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2" r:id="rId2"/>
    <p:sldMasterId id="2147483684" r:id="rId3"/>
  </p:sldMasterIdLst>
  <p:notesMasterIdLst>
    <p:notesMasterId r:id="rId52"/>
  </p:notesMasterIdLst>
  <p:sldIdLst>
    <p:sldId id="256" r:id="rId4"/>
    <p:sldId id="271" r:id="rId5"/>
    <p:sldId id="261" r:id="rId6"/>
    <p:sldId id="264" r:id="rId7"/>
    <p:sldId id="270" r:id="rId8"/>
    <p:sldId id="281" r:id="rId9"/>
    <p:sldId id="280" r:id="rId10"/>
    <p:sldId id="292" r:id="rId11"/>
    <p:sldId id="335" r:id="rId12"/>
    <p:sldId id="294" r:id="rId13"/>
    <p:sldId id="287" r:id="rId14"/>
    <p:sldId id="325" r:id="rId15"/>
    <p:sldId id="277" r:id="rId16"/>
    <p:sldId id="288" r:id="rId17"/>
    <p:sldId id="293" r:id="rId18"/>
    <p:sldId id="299" r:id="rId19"/>
    <p:sldId id="290" r:id="rId20"/>
    <p:sldId id="289" r:id="rId21"/>
    <p:sldId id="336" r:id="rId22"/>
    <p:sldId id="291" r:id="rId23"/>
    <p:sldId id="284" r:id="rId24"/>
    <p:sldId id="324" r:id="rId25"/>
    <p:sldId id="282" r:id="rId26"/>
    <p:sldId id="296" r:id="rId27"/>
    <p:sldId id="337" r:id="rId28"/>
    <p:sldId id="283" r:id="rId29"/>
    <p:sldId id="286" r:id="rId30"/>
    <p:sldId id="339" r:id="rId31"/>
    <p:sldId id="265" r:id="rId32"/>
    <p:sldId id="279" r:id="rId33"/>
    <p:sldId id="297" r:id="rId34"/>
    <p:sldId id="272" r:id="rId35"/>
    <p:sldId id="274" r:id="rId36"/>
    <p:sldId id="298" r:id="rId37"/>
    <p:sldId id="278" r:id="rId38"/>
    <p:sldId id="275" r:id="rId39"/>
    <p:sldId id="338" r:id="rId40"/>
    <p:sldId id="273" r:id="rId41"/>
    <p:sldId id="268" r:id="rId42"/>
    <p:sldId id="295" r:id="rId43"/>
    <p:sldId id="276" r:id="rId44"/>
    <p:sldId id="266" r:id="rId45"/>
    <p:sldId id="269" r:id="rId46"/>
    <p:sldId id="260" r:id="rId47"/>
    <p:sldId id="263" r:id="rId48"/>
    <p:sldId id="368" r:id="rId49"/>
    <p:sldId id="370" r:id="rId50"/>
    <p:sldId id="36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3" autoAdjust="0"/>
    <p:restoredTop sz="94061" autoAdjust="0"/>
  </p:normalViewPr>
  <p:slideViewPr>
    <p:cSldViewPr snapToGrid="0">
      <p:cViewPr varScale="1">
        <p:scale>
          <a:sx n="66" d="100"/>
          <a:sy n="66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F3-45AE-A7A3-DA15508C478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F3-45AE-A7A3-DA15508C47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3F3-45AE-A7A3-DA15508C47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F3-45AE-A7A3-DA15508C4785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93F3-45AE-A7A3-DA15508C4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38100">
              <a:noFill/>
            </a:ln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61BA-4829-9851-DB9FFE9E1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7468416"/>
        <c:axId val="167494784"/>
      </c:barChart>
      <c:catAx>
        <c:axId val="167468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494784"/>
        <c:crosses val="autoZero"/>
        <c:auto val="1"/>
        <c:lblAlgn val="ctr"/>
        <c:lblOffset val="100"/>
        <c:noMultiLvlLbl val="0"/>
      </c:catAx>
      <c:valAx>
        <c:axId val="167494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7468416"/>
        <c:crosses val="autoZero"/>
        <c:crossBetween val="between"/>
      </c:valAx>
      <c:spPr>
        <a:solidFill>
          <a:schemeClr val="bg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 w="38100">
              <a:noFill/>
            </a:ln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6518-460B-A804-9448B78E1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7468416"/>
        <c:axId val="167494784"/>
      </c:barChart>
      <c:catAx>
        <c:axId val="167468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494784"/>
        <c:crosses val="autoZero"/>
        <c:auto val="1"/>
        <c:lblAlgn val="ctr"/>
        <c:lblOffset val="100"/>
        <c:noMultiLvlLbl val="0"/>
      </c:catAx>
      <c:valAx>
        <c:axId val="167494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7468416"/>
        <c:crosses val="autoZero"/>
        <c:crossBetween val="between"/>
      </c:valAx>
      <c:spPr>
        <a:solidFill>
          <a:schemeClr val="bg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16B88-A6D5-4E42-AC22-159071C03AC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66523-43D8-433D-AE07-1C240F71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058BF-FF39-4639-8409-0A309A50202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63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96D246-ABCB-4A2C-A2FD-5B789E2184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3000">
                <a:schemeClr val="accent3"/>
              </a:gs>
              <a:gs pos="33000">
                <a:schemeClr val="accent4">
                  <a:lumMod val="85000"/>
                  <a:alpha val="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6DE818A-C3DB-49F5-B882-FFC95EF35C9E}"/>
              </a:ext>
            </a:extLst>
          </p:cNvPr>
          <p:cNvSpPr/>
          <p:nvPr/>
        </p:nvSpPr>
        <p:spPr>
          <a:xfrm rot="7585316">
            <a:off x="1062496" y="4682929"/>
            <a:ext cx="668361" cy="2915645"/>
          </a:xfrm>
          <a:custGeom>
            <a:avLst/>
            <a:gdLst>
              <a:gd name="connsiteX0" fmla="*/ 140599 w 668361"/>
              <a:gd name="connsiteY0" fmla="*/ 245336 h 2915645"/>
              <a:gd name="connsiteX1" fmla="*/ 108665 w 668361"/>
              <a:gd name="connsiteY1" fmla="*/ 197693 h 2915645"/>
              <a:gd name="connsiteX2" fmla="*/ 58915 w 668361"/>
              <a:gd name="connsiteY2" fmla="*/ 0 h 2915645"/>
              <a:gd name="connsiteX3" fmla="*/ 149881 w 668361"/>
              <a:gd name="connsiteY3" fmla="*/ 0 h 2915645"/>
              <a:gd name="connsiteX4" fmla="*/ 173094 w 668361"/>
              <a:gd name="connsiteY4" fmla="*/ 31461 h 2915645"/>
              <a:gd name="connsiteX5" fmla="*/ 173472 w 668361"/>
              <a:gd name="connsiteY5" fmla="*/ 74380 h 2915645"/>
              <a:gd name="connsiteX6" fmla="*/ 193765 w 668361"/>
              <a:gd name="connsiteY6" fmla="*/ 147287 h 2915645"/>
              <a:gd name="connsiteX7" fmla="*/ 330579 w 668361"/>
              <a:gd name="connsiteY7" fmla="*/ 298503 h 2915645"/>
              <a:gd name="connsiteX8" fmla="*/ 277555 w 668361"/>
              <a:gd name="connsiteY8" fmla="*/ 359382 h 2915645"/>
              <a:gd name="connsiteX9" fmla="*/ 267082 w 668361"/>
              <a:gd name="connsiteY9" fmla="*/ 371820 h 2915645"/>
              <a:gd name="connsiteX10" fmla="*/ 140599 w 668361"/>
              <a:gd name="connsiteY10" fmla="*/ 245336 h 2915645"/>
              <a:gd name="connsiteX11" fmla="*/ 166926 w 668361"/>
              <a:gd name="connsiteY11" fmla="*/ 750840 h 2915645"/>
              <a:gd name="connsiteX12" fmla="*/ 553147 w 668361"/>
              <a:gd name="connsiteY12" fmla="*/ 750840 h 2915645"/>
              <a:gd name="connsiteX13" fmla="*/ 551838 w 668361"/>
              <a:gd name="connsiteY13" fmla="*/ 737748 h 2915645"/>
              <a:gd name="connsiteX14" fmla="*/ 531545 w 668361"/>
              <a:gd name="connsiteY14" fmla="*/ 672287 h 2915645"/>
              <a:gd name="connsiteX15" fmla="*/ 517144 w 668361"/>
              <a:gd name="connsiteY15" fmla="*/ 644139 h 2915645"/>
              <a:gd name="connsiteX16" fmla="*/ 206202 w 668361"/>
              <a:gd name="connsiteY16" fmla="*/ 644139 h 2915645"/>
              <a:gd name="connsiteX17" fmla="*/ 191146 w 668361"/>
              <a:gd name="connsiteY17" fmla="*/ 672287 h 2915645"/>
              <a:gd name="connsiteX18" fmla="*/ 168890 w 668361"/>
              <a:gd name="connsiteY18" fmla="*/ 737748 h 2915645"/>
              <a:gd name="connsiteX19" fmla="*/ 166926 w 668361"/>
              <a:gd name="connsiteY19" fmla="*/ 750840 h 2915645"/>
              <a:gd name="connsiteX20" fmla="*/ 205548 w 668361"/>
              <a:gd name="connsiteY20" fmla="*/ 902056 h 2915645"/>
              <a:gd name="connsiteX21" fmla="*/ 206857 w 668361"/>
              <a:gd name="connsiteY21" fmla="*/ 903365 h 2915645"/>
              <a:gd name="connsiteX22" fmla="*/ 513216 w 668361"/>
              <a:gd name="connsiteY22" fmla="*/ 903365 h 2915645"/>
              <a:gd name="connsiteX23" fmla="*/ 513870 w 668361"/>
              <a:gd name="connsiteY23" fmla="*/ 902056 h 2915645"/>
              <a:gd name="connsiteX24" fmla="*/ 536127 w 668361"/>
              <a:gd name="connsiteY24" fmla="*/ 856233 h 2915645"/>
              <a:gd name="connsiteX25" fmla="*/ 551184 w 668361"/>
              <a:gd name="connsiteY25" fmla="*/ 797318 h 2915645"/>
              <a:gd name="connsiteX26" fmla="*/ 168890 w 668361"/>
              <a:gd name="connsiteY26" fmla="*/ 797318 h 2915645"/>
              <a:gd name="connsiteX27" fmla="*/ 183291 w 668361"/>
              <a:gd name="connsiteY27" fmla="*/ 856233 h 2915645"/>
              <a:gd name="connsiteX28" fmla="*/ 205548 w 668361"/>
              <a:gd name="connsiteY28" fmla="*/ 902056 h 2915645"/>
              <a:gd name="connsiteX29" fmla="*/ 154488 w 668361"/>
              <a:gd name="connsiteY29" fmla="*/ 1451276 h 2915645"/>
              <a:gd name="connsiteX30" fmla="*/ 373783 w 668361"/>
              <a:gd name="connsiteY30" fmla="*/ 1451276 h 2915645"/>
              <a:gd name="connsiteX31" fmla="*/ 374438 w 668361"/>
              <a:gd name="connsiteY31" fmla="*/ 1451276 h 2915645"/>
              <a:gd name="connsiteX32" fmla="*/ 543982 w 668361"/>
              <a:gd name="connsiteY32" fmla="*/ 1451276 h 2915645"/>
              <a:gd name="connsiteX33" fmla="*/ 542673 w 668361"/>
              <a:gd name="connsiteY33" fmla="*/ 1436874 h 2915645"/>
              <a:gd name="connsiteX34" fmla="*/ 524999 w 668361"/>
              <a:gd name="connsiteY34" fmla="*/ 1371413 h 2915645"/>
              <a:gd name="connsiteX35" fmla="*/ 523690 w 668361"/>
              <a:gd name="connsiteY35" fmla="*/ 1368140 h 2915645"/>
              <a:gd name="connsiteX36" fmla="*/ 511907 w 668361"/>
              <a:gd name="connsiteY36" fmla="*/ 1344574 h 2915645"/>
              <a:gd name="connsiteX37" fmla="*/ 187219 w 668361"/>
              <a:gd name="connsiteY37" fmla="*/ 1344574 h 2915645"/>
              <a:gd name="connsiteX38" fmla="*/ 170853 w 668361"/>
              <a:gd name="connsiteY38" fmla="*/ 1371413 h 2915645"/>
              <a:gd name="connsiteX39" fmla="*/ 153833 w 668361"/>
              <a:gd name="connsiteY39" fmla="*/ 1436874 h 2915645"/>
              <a:gd name="connsiteX40" fmla="*/ 154488 w 668361"/>
              <a:gd name="connsiteY40" fmla="*/ 1451276 h 2915645"/>
              <a:gd name="connsiteX41" fmla="*/ 204893 w 668361"/>
              <a:gd name="connsiteY41" fmla="*/ 1604455 h 2915645"/>
              <a:gd name="connsiteX42" fmla="*/ 498160 w 668361"/>
              <a:gd name="connsiteY42" fmla="*/ 1604455 h 2915645"/>
              <a:gd name="connsiteX43" fmla="*/ 504051 w 668361"/>
              <a:gd name="connsiteY43" fmla="*/ 1595291 h 2915645"/>
              <a:gd name="connsiteX44" fmla="*/ 513870 w 668361"/>
              <a:gd name="connsiteY44" fmla="*/ 1578271 h 2915645"/>
              <a:gd name="connsiteX45" fmla="*/ 513216 w 668361"/>
              <a:gd name="connsiteY45" fmla="*/ 1578271 h 2915645"/>
              <a:gd name="connsiteX46" fmla="*/ 526962 w 668361"/>
              <a:gd name="connsiteY46" fmla="*/ 1548813 h 2915645"/>
              <a:gd name="connsiteX47" fmla="*/ 541364 w 668361"/>
              <a:gd name="connsiteY47" fmla="*/ 1497754 h 2915645"/>
              <a:gd name="connsiteX48" fmla="*/ 374438 w 668361"/>
              <a:gd name="connsiteY48" fmla="*/ 1497753 h 2915645"/>
              <a:gd name="connsiteX49" fmla="*/ 373783 w 668361"/>
              <a:gd name="connsiteY49" fmla="*/ 1497753 h 2915645"/>
              <a:gd name="connsiteX50" fmla="*/ 160379 w 668361"/>
              <a:gd name="connsiteY50" fmla="*/ 1497754 h 2915645"/>
              <a:gd name="connsiteX51" fmla="*/ 176745 w 668361"/>
              <a:gd name="connsiteY51" fmla="*/ 1548814 h 2915645"/>
              <a:gd name="connsiteX52" fmla="*/ 199002 w 668361"/>
              <a:gd name="connsiteY52" fmla="*/ 1594636 h 2915645"/>
              <a:gd name="connsiteX53" fmla="*/ 204893 w 668361"/>
              <a:gd name="connsiteY53" fmla="*/ 1603801 h 2915645"/>
              <a:gd name="connsiteX54" fmla="*/ 103428 w 668361"/>
              <a:gd name="connsiteY54" fmla="*/ 2176587 h 2915645"/>
              <a:gd name="connsiteX55" fmla="*/ 543328 w 668361"/>
              <a:gd name="connsiteY55" fmla="*/ 2176587 h 2915645"/>
              <a:gd name="connsiteX56" fmla="*/ 542019 w 668361"/>
              <a:gd name="connsiteY56" fmla="*/ 2168731 h 2915645"/>
              <a:gd name="connsiteX57" fmla="*/ 517144 w 668361"/>
              <a:gd name="connsiteY57" fmla="*/ 2103270 h 2915645"/>
              <a:gd name="connsiteX58" fmla="*/ 492268 w 668361"/>
              <a:gd name="connsiteY58" fmla="*/ 2064648 h 2915645"/>
              <a:gd name="connsiteX59" fmla="*/ 151215 w 668361"/>
              <a:gd name="connsiteY59" fmla="*/ 2064648 h 2915645"/>
              <a:gd name="connsiteX60" fmla="*/ 126340 w 668361"/>
              <a:gd name="connsiteY60" fmla="*/ 2103270 h 2915645"/>
              <a:gd name="connsiteX61" fmla="*/ 104083 w 668361"/>
              <a:gd name="connsiteY61" fmla="*/ 2168731 h 2915645"/>
              <a:gd name="connsiteX62" fmla="*/ 103428 w 668361"/>
              <a:gd name="connsiteY62" fmla="*/ 2176587 h 2915645"/>
              <a:gd name="connsiteX63" fmla="*/ 157761 w 668361"/>
              <a:gd name="connsiteY63" fmla="*/ 2325838 h 2915645"/>
              <a:gd name="connsiteX64" fmla="*/ 167581 w 668361"/>
              <a:gd name="connsiteY64" fmla="*/ 2337621 h 2915645"/>
              <a:gd name="connsiteX65" fmla="*/ 488341 w 668361"/>
              <a:gd name="connsiteY65" fmla="*/ 2337621 h 2915645"/>
              <a:gd name="connsiteX66" fmla="*/ 496850 w 668361"/>
              <a:gd name="connsiteY66" fmla="*/ 2325838 h 2915645"/>
              <a:gd name="connsiteX67" fmla="*/ 524344 w 668361"/>
              <a:gd name="connsiteY67" fmla="*/ 2280015 h 2915645"/>
              <a:gd name="connsiteX68" fmla="*/ 542673 w 668361"/>
              <a:gd name="connsiteY68" fmla="*/ 2225028 h 2915645"/>
              <a:gd name="connsiteX69" fmla="*/ 107356 w 668361"/>
              <a:gd name="connsiteY69" fmla="*/ 2225028 h 2915645"/>
              <a:gd name="connsiteX70" fmla="*/ 128304 w 668361"/>
              <a:gd name="connsiteY70" fmla="*/ 2280015 h 2915645"/>
              <a:gd name="connsiteX71" fmla="*/ 157761 w 668361"/>
              <a:gd name="connsiteY71" fmla="*/ 2325838 h 2915645"/>
              <a:gd name="connsiteX72" fmla="*/ 72171 w 668361"/>
              <a:gd name="connsiteY72" fmla="*/ 2377144 h 2915645"/>
              <a:gd name="connsiteX73" fmla="*/ 0 w 668361"/>
              <a:gd name="connsiteY73" fmla="*/ 2189025 h 2915645"/>
              <a:gd name="connsiteX74" fmla="*/ 247443 w 668361"/>
              <a:gd name="connsiteY74" fmla="*/ 1838152 h 2915645"/>
              <a:gd name="connsiteX75" fmla="*/ 255299 w 668361"/>
              <a:gd name="connsiteY75" fmla="*/ 1831606 h 2915645"/>
              <a:gd name="connsiteX76" fmla="*/ 263154 w 668361"/>
              <a:gd name="connsiteY76" fmla="*/ 1825060 h 2915645"/>
              <a:gd name="connsiteX77" fmla="*/ 276901 w 668361"/>
              <a:gd name="connsiteY77" fmla="*/ 1813931 h 2915645"/>
              <a:gd name="connsiteX78" fmla="*/ 339743 w 668361"/>
              <a:gd name="connsiteY78" fmla="*/ 1763526 h 2915645"/>
              <a:gd name="connsiteX79" fmla="*/ 347599 w 668361"/>
              <a:gd name="connsiteY79" fmla="*/ 1756980 h 2915645"/>
              <a:gd name="connsiteX80" fmla="*/ 355454 w 668361"/>
              <a:gd name="connsiteY80" fmla="*/ 1750434 h 2915645"/>
              <a:gd name="connsiteX81" fmla="*/ 462811 w 668361"/>
              <a:gd name="connsiteY81" fmla="*/ 1647659 h 2915645"/>
              <a:gd name="connsiteX82" fmla="*/ 236314 w 668361"/>
              <a:gd name="connsiteY82" fmla="*/ 1647660 h 2915645"/>
              <a:gd name="connsiteX83" fmla="*/ 324688 w 668361"/>
              <a:gd name="connsiteY83" fmla="*/ 1749125 h 2915645"/>
              <a:gd name="connsiteX84" fmla="*/ 261845 w 668361"/>
              <a:gd name="connsiteY84" fmla="*/ 1799530 h 2915645"/>
              <a:gd name="connsiteX85" fmla="*/ 248097 w 668361"/>
              <a:gd name="connsiteY85" fmla="*/ 1810659 h 2915645"/>
              <a:gd name="connsiteX86" fmla="*/ 51060 w 668361"/>
              <a:gd name="connsiteY86" fmla="*/ 1434911 h 2915645"/>
              <a:gd name="connsiteX87" fmla="*/ 267736 w 668361"/>
              <a:gd name="connsiteY87" fmla="*/ 1136407 h 2915645"/>
              <a:gd name="connsiteX88" fmla="*/ 312904 w 668361"/>
              <a:gd name="connsiteY88" fmla="*/ 1173066 h 2915645"/>
              <a:gd name="connsiteX89" fmla="*/ 344980 w 668361"/>
              <a:gd name="connsiteY89" fmla="*/ 1198595 h 2915645"/>
              <a:gd name="connsiteX90" fmla="*/ 227805 w 668361"/>
              <a:gd name="connsiteY90" fmla="*/ 1296787 h 2915645"/>
              <a:gd name="connsiteX91" fmla="*/ 481139 w 668361"/>
              <a:gd name="connsiteY91" fmla="*/ 1296787 h 2915645"/>
              <a:gd name="connsiteX92" fmla="*/ 379020 w 668361"/>
              <a:gd name="connsiteY92" fmla="*/ 1199250 h 2915645"/>
              <a:gd name="connsiteX93" fmla="*/ 371165 w 668361"/>
              <a:gd name="connsiteY93" fmla="*/ 1192704 h 2915645"/>
              <a:gd name="connsiteX94" fmla="*/ 362655 w 668361"/>
              <a:gd name="connsiteY94" fmla="*/ 1186158 h 2915645"/>
              <a:gd name="connsiteX95" fmla="*/ 328615 w 668361"/>
              <a:gd name="connsiteY95" fmla="*/ 1158664 h 2915645"/>
              <a:gd name="connsiteX96" fmla="*/ 285411 w 668361"/>
              <a:gd name="connsiteY96" fmla="*/ 1123970 h 2915645"/>
              <a:gd name="connsiteX97" fmla="*/ 277555 w 668361"/>
              <a:gd name="connsiteY97" fmla="*/ 1117423 h 2915645"/>
              <a:gd name="connsiteX98" fmla="*/ 269700 w 668361"/>
              <a:gd name="connsiteY98" fmla="*/ 1110877 h 2915645"/>
              <a:gd name="connsiteX99" fmla="*/ 65461 w 668361"/>
              <a:gd name="connsiteY99" fmla="*/ 761969 h 2915645"/>
              <a:gd name="connsiteX100" fmla="*/ 269700 w 668361"/>
              <a:gd name="connsiteY100" fmla="*/ 401277 h 2915645"/>
              <a:gd name="connsiteX101" fmla="*/ 276246 w 668361"/>
              <a:gd name="connsiteY101" fmla="*/ 393422 h 2915645"/>
              <a:gd name="connsiteX102" fmla="*/ 282792 w 668361"/>
              <a:gd name="connsiteY102" fmla="*/ 385566 h 2915645"/>
              <a:gd name="connsiteX103" fmla="*/ 295885 w 668361"/>
              <a:gd name="connsiteY103" fmla="*/ 371165 h 2915645"/>
              <a:gd name="connsiteX104" fmla="*/ 346944 w 668361"/>
              <a:gd name="connsiteY104" fmla="*/ 312905 h 2915645"/>
              <a:gd name="connsiteX105" fmla="*/ 353491 w 668361"/>
              <a:gd name="connsiteY105" fmla="*/ 305050 h 2915645"/>
              <a:gd name="connsiteX106" fmla="*/ 360037 w 668361"/>
              <a:gd name="connsiteY106" fmla="*/ 297194 h 2915645"/>
              <a:gd name="connsiteX107" fmla="*/ 364846 w 668361"/>
              <a:gd name="connsiteY107" fmla="*/ 291338 h 2915645"/>
              <a:gd name="connsiteX108" fmla="*/ 425133 w 668361"/>
              <a:gd name="connsiteY108" fmla="*/ 373044 h 2915645"/>
              <a:gd name="connsiteX109" fmla="*/ 422879 w 668361"/>
              <a:gd name="connsiteY109" fmla="*/ 375748 h 2915645"/>
              <a:gd name="connsiteX110" fmla="*/ 416333 w 668361"/>
              <a:gd name="connsiteY110" fmla="*/ 383603 h 2915645"/>
              <a:gd name="connsiteX111" fmla="*/ 375092 w 668361"/>
              <a:gd name="connsiteY111" fmla="*/ 430735 h 2915645"/>
              <a:gd name="connsiteX112" fmla="*/ 352181 w 668361"/>
              <a:gd name="connsiteY112" fmla="*/ 456265 h 2915645"/>
              <a:gd name="connsiteX113" fmla="*/ 345635 w 668361"/>
              <a:gd name="connsiteY113" fmla="*/ 464120 h 2915645"/>
              <a:gd name="connsiteX114" fmla="*/ 339089 w 668361"/>
              <a:gd name="connsiteY114" fmla="*/ 471976 h 2915645"/>
              <a:gd name="connsiteX115" fmla="*/ 235660 w 668361"/>
              <a:gd name="connsiteY115" fmla="*/ 600279 h 2915645"/>
              <a:gd name="connsiteX116" fmla="*/ 487031 w 668361"/>
              <a:gd name="connsiteY116" fmla="*/ 600279 h 2915645"/>
              <a:gd name="connsiteX117" fmla="*/ 368546 w 668361"/>
              <a:gd name="connsiteY117" fmla="*/ 470666 h 2915645"/>
              <a:gd name="connsiteX118" fmla="*/ 393422 w 668361"/>
              <a:gd name="connsiteY118" fmla="*/ 442518 h 2915645"/>
              <a:gd name="connsiteX119" fmla="*/ 432698 w 668361"/>
              <a:gd name="connsiteY119" fmla="*/ 397350 h 2915645"/>
              <a:gd name="connsiteX120" fmla="*/ 474179 w 668361"/>
              <a:gd name="connsiteY120" fmla="*/ 439515 h 2915645"/>
              <a:gd name="connsiteX121" fmla="*/ 632201 w 668361"/>
              <a:gd name="connsiteY121" fmla="*/ 653679 h 2915645"/>
              <a:gd name="connsiteX122" fmla="*/ 638441 w 668361"/>
              <a:gd name="connsiteY122" fmla="*/ 665506 h 2915645"/>
              <a:gd name="connsiteX123" fmla="*/ 656576 w 668361"/>
              <a:gd name="connsiteY123" fmla="*/ 764588 h 2915645"/>
              <a:gd name="connsiteX124" fmla="*/ 455610 w 668361"/>
              <a:gd name="connsiteY124" fmla="*/ 1114151 h 2915645"/>
              <a:gd name="connsiteX125" fmla="*/ 411096 w 668361"/>
              <a:gd name="connsiteY125" fmla="*/ 1078147 h 2915645"/>
              <a:gd name="connsiteX126" fmla="*/ 379020 w 668361"/>
              <a:gd name="connsiteY126" fmla="*/ 1052617 h 2915645"/>
              <a:gd name="connsiteX127" fmla="*/ 481794 w 668361"/>
              <a:gd name="connsiteY127" fmla="*/ 950498 h 2915645"/>
              <a:gd name="connsiteX128" fmla="*/ 240242 w 668361"/>
              <a:gd name="connsiteY128" fmla="*/ 950498 h 2915645"/>
              <a:gd name="connsiteX129" fmla="*/ 346944 w 668361"/>
              <a:gd name="connsiteY129" fmla="*/ 1052617 h 2915645"/>
              <a:gd name="connsiteX130" fmla="*/ 354800 w 668361"/>
              <a:gd name="connsiteY130" fmla="*/ 1059163 h 2915645"/>
              <a:gd name="connsiteX131" fmla="*/ 362655 w 668361"/>
              <a:gd name="connsiteY131" fmla="*/ 1065709 h 2915645"/>
              <a:gd name="connsiteX132" fmla="*/ 396040 w 668361"/>
              <a:gd name="connsiteY132" fmla="*/ 1092548 h 2915645"/>
              <a:gd name="connsiteX133" fmla="*/ 439244 w 668361"/>
              <a:gd name="connsiteY133" fmla="*/ 1127243 h 2915645"/>
              <a:gd name="connsiteX134" fmla="*/ 447100 w 668361"/>
              <a:gd name="connsiteY134" fmla="*/ 1133789 h 2915645"/>
              <a:gd name="connsiteX135" fmla="*/ 454955 w 668361"/>
              <a:gd name="connsiteY135" fmla="*/ 1140335 h 2915645"/>
              <a:gd name="connsiteX136" fmla="*/ 632355 w 668361"/>
              <a:gd name="connsiteY136" fmla="*/ 1368795 h 2915645"/>
              <a:gd name="connsiteX137" fmla="*/ 631700 w 668361"/>
              <a:gd name="connsiteY137" fmla="*/ 1368795 h 2915645"/>
              <a:gd name="connsiteX138" fmla="*/ 646102 w 668361"/>
              <a:gd name="connsiteY138" fmla="*/ 1463714 h 2915645"/>
              <a:gd name="connsiteX139" fmla="*/ 623191 w 668361"/>
              <a:gd name="connsiteY139" fmla="*/ 1578270 h 2915645"/>
              <a:gd name="connsiteX140" fmla="*/ 623845 w 668361"/>
              <a:gd name="connsiteY140" fmla="*/ 1578271 h 2915645"/>
              <a:gd name="connsiteX141" fmla="*/ 424189 w 668361"/>
              <a:gd name="connsiteY141" fmla="*/ 1820477 h 2915645"/>
              <a:gd name="connsiteX142" fmla="*/ 416333 w 668361"/>
              <a:gd name="connsiteY142" fmla="*/ 1827023 h 2915645"/>
              <a:gd name="connsiteX143" fmla="*/ 408478 w 668361"/>
              <a:gd name="connsiteY143" fmla="*/ 1833570 h 2915645"/>
              <a:gd name="connsiteX144" fmla="*/ 344326 w 668361"/>
              <a:gd name="connsiteY144" fmla="*/ 1885284 h 2915645"/>
              <a:gd name="connsiteX145" fmla="*/ 331888 w 668361"/>
              <a:gd name="connsiteY145" fmla="*/ 1895103 h 2915645"/>
              <a:gd name="connsiteX146" fmla="*/ 323378 w 668361"/>
              <a:gd name="connsiteY146" fmla="*/ 1901649 h 2915645"/>
              <a:gd name="connsiteX147" fmla="*/ 315523 w 668361"/>
              <a:gd name="connsiteY147" fmla="*/ 1908195 h 2915645"/>
              <a:gd name="connsiteX148" fmla="*/ 193110 w 668361"/>
              <a:gd name="connsiteY148" fmla="*/ 2016207 h 2915645"/>
              <a:gd name="connsiteX149" fmla="*/ 454301 w 668361"/>
              <a:gd name="connsiteY149" fmla="*/ 2016207 h 2915645"/>
              <a:gd name="connsiteX150" fmla="*/ 348908 w 668361"/>
              <a:gd name="connsiteY150" fmla="*/ 1909504 h 2915645"/>
              <a:gd name="connsiteX151" fmla="*/ 360691 w 668361"/>
              <a:gd name="connsiteY151" fmla="*/ 1900340 h 2915645"/>
              <a:gd name="connsiteX152" fmla="*/ 424843 w 668361"/>
              <a:gd name="connsiteY152" fmla="*/ 1847971 h 2915645"/>
              <a:gd name="connsiteX153" fmla="*/ 648066 w 668361"/>
              <a:gd name="connsiteY153" fmla="*/ 2196225 h 2915645"/>
              <a:gd name="connsiteX154" fmla="*/ 422879 w 668361"/>
              <a:gd name="connsiteY154" fmla="*/ 2544479 h 2915645"/>
              <a:gd name="connsiteX155" fmla="*/ 395386 w 668361"/>
              <a:gd name="connsiteY155" fmla="*/ 2521568 h 2915645"/>
              <a:gd name="connsiteX156" fmla="*/ 347598 w 668361"/>
              <a:gd name="connsiteY156" fmla="*/ 2482291 h 2915645"/>
              <a:gd name="connsiteX157" fmla="*/ 447755 w 668361"/>
              <a:gd name="connsiteY157" fmla="*/ 2386717 h 2915645"/>
              <a:gd name="connsiteX158" fmla="*/ 210785 w 668361"/>
              <a:gd name="connsiteY158" fmla="*/ 2386718 h 2915645"/>
              <a:gd name="connsiteX159" fmla="*/ 315523 w 668361"/>
              <a:gd name="connsiteY159" fmla="*/ 2482291 h 2915645"/>
              <a:gd name="connsiteX160" fmla="*/ 323378 w 668361"/>
              <a:gd name="connsiteY160" fmla="*/ 2488837 h 2915645"/>
              <a:gd name="connsiteX161" fmla="*/ 331234 w 668361"/>
              <a:gd name="connsiteY161" fmla="*/ 2495383 h 2915645"/>
              <a:gd name="connsiteX162" fmla="*/ 379675 w 668361"/>
              <a:gd name="connsiteY162" fmla="*/ 2535969 h 2915645"/>
              <a:gd name="connsiteX163" fmla="*/ 406514 w 668361"/>
              <a:gd name="connsiteY163" fmla="*/ 2558226 h 2915645"/>
              <a:gd name="connsiteX164" fmla="*/ 414369 w 668361"/>
              <a:gd name="connsiteY164" fmla="*/ 2564772 h 2915645"/>
              <a:gd name="connsiteX165" fmla="*/ 422224 w 668361"/>
              <a:gd name="connsiteY165" fmla="*/ 2571318 h 2915645"/>
              <a:gd name="connsiteX166" fmla="*/ 668359 w 668361"/>
              <a:gd name="connsiteY166" fmla="*/ 2914335 h 2915645"/>
              <a:gd name="connsiteX167" fmla="*/ 565585 w 668361"/>
              <a:gd name="connsiteY167" fmla="*/ 2914335 h 2915645"/>
              <a:gd name="connsiteX168" fmla="*/ 346289 w 668361"/>
              <a:gd name="connsiteY168" fmla="*/ 2633506 h 2915645"/>
              <a:gd name="connsiteX169" fmla="*/ 338434 w 668361"/>
              <a:gd name="connsiteY169" fmla="*/ 2626960 h 2915645"/>
              <a:gd name="connsiteX170" fmla="*/ 330579 w 668361"/>
              <a:gd name="connsiteY170" fmla="*/ 2620414 h 2915645"/>
              <a:gd name="connsiteX171" fmla="*/ 308977 w 668361"/>
              <a:gd name="connsiteY171" fmla="*/ 2602739 h 2915645"/>
              <a:gd name="connsiteX172" fmla="*/ 255298 w 668361"/>
              <a:gd name="connsiteY172" fmla="*/ 2558226 h 2915645"/>
              <a:gd name="connsiteX173" fmla="*/ 247443 w 668361"/>
              <a:gd name="connsiteY173" fmla="*/ 2551680 h 2915645"/>
              <a:gd name="connsiteX174" fmla="*/ 239588 w 668361"/>
              <a:gd name="connsiteY174" fmla="*/ 2545134 h 2915645"/>
              <a:gd name="connsiteX175" fmla="*/ 72171 w 668361"/>
              <a:gd name="connsiteY175" fmla="*/ 2377144 h 2915645"/>
              <a:gd name="connsiteX176" fmla="*/ 0 w 668361"/>
              <a:gd name="connsiteY176" fmla="*/ 2915645 h 2915645"/>
              <a:gd name="connsiteX177" fmla="*/ 240242 w 668361"/>
              <a:gd name="connsiteY177" fmla="*/ 2572628 h 2915645"/>
              <a:gd name="connsiteX178" fmla="*/ 295229 w 668361"/>
              <a:gd name="connsiteY178" fmla="*/ 2617796 h 2915645"/>
              <a:gd name="connsiteX179" fmla="*/ 315523 w 668361"/>
              <a:gd name="connsiteY179" fmla="*/ 2634816 h 2915645"/>
              <a:gd name="connsiteX180" fmla="*/ 102773 w 668361"/>
              <a:gd name="connsiteY180" fmla="*/ 2915645 h 291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68361" h="2915645">
                <a:moveTo>
                  <a:pt x="140599" y="245336"/>
                </a:moveTo>
                <a:cubicBezTo>
                  <a:pt x="128509" y="230178"/>
                  <a:pt x="117666" y="214386"/>
                  <a:pt x="108665" y="197693"/>
                </a:cubicBezTo>
                <a:cubicBezTo>
                  <a:pt x="72007" y="129613"/>
                  <a:pt x="58261" y="62843"/>
                  <a:pt x="58915" y="0"/>
                </a:cubicBezTo>
                <a:lnTo>
                  <a:pt x="149881" y="0"/>
                </a:lnTo>
                <a:lnTo>
                  <a:pt x="173094" y="31461"/>
                </a:lnTo>
                <a:lnTo>
                  <a:pt x="173472" y="74380"/>
                </a:lnTo>
                <a:cubicBezTo>
                  <a:pt x="176745" y="99010"/>
                  <a:pt x="183291" y="123394"/>
                  <a:pt x="193765" y="147287"/>
                </a:cubicBezTo>
                <a:cubicBezTo>
                  <a:pt x="219295" y="205548"/>
                  <a:pt x="280174" y="249407"/>
                  <a:pt x="330579" y="298503"/>
                </a:cubicBezTo>
                <a:cubicBezTo>
                  <a:pt x="312904" y="318796"/>
                  <a:pt x="295230" y="339089"/>
                  <a:pt x="277555" y="359382"/>
                </a:cubicBezTo>
                <a:cubicBezTo>
                  <a:pt x="274282" y="363309"/>
                  <a:pt x="270355" y="367892"/>
                  <a:pt x="267082" y="371820"/>
                </a:cubicBezTo>
                <a:cubicBezTo>
                  <a:pt x="224368" y="330579"/>
                  <a:pt x="176868" y="290812"/>
                  <a:pt x="140599" y="245336"/>
                </a:cubicBezTo>
                <a:close/>
                <a:moveTo>
                  <a:pt x="166926" y="750840"/>
                </a:moveTo>
                <a:lnTo>
                  <a:pt x="553147" y="750840"/>
                </a:lnTo>
                <a:cubicBezTo>
                  <a:pt x="553147" y="746258"/>
                  <a:pt x="552493" y="742331"/>
                  <a:pt x="551838" y="737748"/>
                </a:cubicBezTo>
                <a:cubicBezTo>
                  <a:pt x="548565" y="716146"/>
                  <a:pt x="541364" y="693889"/>
                  <a:pt x="531545" y="672287"/>
                </a:cubicBezTo>
                <a:cubicBezTo>
                  <a:pt x="527617" y="662468"/>
                  <a:pt x="522381" y="653303"/>
                  <a:pt x="517144" y="644139"/>
                </a:cubicBezTo>
                <a:lnTo>
                  <a:pt x="206202" y="644139"/>
                </a:lnTo>
                <a:cubicBezTo>
                  <a:pt x="200965" y="653958"/>
                  <a:pt x="195729" y="663122"/>
                  <a:pt x="191146" y="672287"/>
                </a:cubicBezTo>
                <a:cubicBezTo>
                  <a:pt x="180018" y="694544"/>
                  <a:pt x="172162" y="716801"/>
                  <a:pt x="168890" y="737748"/>
                </a:cubicBezTo>
                <a:cubicBezTo>
                  <a:pt x="168235" y="742331"/>
                  <a:pt x="167581" y="746913"/>
                  <a:pt x="166926" y="750840"/>
                </a:cubicBezTo>
                <a:close/>
                <a:moveTo>
                  <a:pt x="205548" y="902056"/>
                </a:moveTo>
                <a:cubicBezTo>
                  <a:pt x="206202" y="902711"/>
                  <a:pt x="206202" y="902711"/>
                  <a:pt x="206857" y="903365"/>
                </a:cubicBezTo>
                <a:lnTo>
                  <a:pt x="513216" y="903365"/>
                </a:lnTo>
                <a:cubicBezTo>
                  <a:pt x="513216" y="902710"/>
                  <a:pt x="513870" y="902710"/>
                  <a:pt x="513870" y="902056"/>
                </a:cubicBezTo>
                <a:cubicBezTo>
                  <a:pt x="522381" y="887655"/>
                  <a:pt x="530236" y="871944"/>
                  <a:pt x="536127" y="856233"/>
                </a:cubicBezTo>
                <a:cubicBezTo>
                  <a:pt x="543328" y="837904"/>
                  <a:pt x="548565" y="817611"/>
                  <a:pt x="551184" y="797318"/>
                </a:cubicBezTo>
                <a:lnTo>
                  <a:pt x="168890" y="797318"/>
                </a:lnTo>
                <a:cubicBezTo>
                  <a:pt x="171508" y="817611"/>
                  <a:pt x="176090" y="837249"/>
                  <a:pt x="183291" y="856233"/>
                </a:cubicBezTo>
                <a:cubicBezTo>
                  <a:pt x="189182" y="871944"/>
                  <a:pt x="197038" y="887655"/>
                  <a:pt x="205548" y="902056"/>
                </a:cubicBezTo>
                <a:close/>
                <a:moveTo>
                  <a:pt x="154488" y="1451276"/>
                </a:moveTo>
                <a:lnTo>
                  <a:pt x="373783" y="1451276"/>
                </a:lnTo>
                <a:lnTo>
                  <a:pt x="374438" y="1451276"/>
                </a:lnTo>
                <a:lnTo>
                  <a:pt x="543982" y="1451276"/>
                </a:lnTo>
                <a:cubicBezTo>
                  <a:pt x="543328" y="1446039"/>
                  <a:pt x="543328" y="1441457"/>
                  <a:pt x="542673" y="1436874"/>
                </a:cubicBezTo>
                <a:cubicBezTo>
                  <a:pt x="540055" y="1413963"/>
                  <a:pt x="534163" y="1391706"/>
                  <a:pt x="524999" y="1371413"/>
                </a:cubicBezTo>
                <a:cubicBezTo>
                  <a:pt x="524999" y="1370104"/>
                  <a:pt x="524344" y="1369450"/>
                  <a:pt x="523690" y="1368140"/>
                </a:cubicBezTo>
                <a:cubicBezTo>
                  <a:pt x="520416" y="1360285"/>
                  <a:pt x="516489" y="1352430"/>
                  <a:pt x="511907" y="1344574"/>
                </a:cubicBezTo>
                <a:lnTo>
                  <a:pt x="187219" y="1344574"/>
                </a:lnTo>
                <a:cubicBezTo>
                  <a:pt x="181327" y="1353739"/>
                  <a:pt x="175436" y="1362248"/>
                  <a:pt x="170853" y="1371413"/>
                </a:cubicBezTo>
                <a:cubicBezTo>
                  <a:pt x="160379" y="1392361"/>
                  <a:pt x="153833" y="1413963"/>
                  <a:pt x="153833" y="1436874"/>
                </a:cubicBezTo>
                <a:cubicBezTo>
                  <a:pt x="153833" y="1441457"/>
                  <a:pt x="153833" y="1446694"/>
                  <a:pt x="154488" y="1451276"/>
                </a:cubicBezTo>
                <a:close/>
                <a:moveTo>
                  <a:pt x="204893" y="1604455"/>
                </a:moveTo>
                <a:lnTo>
                  <a:pt x="498160" y="1604455"/>
                </a:lnTo>
                <a:cubicBezTo>
                  <a:pt x="500124" y="1601837"/>
                  <a:pt x="502087" y="1598564"/>
                  <a:pt x="504051" y="1595291"/>
                </a:cubicBezTo>
                <a:cubicBezTo>
                  <a:pt x="507324" y="1589399"/>
                  <a:pt x="510598" y="1584162"/>
                  <a:pt x="513870" y="1578271"/>
                </a:cubicBezTo>
                <a:lnTo>
                  <a:pt x="513216" y="1578271"/>
                </a:lnTo>
                <a:cubicBezTo>
                  <a:pt x="518453" y="1568452"/>
                  <a:pt x="523035" y="1558632"/>
                  <a:pt x="526962" y="1548813"/>
                </a:cubicBezTo>
                <a:cubicBezTo>
                  <a:pt x="533508" y="1532448"/>
                  <a:pt x="538746" y="1515428"/>
                  <a:pt x="541364" y="1497754"/>
                </a:cubicBezTo>
                <a:lnTo>
                  <a:pt x="374438" y="1497753"/>
                </a:lnTo>
                <a:lnTo>
                  <a:pt x="373783" y="1497753"/>
                </a:lnTo>
                <a:lnTo>
                  <a:pt x="160379" y="1497754"/>
                </a:lnTo>
                <a:cubicBezTo>
                  <a:pt x="164307" y="1514774"/>
                  <a:pt x="170199" y="1531793"/>
                  <a:pt x="176745" y="1548814"/>
                </a:cubicBezTo>
                <a:cubicBezTo>
                  <a:pt x="182636" y="1564524"/>
                  <a:pt x="190492" y="1579580"/>
                  <a:pt x="199002" y="1594636"/>
                </a:cubicBezTo>
                <a:cubicBezTo>
                  <a:pt x="200965" y="1597255"/>
                  <a:pt x="202930" y="1600527"/>
                  <a:pt x="204893" y="1603801"/>
                </a:cubicBezTo>
                <a:close/>
                <a:moveTo>
                  <a:pt x="103428" y="2176587"/>
                </a:moveTo>
                <a:lnTo>
                  <a:pt x="543328" y="2176587"/>
                </a:lnTo>
                <a:cubicBezTo>
                  <a:pt x="542673" y="2173968"/>
                  <a:pt x="542673" y="2171350"/>
                  <a:pt x="542019" y="2168731"/>
                </a:cubicBezTo>
                <a:cubicBezTo>
                  <a:pt x="537436" y="2147129"/>
                  <a:pt x="528927" y="2124872"/>
                  <a:pt x="517144" y="2103270"/>
                </a:cubicBezTo>
                <a:cubicBezTo>
                  <a:pt x="509943" y="2090178"/>
                  <a:pt x="501433" y="2077740"/>
                  <a:pt x="492268" y="2064648"/>
                </a:cubicBezTo>
                <a:lnTo>
                  <a:pt x="151215" y="2064648"/>
                </a:lnTo>
                <a:cubicBezTo>
                  <a:pt x="142050" y="2077085"/>
                  <a:pt x="133541" y="2090178"/>
                  <a:pt x="126340" y="2103270"/>
                </a:cubicBezTo>
                <a:cubicBezTo>
                  <a:pt x="114556" y="2124218"/>
                  <a:pt x="107356" y="2146474"/>
                  <a:pt x="104083" y="2168731"/>
                </a:cubicBezTo>
                <a:cubicBezTo>
                  <a:pt x="103429" y="2171350"/>
                  <a:pt x="103428" y="2173968"/>
                  <a:pt x="103428" y="2176587"/>
                </a:cubicBezTo>
                <a:close/>
                <a:moveTo>
                  <a:pt x="157761" y="2325838"/>
                </a:moveTo>
                <a:cubicBezTo>
                  <a:pt x="160379" y="2329766"/>
                  <a:pt x="163653" y="2333693"/>
                  <a:pt x="167581" y="2337621"/>
                </a:cubicBezTo>
                <a:lnTo>
                  <a:pt x="488341" y="2337621"/>
                </a:lnTo>
                <a:cubicBezTo>
                  <a:pt x="490959" y="2333693"/>
                  <a:pt x="494232" y="2329766"/>
                  <a:pt x="496850" y="2325838"/>
                </a:cubicBezTo>
                <a:cubicBezTo>
                  <a:pt x="507979" y="2310782"/>
                  <a:pt x="517144" y="2295726"/>
                  <a:pt x="524344" y="2280015"/>
                </a:cubicBezTo>
                <a:cubicBezTo>
                  <a:pt x="532854" y="2261686"/>
                  <a:pt x="539400" y="2243357"/>
                  <a:pt x="542673" y="2225028"/>
                </a:cubicBezTo>
                <a:lnTo>
                  <a:pt x="107356" y="2225028"/>
                </a:lnTo>
                <a:cubicBezTo>
                  <a:pt x="111284" y="2243357"/>
                  <a:pt x="118484" y="2261686"/>
                  <a:pt x="128304" y="2280015"/>
                </a:cubicBezTo>
                <a:cubicBezTo>
                  <a:pt x="136159" y="2295072"/>
                  <a:pt x="146633" y="2310782"/>
                  <a:pt x="157761" y="2325838"/>
                </a:cubicBezTo>
                <a:close/>
                <a:moveTo>
                  <a:pt x="72171" y="2377144"/>
                </a:moveTo>
                <a:cubicBezTo>
                  <a:pt x="28148" y="2318474"/>
                  <a:pt x="0" y="2256450"/>
                  <a:pt x="0" y="2189025"/>
                </a:cubicBezTo>
                <a:cubicBezTo>
                  <a:pt x="0" y="2048938"/>
                  <a:pt x="120448" y="1941581"/>
                  <a:pt x="247443" y="1838152"/>
                </a:cubicBezTo>
                <a:cubicBezTo>
                  <a:pt x="250062" y="1836188"/>
                  <a:pt x="252680" y="1833570"/>
                  <a:pt x="255299" y="1831606"/>
                </a:cubicBezTo>
                <a:cubicBezTo>
                  <a:pt x="257917" y="1829642"/>
                  <a:pt x="260536" y="1827023"/>
                  <a:pt x="263154" y="1825060"/>
                </a:cubicBezTo>
                <a:cubicBezTo>
                  <a:pt x="267736" y="1821132"/>
                  <a:pt x="272319" y="1817859"/>
                  <a:pt x="276901" y="1813931"/>
                </a:cubicBezTo>
                <a:cubicBezTo>
                  <a:pt x="297848" y="1797566"/>
                  <a:pt x="319451" y="1780546"/>
                  <a:pt x="339743" y="1763526"/>
                </a:cubicBezTo>
                <a:cubicBezTo>
                  <a:pt x="342362" y="1761562"/>
                  <a:pt x="344980" y="1758944"/>
                  <a:pt x="347599" y="1756980"/>
                </a:cubicBezTo>
                <a:cubicBezTo>
                  <a:pt x="350217" y="1755016"/>
                  <a:pt x="352836" y="1752398"/>
                  <a:pt x="355454" y="1750434"/>
                </a:cubicBezTo>
                <a:cubicBezTo>
                  <a:pt x="394731" y="1717048"/>
                  <a:pt x="432044" y="1683009"/>
                  <a:pt x="462811" y="1647659"/>
                </a:cubicBezTo>
                <a:lnTo>
                  <a:pt x="236314" y="1647660"/>
                </a:lnTo>
                <a:cubicBezTo>
                  <a:pt x="261845" y="1682355"/>
                  <a:pt x="292611" y="1716394"/>
                  <a:pt x="324688" y="1749125"/>
                </a:cubicBezTo>
                <a:cubicBezTo>
                  <a:pt x="303740" y="1766145"/>
                  <a:pt x="282792" y="1782510"/>
                  <a:pt x="261845" y="1799530"/>
                </a:cubicBezTo>
                <a:cubicBezTo>
                  <a:pt x="257262" y="1803457"/>
                  <a:pt x="252680" y="1806731"/>
                  <a:pt x="248097" y="1810659"/>
                </a:cubicBezTo>
                <a:cubicBezTo>
                  <a:pt x="144014" y="1704611"/>
                  <a:pt x="51059" y="1584163"/>
                  <a:pt x="51060" y="1434911"/>
                </a:cubicBezTo>
                <a:cubicBezTo>
                  <a:pt x="51059" y="1311844"/>
                  <a:pt x="153179" y="1225435"/>
                  <a:pt x="267736" y="1136407"/>
                </a:cubicBezTo>
                <a:cubicBezTo>
                  <a:pt x="282792" y="1148845"/>
                  <a:pt x="297848" y="1161283"/>
                  <a:pt x="312904" y="1173066"/>
                </a:cubicBezTo>
                <a:cubicBezTo>
                  <a:pt x="324032" y="1181576"/>
                  <a:pt x="334506" y="1190086"/>
                  <a:pt x="344980" y="1198595"/>
                </a:cubicBezTo>
                <a:cubicBezTo>
                  <a:pt x="301122" y="1232635"/>
                  <a:pt x="260535" y="1264712"/>
                  <a:pt x="227805" y="1296787"/>
                </a:cubicBezTo>
                <a:lnTo>
                  <a:pt x="481139" y="1296787"/>
                </a:lnTo>
                <a:cubicBezTo>
                  <a:pt x="452992" y="1263402"/>
                  <a:pt x="417642" y="1231326"/>
                  <a:pt x="379020" y="1199250"/>
                </a:cubicBezTo>
                <a:cubicBezTo>
                  <a:pt x="376402" y="1197286"/>
                  <a:pt x="373783" y="1194668"/>
                  <a:pt x="371165" y="1192704"/>
                </a:cubicBezTo>
                <a:cubicBezTo>
                  <a:pt x="367892" y="1190740"/>
                  <a:pt x="365273" y="1188122"/>
                  <a:pt x="362655" y="1186158"/>
                </a:cubicBezTo>
                <a:cubicBezTo>
                  <a:pt x="351526" y="1176993"/>
                  <a:pt x="340398" y="1167829"/>
                  <a:pt x="328615" y="1158664"/>
                </a:cubicBezTo>
                <a:cubicBezTo>
                  <a:pt x="314214" y="1147536"/>
                  <a:pt x="299812" y="1135753"/>
                  <a:pt x="285411" y="1123970"/>
                </a:cubicBezTo>
                <a:cubicBezTo>
                  <a:pt x="282792" y="1122006"/>
                  <a:pt x="280174" y="1119388"/>
                  <a:pt x="277555" y="1117423"/>
                </a:cubicBezTo>
                <a:cubicBezTo>
                  <a:pt x="274937" y="1115460"/>
                  <a:pt x="272319" y="1112841"/>
                  <a:pt x="269700" y="1110877"/>
                </a:cubicBezTo>
                <a:cubicBezTo>
                  <a:pt x="164962" y="1023159"/>
                  <a:pt x="65461" y="919076"/>
                  <a:pt x="65461" y="761969"/>
                </a:cubicBezTo>
                <a:cubicBezTo>
                  <a:pt x="65461" y="643484"/>
                  <a:pt x="161689" y="525654"/>
                  <a:pt x="269700" y="401277"/>
                </a:cubicBezTo>
                <a:cubicBezTo>
                  <a:pt x="271664" y="398659"/>
                  <a:pt x="273628" y="396040"/>
                  <a:pt x="276246" y="393422"/>
                </a:cubicBezTo>
                <a:cubicBezTo>
                  <a:pt x="278210" y="390804"/>
                  <a:pt x="280174" y="388185"/>
                  <a:pt x="282792" y="385566"/>
                </a:cubicBezTo>
                <a:cubicBezTo>
                  <a:pt x="287374" y="380984"/>
                  <a:pt x="291302" y="376402"/>
                  <a:pt x="295885" y="371165"/>
                </a:cubicBezTo>
                <a:cubicBezTo>
                  <a:pt x="312904" y="352182"/>
                  <a:pt x="329925" y="332543"/>
                  <a:pt x="346944" y="312905"/>
                </a:cubicBezTo>
                <a:cubicBezTo>
                  <a:pt x="348908" y="310287"/>
                  <a:pt x="351526" y="307668"/>
                  <a:pt x="353491" y="305050"/>
                </a:cubicBezTo>
                <a:cubicBezTo>
                  <a:pt x="355454" y="302431"/>
                  <a:pt x="358072" y="299813"/>
                  <a:pt x="360037" y="297194"/>
                </a:cubicBezTo>
                <a:lnTo>
                  <a:pt x="364846" y="291338"/>
                </a:lnTo>
                <a:lnTo>
                  <a:pt x="425133" y="373044"/>
                </a:lnTo>
                <a:lnTo>
                  <a:pt x="422879" y="375748"/>
                </a:lnTo>
                <a:cubicBezTo>
                  <a:pt x="420915" y="378366"/>
                  <a:pt x="418297" y="380984"/>
                  <a:pt x="416333" y="383603"/>
                </a:cubicBezTo>
                <a:cubicBezTo>
                  <a:pt x="402586" y="399314"/>
                  <a:pt x="388839" y="415025"/>
                  <a:pt x="375092" y="430735"/>
                </a:cubicBezTo>
                <a:cubicBezTo>
                  <a:pt x="367237" y="439245"/>
                  <a:pt x="359382" y="447755"/>
                  <a:pt x="352181" y="456265"/>
                </a:cubicBezTo>
                <a:cubicBezTo>
                  <a:pt x="350217" y="458883"/>
                  <a:pt x="347598" y="461502"/>
                  <a:pt x="345635" y="464120"/>
                </a:cubicBezTo>
                <a:cubicBezTo>
                  <a:pt x="343671" y="466739"/>
                  <a:pt x="341053" y="469357"/>
                  <a:pt x="339089" y="471976"/>
                </a:cubicBezTo>
                <a:cubicBezTo>
                  <a:pt x="300466" y="515835"/>
                  <a:pt x="265117" y="559039"/>
                  <a:pt x="235660" y="600279"/>
                </a:cubicBezTo>
                <a:lnTo>
                  <a:pt x="487031" y="600279"/>
                </a:lnTo>
                <a:cubicBezTo>
                  <a:pt x="454301" y="557075"/>
                  <a:pt x="413060" y="514526"/>
                  <a:pt x="368546" y="470666"/>
                </a:cubicBezTo>
                <a:cubicBezTo>
                  <a:pt x="377057" y="461502"/>
                  <a:pt x="384912" y="451683"/>
                  <a:pt x="393422" y="442518"/>
                </a:cubicBezTo>
                <a:cubicBezTo>
                  <a:pt x="406514" y="427462"/>
                  <a:pt x="419606" y="412406"/>
                  <a:pt x="432698" y="397350"/>
                </a:cubicBezTo>
                <a:lnTo>
                  <a:pt x="474179" y="439515"/>
                </a:lnTo>
                <a:lnTo>
                  <a:pt x="632201" y="653679"/>
                </a:lnTo>
                <a:lnTo>
                  <a:pt x="638441" y="665506"/>
                </a:lnTo>
                <a:cubicBezTo>
                  <a:pt x="650071" y="697326"/>
                  <a:pt x="656576" y="730221"/>
                  <a:pt x="656576" y="764588"/>
                </a:cubicBezTo>
                <a:cubicBezTo>
                  <a:pt x="656576" y="915803"/>
                  <a:pt x="562967" y="1023159"/>
                  <a:pt x="455610" y="1114151"/>
                </a:cubicBezTo>
                <a:cubicBezTo>
                  <a:pt x="440554" y="1101713"/>
                  <a:pt x="426152" y="1089930"/>
                  <a:pt x="411096" y="1078147"/>
                </a:cubicBezTo>
                <a:cubicBezTo>
                  <a:pt x="400623" y="1069637"/>
                  <a:pt x="389494" y="1061127"/>
                  <a:pt x="379020" y="1052617"/>
                </a:cubicBezTo>
                <a:cubicBezTo>
                  <a:pt x="416987" y="1020541"/>
                  <a:pt x="452991" y="986501"/>
                  <a:pt x="481794" y="950498"/>
                </a:cubicBezTo>
                <a:lnTo>
                  <a:pt x="240242" y="950498"/>
                </a:lnTo>
                <a:cubicBezTo>
                  <a:pt x="270354" y="986501"/>
                  <a:pt x="307668" y="1019886"/>
                  <a:pt x="346944" y="1052617"/>
                </a:cubicBezTo>
                <a:cubicBezTo>
                  <a:pt x="349563" y="1054580"/>
                  <a:pt x="352181" y="1057199"/>
                  <a:pt x="354800" y="1059163"/>
                </a:cubicBezTo>
                <a:cubicBezTo>
                  <a:pt x="357418" y="1061127"/>
                  <a:pt x="360037" y="1063745"/>
                  <a:pt x="362655" y="1065709"/>
                </a:cubicBezTo>
                <a:cubicBezTo>
                  <a:pt x="373783" y="1074219"/>
                  <a:pt x="384912" y="1083383"/>
                  <a:pt x="396040" y="1092548"/>
                </a:cubicBezTo>
                <a:cubicBezTo>
                  <a:pt x="410441" y="1104331"/>
                  <a:pt x="424843" y="1115460"/>
                  <a:pt x="439244" y="1127243"/>
                </a:cubicBezTo>
                <a:cubicBezTo>
                  <a:pt x="441863" y="1129207"/>
                  <a:pt x="444481" y="1131825"/>
                  <a:pt x="447100" y="1133789"/>
                </a:cubicBezTo>
                <a:cubicBezTo>
                  <a:pt x="449718" y="1135753"/>
                  <a:pt x="452337" y="1138371"/>
                  <a:pt x="454955" y="1140335"/>
                </a:cubicBezTo>
                <a:cubicBezTo>
                  <a:pt x="532200" y="1205141"/>
                  <a:pt x="602898" y="1275839"/>
                  <a:pt x="632355" y="1368795"/>
                </a:cubicBezTo>
                <a:lnTo>
                  <a:pt x="631700" y="1368795"/>
                </a:lnTo>
                <a:cubicBezTo>
                  <a:pt x="640865" y="1398253"/>
                  <a:pt x="646102" y="1429674"/>
                  <a:pt x="646102" y="1463714"/>
                </a:cubicBezTo>
                <a:cubicBezTo>
                  <a:pt x="646102" y="1504300"/>
                  <a:pt x="637592" y="1542267"/>
                  <a:pt x="623191" y="1578270"/>
                </a:cubicBezTo>
                <a:lnTo>
                  <a:pt x="623845" y="1578271"/>
                </a:lnTo>
                <a:cubicBezTo>
                  <a:pt x="586532" y="1671226"/>
                  <a:pt x="507979" y="1749779"/>
                  <a:pt x="424189" y="1820477"/>
                </a:cubicBezTo>
                <a:cubicBezTo>
                  <a:pt x="421570" y="1822441"/>
                  <a:pt x="418952" y="1825060"/>
                  <a:pt x="416333" y="1827023"/>
                </a:cubicBezTo>
                <a:cubicBezTo>
                  <a:pt x="413715" y="1828988"/>
                  <a:pt x="411097" y="1831606"/>
                  <a:pt x="408478" y="1833570"/>
                </a:cubicBezTo>
                <a:cubicBezTo>
                  <a:pt x="386875" y="1851245"/>
                  <a:pt x="365273" y="1868264"/>
                  <a:pt x="344326" y="1885284"/>
                </a:cubicBezTo>
                <a:cubicBezTo>
                  <a:pt x="339743" y="1888557"/>
                  <a:pt x="335816" y="1891830"/>
                  <a:pt x="331888" y="1895103"/>
                </a:cubicBezTo>
                <a:cubicBezTo>
                  <a:pt x="328615" y="1897067"/>
                  <a:pt x="325997" y="1899686"/>
                  <a:pt x="323378" y="1901649"/>
                </a:cubicBezTo>
                <a:cubicBezTo>
                  <a:pt x="320760" y="1903613"/>
                  <a:pt x="318141" y="1906232"/>
                  <a:pt x="315523" y="1908195"/>
                </a:cubicBezTo>
                <a:cubicBezTo>
                  <a:pt x="271009" y="1944854"/>
                  <a:pt x="228459" y="1980203"/>
                  <a:pt x="193110" y="2016207"/>
                </a:cubicBezTo>
                <a:lnTo>
                  <a:pt x="454301" y="2016207"/>
                </a:lnTo>
                <a:cubicBezTo>
                  <a:pt x="423534" y="1980858"/>
                  <a:pt x="386875" y="1945509"/>
                  <a:pt x="348908" y="1909504"/>
                </a:cubicBezTo>
                <a:cubicBezTo>
                  <a:pt x="352836" y="1906886"/>
                  <a:pt x="356763" y="1903613"/>
                  <a:pt x="360691" y="1900340"/>
                </a:cubicBezTo>
                <a:cubicBezTo>
                  <a:pt x="381638" y="1883320"/>
                  <a:pt x="403241" y="1865646"/>
                  <a:pt x="424843" y="1847971"/>
                </a:cubicBezTo>
                <a:cubicBezTo>
                  <a:pt x="541364" y="1959255"/>
                  <a:pt x="648066" y="2065302"/>
                  <a:pt x="648066" y="2196225"/>
                </a:cubicBezTo>
                <a:cubicBezTo>
                  <a:pt x="648066" y="2328456"/>
                  <a:pt x="542673" y="2439741"/>
                  <a:pt x="422879" y="2544479"/>
                </a:cubicBezTo>
                <a:cubicBezTo>
                  <a:pt x="413715" y="2536623"/>
                  <a:pt x="404550" y="2529423"/>
                  <a:pt x="395386" y="2521568"/>
                </a:cubicBezTo>
                <a:cubicBezTo>
                  <a:pt x="379675" y="2508475"/>
                  <a:pt x="363309" y="2495383"/>
                  <a:pt x="347598" y="2482291"/>
                </a:cubicBezTo>
                <a:cubicBezTo>
                  <a:pt x="383603" y="2450870"/>
                  <a:pt x="417642" y="2418793"/>
                  <a:pt x="447755" y="2386717"/>
                </a:cubicBezTo>
                <a:lnTo>
                  <a:pt x="210785" y="2386718"/>
                </a:lnTo>
                <a:cubicBezTo>
                  <a:pt x="242206" y="2418793"/>
                  <a:pt x="278210" y="2450870"/>
                  <a:pt x="315523" y="2482291"/>
                </a:cubicBezTo>
                <a:cubicBezTo>
                  <a:pt x="318141" y="2484254"/>
                  <a:pt x="320760" y="2486873"/>
                  <a:pt x="323378" y="2488837"/>
                </a:cubicBezTo>
                <a:cubicBezTo>
                  <a:pt x="325997" y="2490800"/>
                  <a:pt x="328615" y="2493419"/>
                  <a:pt x="331234" y="2495383"/>
                </a:cubicBezTo>
                <a:cubicBezTo>
                  <a:pt x="346944" y="2509129"/>
                  <a:pt x="363309" y="2522877"/>
                  <a:pt x="379675" y="2535969"/>
                </a:cubicBezTo>
                <a:cubicBezTo>
                  <a:pt x="388840" y="2543170"/>
                  <a:pt x="397349" y="2551025"/>
                  <a:pt x="406514" y="2558226"/>
                </a:cubicBezTo>
                <a:cubicBezTo>
                  <a:pt x="409132" y="2560190"/>
                  <a:pt x="411751" y="2562808"/>
                  <a:pt x="414369" y="2564772"/>
                </a:cubicBezTo>
                <a:cubicBezTo>
                  <a:pt x="416988" y="2566736"/>
                  <a:pt x="419606" y="2569354"/>
                  <a:pt x="422224" y="2571318"/>
                </a:cubicBezTo>
                <a:cubicBezTo>
                  <a:pt x="549874" y="2678020"/>
                  <a:pt x="669014" y="2788649"/>
                  <a:pt x="668359" y="2914335"/>
                </a:cubicBezTo>
                <a:lnTo>
                  <a:pt x="565585" y="2914335"/>
                </a:lnTo>
                <a:cubicBezTo>
                  <a:pt x="565585" y="2823998"/>
                  <a:pt x="459538" y="2727770"/>
                  <a:pt x="346289" y="2633506"/>
                </a:cubicBezTo>
                <a:cubicBezTo>
                  <a:pt x="343671" y="2631543"/>
                  <a:pt x="341052" y="2628924"/>
                  <a:pt x="338434" y="2626960"/>
                </a:cubicBezTo>
                <a:cubicBezTo>
                  <a:pt x="335815" y="2624996"/>
                  <a:pt x="333197" y="2622378"/>
                  <a:pt x="330579" y="2620414"/>
                </a:cubicBezTo>
                <a:cubicBezTo>
                  <a:pt x="323378" y="2614522"/>
                  <a:pt x="316177" y="2608631"/>
                  <a:pt x="308977" y="2602739"/>
                </a:cubicBezTo>
                <a:cubicBezTo>
                  <a:pt x="291302" y="2588338"/>
                  <a:pt x="272973" y="2573282"/>
                  <a:pt x="255298" y="2558226"/>
                </a:cubicBezTo>
                <a:cubicBezTo>
                  <a:pt x="252680" y="2556262"/>
                  <a:pt x="250062" y="2553643"/>
                  <a:pt x="247443" y="2551680"/>
                </a:cubicBezTo>
                <a:cubicBezTo>
                  <a:pt x="244825" y="2549716"/>
                  <a:pt x="242206" y="2547097"/>
                  <a:pt x="239588" y="2545134"/>
                </a:cubicBezTo>
                <a:cubicBezTo>
                  <a:pt x="176091" y="2491128"/>
                  <a:pt x="116194" y="2435813"/>
                  <a:pt x="72171" y="2377144"/>
                </a:cubicBezTo>
                <a:close/>
                <a:moveTo>
                  <a:pt x="0" y="2915645"/>
                </a:moveTo>
                <a:cubicBezTo>
                  <a:pt x="0" y="2787995"/>
                  <a:pt x="116521" y="2678020"/>
                  <a:pt x="240242" y="2572628"/>
                </a:cubicBezTo>
                <a:cubicBezTo>
                  <a:pt x="257917" y="2587683"/>
                  <a:pt x="276246" y="2602740"/>
                  <a:pt x="295229" y="2617796"/>
                </a:cubicBezTo>
                <a:cubicBezTo>
                  <a:pt x="301776" y="2623687"/>
                  <a:pt x="308977" y="2628925"/>
                  <a:pt x="315523" y="2634816"/>
                </a:cubicBezTo>
                <a:cubicBezTo>
                  <a:pt x="202275" y="2731698"/>
                  <a:pt x="102773" y="2823999"/>
                  <a:pt x="102773" y="2915645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7278C10-63C6-47B3-B402-85698C8991BF}"/>
              </a:ext>
            </a:extLst>
          </p:cNvPr>
          <p:cNvSpPr/>
          <p:nvPr userDrawn="1"/>
        </p:nvSpPr>
        <p:spPr>
          <a:xfrm rot="2700000">
            <a:off x="5357021" y="-2166980"/>
            <a:ext cx="3185171" cy="11865198"/>
          </a:xfrm>
          <a:custGeom>
            <a:avLst/>
            <a:gdLst>
              <a:gd name="connsiteX0" fmla="*/ 580433 w 3185171"/>
              <a:gd name="connsiteY0" fmla="*/ 10991076 h 11865198"/>
              <a:gd name="connsiteX1" fmla="*/ 730150 w 3185171"/>
              <a:gd name="connsiteY1" fmla="*/ 10841979 h 11865198"/>
              <a:gd name="connsiteX2" fmla="*/ 1165461 w 3185171"/>
              <a:gd name="connsiteY2" fmla="*/ 10453358 h 11865198"/>
              <a:gd name="connsiteX3" fmla="*/ 1318996 w 3185171"/>
              <a:gd name="connsiteY3" fmla="*/ 10579476 h 11865198"/>
              <a:gd name="connsiteX4" fmla="*/ 33274 w 3185171"/>
              <a:gd name="connsiteY4" fmla="*/ 11865198 h 11865198"/>
              <a:gd name="connsiteX5" fmla="*/ 43303 w 3185171"/>
              <a:gd name="connsiteY5" fmla="*/ 11819253 h 11865198"/>
              <a:gd name="connsiteX6" fmla="*/ 580433 w 3185171"/>
              <a:gd name="connsiteY6" fmla="*/ 10991076 h 11865198"/>
              <a:gd name="connsiteX7" fmla="*/ 520806 w 3185171"/>
              <a:gd name="connsiteY7" fmla="*/ 8767093 h 11865198"/>
              <a:gd name="connsiteX8" fmla="*/ 622428 w 3185171"/>
              <a:gd name="connsiteY8" fmla="*/ 9033846 h 11865198"/>
              <a:gd name="connsiteX9" fmla="*/ 765331 w 3185171"/>
              <a:gd name="connsiteY9" fmla="*/ 9256143 h 11865198"/>
              <a:gd name="connsiteX10" fmla="*/ 809789 w 3185171"/>
              <a:gd name="connsiteY10" fmla="*/ 9313305 h 11865198"/>
              <a:gd name="connsiteX11" fmla="*/ 2365855 w 3185171"/>
              <a:gd name="connsiteY11" fmla="*/ 9313305 h 11865198"/>
              <a:gd name="connsiteX12" fmla="*/ 2407139 w 3185171"/>
              <a:gd name="connsiteY12" fmla="*/ 9256143 h 11865198"/>
              <a:gd name="connsiteX13" fmla="*/ 2540515 w 3185171"/>
              <a:gd name="connsiteY13" fmla="*/ 9033846 h 11865198"/>
              <a:gd name="connsiteX14" fmla="*/ 2632610 w 3185171"/>
              <a:gd name="connsiteY14" fmla="*/ 8767093 h 11865198"/>
              <a:gd name="connsiteX15" fmla="*/ 733574 w 3185171"/>
              <a:gd name="connsiteY15" fmla="*/ 7985884 h 11865198"/>
              <a:gd name="connsiteX16" fmla="*/ 612899 w 3185171"/>
              <a:gd name="connsiteY16" fmla="*/ 8173246 h 11865198"/>
              <a:gd name="connsiteX17" fmla="*/ 504928 w 3185171"/>
              <a:gd name="connsiteY17" fmla="*/ 8490812 h 11865198"/>
              <a:gd name="connsiteX18" fmla="*/ 501754 w 3185171"/>
              <a:gd name="connsiteY18" fmla="*/ 8528920 h 11865198"/>
              <a:gd name="connsiteX19" fmla="*/ 2635785 w 3185171"/>
              <a:gd name="connsiteY19" fmla="*/ 8528920 h 11865198"/>
              <a:gd name="connsiteX20" fmla="*/ 2629433 w 3185171"/>
              <a:gd name="connsiteY20" fmla="*/ 8490812 h 11865198"/>
              <a:gd name="connsiteX21" fmla="*/ 2508761 w 3185171"/>
              <a:gd name="connsiteY21" fmla="*/ 8173247 h 11865198"/>
              <a:gd name="connsiteX22" fmla="*/ 2388085 w 3185171"/>
              <a:gd name="connsiteY22" fmla="*/ 7985884 h 11865198"/>
              <a:gd name="connsiteX23" fmla="*/ 819317 w 3185171"/>
              <a:gd name="connsiteY23" fmla="*/ 1841012 h 11865198"/>
              <a:gd name="connsiteX24" fmla="*/ 889180 w 3185171"/>
              <a:gd name="connsiteY24" fmla="*/ 2126820 h 11865198"/>
              <a:gd name="connsiteX25" fmla="*/ 997152 w 3185171"/>
              <a:gd name="connsiteY25" fmla="*/ 2349114 h 11865198"/>
              <a:gd name="connsiteX26" fmla="*/ 1003503 w 3185171"/>
              <a:gd name="connsiteY26" fmla="*/ 2355466 h 11865198"/>
              <a:gd name="connsiteX27" fmla="*/ 2489705 w 3185171"/>
              <a:gd name="connsiteY27" fmla="*/ 2355467 h 11865198"/>
              <a:gd name="connsiteX28" fmla="*/ 2492882 w 3185171"/>
              <a:gd name="connsiteY28" fmla="*/ 2349114 h 11865198"/>
              <a:gd name="connsiteX29" fmla="*/ 2600854 w 3185171"/>
              <a:gd name="connsiteY29" fmla="*/ 2126820 h 11865198"/>
              <a:gd name="connsiteX30" fmla="*/ 2673893 w 3185171"/>
              <a:gd name="connsiteY30" fmla="*/ 1841011 h 11865198"/>
              <a:gd name="connsiteX31" fmla="*/ 1865672 w 3185171"/>
              <a:gd name="connsiteY31" fmla="*/ 334123 h 11865198"/>
              <a:gd name="connsiteX32" fmla="*/ 2199795 w 3185171"/>
              <a:gd name="connsiteY32" fmla="*/ 0 h 11865198"/>
              <a:gd name="connsiteX33" fmla="*/ 2312620 w 3185171"/>
              <a:gd name="connsiteY33" fmla="*/ 111270 h 11865198"/>
              <a:gd name="connsiteX34" fmla="*/ 3185171 w 3185171"/>
              <a:gd name="connsiteY34" fmla="*/ 1682228 h 11865198"/>
              <a:gd name="connsiteX35" fmla="*/ 2210249 w 3185171"/>
              <a:gd name="connsiteY35" fmla="*/ 3378023 h 11865198"/>
              <a:gd name="connsiteX36" fmla="*/ 1994304 w 3185171"/>
              <a:gd name="connsiteY36" fmla="*/ 3203364 h 11865198"/>
              <a:gd name="connsiteX37" fmla="*/ 1838699 w 3185171"/>
              <a:gd name="connsiteY37" fmla="*/ 3079514 h 11865198"/>
              <a:gd name="connsiteX38" fmla="*/ 2337274 w 3185171"/>
              <a:gd name="connsiteY38" fmla="*/ 2584112 h 11865198"/>
              <a:gd name="connsiteX39" fmla="*/ 1165462 w 3185171"/>
              <a:gd name="connsiteY39" fmla="*/ 2584113 h 11865198"/>
              <a:gd name="connsiteX40" fmla="*/ 1683091 w 3185171"/>
              <a:gd name="connsiteY40" fmla="*/ 3079514 h 11865198"/>
              <a:gd name="connsiteX41" fmla="*/ 1721199 w 3185171"/>
              <a:gd name="connsiteY41" fmla="*/ 3111269 h 11865198"/>
              <a:gd name="connsiteX42" fmla="*/ 1759308 w 3185171"/>
              <a:gd name="connsiteY42" fmla="*/ 3143025 h 11865198"/>
              <a:gd name="connsiteX43" fmla="*/ 1921266 w 3185171"/>
              <a:gd name="connsiteY43" fmla="*/ 3273227 h 11865198"/>
              <a:gd name="connsiteX44" fmla="*/ 2130857 w 3185171"/>
              <a:gd name="connsiteY44" fmla="*/ 3441537 h 11865198"/>
              <a:gd name="connsiteX45" fmla="*/ 2168965 w 3185171"/>
              <a:gd name="connsiteY45" fmla="*/ 3473294 h 11865198"/>
              <a:gd name="connsiteX46" fmla="*/ 2207075 w 3185171"/>
              <a:gd name="connsiteY46" fmla="*/ 3505050 h 11865198"/>
              <a:gd name="connsiteX47" fmla="*/ 3067672 w 3185171"/>
              <a:gd name="connsiteY47" fmla="*/ 4613349 h 11865198"/>
              <a:gd name="connsiteX48" fmla="*/ 2540515 w 3185171"/>
              <a:gd name="connsiteY48" fmla="*/ 4613348 h 11865198"/>
              <a:gd name="connsiteX49" fmla="*/ 2483353 w 3185171"/>
              <a:gd name="connsiteY49" fmla="*/ 4499025 h 11865198"/>
              <a:gd name="connsiteX50" fmla="*/ 908236 w 3185171"/>
              <a:gd name="connsiteY50" fmla="*/ 4499025 h 11865198"/>
              <a:gd name="connsiteX51" fmla="*/ 828844 w 3185171"/>
              <a:gd name="connsiteY51" fmla="*/ 4629227 h 11865198"/>
              <a:gd name="connsiteX52" fmla="*/ 746278 w 3185171"/>
              <a:gd name="connsiteY52" fmla="*/ 4946792 h 11865198"/>
              <a:gd name="connsiteX53" fmla="*/ 749453 w 3185171"/>
              <a:gd name="connsiteY53" fmla="*/ 5016657 h 11865198"/>
              <a:gd name="connsiteX54" fmla="*/ 1816469 w 3185171"/>
              <a:gd name="connsiteY54" fmla="*/ 5016657 h 11865198"/>
              <a:gd name="connsiteX55" fmla="*/ 1816469 w 3185171"/>
              <a:gd name="connsiteY55" fmla="*/ 5238952 h 11865198"/>
              <a:gd name="connsiteX56" fmla="*/ 778035 w 3185171"/>
              <a:gd name="connsiteY56" fmla="*/ 5238952 h 11865198"/>
              <a:gd name="connsiteX57" fmla="*/ 857424 w 3185171"/>
              <a:gd name="connsiteY57" fmla="*/ 5486652 h 11865198"/>
              <a:gd name="connsiteX58" fmla="*/ 965396 w 3185171"/>
              <a:gd name="connsiteY58" fmla="*/ 5708948 h 11865198"/>
              <a:gd name="connsiteX59" fmla="*/ 993977 w 3185171"/>
              <a:gd name="connsiteY59" fmla="*/ 5753406 h 11865198"/>
              <a:gd name="connsiteX60" fmla="*/ 2413490 w 3185171"/>
              <a:gd name="connsiteY60" fmla="*/ 5753406 h 11865198"/>
              <a:gd name="connsiteX61" fmla="*/ 2442071 w 3185171"/>
              <a:gd name="connsiteY61" fmla="*/ 5708948 h 11865198"/>
              <a:gd name="connsiteX62" fmla="*/ 2489705 w 3185171"/>
              <a:gd name="connsiteY62" fmla="*/ 5626379 h 11865198"/>
              <a:gd name="connsiteX63" fmla="*/ 3029565 w 3185171"/>
              <a:gd name="connsiteY63" fmla="*/ 5626379 h 11865198"/>
              <a:gd name="connsiteX64" fmla="*/ 2060994 w 3185171"/>
              <a:gd name="connsiteY64" fmla="*/ 6801368 h 11865198"/>
              <a:gd name="connsiteX65" fmla="*/ 2022886 w 3185171"/>
              <a:gd name="connsiteY65" fmla="*/ 6833124 h 11865198"/>
              <a:gd name="connsiteX66" fmla="*/ 1984777 w 3185171"/>
              <a:gd name="connsiteY66" fmla="*/ 6864882 h 11865198"/>
              <a:gd name="connsiteX67" fmla="*/ 1673564 w 3185171"/>
              <a:gd name="connsiteY67" fmla="*/ 7115758 h 11865198"/>
              <a:gd name="connsiteX68" fmla="*/ 1613228 w 3185171"/>
              <a:gd name="connsiteY68" fmla="*/ 7163392 h 11865198"/>
              <a:gd name="connsiteX69" fmla="*/ 1571945 w 3185171"/>
              <a:gd name="connsiteY69" fmla="*/ 7195148 h 11865198"/>
              <a:gd name="connsiteX70" fmla="*/ 1530661 w 3185171"/>
              <a:gd name="connsiteY70" fmla="*/ 7223729 h 11865198"/>
              <a:gd name="connsiteX71" fmla="*/ 936816 w 3185171"/>
              <a:gd name="connsiteY71" fmla="*/ 7747710 h 11865198"/>
              <a:gd name="connsiteX72" fmla="*/ 2200722 w 3185171"/>
              <a:gd name="connsiteY72" fmla="*/ 7747710 h 11865198"/>
              <a:gd name="connsiteX73" fmla="*/ 1689443 w 3185171"/>
              <a:gd name="connsiteY73" fmla="*/ 7230082 h 11865198"/>
              <a:gd name="connsiteX74" fmla="*/ 1746604 w 3185171"/>
              <a:gd name="connsiteY74" fmla="*/ 7185621 h 11865198"/>
              <a:gd name="connsiteX75" fmla="*/ 2057817 w 3185171"/>
              <a:gd name="connsiteY75" fmla="*/ 6931570 h 11865198"/>
              <a:gd name="connsiteX76" fmla="*/ 3140712 w 3185171"/>
              <a:gd name="connsiteY76" fmla="*/ 8621014 h 11865198"/>
              <a:gd name="connsiteX77" fmla="*/ 3134828 w 3185171"/>
              <a:gd name="connsiteY77" fmla="*/ 8740118 h 11865198"/>
              <a:gd name="connsiteX78" fmla="*/ 3130761 w 3185171"/>
              <a:gd name="connsiteY78" fmla="*/ 8767711 h 11865198"/>
              <a:gd name="connsiteX79" fmla="*/ 1796494 w 3185171"/>
              <a:gd name="connsiteY79" fmla="*/ 10101978 h 11865198"/>
              <a:gd name="connsiteX80" fmla="*/ 1683091 w 3185171"/>
              <a:gd name="connsiteY80" fmla="*/ 10008771 h 11865198"/>
              <a:gd name="connsiteX81" fmla="*/ 2168966 w 3185171"/>
              <a:gd name="connsiteY81" fmla="*/ 9545126 h 11865198"/>
              <a:gd name="connsiteX82" fmla="*/ 1019382 w 3185171"/>
              <a:gd name="connsiteY82" fmla="*/ 9545126 h 11865198"/>
              <a:gd name="connsiteX83" fmla="*/ 1527485 w 3185171"/>
              <a:gd name="connsiteY83" fmla="*/ 10008771 h 11865198"/>
              <a:gd name="connsiteX84" fmla="*/ 1565593 w 3185171"/>
              <a:gd name="connsiteY84" fmla="*/ 10040527 h 11865198"/>
              <a:gd name="connsiteX85" fmla="*/ 1603702 w 3185171"/>
              <a:gd name="connsiteY85" fmla="*/ 10072284 h 11865198"/>
              <a:gd name="connsiteX86" fmla="*/ 1724760 w 3185171"/>
              <a:gd name="connsiteY86" fmla="*/ 10173712 h 11865198"/>
              <a:gd name="connsiteX87" fmla="*/ 1389641 w 3185171"/>
              <a:gd name="connsiteY87" fmla="*/ 10508831 h 11865198"/>
              <a:gd name="connsiteX88" fmla="*/ 1238502 w 3185171"/>
              <a:gd name="connsiteY88" fmla="*/ 10383497 h 11865198"/>
              <a:gd name="connsiteX89" fmla="*/ 1200393 w 3185171"/>
              <a:gd name="connsiteY89" fmla="*/ 10351740 h 11865198"/>
              <a:gd name="connsiteX90" fmla="*/ 1162287 w 3185171"/>
              <a:gd name="connsiteY90" fmla="*/ 10319984 h 11865198"/>
              <a:gd name="connsiteX91" fmla="*/ 0 w 3185171"/>
              <a:gd name="connsiteY91" fmla="*/ 8592432 h 11865198"/>
              <a:gd name="connsiteX92" fmla="*/ 1200393 w 3185171"/>
              <a:gd name="connsiteY92" fmla="*/ 6890287 h 11865198"/>
              <a:gd name="connsiteX93" fmla="*/ 1238501 w 3185171"/>
              <a:gd name="connsiteY93" fmla="*/ 6858530 h 11865198"/>
              <a:gd name="connsiteX94" fmla="*/ 1276610 w 3185171"/>
              <a:gd name="connsiteY94" fmla="*/ 6826773 h 11865198"/>
              <a:gd name="connsiteX95" fmla="*/ 1343298 w 3185171"/>
              <a:gd name="connsiteY95" fmla="*/ 6772789 h 11865198"/>
              <a:gd name="connsiteX96" fmla="*/ 1648159 w 3185171"/>
              <a:gd name="connsiteY96" fmla="*/ 6528264 h 11865198"/>
              <a:gd name="connsiteX97" fmla="*/ 1686268 w 3185171"/>
              <a:gd name="connsiteY97" fmla="*/ 6496507 h 11865198"/>
              <a:gd name="connsiteX98" fmla="*/ 1724374 w 3185171"/>
              <a:gd name="connsiteY98" fmla="*/ 6464750 h 11865198"/>
              <a:gd name="connsiteX99" fmla="*/ 2245180 w 3185171"/>
              <a:gd name="connsiteY99" fmla="*/ 5966174 h 11865198"/>
              <a:gd name="connsiteX100" fmla="*/ 1146409 w 3185171"/>
              <a:gd name="connsiteY100" fmla="*/ 5966174 h 11865198"/>
              <a:gd name="connsiteX101" fmla="*/ 1575119 w 3185171"/>
              <a:gd name="connsiteY101" fmla="*/ 6458399 h 11865198"/>
              <a:gd name="connsiteX102" fmla="*/ 1270259 w 3185171"/>
              <a:gd name="connsiteY102" fmla="*/ 6702924 h 11865198"/>
              <a:gd name="connsiteX103" fmla="*/ 1203570 w 3185171"/>
              <a:gd name="connsiteY103" fmla="*/ 6756910 h 11865198"/>
              <a:gd name="connsiteX104" fmla="*/ 247702 w 3185171"/>
              <a:gd name="connsiteY104" fmla="*/ 4934090 h 11865198"/>
              <a:gd name="connsiteX105" fmla="*/ 1298838 w 3185171"/>
              <a:gd name="connsiteY105" fmla="*/ 3485995 h 11865198"/>
              <a:gd name="connsiteX106" fmla="*/ 1517958 w 3185171"/>
              <a:gd name="connsiteY106" fmla="*/ 3663832 h 11865198"/>
              <a:gd name="connsiteX107" fmla="*/ 1673565 w 3185171"/>
              <a:gd name="connsiteY107" fmla="*/ 3787681 h 11865198"/>
              <a:gd name="connsiteX108" fmla="*/ 1105126 w 3185171"/>
              <a:gd name="connsiteY108" fmla="*/ 4264030 h 11865198"/>
              <a:gd name="connsiteX109" fmla="*/ 2334099 w 3185171"/>
              <a:gd name="connsiteY109" fmla="*/ 4264030 h 11865198"/>
              <a:gd name="connsiteX110" fmla="*/ 1838697 w 3185171"/>
              <a:gd name="connsiteY110" fmla="*/ 3790858 h 11865198"/>
              <a:gd name="connsiteX111" fmla="*/ 1800591 w 3185171"/>
              <a:gd name="connsiteY111" fmla="*/ 3759102 h 11865198"/>
              <a:gd name="connsiteX112" fmla="*/ 1759308 w 3185171"/>
              <a:gd name="connsiteY112" fmla="*/ 3727345 h 11865198"/>
              <a:gd name="connsiteX113" fmla="*/ 1594175 w 3185171"/>
              <a:gd name="connsiteY113" fmla="*/ 3593968 h 11865198"/>
              <a:gd name="connsiteX114" fmla="*/ 1384582 w 3185171"/>
              <a:gd name="connsiteY114" fmla="*/ 3425658 h 11865198"/>
              <a:gd name="connsiteX115" fmla="*/ 1346473 w 3185171"/>
              <a:gd name="connsiteY115" fmla="*/ 3393902 h 11865198"/>
              <a:gd name="connsiteX116" fmla="*/ 1308367 w 3185171"/>
              <a:gd name="connsiteY116" fmla="*/ 3362145 h 11865198"/>
              <a:gd name="connsiteX117" fmla="*/ 339298 w 3185171"/>
              <a:gd name="connsiteY117" fmla="*/ 1943624 h 11865198"/>
              <a:gd name="connsiteX118" fmla="*/ 330348 w 3185171"/>
              <a:gd name="connsiteY118" fmla="*/ 1869447 h 11865198"/>
              <a:gd name="connsiteX119" fmla="*/ 899326 w 3185171"/>
              <a:gd name="connsiteY119" fmla="*/ 1300469 h 11865198"/>
              <a:gd name="connsiteX120" fmla="*/ 859012 w 3185171"/>
              <a:gd name="connsiteY120" fmla="*/ 1395627 h 11865198"/>
              <a:gd name="connsiteX121" fmla="*/ 819318 w 3185171"/>
              <a:gd name="connsiteY121" fmla="*/ 1552026 h 11865198"/>
              <a:gd name="connsiteX122" fmla="*/ 809790 w 3185171"/>
              <a:gd name="connsiteY122" fmla="*/ 1615540 h 11865198"/>
              <a:gd name="connsiteX123" fmla="*/ 2683420 w 3185171"/>
              <a:gd name="connsiteY123" fmla="*/ 1615540 h 11865198"/>
              <a:gd name="connsiteX124" fmla="*/ 2677068 w 3185171"/>
              <a:gd name="connsiteY124" fmla="*/ 1552027 h 11865198"/>
              <a:gd name="connsiteX125" fmla="*/ 2578624 w 3185171"/>
              <a:gd name="connsiteY125" fmla="*/ 1234464 h 11865198"/>
              <a:gd name="connsiteX126" fmla="*/ 2508760 w 3185171"/>
              <a:gd name="connsiteY126" fmla="*/ 1097910 h 11865198"/>
              <a:gd name="connsiteX127" fmla="*/ 1101885 w 3185171"/>
              <a:gd name="connsiteY127" fmla="*/ 1097910 h 11865198"/>
              <a:gd name="connsiteX128" fmla="*/ 1314652 w 3185171"/>
              <a:gd name="connsiteY128" fmla="*/ 885143 h 11865198"/>
              <a:gd name="connsiteX129" fmla="*/ 2362680 w 3185171"/>
              <a:gd name="connsiteY129" fmla="*/ 885143 h 11865198"/>
              <a:gd name="connsiteX130" fmla="*/ 1946472 w 3185171"/>
              <a:gd name="connsiteY130" fmla="*/ 414899 h 1186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185171" h="11865198">
                <a:moveTo>
                  <a:pt x="580433" y="10991076"/>
                </a:moveTo>
                <a:cubicBezTo>
                  <a:pt x="628575" y="10941007"/>
                  <a:pt x="678626" y="10891325"/>
                  <a:pt x="730150" y="10841979"/>
                </a:cubicBezTo>
                <a:cubicBezTo>
                  <a:pt x="867546" y="10710387"/>
                  <a:pt x="1015412" y="10581178"/>
                  <a:pt x="1165461" y="10453358"/>
                </a:cubicBezTo>
                <a:lnTo>
                  <a:pt x="1318996" y="10579476"/>
                </a:lnTo>
                <a:lnTo>
                  <a:pt x="33274" y="11865198"/>
                </a:lnTo>
                <a:lnTo>
                  <a:pt x="43303" y="11819253"/>
                </a:lnTo>
                <a:cubicBezTo>
                  <a:pt x="127566" y="11527471"/>
                  <a:pt x="327687" y="11253936"/>
                  <a:pt x="580433" y="10991076"/>
                </a:cubicBezTo>
                <a:close/>
                <a:moveTo>
                  <a:pt x="520806" y="8767093"/>
                </a:moveTo>
                <a:cubicBezTo>
                  <a:pt x="539859" y="8856012"/>
                  <a:pt x="574793" y="8944930"/>
                  <a:pt x="622428" y="9033846"/>
                </a:cubicBezTo>
                <a:cubicBezTo>
                  <a:pt x="660534" y="9106888"/>
                  <a:pt x="711345" y="9183103"/>
                  <a:pt x="765331" y="9256143"/>
                </a:cubicBezTo>
                <a:cubicBezTo>
                  <a:pt x="778034" y="9275196"/>
                  <a:pt x="793913" y="9294249"/>
                  <a:pt x="809789" y="9313305"/>
                </a:cubicBezTo>
                <a:lnTo>
                  <a:pt x="2365855" y="9313305"/>
                </a:lnTo>
                <a:cubicBezTo>
                  <a:pt x="2378559" y="9294249"/>
                  <a:pt x="2394437" y="9275196"/>
                  <a:pt x="2407139" y="9256143"/>
                </a:cubicBezTo>
                <a:cubicBezTo>
                  <a:pt x="2461125" y="9183103"/>
                  <a:pt x="2505583" y="9110063"/>
                  <a:pt x="2540515" y="9033846"/>
                </a:cubicBezTo>
                <a:cubicBezTo>
                  <a:pt x="2581800" y="8944930"/>
                  <a:pt x="2613554" y="8856012"/>
                  <a:pt x="2632610" y="8767093"/>
                </a:cubicBezTo>
                <a:close/>
                <a:moveTo>
                  <a:pt x="733574" y="7985884"/>
                </a:moveTo>
                <a:cubicBezTo>
                  <a:pt x="689116" y="8046223"/>
                  <a:pt x="647833" y="8109736"/>
                  <a:pt x="612899" y="8173246"/>
                </a:cubicBezTo>
                <a:cubicBezTo>
                  <a:pt x="555737" y="8274868"/>
                  <a:pt x="520806" y="8382841"/>
                  <a:pt x="504928" y="8490812"/>
                </a:cubicBezTo>
                <a:cubicBezTo>
                  <a:pt x="504927" y="8503515"/>
                  <a:pt x="501753" y="8516217"/>
                  <a:pt x="501754" y="8528920"/>
                </a:cubicBezTo>
                <a:lnTo>
                  <a:pt x="2635785" y="8528920"/>
                </a:lnTo>
                <a:cubicBezTo>
                  <a:pt x="2632610" y="8516217"/>
                  <a:pt x="2632610" y="8503515"/>
                  <a:pt x="2629433" y="8490812"/>
                </a:cubicBezTo>
                <a:cubicBezTo>
                  <a:pt x="2607205" y="8386015"/>
                  <a:pt x="2565922" y="8278044"/>
                  <a:pt x="2508761" y="8173247"/>
                </a:cubicBezTo>
                <a:cubicBezTo>
                  <a:pt x="2473827" y="8109736"/>
                  <a:pt x="2432543" y="8049397"/>
                  <a:pt x="2388085" y="7985884"/>
                </a:cubicBezTo>
                <a:close/>
                <a:moveTo>
                  <a:pt x="819317" y="1841012"/>
                </a:moveTo>
                <a:cubicBezTo>
                  <a:pt x="832019" y="1939456"/>
                  <a:pt x="854249" y="2034726"/>
                  <a:pt x="889180" y="2126820"/>
                </a:cubicBezTo>
                <a:cubicBezTo>
                  <a:pt x="917762" y="2203034"/>
                  <a:pt x="955868" y="2279252"/>
                  <a:pt x="997152" y="2349114"/>
                </a:cubicBezTo>
                <a:cubicBezTo>
                  <a:pt x="1000329" y="2352290"/>
                  <a:pt x="1000329" y="2352290"/>
                  <a:pt x="1003503" y="2355466"/>
                </a:cubicBezTo>
                <a:lnTo>
                  <a:pt x="2489705" y="2355467"/>
                </a:lnTo>
                <a:cubicBezTo>
                  <a:pt x="2489705" y="2352289"/>
                  <a:pt x="2492882" y="2352290"/>
                  <a:pt x="2492882" y="2349114"/>
                </a:cubicBezTo>
                <a:cubicBezTo>
                  <a:pt x="2534165" y="2279251"/>
                  <a:pt x="2572271" y="2203035"/>
                  <a:pt x="2600854" y="2126820"/>
                </a:cubicBezTo>
                <a:cubicBezTo>
                  <a:pt x="2635785" y="2037901"/>
                  <a:pt x="2661190" y="1939456"/>
                  <a:pt x="2673893" y="1841011"/>
                </a:cubicBezTo>
                <a:close/>
                <a:moveTo>
                  <a:pt x="1865672" y="334123"/>
                </a:moveTo>
                <a:lnTo>
                  <a:pt x="2199795" y="0"/>
                </a:lnTo>
                <a:lnTo>
                  <a:pt x="2312620" y="111270"/>
                </a:lnTo>
                <a:cubicBezTo>
                  <a:pt x="2798587" y="602708"/>
                  <a:pt x="3185171" y="1098705"/>
                  <a:pt x="3185171" y="1682228"/>
                </a:cubicBezTo>
                <a:cubicBezTo>
                  <a:pt x="3185171" y="2415803"/>
                  <a:pt x="2731055" y="2936609"/>
                  <a:pt x="2210249" y="3378023"/>
                </a:cubicBezTo>
                <a:cubicBezTo>
                  <a:pt x="2137210" y="3317687"/>
                  <a:pt x="2067344" y="3260525"/>
                  <a:pt x="1994304" y="3203364"/>
                </a:cubicBezTo>
                <a:cubicBezTo>
                  <a:pt x="1943494" y="3162080"/>
                  <a:pt x="1889509" y="3120797"/>
                  <a:pt x="1838699" y="3079514"/>
                </a:cubicBezTo>
                <a:cubicBezTo>
                  <a:pt x="2022885" y="2923905"/>
                  <a:pt x="2197545" y="2758772"/>
                  <a:pt x="2337274" y="2584112"/>
                </a:cubicBezTo>
                <a:lnTo>
                  <a:pt x="1165462" y="2584113"/>
                </a:lnTo>
                <a:cubicBezTo>
                  <a:pt x="1311542" y="2758772"/>
                  <a:pt x="1492553" y="2920731"/>
                  <a:pt x="1683091" y="3079514"/>
                </a:cubicBezTo>
                <a:cubicBezTo>
                  <a:pt x="1695794" y="3089041"/>
                  <a:pt x="1708496" y="3101742"/>
                  <a:pt x="1721199" y="3111269"/>
                </a:cubicBezTo>
                <a:cubicBezTo>
                  <a:pt x="1733903" y="3120797"/>
                  <a:pt x="1746604" y="3133499"/>
                  <a:pt x="1759308" y="3143025"/>
                </a:cubicBezTo>
                <a:cubicBezTo>
                  <a:pt x="1813292" y="3184309"/>
                  <a:pt x="1867279" y="3228769"/>
                  <a:pt x="1921266" y="3273227"/>
                </a:cubicBezTo>
                <a:cubicBezTo>
                  <a:pt x="1991129" y="3330388"/>
                  <a:pt x="2060994" y="3384376"/>
                  <a:pt x="2130857" y="3441537"/>
                </a:cubicBezTo>
                <a:cubicBezTo>
                  <a:pt x="2143560" y="3451064"/>
                  <a:pt x="2156262" y="3463765"/>
                  <a:pt x="2168965" y="3473294"/>
                </a:cubicBezTo>
                <a:cubicBezTo>
                  <a:pt x="2181667" y="3482821"/>
                  <a:pt x="2194370" y="3495522"/>
                  <a:pt x="2207075" y="3505050"/>
                </a:cubicBezTo>
                <a:cubicBezTo>
                  <a:pt x="2581800" y="3819438"/>
                  <a:pt x="2924768" y="4162407"/>
                  <a:pt x="3067672" y="4613349"/>
                </a:cubicBezTo>
                <a:lnTo>
                  <a:pt x="2540515" y="4613348"/>
                </a:lnTo>
                <a:cubicBezTo>
                  <a:pt x="2524637" y="4575243"/>
                  <a:pt x="2505583" y="4537134"/>
                  <a:pt x="2483353" y="4499025"/>
                </a:cubicBezTo>
                <a:lnTo>
                  <a:pt x="908236" y="4499025"/>
                </a:lnTo>
                <a:cubicBezTo>
                  <a:pt x="879654" y="4543486"/>
                  <a:pt x="851072" y="4584769"/>
                  <a:pt x="828844" y="4629227"/>
                </a:cubicBezTo>
                <a:cubicBezTo>
                  <a:pt x="778036" y="4730849"/>
                  <a:pt x="746278" y="4835646"/>
                  <a:pt x="746278" y="4946792"/>
                </a:cubicBezTo>
                <a:cubicBezTo>
                  <a:pt x="746277" y="4969022"/>
                  <a:pt x="749452" y="4994427"/>
                  <a:pt x="749453" y="5016657"/>
                </a:cubicBezTo>
                <a:lnTo>
                  <a:pt x="1816469" y="5016657"/>
                </a:lnTo>
                <a:lnTo>
                  <a:pt x="1816469" y="5238952"/>
                </a:lnTo>
                <a:lnTo>
                  <a:pt x="778035" y="5238952"/>
                </a:lnTo>
                <a:cubicBezTo>
                  <a:pt x="797089" y="5321518"/>
                  <a:pt x="825667" y="5404085"/>
                  <a:pt x="857424" y="5486652"/>
                </a:cubicBezTo>
                <a:cubicBezTo>
                  <a:pt x="886006" y="5562868"/>
                  <a:pt x="924112" y="5635908"/>
                  <a:pt x="965396" y="5708948"/>
                </a:cubicBezTo>
                <a:cubicBezTo>
                  <a:pt x="974925" y="5721650"/>
                  <a:pt x="984451" y="5737528"/>
                  <a:pt x="993977" y="5753406"/>
                </a:cubicBezTo>
                <a:lnTo>
                  <a:pt x="2413490" y="5753406"/>
                </a:lnTo>
                <a:cubicBezTo>
                  <a:pt x="2423016" y="5740702"/>
                  <a:pt x="2432543" y="5724824"/>
                  <a:pt x="2442071" y="5708948"/>
                </a:cubicBezTo>
                <a:cubicBezTo>
                  <a:pt x="2457948" y="5680366"/>
                  <a:pt x="2473826" y="5654962"/>
                  <a:pt x="2489705" y="5626379"/>
                </a:cubicBezTo>
                <a:lnTo>
                  <a:pt x="3029565" y="5626379"/>
                </a:lnTo>
                <a:cubicBezTo>
                  <a:pt x="2848553" y="6077321"/>
                  <a:pt x="2467475" y="6458399"/>
                  <a:pt x="2060994" y="6801368"/>
                </a:cubicBezTo>
                <a:cubicBezTo>
                  <a:pt x="2048290" y="6810895"/>
                  <a:pt x="2035589" y="6823599"/>
                  <a:pt x="2022886" y="6833124"/>
                </a:cubicBezTo>
                <a:cubicBezTo>
                  <a:pt x="2010182" y="6842652"/>
                  <a:pt x="1997481" y="6855355"/>
                  <a:pt x="1984777" y="6864882"/>
                </a:cubicBezTo>
                <a:cubicBezTo>
                  <a:pt x="1879983" y="6950625"/>
                  <a:pt x="1775186" y="7033190"/>
                  <a:pt x="1673564" y="7115758"/>
                </a:cubicBezTo>
                <a:cubicBezTo>
                  <a:pt x="1651337" y="7131637"/>
                  <a:pt x="1632282" y="7147514"/>
                  <a:pt x="1613228" y="7163392"/>
                </a:cubicBezTo>
                <a:cubicBezTo>
                  <a:pt x="1597349" y="7172920"/>
                  <a:pt x="1584646" y="7185621"/>
                  <a:pt x="1571945" y="7195148"/>
                </a:cubicBezTo>
                <a:cubicBezTo>
                  <a:pt x="1559241" y="7207852"/>
                  <a:pt x="1546540" y="7217378"/>
                  <a:pt x="1530661" y="7223729"/>
                </a:cubicBezTo>
                <a:cubicBezTo>
                  <a:pt x="1314717" y="7401566"/>
                  <a:pt x="1108300" y="7573051"/>
                  <a:pt x="936816" y="7747710"/>
                </a:cubicBezTo>
                <a:lnTo>
                  <a:pt x="2200722" y="7747710"/>
                </a:lnTo>
                <a:cubicBezTo>
                  <a:pt x="2051465" y="7576226"/>
                  <a:pt x="1873631" y="7404741"/>
                  <a:pt x="1689443" y="7230082"/>
                </a:cubicBezTo>
                <a:cubicBezTo>
                  <a:pt x="1708496" y="7217378"/>
                  <a:pt x="1727551" y="7201500"/>
                  <a:pt x="1746604" y="7185621"/>
                </a:cubicBezTo>
                <a:cubicBezTo>
                  <a:pt x="1848226" y="7103055"/>
                  <a:pt x="1953021" y="7017313"/>
                  <a:pt x="2057817" y="6931570"/>
                </a:cubicBezTo>
                <a:cubicBezTo>
                  <a:pt x="2623081" y="7471429"/>
                  <a:pt x="3140712" y="7985884"/>
                  <a:pt x="3140712" y="8621014"/>
                </a:cubicBezTo>
                <a:cubicBezTo>
                  <a:pt x="3140712" y="8661107"/>
                  <a:pt x="3138715" y="8700802"/>
                  <a:pt x="3134828" y="8740118"/>
                </a:cubicBezTo>
                <a:lnTo>
                  <a:pt x="3130761" y="8767711"/>
                </a:lnTo>
                <a:lnTo>
                  <a:pt x="1796494" y="10101978"/>
                </a:lnTo>
                <a:lnTo>
                  <a:pt x="1683091" y="10008771"/>
                </a:lnTo>
                <a:cubicBezTo>
                  <a:pt x="1857752" y="9856339"/>
                  <a:pt x="2022886" y="9700732"/>
                  <a:pt x="2168966" y="9545126"/>
                </a:cubicBezTo>
                <a:lnTo>
                  <a:pt x="1019382" y="9545126"/>
                </a:lnTo>
                <a:cubicBezTo>
                  <a:pt x="1171813" y="9700733"/>
                  <a:pt x="1346473" y="9856338"/>
                  <a:pt x="1527485" y="10008771"/>
                </a:cubicBezTo>
                <a:cubicBezTo>
                  <a:pt x="1540188" y="10018297"/>
                  <a:pt x="1552890" y="10031001"/>
                  <a:pt x="1565593" y="10040527"/>
                </a:cubicBezTo>
                <a:cubicBezTo>
                  <a:pt x="1578297" y="10050054"/>
                  <a:pt x="1590998" y="10062757"/>
                  <a:pt x="1603702" y="10072284"/>
                </a:cubicBezTo>
                <a:lnTo>
                  <a:pt x="1724760" y="10173712"/>
                </a:lnTo>
                <a:lnTo>
                  <a:pt x="1389641" y="10508831"/>
                </a:lnTo>
                <a:lnTo>
                  <a:pt x="1238502" y="10383497"/>
                </a:lnTo>
                <a:cubicBezTo>
                  <a:pt x="1225798" y="10373970"/>
                  <a:pt x="1213097" y="10361267"/>
                  <a:pt x="1200393" y="10351740"/>
                </a:cubicBezTo>
                <a:cubicBezTo>
                  <a:pt x="1187692" y="10342214"/>
                  <a:pt x="1174988" y="10329510"/>
                  <a:pt x="1162287" y="10319984"/>
                </a:cubicBezTo>
                <a:cubicBezTo>
                  <a:pt x="546211" y="9796003"/>
                  <a:pt x="0" y="9246617"/>
                  <a:pt x="0" y="8592432"/>
                </a:cubicBezTo>
                <a:cubicBezTo>
                  <a:pt x="1" y="7912844"/>
                  <a:pt x="584319" y="7392040"/>
                  <a:pt x="1200393" y="6890287"/>
                </a:cubicBezTo>
                <a:cubicBezTo>
                  <a:pt x="1213096" y="6880760"/>
                  <a:pt x="1225798" y="6868059"/>
                  <a:pt x="1238501" y="6858530"/>
                </a:cubicBezTo>
                <a:cubicBezTo>
                  <a:pt x="1251205" y="6849003"/>
                  <a:pt x="1263906" y="6836302"/>
                  <a:pt x="1276610" y="6826773"/>
                </a:cubicBezTo>
                <a:cubicBezTo>
                  <a:pt x="1298838" y="6807720"/>
                  <a:pt x="1321068" y="6791842"/>
                  <a:pt x="1343298" y="6772789"/>
                </a:cubicBezTo>
                <a:cubicBezTo>
                  <a:pt x="1444918" y="6693397"/>
                  <a:pt x="1549714" y="6610830"/>
                  <a:pt x="1648159" y="6528264"/>
                </a:cubicBezTo>
                <a:cubicBezTo>
                  <a:pt x="1660864" y="6518737"/>
                  <a:pt x="1673564" y="6506034"/>
                  <a:pt x="1686268" y="6496507"/>
                </a:cubicBezTo>
                <a:cubicBezTo>
                  <a:pt x="1698969" y="6486981"/>
                  <a:pt x="1711673" y="6474277"/>
                  <a:pt x="1724374" y="6464750"/>
                </a:cubicBezTo>
                <a:cubicBezTo>
                  <a:pt x="1914914" y="6302792"/>
                  <a:pt x="2095925" y="6137659"/>
                  <a:pt x="2245180" y="5966174"/>
                </a:cubicBezTo>
                <a:lnTo>
                  <a:pt x="1146409" y="5966174"/>
                </a:lnTo>
                <a:cubicBezTo>
                  <a:pt x="1270259" y="6134484"/>
                  <a:pt x="1419513" y="6299618"/>
                  <a:pt x="1575119" y="6458399"/>
                </a:cubicBezTo>
                <a:cubicBezTo>
                  <a:pt x="1473499" y="6540965"/>
                  <a:pt x="1371878" y="6620356"/>
                  <a:pt x="1270259" y="6702924"/>
                </a:cubicBezTo>
                <a:cubicBezTo>
                  <a:pt x="1248028" y="6721979"/>
                  <a:pt x="1225798" y="6737857"/>
                  <a:pt x="1203570" y="6756910"/>
                </a:cubicBezTo>
                <a:cubicBezTo>
                  <a:pt x="698642" y="6242456"/>
                  <a:pt x="247701" y="5658136"/>
                  <a:pt x="247702" y="4934090"/>
                </a:cubicBezTo>
                <a:cubicBezTo>
                  <a:pt x="247701" y="4337067"/>
                  <a:pt x="743101" y="3917883"/>
                  <a:pt x="1298838" y="3485995"/>
                </a:cubicBezTo>
                <a:cubicBezTo>
                  <a:pt x="1371878" y="3546333"/>
                  <a:pt x="1444918" y="3606670"/>
                  <a:pt x="1517958" y="3663832"/>
                </a:cubicBezTo>
                <a:cubicBezTo>
                  <a:pt x="1571944" y="3705115"/>
                  <a:pt x="1622754" y="3746399"/>
                  <a:pt x="1673565" y="3787681"/>
                </a:cubicBezTo>
                <a:cubicBezTo>
                  <a:pt x="1460796" y="3952817"/>
                  <a:pt x="1263906" y="4108421"/>
                  <a:pt x="1105126" y="4264030"/>
                </a:cubicBezTo>
                <a:lnTo>
                  <a:pt x="2334099" y="4264030"/>
                </a:lnTo>
                <a:cubicBezTo>
                  <a:pt x="2197545" y="4102071"/>
                  <a:pt x="2026060" y="3946465"/>
                  <a:pt x="1838697" y="3790858"/>
                </a:cubicBezTo>
                <a:cubicBezTo>
                  <a:pt x="1825996" y="3781329"/>
                  <a:pt x="1813292" y="3768628"/>
                  <a:pt x="1800591" y="3759102"/>
                </a:cubicBezTo>
                <a:cubicBezTo>
                  <a:pt x="1784713" y="3749573"/>
                  <a:pt x="1772009" y="3736871"/>
                  <a:pt x="1759308" y="3727345"/>
                </a:cubicBezTo>
                <a:cubicBezTo>
                  <a:pt x="1705321" y="3682884"/>
                  <a:pt x="1651336" y="3638427"/>
                  <a:pt x="1594175" y="3593968"/>
                </a:cubicBezTo>
                <a:cubicBezTo>
                  <a:pt x="1524310" y="3539982"/>
                  <a:pt x="1454445" y="3482820"/>
                  <a:pt x="1384582" y="3425658"/>
                </a:cubicBezTo>
                <a:cubicBezTo>
                  <a:pt x="1371878" y="3416132"/>
                  <a:pt x="1359177" y="3403428"/>
                  <a:pt x="1346473" y="3393902"/>
                </a:cubicBezTo>
                <a:cubicBezTo>
                  <a:pt x="1333772" y="3384375"/>
                  <a:pt x="1321068" y="3371671"/>
                  <a:pt x="1308367" y="3362145"/>
                </a:cubicBezTo>
                <a:cubicBezTo>
                  <a:pt x="863776" y="2989801"/>
                  <a:pt x="438636" y="2556672"/>
                  <a:pt x="339298" y="1943624"/>
                </a:cubicBezTo>
                <a:lnTo>
                  <a:pt x="330348" y="1869447"/>
                </a:lnTo>
                <a:lnTo>
                  <a:pt x="899326" y="1300469"/>
                </a:lnTo>
                <a:lnTo>
                  <a:pt x="859012" y="1395627"/>
                </a:lnTo>
                <a:cubicBezTo>
                  <a:pt x="840752" y="1448819"/>
                  <a:pt x="827256" y="1501217"/>
                  <a:pt x="819318" y="1552026"/>
                </a:cubicBezTo>
                <a:cubicBezTo>
                  <a:pt x="816140" y="1574257"/>
                  <a:pt x="812965" y="1596487"/>
                  <a:pt x="809790" y="1615540"/>
                </a:cubicBezTo>
                <a:lnTo>
                  <a:pt x="2683420" y="1615540"/>
                </a:lnTo>
                <a:cubicBezTo>
                  <a:pt x="2683420" y="1593312"/>
                  <a:pt x="2680245" y="1574257"/>
                  <a:pt x="2677068" y="1552027"/>
                </a:cubicBezTo>
                <a:cubicBezTo>
                  <a:pt x="2661190" y="1447232"/>
                  <a:pt x="2626259" y="1339258"/>
                  <a:pt x="2578624" y="1234464"/>
                </a:cubicBezTo>
                <a:cubicBezTo>
                  <a:pt x="2559570" y="1186829"/>
                  <a:pt x="2534165" y="1142369"/>
                  <a:pt x="2508760" y="1097910"/>
                </a:cubicBezTo>
                <a:lnTo>
                  <a:pt x="1101885" y="1097910"/>
                </a:lnTo>
                <a:lnTo>
                  <a:pt x="1314652" y="885143"/>
                </a:lnTo>
                <a:lnTo>
                  <a:pt x="2362680" y="885143"/>
                </a:lnTo>
                <a:cubicBezTo>
                  <a:pt x="2243592" y="727949"/>
                  <a:pt x="2101285" y="572541"/>
                  <a:pt x="1946472" y="414899"/>
                </a:cubicBezTo>
                <a:close/>
              </a:path>
            </a:pathLst>
          </a:custGeom>
          <a:solidFill>
            <a:schemeClr val="accent3">
              <a:alpha val="16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F911EF6-C546-4CF0-9282-B87CD7E0EC34}"/>
              </a:ext>
            </a:extLst>
          </p:cNvPr>
          <p:cNvSpPr/>
          <p:nvPr userDrawn="1"/>
        </p:nvSpPr>
        <p:spPr>
          <a:xfrm rot="2700000">
            <a:off x="10611807" y="3783420"/>
            <a:ext cx="826822" cy="3671652"/>
          </a:xfrm>
          <a:custGeom>
            <a:avLst/>
            <a:gdLst>
              <a:gd name="connsiteX0" fmla="*/ 189536 w 826822"/>
              <a:gd name="connsiteY0" fmla="*/ 3340572 h 3671652"/>
              <a:gd name="connsiteX1" fmla="*/ 302537 w 826822"/>
              <a:gd name="connsiteY1" fmla="*/ 3239692 h 3671652"/>
              <a:gd name="connsiteX2" fmla="*/ 371781 w 826822"/>
              <a:gd name="connsiteY2" fmla="*/ 3296572 h 3671652"/>
              <a:gd name="connsiteX3" fmla="*/ 397337 w 826822"/>
              <a:gd name="connsiteY3" fmla="*/ 3318005 h 3671652"/>
              <a:gd name="connsiteX4" fmla="*/ 129423 w 826822"/>
              <a:gd name="connsiteY4" fmla="*/ 3671652 h 3671652"/>
              <a:gd name="connsiteX5" fmla="*/ 1 w 826822"/>
              <a:gd name="connsiteY5" fmla="*/ 3671652 h 3671652"/>
              <a:gd name="connsiteX6" fmla="*/ 189536 w 826822"/>
              <a:gd name="connsiteY6" fmla="*/ 3340572 h 3671652"/>
              <a:gd name="connsiteX7" fmla="*/ 135194 w 826822"/>
              <a:gd name="connsiteY7" fmla="*/ 2801963 h 3671652"/>
              <a:gd name="connsiteX8" fmla="*/ 161573 w 826822"/>
              <a:gd name="connsiteY8" fmla="*/ 2871208 h 3671652"/>
              <a:gd name="connsiteX9" fmla="*/ 198669 w 826822"/>
              <a:gd name="connsiteY9" fmla="*/ 2928913 h 3671652"/>
              <a:gd name="connsiteX10" fmla="*/ 210209 w 826822"/>
              <a:gd name="connsiteY10" fmla="*/ 2943752 h 3671652"/>
              <a:gd name="connsiteX11" fmla="*/ 614141 w 826822"/>
              <a:gd name="connsiteY11" fmla="*/ 2943752 h 3671652"/>
              <a:gd name="connsiteX12" fmla="*/ 624857 w 826822"/>
              <a:gd name="connsiteY12" fmla="*/ 2928913 h 3671652"/>
              <a:gd name="connsiteX13" fmla="*/ 659479 w 826822"/>
              <a:gd name="connsiteY13" fmla="*/ 2871208 h 3671652"/>
              <a:gd name="connsiteX14" fmla="*/ 683386 w 826822"/>
              <a:gd name="connsiteY14" fmla="*/ 2801964 h 3671652"/>
              <a:gd name="connsiteX15" fmla="*/ 190425 w 826822"/>
              <a:gd name="connsiteY15" fmla="*/ 2599174 h 3671652"/>
              <a:gd name="connsiteX16" fmla="*/ 159100 w 826822"/>
              <a:gd name="connsiteY16" fmla="*/ 2647810 h 3671652"/>
              <a:gd name="connsiteX17" fmla="*/ 131072 w 826822"/>
              <a:gd name="connsiteY17" fmla="*/ 2730245 h 3671652"/>
              <a:gd name="connsiteX18" fmla="*/ 130248 w 826822"/>
              <a:gd name="connsiteY18" fmla="*/ 2740137 h 3671652"/>
              <a:gd name="connsiteX19" fmla="*/ 684211 w 826822"/>
              <a:gd name="connsiteY19" fmla="*/ 2740137 h 3671652"/>
              <a:gd name="connsiteX20" fmla="*/ 682562 w 826822"/>
              <a:gd name="connsiteY20" fmla="*/ 2730245 h 3671652"/>
              <a:gd name="connsiteX21" fmla="*/ 651237 w 826822"/>
              <a:gd name="connsiteY21" fmla="*/ 2647810 h 3671652"/>
              <a:gd name="connsiteX22" fmla="*/ 619911 w 826822"/>
              <a:gd name="connsiteY22" fmla="*/ 2599173 h 3671652"/>
              <a:gd name="connsiteX23" fmla="*/ 212682 w 826822"/>
              <a:gd name="connsiteY23" fmla="*/ 1004057 h 3671652"/>
              <a:gd name="connsiteX24" fmla="*/ 230818 w 826822"/>
              <a:gd name="connsiteY24" fmla="*/ 1078248 h 3671652"/>
              <a:gd name="connsiteX25" fmla="*/ 258846 w 826822"/>
              <a:gd name="connsiteY25" fmla="*/ 1135953 h 3671652"/>
              <a:gd name="connsiteX26" fmla="*/ 260494 w 826822"/>
              <a:gd name="connsiteY26" fmla="*/ 1137602 h 3671652"/>
              <a:gd name="connsiteX27" fmla="*/ 646290 w 826822"/>
              <a:gd name="connsiteY27" fmla="*/ 1137602 h 3671652"/>
              <a:gd name="connsiteX28" fmla="*/ 647115 w 826822"/>
              <a:gd name="connsiteY28" fmla="*/ 1135953 h 3671652"/>
              <a:gd name="connsiteX29" fmla="*/ 675143 w 826822"/>
              <a:gd name="connsiteY29" fmla="*/ 1078248 h 3671652"/>
              <a:gd name="connsiteX30" fmla="*/ 694103 w 826822"/>
              <a:gd name="connsiteY30" fmla="*/ 1004057 h 3671652"/>
              <a:gd name="connsiteX31" fmla="*/ 259670 w 826822"/>
              <a:gd name="connsiteY31" fmla="*/ 811159 h 3671652"/>
              <a:gd name="connsiteX32" fmla="*/ 240710 w 826822"/>
              <a:gd name="connsiteY32" fmla="*/ 846607 h 3671652"/>
              <a:gd name="connsiteX33" fmla="*/ 212683 w 826822"/>
              <a:gd name="connsiteY33" fmla="*/ 929041 h 3671652"/>
              <a:gd name="connsiteX34" fmla="*/ 210210 w 826822"/>
              <a:gd name="connsiteY34" fmla="*/ 945528 h 3671652"/>
              <a:gd name="connsiteX35" fmla="*/ 696576 w 826822"/>
              <a:gd name="connsiteY35" fmla="*/ 945528 h 3671652"/>
              <a:gd name="connsiteX36" fmla="*/ 694927 w 826822"/>
              <a:gd name="connsiteY36" fmla="*/ 929041 h 3671652"/>
              <a:gd name="connsiteX37" fmla="*/ 669372 w 826822"/>
              <a:gd name="connsiteY37" fmla="*/ 846606 h 3671652"/>
              <a:gd name="connsiteX38" fmla="*/ 651236 w 826822"/>
              <a:gd name="connsiteY38" fmla="*/ 811159 h 3671652"/>
              <a:gd name="connsiteX39" fmla="*/ 520365 w 826822"/>
              <a:gd name="connsiteY39" fmla="*/ 292702 h 3671652"/>
              <a:gd name="connsiteX40" fmla="*/ 610158 w 826822"/>
              <a:gd name="connsiteY40" fmla="*/ 382495 h 3671652"/>
              <a:gd name="connsiteX41" fmla="*/ 540773 w 826822"/>
              <a:gd name="connsiteY41" fmla="*/ 463284 h 3671652"/>
              <a:gd name="connsiteX42" fmla="*/ 532529 w 826822"/>
              <a:gd name="connsiteY42" fmla="*/ 473176 h 3671652"/>
              <a:gd name="connsiteX43" fmla="*/ 524287 w 826822"/>
              <a:gd name="connsiteY43" fmla="*/ 483068 h 3671652"/>
              <a:gd name="connsiteX44" fmla="*/ 472353 w 826822"/>
              <a:gd name="connsiteY44" fmla="*/ 542421 h 3671652"/>
              <a:gd name="connsiteX45" fmla="*/ 443500 w 826822"/>
              <a:gd name="connsiteY45" fmla="*/ 574571 h 3671652"/>
              <a:gd name="connsiteX46" fmla="*/ 435257 w 826822"/>
              <a:gd name="connsiteY46" fmla="*/ 584463 h 3671652"/>
              <a:gd name="connsiteX47" fmla="*/ 427013 w 826822"/>
              <a:gd name="connsiteY47" fmla="*/ 594355 h 3671652"/>
              <a:gd name="connsiteX48" fmla="*/ 296766 w 826822"/>
              <a:gd name="connsiteY48" fmla="*/ 755928 h 3671652"/>
              <a:gd name="connsiteX49" fmla="*/ 613316 w 826822"/>
              <a:gd name="connsiteY49" fmla="*/ 755928 h 3671652"/>
              <a:gd name="connsiteX50" fmla="*/ 464109 w 826822"/>
              <a:gd name="connsiteY50" fmla="*/ 592707 h 3671652"/>
              <a:gd name="connsiteX51" fmla="*/ 495435 w 826822"/>
              <a:gd name="connsiteY51" fmla="*/ 557259 h 3671652"/>
              <a:gd name="connsiteX52" fmla="*/ 544895 w 826822"/>
              <a:gd name="connsiteY52" fmla="*/ 500379 h 3671652"/>
              <a:gd name="connsiteX53" fmla="*/ 826822 w 826822"/>
              <a:gd name="connsiteY53" fmla="*/ 962839 h 3671652"/>
              <a:gd name="connsiteX54" fmla="*/ 573748 w 826822"/>
              <a:gd name="connsiteY54" fmla="*/ 1403042 h 3671652"/>
              <a:gd name="connsiteX55" fmla="*/ 517692 w 826822"/>
              <a:gd name="connsiteY55" fmla="*/ 1357703 h 3671652"/>
              <a:gd name="connsiteX56" fmla="*/ 477299 w 826822"/>
              <a:gd name="connsiteY56" fmla="*/ 1325553 h 3671652"/>
              <a:gd name="connsiteX57" fmla="*/ 606721 w 826822"/>
              <a:gd name="connsiteY57" fmla="*/ 1196955 h 3671652"/>
              <a:gd name="connsiteX58" fmla="*/ 302536 w 826822"/>
              <a:gd name="connsiteY58" fmla="*/ 1196955 h 3671652"/>
              <a:gd name="connsiteX59" fmla="*/ 436905 w 826822"/>
              <a:gd name="connsiteY59" fmla="*/ 1325554 h 3671652"/>
              <a:gd name="connsiteX60" fmla="*/ 446798 w 826822"/>
              <a:gd name="connsiteY60" fmla="*/ 1333796 h 3671652"/>
              <a:gd name="connsiteX61" fmla="*/ 456690 w 826822"/>
              <a:gd name="connsiteY61" fmla="*/ 1342040 h 3671652"/>
              <a:gd name="connsiteX62" fmla="*/ 498732 w 826822"/>
              <a:gd name="connsiteY62" fmla="*/ 1375838 h 3671652"/>
              <a:gd name="connsiteX63" fmla="*/ 553139 w 826822"/>
              <a:gd name="connsiteY63" fmla="*/ 1419529 h 3671652"/>
              <a:gd name="connsiteX64" fmla="*/ 563031 w 826822"/>
              <a:gd name="connsiteY64" fmla="*/ 1427773 h 3671652"/>
              <a:gd name="connsiteX65" fmla="*/ 572924 w 826822"/>
              <a:gd name="connsiteY65" fmla="*/ 1436016 h 3671652"/>
              <a:gd name="connsiteX66" fmla="*/ 796322 w 826822"/>
              <a:gd name="connsiteY66" fmla="*/ 1723714 h 3671652"/>
              <a:gd name="connsiteX67" fmla="*/ 659479 w 826822"/>
              <a:gd name="connsiteY67" fmla="*/ 1723714 h 3671652"/>
              <a:gd name="connsiteX68" fmla="*/ 644642 w 826822"/>
              <a:gd name="connsiteY68" fmla="*/ 1694037 h 3671652"/>
              <a:gd name="connsiteX69" fmla="*/ 235764 w 826822"/>
              <a:gd name="connsiteY69" fmla="*/ 1694037 h 3671652"/>
              <a:gd name="connsiteX70" fmla="*/ 215155 w 826822"/>
              <a:gd name="connsiteY70" fmla="*/ 1727836 h 3671652"/>
              <a:gd name="connsiteX71" fmla="*/ 193722 w 826822"/>
              <a:gd name="connsiteY71" fmla="*/ 1810271 h 3671652"/>
              <a:gd name="connsiteX72" fmla="*/ 194546 w 826822"/>
              <a:gd name="connsiteY72" fmla="*/ 1828407 h 3671652"/>
              <a:gd name="connsiteX73" fmla="*/ 471528 w 826822"/>
              <a:gd name="connsiteY73" fmla="*/ 1828406 h 3671652"/>
              <a:gd name="connsiteX74" fmla="*/ 471529 w 826822"/>
              <a:gd name="connsiteY74" fmla="*/ 1886111 h 3671652"/>
              <a:gd name="connsiteX75" fmla="*/ 201966 w 826822"/>
              <a:gd name="connsiteY75" fmla="*/ 1886111 h 3671652"/>
              <a:gd name="connsiteX76" fmla="*/ 222574 w 826822"/>
              <a:gd name="connsiteY76" fmla="*/ 1950411 h 3671652"/>
              <a:gd name="connsiteX77" fmla="*/ 250602 w 826822"/>
              <a:gd name="connsiteY77" fmla="*/ 2008115 h 3671652"/>
              <a:gd name="connsiteX78" fmla="*/ 258021 w 826822"/>
              <a:gd name="connsiteY78" fmla="*/ 2019656 h 3671652"/>
              <a:gd name="connsiteX79" fmla="*/ 626506 w 826822"/>
              <a:gd name="connsiteY79" fmla="*/ 2019656 h 3671652"/>
              <a:gd name="connsiteX80" fmla="*/ 633925 w 826822"/>
              <a:gd name="connsiteY80" fmla="*/ 2008115 h 3671652"/>
              <a:gd name="connsiteX81" fmla="*/ 646290 w 826822"/>
              <a:gd name="connsiteY81" fmla="*/ 1986682 h 3671652"/>
              <a:gd name="connsiteX82" fmla="*/ 786429 w 826822"/>
              <a:gd name="connsiteY82" fmla="*/ 1986682 h 3671652"/>
              <a:gd name="connsiteX83" fmla="*/ 535003 w 826822"/>
              <a:gd name="connsiteY83" fmla="*/ 2291691 h 3671652"/>
              <a:gd name="connsiteX84" fmla="*/ 525111 w 826822"/>
              <a:gd name="connsiteY84" fmla="*/ 2299934 h 3671652"/>
              <a:gd name="connsiteX85" fmla="*/ 515219 w 826822"/>
              <a:gd name="connsiteY85" fmla="*/ 2308178 h 3671652"/>
              <a:gd name="connsiteX86" fmla="*/ 434432 w 826822"/>
              <a:gd name="connsiteY86" fmla="*/ 2373302 h 3671652"/>
              <a:gd name="connsiteX87" fmla="*/ 418770 w 826822"/>
              <a:gd name="connsiteY87" fmla="*/ 2385667 h 3671652"/>
              <a:gd name="connsiteX88" fmla="*/ 408053 w 826822"/>
              <a:gd name="connsiteY88" fmla="*/ 2393910 h 3671652"/>
              <a:gd name="connsiteX89" fmla="*/ 397337 w 826822"/>
              <a:gd name="connsiteY89" fmla="*/ 2401329 h 3671652"/>
              <a:gd name="connsiteX90" fmla="*/ 243183 w 826822"/>
              <a:gd name="connsiteY90" fmla="*/ 2537347 h 3671652"/>
              <a:gd name="connsiteX91" fmla="*/ 571274 w 826822"/>
              <a:gd name="connsiteY91" fmla="*/ 2537346 h 3671652"/>
              <a:gd name="connsiteX92" fmla="*/ 438554 w 826822"/>
              <a:gd name="connsiteY92" fmla="*/ 2402978 h 3671652"/>
              <a:gd name="connsiteX93" fmla="*/ 453392 w 826822"/>
              <a:gd name="connsiteY93" fmla="*/ 2391437 h 3671652"/>
              <a:gd name="connsiteX94" fmla="*/ 534179 w 826822"/>
              <a:gd name="connsiteY94" fmla="*/ 2325489 h 3671652"/>
              <a:gd name="connsiteX95" fmla="*/ 815282 w 826822"/>
              <a:gd name="connsiteY95" fmla="*/ 2764044 h 3671652"/>
              <a:gd name="connsiteX96" fmla="*/ 531706 w 826822"/>
              <a:gd name="connsiteY96" fmla="*/ 3202597 h 3671652"/>
              <a:gd name="connsiteX97" fmla="*/ 497083 w 826822"/>
              <a:gd name="connsiteY97" fmla="*/ 3173745 h 3671652"/>
              <a:gd name="connsiteX98" fmla="*/ 436906 w 826822"/>
              <a:gd name="connsiteY98" fmla="*/ 3124284 h 3671652"/>
              <a:gd name="connsiteX99" fmla="*/ 563031 w 826822"/>
              <a:gd name="connsiteY99" fmla="*/ 3003929 h 3671652"/>
              <a:gd name="connsiteX100" fmla="*/ 264616 w 826822"/>
              <a:gd name="connsiteY100" fmla="*/ 3003929 h 3671652"/>
              <a:gd name="connsiteX101" fmla="*/ 396512 w 826822"/>
              <a:gd name="connsiteY101" fmla="*/ 3124284 h 3671652"/>
              <a:gd name="connsiteX102" fmla="*/ 406404 w 826822"/>
              <a:gd name="connsiteY102" fmla="*/ 3132528 h 3671652"/>
              <a:gd name="connsiteX103" fmla="*/ 416297 w 826822"/>
              <a:gd name="connsiteY103" fmla="*/ 3140771 h 3671652"/>
              <a:gd name="connsiteX104" fmla="*/ 477298 w 826822"/>
              <a:gd name="connsiteY104" fmla="*/ 3191881 h 3671652"/>
              <a:gd name="connsiteX105" fmla="*/ 511097 w 826822"/>
              <a:gd name="connsiteY105" fmla="*/ 3219909 h 3671652"/>
              <a:gd name="connsiteX106" fmla="*/ 520989 w 826822"/>
              <a:gd name="connsiteY106" fmla="*/ 3228152 h 3671652"/>
              <a:gd name="connsiteX107" fmla="*/ 530881 w 826822"/>
              <a:gd name="connsiteY107" fmla="*/ 3236396 h 3671652"/>
              <a:gd name="connsiteX108" fmla="*/ 647256 w 826822"/>
              <a:gd name="connsiteY108" fmla="*/ 3338345 h 3671652"/>
              <a:gd name="connsiteX109" fmla="*/ 655663 w 826822"/>
              <a:gd name="connsiteY109" fmla="*/ 3347259 h 3671652"/>
              <a:gd name="connsiteX110" fmla="*/ 568132 w 826822"/>
              <a:gd name="connsiteY110" fmla="*/ 3434790 h 3671652"/>
              <a:gd name="connsiteX111" fmla="*/ 539395 w 826822"/>
              <a:gd name="connsiteY111" fmla="*/ 3405697 h 3671652"/>
              <a:gd name="connsiteX112" fmla="*/ 436081 w 826822"/>
              <a:gd name="connsiteY112" fmla="*/ 3316357 h 3671652"/>
              <a:gd name="connsiteX113" fmla="*/ 426189 w 826822"/>
              <a:gd name="connsiteY113" fmla="*/ 3308114 h 3671652"/>
              <a:gd name="connsiteX114" fmla="*/ 416297 w 826822"/>
              <a:gd name="connsiteY114" fmla="*/ 3299871 h 3671652"/>
              <a:gd name="connsiteX115" fmla="*/ 389093 w 826822"/>
              <a:gd name="connsiteY115" fmla="*/ 3277613 h 3671652"/>
              <a:gd name="connsiteX116" fmla="*/ 321497 w 826822"/>
              <a:gd name="connsiteY116" fmla="*/ 3221557 h 3671652"/>
              <a:gd name="connsiteX117" fmla="*/ 311604 w 826822"/>
              <a:gd name="connsiteY117" fmla="*/ 3213314 h 3671652"/>
              <a:gd name="connsiteX118" fmla="*/ 301712 w 826822"/>
              <a:gd name="connsiteY118" fmla="*/ 3205071 h 3671652"/>
              <a:gd name="connsiteX119" fmla="*/ 0 w 826822"/>
              <a:gd name="connsiteY119" fmla="*/ 2756624 h 3671652"/>
              <a:gd name="connsiteX120" fmla="*/ 311604 w 826822"/>
              <a:gd name="connsiteY120" fmla="*/ 2314772 h 3671652"/>
              <a:gd name="connsiteX121" fmla="*/ 321496 w 826822"/>
              <a:gd name="connsiteY121" fmla="*/ 2306529 h 3671652"/>
              <a:gd name="connsiteX122" fmla="*/ 331389 w 826822"/>
              <a:gd name="connsiteY122" fmla="*/ 2298285 h 3671652"/>
              <a:gd name="connsiteX123" fmla="*/ 348700 w 826822"/>
              <a:gd name="connsiteY123" fmla="*/ 2284272 h 3671652"/>
              <a:gd name="connsiteX124" fmla="*/ 427838 w 826822"/>
              <a:gd name="connsiteY124" fmla="*/ 2220797 h 3671652"/>
              <a:gd name="connsiteX125" fmla="*/ 437730 w 826822"/>
              <a:gd name="connsiteY125" fmla="*/ 2212553 h 3671652"/>
              <a:gd name="connsiteX126" fmla="*/ 447622 w 826822"/>
              <a:gd name="connsiteY126" fmla="*/ 2204310 h 3671652"/>
              <a:gd name="connsiteX127" fmla="*/ 582815 w 826822"/>
              <a:gd name="connsiteY127" fmla="*/ 2074887 h 3671652"/>
              <a:gd name="connsiteX128" fmla="*/ 297591 w 826822"/>
              <a:gd name="connsiteY128" fmla="*/ 2074887 h 3671652"/>
              <a:gd name="connsiteX129" fmla="*/ 408878 w 826822"/>
              <a:gd name="connsiteY129" fmla="*/ 2202661 h 3671652"/>
              <a:gd name="connsiteX130" fmla="*/ 329740 w 826822"/>
              <a:gd name="connsiteY130" fmla="*/ 2266136 h 3671652"/>
              <a:gd name="connsiteX131" fmla="*/ 312429 w 826822"/>
              <a:gd name="connsiteY131" fmla="*/ 2280150 h 3671652"/>
              <a:gd name="connsiteX132" fmla="*/ 64300 w 826822"/>
              <a:gd name="connsiteY132" fmla="*/ 1806974 h 3671652"/>
              <a:gd name="connsiteX133" fmla="*/ 337159 w 826822"/>
              <a:gd name="connsiteY133" fmla="*/ 1431070 h 3671652"/>
              <a:gd name="connsiteX134" fmla="*/ 394039 w 826822"/>
              <a:gd name="connsiteY134" fmla="*/ 1477234 h 3671652"/>
              <a:gd name="connsiteX135" fmla="*/ 434432 w 826822"/>
              <a:gd name="connsiteY135" fmla="*/ 1509383 h 3671652"/>
              <a:gd name="connsiteX136" fmla="*/ 286874 w 826822"/>
              <a:gd name="connsiteY136" fmla="*/ 1633036 h 3671652"/>
              <a:gd name="connsiteX137" fmla="*/ 605897 w 826822"/>
              <a:gd name="connsiteY137" fmla="*/ 1633036 h 3671652"/>
              <a:gd name="connsiteX138" fmla="*/ 477298 w 826822"/>
              <a:gd name="connsiteY138" fmla="*/ 1510208 h 3671652"/>
              <a:gd name="connsiteX139" fmla="*/ 467407 w 826822"/>
              <a:gd name="connsiteY139" fmla="*/ 1501964 h 3671652"/>
              <a:gd name="connsiteX140" fmla="*/ 456690 w 826822"/>
              <a:gd name="connsiteY140" fmla="*/ 1493721 h 3671652"/>
              <a:gd name="connsiteX141" fmla="*/ 413824 w 826822"/>
              <a:gd name="connsiteY141" fmla="*/ 1459098 h 3671652"/>
              <a:gd name="connsiteX142" fmla="*/ 359417 w 826822"/>
              <a:gd name="connsiteY142" fmla="*/ 1415408 h 3671652"/>
              <a:gd name="connsiteX143" fmla="*/ 349525 w 826822"/>
              <a:gd name="connsiteY143" fmla="*/ 1407164 h 3671652"/>
              <a:gd name="connsiteX144" fmla="*/ 339632 w 826822"/>
              <a:gd name="connsiteY144" fmla="*/ 1398920 h 3671652"/>
              <a:gd name="connsiteX145" fmla="*/ 82435 w 826822"/>
              <a:gd name="connsiteY145" fmla="*/ 959542 h 3671652"/>
              <a:gd name="connsiteX146" fmla="*/ 339633 w 826822"/>
              <a:gd name="connsiteY146" fmla="*/ 505326 h 3671652"/>
              <a:gd name="connsiteX147" fmla="*/ 347877 w 826822"/>
              <a:gd name="connsiteY147" fmla="*/ 495433 h 3671652"/>
              <a:gd name="connsiteX148" fmla="*/ 356119 w 826822"/>
              <a:gd name="connsiteY148" fmla="*/ 485541 h 3671652"/>
              <a:gd name="connsiteX149" fmla="*/ 372606 w 826822"/>
              <a:gd name="connsiteY149" fmla="*/ 467406 h 3671652"/>
              <a:gd name="connsiteX150" fmla="*/ 436905 w 826822"/>
              <a:gd name="connsiteY150" fmla="*/ 394038 h 3671652"/>
              <a:gd name="connsiteX151" fmla="*/ 445149 w 826822"/>
              <a:gd name="connsiteY151" fmla="*/ 384146 h 3671652"/>
              <a:gd name="connsiteX152" fmla="*/ 453392 w 826822"/>
              <a:gd name="connsiteY152" fmla="*/ 374254 h 3671652"/>
              <a:gd name="connsiteX153" fmla="*/ 74191 w 826822"/>
              <a:gd name="connsiteY153" fmla="*/ 0 h 3671652"/>
              <a:gd name="connsiteX154" fmla="*/ 217628 w 826822"/>
              <a:gd name="connsiteY154" fmla="*/ 0 h 3671652"/>
              <a:gd name="connsiteX155" fmla="*/ 244008 w 826822"/>
              <a:gd name="connsiteY155" fmla="*/ 185478 h 3671652"/>
              <a:gd name="connsiteX156" fmla="*/ 416297 w 826822"/>
              <a:gd name="connsiteY156" fmla="*/ 375903 h 3671652"/>
              <a:gd name="connsiteX157" fmla="*/ 349524 w 826822"/>
              <a:gd name="connsiteY157" fmla="*/ 452567 h 3671652"/>
              <a:gd name="connsiteX158" fmla="*/ 336334 w 826822"/>
              <a:gd name="connsiteY158" fmla="*/ 468230 h 3671652"/>
              <a:gd name="connsiteX159" fmla="*/ 136842 w 826822"/>
              <a:gd name="connsiteY159" fmla="*/ 248953 h 3671652"/>
              <a:gd name="connsiteX160" fmla="*/ 74191 w 826822"/>
              <a:gd name="connsiteY160" fmla="*/ 0 h 36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826822" h="3671652">
                <a:moveTo>
                  <a:pt x="189536" y="3340572"/>
                </a:moveTo>
                <a:cubicBezTo>
                  <a:pt x="225202" y="3306414"/>
                  <a:pt x="263586" y="3272872"/>
                  <a:pt x="302537" y="3239692"/>
                </a:cubicBezTo>
                <a:cubicBezTo>
                  <a:pt x="324793" y="3258652"/>
                  <a:pt x="347876" y="3277612"/>
                  <a:pt x="371781" y="3296572"/>
                </a:cubicBezTo>
                <a:cubicBezTo>
                  <a:pt x="380025" y="3303991"/>
                  <a:pt x="389093" y="3310586"/>
                  <a:pt x="397337" y="3318005"/>
                </a:cubicBezTo>
                <a:cubicBezTo>
                  <a:pt x="254723" y="3440010"/>
                  <a:pt x="129423" y="3556243"/>
                  <a:pt x="129423" y="3671652"/>
                </a:cubicBezTo>
                <a:lnTo>
                  <a:pt x="1" y="3671652"/>
                </a:lnTo>
                <a:cubicBezTo>
                  <a:pt x="1" y="3551090"/>
                  <a:pt x="82538" y="3443050"/>
                  <a:pt x="189536" y="3340572"/>
                </a:cubicBezTo>
                <a:close/>
                <a:moveTo>
                  <a:pt x="135194" y="2801963"/>
                </a:moveTo>
                <a:cubicBezTo>
                  <a:pt x="140139" y="2825046"/>
                  <a:pt x="149208" y="2848127"/>
                  <a:pt x="161573" y="2871208"/>
                </a:cubicBezTo>
                <a:cubicBezTo>
                  <a:pt x="171465" y="2890170"/>
                  <a:pt x="184654" y="2909953"/>
                  <a:pt x="198669" y="2928913"/>
                </a:cubicBezTo>
                <a:cubicBezTo>
                  <a:pt x="201967" y="2933859"/>
                  <a:pt x="206088" y="2938805"/>
                  <a:pt x="210209" y="2943752"/>
                </a:cubicBezTo>
                <a:lnTo>
                  <a:pt x="614141" y="2943752"/>
                </a:lnTo>
                <a:cubicBezTo>
                  <a:pt x="617438" y="2938805"/>
                  <a:pt x="621560" y="2933859"/>
                  <a:pt x="624857" y="2928913"/>
                </a:cubicBezTo>
                <a:cubicBezTo>
                  <a:pt x="638871" y="2909953"/>
                  <a:pt x="650412" y="2890993"/>
                  <a:pt x="659479" y="2871208"/>
                </a:cubicBezTo>
                <a:cubicBezTo>
                  <a:pt x="670196" y="2848127"/>
                  <a:pt x="678439" y="2825045"/>
                  <a:pt x="683386" y="2801964"/>
                </a:cubicBezTo>
                <a:close/>
                <a:moveTo>
                  <a:pt x="190425" y="2599174"/>
                </a:moveTo>
                <a:cubicBezTo>
                  <a:pt x="178885" y="2614836"/>
                  <a:pt x="168168" y="2631323"/>
                  <a:pt x="159100" y="2647810"/>
                </a:cubicBezTo>
                <a:cubicBezTo>
                  <a:pt x="144261" y="2674190"/>
                  <a:pt x="135194" y="2702217"/>
                  <a:pt x="131072" y="2730245"/>
                </a:cubicBezTo>
                <a:cubicBezTo>
                  <a:pt x="131072" y="2733543"/>
                  <a:pt x="130248" y="2736839"/>
                  <a:pt x="130248" y="2740137"/>
                </a:cubicBezTo>
                <a:lnTo>
                  <a:pt x="684211" y="2740137"/>
                </a:lnTo>
                <a:cubicBezTo>
                  <a:pt x="683386" y="2736839"/>
                  <a:pt x="683386" y="2733543"/>
                  <a:pt x="682562" y="2730245"/>
                </a:cubicBezTo>
                <a:cubicBezTo>
                  <a:pt x="676791" y="2703042"/>
                  <a:pt x="666075" y="2675014"/>
                  <a:pt x="651237" y="2647810"/>
                </a:cubicBezTo>
                <a:cubicBezTo>
                  <a:pt x="642169" y="2631323"/>
                  <a:pt x="631452" y="2615660"/>
                  <a:pt x="619911" y="2599173"/>
                </a:cubicBezTo>
                <a:close/>
                <a:moveTo>
                  <a:pt x="212682" y="1004057"/>
                </a:moveTo>
                <a:cubicBezTo>
                  <a:pt x="215980" y="1029612"/>
                  <a:pt x="221750" y="1054343"/>
                  <a:pt x="230818" y="1078248"/>
                </a:cubicBezTo>
                <a:cubicBezTo>
                  <a:pt x="238238" y="1098033"/>
                  <a:pt x="248129" y="1117818"/>
                  <a:pt x="258846" y="1135953"/>
                </a:cubicBezTo>
                <a:cubicBezTo>
                  <a:pt x="259671" y="1136777"/>
                  <a:pt x="259671" y="1136777"/>
                  <a:pt x="260494" y="1137602"/>
                </a:cubicBezTo>
                <a:lnTo>
                  <a:pt x="646290" y="1137602"/>
                </a:lnTo>
                <a:cubicBezTo>
                  <a:pt x="646290" y="1136777"/>
                  <a:pt x="647115" y="1136777"/>
                  <a:pt x="647115" y="1135953"/>
                </a:cubicBezTo>
                <a:cubicBezTo>
                  <a:pt x="657831" y="1117818"/>
                  <a:pt x="667723" y="1098033"/>
                  <a:pt x="675143" y="1078248"/>
                </a:cubicBezTo>
                <a:cubicBezTo>
                  <a:pt x="684211" y="1055167"/>
                  <a:pt x="690805" y="1029612"/>
                  <a:pt x="694103" y="1004057"/>
                </a:cubicBezTo>
                <a:close/>
                <a:moveTo>
                  <a:pt x="259670" y="811159"/>
                </a:moveTo>
                <a:cubicBezTo>
                  <a:pt x="253075" y="823525"/>
                  <a:pt x="246481" y="835065"/>
                  <a:pt x="240710" y="846607"/>
                </a:cubicBezTo>
                <a:cubicBezTo>
                  <a:pt x="226696" y="874635"/>
                  <a:pt x="216804" y="902662"/>
                  <a:pt x="212683" y="929041"/>
                </a:cubicBezTo>
                <a:cubicBezTo>
                  <a:pt x="211858" y="934812"/>
                  <a:pt x="211034" y="940582"/>
                  <a:pt x="210210" y="945528"/>
                </a:cubicBezTo>
                <a:lnTo>
                  <a:pt x="696576" y="945528"/>
                </a:lnTo>
                <a:cubicBezTo>
                  <a:pt x="696576" y="939758"/>
                  <a:pt x="695752" y="934811"/>
                  <a:pt x="694927" y="929041"/>
                </a:cubicBezTo>
                <a:cubicBezTo>
                  <a:pt x="690805" y="901838"/>
                  <a:pt x="681737" y="873810"/>
                  <a:pt x="669372" y="846606"/>
                </a:cubicBezTo>
                <a:cubicBezTo>
                  <a:pt x="664426" y="834241"/>
                  <a:pt x="657832" y="822700"/>
                  <a:pt x="651236" y="811159"/>
                </a:cubicBezTo>
                <a:close/>
                <a:moveTo>
                  <a:pt x="520365" y="292702"/>
                </a:moveTo>
                <a:lnTo>
                  <a:pt x="610158" y="382495"/>
                </a:lnTo>
                <a:lnTo>
                  <a:pt x="540773" y="463284"/>
                </a:lnTo>
                <a:cubicBezTo>
                  <a:pt x="538300" y="466581"/>
                  <a:pt x="535004" y="469878"/>
                  <a:pt x="532529" y="473176"/>
                </a:cubicBezTo>
                <a:cubicBezTo>
                  <a:pt x="530057" y="476473"/>
                  <a:pt x="526760" y="479771"/>
                  <a:pt x="524287" y="483068"/>
                </a:cubicBezTo>
                <a:cubicBezTo>
                  <a:pt x="506975" y="502852"/>
                  <a:pt x="489664" y="522637"/>
                  <a:pt x="472353" y="542421"/>
                </a:cubicBezTo>
                <a:cubicBezTo>
                  <a:pt x="462460" y="553137"/>
                  <a:pt x="452569" y="563854"/>
                  <a:pt x="443500" y="574571"/>
                </a:cubicBezTo>
                <a:cubicBezTo>
                  <a:pt x="441027" y="577869"/>
                  <a:pt x="437730" y="581166"/>
                  <a:pt x="435257" y="584463"/>
                </a:cubicBezTo>
                <a:cubicBezTo>
                  <a:pt x="432783" y="587761"/>
                  <a:pt x="429486" y="591058"/>
                  <a:pt x="427013" y="594355"/>
                </a:cubicBezTo>
                <a:cubicBezTo>
                  <a:pt x="378377" y="649587"/>
                  <a:pt x="333862" y="703994"/>
                  <a:pt x="296766" y="755928"/>
                </a:cubicBezTo>
                <a:lnTo>
                  <a:pt x="613316" y="755928"/>
                </a:lnTo>
                <a:cubicBezTo>
                  <a:pt x="572099" y="701520"/>
                  <a:pt x="520165" y="647938"/>
                  <a:pt x="464109" y="592707"/>
                </a:cubicBezTo>
                <a:cubicBezTo>
                  <a:pt x="474826" y="581165"/>
                  <a:pt x="484718" y="568801"/>
                  <a:pt x="495435" y="557259"/>
                </a:cubicBezTo>
                <a:cubicBezTo>
                  <a:pt x="511922" y="538299"/>
                  <a:pt x="528408" y="519340"/>
                  <a:pt x="544895" y="500379"/>
                </a:cubicBezTo>
                <a:cubicBezTo>
                  <a:pt x="695752" y="646289"/>
                  <a:pt x="826823" y="789726"/>
                  <a:pt x="826822" y="962839"/>
                </a:cubicBezTo>
                <a:cubicBezTo>
                  <a:pt x="826823" y="1153264"/>
                  <a:pt x="708941" y="1288458"/>
                  <a:pt x="573748" y="1403042"/>
                </a:cubicBezTo>
                <a:cubicBezTo>
                  <a:pt x="554787" y="1387380"/>
                  <a:pt x="536651" y="1372542"/>
                  <a:pt x="517692" y="1357703"/>
                </a:cubicBezTo>
                <a:cubicBezTo>
                  <a:pt x="504502" y="1346987"/>
                  <a:pt x="490489" y="1336270"/>
                  <a:pt x="477299" y="1325553"/>
                </a:cubicBezTo>
                <a:cubicBezTo>
                  <a:pt x="525111" y="1285160"/>
                  <a:pt x="570450" y="1242294"/>
                  <a:pt x="606721" y="1196955"/>
                </a:cubicBezTo>
                <a:lnTo>
                  <a:pt x="302536" y="1196955"/>
                </a:lnTo>
                <a:cubicBezTo>
                  <a:pt x="340457" y="1242294"/>
                  <a:pt x="387445" y="1284336"/>
                  <a:pt x="436905" y="1325554"/>
                </a:cubicBezTo>
                <a:cubicBezTo>
                  <a:pt x="440203" y="1328026"/>
                  <a:pt x="443500" y="1331324"/>
                  <a:pt x="446798" y="1333796"/>
                </a:cubicBezTo>
                <a:cubicBezTo>
                  <a:pt x="450095" y="1336271"/>
                  <a:pt x="453392" y="1339567"/>
                  <a:pt x="456690" y="1342040"/>
                </a:cubicBezTo>
                <a:cubicBezTo>
                  <a:pt x="470704" y="1352757"/>
                  <a:pt x="484718" y="1364297"/>
                  <a:pt x="498732" y="1375838"/>
                </a:cubicBezTo>
                <a:cubicBezTo>
                  <a:pt x="516867" y="1390677"/>
                  <a:pt x="535003" y="1404691"/>
                  <a:pt x="553139" y="1419529"/>
                </a:cubicBezTo>
                <a:cubicBezTo>
                  <a:pt x="556436" y="1422002"/>
                  <a:pt x="559733" y="1425299"/>
                  <a:pt x="563031" y="1427773"/>
                </a:cubicBezTo>
                <a:cubicBezTo>
                  <a:pt x="566328" y="1430245"/>
                  <a:pt x="569626" y="1433543"/>
                  <a:pt x="572924" y="1436016"/>
                </a:cubicBezTo>
                <a:cubicBezTo>
                  <a:pt x="670197" y="1517627"/>
                  <a:pt x="759226" y="1606656"/>
                  <a:pt x="796322" y="1723714"/>
                </a:cubicBezTo>
                <a:lnTo>
                  <a:pt x="659479" y="1723714"/>
                </a:lnTo>
                <a:cubicBezTo>
                  <a:pt x="655358" y="1713822"/>
                  <a:pt x="650412" y="1703930"/>
                  <a:pt x="644642" y="1694037"/>
                </a:cubicBezTo>
                <a:lnTo>
                  <a:pt x="235764" y="1694037"/>
                </a:lnTo>
                <a:cubicBezTo>
                  <a:pt x="228345" y="1705579"/>
                  <a:pt x="220926" y="1716295"/>
                  <a:pt x="215155" y="1727836"/>
                </a:cubicBezTo>
                <a:cubicBezTo>
                  <a:pt x="201967" y="1754215"/>
                  <a:pt x="193723" y="1781419"/>
                  <a:pt x="193722" y="1810271"/>
                </a:cubicBezTo>
                <a:cubicBezTo>
                  <a:pt x="193723" y="1816041"/>
                  <a:pt x="194547" y="1822636"/>
                  <a:pt x="194546" y="1828407"/>
                </a:cubicBezTo>
                <a:lnTo>
                  <a:pt x="471528" y="1828406"/>
                </a:lnTo>
                <a:lnTo>
                  <a:pt x="471529" y="1886111"/>
                </a:lnTo>
                <a:lnTo>
                  <a:pt x="201966" y="1886111"/>
                </a:lnTo>
                <a:cubicBezTo>
                  <a:pt x="206912" y="1907544"/>
                  <a:pt x="214331" y="1928977"/>
                  <a:pt x="222574" y="1950411"/>
                </a:cubicBezTo>
                <a:cubicBezTo>
                  <a:pt x="229994" y="1970195"/>
                  <a:pt x="239885" y="1989155"/>
                  <a:pt x="250602" y="2008115"/>
                </a:cubicBezTo>
                <a:cubicBezTo>
                  <a:pt x="253076" y="2011412"/>
                  <a:pt x="255549" y="2015534"/>
                  <a:pt x="258021" y="2019656"/>
                </a:cubicBezTo>
                <a:lnTo>
                  <a:pt x="626506" y="2019656"/>
                </a:lnTo>
                <a:cubicBezTo>
                  <a:pt x="628979" y="2016358"/>
                  <a:pt x="631452" y="2012236"/>
                  <a:pt x="633925" y="2008115"/>
                </a:cubicBezTo>
                <a:cubicBezTo>
                  <a:pt x="638046" y="2000696"/>
                  <a:pt x="642168" y="1994101"/>
                  <a:pt x="646290" y="1986682"/>
                </a:cubicBezTo>
                <a:lnTo>
                  <a:pt x="786429" y="1986682"/>
                </a:lnTo>
                <a:cubicBezTo>
                  <a:pt x="739442" y="2103739"/>
                  <a:pt x="640520" y="2202661"/>
                  <a:pt x="535003" y="2291691"/>
                </a:cubicBezTo>
                <a:cubicBezTo>
                  <a:pt x="531705" y="2294164"/>
                  <a:pt x="528408" y="2297462"/>
                  <a:pt x="525111" y="2299934"/>
                </a:cubicBezTo>
                <a:cubicBezTo>
                  <a:pt x="521813" y="2302408"/>
                  <a:pt x="518516" y="2305705"/>
                  <a:pt x="515219" y="2308178"/>
                </a:cubicBezTo>
                <a:cubicBezTo>
                  <a:pt x="488016" y="2330435"/>
                  <a:pt x="460812" y="2351868"/>
                  <a:pt x="434432" y="2373302"/>
                </a:cubicBezTo>
                <a:cubicBezTo>
                  <a:pt x="428662" y="2377424"/>
                  <a:pt x="423716" y="2381546"/>
                  <a:pt x="418770" y="2385667"/>
                </a:cubicBezTo>
                <a:cubicBezTo>
                  <a:pt x="414648" y="2388140"/>
                  <a:pt x="411351" y="2391437"/>
                  <a:pt x="408053" y="2393910"/>
                </a:cubicBezTo>
                <a:cubicBezTo>
                  <a:pt x="404756" y="2397208"/>
                  <a:pt x="401458" y="2399681"/>
                  <a:pt x="397337" y="2401329"/>
                </a:cubicBezTo>
                <a:cubicBezTo>
                  <a:pt x="341281" y="2447493"/>
                  <a:pt x="287698" y="2492008"/>
                  <a:pt x="243183" y="2537347"/>
                </a:cubicBezTo>
                <a:lnTo>
                  <a:pt x="571274" y="2537346"/>
                </a:lnTo>
                <a:cubicBezTo>
                  <a:pt x="532529" y="2492832"/>
                  <a:pt x="486367" y="2448317"/>
                  <a:pt x="438554" y="2402978"/>
                </a:cubicBezTo>
                <a:cubicBezTo>
                  <a:pt x="443500" y="2399681"/>
                  <a:pt x="448446" y="2395559"/>
                  <a:pt x="453392" y="2391437"/>
                </a:cubicBezTo>
                <a:cubicBezTo>
                  <a:pt x="479772" y="2370004"/>
                  <a:pt x="506975" y="2347747"/>
                  <a:pt x="534179" y="2325489"/>
                </a:cubicBezTo>
                <a:cubicBezTo>
                  <a:pt x="680913" y="2465629"/>
                  <a:pt x="815282" y="2599173"/>
                  <a:pt x="815282" y="2764044"/>
                </a:cubicBezTo>
                <a:cubicBezTo>
                  <a:pt x="815282" y="2930562"/>
                  <a:pt x="682561" y="3070702"/>
                  <a:pt x="531706" y="3202597"/>
                </a:cubicBezTo>
                <a:cubicBezTo>
                  <a:pt x="520165" y="3192705"/>
                  <a:pt x="508624" y="3183637"/>
                  <a:pt x="497083" y="3173745"/>
                </a:cubicBezTo>
                <a:cubicBezTo>
                  <a:pt x="477299" y="3157258"/>
                  <a:pt x="456690" y="3140771"/>
                  <a:pt x="436906" y="3124284"/>
                </a:cubicBezTo>
                <a:cubicBezTo>
                  <a:pt x="482245" y="3084715"/>
                  <a:pt x="525111" y="3044322"/>
                  <a:pt x="563031" y="3003929"/>
                </a:cubicBezTo>
                <a:lnTo>
                  <a:pt x="264616" y="3003929"/>
                </a:lnTo>
                <a:cubicBezTo>
                  <a:pt x="304185" y="3044322"/>
                  <a:pt x="349524" y="3084715"/>
                  <a:pt x="396512" y="3124284"/>
                </a:cubicBezTo>
                <a:cubicBezTo>
                  <a:pt x="399810" y="3126757"/>
                  <a:pt x="403107" y="3130055"/>
                  <a:pt x="406404" y="3132528"/>
                </a:cubicBezTo>
                <a:cubicBezTo>
                  <a:pt x="409702" y="3135000"/>
                  <a:pt x="412999" y="3138298"/>
                  <a:pt x="416297" y="3140771"/>
                </a:cubicBezTo>
                <a:cubicBezTo>
                  <a:pt x="436081" y="3158082"/>
                  <a:pt x="456690" y="3175393"/>
                  <a:pt x="477298" y="3191881"/>
                </a:cubicBezTo>
                <a:cubicBezTo>
                  <a:pt x="488840" y="3200949"/>
                  <a:pt x="499556" y="3210841"/>
                  <a:pt x="511097" y="3219909"/>
                </a:cubicBezTo>
                <a:cubicBezTo>
                  <a:pt x="514394" y="3222382"/>
                  <a:pt x="517691" y="3225679"/>
                  <a:pt x="520989" y="3228152"/>
                </a:cubicBezTo>
                <a:cubicBezTo>
                  <a:pt x="524287" y="3230626"/>
                  <a:pt x="527584" y="3233922"/>
                  <a:pt x="530881" y="3236396"/>
                </a:cubicBezTo>
                <a:cubicBezTo>
                  <a:pt x="571068" y="3269989"/>
                  <a:pt x="610585" y="3303890"/>
                  <a:pt x="647256" y="3338345"/>
                </a:cubicBezTo>
                <a:lnTo>
                  <a:pt x="655663" y="3347259"/>
                </a:lnTo>
                <a:lnTo>
                  <a:pt x="568132" y="3434790"/>
                </a:lnTo>
                <a:lnTo>
                  <a:pt x="539395" y="3405697"/>
                </a:lnTo>
                <a:cubicBezTo>
                  <a:pt x="506820" y="3375866"/>
                  <a:pt x="471734" y="3346034"/>
                  <a:pt x="436081" y="3316357"/>
                </a:cubicBezTo>
                <a:cubicBezTo>
                  <a:pt x="432784" y="3313884"/>
                  <a:pt x="429487" y="3310587"/>
                  <a:pt x="426189" y="3308114"/>
                </a:cubicBezTo>
                <a:cubicBezTo>
                  <a:pt x="422891" y="3305641"/>
                  <a:pt x="419594" y="3302344"/>
                  <a:pt x="416297" y="3299871"/>
                </a:cubicBezTo>
                <a:cubicBezTo>
                  <a:pt x="407229" y="3292451"/>
                  <a:pt x="398161" y="3285032"/>
                  <a:pt x="389093" y="3277613"/>
                </a:cubicBezTo>
                <a:cubicBezTo>
                  <a:pt x="366836" y="3259478"/>
                  <a:pt x="343753" y="3240518"/>
                  <a:pt x="321497" y="3221557"/>
                </a:cubicBezTo>
                <a:cubicBezTo>
                  <a:pt x="318199" y="3219084"/>
                  <a:pt x="314902" y="3215787"/>
                  <a:pt x="311604" y="3213314"/>
                </a:cubicBezTo>
                <a:cubicBezTo>
                  <a:pt x="308307" y="3210841"/>
                  <a:pt x="305009" y="3207543"/>
                  <a:pt x="301712" y="3205071"/>
                </a:cubicBezTo>
                <a:cubicBezTo>
                  <a:pt x="141788" y="3069053"/>
                  <a:pt x="0" y="2926440"/>
                  <a:pt x="0" y="2756624"/>
                </a:cubicBezTo>
                <a:cubicBezTo>
                  <a:pt x="1" y="2580213"/>
                  <a:pt x="151681" y="2445020"/>
                  <a:pt x="311604" y="2314772"/>
                </a:cubicBezTo>
                <a:cubicBezTo>
                  <a:pt x="314902" y="2312300"/>
                  <a:pt x="318199" y="2309002"/>
                  <a:pt x="321496" y="2306529"/>
                </a:cubicBezTo>
                <a:cubicBezTo>
                  <a:pt x="324794" y="2304056"/>
                  <a:pt x="328091" y="2300759"/>
                  <a:pt x="331389" y="2298285"/>
                </a:cubicBezTo>
                <a:cubicBezTo>
                  <a:pt x="337159" y="2293340"/>
                  <a:pt x="342930" y="2289218"/>
                  <a:pt x="348700" y="2284272"/>
                </a:cubicBezTo>
                <a:cubicBezTo>
                  <a:pt x="375079" y="2263663"/>
                  <a:pt x="402282" y="2242230"/>
                  <a:pt x="427838" y="2220797"/>
                </a:cubicBezTo>
                <a:cubicBezTo>
                  <a:pt x="431135" y="2218324"/>
                  <a:pt x="434432" y="2215027"/>
                  <a:pt x="437730" y="2212553"/>
                </a:cubicBezTo>
                <a:cubicBezTo>
                  <a:pt x="441027" y="2210081"/>
                  <a:pt x="444325" y="2206783"/>
                  <a:pt x="447622" y="2204310"/>
                </a:cubicBezTo>
                <a:cubicBezTo>
                  <a:pt x="497083" y="2162268"/>
                  <a:pt x="544071" y="2119402"/>
                  <a:pt x="582815" y="2074887"/>
                </a:cubicBezTo>
                <a:lnTo>
                  <a:pt x="297591" y="2074887"/>
                </a:lnTo>
                <a:cubicBezTo>
                  <a:pt x="329740" y="2118578"/>
                  <a:pt x="368485" y="2161444"/>
                  <a:pt x="408878" y="2202661"/>
                </a:cubicBezTo>
                <a:cubicBezTo>
                  <a:pt x="382499" y="2224094"/>
                  <a:pt x="356119" y="2244703"/>
                  <a:pt x="329740" y="2266136"/>
                </a:cubicBezTo>
                <a:cubicBezTo>
                  <a:pt x="323970" y="2271082"/>
                  <a:pt x="318199" y="2275204"/>
                  <a:pt x="312429" y="2280150"/>
                </a:cubicBezTo>
                <a:cubicBezTo>
                  <a:pt x="181357" y="2146606"/>
                  <a:pt x="64300" y="1994925"/>
                  <a:pt x="64300" y="1806974"/>
                </a:cubicBezTo>
                <a:cubicBezTo>
                  <a:pt x="64300" y="1651996"/>
                  <a:pt x="192898" y="1543181"/>
                  <a:pt x="337159" y="1431070"/>
                </a:cubicBezTo>
                <a:cubicBezTo>
                  <a:pt x="356119" y="1446733"/>
                  <a:pt x="375079" y="1462395"/>
                  <a:pt x="394039" y="1477234"/>
                </a:cubicBezTo>
                <a:cubicBezTo>
                  <a:pt x="408053" y="1487950"/>
                  <a:pt x="421243" y="1498667"/>
                  <a:pt x="434432" y="1509383"/>
                </a:cubicBezTo>
                <a:cubicBezTo>
                  <a:pt x="379201" y="1552250"/>
                  <a:pt x="328091" y="1592642"/>
                  <a:pt x="286874" y="1633036"/>
                </a:cubicBezTo>
                <a:lnTo>
                  <a:pt x="605897" y="1633036"/>
                </a:lnTo>
                <a:cubicBezTo>
                  <a:pt x="570450" y="1590994"/>
                  <a:pt x="525935" y="1550601"/>
                  <a:pt x="477298" y="1510208"/>
                </a:cubicBezTo>
                <a:cubicBezTo>
                  <a:pt x="474001" y="1507734"/>
                  <a:pt x="470704" y="1504437"/>
                  <a:pt x="467407" y="1501964"/>
                </a:cubicBezTo>
                <a:cubicBezTo>
                  <a:pt x="463285" y="1499491"/>
                  <a:pt x="459987" y="1496194"/>
                  <a:pt x="456690" y="1493721"/>
                </a:cubicBezTo>
                <a:cubicBezTo>
                  <a:pt x="442676" y="1482179"/>
                  <a:pt x="428662" y="1470639"/>
                  <a:pt x="413824" y="1459098"/>
                </a:cubicBezTo>
                <a:cubicBezTo>
                  <a:pt x="395688" y="1445084"/>
                  <a:pt x="377552" y="1430246"/>
                  <a:pt x="359417" y="1415408"/>
                </a:cubicBezTo>
                <a:cubicBezTo>
                  <a:pt x="356119" y="1412935"/>
                  <a:pt x="352822" y="1409637"/>
                  <a:pt x="349525" y="1407164"/>
                </a:cubicBezTo>
                <a:cubicBezTo>
                  <a:pt x="346228" y="1404691"/>
                  <a:pt x="342930" y="1401393"/>
                  <a:pt x="339632" y="1398920"/>
                </a:cubicBezTo>
                <a:cubicBezTo>
                  <a:pt x="207736" y="1288458"/>
                  <a:pt x="82435" y="1157386"/>
                  <a:pt x="82435" y="959542"/>
                </a:cubicBezTo>
                <a:cubicBezTo>
                  <a:pt x="82435" y="810335"/>
                  <a:pt x="203614" y="661952"/>
                  <a:pt x="339633" y="505326"/>
                </a:cubicBezTo>
                <a:cubicBezTo>
                  <a:pt x="342105" y="502028"/>
                  <a:pt x="344578" y="498731"/>
                  <a:pt x="347877" y="495433"/>
                </a:cubicBezTo>
                <a:cubicBezTo>
                  <a:pt x="350349" y="492136"/>
                  <a:pt x="352822" y="488839"/>
                  <a:pt x="356119" y="485541"/>
                </a:cubicBezTo>
                <a:cubicBezTo>
                  <a:pt x="361890" y="479771"/>
                  <a:pt x="366836" y="474000"/>
                  <a:pt x="372606" y="467406"/>
                </a:cubicBezTo>
                <a:cubicBezTo>
                  <a:pt x="394039" y="443499"/>
                  <a:pt x="415472" y="418768"/>
                  <a:pt x="436905" y="394038"/>
                </a:cubicBezTo>
                <a:cubicBezTo>
                  <a:pt x="439379" y="390741"/>
                  <a:pt x="442676" y="387443"/>
                  <a:pt x="445149" y="384146"/>
                </a:cubicBezTo>
                <a:cubicBezTo>
                  <a:pt x="447622" y="380849"/>
                  <a:pt x="450920" y="377551"/>
                  <a:pt x="453392" y="374254"/>
                </a:cubicBezTo>
                <a:close/>
                <a:moveTo>
                  <a:pt x="74191" y="0"/>
                </a:moveTo>
                <a:lnTo>
                  <a:pt x="217628" y="0"/>
                </a:lnTo>
                <a:cubicBezTo>
                  <a:pt x="211033" y="62650"/>
                  <a:pt x="217628" y="125300"/>
                  <a:pt x="244008" y="185478"/>
                </a:cubicBezTo>
                <a:cubicBezTo>
                  <a:pt x="276157" y="258846"/>
                  <a:pt x="352821" y="314077"/>
                  <a:pt x="416297" y="375903"/>
                </a:cubicBezTo>
                <a:cubicBezTo>
                  <a:pt x="394038" y="401458"/>
                  <a:pt x="371781" y="427013"/>
                  <a:pt x="349524" y="452567"/>
                </a:cubicBezTo>
                <a:cubicBezTo>
                  <a:pt x="345402" y="457514"/>
                  <a:pt x="340456" y="463284"/>
                  <a:pt x="336334" y="468230"/>
                </a:cubicBezTo>
                <a:cubicBezTo>
                  <a:pt x="264616" y="398985"/>
                  <a:pt x="182181" y="333037"/>
                  <a:pt x="136842" y="248953"/>
                </a:cubicBezTo>
                <a:cubicBezTo>
                  <a:pt x="90678" y="163221"/>
                  <a:pt x="73367" y="79138"/>
                  <a:pt x="74191" y="0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ADFF98-A988-4C56-849B-E56B01758860}"/>
              </a:ext>
            </a:extLst>
          </p:cNvPr>
          <p:cNvSpPr/>
          <p:nvPr userDrawn="1"/>
        </p:nvSpPr>
        <p:spPr>
          <a:xfrm rot="2700000">
            <a:off x="1031037" y="-1094186"/>
            <a:ext cx="1169612" cy="5100012"/>
          </a:xfrm>
          <a:custGeom>
            <a:avLst/>
            <a:gdLst>
              <a:gd name="connsiteX0" fmla="*/ 324707 w 1169612"/>
              <a:gd name="connsiteY0" fmla="*/ 4587477 h 5100012"/>
              <a:gd name="connsiteX1" fmla="*/ 420418 w 1169612"/>
              <a:gd name="connsiteY1" fmla="*/ 4502032 h 5100012"/>
              <a:gd name="connsiteX2" fmla="*/ 516645 w 1169612"/>
              <a:gd name="connsiteY2" fmla="*/ 4581075 h 5100012"/>
              <a:gd name="connsiteX3" fmla="*/ 552157 w 1169612"/>
              <a:gd name="connsiteY3" fmla="*/ 4610860 h 5100012"/>
              <a:gd name="connsiteX4" fmla="*/ 444014 w 1169612"/>
              <a:gd name="connsiteY4" fmla="*/ 4706784 h 5100012"/>
              <a:gd name="connsiteX5" fmla="*/ 187871 w 1169612"/>
              <a:gd name="connsiteY5" fmla="*/ 3893742 h 5100012"/>
              <a:gd name="connsiteX6" fmla="*/ 224529 w 1169612"/>
              <a:gd name="connsiteY6" fmla="*/ 3989969 h 5100012"/>
              <a:gd name="connsiteX7" fmla="*/ 276079 w 1169612"/>
              <a:gd name="connsiteY7" fmla="*/ 4070158 h 5100012"/>
              <a:gd name="connsiteX8" fmla="*/ 292116 w 1169612"/>
              <a:gd name="connsiteY8" fmla="*/ 4090778 h 5100012"/>
              <a:gd name="connsiteX9" fmla="*/ 853439 w 1169612"/>
              <a:gd name="connsiteY9" fmla="*/ 4090778 h 5100012"/>
              <a:gd name="connsiteX10" fmla="*/ 868331 w 1169612"/>
              <a:gd name="connsiteY10" fmla="*/ 4070158 h 5100012"/>
              <a:gd name="connsiteX11" fmla="*/ 916444 w 1169612"/>
              <a:gd name="connsiteY11" fmla="*/ 3989969 h 5100012"/>
              <a:gd name="connsiteX12" fmla="*/ 949666 w 1169612"/>
              <a:gd name="connsiteY12" fmla="*/ 3893742 h 5100012"/>
              <a:gd name="connsiteX13" fmla="*/ 264623 w 1169612"/>
              <a:gd name="connsiteY13" fmla="*/ 3611936 h 5100012"/>
              <a:gd name="connsiteX14" fmla="*/ 221092 w 1169612"/>
              <a:gd name="connsiteY14" fmla="*/ 3679523 h 5100012"/>
              <a:gd name="connsiteX15" fmla="*/ 182143 w 1169612"/>
              <a:gd name="connsiteY15" fmla="*/ 3794079 h 5100012"/>
              <a:gd name="connsiteX16" fmla="*/ 180998 w 1169612"/>
              <a:gd name="connsiteY16" fmla="*/ 3807826 h 5100012"/>
              <a:gd name="connsiteX17" fmla="*/ 950811 w 1169612"/>
              <a:gd name="connsiteY17" fmla="*/ 3807826 h 5100012"/>
              <a:gd name="connsiteX18" fmla="*/ 948519 w 1169612"/>
              <a:gd name="connsiteY18" fmla="*/ 3794079 h 5100012"/>
              <a:gd name="connsiteX19" fmla="*/ 904989 w 1169612"/>
              <a:gd name="connsiteY19" fmla="*/ 3679523 h 5100012"/>
              <a:gd name="connsiteX20" fmla="*/ 861458 w 1169612"/>
              <a:gd name="connsiteY20" fmla="*/ 3611936 h 5100012"/>
              <a:gd name="connsiteX21" fmla="*/ 295554 w 1169612"/>
              <a:gd name="connsiteY21" fmla="*/ 1395287 h 5100012"/>
              <a:gd name="connsiteX22" fmla="*/ 320755 w 1169612"/>
              <a:gd name="connsiteY22" fmla="*/ 1498387 h 5100012"/>
              <a:gd name="connsiteX23" fmla="*/ 359704 w 1169612"/>
              <a:gd name="connsiteY23" fmla="*/ 1578575 h 5100012"/>
              <a:gd name="connsiteX24" fmla="*/ 361995 w 1169612"/>
              <a:gd name="connsiteY24" fmla="*/ 1580867 h 5100012"/>
              <a:gd name="connsiteX25" fmla="*/ 898115 w 1169612"/>
              <a:gd name="connsiteY25" fmla="*/ 1580867 h 5100012"/>
              <a:gd name="connsiteX26" fmla="*/ 899261 w 1169612"/>
              <a:gd name="connsiteY26" fmla="*/ 1578575 h 5100012"/>
              <a:gd name="connsiteX27" fmla="*/ 938210 w 1169612"/>
              <a:gd name="connsiteY27" fmla="*/ 1498387 h 5100012"/>
              <a:gd name="connsiteX28" fmla="*/ 964558 w 1169612"/>
              <a:gd name="connsiteY28" fmla="*/ 1395287 h 5100012"/>
              <a:gd name="connsiteX29" fmla="*/ 360850 w 1169612"/>
              <a:gd name="connsiteY29" fmla="*/ 1127227 h 5100012"/>
              <a:gd name="connsiteX30" fmla="*/ 334502 w 1169612"/>
              <a:gd name="connsiteY30" fmla="*/ 1176486 h 5100012"/>
              <a:gd name="connsiteX31" fmla="*/ 295554 w 1169612"/>
              <a:gd name="connsiteY31" fmla="*/ 1291041 h 5100012"/>
              <a:gd name="connsiteX32" fmla="*/ 292116 w 1169612"/>
              <a:gd name="connsiteY32" fmla="*/ 1313952 h 5100012"/>
              <a:gd name="connsiteX33" fmla="*/ 967994 w 1169612"/>
              <a:gd name="connsiteY33" fmla="*/ 1313952 h 5100012"/>
              <a:gd name="connsiteX34" fmla="*/ 965703 w 1169612"/>
              <a:gd name="connsiteY34" fmla="*/ 1291041 h 5100012"/>
              <a:gd name="connsiteX35" fmla="*/ 930191 w 1169612"/>
              <a:gd name="connsiteY35" fmla="*/ 1176486 h 5100012"/>
              <a:gd name="connsiteX36" fmla="*/ 904989 w 1169612"/>
              <a:gd name="connsiteY36" fmla="*/ 1127227 h 5100012"/>
              <a:gd name="connsiteX37" fmla="*/ 842523 w 1169612"/>
              <a:gd name="connsiteY37" fmla="*/ 233449 h 5100012"/>
              <a:gd name="connsiteX38" fmla="*/ 1075972 w 1169612"/>
              <a:gd name="connsiteY38" fmla="*/ 0 h 5100012"/>
              <a:gd name="connsiteX39" fmla="*/ 1087132 w 1169612"/>
              <a:gd name="connsiteY39" fmla="*/ 0 h 5100012"/>
              <a:gd name="connsiteX40" fmla="*/ 981741 w 1169612"/>
              <a:gd name="connsiteY40" fmla="*/ 347104 h 5100012"/>
              <a:gd name="connsiteX41" fmla="*/ 751484 w 1169612"/>
              <a:gd name="connsiteY41" fmla="*/ 643802 h 5100012"/>
              <a:gd name="connsiteX42" fmla="*/ 740028 w 1169612"/>
              <a:gd name="connsiteY42" fmla="*/ 657549 h 5100012"/>
              <a:gd name="connsiteX43" fmla="*/ 728573 w 1169612"/>
              <a:gd name="connsiteY43" fmla="*/ 671296 h 5100012"/>
              <a:gd name="connsiteX44" fmla="*/ 656403 w 1169612"/>
              <a:gd name="connsiteY44" fmla="*/ 753775 h 5100012"/>
              <a:gd name="connsiteX45" fmla="*/ 616308 w 1169612"/>
              <a:gd name="connsiteY45" fmla="*/ 798452 h 5100012"/>
              <a:gd name="connsiteX46" fmla="*/ 604853 w 1169612"/>
              <a:gd name="connsiteY46" fmla="*/ 812199 h 5100012"/>
              <a:gd name="connsiteX47" fmla="*/ 593398 w 1169612"/>
              <a:gd name="connsiteY47" fmla="*/ 825946 h 5100012"/>
              <a:gd name="connsiteX48" fmla="*/ 412400 w 1169612"/>
              <a:gd name="connsiteY48" fmla="*/ 1050475 h 5100012"/>
              <a:gd name="connsiteX49" fmla="*/ 852293 w 1169612"/>
              <a:gd name="connsiteY49" fmla="*/ 1050475 h 5100012"/>
              <a:gd name="connsiteX50" fmla="*/ 644947 w 1169612"/>
              <a:gd name="connsiteY50" fmla="*/ 823655 h 5100012"/>
              <a:gd name="connsiteX51" fmla="*/ 688479 w 1169612"/>
              <a:gd name="connsiteY51" fmla="*/ 774396 h 5100012"/>
              <a:gd name="connsiteX52" fmla="*/ 757212 w 1169612"/>
              <a:gd name="connsiteY52" fmla="*/ 695352 h 5100012"/>
              <a:gd name="connsiteX53" fmla="*/ 1148992 w 1169612"/>
              <a:gd name="connsiteY53" fmla="*/ 1338008 h 5100012"/>
              <a:gd name="connsiteX54" fmla="*/ 797306 w 1169612"/>
              <a:gd name="connsiteY54" fmla="*/ 1949735 h 5100012"/>
              <a:gd name="connsiteX55" fmla="*/ 719408 w 1169612"/>
              <a:gd name="connsiteY55" fmla="*/ 1886730 h 5100012"/>
              <a:gd name="connsiteX56" fmla="*/ 663276 w 1169612"/>
              <a:gd name="connsiteY56" fmla="*/ 1842053 h 5100012"/>
              <a:gd name="connsiteX57" fmla="*/ 843128 w 1169612"/>
              <a:gd name="connsiteY57" fmla="*/ 1663347 h 5100012"/>
              <a:gd name="connsiteX58" fmla="*/ 420419 w 1169612"/>
              <a:gd name="connsiteY58" fmla="*/ 1663347 h 5100012"/>
              <a:gd name="connsiteX59" fmla="*/ 607144 w 1169612"/>
              <a:gd name="connsiteY59" fmla="*/ 1842053 h 5100012"/>
              <a:gd name="connsiteX60" fmla="*/ 620891 w 1169612"/>
              <a:gd name="connsiteY60" fmla="*/ 1853508 h 5100012"/>
              <a:gd name="connsiteX61" fmla="*/ 634638 w 1169612"/>
              <a:gd name="connsiteY61" fmla="*/ 1864964 h 5100012"/>
              <a:gd name="connsiteX62" fmla="*/ 693061 w 1169612"/>
              <a:gd name="connsiteY62" fmla="*/ 1911932 h 5100012"/>
              <a:gd name="connsiteX63" fmla="*/ 768667 w 1169612"/>
              <a:gd name="connsiteY63" fmla="*/ 1972646 h 5100012"/>
              <a:gd name="connsiteX64" fmla="*/ 782414 w 1169612"/>
              <a:gd name="connsiteY64" fmla="*/ 1984102 h 5100012"/>
              <a:gd name="connsiteX65" fmla="*/ 796161 w 1169612"/>
              <a:gd name="connsiteY65" fmla="*/ 1995558 h 5100012"/>
              <a:gd name="connsiteX66" fmla="*/ 1106606 w 1169612"/>
              <a:gd name="connsiteY66" fmla="*/ 2395356 h 5100012"/>
              <a:gd name="connsiteX67" fmla="*/ 916444 w 1169612"/>
              <a:gd name="connsiteY67" fmla="*/ 2395356 h 5100012"/>
              <a:gd name="connsiteX68" fmla="*/ 895824 w 1169612"/>
              <a:gd name="connsiteY68" fmla="*/ 2354116 h 5100012"/>
              <a:gd name="connsiteX69" fmla="*/ 327629 w 1169612"/>
              <a:gd name="connsiteY69" fmla="*/ 2354116 h 5100012"/>
              <a:gd name="connsiteX70" fmla="*/ 298990 w 1169612"/>
              <a:gd name="connsiteY70" fmla="*/ 2401084 h 5100012"/>
              <a:gd name="connsiteX71" fmla="*/ 269206 w 1169612"/>
              <a:gd name="connsiteY71" fmla="*/ 2515639 h 5100012"/>
              <a:gd name="connsiteX72" fmla="*/ 270351 w 1169612"/>
              <a:gd name="connsiteY72" fmla="*/ 2540842 h 5100012"/>
              <a:gd name="connsiteX73" fmla="*/ 655258 w 1169612"/>
              <a:gd name="connsiteY73" fmla="*/ 2540842 h 5100012"/>
              <a:gd name="connsiteX74" fmla="*/ 655258 w 1169612"/>
              <a:gd name="connsiteY74" fmla="*/ 2621031 h 5100012"/>
              <a:gd name="connsiteX75" fmla="*/ 280661 w 1169612"/>
              <a:gd name="connsiteY75" fmla="*/ 2621031 h 5100012"/>
              <a:gd name="connsiteX76" fmla="*/ 309300 w 1169612"/>
              <a:gd name="connsiteY76" fmla="*/ 2710384 h 5100012"/>
              <a:gd name="connsiteX77" fmla="*/ 348249 w 1169612"/>
              <a:gd name="connsiteY77" fmla="*/ 2790573 h 5100012"/>
              <a:gd name="connsiteX78" fmla="*/ 358559 w 1169612"/>
              <a:gd name="connsiteY78" fmla="*/ 2806611 h 5100012"/>
              <a:gd name="connsiteX79" fmla="*/ 870622 w 1169612"/>
              <a:gd name="connsiteY79" fmla="*/ 2806611 h 5100012"/>
              <a:gd name="connsiteX80" fmla="*/ 880932 w 1169612"/>
              <a:gd name="connsiteY80" fmla="*/ 2790573 h 5100012"/>
              <a:gd name="connsiteX81" fmla="*/ 898115 w 1169612"/>
              <a:gd name="connsiteY81" fmla="*/ 2760788 h 5100012"/>
              <a:gd name="connsiteX82" fmla="*/ 1092859 w 1169612"/>
              <a:gd name="connsiteY82" fmla="*/ 2760788 h 5100012"/>
              <a:gd name="connsiteX83" fmla="*/ 743466 w 1169612"/>
              <a:gd name="connsiteY83" fmla="*/ 3184644 h 5100012"/>
              <a:gd name="connsiteX84" fmla="*/ 729719 w 1169612"/>
              <a:gd name="connsiteY84" fmla="*/ 3196099 h 5100012"/>
              <a:gd name="connsiteX85" fmla="*/ 715972 w 1169612"/>
              <a:gd name="connsiteY85" fmla="*/ 3207555 h 5100012"/>
              <a:gd name="connsiteX86" fmla="*/ 603708 w 1169612"/>
              <a:gd name="connsiteY86" fmla="*/ 3298054 h 5100012"/>
              <a:gd name="connsiteX87" fmla="*/ 581942 w 1169612"/>
              <a:gd name="connsiteY87" fmla="*/ 3315237 h 5100012"/>
              <a:gd name="connsiteX88" fmla="*/ 567050 w 1169612"/>
              <a:gd name="connsiteY88" fmla="*/ 3326692 h 5100012"/>
              <a:gd name="connsiteX89" fmla="*/ 552158 w 1169612"/>
              <a:gd name="connsiteY89" fmla="*/ 3337003 h 5100012"/>
              <a:gd name="connsiteX90" fmla="*/ 337939 w 1169612"/>
              <a:gd name="connsiteY90" fmla="*/ 3526019 h 5100012"/>
              <a:gd name="connsiteX91" fmla="*/ 793870 w 1169612"/>
              <a:gd name="connsiteY91" fmla="*/ 3526019 h 5100012"/>
              <a:gd name="connsiteX92" fmla="*/ 609435 w 1169612"/>
              <a:gd name="connsiteY92" fmla="*/ 3339294 h 5100012"/>
              <a:gd name="connsiteX93" fmla="*/ 630055 w 1169612"/>
              <a:gd name="connsiteY93" fmla="*/ 3323256 h 5100012"/>
              <a:gd name="connsiteX94" fmla="*/ 742320 w 1169612"/>
              <a:gd name="connsiteY94" fmla="*/ 3231611 h 5100012"/>
              <a:gd name="connsiteX95" fmla="*/ 1132954 w 1169612"/>
              <a:gd name="connsiteY95" fmla="*/ 3841047 h 5100012"/>
              <a:gd name="connsiteX96" fmla="*/ 738883 w 1169612"/>
              <a:gd name="connsiteY96" fmla="*/ 4450482 h 5100012"/>
              <a:gd name="connsiteX97" fmla="*/ 690770 w 1169612"/>
              <a:gd name="connsiteY97" fmla="*/ 4410387 h 5100012"/>
              <a:gd name="connsiteX98" fmla="*/ 607144 w 1169612"/>
              <a:gd name="connsiteY98" fmla="*/ 4341654 h 5100012"/>
              <a:gd name="connsiteX99" fmla="*/ 782414 w 1169612"/>
              <a:gd name="connsiteY99" fmla="*/ 4174403 h 5100012"/>
              <a:gd name="connsiteX100" fmla="*/ 367723 w 1169612"/>
              <a:gd name="connsiteY100" fmla="*/ 4174403 h 5100012"/>
              <a:gd name="connsiteX101" fmla="*/ 551012 w 1169612"/>
              <a:gd name="connsiteY101" fmla="*/ 4341654 h 5100012"/>
              <a:gd name="connsiteX102" fmla="*/ 564759 w 1169612"/>
              <a:gd name="connsiteY102" fmla="*/ 4353110 h 5100012"/>
              <a:gd name="connsiteX103" fmla="*/ 578506 w 1169612"/>
              <a:gd name="connsiteY103" fmla="*/ 4364566 h 5100012"/>
              <a:gd name="connsiteX104" fmla="*/ 663276 w 1169612"/>
              <a:gd name="connsiteY104" fmla="*/ 4435590 h 5100012"/>
              <a:gd name="connsiteX105" fmla="*/ 710244 w 1169612"/>
              <a:gd name="connsiteY105" fmla="*/ 4474539 h 5100012"/>
              <a:gd name="connsiteX106" fmla="*/ 723991 w 1169612"/>
              <a:gd name="connsiteY106" fmla="*/ 4485994 h 5100012"/>
              <a:gd name="connsiteX107" fmla="*/ 737738 w 1169612"/>
              <a:gd name="connsiteY107" fmla="*/ 4497450 h 5100012"/>
              <a:gd name="connsiteX108" fmla="*/ 1169612 w 1169612"/>
              <a:gd name="connsiteY108" fmla="*/ 5100012 h 5100012"/>
              <a:gd name="connsiteX109" fmla="*/ 989759 w 1169612"/>
              <a:gd name="connsiteY109" fmla="*/ 5100012 h 5100012"/>
              <a:gd name="connsiteX110" fmla="*/ 605999 w 1169612"/>
              <a:gd name="connsiteY110" fmla="*/ 4608568 h 5100012"/>
              <a:gd name="connsiteX111" fmla="*/ 592252 w 1169612"/>
              <a:gd name="connsiteY111" fmla="*/ 4597113 h 5100012"/>
              <a:gd name="connsiteX112" fmla="*/ 578506 w 1169612"/>
              <a:gd name="connsiteY112" fmla="*/ 4585658 h 5100012"/>
              <a:gd name="connsiteX113" fmla="*/ 540702 w 1169612"/>
              <a:gd name="connsiteY113" fmla="*/ 4554727 h 5100012"/>
              <a:gd name="connsiteX114" fmla="*/ 446767 w 1169612"/>
              <a:gd name="connsiteY114" fmla="*/ 4476830 h 5100012"/>
              <a:gd name="connsiteX115" fmla="*/ 433020 w 1169612"/>
              <a:gd name="connsiteY115" fmla="*/ 4465374 h 5100012"/>
              <a:gd name="connsiteX116" fmla="*/ 419274 w 1169612"/>
              <a:gd name="connsiteY116" fmla="*/ 4453919 h 5100012"/>
              <a:gd name="connsiteX117" fmla="*/ 0 w 1169612"/>
              <a:gd name="connsiteY117" fmla="*/ 3830736 h 5100012"/>
              <a:gd name="connsiteX118" fmla="*/ 433020 w 1169612"/>
              <a:gd name="connsiteY118" fmla="*/ 3216719 h 5100012"/>
              <a:gd name="connsiteX119" fmla="*/ 446767 w 1169612"/>
              <a:gd name="connsiteY119" fmla="*/ 3205264 h 5100012"/>
              <a:gd name="connsiteX120" fmla="*/ 460513 w 1169612"/>
              <a:gd name="connsiteY120" fmla="*/ 3193808 h 5100012"/>
              <a:gd name="connsiteX121" fmla="*/ 484570 w 1169612"/>
              <a:gd name="connsiteY121" fmla="*/ 3174334 h 5100012"/>
              <a:gd name="connsiteX122" fmla="*/ 594543 w 1169612"/>
              <a:gd name="connsiteY122" fmla="*/ 3086126 h 5100012"/>
              <a:gd name="connsiteX123" fmla="*/ 608290 w 1169612"/>
              <a:gd name="connsiteY123" fmla="*/ 3074670 h 5100012"/>
              <a:gd name="connsiteX124" fmla="*/ 622036 w 1169612"/>
              <a:gd name="connsiteY124" fmla="*/ 3063215 h 5100012"/>
              <a:gd name="connsiteX125" fmla="*/ 809907 w 1169612"/>
              <a:gd name="connsiteY125" fmla="*/ 2883363 h 5100012"/>
              <a:gd name="connsiteX126" fmla="*/ 413546 w 1169612"/>
              <a:gd name="connsiteY126" fmla="*/ 2883363 h 5100012"/>
              <a:gd name="connsiteX127" fmla="*/ 568195 w 1169612"/>
              <a:gd name="connsiteY127" fmla="*/ 3060924 h 5100012"/>
              <a:gd name="connsiteX128" fmla="*/ 458222 w 1169612"/>
              <a:gd name="connsiteY128" fmla="*/ 3149131 h 5100012"/>
              <a:gd name="connsiteX129" fmla="*/ 434166 w 1169612"/>
              <a:gd name="connsiteY129" fmla="*/ 3168606 h 5100012"/>
              <a:gd name="connsiteX130" fmla="*/ 89354 w 1169612"/>
              <a:gd name="connsiteY130" fmla="*/ 2511058 h 5100012"/>
              <a:gd name="connsiteX131" fmla="*/ 468532 w 1169612"/>
              <a:gd name="connsiteY131" fmla="*/ 1988684 h 5100012"/>
              <a:gd name="connsiteX132" fmla="*/ 547575 w 1169612"/>
              <a:gd name="connsiteY132" fmla="*/ 2052835 h 5100012"/>
              <a:gd name="connsiteX133" fmla="*/ 603708 w 1169612"/>
              <a:gd name="connsiteY133" fmla="*/ 2097512 h 5100012"/>
              <a:gd name="connsiteX134" fmla="*/ 398654 w 1169612"/>
              <a:gd name="connsiteY134" fmla="*/ 2269346 h 5100012"/>
              <a:gd name="connsiteX135" fmla="*/ 841983 w 1169612"/>
              <a:gd name="connsiteY135" fmla="*/ 2269346 h 5100012"/>
              <a:gd name="connsiteX136" fmla="*/ 663276 w 1169612"/>
              <a:gd name="connsiteY136" fmla="*/ 2098658 h 5100012"/>
              <a:gd name="connsiteX137" fmla="*/ 649530 w 1169612"/>
              <a:gd name="connsiteY137" fmla="*/ 2087202 h 5100012"/>
              <a:gd name="connsiteX138" fmla="*/ 634638 w 1169612"/>
              <a:gd name="connsiteY138" fmla="*/ 2075746 h 5100012"/>
              <a:gd name="connsiteX139" fmla="*/ 575069 w 1169612"/>
              <a:gd name="connsiteY139" fmla="*/ 2027633 h 5100012"/>
              <a:gd name="connsiteX140" fmla="*/ 499462 w 1169612"/>
              <a:gd name="connsiteY140" fmla="*/ 1966919 h 5100012"/>
              <a:gd name="connsiteX141" fmla="*/ 485715 w 1169612"/>
              <a:gd name="connsiteY141" fmla="*/ 1955463 h 5100012"/>
              <a:gd name="connsiteX142" fmla="*/ 471969 w 1169612"/>
              <a:gd name="connsiteY142" fmla="*/ 1944007 h 5100012"/>
              <a:gd name="connsiteX143" fmla="*/ 114555 w 1169612"/>
              <a:gd name="connsiteY143" fmla="*/ 1333427 h 5100012"/>
              <a:gd name="connsiteX144" fmla="*/ 471969 w 1169612"/>
              <a:gd name="connsiteY144" fmla="*/ 702226 h 5100012"/>
              <a:gd name="connsiteX145" fmla="*/ 483424 w 1169612"/>
              <a:gd name="connsiteY145" fmla="*/ 688479 h 5100012"/>
              <a:gd name="connsiteX146" fmla="*/ 494880 w 1169612"/>
              <a:gd name="connsiteY146" fmla="*/ 674732 h 5100012"/>
              <a:gd name="connsiteX147" fmla="*/ 517791 w 1169612"/>
              <a:gd name="connsiteY147" fmla="*/ 649530 h 5100012"/>
              <a:gd name="connsiteX148" fmla="*/ 607144 w 1169612"/>
              <a:gd name="connsiteY148" fmla="*/ 547576 h 5100012"/>
              <a:gd name="connsiteX149" fmla="*/ 618600 w 1169612"/>
              <a:gd name="connsiteY149" fmla="*/ 533829 h 5100012"/>
              <a:gd name="connsiteX150" fmla="*/ 630055 w 1169612"/>
              <a:gd name="connsiteY150" fmla="*/ 520082 h 5100012"/>
              <a:gd name="connsiteX151" fmla="*/ 829382 w 1169612"/>
              <a:gd name="connsiteY151" fmla="*/ 261187 h 5100012"/>
              <a:gd name="connsiteX152" fmla="*/ 445671 w 1169612"/>
              <a:gd name="connsiteY152" fmla="*/ 630301 h 5100012"/>
              <a:gd name="connsiteX153" fmla="*/ 565571 w 1169612"/>
              <a:gd name="connsiteY153" fmla="*/ 510401 h 5100012"/>
              <a:gd name="connsiteX154" fmla="*/ 578506 w 1169612"/>
              <a:gd name="connsiteY154" fmla="*/ 522373 h 5100012"/>
              <a:gd name="connsiteX155" fmla="*/ 485715 w 1169612"/>
              <a:gd name="connsiteY155" fmla="*/ 628910 h 5100012"/>
              <a:gd name="connsiteX156" fmla="*/ 467386 w 1169612"/>
              <a:gd name="connsiteY156" fmla="*/ 650675 h 5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169612" h="5100012">
                <a:moveTo>
                  <a:pt x="324707" y="4587477"/>
                </a:moveTo>
                <a:lnTo>
                  <a:pt x="420418" y="4502032"/>
                </a:lnTo>
                <a:cubicBezTo>
                  <a:pt x="451349" y="4528379"/>
                  <a:pt x="483424" y="4554727"/>
                  <a:pt x="516645" y="4581075"/>
                </a:cubicBezTo>
                <a:cubicBezTo>
                  <a:pt x="528101" y="4591385"/>
                  <a:pt x="540702" y="4600550"/>
                  <a:pt x="552157" y="4610860"/>
                </a:cubicBezTo>
                <a:lnTo>
                  <a:pt x="444014" y="4706784"/>
                </a:lnTo>
                <a:close/>
                <a:moveTo>
                  <a:pt x="187871" y="3893742"/>
                </a:moveTo>
                <a:cubicBezTo>
                  <a:pt x="194744" y="3925818"/>
                  <a:pt x="207346" y="3957894"/>
                  <a:pt x="224529" y="3989969"/>
                </a:cubicBezTo>
                <a:cubicBezTo>
                  <a:pt x="238275" y="4016317"/>
                  <a:pt x="256604" y="4043810"/>
                  <a:pt x="276079" y="4070158"/>
                </a:cubicBezTo>
                <a:cubicBezTo>
                  <a:pt x="280661" y="4077031"/>
                  <a:pt x="286389" y="4083904"/>
                  <a:pt x="292116" y="4090778"/>
                </a:cubicBezTo>
                <a:lnTo>
                  <a:pt x="853439" y="4090778"/>
                </a:lnTo>
                <a:cubicBezTo>
                  <a:pt x="858021" y="4083904"/>
                  <a:pt x="863749" y="4077031"/>
                  <a:pt x="868331" y="4070158"/>
                </a:cubicBezTo>
                <a:cubicBezTo>
                  <a:pt x="887806" y="4043810"/>
                  <a:pt x="903843" y="4017462"/>
                  <a:pt x="916444" y="3989969"/>
                </a:cubicBezTo>
                <a:cubicBezTo>
                  <a:pt x="931337" y="3957894"/>
                  <a:pt x="942792" y="3925818"/>
                  <a:pt x="949666" y="3893742"/>
                </a:cubicBezTo>
                <a:close/>
                <a:moveTo>
                  <a:pt x="264623" y="3611936"/>
                </a:moveTo>
                <a:cubicBezTo>
                  <a:pt x="248586" y="3633702"/>
                  <a:pt x="233694" y="3656613"/>
                  <a:pt x="221092" y="3679523"/>
                </a:cubicBezTo>
                <a:cubicBezTo>
                  <a:pt x="200472" y="3716182"/>
                  <a:pt x="187871" y="3755130"/>
                  <a:pt x="182143" y="3794079"/>
                </a:cubicBezTo>
                <a:cubicBezTo>
                  <a:pt x="182143" y="3798662"/>
                  <a:pt x="180998" y="3803243"/>
                  <a:pt x="180998" y="3807826"/>
                </a:cubicBezTo>
                <a:lnTo>
                  <a:pt x="950811" y="3807826"/>
                </a:lnTo>
                <a:cubicBezTo>
                  <a:pt x="949666" y="3803243"/>
                  <a:pt x="949666" y="3798662"/>
                  <a:pt x="948519" y="3794079"/>
                </a:cubicBezTo>
                <a:cubicBezTo>
                  <a:pt x="940501" y="3756276"/>
                  <a:pt x="925609" y="3717327"/>
                  <a:pt x="904989" y="3679523"/>
                </a:cubicBezTo>
                <a:cubicBezTo>
                  <a:pt x="892387" y="3656613"/>
                  <a:pt x="877495" y="3634847"/>
                  <a:pt x="861458" y="3611936"/>
                </a:cubicBezTo>
                <a:close/>
                <a:moveTo>
                  <a:pt x="295554" y="1395287"/>
                </a:moveTo>
                <a:cubicBezTo>
                  <a:pt x="300135" y="1430799"/>
                  <a:pt x="308154" y="1465166"/>
                  <a:pt x="320755" y="1498387"/>
                </a:cubicBezTo>
                <a:cubicBezTo>
                  <a:pt x="331066" y="1525880"/>
                  <a:pt x="344812" y="1553373"/>
                  <a:pt x="359704" y="1578575"/>
                </a:cubicBezTo>
                <a:cubicBezTo>
                  <a:pt x="360850" y="1579721"/>
                  <a:pt x="360850" y="1579721"/>
                  <a:pt x="361995" y="1580867"/>
                </a:cubicBezTo>
                <a:lnTo>
                  <a:pt x="898115" y="1580867"/>
                </a:lnTo>
                <a:cubicBezTo>
                  <a:pt x="898115" y="1579721"/>
                  <a:pt x="899261" y="1579721"/>
                  <a:pt x="899261" y="1578575"/>
                </a:cubicBezTo>
                <a:cubicBezTo>
                  <a:pt x="914153" y="1553374"/>
                  <a:pt x="927899" y="1525880"/>
                  <a:pt x="938210" y="1498387"/>
                </a:cubicBezTo>
                <a:cubicBezTo>
                  <a:pt x="950811" y="1466311"/>
                  <a:pt x="959975" y="1430799"/>
                  <a:pt x="964558" y="1395287"/>
                </a:cubicBezTo>
                <a:close/>
                <a:moveTo>
                  <a:pt x="360850" y="1127227"/>
                </a:moveTo>
                <a:cubicBezTo>
                  <a:pt x="351686" y="1144410"/>
                  <a:pt x="342521" y="1160448"/>
                  <a:pt x="334502" y="1176486"/>
                </a:cubicBezTo>
                <a:cubicBezTo>
                  <a:pt x="315028" y="1215434"/>
                  <a:pt x="301281" y="1254383"/>
                  <a:pt x="295554" y="1291041"/>
                </a:cubicBezTo>
                <a:cubicBezTo>
                  <a:pt x="294408" y="1299060"/>
                  <a:pt x="293262" y="1307079"/>
                  <a:pt x="292116" y="1313952"/>
                </a:cubicBezTo>
                <a:lnTo>
                  <a:pt x="967994" y="1313952"/>
                </a:lnTo>
                <a:cubicBezTo>
                  <a:pt x="967994" y="1305934"/>
                  <a:pt x="966849" y="1299060"/>
                  <a:pt x="965703" y="1291041"/>
                </a:cubicBezTo>
                <a:cubicBezTo>
                  <a:pt x="959975" y="1253238"/>
                  <a:pt x="947374" y="1214289"/>
                  <a:pt x="930191" y="1176486"/>
                </a:cubicBezTo>
                <a:cubicBezTo>
                  <a:pt x="923318" y="1159302"/>
                  <a:pt x="914153" y="1143264"/>
                  <a:pt x="904989" y="1127227"/>
                </a:cubicBezTo>
                <a:close/>
                <a:moveTo>
                  <a:pt x="842523" y="233449"/>
                </a:moveTo>
                <a:lnTo>
                  <a:pt x="1075972" y="0"/>
                </a:lnTo>
                <a:lnTo>
                  <a:pt x="1087132" y="0"/>
                </a:lnTo>
                <a:cubicBezTo>
                  <a:pt x="1080259" y="107683"/>
                  <a:pt x="1049328" y="222238"/>
                  <a:pt x="981741" y="347104"/>
                </a:cubicBezTo>
                <a:cubicBezTo>
                  <a:pt x="922172" y="453640"/>
                  <a:pt x="833964" y="548722"/>
                  <a:pt x="751484" y="643802"/>
                </a:cubicBezTo>
                <a:cubicBezTo>
                  <a:pt x="748047" y="648384"/>
                  <a:pt x="743466" y="652967"/>
                  <a:pt x="740028" y="657549"/>
                </a:cubicBezTo>
                <a:cubicBezTo>
                  <a:pt x="736592" y="662131"/>
                  <a:pt x="732010" y="666714"/>
                  <a:pt x="728573" y="671296"/>
                </a:cubicBezTo>
                <a:cubicBezTo>
                  <a:pt x="704516" y="698789"/>
                  <a:pt x="680460" y="726283"/>
                  <a:pt x="656403" y="753775"/>
                </a:cubicBezTo>
                <a:cubicBezTo>
                  <a:pt x="642656" y="768668"/>
                  <a:pt x="628910" y="783560"/>
                  <a:pt x="616308" y="798452"/>
                </a:cubicBezTo>
                <a:cubicBezTo>
                  <a:pt x="612872" y="803035"/>
                  <a:pt x="608290" y="807616"/>
                  <a:pt x="604853" y="812199"/>
                </a:cubicBezTo>
                <a:cubicBezTo>
                  <a:pt x="601416" y="816781"/>
                  <a:pt x="596834" y="821363"/>
                  <a:pt x="593398" y="825946"/>
                </a:cubicBezTo>
                <a:cubicBezTo>
                  <a:pt x="525810" y="902698"/>
                  <a:pt x="463950" y="978304"/>
                  <a:pt x="412400" y="1050475"/>
                </a:cubicBezTo>
                <a:lnTo>
                  <a:pt x="852293" y="1050475"/>
                </a:lnTo>
                <a:cubicBezTo>
                  <a:pt x="795015" y="974868"/>
                  <a:pt x="722846" y="900407"/>
                  <a:pt x="644947" y="823655"/>
                </a:cubicBezTo>
                <a:cubicBezTo>
                  <a:pt x="659840" y="807616"/>
                  <a:pt x="673586" y="790434"/>
                  <a:pt x="688479" y="774396"/>
                </a:cubicBezTo>
                <a:cubicBezTo>
                  <a:pt x="711390" y="748048"/>
                  <a:pt x="734301" y="721700"/>
                  <a:pt x="757212" y="695352"/>
                </a:cubicBezTo>
                <a:cubicBezTo>
                  <a:pt x="966849" y="898115"/>
                  <a:pt x="1148992" y="1097442"/>
                  <a:pt x="1148992" y="1338008"/>
                </a:cubicBezTo>
                <a:cubicBezTo>
                  <a:pt x="1148992" y="1602632"/>
                  <a:pt x="985178" y="1790503"/>
                  <a:pt x="797306" y="1949735"/>
                </a:cubicBezTo>
                <a:cubicBezTo>
                  <a:pt x="770959" y="1927970"/>
                  <a:pt x="745756" y="1907350"/>
                  <a:pt x="719408" y="1886730"/>
                </a:cubicBezTo>
                <a:cubicBezTo>
                  <a:pt x="701080" y="1871838"/>
                  <a:pt x="681606" y="1856946"/>
                  <a:pt x="663276" y="1842053"/>
                </a:cubicBezTo>
                <a:cubicBezTo>
                  <a:pt x="729719" y="1785921"/>
                  <a:pt x="792724" y="1726352"/>
                  <a:pt x="843128" y="1663347"/>
                </a:cubicBezTo>
                <a:lnTo>
                  <a:pt x="420419" y="1663347"/>
                </a:lnTo>
                <a:cubicBezTo>
                  <a:pt x="473114" y="1726352"/>
                  <a:pt x="538411" y="1784775"/>
                  <a:pt x="607144" y="1842053"/>
                </a:cubicBezTo>
                <a:cubicBezTo>
                  <a:pt x="611727" y="1845490"/>
                  <a:pt x="616308" y="1850072"/>
                  <a:pt x="620891" y="1853508"/>
                </a:cubicBezTo>
                <a:cubicBezTo>
                  <a:pt x="625474" y="1856946"/>
                  <a:pt x="630055" y="1861527"/>
                  <a:pt x="634638" y="1864964"/>
                </a:cubicBezTo>
                <a:cubicBezTo>
                  <a:pt x="654112" y="1879856"/>
                  <a:pt x="673586" y="1895894"/>
                  <a:pt x="693061" y="1911932"/>
                </a:cubicBezTo>
                <a:cubicBezTo>
                  <a:pt x="718263" y="1932552"/>
                  <a:pt x="743466" y="1952026"/>
                  <a:pt x="768667" y="1972646"/>
                </a:cubicBezTo>
                <a:cubicBezTo>
                  <a:pt x="773250" y="1976083"/>
                  <a:pt x="777832" y="1980665"/>
                  <a:pt x="782414" y="1984102"/>
                </a:cubicBezTo>
                <a:cubicBezTo>
                  <a:pt x="786996" y="1987539"/>
                  <a:pt x="791579" y="1992120"/>
                  <a:pt x="796161" y="1995558"/>
                </a:cubicBezTo>
                <a:cubicBezTo>
                  <a:pt x="931337" y="2108967"/>
                  <a:pt x="1055056" y="2232687"/>
                  <a:pt x="1106606" y="2395356"/>
                </a:cubicBezTo>
                <a:lnTo>
                  <a:pt x="916444" y="2395356"/>
                </a:lnTo>
                <a:cubicBezTo>
                  <a:pt x="910716" y="2381610"/>
                  <a:pt x="903843" y="2367863"/>
                  <a:pt x="895824" y="2354116"/>
                </a:cubicBezTo>
                <a:lnTo>
                  <a:pt x="327629" y="2354116"/>
                </a:lnTo>
                <a:cubicBezTo>
                  <a:pt x="317319" y="2370154"/>
                  <a:pt x="307008" y="2385046"/>
                  <a:pt x="298990" y="2401084"/>
                </a:cubicBezTo>
                <a:cubicBezTo>
                  <a:pt x="280661" y="2437742"/>
                  <a:pt x="269206" y="2475545"/>
                  <a:pt x="269206" y="2515639"/>
                </a:cubicBezTo>
                <a:cubicBezTo>
                  <a:pt x="269206" y="2523658"/>
                  <a:pt x="270351" y="2532823"/>
                  <a:pt x="270351" y="2540842"/>
                </a:cubicBezTo>
                <a:lnTo>
                  <a:pt x="655258" y="2540842"/>
                </a:lnTo>
                <a:lnTo>
                  <a:pt x="655258" y="2621031"/>
                </a:lnTo>
                <a:lnTo>
                  <a:pt x="280661" y="2621031"/>
                </a:lnTo>
                <a:cubicBezTo>
                  <a:pt x="287534" y="2650815"/>
                  <a:pt x="297844" y="2680599"/>
                  <a:pt x="309300" y="2710384"/>
                </a:cubicBezTo>
                <a:cubicBezTo>
                  <a:pt x="319610" y="2737877"/>
                  <a:pt x="333356" y="2764225"/>
                  <a:pt x="348249" y="2790573"/>
                </a:cubicBezTo>
                <a:cubicBezTo>
                  <a:pt x="351686" y="2795155"/>
                  <a:pt x="355122" y="2800883"/>
                  <a:pt x="358559" y="2806611"/>
                </a:cubicBezTo>
                <a:lnTo>
                  <a:pt x="870622" y="2806611"/>
                </a:lnTo>
                <a:cubicBezTo>
                  <a:pt x="874058" y="2802028"/>
                  <a:pt x="877495" y="2796300"/>
                  <a:pt x="880932" y="2790573"/>
                </a:cubicBezTo>
                <a:cubicBezTo>
                  <a:pt x="886659" y="2780263"/>
                  <a:pt x="892387" y="2771098"/>
                  <a:pt x="898115" y="2760788"/>
                </a:cubicBezTo>
                <a:lnTo>
                  <a:pt x="1092859" y="2760788"/>
                </a:lnTo>
                <a:cubicBezTo>
                  <a:pt x="1027563" y="2923457"/>
                  <a:pt x="890096" y="3060924"/>
                  <a:pt x="743466" y="3184644"/>
                </a:cubicBezTo>
                <a:cubicBezTo>
                  <a:pt x="738883" y="3188080"/>
                  <a:pt x="734301" y="3192663"/>
                  <a:pt x="729719" y="3196099"/>
                </a:cubicBezTo>
                <a:cubicBezTo>
                  <a:pt x="725136" y="3199536"/>
                  <a:pt x="720554" y="3204118"/>
                  <a:pt x="715972" y="3207555"/>
                </a:cubicBezTo>
                <a:cubicBezTo>
                  <a:pt x="678169" y="3238485"/>
                  <a:pt x="640366" y="3268269"/>
                  <a:pt x="603708" y="3298054"/>
                </a:cubicBezTo>
                <a:cubicBezTo>
                  <a:pt x="595689" y="3303782"/>
                  <a:pt x="588815" y="3309510"/>
                  <a:pt x="581942" y="3315237"/>
                </a:cubicBezTo>
                <a:cubicBezTo>
                  <a:pt x="576214" y="3318674"/>
                  <a:pt x="571632" y="3323256"/>
                  <a:pt x="567050" y="3326692"/>
                </a:cubicBezTo>
                <a:cubicBezTo>
                  <a:pt x="562467" y="3331275"/>
                  <a:pt x="557886" y="3334711"/>
                  <a:pt x="552158" y="3337003"/>
                </a:cubicBezTo>
                <a:cubicBezTo>
                  <a:pt x="474260" y="3401154"/>
                  <a:pt x="399799" y="3463014"/>
                  <a:pt x="337939" y="3526019"/>
                </a:cubicBezTo>
                <a:lnTo>
                  <a:pt x="793870" y="3526019"/>
                </a:lnTo>
                <a:cubicBezTo>
                  <a:pt x="740028" y="3464159"/>
                  <a:pt x="675878" y="3402299"/>
                  <a:pt x="609435" y="3339294"/>
                </a:cubicBezTo>
                <a:cubicBezTo>
                  <a:pt x="616308" y="3334711"/>
                  <a:pt x="623182" y="3328983"/>
                  <a:pt x="630055" y="3323256"/>
                </a:cubicBezTo>
                <a:cubicBezTo>
                  <a:pt x="666713" y="3293471"/>
                  <a:pt x="704516" y="3262542"/>
                  <a:pt x="742320" y="3231611"/>
                </a:cubicBezTo>
                <a:cubicBezTo>
                  <a:pt x="946228" y="3426356"/>
                  <a:pt x="1132954" y="3611936"/>
                  <a:pt x="1132954" y="3841047"/>
                </a:cubicBezTo>
                <a:cubicBezTo>
                  <a:pt x="1132954" y="4072449"/>
                  <a:pt x="948519" y="4267193"/>
                  <a:pt x="738883" y="4450482"/>
                </a:cubicBezTo>
                <a:cubicBezTo>
                  <a:pt x="722846" y="4436735"/>
                  <a:pt x="706807" y="4424134"/>
                  <a:pt x="690770" y="4410387"/>
                </a:cubicBezTo>
                <a:cubicBezTo>
                  <a:pt x="663276" y="4387477"/>
                  <a:pt x="634638" y="4364566"/>
                  <a:pt x="607144" y="4341654"/>
                </a:cubicBezTo>
                <a:cubicBezTo>
                  <a:pt x="670150" y="4286667"/>
                  <a:pt x="729719" y="4230535"/>
                  <a:pt x="782414" y="4174403"/>
                </a:cubicBezTo>
                <a:lnTo>
                  <a:pt x="367723" y="4174403"/>
                </a:lnTo>
                <a:cubicBezTo>
                  <a:pt x="422710" y="4230535"/>
                  <a:pt x="485715" y="4286667"/>
                  <a:pt x="551012" y="4341654"/>
                </a:cubicBezTo>
                <a:cubicBezTo>
                  <a:pt x="555594" y="4345091"/>
                  <a:pt x="560176" y="4349673"/>
                  <a:pt x="564759" y="4353110"/>
                </a:cubicBezTo>
                <a:cubicBezTo>
                  <a:pt x="569341" y="4356547"/>
                  <a:pt x="573923" y="4361129"/>
                  <a:pt x="578506" y="4364566"/>
                </a:cubicBezTo>
                <a:cubicBezTo>
                  <a:pt x="605999" y="4388622"/>
                  <a:pt x="634638" y="4412679"/>
                  <a:pt x="663276" y="4435590"/>
                </a:cubicBezTo>
                <a:cubicBezTo>
                  <a:pt x="679314" y="4448191"/>
                  <a:pt x="694206" y="4461938"/>
                  <a:pt x="710244" y="4474539"/>
                </a:cubicBezTo>
                <a:cubicBezTo>
                  <a:pt x="714826" y="4477975"/>
                  <a:pt x="719408" y="4482558"/>
                  <a:pt x="723991" y="4485994"/>
                </a:cubicBezTo>
                <a:cubicBezTo>
                  <a:pt x="728573" y="4489431"/>
                  <a:pt x="733155" y="4494013"/>
                  <a:pt x="737738" y="4497450"/>
                </a:cubicBezTo>
                <a:cubicBezTo>
                  <a:pt x="961121" y="4684175"/>
                  <a:pt x="1169612" y="4877774"/>
                  <a:pt x="1169612" y="5100012"/>
                </a:cubicBezTo>
                <a:lnTo>
                  <a:pt x="989759" y="5100012"/>
                </a:lnTo>
                <a:cubicBezTo>
                  <a:pt x="989759" y="4941925"/>
                  <a:pt x="804179" y="4773529"/>
                  <a:pt x="605999" y="4608568"/>
                </a:cubicBezTo>
                <a:cubicBezTo>
                  <a:pt x="601416" y="4605132"/>
                  <a:pt x="596834" y="4600550"/>
                  <a:pt x="592252" y="4597113"/>
                </a:cubicBezTo>
                <a:cubicBezTo>
                  <a:pt x="587670" y="4593676"/>
                  <a:pt x="583087" y="4589094"/>
                  <a:pt x="578506" y="4585658"/>
                </a:cubicBezTo>
                <a:cubicBezTo>
                  <a:pt x="565904" y="4575347"/>
                  <a:pt x="553303" y="4565038"/>
                  <a:pt x="540702" y="4554727"/>
                </a:cubicBezTo>
                <a:cubicBezTo>
                  <a:pt x="509772" y="4529526"/>
                  <a:pt x="477696" y="4503178"/>
                  <a:pt x="446767" y="4476830"/>
                </a:cubicBezTo>
                <a:cubicBezTo>
                  <a:pt x="442184" y="4473393"/>
                  <a:pt x="437602" y="4468811"/>
                  <a:pt x="433020" y="4465374"/>
                </a:cubicBezTo>
                <a:cubicBezTo>
                  <a:pt x="428438" y="4461938"/>
                  <a:pt x="423855" y="4457355"/>
                  <a:pt x="419274" y="4453919"/>
                </a:cubicBezTo>
                <a:cubicBezTo>
                  <a:pt x="197035" y="4264902"/>
                  <a:pt x="0" y="4066721"/>
                  <a:pt x="0" y="3830736"/>
                </a:cubicBezTo>
                <a:cubicBezTo>
                  <a:pt x="0" y="3585588"/>
                  <a:pt x="210782" y="3397717"/>
                  <a:pt x="433020" y="3216719"/>
                </a:cubicBezTo>
                <a:cubicBezTo>
                  <a:pt x="437602" y="3213283"/>
                  <a:pt x="442184" y="3208701"/>
                  <a:pt x="446767" y="3205264"/>
                </a:cubicBezTo>
                <a:cubicBezTo>
                  <a:pt x="451349" y="3201827"/>
                  <a:pt x="455931" y="3197245"/>
                  <a:pt x="460513" y="3193808"/>
                </a:cubicBezTo>
                <a:cubicBezTo>
                  <a:pt x="468532" y="3186935"/>
                  <a:pt x="476551" y="3181207"/>
                  <a:pt x="484570" y="3174334"/>
                </a:cubicBezTo>
                <a:cubicBezTo>
                  <a:pt x="521227" y="3145695"/>
                  <a:pt x="559031" y="3115910"/>
                  <a:pt x="594543" y="3086126"/>
                </a:cubicBezTo>
                <a:cubicBezTo>
                  <a:pt x="599126" y="3082690"/>
                  <a:pt x="603707" y="3078107"/>
                  <a:pt x="608290" y="3074670"/>
                </a:cubicBezTo>
                <a:cubicBezTo>
                  <a:pt x="612872" y="3071234"/>
                  <a:pt x="617454" y="3066651"/>
                  <a:pt x="622036" y="3063215"/>
                </a:cubicBezTo>
                <a:cubicBezTo>
                  <a:pt x="690770" y="3004791"/>
                  <a:pt x="756067" y="2945223"/>
                  <a:pt x="809907" y="2883363"/>
                </a:cubicBezTo>
                <a:lnTo>
                  <a:pt x="413546" y="2883363"/>
                </a:lnTo>
                <a:cubicBezTo>
                  <a:pt x="458222" y="2944077"/>
                  <a:pt x="512063" y="3003646"/>
                  <a:pt x="568195" y="3060924"/>
                </a:cubicBezTo>
                <a:cubicBezTo>
                  <a:pt x="531538" y="3090708"/>
                  <a:pt x="494880" y="3119347"/>
                  <a:pt x="458222" y="3149131"/>
                </a:cubicBezTo>
                <a:cubicBezTo>
                  <a:pt x="450203" y="3156005"/>
                  <a:pt x="442184" y="3161733"/>
                  <a:pt x="434166" y="3168606"/>
                </a:cubicBezTo>
                <a:cubicBezTo>
                  <a:pt x="252022" y="2983026"/>
                  <a:pt x="89354" y="2772244"/>
                  <a:pt x="89354" y="2511058"/>
                </a:cubicBezTo>
                <a:cubicBezTo>
                  <a:pt x="89354" y="2295692"/>
                  <a:pt x="268060" y="2144479"/>
                  <a:pt x="468532" y="1988684"/>
                </a:cubicBezTo>
                <a:cubicBezTo>
                  <a:pt x="494880" y="2010450"/>
                  <a:pt x="521228" y="2032215"/>
                  <a:pt x="547575" y="2052835"/>
                </a:cubicBezTo>
                <a:cubicBezTo>
                  <a:pt x="567050" y="2067727"/>
                  <a:pt x="585379" y="2082619"/>
                  <a:pt x="603708" y="2097512"/>
                </a:cubicBezTo>
                <a:cubicBezTo>
                  <a:pt x="526955" y="2157081"/>
                  <a:pt x="455931" y="2213213"/>
                  <a:pt x="398654" y="2269346"/>
                </a:cubicBezTo>
                <a:lnTo>
                  <a:pt x="841983" y="2269346"/>
                </a:lnTo>
                <a:cubicBezTo>
                  <a:pt x="792724" y="2210922"/>
                  <a:pt x="730864" y="2154790"/>
                  <a:pt x="663276" y="2098658"/>
                </a:cubicBezTo>
                <a:cubicBezTo>
                  <a:pt x="658694" y="2095220"/>
                  <a:pt x="654112" y="2090639"/>
                  <a:pt x="649530" y="2087202"/>
                </a:cubicBezTo>
                <a:cubicBezTo>
                  <a:pt x="643802" y="2083765"/>
                  <a:pt x="639220" y="2079183"/>
                  <a:pt x="634638" y="2075746"/>
                </a:cubicBezTo>
                <a:cubicBezTo>
                  <a:pt x="615163" y="2059708"/>
                  <a:pt x="595689" y="2043671"/>
                  <a:pt x="575069" y="2027633"/>
                </a:cubicBezTo>
                <a:cubicBezTo>
                  <a:pt x="549867" y="2008159"/>
                  <a:pt x="524664" y="1987539"/>
                  <a:pt x="499462" y="1966919"/>
                </a:cubicBezTo>
                <a:cubicBezTo>
                  <a:pt x="494880" y="1963482"/>
                  <a:pt x="490298" y="1958900"/>
                  <a:pt x="485715" y="1955463"/>
                </a:cubicBezTo>
                <a:cubicBezTo>
                  <a:pt x="481133" y="1952026"/>
                  <a:pt x="476551" y="1947444"/>
                  <a:pt x="471969" y="1944007"/>
                </a:cubicBezTo>
                <a:cubicBezTo>
                  <a:pt x="288680" y="1790503"/>
                  <a:pt x="114555" y="1608360"/>
                  <a:pt x="114555" y="1333427"/>
                </a:cubicBezTo>
                <a:cubicBezTo>
                  <a:pt x="114555" y="1126082"/>
                  <a:pt x="282952" y="919881"/>
                  <a:pt x="471969" y="702226"/>
                </a:cubicBezTo>
                <a:cubicBezTo>
                  <a:pt x="475406" y="697643"/>
                  <a:pt x="478842" y="693062"/>
                  <a:pt x="483424" y="688479"/>
                </a:cubicBezTo>
                <a:cubicBezTo>
                  <a:pt x="486861" y="683897"/>
                  <a:pt x="490298" y="679315"/>
                  <a:pt x="494880" y="674732"/>
                </a:cubicBezTo>
                <a:cubicBezTo>
                  <a:pt x="502899" y="666714"/>
                  <a:pt x="509772" y="658695"/>
                  <a:pt x="517791" y="649530"/>
                </a:cubicBezTo>
                <a:cubicBezTo>
                  <a:pt x="547575" y="616309"/>
                  <a:pt x="577360" y="581942"/>
                  <a:pt x="607144" y="547576"/>
                </a:cubicBezTo>
                <a:cubicBezTo>
                  <a:pt x="610581" y="542994"/>
                  <a:pt x="615163" y="538411"/>
                  <a:pt x="618600" y="533829"/>
                </a:cubicBezTo>
                <a:cubicBezTo>
                  <a:pt x="622036" y="529247"/>
                  <a:pt x="626619" y="524664"/>
                  <a:pt x="630055" y="520082"/>
                </a:cubicBezTo>
                <a:cubicBezTo>
                  <a:pt x="702226" y="435311"/>
                  <a:pt x="772104" y="349395"/>
                  <a:pt x="829382" y="261187"/>
                </a:cubicBezTo>
                <a:close/>
                <a:moveTo>
                  <a:pt x="445671" y="630301"/>
                </a:moveTo>
                <a:lnTo>
                  <a:pt x="565571" y="510401"/>
                </a:lnTo>
                <a:lnTo>
                  <a:pt x="578506" y="522373"/>
                </a:lnTo>
                <a:cubicBezTo>
                  <a:pt x="547575" y="557885"/>
                  <a:pt x="516646" y="593398"/>
                  <a:pt x="485715" y="628910"/>
                </a:cubicBezTo>
                <a:cubicBezTo>
                  <a:pt x="479988" y="635783"/>
                  <a:pt x="473114" y="643802"/>
                  <a:pt x="467386" y="650675"/>
                </a:cubicBezTo>
                <a:close/>
              </a:path>
            </a:pathLst>
          </a:custGeom>
          <a:solidFill>
            <a:schemeClr val="accent2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11F6DB-9A36-400C-8FF0-D5DE61D5908E}"/>
              </a:ext>
            </a:extLst>
          </p:cNvPr>
          <p:cNvSpPr/>
          <p:nvPr userDrawn="1"/>
        </p:nvSpPr>
        <p:spPr>
          <a:xfrm rot="2613694">
            <a:off x="6204536" y="1338587"/>
            <a:ext cx="1719555" cy="1405706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8405EAC-939C-4C4A-A652-22978EC323B2}"/>
              </a:ext>
            </a:extLst>
          </p:cNvPr>
          <p:cNvSpPr/>
          <p:nvPr userDrawn="1"/>
        </p:nvSpPr>
        <p:spPr>
          <a:xfrm rot="5400000">
            <a:off x="10559005" y="1597448"/>
            <a:ext cx="1161448" cy="949463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F3D761A-CEA6-4A9C-BC05-657BD6ED734C}"/>
              </a:ext>
            </a:extLst>
          </p:cNvPr>
          <p:cNvSpPr/>
          <p:nvPr userDrawn="1"/>
        </p:nvSpPr>
        <p:spPr>
          <a:xfrm rot="8257828">
            <a:off x="273193" y="259357"/>
            <a:ext cx="749314" cy="612551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1260B8-53BA-47D3-87D6-323C933B25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7617" y="2316383"/>
            <a:ext cx="1816765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16A93B-6921-4C70-8BB4-714FCAD39A3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827782" y="2898848"/>
            <a:ext cx="1190833" cy="1952967"/>
          </a:xfrm>
          <a:custGeom>
            <a:avLst/>
            <a:gdLst>
              <a:gd name="connsiteX0" fmla="*/ 0 w 1190833"/>
              <a:gd name="connsiteY0" fmla="*/ 0 h 1952967"/>
              <a:gd name="connsiteX1" fmla="*/ 1190833 w 1190833"/>
              <a:gd name="connsiteY1" fmla="*/ 0 h 1952967"/>
              <a:gd name="connsiteX2" fmla="*/ 1190833 w 1190833"/>
              <a:gd name="connsiteY2" fmla="*/ 1952967 h 1952967"/>
              <a:gd name="connsiteX3" fmla="*/ 0 w 1190833"/>
              <a:gd name="connsiteY3" fmla="*/ 1952967 h 195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833" h="1952967">
                <a:moveTo>
                  <a:pt x="0" y="0"/>
                </a:moveTo>
                <a:lnTo>
                  <a:pt x="1190833" y="0"/>
                </a:lnTo>
                <a:lnTo>
                  <a:pt x="1190833" y="1952967"/>
                </a:lnTo>
                <a:lnTo>
                  <a:pt x="0" y="19529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4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87254" y="538742"/>
            <a:ext cx="6478720" cy="309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8725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31861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54997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35360" y="264012"/>
            <a:ext cx="11521280" cy="632997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2224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36453" y="1516026"/>
            <a:ext cx="3096000" cy="38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547742" y="540839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45163" y="3571213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1447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968208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4098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AE611C2-19EC-4180-B746-B8E5A871E71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1A7D8-3817-4D41-B0AC-6F6407DDD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968208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07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789276"/>
            <a:ext cx="12192000" cy="4068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3302815"/>
            <a:ext cx="6096000" cy="3041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9679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039883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27226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267485" y="846034"/>
            <a:ext cx="5529990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&amp;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6891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C0D10032-074E-4CA2-ABA5-9CD5B90CB8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58349" y="520166"/>
            <a:ext cx="4728531" cy="5817668"/>
          </a:xfrm>
          <a:custGeom>
            <a:avLst/>
            <a:gdLst>
              <a:gd name="connsiteX0" fmla="*/ 548548 w 4728531"/>
              <a:gd name="connsiteY0" fmla="*/ 4778763 h 5817668"/>
              <a:gd name="connsiteX1" fmla="*/ 1038907 w 4728531"/>
              <a:gd name="connsiteY1" fmla="*/ 5326503 h 5817668"/>
              <a:gd name="connsiteX2" fmla="*/ 491166 w 4728531"/>
              <a:gd name="connsiteY2" fmla="*/ 5816862 h 5817668"/>
              <a:gd name="connsiteX3" fmla="*/ 807 w 4728531"/>
              <a:gd name="connsiteY3" fmla="*/ 5269121 h 5817668"/>
              <a:gd name="connsiteX4" fmla="*/ 548548 w 4728531"/>
              <a:gd name="connsiteY4" fmla="*/ 4778763 h 5817668"/>
              <a:gd name="connsiteX5" fmla="*/ 2582068 w 4728531"/>
              <a:gd name="connsiteY5" fmla="*/ 2704 h 5817668"/>
              <a:gd name="connsiteX6" fmla="*/ 2756083 w 4728531"/>
              <a:gd name="connsiteY6" fmla="*/ 3767 h 5817668"/>
              <a:gd name="connsiteX7" fmla="*/ 3929376 w 4728531"/>
              <a:gd name="connsiteY7" fmla="*/ 449548 h 5817668"/>
              <a:gd name="connsiteX8" fmla="*/ 4286615 w 4728531"/>
              <a:gd name="connsiteY8" fmla="*/ 3129325 h 5817668"/>
              <a:gd name="connsiteX9" fmla="*/ 4355478 w 4728531"/>
              <a:gd name="connsiteY9" fmla="*/ 4036880 h 5817668"/>
              <a:gd name="connsiteX10" fmla="*/ 3844862 w 4728531"/>
              <a:gd name="connsiteY10" fmla="*/ 4021634 h 5817668"/>
              <a:gd name="connsiteX11" fmla="*/ 3795512 w 4728531"/>
              <a:gd name="connsiteY11" fmla="*/ 4317879 h 5817668"/>
              <a:gd name="connsiteX12" fmla="*/ 3646861 w 4728531"/>
              <a:gd name="connsiteY12" fmla="*/ 4323548 h 5817668"/>
              <a:gd name="connsiteX13" fmla="*/ 3606580 w 4728531"/>
              <a:gd name="connsiteY13" fmla="*/ 4469298 h 5817668"/>
              <a:gd name="connsiteX14" fmla="*/ 3369990 w 4728531"/>
              <a:gd name="connsiteY14" fmla="*/ 4521018 h 5817668"/>
              <a:gd name="connsiteX15" fmla="*/ 2899355 w 4728531"/>
              <a:gd name="connsiteY15" fmla="*/ 4971677 h 5817668"/>
              <a:gd name="connsiteX16" fmla="*/ 2141841 w 4728531"/>
              <a:gd name="connsiteY16" fmla="*/ 4344012 h 5817668"/>
              <a:gd name="connsiteX17" fmla="*/ 1400078 w 4728531"/>
              <a:gd name="connsiteY17" fmla="*/ 4911033 h 5817668"/>
              <a:gd name="connsiteX18" fmla="*/ 589931 w 4728531"/>
              <a:gd name="connsiteY18" fmla="*/ 4419825 h 5817668"/>
              <a:gd name="connsiteX19" fmla="*/ 1652307 w 4728531"/>
              <a:gd name="connsiteY19" fmla="*/ 2931722 h 5817668"/>
              <a:gd name="connsiteX20" fmla="*/ 3043158 w 4728531"/>
              <a:gd name="connsiteY20" fmla="*/ 2561200 h 5817668"/>
              <a:gd name="connsiteX21" fmla="*/ 3036113 w 4728531"/>
              <a:gd name="connsiteY21" fmla="*/ 2555987 h 5817668"/>
              <a:gd name="connsiteX22" fmla="*/ 3772668 w 4728531"/>
              <a:gd name="connsiteY22" fmla="*/ 1716322 h 5817668"/>
              <a:gd name="connsiteX23" fmla="*/ 2840209 w 4728531"/>
              <a:gd name="connsiteY23" fmla="*/ 737058 h 5817668"/>
              <a:gd name="connsiteX24" fmla="*/ 2096020 w 4728531"/>
              <a:gd name="connsiteY24" fmla="*/ 1003904 h 5817668"/>
              <a:gd name="connsiteX25" fmla="*/ 1445846 w 4728531"/>
              <a:gd name="connsiteY25" fmla="*/ 541122 h 5817668"/>
              <a:gd name="connsiteX26" fmla="*/ 2582068 w 4728531"/>
              <a:gd name="connsiteY26" fmla="*/ 2704 h 58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28531" h="5817668">
                <a:moveTo>
                  <a:pt x="548548" y="4778763"/>
                </a:moveTo>
                <a:cubicBezTo>
                  <a:pt x="835211" y="4794608"/>
                  <a:pt x="1054752" y="5039839"/>
                  <a:pt x="1038907" y="5326503"/>
                </a:cubicBezTo>
                <a:cubicBezTo>
                  <a:pt x="1023061" y="5613167"/>
                  <a:pt x="777829" y="5832707"/>
                  <a:pt x="491166" y="5816862"/>
                </a:cubicBezTo>
                <a:cubicBezTo>
                  <a:pt x="204503" y="5801016"/>
                  <a:pt x="-15038" y="5555785"/>
                  <a:pt x="807" y="5269121"/>
                </a:cubicBezTo>
                <a:cubicBezTo>
                  <a:pt x="16653" y="4982458"/>
                  <a:pt x="261885" y="4762917"/>
                  <a:pt x="548548" y="4778763"/>
                </a:cubicBezTo>
                <a:close/>
                <a:moveTo>
                  <a:pt x="2582068" y="2704"/>
                </a:moveTo>
                <a:cubicBezTo>
                  <a:pt x="2640139" y="-1161"/>
                  <a:pt x="2698224" y="-946"/>
                  <a:pt x="2756083" y="3767"/>
                </a:cubicBezTo>
                <a:cubicBezTo>
                  <a:pt x="3132633" y="34436"/>
                  <a:pt x="3493967" y="91474"/>
                  <a:pt x="3929376" y="449548"/>
                </a:cubicBezTo>
                <a:cubicBezTo>
                  <a:pt x="4919800" y="1129412"/>
                  <a:pt x="4930126" y="2421201"/>
                  <a:pt x="4286615" y="3129325"/>
                </a:cubicBezTo>
                <a:cubicBezTo>
                  <a:pt x="4309568" y="3431842"/>
                  <a:pt x="4389355" y="4005541"/>
                  <a:pt x="4355478" y="4036880"/>
                </a:cubicBezTo>
                <a:cubicBezTo>
                  <a:pt x="4255653" y="4142484"/>
                  <a:pt x="4016098" y="4042610"/>
                  <a:pt x="3844862" y="4021634"/>
                </a:cubicBezTo>
                <a:cubicBezTo>
                  <a:pt x="3836003" y="4129147"/>
                  <a:pt x="3822393" y="4296348"/>
                  <a:pt x="3795512" y="4317879"/>
                </a:cubicBezTo>
                <a:cubicBezTo>
                  <a:pt x="3758886" y="4332019"/>
                  <a:pt x="3700874" y="4326476"/>
                  <a:pt x="3646861" y="4323548"/>
                </a:cubicBezTo>
                <a:cubicBezTo>
                  <a:pt x="3633433" y="4372131"/>
                  <a:pt x="3646781" y="4449628"/>
                  <a:pt x="3606580" y="4469298"/>
                </a:cubicBezTo>
                <a:cubicBezTo>
                  <a:pt x="3537513" y="4494843"/>
                  <a:pt x="3434899" y="4475631"/>
                  <a:pt x="3369990" y="4521018"/>
                </a:cubicBezTo>
                <a:cubicBezTo>
                  <a:pt x="3252468" y="4578984"/>
                  <a:pt x="3247184" y="5024253"/>
                  <a:pt x="2899355" y="4971677"/>
                </a:cubicBezTo>
                <a:cubicBezTo>
                  <a:pt x="2598277" y="4909574"/>
                  <a:pt x="2355586" y="4565959"/>
                  <a:pt x="2141841" y="4344012"/>
                </a:cubicBezTo>
                <a:cubicBezTo>
                  <a:pt x="1981764" y="4163762"/>
                  <a:pt x="1622817" y="4698394"/>
                  <a:pt x="1400078" y="4911033"/>
                </a:cubicBezTo>
                <a:cubicBezTo>
                  <a:pt x="1075556" y="4771974"/>
                  <a:pt x="813353" y="4605488"/>
                  <a:pt x="589931" y="4419825"/>
                </a:cubicBezTo>
                <a:cubicBezTo>
                  <a:pt x="979653" y="3891924"/>
                  <a:pt x="1424727" y="3149577"/>
                  <a:pt x="1652307" y="2931722"/>
                </a:cubicBezTo>
                <a:cubicBezTo>
                  <a:pt x="1885400" y="2693969"/>
                  <a:pt x="2613272" y="2686571"/>
                  <a:pt x="3043158" y="2561200"/>
                </a:cubicBezTo>
                <a:lnTo>
                  <a:pt x="3036113" y="2555987"/>
                </a:lnTo>
                <a:cubicBezTo>
                  <a:pt x="3441848" y="2464034"/>
                  <a:pt x="3749810" y="2129847"/>
                  <a:pt x="3772668" y="1716322"/>
                </a:cubicBezTo>
                <a:cubicBezTo>
                  <a:pt x="3800903" y="1205517"/>
                  <a:pt x="3383428" y="767085"/>
                  <a:pt x="2840209" y="737058"/>
                </a:cubicBezTo>
                <a:cubicBezTo>
                  <a:pt x="2550766" y="721060"/>
                  <a:pt x="2284022" y="824238"/>
                  <a:pt x="2096020" y="1003904"/>
                </a:cubicBezTo>
                <a:lnTo>
                  <a:pt x="1445846" y="541122"/>
                </a:lnTo>
                <a:cubicBezTo>
                  <a:pt x="1769624" y="256775"/>
                  <a:pt x="2175558" y="29760"/>
                  <a:pt x="2582068" y="27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6860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EB0C60AC-17D1-47A8-A33F-85C3824468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B402172D-BBC8-4691-988A-FAE2D859BF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200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728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372416" y="1897460"/>
            <a:ext cx="324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00617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16014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75F8091E-F1D1-4432-A03D-CA0EF01AD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9" name="텍스트 개체 틀 2">
            <a:extLst>
              <a:ext uri="{FF2B5EF4-FFF2-40B4-BE49-F238E27FC236}">
                <a16:creationId xmlns:a16="http://schemas.microsoft.com/office/drawing/2014/main" id="{0B231A61-2323-46B3-86EA-6D772A043A4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90582"/>
            <a:ext cx="12192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5289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97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5875FE7-E5ED-4E41-9EB7-B5DE447AD05E}"/>
              </a:ext>
            </a:extLst>
          </p:cNvPr>
          <p:cNvSpPr>
            <a:spLocks/>
          </p:cNvSpPr>
          <p:nvPr userDrawn="1"/>
        </p:nvSpPr>
        <p:spPr bwMode="auto">
          <a:xfrm>
            <a:off x="0" y="2596"/>
            <a:ext cx="11682484" cy="6855404"/>
          </a:xfrm>
          <a:custGeom>
            <a:avLst/>
            <a:gdLst>
              <a:gd name="connsiteX0" fmla="*/ 135716 w 11682484"/>
              <a:gd name="connsiteY0" fmla="*/ 0 h 6855404"/>
              <a:gd name="connsiteX1" fmla="*/ 1583140 w 11682484"/>
              <a:gd name="connsiteY1" fmla="*/ 1348532 h 6855404"/>
              <a:gd name="connsiteX2" fmla="*/ 11682484 w 11682484"/>
              <a:gd name="connsiteY2" fmla="*/ 4114823 h 6855404"/>
              <a:gd name="connsiteX3" fmla="*/ 11682484 w 11682484"/>
              <a:gd name="connsiteY3" fmla="*/ 6855404 h 6855404"/>
              <a:gd name="connsiteX4" fmla="*/ 9707328 w 11682484"/>
              <a:gd name="connsiteY4" fmla="*/ 6855404 h 6855404"/>
              <a:gd name="connsiteX5" fmla="*/ 9569988 w 11682484"/>
              <a:gd name="connsiteY5" fmla="*/ 6685097 h 6855404"/>
              <a:gd name="connsiteX6" fmla="*/ 5598025 w 11682484"/>
              <a:gd name="connsiteY6" fmla="*/ 3691219 h 6855404"/>
              <a:gd name="connsiteX7" fmla="*/ 2821856 w 11682484"/>
              <a:gd name="connsiteY7" fmla="*/ 3599026 h 6855404"/>
              <a:gd name="connsiteX8" fmla="*/ 63756 w 11682484"/>
              <a:gd name="connsiteY8" fmla="*/ 6602507 h 6855404"/>
              <a:gd name="connsiteX9" fmla="*/ 3589 w 11682484"/>
              <a:gd name="connsiteY9" fmla="*/ 6855404 h 6855404"/>
              <a:gd name="connsiteX10" fmla="*/ 0 w 11682484"/>
              <a:gd name="connsiteY10" fmla="*/ 6855404 h 6855404"/>
              <a:gd name="connsiteX11" fmla="*/ 0 w 11682484"/>
              <a:gd name="connsiteY11" fmla="*/ 5728147 h 6855404"/>
              <a:gd name="connsiteX12" fmla="*/ 0 w 11682484"/>
              <a:gd name="connsiteY12" fmla="*/ 1967486 h 6855404"/>
              <a:gd name="connsiteX13" fmla="*/ 0 w 11682484"/>
              <a:gd name="connsiteY13" fmla="*/ 825147 h 6855404"/>
              <a:gd name="connsiteX14" fmla="*/ 1 w 11682484"/>
              <a:gd name="connsiteY14" fmla="*/ 825147 h 6855404"/>
              <a:gd name="connsiteX15" fmla="*/ 1 w 11682484"/>
              <a:gd name="connsiteY15" fmla="*/ 479227 h 6855404"/>
              <a:gd name="connsiteX16" fmla="*/ 1 w 11682484"/>
              <a:gd name="connsiteY16" fmla="*/ 346491 h 6855404"/>
              <a:gd name="connsiteX17" fmla="*/ 2 w 11682484"/>
              <a:gd name="connsiteY17" fmla="*/ 346491 h 6855404"/>
              <a:gd name="connsiteX18" fmla="*/ 2 w 11682484"/>
              <a:gd name="connsiteY18" fmla="*/ 571 h 6855404"/>
              <a:gd name="connsiteX19" fmla="*/ 127322 w 11682484"/>
              <a:gd name="connsiteY19" fmla="*/ 31 h 68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82484" h="6855404">
                <a:moveTo>
                  <a:pt x="135716" y="0"/>
                </a:moveTo>
                <a:lnTo>
                  <a:pt x="1583140" y="1348532"/>
                </a:lnTo>
                <a:lnTo>
                  <a:pt x="11682484" y="4114823"/>
                </a:lnTo>
                <a:lnTo>
                  <a:pt x="11682484" y="6855404"/>
                </a:lnTo>
                <a:lnTo>
                  <a:pt x="9707328" y="6855404"/>
                </a:lnTo>
                <a:lnTo>
                  <a:pt x="9569988" y="6685097"/>
                </a:lnTo>
                <a:cubicBezTo>
                  <a:pt x="8411292" y="5293196"/>
                  <a:pt x="7168522" y="4300079"/>
                  <a:pt x="5598025" y="3691219"/>
                </a:cubicBezTo>
                <a:cubicBezTo>
                  <a:pt x="4810593" y="3386702"/>
                  <a:pt x="3628101" y="3319652"/>
                  <a:pt x="2821856" y="3599026"/>
                </a:cubicBezTo>
                <a:cubicBezTo>
                  <a:pt x="1476436" y="4020704"/>
                  <a:pt x="428633" y="5267408"/>
                  <a:pt x="63756" y="6602507"/>
                </a:cubicBezTo>
                <a:lnTo>
                  <a:pt x="3589" y="6855404"/>
                </a:lnTo>
                <a:lnTo>
                  <a:pt x="0" y="6855404"/>
                </a:lnTo>
                <a:lnTo>
                  <a:pt x="0" y="5728147"/>
                </a:lnTo>
                <a:lnTo>
                  <a:pt x="0" y="1967486"/>
                </a:lnTo>
                <a:lnTo>
                  <a:pt x="0" y="825147"/>
                </a:lnTo>
                <a:lnTo>
                  <a:pt x="1" y="825147"/>
                </a:lnTo>
                <a:lnTo>
                  <a:pt x="1" y="479227"/>
                </a:lnTo>
                <a:lnTo>
                  <a:pt x="1" y="346491"/>
                </a:lnTo>
                <a:lnTo>
                  <a:pt x="2" y="346491"/>
                </a:lnTo>
                <a:lnTo>
                  <a:pt x="2" y="571"/>
                </a:lnTo>
                <a:cubicBezTo>
                  <a:pt x="2" y="571"/>
                  <a:pt x="46193" y="353"/>
                  <a:pt x="127322" y="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218F5CF-15FE-4EEB-9CE3-3FBB4D1D799E}"/>
              </a:ext>
            </a:extLst>
          </p:cNvPr>
          <p:cNvSpPr>
            <a:spLocks/>
          </p:cNvSpPr>
          <p:nvPr userDrawn="1"/>
        </p:nvSpPr>
        <p:spPr bwMode="auto">
          <a:xfrm rot="213804">
            <a:off x="-19171" y="109604"/>
            <a:ext cx="12075996" cy="2051564"/>
          </a:xfrm>
          <a:custGeom>
            <a:avLst/>
            <a:gdLst>
              <a:gd name="connsiteX0" fmla="*/ 1 w 12075996"/>
              <a:gd name="connsiteY0" fmla="*/ 264203 h 2051564"/>
              <a:gd name="connsiteX1" fmla="*/ 4242639 w 12075996"/>
              <a:gd name="connsiteY1" fmla="*/ 0 h 2051564"/>
              <a:gd name="connsiteX2" fmla="*/ 4506096 w 12075996"/>
              <a:gd name="connsiteY2" fmla="*/ 105217 h 2051564"/>
              <a:gd name="connsiteX3" fmla="*/ 7760587 w 12075996"/>
              <a:gd name="connsiteY3" fmla="*/ 1449725 h 2051564"/>
              <a:gd name="connsiteX4" fmla="*/ 12023712 w 12075996"/>
              <a:gd name="connsiteY4" fmla="*/ 181916 h 2051564"/>
              <a:gd name="connsiteX5" fmla="*/ 12075996 w 12075996"/>
              <a:gd name="connsiteY5" fmla="*/ 38560 h 2051564"/>
              <a:gd name="connsiteX6" fmla="*/ 12075996 w 12075996"/>
              <a:gd name="connsiteY6" fmla="*/ 49656 h 2051564"/>
              <a:gd name="connsiteX7" fmla="*/ 12034949 w 12075996"/>
              <a:gd name="connsiteY7" fmla="*/ 192180 h 2051564"/>
              <a:gd name="connsiteX8" fmla="*/ 7869859 w 12075996"/>
              <a:gd name="connsiteY8" fmla="*/ 1752181 h 2051564"/>
              <a:gd name="connsiteX9" fmla="*/ 3235820 w 12075996"/>
              <a:gd name="connsiteY9" fmla="*/ 242456 h 2051564"/>
              <a:gd name="connsiteX10" fmla="*/ 1558466 w 12075996"/>
              <a:gd name="connsiteY10" fmla="*/ 338976 h 2051564"/>
              <a:gd name="connsiteX11" fmla="*/ 220 w 12075996"/>
              <a:gd name="connsiteY11" fmla="*/ 450295 h 2051564"/>
              <a:gd name="connsiteX12" fmla="*/ 881 w 12075996"/>
              <a:gd name="connsiteY12" fmla="*/ 459818 h 2051564"/>
              <a:gd name="connsiteX13" fmla="*/ 0 w 12075996"/>
              <a:gd name="connsiteY13" fmla="*/ 459516 h 2051564"/>
              <a:gd name="connsiteX14" fmla="*/ 0 w 12075996"/>
              <a:gd name="connsiteY14" fmla="*/ 429248 h 2051564"/>
              <a:gd name="connsiteX15" fmla="*/ 1 w 12075996"/>
              <a:gd name="connsiteY15" fmla="*/ 429248 h 205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75996" h="2051564">
                <a:moveTo>
                  <a:pt x="1" y="264203"/>
                </a:moveTo>
                <a:lnTo>
                  <a:pt x="4242639" y="0"/>
                </a:lnTo>
                <a:lnTo>
                  <a:pt x="4506096" y="105217"/>
                </a:lnTo>
                <a:cubicBezTo>
                  <a:pt x="5593744" y="542784"/>
                  <a:pt x="6923737" y="1110296"/>
                  <a:pt x="7760587" y="1449725"/>
                </a:cubicBezTo>
                <a:cubicBezTo>
                  <a:pt x="10618004" y="2616266"/>
                  <a:pt x="11666948" y="1084938"/>
                  <a:pt x="12023712" y="181916"/>
                </a:cubicBezTo>
                <a:lnTo>
                  <a:pt x="12075996" y="38560"/>
                </a:lnTo>
                <a:lnTo>
                  <a:pt x="12075996" y="49656"/>
                </a:lnTo>
                <a:lnTo>
                  <a:pt x="12034949" y="192180"/>
                </a:lnTo>
                <a:cubicBezTo>
                  <a:pt x="11741579" y="1117741"/>
                  <a:pt x="10801203" y="2718034"/>
                  <a:pt x="7869859" y="1752181"/>
                </a:cubicBezTo>
                <a:cubicBezTo>
                  <a:pt x="6621354" y="1343948"/>
                  <a:pt x="4298591" y="526574"/>
                  <a:pt x="3235820" y="242456"/>
                </a:cubicBezTo>
                <a:cubicBezTo>
                  <a:pt x="3156415" y="232591"/>
                  <a:pt x="2347516" y="284550"/>
                  <a:pt x="1558466" y="338976"/>
                </a:cubicBezTo>
                <a:cubicBezTo>
                  <a:pt x="769418" y="393403"/>
                  <a:pt x="220" y="450295"/>
                  <a:pt x="220" y="450295"/>
                </a:cubicBezTo>
                <a:lnTo>
                  <a:pt x="881" y="459818"/>
                </a:lnTo>
                <a:lnTo>
                  <a:pt x="0" y="459516"/>
                </a:lnTo>
                <a:lnTo>
                  <a:pt x="0" y="429248"/>
                </a:lnTo>
                <a:lnTo>
                  <a:pt x="1" y="429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15AE85-5663-49FF-822D-A9BCC638FE7E}"/>
              </a:ext>
            </a:extLst>
          </p:cNvPr>
          <p:cNvSpPr>
            <a:spLocks/>
          </p:cNvSpPr>
          <p:nvPr userDrawn="1"/>
        </p:nvSpPr>
        <p:spPr bwMode="auto">
          <a:xfrm>
            <a:off x="-2" y="0"/>
            <a:ext cx="12192002" cy="6858000"/>
          </a:xfrm>
          <a:custGeom>
            <a:avLst/>
            <a:gdLst>
              <a:gd name="connsiteX0" fmla="*/ 1562216 w 12192002"/>
              <a:gd name="connsiteY0" fmla="*/ 24 h 6847230"/>
              <a:gd name="connsiteX1" fmla="*/ 3242227 w 12192002"/>
              <a:gd name="connsiteY1" fmla="*/ 19898 h 6847230"/>
              <a:gd name="connsiteX2" fmla="*/ 7760587 w 12192002"/>
              <a:gd name="connsiteY2" fmla="*/ 1846920 h 6847230"/>
              <a:gd name="connsiteX3" fmla="*/ 12192002 w 12192002"/>
              <a:gd name="connsiteY3" fmla="*/ 3162 h 6847230"/>
              <a:gd name="connsiteX4" fmla="*/ 12192002 w 12192002"/>
              <a:gd name="connsiteY4" fmla="*/ 1143708 h 6847230"/>
              <a:gd name="connsiteX5" fmla="*/ 12192002 w 12192002"/>
              <a:gd name="connsiteY5" fmla="*/ 6847230 h 6847230"/>
              <a:gd name="connsiteX6" fmla="*/ 10130702 w 12192002"/>
              <a:gd name="connsiteY6" fmla="*/ 6847230 h 6847230"/>
              <a:gd name="connsiteX7" fmla="*/ 9987372 w 12192002"/>
              <a:gd name="connsiteY7" fmla="*/ 6677190 h 6847230"/>
              <a:gd name="connsiteX8" fmla="*/ 5842176 w 12192002"/>
              <a:gd name="connsiteY8" fmla="*/ 3688014 h 6847230"/>
              <a:gd name="connsiteX9" fmla="*/ 2944928 w 12192002"/>
              <a:gd name="connsiteY9" fmla="*/ 3595966 h 6847230"/>
              <a:gd name="connsiteX10" fmla="*/ 66537 w 12192002"/>
              <a:gd name="connsiteY10" fmla="*/ 6594730 h 6847230"/>
              <a:gd name="connsiteX11" fmla="*/ 3745 w 12192002"/>
              <a:gd name="connsiteY11" fmla="*/ 6847230 h 6847230"/>
              <a:gd name="connsiteX12" fmla="*/ 0 w 12192002"/>
              <a:gd name="connsiteY12" fmla="*/ 6847230 h 6847230"/>
              <a:gd name="connsiteX13" fmla="*/ 0 w 12192002"/>
              <a:gd name="connsiteY13" fmla="*/ 5721743 h 6847230"/>
              <a:gd name="connsiteX14" fmla="*/ 0 w 12192002"/>
              <a:gd name="connsiteY14" fmla="*/ 1966988 h 6847230"/>
              <a:gd name="connsiteX15" fmla="*/ 0 w 12192002"/>
              <a:gd name="connsiteY15" fmla="*/ 826443 h 6847230"/>
              <a:gd name="connsiteX16" fmla="*/ 1 w 12192002"/>
              <a:gd name="connsiteY16" fmla="*/ 826443 h 6847230"/>
              <a:gd name="connsiteX17" fmla="*/ 1 w 12192002"/>
              <a:gd name="connsiteY17" fmla="*/ 481066 h 6847230"/>
              <a:gd name="connsiteX18" fmla="*/ 1 w 12192002"/>
              <a:gd name="connsiteY18" fmla="*/ 348539 h 6847230"/>
              <a:gd name="connsiteX19" fmla="*/ 2 w 12192002"/>
              <a:gd name="connsiteY19" fmla="*/ 348539 h 6847230"/>
              <a:gd name="connsiteX20" fmla="*/ 2 w 12192002"/>
              <a:gd name="connsiteY20" fmla="*/ 3162 h 6847230"/>
              <a:gd name="connsiteX21" fmla="*/ 1562216 w 12192002"/>
              <a:gd name="connsiteY21" fmla="*/ 24 h 68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2" h="6847230">
                <a:moveTo>
                  <a:pt x="1562216" y="24"/>
                </a:moveTo>
                <a:cubicBezTo>
                  <a:pt x="2353140" y="373"/>
                  <a:pt x="3163696" y="4557"/>
                  <a:pt x="3242227" y="19898"/>
                </a:cubicBezTo>
                <a:cubicBezTo>
                  <a:pt x="4282770" y="376934"/>
                  <a:pt x="6543351" y="1353205"/>
                  <a:pt x="7760587" y="1846920"/>
                </a:cubicBezTo>
                <a:cubicBezTo>
                  <a:pt x="11661915" y="3439636"/>
                  <a:pt x="12192002" y="3162"/>
                  <a:pt x="12192002" y="3162"/>
                </a:cubicBezTo>
                <a:lnTo>
                  <a:pt x="12192002" y="1143708"/>
                </a:lnTo>
                <a:lnTo>
                  <a:pt x="12192002" y="6847230"/>
                </a:lnTo>
                <a:lnTo>
                  <a:pt x="10130702" y="6847230"/>
                </a:lnTo>
                <a:lnTo>
                  <a:pt x="9987372" y="6677190"/>
                </a:lnTo>
                <a:cubicBezTo>
                  <a:pt x="8778141" y="5287475"/>
                  <a:pt x="7481169" y="4295918"/>
                  <a:pt x="5842176" y="3688014"/>
                </a:cubicBezTo>
                <a:cubicBezTo>
                  <a:pt x="5020401" y="3383975"/>
                  <a:pt x="3786336" y="3317031"/>
                  <a:pt x="2944928" y="3595966"/>
                </a:cubicBezTo>
                <a:cubicBezTo>
                  <a:pt x="1540829" y="4016982"/>
                  <a:pt x="447327" y="5261728"/>
                  <a:pt x="66537" y="6594730"/>
                </a:cubicBezTo>
                <a:lnTo>
                  <a:pt x="3745" y="6847230"/>
                </a:lnTo>
                <a:lnTo>
                  <a:pt x="0" y="6847230"/>
                </a:lnTo>
                <a:lnTo>
                  <a:pt x="0" y="5721743"/>
                </a:lnTo>
                <a:lnTo>
                  <a:pt x="0" y="1966988"/>
                </a:lnTo>
                <a:lnTo>
                  <a:pt x="0" y="826443"/>
                </a:lnTo>
                <a:lnTo>
                  <a:pt x="1" y="826443"/>
                </a:lnTo>
                <a:lnTo>
                  <a:pt x="1" y="481066"/>
                </a:lnTo>
                <a:lnTo>
                  <a:pt x="1" y="348539"/>
                </a:lnTo>
                <a:lnTo>
                  <a:pt x="2" y="348539"/>
                </a:lnTo>
                <a:lnTo>
                  <a:pt x="2" y="3162"/>
                </a:lnTo>
                <a:cubicBezTo>
                  <a:pt x="2" y="3162"/>
                  <a:pt x="771293" y="-324"/>
                  <a:pt x="1562216" y="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BA38739-135D-4AF4-8B9D-F28B606324BD}"/>
              </a:ext>
            </a:extLst>
          </p:cNvPr>
          <p:cNvSpPr/>
          <p:nvPr userDrawn="1"/>
        </p:nvSpPr>
        <p:spPr>
          <a:xfrm>
            <a:off x="342402" y="0"/>
            <a:ext cx="1784313" cy="6858000"/>
          </a:xfrm>
          <a:custGeom>
            <a:avLst/>
            <a:gdLst>
              <a:gd name="connsiteX0" fmla="*/ 652884 w 1784313"/>
              <a:gd name="connsiteY0" fmla="*/ 6458598 h 6858000"/>
              <a:gd name="connsiteX1" fmla="*/ 802318 w 1784313"/>
              <a:gd name="connsiteY1" fmla="*/ 6581346 h 6858000"/>
              <a:gd name="connsiteX2" fmla="*/ 857467 w 1784313"/>
              <a:gd name="connsiteY2" fmla="*/ 6627600 h 6858000"/>
              <a:gd name="connsiteX3" fmla="*/ 637290 w 1784313"/>
              <a:gd name="connsiteY3" fmla="*/ 6822898 h 6858000"/>
              <a:gd name="connsiteX4" fmla="*/ 601533 w 1784313"/>
              <a:gd name="connsiteY4" fmla="*/ 6858000 h 6858000"/>
              <a:gd name="connsiteX5" fmla="*/ 238242 w 1784313"/>
              <a:gd name="connsiteY5" fmla="*/ 6858000 h 6858000"/>
              <a:gd name="connsiteX6" fmla="*/ 298552 w 1784313"/>
              <a:gd name="connsiteY6" fmla="*/ 6787944 h 6858000"/>
              <a:gd name="connsiteX7" fmla="*/ 652884 w 1784313"/>
              <a:gd name="connsiteY7" fmla="*/ 6458598 h 6858000"/>
              <a:gd name="connsiteX8" fmla="*/ 291752 w 1784313"/>
              <a:gd name="connsiteY8" fmla="*/ 5513960 h 6858000"/>
              <a:gd name="connsiteX9" fmla="*/ 348680 w 1784313"/>
              <a:gd name="connsiteY9" fmla="*/ 5663394 h 6858000"/>
              <a:gd name="connsiteX10" fmla="*/ 428733 w 1784313"/>
              <a:gd name="connsiteY10" fmla="*/ 5787923 h 6858000"/>
              <a:gd name="connsiteX11" fmla="*/ 455418 w 1784313"/>
              <a:gd name="connsiteY11" fmla="*/ 5819944 h 6858000"/>
              <a:gd name="connsiteX12" fmla="*/ 1327117 w 1784313"/>
              <a:gd name="connsiteY12" fmla="*/ 5819944 h 6858000"/>
              <a:gd name="connsiteX13" fmla="*/ 1350243 w 1784313"/>
              <a:gd name="connsiteY13" fmla="*/ 5787923 h 6858000"/>
              <a:gd name="connsiteX14" fmla="*/ 1424960 w 1784313"/>
              <a:gd name="connsiteY14" fmla="*/ 5663394 h 6858000"/>
              <a:gd name="connsiteX15" fmla="*/ 1474771 w 1784313"/>
              <a:gd name="connsiteY15" fmla="*/ 5513960 h 6858000"/>
              <a:gd name="connsiteX16" fmla="*/ 410943 w 1784313"/>
              <a:gd name="connsiteY16" fmla="*/ 5078112 h 6858000"/>
              <a:gd name="connsiteX17" fmla="*/ 343342 w 1784313"/>
              <a:gd name="connsiteY17" fmla="*/ 5183070 h 6858000"/>
              <a:gd name="connsiteX18" fmla="*/ 282856 w 1784313"/>
              <a:gd name="connsiteY18" fmla="*/ 5360968 h 6858000"/>
              <a:gd name="connsiteX19" fmla="*/ 281078 w 1784313"/>
              <a:gd name="connsiteY19" fmla="*/ 5382316 h 6858000"/>
              <a:gd name="connsiteX20" fmla="*/ 1476551 w 1784313"/>
              <a:gd name="connsiteY20" fmla="*/ 5382316 h 6858000"/>
              <a:gd name="connsiteX21" fmla="*/ 1472993 w 1784313"/>
              <a:gd name="connsiteY21" fmla="*/ 5360968 h 6858000"/>
              <a:gd name="connsiteX22" fmla="*/ 1405392 w 1784313"/>
              <a:gd name="connsiteY22" fmla="*/ 5183070 h 6858000"/>
              <a:gd name="connsiteX23" fmla="*/ 1337791 w 1784313"/>
              <a:gd name="connsiteY23" fmla="*/ 5078112 h 6858000"/>
              <a:gd name="connsiteX24" fmla="*/ 435849 w 1784313"/>
              <a:gd name="connsiteY24" fmla="*/ 3537517 h 6858000"/>
              <a:gd name="connsiteX25" fmla="*/ 480324 w 1784313"/>
              <a:gd name="connsiteY25" fmla="*/ 3676278 h 6858000"/>
              <a:gd name="connsiteX26" fmla="*/ 540809 w 1784313"/>
              <a:gd name="connsiteY26" fmla="*/ 3800806 h 6858000"/>
              <a:gd name="connsiteX27" fmla="*/ 556819 w 1784313"/>
              <a:gd name="connsiteY27" fmla="*/ 3825712 h 6858000"/>
              <a:gd name="connsiteX28" fmla="*/ 556819 w 1784313"/>
              <a:gd name="connsiteY28" fmla="*/ 3827490 h 6858000"/>
              <a:gd name="connsiteX29" fmla="*/ 1353801 w 1784313"/>
              <a:gd name="connsiteY29" fmla="*/ 3827490 h 6858000"/>
              <a:gd name="connsiteX30" fmla="*/ 1369813 w 1784313"/>
              <a:gd name="connsiteY30" fmla="*/ 3802584 h 6858000"/>
              <a:gd name="connsiteX31" fmla="*/ 1396497 w 1784313"/>
              <a:gd name="connsiteY31" fmla="*/ 3756331 h 6858000"/>
              <a:gd name="connsiteX32" fmla="*/ 1394718 w 1784313"/>
              <a:gd name="connsiteY32" fmla="*/ 3756331 h 6858000"/>
              <a:gd name="connsiteX33" fmla="*/ 1432076 w 1784313"/>
              <a:gd name="connsiteY33" fmla="*/ 3676277 h 6858000"/>
              <a:gd name="connsiteX34" fmla="*/ 1471213 w 1784313"/>
              <a:gd name="connsiteY34" fmla="*/ 3537517 h 6858000"/>
              <a:gd name="connsiteX35" fmla="*/ 1017575 w 1784313"/>
              <a:gd name="connsiteY35" fmla="*/ 3537517 h 6858000"/>
              <a:gd name="connsiteX36" fmla="*/ 1015795 w 1784313"/>
              <a:gd name="connsiteY36" fmla="*/ 3537517 h 6858000"/>
              <a:gd name="connsiteX37" fmla="*/ 508787 w 1784313"/>
              <a:gd name="connsiteY37" fmla="*/ 3121236 h 6858000"/>
              <a:gd name="connsiteX38" fmla="*/ 464312 w 1784313"/>
              <a:gd name="connsiteY38" fmla="*/ 3194174 h 6858000"/>
              <a:gd name="connsiteX39" fmla="*/ 418059 w 1784313"/>
              <a:gd name="connsiteY39" fmla="*/ 3372072 h 6858000"/>
              <a:gd name="connsiteX40" fmla="*/ 419839 w 1784313"/>
              <a:gd name="connsiteY40" fmla="*/ 3411209 h 6858000"/>
              <a:gd name="connsiteX41" fmla="*/ 1015795 w 1784313"/>
              <a:gd name="connsiteY41" fmla="*/ 3411209 h 6858000"/>
              <a:gd name="connsiteX42" fmla="*/ 1017575 w 1784313"/>
              <a:gd name="connsiteY42" fmla="*/ 3411209 h 6858000"/>
              <a:gd name="connsiteX43" fmla="*/ 1478329 w 1784313"/>
              <a:gd name="connsiteY43" fmla="*/ 3411209 h 6858000"/>
              <a:gd name="connsiteX44" fmla="*/ 1474772 w 1784313"/>
              <a:gd name="connsiteY44" fmla="*/ 3372071 h 6858000"/>
              <a:gd name="connsiteX45" fmla="*/ 1426740 w 1784313"/>
              <a:gd name="connsiteY45" fmla="*/ 3194174 h 6858000"/>
              <a:gd name="connsiteX46" fmla="*/ 1423182 w 1784313"/>
              <a:gd name="connsiteY46" fmla="*/ 3185280 h 6858000"/>
              <a:gd name="connsiteX47" fmla="*/ 1391161 w 1784313"/>
              <a:gd name="connsiteY47" fmla="*/ 3121237 h 6858000"/>
              <a:gd name="connsiteX48" fmla="*/ 458976 w 1784313"/>
              <a:gd name="connsiteY48" fmla="*/ 1634012 h 6858000"/>
              <a:gd name="connsiteX49" fmla="*/ 498114 w 1784313"/>
              <a:gd name="connsiteY49" fmla="*/ 1794120 h 6858000"/>
              <a:gd name="connsiteX50" fmla="*/ 558599 w 1784313"/>
              <a:gd name="connsiteY50" fmla="*/ 1918648 h 6858000"/>
              <a:gd name="connsiteX51" fmla="*/ 562157 w 1784313"/>
              <a:gd name="connsiteY51" fmla="*/ 1922206 h 6858000"/>
              <a:gd name="connsiteX52" fmla="*/ 1394718 w 1784313"/>
              <a:gd name="connsiteY52" fmla="*/ 1922206 h 6858000"/>
              <a:gd name="connsiteX53" fmla="*/ 1396497 w 1784313"/>
              <a:gd name="connsiteY53" fmla="*/ 1918648 h 6858000"/>
              <a:gd name="connsiteX54" fmla="*/ 1456982 w 1784313"/>
              <a:gd name="connsiteY54" fmla="*/ 1794120 h 6858000"/>
              <a:gd name="connsiteX55" fmla="*/ 1497899 w 1784313"/>
              <a:gd name="connsiteY55" fmla="*/ 1634012 h 6858000"/>
              <a:gd name="connsiteX56" fmla="*/ 560377 w 1784313"/>
              <a:gd name="connsiteY56" fmla="*/ 1217731 h 6858000"/>
              <a:gd name="connsiteX57" fmla="*/ 519461 w 1784313"/>
              <a:gd name="connsiteY57" fmla="*/ 1294226 h 6858000"/>
              <a:gd name="connsiteX58" fmla="*/ 458976 w 1784313"/>
              <a:gd name="connsiteY58" fmla="*/ 1472124 h 6858000"/>
              <a:gd name="connsiteX59" fmla="*/ 453638 w 1784313"/>
              <a:gd name="connsiteY59" fmla="*/ 1507703 h 6858000"/>
              <a:gd name="connsiteX60" fmla="*/ 1503235 w 1784313"/>
              <a:gd name="connsiteY60" fmla="*/ 1507703 h 6858000"/>
              <a:gd name="connsiteX61" fmla="*/ 1499677 w 1784313"/>
              <a:gd name="connsiteY61" fmla="*/ 1472124 h 6858000"/>
              <a:gd name="connsiteX62" fmla="*/ 1444530 w 1784313"/>
              <a:gd name="connsiteY62" fmla="*/ 1294226 h 6858000"/>
              <a:gd name="connsiteX63" fmla="*/ 1405392 w 1784313"/>
              <a:gd name="connsiteY63" fmla="*/ 1217731 h 6858000"/>
              <a:gd name="connsiteX64" fmla="*/ 1196463 w 1784313"/>
              <a:gd name="connsiteY64" fmla="*/ 0 h 6858000"/>
              <a:gd name="connsiteX65" fmla="*/ 1527579 w 1784313"/>
              <a:gd name="connsiteY65" fmla="*/ 0 h 6858000"/>
              <a:gd name="connsiteX66" fmla="*/ 1524583 w 1784313"/>
              <a:gd name="connsiteY66" fmla="*/ 6246 h 6858000"/>
              <a:gd name="connsiteX67" fmla="*/ 1167009 w 1784313"/>
              <a:gd name="connsiteY67" fmla="*/ 467002 h 6858000"/>
              <a:gd name="connsiteX68" fmla="*/ 1149220 w 1784313"/>
              <a:gd name="connsiteY68" fmla="*/ 488350 h 6858000"/>
              <a:gd name="connsiteX69" fmla="*/ 1131430 w 1784313"/>
              <a:gd name="connsiteY69" fmla="*/ 509698 h 6858000"/>
              <a:gd name="connsiteX70" fmla="*/ 1019353 w 1784313"/>
              <a:gd name="connsiteY70" fmla="*/ 637784 h 6858000"/>
              <a:gd name="connsiteX71" fmla="*/ 957090 w 1784313"/>
              <a:gd name="connsiteY71" fmla="*/ 707163 h 6858000"/>
              <a:gd name="connsiteX72" fmla="*/ 939300 w 1784313"/>
              <a:gd name="connsiteY72" fmla="*/ 728511 h 6858000"/>
              <a:gd name="connsiteX73" fmla="*/ 921511 w 1784313"/>
              <a:gd name="connsiteY73" fmla="*/ 749859 h 6858000"/>
              <a:gd name="connsiteX74" fmla="*/ 640432 w 1784313"/>
              <a:gd name="connsiteY74" fmla="*/ 1098538 h 6858000"/>
              <a:gd name="connsiteX75" fmla="*/ 1323559 w 1784313"/>
              <a:gd name="connsiteY75" fmla="*/ 1098538 h 6858000"/>
              <a:gd name="connsiteX76" fmla="*/ 1001563 w 1784313"/>
              <a:gd name="connsiteY76" fmla="*/ 746301 h 6858000"/>
              <a:gd name="connsiteX77" fmla="*/ 1069165 w 1784313"/>
              <a:gd name="connsiteY77" fmla="*/ 669806 h 6858000"/>
              <a:gd name="connsiteX78" fmla="*/ 1175903 w 1784313"/>
              <a:gd name="connsiteY78" fmla="*/ 547056 h 6858000"/>
              <a:gd name="connsiteX79" fmla="*/ 1784313 w 1784313"/>
              <a:gd name="connsiteY79" fmla="*/ 1545063 h 6858000"/>
              <a:gd name="connsiteX80" fmla="*/ 1238168 w 1784313"/>
              <a:gd name="connsiteY80" fmla="*/ 2495036 h 6858000"/>
              <a:gd name="connsiteX81" fmla="*/ 1117198 w 1784313"/>
              <a:gd name="connsiteY81" fmla="*/ 2397192 h 6858000"/>
              <a:gd name="connsiteX82" fmla="*/ 1030027 w 1784313"/>
              <a:gd name="connsiteY82" fmla="*/ 2327813 h 6858000"/>
              <a:gd name="connsiteX83" fmla="*/ 1309327 w 1784313"/>
              <a:gd name="connsiteY83" fmla="*/ 2050292 h 6858000"/>
              <a:gd name="connsiteX84" fmla="*/ 652884 w 1784313"/>
              <a:gd name="connsiteY84" fmla="*/ 2050292 h 6858000"/>
              <a:gd name="connsiteX85" fmla="*/ 942858 w 1784313"/>
              <a:gd name="connsiteY85" fmla="*/ 2327813 h 6858000"/>
              <a:gd name="connsiteX86" fmla="*/ 964206 w 1784313"/>
              <a:gd name="connsiteY86" fmla="*/ 2345603 h 6858000"/>
              <a:gd name="connsiteX87" fmla="*/ 985554 w 1784313"/>
              <a:gd name="connsiteY87" fmla="*/ 2363392 h 6858000"/>
              <a:gd name="connsiteX88" fmla="*/ 1076281 w 1784313"/>
              <a:gd name="connsiteY88" fmla="*/ 2436330 h 6858000"/>
              <a:gd name="connsiteX89" fmla="*/ 1193693 w 1784313"/>
              <a:gd name="connsiteY89" fmla="*/ 2530616 h 6858000"/>
              <a:gd name="connsiteX90" fmla="*/ 1215041 w 1784313"/>
              <a:gd name="connsiteY90" fmla="*/ 2548406 h 6858000"/>
              <a:gd name="connsiteX91" fmla="*/ 1236389 w 1784313"/>
              <a:gd name="connsiteY91" fmla="*/ 2566196 h 6858000"/>
              <a:gd name="connsiteX92" fmla="*/ 1718492 w 1784313"/>
              <a:gd name="connsiteY92" fmla="*/ 3187058 h 6858000"/>
              <a:gd name="connsiteX93" fmla="*/ 1716713 w 1784313"/>
              <a:gd name="connsiteY93" fmla="*/ 3187058 h 6858000"/>
              <a:gd name="connsiteX94" fmla="*/ 1755850 w 1784313"/>
              <a:gd name="connsiteY94" fmla="*/ 3445010 h 6858000"/>
              <a:gd name="connsiteX95" fmla="*/ 1693587 w 1784313"/>
              <a:gd name="connsiteY95" fmla="*/ 3756331 h 6858000"/>
              <a:gd name="connsiteX96" fmla="*/ 1695365 w 1784313"/>
              <a:gd name="connsiteY96" fmla="*/ 3756331 h 6858000"/>
              <a:gd name="connsiteX97" fmla="*/ 1152777 w 1784313"/>
              <a:gd name="connsiteY97" fmla="*/ 4414552 h 6858000"/>
              <a:gd name="connsiteX98" fmla="*/ 1131430 w 1784313"/>
              <a:gd name="connsiteY98" fmla="*/ 4432342 h 6858000"/>
              <a:gd name="connsiteX99" fmla="*/ 1110082 w 1784313"/>
              <a:gd name="connsiteY99" fmla="*/ 4450132 h 6858000"/>
              <a:gd name="connsiteX100" fmla="*/ 935742 w 1784313"/>
              <a:gd name="connsiteY100" fmla="*/ 4590672 h 6858000"/>
              <a:gd name="connsiteX101" fmla="*/ 901941 w 1784313"/>
              <a:gd name="connsiteY101" fmla="*/ 4617356 h 6858000"/>
              <a:gd name="connsiteX102" fmla="*/ 878815 w 1784313"/>
              <a:gd name="connsiteY102" fmla="*/ 4635145 h 6858000"/>
              <a:gd name="connsiteX103" fmla="*/ 857467 w 1784313"/>
              <a:gd name="connsiteY103" fmla="*/ 4652935 h 6858000"/>
              <a:gd name="connsiteX104" fmla="*/ 524797 w 1784313"/>
              <a:gd name="connsiteY104" fmla="*/ 4946467 h 6858000"/>
              <a:gd name="connsiteX105" fmla="*/ 1234610 w 1784313"/>
              <a:gd name="connsiteY105" fmla="*/ 4946467 h 6858000"/>
              <a:gd name="connsiteX106" fmla="*/ 948194 w 1784313"/>
              <a:gd name="connsiteY106" fmla="*/ 4656493 h 6858000"/>
              <a:gd name="connsiteX107" fmla="*/ 980216 w 1784313"/>
              <a:gd name="connsiteY107" fmla="*/ 4631587 h 6858000"/>
              <a:gd name="connsiteX108" fmla="*/ 1154556 w 1784313"/>
              <a:gd name="connsiteY108" fmla="*/ 4489269 h 6858000"/>
              <a:gd name="connsiteX109" fmla="*/ 1761188 w 1784313"/>
              <a:gd name="connsiteY109" fmla="*/ 5435685 h 6858000"/>
              <a:gd name="connsiteX110" fmla="*/ 1149220 w 1784313"/>
              <a:gd name="connsiteY110" fmla="*/ 6382101 h 6858000"/>
              <a:gd name="connsiteX111" fmla="*/ 1074503 w 1784313"/>
              <a:gd name="connsiteY111" fmla="*/ 6319838 h 6858000"/>
              <a:gd name="connsiteX112" fmla="*/ 944636 w 1784313"/>
              <a:gd name="connsiteY112" fmla="*/ 6213099 h 6858000"/>
              <a:gd name="connsiteX113" fmla="*/ 1216821 w 1784313"/>
              <a:gd name="connsiteY113" fmla="*/ 5953368 h 6858000"/>
              <a:gd name="connsiteX114" fmla="*/ 572831 w 1784313"/>
              <a:gd name="connsiteY114" fmla="*/ 5953368 h 6858000"/>
              <a:gd name="connsiteX115" fmla="*/ 857467 w 1784313"/>
              <a:gd name="connsiteY115" fmla="*/ 6213099 h 6858000"/>
              <a:gd name="connsiteX116" fmla="*/ 878815 w 1784313"/>
              <a:gd name="connsiteY116" fmla="*/ 6230889 h 6858000"/>
              <a:gd name="connsiteX117" fmla="*/ 900163 w 1784313"/>
              <a:gd name="connsiteY117" fmla="*/ 6248679 h 6858000"/>
              <a:gd name="connsiteX118" fmla="*/ 1031807 w 1784313"/>
              <a:gd name="connsiteY118" fmla="*/ 6358975 h 6858000"/>
              <a:gd name="connsiteX119" fmla="*/ 1104744 w 1784313"/>
              <a:gd name="connsiteY119" fmla="*/ 6419461 h 6858000"/>
              <a:gd name="connsiteX120" fmla="*/ 1126092 w 1784313"/>
              <a:gd name="connsiteY120" fmla="*/ 6437250 h 6858000"/>
              <a:gd name="connsiteX121" fmla="*/ 1147440 w 1784313"/>
              <a:gd name="connsiteY121" fmla="*/ 6455040 h 6858000"/>
              <a:gd name="connsiteX122" fmla="*/ 1456655 w 1784313"/>
              <a:gd name="connsiteY122" fmla="*/ 6730940 h 6858000"/>
              <a:gd name="connsiteX123" fmla="*/ 1574943 w 1784313"/>
              <a:gd name="connsiteY123" fmla="*/ 6858000 h 6858000"/>
              <a:gd name="connsiteX124" fmla="*/ 1205808 w 1784313"/>
              <a:gd name="connsiteY124" fmla="*/ 6858000 h 6858000"/>
              <a:gd name="connsiteX125" fmla="*/ 1110361 w 1784313"/>
              <a:gd name="connsiteY125" fmla="*/ 6768562 h 6858000"/>
              <a:gd name="connsiteX126" fmla="*/ 941078 w 1784313"/>
              <a:gd name="connsiteY126" fmla="*/ 6624042 h 6858000"/>
              <a:gd name="connsiteX127" fmla="*/ 919730 w 1784313"/>
              <a:gd name="connsiteY127" fmla="*/ 6606252 h 6858000"/>
              <a:gd name="connsiteX128" fmla="*/ 898383 w 1784313"/>
              <a:gd name="connsiteY128" fmla="*/ 6588462 h 6858000"/>
              <a:gd name="connsiteX129" fmla="*/ 839677 w 1784313"/>
              <a:gd name="connsiteY129" fmla="*/ 6540431 h 6858000"/>
              <a:gd name="connsiteX130" fmla="*/ 693801 w 1784313"/>
              <a:gd name="connsiteY130" fmla="*/ 6419461 h 6858000"/>
              <a:gd name="connsiteX131" fmla="*/ 672454 w 1784313"/>
              <a:gd name="connsiteY131" fmla="*/ 6401671 h 6858000"/>
              <a:gd name="connsiteX132" fmla="*/ 651106 w 1784313"/>
              <a:gd name="connsiteY132" fmla="*/ 6383881 h 6858000"/>
              <a:gd name="connsiteX133" fmla="*/ 0 w 1784313"/>
              <a:gd name="connsiteY133" fmla="*/ 5416117 h 6858000"/>
              <a:gd name="connsiteX134" fmla="*/ 672454 w 1784313"/>
              <a:gd name="connsiteY134" fmla="*/ 4462585 h 6858000"/>
              <a:gd name="connsiteX135" fmla="*/ 693801 w 1784313"/>
              <a:gd name="connsiteY135" fmla="*/ 4444796 h 6858000"/>
              <a:gd name="connsiteX136" fmla="*/ 715149 w 1784313"/>
              <a:gd name="connsiteY136" fmla="*/ 4427006 h 6858000"/>
              <a:gd name="connsiteX137" fmla="*/ 752506 w 1784313"/>
              <a:gd name="connsiteY137" fmla="*/ 4396762 h 6858000"/>
              <a:gd name="connsiteX138" fmla="*/ 923288 w 1784313"/>
              <a:gd name="connsiteY138" fmla="*/ 4259782 h 6858000"/>
              <a:gd name="connsiteX139" fmla="*/ 944636 w 1784313"/>
              <a:gd name="connsiteY139" fmla="*/ 4241992 h 6858000"/>
              <a:gd name="connsiteX140" fmla="*/ 965984 w 1784313"/>
              <a:gd name="connsiteY140" fmla="*/ 4224202 h 6858000"/>
              <a:gd name="connsiteX141" fmla="*/ 1257736 w 1784313"/>
              <a:gd name="connsiteY141" fmla="*/ 3944902 h 6858000"/>
              <a:gd name="connsiteX142" fmla="*/ 642210 w 1784313"/>
              <a:gd name="connsiteY142" fmla="*/ 3944902 h 6858000"/>
              <a:gd name="connsiteX143" fmla="*/ 882373 w 1784313"/>
              <a:gd name="connsiteY143" fmla="*/ 4220645 h 6858000"/>
              <a:gd name="connsiteX144" fmla="*/ 711591 w 1784313"/>
              <a:gd name="connsiteY144" fmla="*/ 4357625 h 6858000"/>
              <a:gd name="connsiteX145" fmla="*/ 674232 w 1784313"/>
              <a:gd name="connsiteY145" fmla="*/ 4387868 h 6858000"/>
              <a:gd name="connsiteX146" fmla="*/ 138760 w 1784313"/>
              <a:gd name="connsiteY146" fmla="*/ 3366735 h 6858000"/>
              <a:gd name="connsiteX147" fmla="*/ 727601 w 1784313"/>
              <a:gd name="connsiteY147" fmla="*/ 2555522 h 6858000"/>
              <a:gd name="connsiteX148" fmla="*/ 850351 w 1784313"/>
              <a:gd name="connsiteY148" fmla="*/ 2655145 h 6858000"/>
              <a:gd name="connsiteX149" fmla="*/ 937520 w 1784313"/>
              <a:gd name="connsiteY149" fmla="*/ 2724524 h 6858000"/>
              <a:gd name="connsiteX150" fmla="*/ 619084 w 1784313"/>
              <a:gd name="connsiteY150" fmla="*/ 2991370 h 6858000"/>
              <a:gd name="connsiteX151" fmla="*/ 1307548 w 1784313"/>
              <a:gd name="connsiteY151" fmla="*/ 2991370 h 6858000"/>
              <a:gd name="connsiteX152" fmla="*/ 1030027 w 1784313"/>
              <a:gd name="connsiteY152" fmla="*/ 2726303 h 6858000"/>
              <a:gd name="connsiteX153" fmla="*/ 1008679 w 1784313"/>
              <a:gd name="connsiteY153" fmla="*/ 2708514 h 6858000"/>
              <a:gd name="connsiteX154" fmla="*/ 985553 w 1784313"/>
              <a:gd name="connsiteY154" fmla="*/ 2690724 h 6858000"/>
              <a:gd name="connsiteX155" fmla="*/ 893047 w 1784313"/>
              <a:gd name="connsiteY155" fmla="*/ 2616007 h 6858000"/>
              <a:gd name="connsiteX156" fmla="*/ 775634 w 1784313"/>
              <a:gd name="connsiteY156" fmla="*/ 2521720 h 6858000"/>
              <a:gd name="connsiteX157" fmla="*/ 754286 w 1784313"/>
              <a:gd name="connsiteY157" fmla="*/ 2503931 h 6858000"/>
              <a:gd name="connsiteX158" fmla="*/ 732939 w 1784313"/>
              <a:gd name="connsiteY158" fmla="*/ 2486141 h 6858000"/>
              <a:gd name="connsiteX159" fmla="*/ 177898 w 1784313"/>
              <a:gd name="connsiteY159" fmla="*/ 1537947 h 6858000"/>
              <a:gd name="connsiteX160" fmla="*/ 732939 w 1784313"/>
              <a:gd name="connsiteY160" fmla="*/ 557729 h 6858000"/>
              <a:gd name="connsiteX161" fmla="*/ 750728 w 1784313"/>
              <a:gd name="connsiteY161" fmla="*/ 536382 h 6858000"/>
              <a:gd name="connsiteX162" fmla="*/ 768518 w 1784313"/>
              <a:gd name="connsiteY162" fmla="*/ 515034 h 6858000"/>
              <a:gd name="connsiteX163" fmla="*/ 804098 w 1784313"/>
              <a:gd name="connsiteY163" fmla="*/ 475896 h 6858000"/>
              <a:gd name="connsiteX164" fmla="*/ 942858 w 1784313"/>
              <a:gd name="connsiteY164" fmla="*/ 317568 h 6858000"/>
              <a:gd name="connsiteX165" fmla="*/ 960648 w 1784313"/>
              <a:gd name="connsiteY165" fmla="*/ 296221 h 6858000"/>
              <a:gd name="connsiteX166" fmla="*/ 978438 w 1784313"/>
              <a:gd name="connsiteY166" fmla="*/ 274873 h 6858000"/>
              <a:gd name="connsiteX167" fmla="*/ 1141881 w 1784313"/>
              <a:gd name="connsiteY167" fmla="*/ 75850 h 6858000"/>
              <a:gd name="connsiteX168" fmla="*/ 293257 w 1784313"/>
              <a:gd name="connsiteY168" fmla="*/ 0 h 6858000"/>
              <a:gd name="connsiteX169" fmla="*/ 612950 w 1784313"/>
              <a:gd name="connsiteY169" fmla="*/ 0 h 6858000"/>
              <a:gd name="connsiteX170" fmla="*/ 687130 w 1784313"/>
              <a:gd name="connsiteY170" fmla="*/ 82299 h 6858000"/>
              <a:gd name="connsiteX171" fmla="*/ 898384 w 1784313"/>
              <a:gd name="connsiteY171" fmla="*/ 278431 h 6858000"/>
              <a:gd name="connsiteX172" fmla="*/ 754286 w 1784313"/>
              <a:gd name="connsiteY172" fmla="*/ 443875 h 6858000"/>
              <a:gd name="connsiteX173" fmla="*/ 725823 w 1784313"/>
              <a:gd name="connsiteY173" fmla="*/ 477677 h 6858000"/>
              <a:gd name="connsiteX174" fmla="*/ 295310 w 1784313"/>
              <a:gd name="connsiteY174" fmla="*/ 4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784313" h="6858000">
                <a:moveTo>
                  <a:pt x="652884" y="6458598"/>
                </a:moveTo>
                <a:cubicBezTo>
                  <a:pt x="700917" y="6499513"/>
                  <a:pt x="750728" y="6540431"/>
                  <a:pt x="802318" y="6581346"/>
                </a:cubicBezTo>
                <a:cubicBezTo>
                  <a:pt x="820108" y="6597358"/>
                  <a:pt x="839677" y="6611590"/>
                  <a:pt x="857467" y="6627600"/>
                </a:cubicBezTo>
                <a:cubicBezTo>
                  <a:pt x="780526" y="6693422"/>
                  <a:pt x="705920" y="6758466"/>
                  <a:pt x="637290" y="6822898"/>
                </a:cubicBezTo>
                <a:lnTo>
                  <a:pt x="601533" y="6858000"/>
                </a:lnTo>
                <a:lnTo>
                  <a:pt x="238242" y="6858000"/>
                </a:lnTo>
                <a:lnTo>
                  <a:pt x="298552" y="6787944"/>
                </a:lnTo>
                <a:cubicBezTo>
                  <a:pt x="403466" y="6675160"/>
                  <a:pt x="526799" y="6566004"/>
                  <a:pt x="652884" y="6458598"/>
                </a:cubicBezTo>
                <a:close/>
                <a:moveTo>
                  <a:pt x="291752" y="5513960"/>
                </a:moveTo>
                <a:cubicBezTo>
                  <a:pt x="302426" y="5563772"/>
                  <a:pt x="321994" y="5613583"/>
                  <a:pt x="348680" y="5663394"/>
                </a:cubicBezTo>
                <a:cubicBezTo>
                  <a:pt x="370027" y="5704312"/>
                  <a:pt x="398491" y="5747007"/>
                  <a:pt x="428733" y="5787923"/>
                </a:cubicBezTo>
                <a:cubicBezTo>
                  <a:pt x="435849" y="5798597"/>
                  <a:pt x="444744" y="5809270"/>
                  <a:pt x="455418" y="5819944"/>
                </a:cubicBezTo>
                <a:lnTo>
                  <a:pt x="1327117" y="5819944"/>
                </a:lnTo>
                <a:cubicBezTo>
                  <a:pt x="1334233" y="5809270"/>
                  <a:pt x="1343127" y="5798597"/>
                  <a:pt x="1350243" y="5787923"/>
                </a:cubicBezTo>
                <a:cubicBezTo>
                  <a:pt x="1380487" y="5747007"/>
                  <a:pt x="1405392" y="5706090"/>
                  <a:pt x="1424960" y="5663394"/>
                </a:cubicBezTo>
                <a:cubicBezTo>
                  <a:pt x="1448088" y="5613583"/>
                  <a:pt x="1465878" y="5563772"/>
                  <a:pt x="1474771" y="5513960"/>
                </a:cubicBezTo>
                <a:close/>
                <a:moveTo>
                  <a:pt x="410943" y="5078112"/>
                </a:moveTo>
                <a:cubicBezTo>
                  <a:pt x="386037" y="5111911"/>
                  <a:pt x="362911" y="5147491"/>
                  <a:pt x="343342" y="5183070"/>
                </a:cubicBezTo>
                <a:cubicBezTo>
                  <a:pt x="311320" y="5239998"/>
                  <a:pt x="291752" y="5300483"/>
                  <a:pt x="282856" y="5360968"/>
                </a:cubicBezTo>
                <a:cubicBezTo>
                  <a:pt x="281079" y="5368084"/>
                  <a:pt x="281079" y="5375200"/>
                  <a:pt x="281078" y="5382316"/>
                </a:cubicBezTo>
                <a:lnTo>
                  <a:pt x="1476551" y="5382316"/>
                </a:lnTo>
                <a:cubicBezTo>
                  <a:pt x="1474771" y="5375200"/>
                  <a:pt x="1474771" y="5368084"/>
                  <a:pt x="1472993" y="5360968"/>
                </a:cubicBezTo>
                <a:cubicBezTo>
                  <a:pt x="1460540" y="5302263"/>
                  <a:pt x="1437414" y="5241778"/>
                  <a:pt x="1405392" y="5183070"/>
                </a:cubicBezTo>
                <a:cubicBezTo>
                  <a:pt x="1385823" y="5147491"/>
                  <a:pt x="1362697" y="5113691"/>
                  <a:pt x="1337791" y="5078112"/>
                </a:cubicBezTo>
                <a:close/>
                <a:moveTo>
                  <a:pt x="435849" y="3537517"/>
                </a:moveTo>
                <a:cubicBezTo>
                  <a:pt x="446522" y="3583771"/>
                  <a:pt x="462534" y="3630024"/>
                  <a:pt x="480324" y="3676278"/>
                </a:cubicBezTo>
                <a:cubicBezTo>
                  <a:pt x="496334" y="3718973"/>
                  <a:pt x="517681" y="3759888"/>
                  <a:pt x="540809" y="3800806"/>
                </a:cubicBezTo>
                <a:cubicBezTo>
                  <a:pt x="546145" y="3807922"/>
                  <a:pt x="551483" y="3816816"/>
                  <a:pt x="556819" y="3825712"/>
                </a:cubicBezTo>
                <a:lnTo>
                  <a:pt x="556819" y="3827490"/>
                </a:lnTo>
                <a:lnTo>
                  <a:pt x="1353801" y="3827490"/>
                </a:lnTo>
                <a:cubicBezTo>
                  <a:pt x="1359139" y="3820374"/>
                  <a:pt x="1364475" y="3811480"/>
                  <a:pt x="1369813" y="3802584"/>
                </a:cubicBezTo>
                <a:cubicBezTo>
                  <a:pt x="1378707" y="3786574"/>
                  <a:pt x="1387603" y="3772342"/>
                  <a:pt x="1396497" y="3756331"/>
                </a:cubicBezTo>
                <a:lnTo>
                  <a:pt x="1394718" y="3756331"/>
                </a:lnTo>
                <a:cubicBezTo>
                  <a:pt x="1408950" y="3729647"/>
                  <a:pt x="1421402" y="3702961"/>
                  <a:pt x="1432076" y="3676277"/>
                </a:cubicBezTo>
                <a:cubicBezTo>
                  <a:pt x="1449866" y="3631802"/>
                  <a:pt x="1464098" y="3585549"/>
                  <a:pt x="1471213" y="3537517"/>
                </a:cubicBezTo>
                <a:lnTo>
                  <a:pt x="1017575" y="3537517"/>
                </a:lnTo>
                <a:lnTo>
                  <a:pt x="1015795" y="3537517"/>
                </a:lnTo>
                <a:close/>
                <a:moveTo>
                  <a:pt x="508787" y="3121236"/>
                </a:moveTo>
                <a:cubicBezTo>
                  <a:pt x="492776" y="3146142"/>
                  <a:pt x="476766" y="3169268"/>
                  <a:pt x="464312" y="3194174"/>
                </a:cubicBezTo>
                <a:cubicBezTo>
                  <a:pt x="435849" y="3251101"/>
                  <a:pt x="418059" y="3309808"/>
                  <a:pt x="418059" y="3372072"/>
                </a:cubicBezTo>
                <a:cubicBezTo>
                  <a:pt x="418059" y="3384526"/>
                  <a:pt x="418059" y="3398757"/>
                  <a:pt x="419839" y="3411209"/>
                </a:cubicBezTo>
                <a:lnTo>
                  <a:pt x="1015795" y="3411209"/>
                </a:lnTo>
                <a:lnTo>
                  <a:pt x="1017575" y="3411209"/>
                </a:lnTo>
                <a:lnTo>
                  <a:pt x="1478329" y="3411209"/>
                </a:lnTo>
                <a:cubicBezTo>
                  <a:pt x="1476551" y="3396977"/>
                  <a:pt x="1476551" y="3384525"/>
                  <a:pt x="1474772" y="3372071"/>
                </a:cubicBezTo>
                <a:cubicBezTo>
                  <a:pt x="1467656" y="3309808"/>
                  <a:pt x="1451646" y="3249323"/>
                  <a:pt x="1426740" y="3194174"/>
                </a:cubicBezTo>
                <a:cubicBezTo>
                  <a:pt x="1426740" y="3190616"/>
                  <a:pt x="1424960" y="3188838"/>
                  <a:pt x="1423182" y="3185280"/>
                </a:cubicBezTo>
                <a:cubicBezTo>
                  <a:pt x="1414286" y="3163932"/>
                  <a:pt x="1403612" y="3142584"/>
                  <a:pt x="1391161" y="3121237"/>
                </a:cubicBezTo>
                <a:close/>
                <a:moveTo>
                  <a:pt x="458976" y="1634012"/>
                </a:moveTo>
                <a:cubicBezTo>
                  <a:pt x="466092" y="1689159"/>
                  <a:pt x="478544" y="1742528"/>
                  <a:pt x="498114" y="1794120"/>
                </a:cubicBezTo>
                <a:cubicBezTo>
                  <a:pt x="514124" y="1836815"/>
                  <a:pt x="535471" y="1879510"/>
                  <a:pt x="558599" y="1918648"/>
                </a:cubicBezTo>
                <a:cubicBezTo>
                  <a:pt x="560377" y="1920426"/>
                  <a:pt x="560377" y="1920426"/>
                  <a:pt x="562157" y="1922206"/>
                </a:cubicBezTo>
                <a:lnTo>
                  <a:pt x="1394718" y="1922206"/>
                </a:lnTo>
                <a:cubicBezTo>
                  <a:pt x="1394719" y="1920426"/>
                  <a:pt x="1396497" y="1920426"/>
                  <a:pt x="1396497" y="1918648"/>
                </a:cubicBezTo>
                <a:cubicBezTo>
                  <a:pt x="1419624" y="1879510"/>
                  <a:pt x="1440972" y="1836815"/>
                  <a:pt x="1456982" y="1794120"/>
                </a:cubicBezTo>
                <a:cubicBezTo>
                  <a:pt x="1476551" y="1744308"/>
                  <a:pt x="1490783" y="1689159"/>
                  <a:pt x="1497899" y="1634012"/>
                </a:cubicBezTo>
                <a:close/>
                <a:moveTo>
                  <a:pt x="560377" y="1217731"/>
                </a:moveTo>
                <a:cubicBezTo>
                  <a:pt x="546145" y="1244415"/>
                  <a:pt x="531913" y="1269320"/>
                  <a:pt x="519461" y="1294226"/>
                </a:cubicBezTo>
                <a:cubicBezTo>
                  <a:pt x="489218" y="1354711"/>
                  <a:pt x="467870" y="1415197"/>
                  <a:pt x="458976" y="1472124"/>
                </a:cubicBezTo>
                <a:cubicBezTo>
                  <a:pt x="457196" y="1484577"/>
                  <a:pt x="455418" y="1497029"/>
                  <a:pt x="453638" y="1507703"/>
                </a:cubicBezTo>
                <a:lnTo>
                  <a:pt x="1503235" y="1507703"/>
                </a:lnTo>
                <a:cubicBezTo>
                  <a:pt x="1503235" y="1495251"/>
                  <a:pt x="1501457" y="1484577"/>
                  <a:pt x="1499677" y="1472124"/>
                </a:cubicBezTo>
                <a:cubicBezTo>
                  <a:pt x="1490783" y="1413418"/>
                  <a:pt x="1471214" y="1352933"/>
                  <a:pt x="1444530" y="1294226"/>
                </a:cubicBezTo>
                <a:cubicBezTo>
                  <a:pt x="1433856" y="1267542"/>
                  <a:pt x="1419624" y="1242637"/>
                  <a:pt x="1405392" y="1217731"/>
                </a:cubicBezTo>
                <a:close/>
                <a:moveTo>
                  <a:pt x="1196463" y="0"/>
                </a:moveTo>
                <a:lnTo>
                  <a:pt x="1527579" y="0"/>
                </a:lnTo>
                <a:lnTo>
                  <a:pt x="1524583" y="6246"/>
                </a:lnTo>
                <a:cubicBezTo>
                  <a:pt x="1432076" y="171692"/>
                  <a:pt x="1295096" y="319346"/>
                  <a:pt x="1167009" y="467002"/>
                </a:cubicBezTo>
                <a:cubicBezTo>
                  <a:pt x="1161671" y="474118"/>
                  <a:pt x="1154556" y="481234"/>
                  <a:pt x="1149220" y="488350"/>
                </a:cubicBezTo>
                <a:cubicBezTo>
                  <a:pt x="1143882" y="495466"/>
                  <a:pt x="1136766" y="502582"/>
                  <a:pt x="1131430" y="509698"/>
                </a:cubicBezTo>
                <a:cubicBezTo>
                  <a:pt x="1094070" y="552393"/>
                  <a:pt x="1056712" y="595089"/>
                  <a:pt x="1019353" y="637784"/>
                </a:cubicBezTo>
                <a:cubicBezTo>
                  <a:pt x="998005" y="660910"/>
                  <a:pt x="976658" y="684037"/>
                  <a:pt x="957090" y="707163"/>
                </a:cubicBezTo>
                <a:cubicBezTo>
                  <a:pt x="951752" y="714279"/>
                  <a:pt x="944636" y="721395"/>
                  <a:pt x="939300" y="728511"/>
                </a:cubicBezTo>
                <a:cubicBezTo>
                  <a:pt x="933962" y="735627"/>
                  <a:pt x="926846" y="742743"/>
                  <a:pt x="921511" y="749859"/>
                </a:cubicBezTo>
                <a:cubicBezTo>
                  <a:pt x="816550" y="869051"/>
                  <a:pt x="720485" y="986464"/>
                  <a:pt x="640432" y="1098538"/>
                </a:cubicBezTo>
                <a:lnTo>
                  <a:pt x="1323559" y="1098538"/>
                </a:lnTo>
                <a:cubicBezTo>
                  <a:pt x="1234610" y="981126"/>
                  <a:pt x="1122534" y="865493"/>
                  <a:pt x="1001563" y="746301"/>
                </a:cubicBezTo>
                <a:cubicBezTo>
                  <a:pt x="1024691" y="721395"/>
                  <a:pt x="1046039" y="694712"/>
                  <a:pt x="1069165" y="669806"/>
                </a:cubicBezTo>
                <a:cubicBezTo>
                  <a:pt x="1104744" y="628888"/>
                  <a:pt x="1140324" y="587973"/>
                  <a:pt x="1175903" y="547056"/>
                </a:cubicBezTo>
                <a:cubicBezTo>
                  <a:pt x="1501457" y="861935"/>
                  <a:pt x="1784314" y="1171477"/>
                  <a:pt x="1784313" y="1545063"/>
                </a:cubicBezTo>
                <a:cubicBezTo>
                  <a:pt x="1784314" y="1956006"/>
                  <a:pt x="1529921" y="2247758"/>
                  <a:pt x="1238168" y="2495036"/>
                </a:cubicBezTo>
                <a:cubicBezTo>
                  <a:pt x="1197251" y="2461235"/>
                  <a:pt x="1158114" y="2429214"/>
                  <a:pt x="1117198" y="2397192"/>
                </a:cubicBezTo>
                <a:cubicBezTo>
                  <a:pt x="1088734" y="2374066"/>
                  <a:pt x="1058491" y="2350939"/>
                  <a:pt x="1030027" y="2327813"/>
                </a:cubicBezTo>
                <a:cubicBezTo>
                  <a:pt x="1133208" y="2240642"/>
                  <a:pt x="1231052" y="2148135"/>
                  <a:pt x="1309327" y="2050292"/>
                </a:cubicBezTo>
                <a:lnTo>
                  <a:pt x="652884" y="2050292"/>
                </a:lnTo>
                <a:cubicBezTo>
                  <a:pt x="734717" y="2148135"/>
                  <a:pt x="836119" y="2238864"/>
                  <a:pt x="942858" y="2327813"/>
                </a:cubicBezTo>
                <a:cubicBezTo>
                  <a:pt x="949974" y="2333149"/>
                  <a:pt x="957090" y="2340265"/>
                  <a:pt x="964206" y="2345603"/>
                </a:cubicBezTo>
                <a:cubicBezTo>
                  <a:pt x="971322" y="2350938"/>
                  <a:pt x="978438" y="2358054"/>
                  <a:pt x="985554" y="2363392"/>
                </a:cubicBezTo>
                <a:cubicBezTo>
                  <a:pt x="1015795" y="2386518"/>
                  <a:pt x="1046039" y="2411424"/>
                  <a:pt x="1076281" y="2436330"/>
                </a:cubicBezTo>
                <a:cubicBezTo>
                  <a:pt x="1115418" y="2468351"/>
                  <a:pt x="1154555" y="2498595"/>
                  <a:pt x="1193693" y="2530616"/>
                </a:cubicBezTo>
                <a:cubicBezTo>
                  <a:pt x="1200809" y="2535952"/>
                  <a:pt x="1207925" y="2543068"/>
                  <a:pt x="1215041" y="2548406"/>
                </a:cubicBezTo>
                <a:cubicBezTo>
                  <a:pt x="1222157" y="2553742"/>
                  <a:pt x="1229272" y="2560858"/>
                  <a:pt x="1236389" y="2566196"/>
                </a:cubicBezTo>
                <a:cubicBezTo>
                  <a:pt x="1446308" y="2742313"/>
                  <a:pt x="1638437" y="2934443"/>
                  <a:pt x="1718492" y="3187058"/>
                </a:cubicBezTo>
                <a:lnTo>
                  <a:pt x="1716713" y="3187058"/>
                </a:lnTo>
                <a:cubicBezTo>
                  <a:pt x="1741618" y="3267113"/>
                  <a:pt x="1755850" y="3352504"/>
                  <a:pt x="1755850" y="3445010"/>
                </a:cubicBezTo>
                <a:cubicBezTo>
                  <a:pt x="1755850" y="3555307"/>
                  <a:pt x="1732724" y="3658488"/>
                  <a:pt x="1693587" y="3756331"/>
                </a:cubicBezTo>
                <a:lnTo>
                  <a:pt x="1695365" y="3756331"/>
                </a:lnTo>
                <a:cubicBezTo>
                  <a:pt x="1593964" y="4008945"/>
                  <a:pt x="1380487" y="4222423"/>
                  <a:pt x="1152777" y="4414552"/>
                </a:cubicBezTo>
                <a:cubicBezTo>
                  <a:pt x="1145661" y="4419890"/>
                  <a:pt x="1138546" y="4427006"/>
                  <a:pt x="1131430" y="4432342"/>
                </a:cubicBezTo>
                <a:cubicBezTo>
                  <a:pt x="1124314" y="4437680"/>
                  <a:pt x="1117198" y="4444796"/>
                  <a:pt x="1110082" y="4450132"/>
                </a:cubicBezTo>
                <a:cubicBezTo>
                  <a:pt x="1051375" y="4498165"/>
                  <a:pt x="992669" y="4544418"/>
                  <a:pt x="935742" y="4590672"/>
                </a:cubicBezTo>
                <a:cubicBezTo>
                  <a:pt x="923288" y="4599566"/>
                  <a:pt x="912615" y="4608462"/>
                  <a:pt x="901941" y="4617356"/>
                </a:cubicBezTo>
                <a:cubicBezTo>
                  <a:pt x="893047" y="4622693"/>
                  <a:pt x="885931" y="4629809"/>
                  <a:pt x="878815" y="4635145"/>
                </a:cubicBezTo>
                <a:cubicBezTo>
                  <a:pt x="871699" y="4640483"/>
                  <a:pt x="864583" y="4647599"/>
                  <a:pt x="857467" y="4652935"/>
                </a:cubicBezTo>
                <a:cubicBezTo>
                  <a:pt x="736497" y="4752558"/>
                  <a:pt x="620862" y="4848623"/>
                  <a:pt x="524797" y="4946467"/>
                </a:cubicBezTo>
                <a:lnTo>
                  <a:pt x="1234610" y="4946467"/>
                </a:lnTo>
                <a:cubicBezTo>
                  <a:pt x="1150997" y="4850403"/>
                  <a:pt x="1051375" y="4754338"/>
                  <a:pt x="948194" y="4656493"/>
                </a:cubicBezTo>
                <a:cubicBezTo>
                  <a:pt x="958868" y="4649377"/>
                  <a:pt x="969542" y="4640483"/>
                  <a:pt x="980216" y="4631587"/>
                </a:cubicBezTo>
                <a:cubicBezTo>
                  <a:pt x="1037143" y="4585334"/>
                  <a:pt x="1095850" y="4537303"/>
                  <a:pt x="1154556" y="4489269"/>
                </a:cubicBezTo>
                <a:cubicBezTo>
                  <a:pt x="1471214" y="4791695"/>
                  <a:pt x="1761188" y="5079890"/>
                  <a:pt x="1761188" y="5435685"/>
                </a:cubicBezTo>
                <a:cubicBezTo>
                  <a:pt x="1761188" y="5795039"/>
                  <a:pt x="1474772" y="6097465"/>
                  <a:pt x="1149220" y="6382101"/>
                </a:cubicBezTo>
                <a:cubicBezTo>
                  <a:pt x="1124314" y="6360753"/>
                  <a:pt x="1099408" y="6341186"/>
                  <a:pt x="1074503" y="6319838"/>
                </a:cubicBezTo>
                <a:cubicBezTo>
                  <a:pt x="1031807" y="6284258"/>
                  <a:pt x="987332" y="6248679"/>
                  <a:pt x="944636" y="6213099"/>
                </a:cubicBezTo>
                <a:cubicBezTo>
                  <a:pt x="1042481" y="6127708"/>
                  <a:pt x="1134988" y="6040537"/>
                  <a:pt x="1216821" y="5953368"/>
                </a:cubicBezTo>
                <a:lnTo>
                  <a:pt x="572831" y="5953368"/>
                </a:lnTo>
                <a:cubicBezTo>
                  <a:pt x="658222" y="6040537"/>
                  <a:pt x="756065" y="6127708"/>
                  <a:pt x="857467" y="6213099"/>
                </a:cubicBezTo>
                <a:cubicBezTo>
                  <a:pt x="864583" y="6218435"/>
                  <a:pt x="871699" y="6225551"/>
                  <a:pt x="878815" y="6230889"/>
                </a:cubicBezTo>
                <a:cubicBezTo>
                  <a:pt x="885931" y="6236225"/>
                  <a:pt x="893047" y="6243341"/>
                  <a:pt x="900163" y="6248679"/>
                </a:cubicBezTo>
                <a:cubicBezTo>
                  <a:pt x="942858" y="6286036"/>
                  <a:pt x="987332" y="6323396"/>
                  <a:pt x="1031807" y="6358975"/>
                </a:cubicBezTo>
                <a:cubicBezTo>
                  <a:pt x="1056713" y="6378543"/>
                  <a:pt x="1079839" y="6399891"/>
                  <a:pt x="1104744" y="6419461"/>
                </a:cubicBezTo>
                <a:cubicBezTo>
                  <a:pt x="1111860" y="6424797"/>
                  <a:pt x="1118976" y="6431912"/>
                  <a:pt x="1126092" y="6437250"/>
                </a:cubicBezTo>
                <a:cubicBezTo>
                  <a:pt x="1133208" y="6442586"/>
                  <a:pt x="1140324" y="6449702"/>
                  <a:pt x="1147440" y="6455040"/>
                </a:cubicBezTo>
                <a:cubicBezTo>
                  <a:pt x="1255847" y="6545657"/>
                  <a:pt x="1361995" y="6637316"/>
                  <a:pt x="1456655" y="6730940"/>
                </a:cubicBezTo>
                <a:lnTo>
                  <a:pt x="1574943" y="6858000"/>
                </a:lnTo>
                <a:lnTo>
                  <a:pt x="1205808" y="6858000"/>
                </a:lnTo>
                <a:lnTo>
                  <a:pt x="1110361" y="6768562"/>
                </a:lnTo>
                <a:cubicBezTo>
                  <a:pt x="1055802" y="6720295"/>
                  <a:pt x="998784" y="6672075"/>
                  <a:pt x="941078" y="6624042"/>
                </a:cubicBezTo>
                <a:cubicBezTo>
                  <a:pt x="933962" y="6618706"/>
                  <a:pt x="926846" y="6611590"/>
                  <a:pt x="919730" y="6606252"/>
                </a:cubicBezTo>
                <a:cubicBezTo>
                  <a:pt x="912615" y="6600916"/>
                  <a:pt x="905499" y="6593800"/>
                  <a:pt x="898383" y="6588462"/>
                </a:cubicBezTo>
                <a:cubicBezTo>
                  <a:pt x="878815" y="6572453"/>
                  <a:pt x="859245" y="6556441"/>
                  <a:pt x="839677" y="6540431"/>
                </a:cubicBezTo>
                <a:cubicBezTo>
                  <a:pt x="791644" y="6501294"/>
                  <a:pt x="741833" y="6460376"/>
                  <a:pt x="693801" y="6419461"/>
                </a:cubicBezTo>
                <a:cubicBezTo>
                  <a:pt x="686685" y="6414123"/>
                  <a:pt x="679569" y="6407007"/>
                  <a:pt x="672454" y="6401671"/>
                </a:cubicBezTo>
                <a:cubicBezTo>
                  <a:pt x="665338" y="6396333"/>
                  <a:pt x="658222" y="6389217"/>
                  <a:pt x="651106" y="6383881"/>
                </a:cubicBezTo>
                <a:cubicBezTo>
                  <a:pt x="305984" y="6090349"/>
                  <a:pt x="0" y="5782587"/>
                  <a:pt x="0" y="5416117"/>
                </a:cubicBezTo>
                <a:cubicBezTo>
                  <a:pt x="0" y="5035416"/>
                  <a:pt x="327332" y="4743664"/>
                  <a:pt x="672454" y="4462585"/>
                </a:cubicBezTo>
                <a:cubicBezTo>
                  <a:pt x="679570" y="4457248"/>
                  <a:pt x="686685" y="4450132"/>
                  <a:pt x="693801" y="4444796"/>
                </a:cubicBezTo>
                <a:cubicBezTo>
                  <a:pt x="700917" y="4439458"/>
                  <a:pt x="708033" y="4432342"/>
                  <a:pt x="715149" y="4427006"/>
                </a:cubicBezTo>
                <a:cubicBezTo>
                  <a:pt x="727601" y="4416332"/>
                  <a:pt x="740055" y="4407436"/>
                  <a:pt x="752506" y="4396762"/>
                </a:cubicBezTo>
                <a:cubicBezTo>
                  <a:pt x="809434" y="4352289"/>
                  <a:pt x="868141" y="4306035"/>
                  <a:pt x="923288" y="4259782"/>
                </a:cubicBezTo>
                <a:cubicBezTo>
                  <a:pt x="930404" y="4254444"/>
                  <a:pt x="937520" y="4247328"/>
                  <a:pt x="944636" y="4241992"/>
                </a:cubicBezTo>
                <a:cubicBezTo>
                  <a:pt x="951752" y="4236654"/>
                  <a:pt x="958868" y="4229538"/>
                  <a:pt x="965984" y="4224202"/>
                </a:cubicBezTo>
                <a:cubicBezTo>
                  <a:pt x="1072723" y="4133474"/>
                  <a:pt x="1174125" y="4040967"/>
                  <a:pt x="1257736" y="3944902"/>
                </a:cubicBezTo>
                <a:lnTo>
                  <a:pt x="642210" y="3944902"/>
                </a:lnTo>
                <a:cubicBezTo>
                  <a:pt x="711591" y="4039189"/>
                  <a:pt x="795202" y="4131696"/>
                  <a:pt x="882373" y="4220645"/>
                </a:cubicBezTo>
                <a:cubicBezTo>
                  <a:pt x="825445" y="4266898"/>
                  <a:pt x="768518" y="4311371"/>
                  <a:pt x="711591" y="4357625"/>
                </a:cubicBezTo>
                <a:cubicBezTo>
                  <a:pt x="699137" y="4368299"/>
                  <a:pt x="686685" y="4377195"/>
                  <a:pt x="674232" y="4387868"/>
                </a:cubicBezTo>
                <a:cubicBezTo>
                  <a:pt x="391375" y="4099674"/>
                  <a:pt x="138760" y="3772342"/>
                  <a:pt x="138760" y="3366735"/>
                </a:cubicBezTo>
                <a:cubicBezTo>
                  <a:pt x="138760" y="3032288"/>
                  <a:pt x="416281" y="2797463"/>
                  <a:pt x="727601" y="2555522"/>
                </a:cubicBezTo>
                <a:cubicBezTo>
                  <a:pt x="768518" y="2589321"/>
                  <a:pt x="809434" y="2623123"/>
                  <a:pt x="850351" y="2655145"/>
                </a:cubicBezTo>
                <a:cubicBezTo>
                  <a:pt x="880593" y="2678270"/>
                  <a:pt x="909057" y="2701398"/>
                  <a:pt x="937520" y="2724524"/>
                </a:cubicBezTo>
                <a:cubicBezTo>
                  <a:pt x="818330" y="2817031"/>
                  <a:pt x="708033" y="2904201"/>
                  <a:pt x="619084" y="2991370"/>
                </a:cubicBezTo>
                <a:lnTo>
                  <a:pt x="1307548" y="2991370"/>
                </a:lnTo>
                <a:cubicBezTo>
                  <a:pt x="1231053" y="2900643"/>
                  <a:pt x="1134988" y="2813473"/>
                  <a:pt x="1030027" y="2726303"/>
                </a:cubicBezTo>
                <a:cubicBezTo>
                  <a:pt x="1022911" y="2720966"/>
                  <a:pt x="1015795" y="2713850"/>
                  <a:pt x="1008679" y="2708514"/>
                </a:cubicBezTo>
                <a:cubicBezTo>
                  <a:pt x="999785" y="2703176"/>
                  <a:pt x="992669" y="2696060"/>
                  <a:pt x="985553" y="2690724"/>
                </a:cubicBezTo>
                <a:cubicBezTo>
                  <a:pt x="955310" y="2665818"/>
                  <a:pt x="925069" y="2640913"/>
                  <a:pt x="893047" y="2616007"/>
                </a:cubicBezTo>
                <a:cubicBezTo>
                  <a:pt x="853909" y="2585764"/>
                  <a:pt x="814772" y="2553742"/>
                  <a:pt x="775634" y="2521720"/>
                </a:cubicBezTo>
                <a:cubicBezTo>
                  <a:pt x="768518" y="2516384"/>
                  <a:pt x="761402" y="2509269"/>
                  <a:pt x="754286" y="2503931"/>
                </a:cubicBezTo>
                <a:cubicBezTo>
                  <a:pt x="747170" y="2498595"/>
                  <a:pt x="740055" y="2491479"/>
                  <a:pt x="732939" y="2486141"/>
                </a:cubicBezTo>
                <a:cubicBezTo>
                  <a:pt x="448302" y="2247758"/>
                  <a:pt x="177898" y="1964901"/>
                  <a:pt x="177898" y="1537947"/>
                </a:cubicBezTo>
                <a:cubicBezTo>
                  <a:pt x="177898" y="1215951"/>
                  <a:pt x="439406" y="895735"/>
                  <a:pt x="732939" y="557729"/>
                </a:cubicBezTo>
                <a:cubicBezTo>
                  <a:pt x="738275" y="550614"/>
                  <a:pt x="743613" y="543498"/>
                  <a:pt x="750728" y="536382"/>
                </a:cubicBezTo>
                <a:cubicBezTo>
                  <a:pt x="756064" y="529266"/>
                  <a:pt x="761402" y="522150"/>
                  <a:pt x="768518" y="515034"/>
                </a:cubicBezTo>
                <a:cubicBezTo>
                  <a:pt x="780970" y="502582"/>
                  <a:pt x="791644" y="490128"/>
                  <a:pt x="804098" y="475896"/>
                </a:cubicBezTo>
                <a:cubicBezTo>
                  <a:pt x="850351" y="424307"/>
                  <a:pt x="896605" y="370938"/>
                  <a:pt x="942858" y="317568"/>
                </a:cubicBezTo>
                <a:cubicBezTo>
                  <a:pt x="948194" y="310452"/>
                  <a:pt x="955310" y="303337"/>
                  <a:pt x="960648" y="296221"/>
                </a:cubicBezTo>
                <a:cubicBezTo>
                  <a:pt x="965984" y="289105"/>
                  <a:pt x="973100" y="281989"/>
                  <a:pt x="978438" y="274873"/>
                </a:cubicBezTo>
                <a:cubicBezTo>
                  <a:pt x="1034475" y="209051"/>
                  <a:pt x="1089623" y="142784"/>
                  <a:pt x="1141881" y="75850"/>
                </a:cubicBezTo>
                <a:close/>
                <a:moveTo>
                  <a:pt x="293257" y="0"/>
                </a:moveTo>
                <a:lnTo>
                  <a:pt x="612950" y="0"/>
                </a:lnTo>
                <a:lnTo>
                  <a:pt x="687130" y="82299"/>
                </a:lnTo>
                <a:cubicBezTo>
                  <a:pt x="754287" y="148566"/>
                  <a:pt x="829893" y="211719"/>
                  <a:pt x="898384" y="278431"/>
                </a:cubicBezTo>
                <a:cubicBezTo>
                  <a:pt x="850351" y="333579"/>
                  <a:pt x="802319" y="388728"/>
                  <a:pt x="754286" y="443875"/>
                </a:cubicBezTo>
                <a:cubicBezTo>
                  <a:pt x="745392" y="454549"/>
                  <a:pt x="734718" y="467003"/>
                  <a:pt x="725823" y="477677"/>
                </a:cubicBezTo>
                <a:cubicBezTo>
                  <a:pt x="571053" y="328243"/>
                  <a:pt x="393155" y="185925"/>
                  <a:pt x="295310" y="446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C9957A36-A56E-47BD-BCD7-E58C8386058C}"/>
              </a:ext>
            </a:extLst>
          </p:cNvPr>
          <p:cNvSpPr/>
          <p:nvPr/>
        </p:nvSpPr>
        <p:spPr>
          <a:xfrm rot="7811536">
            <a:off x="2659062" y="-2148677"/>
            <a:ext cx="3757650" cy="11821019"/>
          </a:xfrm>
          <a:custGeom>
            <a:avLst/>
            <a:gdLst>
              <a:gd name="connsiteX0" fmla="*/ 891494 w 3757650"/>
              <a:gd name="connsiteY0" fmla="*/ 5336549 h 11821019"/>
              <a:gd name="connsiteX1" fmla="*/ 2164916 w 3757650"/>
              <a:gd name="connsiteY1" fmla="*/ 5336549 h 11821019"/>
              <a:gd name="connsiteX2" fmla="*/ 2168720 w 3757650"/>
              <a:gd name="connsiteY2" fmla="*/ 5336550 h 11821019"/>
              <a:gd name="connsiteX3" fmla="*/ 3153246 w 3757650"/>
              <a:gd name="connsiteY3" fmla="*/ 5336550 h 11821019"/>
              <a:gd name="connsiteX4" fmla="*/ 3145644 w 3757650"/>
              <a:gd name="connsiteY4" fmla="*/ 5252920 h 11821019"/>
              <a:gd name="connsiteX5" fmla="*/ 3043012 w 3757650"/>
              <a:gd name="connsiteY5" fmla="*/ 4872795 h 11821019"/>
              <a:gd name="connsiteX6" fmla="*/ 3035409 w 3757650"/>
              <a:gd name="connsiteY6" fmla="*/ 4853791 h 11821019"/>
              <a:gd name="connsiteX7" fmla="*/ 2966986 w 3757650"/>
              <a:gd name="connsiteY7" fmla="*/ 4716943 h 11821019"/>
              <a:gd name="connsiteX8" fmla="*/ 1081557 w 3757650"/>
              <a:gd name="connsiteY8" fmla="*/ 4716945 h 11821019"/>
              <a:gd name="connsiteX9" fmla="*/ 986524 w 3757650"/>
              <a:gd name="connsiteY9" fmla="*/ 4872795 h 11821019"/>
              <a:gd name="connsiteX10" fmla="*/ 887691 w 3757650"/>
              <a:gd name="connsiteY10" fmla="*/ 5252922 h 11821019"/>
              <a:gd name="connsiteX11" fmla="*/ 891494 w 3757650"/>
              <a:gd name="connsiteY11" fmla="*/ 5336549 h 11821019"/>
              <a:gd name="connsiteX12" fmla="*/ 1184189 w 3757650"/>
              <a:gd name="connsiteY12" fmla="*/ 6226046 h 11821019"/>
              <a:gd name="connsiteX13" fmla="*/ 2887157 w 3757650"/>
              <a:gd name="connsiteY13" fmla="*/ 6226046 h 11821019"/>
              <a:gd name="connsiteX14" fmla="*/ 2921371 w 3757650"/>
              <a:gd name="connsiteY14" fmla="*/ 6172828 h 11821019"/>
              <a:gd name="connsiteX15" fmla="*/ 2978388 w 3757650"/>
              <a:gd name="connsiteY15" fmla="*/ 6073994 h 11821019"/>
              <a:gd name="connsiteX16" fmla="*/ 2974589 w 3757650"/>
              <a:gd name="connsiteY16" fmla="*/ 6073996 h 11821019"/>
              <a:gd name="connsiteX17" fmla="*/ 3054414 w 3757650"/>
              <a:gd name="connsiteY17" fmla="*/ 5902941 h 11821019"/>
              <a:gd name="connsiteX18" fmla="*/ 3138040 w 3757650"/>
              <a:gd name="connsiteY18" fmla="*/ 5606442 h 11821019"/>
              <a:gd name="connsiteX19" fmla="*/ 2168720 w 3757650"/>
              <a:gd name="connsiteY19" fmla="*/ 5606441 h 11821019"/>
              <a:gd name="connsiteX20" fmla="*/ 2164916 w 3757650"/>
              <a:gd name="connsiteY20" fmla="*/ 5606440 h 11821019"/>
              <a:gd name="connsiteX21" fmla="*/ 925703 w 3757650"/>
              <a:gd name="connsiteY21" fmla="*/ 5606440 h 11821019"/>
              <a:gd name="connsiteX22" fmla="*/ 1020737 w 3757650"/>
              <a:gd name="connsiteY22" fmla="*/ 5902940 h 11821019"/>
              <a:gd name="connsiteX23" fmla="*/ 1149980 w 3757650"/>
              <a:gd name="connsiteY23" fmla="*/ 6169028 h 11821019"/>
              <a:gd name="connsiteX24" fmla="*/ 1184190 w 3757650"/>
              <a:gd name="connsiteY24" fmla="*/ 6222247 h 11821019"/>
              <a:gd name="connsiteX25" fmla="*/ 594995 w 3757650"/>
              <a:gd name="connsiteY25" fmla="*/ 9548352 h 11821019"/>
              <a:gd name="connsiteX26" fmla="*/ 3149447 w 3757650"/>
              <a:gd name="connsiteY26" fmla="*/ 9548353 h 11821019"/>
              <a:gd name="connsiteX27" fmla="*/ 3141845 w 3757650"/>
              <a:gd name="connsiteY27" fmla="*/ 9502738 h 11821019"/>
              <a:gd name="connsiteX28" fmla="*/ 2997396 w 3757650"/>
              <a:gd name="connsiteY28" fmla="*/ 9122611 h 11821019"/>
              <a:gd name="connsiteX29" fmla="*/ 2852948 w 3757650"/>
              <a:gd name="connsiteY29" fmla="*/ 8898338 h 11821019"/>
              <a:gd name="connsiteX30" fmla="*/ 872486 w 3757650"/>
              <a:gd name="connsiteY30" fmla="*/ 8898337 h 11821019"/>
              <a:gd name="connsiteX31" fmla="*/ 728037 w 3757650"/>
              <a:gd name="connsiteY31" fmla="*/ 9122611 h 11821019"/>
              <a:gd name="connsiteX32" fmla="*/ 598794 w 3757650"/>
              <a:gd name="connsiteY32" fmla="*/ 9502738 h 11821019"/>
              <a:gd name="connsiteX33" fmla="*/ 594995 w 3757650"/>
              <a:gd name="connsiteY33" fmla="*/ 9548352 h 11821019"/>
              <a:gd name="connsiteX34" fmla="*/ 967519 w 3757650"/>
              <a:gd name="connsiteY34" fmla="*/ 10483463 h 11821019"/>
              <a:gd name="connsiteX35" fmla="*/ 2830141 w 3757650"/>
              <a:gd name="connsiteY35" fmla="*/ 10483464 h 11821019"/>
              <a:gd name="connsiteX36" fmla="*/ 2879555 w 3757650"/>
              <a:gd name="connsiteY36" fmla="*/ 10415041 h 11821019"/>
              <a:gd name="connsiteX37" fmla="*/ 3039208 w 3757650"/>
              <a:gd name="connsiteY37" fmla="*/ 10148953 h 11821019"/>
              <a:gd name="connsiteX38" fmla="*/ 3145644 w 3757650"/>
              <a:gd name="connsiteY38" fmla="*/ 9829647 h 11821019"/>
              <a:gd name="connsiteX39" fmla="*/ 617803 w 3757650"/>
              <a:gd name="connsiteY39" fmla="*/ 9829645 h 11821019"/>
              <a:gd name="connsiteX40" fmla="*/ 739443 w 3757650"/>
              <a:gd name="connsiteY40" fmla="*/ 10148952 h 11821019"/>
              <a:gd name="connsiteX41" fmla="*/ 910498 w 3757650"/>
              <a:gd name="connsiteY41" fmla="*/ 10415041 h 11821019"/>
              <a:gd name="connsiteX42" fmla="*/ 967519 w 3757650"/>
              <a:gd name="connsiteY42" fmla="*/ 10483463 h 11821019"/>
              <a:gd name="connsiteX43" fmla="*/ 1947609 w 3757650"/>
              <a:gd name="connsiteY43" fmla="*/ 11821019 h 11821019"/>
              <a:gd name="connsiteX44" fmla="*/ 0 w 3757650"/>
              <a:gd name="connsiteY44" fmla="*/ 9515704 h 11821019"/>
              <a:gd name="connsiteX45" fmla="*/ 2430 w 3757650"/>
              <a:gd name="connsiteY45" fmla="*/ 9470239 h 11821019"/>
              <a:gd name="connsiteX46" fmla="*/ 1431274 w 3757650"/>
              <a:gd name="connsiteY46" fmla="*/ 7583099 h 11821019"/>
              <a:gd name="connsiteX47" fmla="*/ 1476889 w 3757650"/>
              <a:gd name="connsiteY47" fmla="*/ 7545086 h 11821019"/>
              <a:gd name="connsiteX48" fmla="*/ 1522503 w 3757650"/>
              <a:gd name="connsiteY48" fmla="*/ 7507074 h 11821019"/>
              <a:gd name="connsiteX49" fmla="*/ 1602329 w 3757650"/>
              <a:gd name="connsiteY49" fmla="*/ 7442450 h 11821019"/>
              <a:gd name="connsiteX50" fmla="*/ 1967251 w 3757650"/>
              <a:gd name="connsiteY50" fmla="*/ 7149755 h 11821019"/>
              <a:gd name="connsiteX51" fmla="*/ 2012866 w 3757650"/>
              <a:gd name="connsiteY51" fmla="*/ 7111743 h 11821019"/>
              <a:gd name="connsiteX52" fmla="*/ 2058481 w 3757650"/>
              <a:gd name="connsiteY52" fmla="*/ 7073728 h 11821019"/>
              <a:gd name="connsiteX53" fmla="*/ 2681889 w 3757650"/>
              <a:gd name="connsiteY53" fmla="*/ 6476928 h 11821019"/>
              <a:gd name="connsiteX54" fmla="*/ 1366651 w 3757650"/>
              <a:gd name="connsiteY54" fmla="*/ 6476929 h 11821019"/>
              <a:gd name="connsiteX55" fmla="*/ 1879824 w 3757650"/>
              <a:gd name="connsiteY55" fmla="*/ 7066128 h 11821019"/>
              <a:gd name="connsiteX56" fmla="*/ 1514902 w 3757650"/>
              <a:gd name="connsiteY56" fmla="*/ 7358823 h 11821019"/>
              <a:gd name="connsiteX57" fmla="*/ 1435073 w 3757650"/>
              <a:gd name="connsiteY57" fmla="*/ 7423447 h 11821019"/>
              <a:gd name="connsiteX58" fmla="*/ 290894 w 3757650"/>
              <a:gd name="connsiteY58" fmla="*/ 5241519 h 11821019"/>
              <a:gd name="connsiteX59" fmla="*/ 1549110 w 3757650"/>
              <a:gd name="connsiteY59" fmla="*/ 3508142 h 11821019"/>
              <a:gd name="connsiteX60" fmla="*/ 1811402 w 3757650"/>
              <a:gd name="connsiteY60" fmla="*/ 3721013 h 11821019"/>
              <a:gd name="connsiteX61" fmla="*/ 1997661 w 3757650"/>
              <a:gd name="connsiteY61" fmla="*/ 3869261 h 11821019"/>
              <a:gd name="connsiteX62" fmla="*/ 1317236 w 3757650"/>
              <a:gd name="connsiteY62" fmla="*/ 4439450 h 11821019"/>
              <a:gd name="connsiteX63" fmla="*/ 2788325 w 3757650"/>
              <a:gd name="connsiteY63" fmla="*/ 4439450 h 11821019"/>
              <a:gd name="connsiteX64" fmla="*/ 2195327 w 3757650"/>
              <a:gd name="connsiteY64" fmla="*/ 3873062 h 11821019"/>
              <a:gd name="connsiteX65" fmla="*/ 2149712 w 3757650"/>
              <a:gd name="connsiteY65" fmla="*/ 3835051 h 11821019"/>
              <a:gd name="connsiteX66" fmla="*/ 2100297 w 3757650"/>
              <a:gd name="connsiteY66" fmla="*/ 3797039 h 11821019"/>
              <a:gd name="connsiteX67" fmla="*/ 1902631 w 3757650"/>
              <a:gd name="connsiteY67" fmla="*/ 3637385 h 11821019"/>
              <a:gd name="connsiteX68" fmla="*/ 1651747 w 3757650"/>
              <a:gd name="connsiteY68" fmla="*/ 3435915 h 11821019"/>
              <a:gd name="connsiteX69" fmla="*/ 1606132 w 3757650"/>
              <a:gd name="connsiteY69" fmla="*/ 3397902 h 11821019"/>
              <a:gd name="connsiteX70" fmla="*/ 1560517 w 3757650"/>
              <a:gd name="connsiteY70" fmla="*/ 3359891 h 11821019"/>
              <a:gd name="connsiteX71" fmla="*/ 374521 w 3757650"/>
              <a:gd name="connsiteY71" fmla="*/ 1333817 h 11821019"/>
              <a:gd name="connsiteX72" fmla="*/ 909631 w 3757650"/>
              <a:gd name="connsiteY72" fmla="*/ 38007 h 11821019"/>
              <a:gd name="connsiteX73" fmla="*/ 938621 w 3757650"/>
              <a:gd name="connsiteY73" fmla="*/ 0 h 11821019"/>
              <a:gd name="connsiteX74" fmla="*/ 1487416 w 3757650"/>
              <a:gd name="connsiteY74" fmla="*/ 649589 h 11821019"/>
              <a:gd name="connsiteX75" fmla="*/ 1191792 w 3757650"/>
              <a:gd name="connsiteY75" fmla="*/ 649589 h 11821019"/>
              <a:gd name="connsiteX76" fmla="*/ 1104365 w 3757650"/>
              <a:gd name="connsiteY76" fmla="*/ 813042 h 11821019"/>
              <a:gd name="connsiteX77" fmla="*/ 975122 w 3757650"/>
              <a:gd name="connsiteY77" fmla="*/ 1193168 h 11821019"/>
              <a:gd name="connsiteX78" fmla="*/ 963716 w 3757650"/>
              <a:gd name="connsiteY78" fmla="*/ 1269194 h 11821019"/>
              <a:gd name="connsiteX79" fmla="*/ 2010880 w 3757650"/>
              <a:gd name="connsiteY79" fmla="*/ 1269194 h 11821019"/>
              <a:gd name="connsiteX80" fmla="*/ 2238893 w 3757650"/>
              <a:gd name="connsiteY80" fmla="*/ 1539086 h 11821019"/>
              <a:gd name="connsiteX81" fmla="*/ 975122 w 3757650"/>
              <a:gd name="connsiteY81" fmla="*/ 1539086 h 11821019"/>
              <a:gd name="connsiteX82" fmla="*/ 1058750 w 3757650"/>
              <a:gd name="connsiteY82" fmla="*/ 1881200 h 11821019"/>
              <a:gd name="connsiteX83" fmla="*/ 1187993 w 3757650"/>
              <a:gd name="connsiteY83" fmla="*/ 2147288 h 11821019"/>
              <a:gd name="connsiteX84" fmla="*/ 1195595 w 3757650"/>
              <a:gd name="connsiteY84" fmla="*/ 2154891 h 11821019"/>
              <a:gd name="connsiteX85" fmla="*/ 2759147 w 3757650"/>
              <a:gd name="connsiteY85" fmla="*/ 2154891 h 11821019"/>
              <a:gd name="connsiteX86" fmla="*/ 3266382 w 3757650"/>
              <a:gd name="connsiteY86" fmla="*/ 2755289 h 11821019"/>
              <a:gd name="connsiteX87" fmla="*/ 3085419 w 3757650"/>
              <a:gd name="connsiteY87" fmla="*/ 2962302 h 11821019"/>
              <a:gd name="connsiteX88" fmla="*/ 2640077 w 3757650"/>
              <a:gd name="connsiteY88" fmla="*/ 3378899 h 11821019"/>
              <a:gd name="connsiteX89" fmla="*/ 2381591 w 3757650"/>
              <a:gd name="connsiteY89" fmla="*/ 3169826 h 11821019"/>
              <a:gd name="connsiteX90" fmla="*/ 2195327 w 3757650"/>
              <a:gd name="connsiteY90" fmla="*/ 3021580 h 11821019"/>
              <a:gd name="connsiteX91" fmla="*/ 2792128 w 3757650"/>
              <a:gd name="connsiteY91" fmla="*/ 2428581 h 11821019"/>
              <a:gd name="connsiteX92" fmla="*/ 1389458 w 3757650"/>
              <a:gd name="connsiteY92" fmla="*/ 2428582 h 11821019"/>
              <a:gd name="connsiteX93" fmla="*/ 2009067 w 3757650"/>
              <a:gd name="connsiteY93" fmla="*/ 3021580 h 11821019"/>
              <a:gd name="connsiteX94" fmla="*/ 2054681 w 3757650"/>
              <a:gd name="connsiteY94" fmla="*/ 3059592 h 11821019"/>
              <a:gd name="connsiteX95" fmla="*/ 2100297 w 3757650"/>
              <a:gd name="connsiteY95" fmla="*/ 3097605 h 11821019"/>
              <a:gd name="connsiteX96" fmla="*/ 2294159 w 3757650"/>
              <a:gd name="connsiteY96" fmla="*/ 3253455 h 11821019"/>
              <a:gd name="connsiteX97" fmla="*/ 2545042 w 3757650"/>
              <a:gd name="connsiteY97" fmla="*/ 3454923 h 11821019"/>
              <a:gd name="connsiteX98" fmla="*/ 2590658 w 3757650"/>
              <a:gd name="connsiteY98" fmla="*/ 3492937 h 11821019"/>
              <a:gd name="connsiteX99" fmla="*/ 2636274 w 3757650"/>
              <a:gd name="connsiteY99" fmla="*/ 3530950 h 11821019"/>
              <a:gd name="connsiteX100" fmla="*/ 3666419 w 3757650"/>
              <a:gd name="connsiteY100" fmla="*/ 4857590 h 11821019"/>
              <a:gd name="connsiteX101" fmla="*/ 3662616 w 3757650"/>
              <a:gd name="connsiteY101" fmla="*/ 4857590 h 11821019"/>
              <a:gd name="connsiteX102" fmla="*/ 3746244 w 3757650"/>
              <a:gd name="connsiteY102" fmla="*/ 5408775 h 11821019"/>
              <a:gd name="connsiteX103" fmla="*/ 3613201 w 3757650"/>
              <a:gd name="connsiteY103" fmla="*/ 6073994 h 11821019"/>
              <a:gd name="connsiteX104" fmla="*/ 3617001 w 3757650"/>
              <a:gd name="connsiteY104" fmla="*/ 6073994 h 11821019"/>
              <a:gd name="connsiteX105" fmla="*/ 2457616 w 3757650"/>
              <a:gd name="connsiteY105" fmla="*/ 7480464 h 11821019"/>
              <a:gd name="connsiteX106" fmla="*/ 2412001 w 3757650"/>
              <a:gd name="connsiteY106" fmla="*/ 7518476 h 11821019"/>
              <a:gd name="connsiteX107" fmla="*/ 2366386 w 3757650"/>
              <a:gd name="connsiteY107" fmla="*/ 7556489 h 11821019"/>
              <a:gd name="connsiteX108" fmla="*/ 1993862 w 3757650"/>
              <a:gd name="connsiteY108" fmla="*/ 7856791 h 11821019"/>
              <a:gd name="connsiteX109" fmla="*/ 1921636 w 3757650"/>
              <a:gd name="connsiteY109" fmla="*/ 7913808 h 11821019"/>
              <a:gd name="connsiteX110" fmla="*/ 1872220 w 3757650"/>
              <a:gd name="connsiteY110" fmla="*/ 7951820 h 11821019"/>
              <a:gd name="connsiteX111" fmla="*/ 1826606 w 3757650"/>
              <a:gd name="connsiteY111" fmla="*/ 7989834 h 11821019"/>
              <a:gd name="connsiteX112" fmla="*/ 1115766 w 3757650"/>
              <a:gd name="connsiteY112" fmla="*/ 8617044 h 11821019"/>
              <a:gd name="connsiteX113" fmla="*/ 2632475 w 3757650"/>
              <a:gd name="connsiteY113" fmla="*/ 8617045 h 11821019"/>
              <a:gd name="connsiteX114" fmla="*/ 2020469 w 3757650"/>
              <a:gd name="connsiteY114" fmla="*/ 7997435 h 11821019"/>
              <a:gd name="connsiteX115" fmla="*/ 2088891 w 3757650"/>
              <a:gd name="connsiteY115" fmla="*/ 7944217 h 11821019"/>
              <a:gd name="connsiteX116" fmla="*/ 2461416 w 3757650"/>
              <a:gd name="connsiteY116" fmla="*/ 7640117 h 11821019"/>
              <a:gd name="connsiteX117" fmla="*/ 3757650 w 3757650"/>
              <a:gd name="connsiteY117" fmla="*/ 9662391 h 11821019"/>
              <a:gd name="connsiteX118" fmla="*/ 3527324 w 3757650"/>
              <a:gd name="connsiteY118" fmla="*/ 10479322 h 11821019"/>
              <a:gd name="connsiteX119" fmla="*/ 3517429 w 3757650"/>
              <a:gd name="connsiteY119" fmla="*/ 10494781 h 11821019"/>
              <a:gd name="connsiteX120" fmla="*/ 2278257 w 3757650"/>
              <a:gd name="connsiteY120" fmla="*/ 11541675 h 11821019"/>
              <a:gd name="connsiteX121" fmla="*/ 2012866 w 3757650"/>
              <a:gd name="connsiteY121" fmla="*/ 11323547 h 11821019"/>
              <a:gd name="connsiteX122" fmla="*/ 2594462 w 3757650"/>
              <a:gd name="connsiteY122" fmla="*/ 10768562 h 11821019"/>
              <a:gd name="connsiteX123" fmla="*/ 1218403 w 3757650"/>
              <a:gd name="connsiteY123" fmla="*/ 10768562 h 11821019"/>
              <a:gd name="connsiteX124" fmla="*/ 1826606 w 3757650"/>
              <a:gd name="connsiteY124" fmla="*/ 11323547 h 11821019"/>
              <a:gd name="connsiteX125" fmla="*/ 1872221 w 3757650"/>
              <a:gd name="connsiteY125" fmla="*/ 11361560 h 11821019"/>
              <a:gd name="connsiteX126" fmla="*/ 1917836 w 3757650"/>
              <a:gd name="connsiteY126" fmla="*/ 11399572 h 11821019"/>
              <a:gd name="connsiteX127" fmla="*/ 2183247 w 3757650"/>
              <a:gd name="connsiteY127" fmla="*/ 11621943 h 1182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57650" h="11821019">
                <a:moveTo>
                  <a:pt x="891494" y="5336549"/>
                </a:moveTo>
                <a:lnTo>
                  <a:pt x="2164916" y="5336549"/>
                </a:lnTo>
                <a:lnTo>
                  <a:pt x="2168720" y="5336550"/>
                </a:lnTo>
                <a:lnTo>
                  <a:pt x="3153246" y="5336550"/>
                </a:lnTo>
                <a:cubicBezTo>
                  <a:pt x="3149446" y="5306138"/>
                  <a:pt x="3149448" y="5279532"/>
                  <a:pt x="3145644" y="5252920"/>
                </a:cubicBezTo>
                <a:cubicBezTo>
                  <a:pt x="3130438" y="5119877"/>
                  <a:pt x="3096230" y="4990635"/>
                  <a:pt x="3043012" y="4872795"/>
                </a:cubicBezTo>
                <a:cubicBezTo>
                  <a:pt x="3043011" y="4865192"/>
                  <a:pt x="3039209" y="4861392"/>
                  <a:pt x="3035409" y="4853791"/>
                </a:cubicBezTo>
                <a:cubicBezTo>
                  <a:pt x="3016400" y="4808176"/>
                  <a:pt x="2993593" y="4762559"/>
                  <a:pt x="2966986" y="4716943"/>
                </a:cubicBezTo>
                <a:lnTo>
                  <a:pt x="1081557" y="4716945"/>
                </a:lnTo>
                <a:cubicBezTo>
                  <a:pt x="1047344" y="4770161"/>
                  <a:pt x="1013135" y="4819576"/>
                  <a:pt x="986524" y="4872795"/>
                </a:cubicBezTo>
                <a:cubicBezTo>
                  <a:pt x="925704" y="4994435"/>
                  <a:pt x="887691" y="5119879"/>
                  <a:pt x="887691" y="5252922"/>
                </a:cubicBezTo>
                <a:cubicBezTo>
                  <a:pt x="887691" y="5279533"/>
                  <a:pt x="887691" y="5309942"/>
                  <a:pt x="891494" y="5336549"/>
                </a:cubicBezTo>
                <a:close/>
                <a:moveTo>
                  <a:pt x="1184189" y="6226046"/>
                </a:moveTo>
                <a:lnTo>
                  <a:pt x="2887157" y="6226046"/>
                </a:lnTo>
                <a:cubicBezTo>
                  <a:pt x="2898563" y="6210841"/>
                  <a:pt x="2909965" y="6191836"/>
                  <a:pt x="2921371" y="6172828"/>
                </a:cubicBezTo>
                <a:cubicBezTo>
                  <a:pt x="2940375" y="6138616"/>
                  <a:pt x="2959383" y="6108208"/>
                  <a:pt x="2978388" y="6073994"/>
                </a:cubicBezTo>
                <a:lnTo>
                  <a:pt x="2974589" y="6073996"/>
                </a:lnTo>
                <a:cubicBezTo>
                  <a:pt x="3004999" y="6016977"/>
                  <a:pt x="3031605" y="5959957"/>
                  <a:pt x="3054414" y="5902941"/>
                </a:cubicBezTo>
                <a:cubicBezTo>
                  <a:pt x="3092426" y="5807905"/>
                  <a:pt x="3122836" y="5709072"/>
                  <a:pt x="3138040" y="5606442"/>
                </a:cubicBezTo>
                <a:lnTo>
                  <a:pt x="2168720" y="5606441"/>
                </a:lnTo>
                <a:lnTo>
                  <a:pt x="2164916" y="5606440"/>
                </a:lnTo>
                <a:lnTo>
                  <a:pt x="925703" y="5606440"/>
                </a:lnTo>
                <a:cubicBezTo>
                  <a:pt x="948511" y="5705274"/>
                  <a:pt x="982724" y="5804106"/>
                  <a:pt x="1020737" y="5902940"/>
                </a:cubicBezTo>
                <a:cubicBezTo>
                  <a:pt x="1054947" y="5994170"/>
                  <a:pt x="1100562" y="6081598"/>
                  <a:pt x="1149980" y="6169028"/>
                </a:cubicBezTo>
                <a:cubicBezTo>
                  <a:pt x="1161382" y="6184232"/>
                  <a:pt x="1172788" y="6203238"/>
                  <a:pt x="1184190" y="6222247"/>
                </a:cubicBezTo>
                <a:close/>
                <a:moveTo>
                  <a:pt x="594995" y="9548352"/>
                </a:moveTo>
                <a:lnTo>
                  <a:pt x="3149447" y="9548353"/>
                </a:lnTo>
                <a:cubicBezTo>
                  <a:pt x="3145644" y="9533148"/>
                  <a:pt x="3145644" y="9517943"/>
                  <a:pt x="3141845" y="9502738"/>
                </a:cubicBezTo>
                <a:cubicBezTo>
                  <a:pt x="3115234" y="9377299"/>
                  <a:pt x="3065819" y="9248055"/>
                  <a:pt x="2997396" y="9122611"/>
                </a:cubicBezTo>
                <a:cubicBezTo>
                  <a:pt x="2955580" y="9046585"/>
                  <a:pt x="2906166" y="8974364"/>
                  <a:pt x="2852948" y="8898338"/>
                </a:cubicBezTo>
                <a:lnTo>
                  <a:pt x="872486" y="8898337"/>
                </a:lnTo>
                <a:cubicBezTo>
                  <a:pt x="819268" y="8970561"/>
                  <a:pt x="769853" y="9046586"/>
                  <a:pt x="728037" y="9122611"/>
                </a:cubicBezTo>
                <a:cubicBezTo>
                  <a:pt x="659615" y="9244252"/>
                  <a:pt x="617803" y="9373495"/>
                  <a:pt x="598794" y="9502738"/>
                </a:cubicBezTo>
                <a:cubicBezTo>
                  <a:pt x="594995" y="9517943"/>
                  <a:pt x="594995" y="9533148"/>
                  <a:pt x="594995" y="9548352"/>
                </a:cubicBezTo>
                <a:close/>
                <a:moveTo>
                  <a:pt x="967519" y="10483463"/>
                </a:moveTo>
                <a:lnTo>
                  <a:pt x="2830141" y="10483464"/>
                </a:lnTo>
                <a:cubicBezTo>
                  <a:pt x="2845346" y="10460657"/>
                  <a:pt x="2864350" y="10437849"/>
                  <a:pt x="2879555" y="10415041"/>
                </a:cubicBezTo>
                <a:cubicBezTo>
                  <a:pt x="2944179" y="10327615"/>
                  <a:pt x="2997397" y="10240184"/>
                  <a:pt x="3039208" y="10148953"/>
                </a:cubicBezTo>
                <a:cubicBezTo>
                  <a:pt x="3088627" y="10042518"/>
                  <a:pt x="3126639" y="9936082"/>
                  <a:pt x="3145644" y="9829647"/>
                </a:cubicBezTo>
                <a:lnTo>
                  <a:pt x="617803" y="9829645"/>
                </a:lnTo>
                <a:cubicBezTo>
                  <a:pt x="640610" y="9936082"/>
                  <a:pt x="682422" y="10042518"/>
                  <a:pt x="739443" y="10148952"/>
                </a:cubicBezTo>
                <a:cubicBezTo>
                  <a:pt x="785058" y="10236385"/>
                  <a:pt x="845879" y="10327615"/>
                  <a:pt x="910498" y="10415041"/>
                </a:cubicBezTo>
                <a:cubicBezTo>
                  <a:pt x="925703" y="10437850"/>
                  <a:pt x="944712" y="10460657"/>
                  <a:pt x="967519" y="10483463"/>
                </a:cubicBezTo>
                <a:close/>
                <a:moveTo>
                  <a:pt x="1947609" y="11821019"/>
                </a:moveTo>
                <a:lnTo>
                  <a:pt x="0" y="9515704"/>
                </a:lnTo>
                <a:lnTo>
                  <a:pt x="2430" y="9470239"/>
                </a:lnTo>
                <a:cubicBezTo>
                  <a:pt x="81972" y="8729271"/>
                  <a:pt x="739918" y="8146162"/>
                  <a:pt x="1431274" y="7583099"/>
                </a:cubicBezTo>
                <a:cubicBezTo>
                  <a:pt x="1446479" y="7571693"/>
                  <a:pt x="1461683" y="7556489"/>
                  <a:pt x="1476889" y="7545086"/>
                </a:cubicBezTo>
                <a:cubicBezTo>
                  <a:pt x="1492094" y="7533682"/>
                  <a:pt x="1507299" y="7518476"/>
                  <a:pt x="1522503" y="7507074"/>
                </a:cubicBezTo>
                <a:cubicBezTo>
                  <a:pt x="1549111" y="7484267"/>
                  <a:pt x="1575722" y="7465259"/>
                  <a:pt x="1602329" y="7442450"/>
                </a:cubicBezTo>
                <a:cubicBezTo>
                  <a:pt x="1723969" y="7347419"/>
                  <a:pt x="1849413" y="7248587"/>
                  <a:pt x="1967251" y="7149755"/>
                </a:cubicBezTo>
                <a:cubicBezTo>
                  <a:pt x="1982456" y="7138350"/>
                  <a:pt x="1997661" y="7123146"/>
                  <a:pt x="2012866" y="7111743"/>
                </a:cubicBezTo>
                <a:cubicBezTo>
                  <a:pt x="2028071" y="7100337"/>
                  <a:pt x="2043276" y="7085132"/>
                  <a:pt x="2058481" y="7073728"/>
                </a:cubicBezTo>
                <a:cubicBezTo>
                  <a:pt x="2286557" y="6879865"/>
                  <a:pt x="2503231" y="6682198"/>
                  <a:pt x="2681889" y="6476928"/>
                </a:cubicBezTo>
                <a:lnTo>
                  <a:pt x="1366651" y="6476929"/>
                </a:lnTo>
                <a:cubicBezTo>
                  <a:pt x="1514902" y="6678397"/>
                  <a:pt x="1693558" y="6876062"/>
                  <a:pt x="1879824" y="7066128"/>
                </a:cubicBezTo>
                <a:cubicBezTo>
                  <a:pt x="1758183" y="7164961"/>
                  <a:pt x="1636542" y="7259990"/>
                  <a:pt x="1514902" y="7358823"/>
                </a:cubicBezTo>
                <a:cubicBezTo>
                  <a:pt x="1488291" y="7381631"/>
                  <a:pt x="1461684" y="7400639"/>
                  <a:pt x="1435073" y="7423447"/>
                </a:cubicBezTo>
                <a:cubicBezTo>
                  <a:pt x="830674" y="6807640"/>
                  <a:pt x="290894" y="6108208"/>
                  <a:pt x="290894" y="5241519"/>
                </a:cubicBezTo>
                <a:cubicBezTo>
                  <a:pt x="290894" y="4526882"/>
                  <a:pt x="883892" y="4025113"/>
                  <a:pt x="1549110" y="3508142"/>
                </a:cubicBezTo>
                <a:cubicBezTo>
                  <a:pt x="1636542" y="3580364"/>
                  <a:pt x="1723969" y="3652590"/>
                  <a:pt x="1811402" y="3721013"/>
                </a:cubicBezTo>
                <a:cubicBezTo>
                  <a:pt x="1876021" y="3770428"/>
                  <a:pt x="1936841" y="3819846"/>
                  <a:pt x="1997661" y="3869261"/>
                </a:cubicBezTo>
                <a:cubicBezTo>
                  <a:pt x="1742978" y="4066927"/>
                  <a:pt x="1507299" y="4253189"/>
                  <a:pt x="1317236" y="4439450"/>
                </a:cubicBezTo>
                <a:lnTo>
                  <a:pt x="2788325" y="4439450"/>
                </a:lnTo>
                <a:cubicBezTo>
                  <a:pt x="2624872" y="4245588"/>
                  <a:pt x="2419603" y="4059323"/>
                  <a:pt x="2195327" y="3873062"/>
                </a:cubicBezTo>
                <a:cubicBezTo>
                  <a:pt x="2180122" y="3861658"/>
                  <a:pt x="2164917" y="3846453"/>
                  <a:pt x="2149712" y="3835051"/>
                </a:cubicBezTo>
                <a:cubicBezTo>
                  <a:pt x="2130707" y="3823645"/>
                  <a:pt x="2115502" y="3808439"/>
                  <a:pt x="2100297" y="3797039"/>
                </a:cubicBezTo>
                <a:cubicBezTo>
                  <a:pt x="2035673" y="3743820"/>
                  <a:pt x="1971054" y="3690603"/>
                  <a:pt x="1902631" y="3637385"/>
                </a:cubicBezTo>
                <a:cubicBezTo>
                  <a:pt x="1819002" y="3572762"/>
                  <a:pt x="1735376" y="3504338"/>
                  <a:pt x="1651747" y="3435915"/>
                </a:cubicBezTo>
                <a:cubicBezTo>
                  <a:pt x="1636542" y="3424513"/>
                  <a:pt x="1621337" y="3409309"/>
                  <a:pt x="1606132" y="3397902"/>
                </a:cubicBezTo>
                <a:cubicBezTo>
                  <a:pt x="1590928" y="3386501"/>
                  <a:pt x="1575722" y="3371296"/>
                  <a:pt x="1560517" y="3359891"/>
                </a:cubicBezTo>
                <a:cubicBezTo>
                  <a:pt x="952314" y="2850521"/>
                  <a:pt x="374522" y="2246121"/>
                  <a:pt x="374521" y="1333817"/>
                </a:cubicBezTo>
                <a:cubicBezTo>
                  <a:pt x="374522" y="903798"/>
                  <a:pt x="592797" y="475264"/>
                  <a:pt x="909631" y="38007"/>
                </a:cubicBezTo>
                <a:lnTo>
                  <a:pt x="938621" y="0"/>
                </a:lnTo>
                <a:lnTo>
                  <a:pt x="1487416" y="649589"/>
                </a:lnTo>
                <a:lnTo>
                  <a:pt x="1191792" y="649589"/>
                </a:lnTo>
                <a:cubicBezTo>
                  <a:pt x="1161382" y="706606"/>
                  <a:pt x="1130971" y="759824"/>
                  <a:pt x="1104365" y="813042"/>
                </a:cubicBezTo>
                <a:cubicBezTo>
                  <a:pt x="1039741" y="942284"/>
                  <a:pt x="994126" y="1071528"/>
                  <a:pt x="975122" y="1193168"/>
                </a:cubicBezTo>
                <a:cubicBezTo>
                  <a:pt x="971318" y="1219779"/>
                  <a:pt x="967519" y="1246386"/>
                  <a:pt x="963716" y="1269194"/>
                </a:cubicBezTo>
                <a:lnTo>
                  <a:pt x="2010880" y="1269194"/>
                </a:lnTo>
                <a:lnTo>
                  <a:pt x="2238893" y="1539086"/>
                </a:lnTo>
                <a:lnTo>
                  <a:pt x="975122" y="1539086"/>
                </a:lnTo>
                <a:cubicBezTo>
                  <a:pt x="990327" y="1656923"/>
                  <a:pt x="1016934" y="1770961"/>
                  <a:pt x="1058750" y="1881200"/>
                </a:cubicBezTo>
                <a:cubicBezTo>
                  <a:pt x="1092959" y="1972430"/>
                  <a:pt x="1138574" y="2063661"/>
                  <a:pt x="1187993" y="2147288"/>
                </a:cubicBezTo>
                <a:cubicBezTo>
                  <a:pt x="1191792" y="2151088"/>
                  <a:pt x="1191792" y="2151088"/>
                  <a:pt x="1195595" y="2154891"/>
                </a:cubicBezTo>
                <a:lnTo>
                  <a:pt x="2759147" y="2154891"/>
                </a:lnTo>
                <a:lnTo>
                  <a:pt x="3266382" y="2755289"/>
                </a:lnTo>
                <a:lnTo>
                  <a:pt x="3085419" y="2962302"/>
                </a:lnTo>
                <a:cubicBezTo>
                  <a:pt x="2946790" y="3108770"/>
                  <a:pt x="2795929" y="3246803"/>
                  <a:pt x="2640077" y="3378899"/>
                </a:cubicBezTo>
                <a:cubicBezTo>
                  <a:pt x="2552646" y="3306672"/>
                  <a:pt x="2469018" y="3238250"/>
                  <a:pt x="2381591" y="3169826"/>
                </a:cubicBezTo>
                <a:cubicBezTo>
                  <a:pt x="2320769" y="3120413"/>
                  <a:pt x="2256147" y="3070994"/>
                  <a:pt x="2195327" y="3021580"/>
                </a:cubicBezTo>
                <a:cubicBezTo>
                  <a:pt x="2415800" y="2835316"/>
                  <a:pt x="2624872" y="2637650"/>
                  <a:pt x="2792128" y="2428581"/>
                </a:cubicBezTo>
                <a:lnTo>
                  <a:pt x="1389458" y="2428582"/>
                </a:lnTo>
                <a:cubicBezTo>
                  <a:pt x="1564316" y="2637650"/>
                  <a:pt x="1780991" y="2831516"/>
                  <a:pt x="2009067" y="3021580"/>
                </a:cubicBezTo>
                <a:cubicBezTo>
                  <a:pt x="2024272" y="3032982"/>
                  <a:pt x="2039477" y="3048187"/>
                  <a:pt x="2054681" y="3059592"/>
                </a:cubicBezTo>
                <a:cubicBezTo>
                  <a:pt x="2069887" y="3070994"/>
                  <a:pt x="2085092" y="3086199"/>
                  <a:pt x="2100297" y="3097605"/>
                </a:cubicBezTo>
                <a:cubicBezTo>
                  <a:pt x="2164917" y="3147020"/>
                  <a:pt x="2229538" y="3200238"/>
                  <a:pt x="2294159" y="3253455"/>
                </a:cubicBezTo>
                <a:cubicBezTo>
                  <a:pt x="2377787" y="3321878"/>
                  <a:pt x="2461416" y="3386501"/>
                  <a:pt x="2545042" y="3454923"/>
                </a:cubicBezTo>
                <a:cubicBezTo>
                  <a:pt x="2560248" y="3466326"/>
                  <a:pt x="2575453" y="3481530"/>
                  <a:pt x="2590658" y="3492937"/>
                </a:cubicBezTo>
                <a:cubicBezTo>
                  <a:pt x="2605863" y="3504338"/>
                  <a:pt x="2621069" y="3519544"/>
                  <a:pt x="2636274" y="3530950"/>
                </a:cubicBezTo>
                <a:cubicBezTo>
                  <a:pt x="3084823" y="3907273"/>
                  <a:pt x="3495360" y="4317809"/>
                  <a:pt x="3666419" y="4857590"/>
                </a:cubicBezTo>
                <a:lnTo>
                  <a:pt x="3662616" y="4857590"/>
                </a:lnTo>
                <a:cubicBezTo>
                  <a:pt x="3715834" y="5028649"/>
                  <a:pt x="3746244" y="5211108"/>
                  <a:pt x="3746244" y="5408775"/>
                </a:cubicBezTo>
                <a:cubicBezTo>
                  <a:pt x="3746244" y="5644454"/>
                  <a:pt x="3696829" y="5864928"/>
                  <a:pt x="3613201" y="6073994"/>
                </a:cubicBezTo>
                <a:lnTo>
                  <a:pt x="3617001" y="6073994"/>
                </a:lnTo>
                <a:cubicBezTo>
                  <a:pt x="3400329" y="6613775"/>
                  <a:pt x="2944179" y="7069927"/>
                  <a:pt x="2457616" y="7480464"/>
                </a:cubicBezTo>
                <a:cubicBezTo>
                  <a:pt x="2442411" y="7491868"/>
                  <a:pt x="2427206" y="7507074"/>
                  <a:pt x="2412001" y="7518476"/>
                </a:cubicBezTo>
                <a:cubicBezTo>
                  <a:pt x="2396796" y="7529882"/>
                  <a:pt x="2381591" y="7545087"/>
                  <a:pt x="2366386" y="7556489"/>
                </a:cubicBezTo>
                <a:cubicBezTo>
                  <a:pt x="2240942" y="7659125"/>
                  <a:pt x="2115502" y="7757958"/>
                  <a:pt x="1993862" y="7856791"/>
                </a:cubicBezTo>
                <a:cubicBezTo>
                  <a:pt x="1967251" y="7875795"/>
                  <a:pt x="1944443" y="7894803"/>
                  <a:pt x="1921636" y="7913808"/>
                </a:cubicBezTo>
                <a:cubicBezTo>
                  <a:pt x="1902631" y="7925214"/>
                  <a:pt x="1887426" y="7940419"/>
                  <a:pt x="1872220" y="7951820"/>
                </a:cubicBezTo>
                <a:cubicBezTo>
                  <a:pt x="1857016" y="7963227"/>
                  <a:pt x="1841811" y="7978431"/>
                  <a:pt x="1826606" y="7989834"/>
                </a:cubicBezTo>
                <a:cubicBezTo>
                  <a:pt x="1568120" y="8202705"/>
                  <a:pt x="1321035" y="8407973"/>
                  <a:pt x="1115766" y="8617044"/>
                </a:cubicBezTo>
                <a:lnTo>
                  <a:pt x="2632475" y="8617045"/>
                </a:lnTo>
                <a:cubicBezTo>
                  <a:pt x="2453812" y="8411776"/>
                  <a:pt x="2240942" y="8206508"/>
                  <a:pt x="2020469" y="7997435"/>
                </a:cubicBezTo>
                <a:cubicBezTo>
                  <a:pt x="2043276" y="7982230"/>
                  <a:pt x="2066084" y="7963227"/>
                  <a:pt x="2088891" y="7944217"/>
                </a:cubicBezTo>
                <a:cubicBezTo>
                  <a:pt x="2210531" y="7845385"/>
                  <a:pt x="2335976" y="7742752"/>
                  <a:pt x="2461416" y="7640117"/>
                </a:cubicBezTo>
                <a:cubicBezTo>
                  <a:pt x="3138041" y="8286332"/>
                  <a:pt x="3757650" y="8902138"/>
                  <a:pt x="3757650" y="9662391"/>
                </a:cubicBezTo>
                <a:cubicBezTo>
                  <a:pt x="3757650" y="9950337"/>
                  <a:pt x="3671587" y="10221177"/>
                  <a:pt x="3527324" y="10479322"/>
                </a:cubicBezTo>
                <a:lnTo>
                  <a:pt x="3517429" y="10494781"/>
                </a:lnTo>
                <a:lnTo>
                  <a:pt x="2278257" y="11541675"/>
                </a:lnTo>
                <a:lnTo>
                  <a:pt x="2012866" y="11323547"/>
                </a:lnTo>
                <a:cubicBezTo>
                  <a:pt x="2221938" y="11141086"/>
                  <a:pt x="2419604" y="10954822"/>
                  <a:pt x="2594462" y="10768562"/>
                </a:cubicBezTo>
                <a:lnTo>
                  <a:pt x="1218403" y="10768562"/>
                </a:lnTo>
                <a:cubicBezTo>
                  <a:pt x="1400864" y="10954820"/>
                  <a:pt x="1609932" y="11141086"/>
                  <a:pt x="1826606" y="11323547"/>
                </a:cubicBezTo>
                <a:cubicBezTo>
                  <a:pt x="1841811" y="11334949"/>
                  <a:pt x="1857016" y="11350154"/>
                  <a:pt x="1872221" y="11361560"/>
                </a:cubicBezTo>
                <a:cubicBezTo>
                  <a:pt x="1887426" y="11372961"/>
                  <a:pt x="1902631" y="11388167"/>
                  <a:pt x="1917836" y="11399572"/>
                </a:cubicBezTo>
                <a:lnTo>
                  <a:pt x="2183247" y="11621943"/>
                </a:lnTo>
                <a:close/>
              </a:path>
            </a:pathLst>
          </a:custGeom>
          <a:solidFill>
            <a:schemeClr val="accent2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C1980C87-9FE6-4920-A98A-6BE370D8939F}"/>
              </a:ext>
            </a:extLst>
          </p:cNvPr>
          <p:cNvSpPr/>
          <p:nvPr/>
        </p:nvSpPr>
        <p:spPr>
          <a:xfrm rot="14230131">
            <a:off x="869637" y="89021"/>
            <a:ext cx="840223" cy="3564014"/>
          </a:xfrm>
          <a:custGeom>
            <a:avLst/>
            <a:gdLst>
              <a:gd name="connsiteX0" fmla="*/ 415585 w 840223"/>
              <a:gd name="connsiteY0" fmla="*/ 273907 h 3564014"/>
              <a:gd name="connsiteX1" fmla="*/ 348926 w 840223"/>
              <a:gd name="connsiteY1" fmla="*/ 350440 h 3564014"/>
              <a:gd name="connsiteX2" fmla="*/ 335759 w 840223"/>
              <a:gd name="connsiteY2" fmla="*/ 366076 h 3564014"/>
              <a:gd name="connsiteX3" fmla="*/ 136608 w 840223"/>
              <a:gd name="connsiteY3" fmla="*/ 147174 h 3564014"/>
              <a:gd name="connsiteX4" fmla="*/ 87746 w 840223"/>
              <a:gd name="connsiteY4" fmla="*/ 20442 h 3564014"/>
              <a:gd name="connsiteX5" fmla="*/ 84187 w 840223"/>
              <a:gd name="connsiteY5" fmla="*/ 0 h 3564014"/>
              <a:gd name="connsiteX6" fmla="*/ 262577 w 840223"/>
              <a:gd name="connsiteY6" fmla="*/ 115102 h 3564014"/>
              <a:gd name="connsiteX7" fmla="*/ 275093 w 840223"/>
              <a:gd name="connsiteY7" fmla="*/ 135730 h 3564014"/>
              <a:gd name="connsiteX8" fmla="*/ 415585 w 840223"/>
              <a:gd name="connsiteY8" fmla="*/ 273907 h 3564014"/>
              <a:gd name="connsiteX9" fmla="*/ 695383 w 840223"/>
              <a:gd name="connsiteY9" fmla="*/ 842556 h 3564014"/>
              <a:gd name="connsiteX10" fmla="*/ 693737 w 840223"/>
              <a:gd name="connsiteY10" fmla="*/ 826097 h 3564014"/>
              <a:gd name="connsiteX11" fmla="*/ 668227 w 840223"/>
              <a:gd name="connsiteY11" fmla="*/ 743804 h 3564014"/>
              <a:gd name="connsiteX12" fmla="*/ 650122 w 840223"/>
              <a:gd name="connsiteY12" fmla="*/ 708418 h 3564014"/>
              <a:gd name="connsiteX13" fmla="*/ 259226 w 840223"/>
              <a:gd name="connsiteY13" fmla="*/ 708418 h 3564014"/>
              <a:gd name="connsiteX14" fmla="*/ 240298 w 840223"/>
              <a:gd name="connsiteY14" fmla="*/ 743804 h 3564014"/>
              <a:gd name="connsiteX15" fmla="*/ 212319 w 840223"/>
              <a:gd name="connsiteY15" fmla="*/ 826098 h 3564014"/>
              <a:gd name="connsiteX16" fmla="*/ 209849 w 840223"/>
              <a:gd name="connsiteY16" fmla="*/ 842556 h 3564014"/>
              <a:gd name="connsiteX17" fmla="*/ 645184 w 840223"/>
              <a:gd name="connsiteY17" fmla="*/ 1034301 h 3564014"/>
              <a:gd name="connsiteX18" fmla="*/ 646007 w 840223"/>
              <a:gd name="connsiteY18" fmla="*/ 1032655 h 3564014"/>
              <a:gd name="connsiteX19" fmla="*/ 673987 w 840223"/>
              <a:gd name="connsiteY19" fmla="*/ 975050 h 3564014"/>
              <a:gd name="connsiteX20" fmla="*/ 692915 w 840223"/>
              <a:gd name="connsiteY20" fmla="*/ 900985 h 3564014"/>
              <a:gd name="connsiteX21" fmla="*/ 212319 w 840223"/>
              <a:gd name="connsiteY21" fmla="*/ 900985 h 3564014"/>
              <a:gd name="connsiteX22" fmla="*/ 230423 w 840223"/>
              <a:gd name="connsiteY22" fmla="*/ 975050 h 3564014"/>
              <a:gd name="connsiteX23" fmla="*/ 258403 w 840223"/>
              <a:gd name="connsiteY23" fmla="*/ 1032655 h 3564014"/>
              <a:gd name="connsiteX24" fmla="*/ 260049 w 840223"/>
              <a:gd name="connsiteY24" fmla="*/ 1034301 h 3564014"/>
              <a:gd name="connsiteX25" fmla="*/ 683862 w 840223"/>
              <a:gd name="connsiteY25" fmla="*/ 1723100 h 3564014"/>
              <a:gd name="connsiteX26" fmla="*/ 682216 w 840223"/>
              <a:gd name="connsiteY26" fmla="*/ 1704996 h 3564014"/>
              <a:gd name="connsiteX27" fmla="*/ 659997 w 840223"/>
              <a:gd name="connsiteY27" fmla="*/ 1622702 h 3564014"/>
              <a:gd name="connsiteX28" fmla="*/ 658351 w 840223"/>
              <a:gd name="connsiteY28" fmla="*/ 1618588 h 3564014"/>
              <a:gd name="connsiteX29" fmla="*/ 643539 w 840223"/>
              <a:gd name="connsiteY29" fmla="*/ 1588962 h 3564014"/>
              <a:gd name="connsiteX30" fmla="*/ 235361 w 840223"/>
              <a:gd name="connsiteY30" fmla="*/ 1588962 h 3564014"/>
              <a:gd name="connsiteX31" fmla="*/ 214787 w 840223"/>
              <a:gd name="connsiteY31" fmla="*/ 1622702 h 3564014"/>
              <a:gd name="connsiteX32" fmla="*/ 193391 w 840223"/>
              <a:gd name="connsiteY32" fmla="*/ 1704996 h 3564014"/>
              <a:gd name="connsiteX33" fmla="*/ 194214 w 840223"/>
              <a:gd name="connsiteY33" fmla="*/ 1723100 h 3564014"/>
              <a:gd name="connsiteX34" fmla="*/ 469898 w 840223"/>
              <a:gd name="connsiteY34" fmla="*/ 1723100 h 3564014"/>
              <a:gd name="connsiteX35" fmla="*/ 470721 w 840223"/>
              <a:gd name="connsiteY35" fmla="*/ 1723100 h 3564014"/>
              <a:gd name="connsiteX36" fmla="*/ 626256 w 840223"/>
              <a:gd name="connsiteY36" fmla="*/ 1915668 h 3564014"/>
              <a:gd name="connsiteX37" fmla="*/ 633663 w 840223"/>
              <a:gd name="connsiteY37" fmla="*/ 1904147 h 3564014"/>
              <a:gd name="connsiteX38" fmla="*/ 646007 w 840223"/>
              <a:gd name="connsiteY38" fmla="*/ 1882750 h 3564014"/>
              <a:gd name="connsiteX39" fmla="*/ 645184 w 840223"/>
              <a:gd name="connsiteY39" fmla="*/ 1882750 h 3564014"/>
              <a:gd name="connsiteX40" fmla="*/ 662466 w 840223"/>
              <a:gd name="connsiteY40" fmla="*/ 1845719 h 3564014"/>
              <a:gd name="connsiteX41" fmla="*/ 680570 w 840223"/>
              <a:gd name="connsiteY41" fmla="*/ 1781529 h 3564014"/>
              <a:gd name="connsiteX42" fmla="*/ 470721 w 840223"/>
              <a:gd name="connsiteY42" fmla="*/ 1781529 h 3564014"/>
              <a:gd name="connsiteX43" fmla="*/ 469898 w 840223"/>
              <a:gd name="connsiteY43" fmla="*/ 1781529 h 3564014"/>
              <a:gd name="connsiteX44" fmla="*/ 201620 w 840223"/>
              <a:gd name="connsiteY44" fmla="*/ 1781529 h 3564014"/>
              <a:gd name="connsiteX45" fmla="*/ 222194 w 840223"/>
              <a:gd name="connsiteY45" fmla="*/ 1845718 h 3564014"/>
              <a:gd name="connsiteX46" fmla="*/ 250174 w 840223"/>
              <a:gd name="connsiteY46" fmla="*/ 1903324 h 3564014"/>
              <a:gd name="connsiteX47" fmla="*/ 257580 w 840223"/>
              <a:gd name="connsiteY47" fmla="*/ 1914845 h 3564014"/>
              <a:gd name="connsiteX48" fmla="*/ 257580 w 840223"/>
              <a:gd name="connsiteY48" fmla="*/ 1915668 h 3564014"/>
              <a:gd name="connsiteX49" fmla="*/ 683040 w 840223"/>
              <a:gd name="connsiteY49" fmla="*/ 2634916 h 3564014"/>
              <a:gd name="connsiteX50" fmla="*/ 681394 w 840223"/>
              <a:gd name="connsiteY50" fmla="*/ 2625041 h 3564014"/>
              <a:gd name="connsiteX51" fmla="*/ 650122 w 840223"/>
              <a:gd name="connsiteY51" fmla="*/ 2542747 h 3564014"/>
              <a:gd name="connsiteX52" fmla="*/ 618850 w 840223"/>
              <a:gd name="connsiteY52" fmla="*/ 2494194 h 3564014"/>
              <a:gd name="connsiteX53" fmla="*/ 190099 w 840223"/>
              <a:gd name="connsiteY53" fmla="*/ 2494194 h 3564014"/>
              <a:gd name="connsiteX54" fmla="*/ 158827 w 840223"/>
              <a:gd name="connsiteY54" fmla="*/ 2542747 h 3564014"/>
              <a:gd name="connsiteX55" fmla="*/ 130847 w 840223"/>
              <a:gd name="connsiteY55" fmla="*/ 2625041 h 3564014"/>
              <a:gd name="connsiteX56" fmla="*/ 130025 w 840223"/>
              <a:gd name="connsiteY56" fmla="*/ 2634916 h 3564014"/>
              <a:gd name="connsiteX57" fmla="*/ 624610 w 840223"/>
              <a:gd name="connsiteY57" fmla="*/ 2822546 h 3564014"/>
              <a:gd name="connsiteX58" fmla="*/ 659174 w 840223"/>
              <a:gd name="connsiteY58" fmla="*/ 2764940 h 3564014"/>
              <a:gd name="connsiteX59" fmla="*/ 682216 w 840223"/>
              <a:gd name="connsiteY59" fmla="*/ 2695813 h 3564014"/>
              <a:gd name="connsiteX60" fmla="*/ 134962 w 840223"/>
              <a:gd name="connsiteY60" fmla="*/ 2695813 h 3564014"/>
              <a:gd name="connsiteX61" fmla="*/ 161296 w 840223"/>
              <a:gd name="connsiteY61" fmla="*/ 2764940 h 3564014"/>
              <a:gd name="connsiteX62" fmla="*/ 198328 w 840223"/>
              <a:gd name="connsiteY62" fmla="*/ 2822546 h 3564014"/>
              <a:gd name="connsiteX63" fmla="*/ 210673 w 840223"/>
              <a:gd name="connsiteY63" fmla="*/ 2837359 h 3564014"/>
              <a:gd name="connsiteX64" fmla="*/ 613913 w 840223"/>
              <a:gd name="connsiteY64" fmla="*/ 2837359 h 3564014"/>
              <a:gd name="connsiteX65" fmla="*/ 624610 w 840223"/>
              <a:gd name="connsiteY65" fmla="*/ 2822546 h 3564014"/>
              <a:gd name="connsiteX66" fmla="*/ 396657 w 840223"/>
              <a:gd name="connsiteY66" fmla="*/ 3210973 h 3564014"/>
              <a:gd name="connsiteX67" fmla="*/ 129201 w 840223"/>
              <a:gd name="connsiteY67" fmla="*/ 3564014 h 3564014"/>
              <a:gd name="connsiteX68" fmla="*/ 0 w 840223"/>
              <a:gd name="connsiteY68" fmla="*/ 3564014 h 3564014"/>
              <a:gd name="connsiteX69" fmla="*/ 302018 w 840223"/>
              <a:gd name="connsiteY69" fmla="*/ 3132794 h 3564014"/>
              <a:gd name="connsiteX70" fmla="*/ 371145 w 840223"/>
              <a:gd name="connsiteY70" fmla="*/ 3189577 h 3564014"/>
              <a:gd name="connsiteX71" fmla="*/ 396657 w 840223"/>
              <a:gd name="connsiteY71" fmla="*/ 3210973 h 3564014"/>
              <a:gd name="connsiteX72" fmla="*/ 840220 w 840223"/>
              <a:gd name="connsiteY72" fmla="*/ 3562368 h 3564014"/>
              <a:gd name="connsiteX73" fmla="*/ 711020 w 840223"/>
              <a:gd name="connsiteY73" fmla="*/ 3562368 h 3564014"/>
              <a:gd name="connsiteX74" fmla="*/ 435335 w 840223"/>
              <a:gd name="connsiteY74" fmla="*/ 3209327 h 3564014"/>
              <a:gd name="connsiteX75" fmla="*/ 425459 w 840223"/>
              <a:gd name="connsiteY75" fmla="*/ 3201098 h 3564014"/>
              <a:gd name="connsiteX76" fmla="*/ 415584 w 840223"/>
              <a:gd name="connsiteY76" fmla="*/ 3192868 h 3564014"/>
              <a:gd name="connsiteX77" fmla="*/ 388427 w 840223"/>
              <a:gd name="connsiteY77" fmla="*/ 3170649 h 3564014"/>
              <a:gd name="connsiteX78" fmla="*/ 320946 w 840223"/>
              <a:gd name="connsiteY78" fmla="*/ 3114689 h 3564014"/>
              <a:gd name="connsiteX79" fmla="*/ 311071 w 840223"/>
              <a:gd name="connsiteY79" fmla="*/ 3106460 h 3564014"/>
              <a:gd name="connsiteX80" fmla="*/ 301196 w 840223"/>
              <a:gd name="connsiteY80" fmla="*/ 3098231 h 3564014"/>
              <a:gd name="connsiteX81" fmla="*/ 0 w 840223"/>
              <a:gd name="connsiteY81" fmla="*/ 2650552 h 3564014"/>
              <a:gd name="connsiteX82" fmla="*/ 311071 w 840223"/>
              <a:gd name="connsiteY82" fmla="*/ 2209457 h 3564014"/>
              <a:gd name="connsiteX83" fmla="*/ 320947 w 840223"/>
              <a:gd name="connsiteY83" fmla="*/ 2201228 h 3564014"/>
              <a:gd name="connsiteX84" fmla="*/ 330822 w 840223"/>
              <a:gd name="connsiteY84" fmla="*/ 2192998 h 3564014"/>
              <a:gd name="connsiteX85" fmla="*/ 348103 w 840223"/>
              <a:gd name="connsiteY85" fmla="*/ 2179008 h 3564014"/>
              <a:gd name="connsiteX86" fmla="*/ 427105 w 840223"/>
              <a:gd name="connsiteY86" fmla="*/ 2115642 h 3564014"/>
              <a:gd name="connsiteX87" fmla="*/ 436980 w 840223"/>
              <a:gd name="connsiteY87" fmla="*/ 2107413 h 3564014"/>
              <a:gd name="connsiteX88" fmla="*/ 446856 w 840223"/>
              <a:gd name="connsiteY88" fmla="*/ 2099184 h 3564014"/>
              <a:gd name="connsiteX89" fmla="*/ 581818 w 840223"/>
              <a:gd name="connsiteY89" fmla="*/ 1969982 h 3564014"/>
              <a:gd name="connsiteX90" fmla="*/ 297081 w 840223"/>
              <a:gd name="connsiteY90" fmla="*/ 1969982 h 3564014"/>
              <a:gd name="connsiteX91" fmla="*/ 408178 w 840223"/>
              <a:gd name="connsiteY91" fmla="*/ 2097538 h 3564014"/>
              <a:gd name="connsiteX92" fmla="*/ 329176 w 840223"/>
              <a:gd name="connsiteY92" fmla="*/ 2160903 h 3564014"/>
              <a:gd name="connsiteX93" fmla="*/ 311894 w 840223"/>
              <a:gd name="connsiteY93" fmla="*/ 2174894 h 3564014"/>
              <a:gd name="connsiteX94" fmla="*/ 64190 w 840223"/>
              <a:gd name="connsiteY94" fmla="*/ 1702527 h 3564014"/>
              <a:gd name="connsiteX95" fmla="*/ 336582 w 840223"/>
              <a:gd name="connsiteY95" fmla="*/ 1327267 h 3564014"/>
              <a:gd name="connsiteX96" fmla="*/ 393365 w 840223"/>
              <a:gd name="connsiteY96" fmla="*/ 1373352 h 3564014"/>
              <a:gd name="connsiteX97" fmla="*/ 433689 w 840223"/>
              <a:gd name="connsiteY97" fmla="*/ 1405446 h 3564014"/>
              <a:gd name="connsiteX98" fmla="*/ 286383 w 840223"/>
              <a:gd name="connsiteY98" fmla="*/ 1528887 h 3564014"/>
              <a:gd name="connsiteX99" fmla="*/ 604860 w 840223"/>
              <a:gd name="connsiteY99" fmla="*/ 1528887 h 3564014"/>
              <a:gd name="connsiteX100" fmla="*/ 476482 w 840223"/>
              <a:gd name="connsiteY100" fmla="*/ 1406269 h 3564014"/>
              <a:gd name="connsiteX101" fmla="*/ 466606 w 840223"/>
              <a:gd name="connsiteY101" fmla="*/ 1398040 h 3564014"/>
              <a:gd name="connsiteX102" fmla="*/ 455908 w 840223"/>
              <a:gd name="connsiteY102" fmla="*/ 1389811 h 3564014"/>
              <a:gd name="connsiteX103" fmla="*/ 413116 w 840223"/>
              <a:gd name="connsiteY103" fmla="*/ 1355247 h 3564014"/>
              <a:gd name="connsiteX104" fmla="*/ 358802 w 840223"/>
              <a:gd name="connsiteY104" fmla="*/ 1311631 h 3564014"/>
              <a:gd name="connsiteX105" fmla="*/ 348926 w 840223"/>
              <a:gd name="connsiteY105" fmla="*/ 1303402 h 3564014"/>
              <a:gd name="connsiteX106" fmla="*/ 339051 w 840223"/>
              <a:gd name="connsiteY106" fmla="*/ 1295172 h 3564014"/>
              <a:gd name="connsiteX107" fmla="*/ 82294 w 840223"/>
              <a:gd name="connsiteY107" fmla="*/ 856547 h 3564014"/>
              <a:gd name="connsiteX108" fmla="*/ 339051 w 840223"/>
              <a:gd name="connsiteY108" fmla="*/ 403107 h 3564014"/>
              <a:gd name="connsiteX109" fmla="*/ 347281 w 840223"/>
              <a:gd name="connsiteY109" fmla="*/ 393232 h 3564014"/>
              <a:gd name="connsiteX110" fmla="*/ 355510 w 840223"/>
              <a:gd name="connsiteY110" fmla="*/ 383357 h 3564014"/>
              <a:gd name="connsiteX111" fmla="*/ 371969 w 840223"/>
              <a:gd name="connsiteY111" fmla="*/ 365252 h 3564014"/>
              <a:gd name="connsiteX112" fmla="*/ 436158 w 840223"/>
              <a:gd name="connsiteY112" fmla="*/ 292011 h 3564014"/>
              <a:gd name="connsiteX113" fmla="*/ 444387 w 840223"/>
              <a:gd name="connsiteY113" fmla="*/ 282136 h 3564014"/>
              <a:gd name="connsiteX114" fmla="*/ 452617 w 840223"/>
              <a:gd name="connsiteY114" fmla="*/ 272260 h 3564014"/>
              <a:gd name="connsiteX115" fmla="*/ 471157 w 840223"/>
              <a:gd name="connsiteY115" fmla="*/ 249683 h 3564014"/>
              <a:gd name="connsiteX116" fmla="*/ 576947 w 840223"/>
              <a:gd name="connsiteY116" fmla="*/ 317942 h 3564014"/>
              <a:gd name="connsiteX117" fmla="*/ 539848 w 840223"/>
              <a:gd name="connsiteY117" fmla="*/ 361138 h 3564014"/>
              <a:gd name="connsiteX118" fmla="*/ 531619 w 840223"/>
              <a:gd name="connsiteY118" fmla="*/ 371013 h 3564014"/>
              <a:gd name="connsiteX119" fmla="*/ 523390 w 840223"/>
              <a:gd name="connsiteY119" fmla="*/ 380888 h 3564014"/>
              <a:gd name="connsiteX120" fmla="*/ 471544 w 840223"/>
              <a:gd name="connsiteY120" fmla="*/ 440140 h 3564014"/>
              <a:gd name="connsiteX121" fmla="*/ 442741 w 840223"/>
              <a:gd name="connsiteY121" fmla="*/ 472234 h 3564014"/>
              <a:gd name="connsiteX122" fmla="*/ 434512 w 840223"/>
              <a:gd name="connsiteY122" fmla="*/ 482109 h 3564014"/>
              <a:gd name="connsiteX123" fmla="*/ 426283 w 840223"/>
              <a:gd name="connsiteY123" fmla="*/ 491984 h 3564014"/>
              <a:gd name="connsiteX124" fmla="*/ 296258 w 840223"/>
              <a:gd name="connsiteY124" fmla="*/ 653280 h 3564014"/>
              <a:gd name="connsiteX125" fmla="*/ 612267 w 840223"/>
              <a:gd name="connsiteY125" fmla="*/ 653280 h 3564014"/>
              <a:gd name="connsiteX126" fmla="*/ 463314 w 840223"/>
              <a:gd name="connsiteY126" fmla="*/ 490339 h 3564014"/>
              <a:gd name="connsiteX127" fmla="*/ 494586 w 840223"/>
              <a:gd name="connsiteY127" fmla="*/ 454953 h 3564014"/>
              <a:gd name="connsiteX128" fmla="*/ 543962 w 840223"/>
              <a:gd name="connsiteY128" fmla="*/ 398169 h 3564014"/>
              <a:gd name="connsiteX129" fmla="*/ 825408 w 840223"/>
              <a:gd name="connsiteY129" fmla="*/ 859838 h 3564014"/>
              <a:gd name="connsiteX130" fmla="*/ 572766 w 840223"/>
              <a:gd name="connsiteY130" fmla="*/ 1299287 h 3564014"/>
              <a:gd name="connsiteX131" fmla="*/ 516806 w 840223"/>
              <a:gd name="connsiteY131" fmla="*/ 1254025 h 3564014"/>
              <a:gd name="connsiteX132" fmla="*/ 476482 w 840223"/>
              <a:gd name="connsiteY132" fmla="*/ 1221931 h 3564014"/>
              <a:gd name="connsiteX133" fmla="*/ 605683 w 840223"/>
              <a:gd name="connsiteY133" fmla="*/ 1093553 h 3564014"/>
              <a:gd name="connsiteX134" fmla="*/ 302018 w 840223"/>
              <a:gd name="connsiteY134" fmla="*/ 1093553 h 3564014"/>
              <a:gd name="connsiteX135" fmla="*/ 436158 w 840223"/>
              <a:gd name="connsiteY135" fmla="*/ 1221931 h 3564014"/>
              <a:gd name="connsiteX136" fmla="*/ 446033 w 840223"/>
              <a:gd name="connsiteY136" fmla="*/ 1230161 h 3564014"/>
              <a:gd name="connsiteX137" fmla="*/ 455908 w 840223"/>
              <a:gd name="connsiteY137" fmla="*/ 1238390 h 3564014"/>
              <a:gd name="connsiteX138" fmla="*/ 497878 w 840223"/>
              <a:gd name="connsiteY138" fmla="*/ 1272130 h 3564014"/>
              <a:gd name="connsiteX139" fmla="*/ 552192 w 840223"/>
              <a:gd name="connsiteY139" fmla="*/ 1315746 h 3564014"/>
              <a:gd name="connsiteX140" fmla="*/ 562067 w 840223"/>
              <a:gd name="connsiteY140" fmla="*/ 1323976 h 3564014"/>
              <a:gd name="connsiteX141" fmla="*/ 571942 w 840223"/>
              <a:gd name="connsiteY141" fmla="*/ 1332205 h 3564014"/>
              <a:gd name="connsiteX142" fmla="*/ 794959 w 840223"/>
              <a:gd name="connsiteY142" fmla="*/ 1619410 h 3564014"/>
              <a:gd name="connsiteX143" fmla="*/ 794136 w 840223"/>
              <a:gd name="connsiteY143" fmla="*/ 1619410 h 3564014"/>
              <a:gd name="connsiteX144" fmla="*/ 812241 w 840223"/>
              <a:gd name="connsiteY144" fmla="*/ 1738737 h 3564014"/>
              <a:gd name="connsiteX145" fmla="*/ 783438 w 840223"/>
              <a:gd name="connsiteY145" fmla="*/ 1882750 h 3564014"/>
              <a:gd name="connsiteX146" fmla="*/ 784261 w 840223"/>
              <a:gd name="connsiteY146" fmla="*/ 1882750 h 3564014"/>
              <a:gd name="connsiteX147" fmla="*/ 533265 w 840223"/>
              <a:gd name="connsiteY147" fmla="*/ 2187237 h 3564014"/>
              <a:gd name="connsiteX148" fmla="*/ 523389 w 840223"/>
              <a:gd name="connsiteY148" fmla="*/ 2195467 h 3564014"/>
              <a:gd name="connsiteX149" fmla="*/ 513514 w 840223"/>
              <a:gd name="connsiteY149" fmla="*/ 2203696 h 3564014"/>
              <a:gd name="connsiteX150" fmla="*/ 432866 w 840223"/>
              <a:gd name="connsiteY150" fmla="*/ 2268709 h 3564014"/>
              <a:gd name="connsiteX151" fmla="*/ 417230 w 840223"/>
              <a:gd name="connsiteY151" fmla="*/ 2281052 h 3564014"/>
              <a:gd name="connsiteX152" fmla="*/ 406532 w 840223"/>
              <a:gd name="connsiteY152" fmla="*/ 2289282 h 3564014"/>
              <a:gd name="connsiteX153" fmla="*/ 396657 w 840223"/>
              <a:gd name="connsiteY153" fmla="*/ 2297511 h 3564014"/>
              <a:gd name="connsiteX154" fmla="*/ 242767 w 840223"/>
              <a:gd name="connsiteY154" fmla="*/ 2433296 h 3564014"/>
              <a:gd name="connsiteX155" fmla="*/ 571120 w 840223"/>
              <a:gd name="connsiteY155" fmla="*/ 2433296 h 3564014"/>
              <a:gd name="connsiteX156" fmla="*/ 438626 w 840223"/>
              <a:gd name="connsiteY156" fmla="*/ 2299157 h 3564014"/>
              <a:gd name="connsiteX157" fmla="*/ 453439 w 840223"/>
              <a:gd name="connsiteY157" fmla="*/ 2287636 h 3564014"/>
              <a:gd name="connsiteX158" fmla="*/ 534087 w 840223"/>
              <a:gd name="connsiteY158" fmla="*/ 2221801 h 3564014"/>
              <a:gd name="connsiteX159" fmla="*/ 814710 w 840223"/>
              <a:gd name="connsiteY159" fmla="*/ 2659604 h 3564014"/>
              <a:gd name="connsiteX160" fmla="*/ 531619 w 840223"/>
              <a:gd name="connsiteY160" fmla="*/ 3097407 h 3564014"/>
              <a:gd name="connsiteX161" fmla="*/ 497055 w 840223"/>
              <a:gd name="connsiteY161" fmla="*/ 3068605 h 3564014"/>
              <a:gd name="connsiteX162" fmla="*/ 436981 w 840223"/>
              <a:gd name="connsiteY162" fmla="*/ 3019229 h 3564014"/>
              <a:gd name="connsiteX163" fmla="*/ 562891 w 840223"/>
              <a:gd name="connsiteY163" fmla="*/ 2899080 h 3564014"/>
              <a:gd name="connsiteX164" fmla="*/ 264987 w 840223"/>
              <a:gd name="connsiteY164" fmla="*/ 2899080 h 3564014"/>
              <a:gd name="connsiteX165" fmla="*/ 396657 w 840223"/>
              <a:gd name="connsiteY165" fmla="*/ 3019229 h 3564014"/>
              <a:gd name="connsiteX166" fmla="*/ 406532 w 840223"/>
              <a:gd name="connsiteY166" fmla="*/ 3027458 h 3564014"/>
              <a:gd name="connsiteX167" fmla="*/ 416407 w 840223"/>
              <a:gd name="connsiteY167" fmla="*/ 3035687 h 3564014"/>
              <a:gd name="connsiteX168" fmla="*/ 477305 w 840223"/>
              <a:gd name="connsiteY168" fmla="*/ 3086710 h 3564014"/>
              <a:gd name="connsiteX169" fmla="*/ 511045 w 840223"/>
              <a:gd name="connsiteY169" fmla="*/ 3114689 h 3564014"/>
              <a:gd name="connsiteX170" fmla="*/ 520920 w 840223"/>
              <a:gd name="connsiteY170" fmla="*/ 3122919 h 3564014"/>
              <a:gd name="connsiteX171" fmla="*/ 530795 w 840223"/>
              <a:gd name="connsiteY171" fmla="*/ 3131148 h 3564014"/>
              <a:gd name="connsiteX172" fmla="*/ 840220 w 840223"/>
              <a:gd name="connsiteY172" fmla="*/ 3562368 h 35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840223" h="3564014">
                <a:moveTo>
                  <a:pt x="415585" y="273907"/>
                </a:moveTo>
                <a:cubicBezTo>
                  <a:pt x="393365" y="299417"/>
                  <a:pt x="371146" y="324929"/>
                  <a:pt x="348926" y="350440"/>
                </a:cubicBezTo>
                <a:cubicBezTo>
                  <a:pt x="344812" y="355377"/>
                  <a:pt x="339874" y="361138"/>
                  <a:pt x="335759" y="366076"/>
                </a:cubicBezTo>
                <a:cubicBezTo>
                  <a:pt x="264164" y="296949"/>
                  <a:pt x="181870" y="231114"/>
                  <a:pt x="136608" y="147174"/>
                </a:cubicBezTo>
                <a:cubicBezTo>
                  <a:pt x="113565" y="104382"/>
                  <a:pt x="97724" y="62000"/>
                  <a:pt x="87746" y="20442"/>
                </a:cubicBezTo>
                <a:lnTo>
                  <a:pt x="84187" y="0"/>
                </a:lnTo>
                <a:lnTo>
                  <a:pt x="262577" y="115102"/>
                </a:lnTo>
                <a:lnTo>
                  <a:pt x="275093" y="135730"/>
                </a:lnTo>
                <a:cubicBezTo>
                  <a:pt x="313128" y="185030"/>
                  <a:pt x="368060" y="227616"/>
                  <a:pt x="415585" y="273907"/>
                </a:cubicBezTo>
                <a:close/>
                <a:moveTo>
                  <a:pt x="695383" y="842556"/>
                </a:moveTo>
                <a:cubicBezTo>
                  <a:pt x="695383" y="836796"/>
                  <a:pt x="694561" y="831858"/>
                  <a:pt x="693737" y="826097"/>
                </a:cubicBezTo>
                <a:cubicBezTo>
                  <a:pt x="689623" y="798941"/>
                  <a:pt x="680570" y="770961"/>
                  <a:pt x="668227" y="743804"/>
                </a:cubicBezTo>
                <a:cubicBezTo>
                  <a:pt x="663289" y="731460"/>
                  <a:pt x="656705" y="719939"/>
                  <a:pt x="650122" y="708418"/>
                </a:cubicBezTo>
                <a:lnTo>
                  <a:pt x="259226" y="708418"/>
                </a:lnTo>
                <a:cubicBezTo>
                  <a:pt x="252642" y="720761"/>
                  <a:pt x="246059" y="732283"/>
                  <a:pt x="240298" y="743804"/>
                </a:cubicBezTo>
                <a:cubicBezTo>
                  <a:pt x="226308" y="771784"/>
                  <a:pt x="216433" y="799763"/>
                  <a:pt x="212319" y="826098"/>
                </a:cubicBezTo>
                <a:cubicBezTo>
                  <a:pt x="211495" y="831859"/>
                  <a:pt x="210673" y="837619"/>
                  <a:pt x="209849" y="842556"/>
                </a:cubicBezTo>
                <a:close/>
                <a:moveTo>
                  <a:pt x="645184" y="1034301"/>
                </a:moveTo>
                <a:cubicBezTo>
                  <a:pt x="645184" y="1033478"/>
                  <a:pt x="646007" y="1033478"/>
                  <a:pt x="646007" y="1032655"/>
                </a:cubicBezTo>
                <a:cubicBezTo>
                  <a:pt x="656706" y="1014551"/>
                  <a:pt x="666581" y="994800"/>
                  <a:pt x="673987" y="975050"/>
                </a:cubicBezTo>
                <a:cubicBezTo>
                  <a:pt x="683040" y="952007"/>
                  <a:pt x="689623" y="926496"/>
                  <a:pt x="692915" y="900985"/>
                </a:cubicBezTo>
                <a:lnTo>
                  <a:pt x="212319" y="900985"/>
                </a:lnTo>
                <a:cubicBezTo>
                  <a:pt x="215610" y="926496"/>
                  <a:pt x="221370" y="951184"/>
                  <a:pt x="230423" y="975050"/>
                </a:cubicBezTo>
                <a:cubicBezTo>
                  <a:pt x="237829" y="994800"/>
                  <a:pt x="247704" y="1014551"/>
                  <a:pt x="258403" y="1032655"/>
                </a:cubicBezTo>
                <a:cubicBezTo>
                  <a:pt x="259226" y="1033478"/>
                  <a:pt x="259226" y="1033478"/>
                  <a:pt x="260049" y="1034301"/>
                </a:cubicBezTo>
                <a:close/>
                <a:moveTo>
                  <a:pt x="683862" y="1723100"/>
                </a:moveTo>
                <a:cubicBezTo>
                  <a:pt x="683040" y="1716517"/>
                  <a:pt x="683040" y="1710757"/>
                  <a:pt x="682216" y="1704996"/>
                </a:cubicBezTo>
                <a:cubicBezTo>
                  <a:pt x="678924" y="1676193"/>
                  <a:pt x="671518" y="1648213"/>
                  <a:pt x="659997" y="1622702"/>
                </a:cubicBezTo>
                <a:cubicBezTo>
                  <a:pt x="659997" y="1621056"/>
                  <a:pt x="659174" y="1620233"/>
                  <a:pt x="658351" y="1618588"/>
                </a:cubicBezTo>
                <a:cubicBezTo>
                  <a:pt x="654236" y="1608712"/>
                  <a:pt x="649299" y="1598837"/>
                  <a:pt x="643539" y="1588962"/>
                </a:cubicBezTo>
                <a:lnTo>
                  <a:pt x="235361" y="1588962"/>
                </a:lnTo>
                <a:cubicBezTo>
                  <a:pt x="227954" y="1600483"/>
                  <a:pt x="220548" y="1611181"/>
                  <a:pt x="214787" y="1622702"/>
                </a:cubicBezTo>
                <a:cubicBezTo>
                  <a:pt x="201620" y="1649036"/>
                  <a:pt x="193391" y="1676193"/>
                  <a:pt x="193391" y="1704996"/>
                </a:cubicBezTo>
                <a:cubicBezTo>
                  <a:pt x="193391" y="1710757"/>
                  <a:pt x="193391" y="1717340"/>
                  <a:pt x="194214" y="1723100"/>
                </a:cubicBezTo>
                <a:lnTo>
                  <a:pt x="469898" y="1723100"/>
                </a:lnTo>
                <a:lnTo>
                  <a:pt x="470721" y="1723100"/>
                </a:lnTo>
                <a:close/>
                <a:moveTo>
                  <a:pt x="626256" y="1915668"/>
                </a:moveTo>
                <a:cubicBezTo>
                  <a:pt x="628726" y="1912376"/>
                  <a:pt x="631194" y="1908262"/>
                  <a:pt x="633663" y="1904147"/>
                </a:cubicBezTo>
                <a:cubicBezTo>
                  <a:pt x="637778" y="1896741"/>
                  <a:pt x="641893" y="1890157"/>
                  <a:pt x="646007" y="1882750"/>
                </a:cubicBezTo>
                <a:lnTo>
                  <a:pt x="645184" y="1882750"/>
                </a:lnTo>
                <a:cubicBezTo>
                  <a:pt x="651768" y="1870407"/>
                  <a:pt x="657528" y="1858062"/>
                  <a:pt x="662466" y="1845719"/>
                </a:cubicBezTo>
                <a:cubicBezTo>
                  <a:pt x="670695" y="1825145"/>
                  <a:pt x="677279" y="1803748"/>
                  <a:pt x="680570" y="1781529"/>
                </a:cubicBezTo>
                <a:lnTo>
                  <a:pt x="470721" y="1781529"/>
                </a:lnTo>
                <a:lnTo>
                  <a:pt x="469898" y="1781529"/>
                </a:lnTo>
                <a:lnTo>
                  <a:pt x="201620" y="1781529"/>
                </a:lnTo>
                <a:cubicBezTo>
                  <a:pt x="206558" y="1802926"/>
                  <a:pt x="213965" y="1824322"/>
                  <a:pt x="222194" y="1845718"/>
                </a:cubicBezTo>
                <a:cubicBezTo>
                  <a:pt x="229600" y="1865469"/>
                  <a:pt x="239475" y="1884396"/>
                  <a:pt x="250174" y="1903324"/>
                </a:cubicBezTo>
                <a:cubicBezTo>
                  <a:pt x="252642" y="1906616"/>
                  <a:pt x="255111" y="1910730"/>
                  <a:pt x="257580" y="1914845"/>
                </a:cubicBezTo>
                <a:lnTo>
                  <a:pt x="257580" y="1915668"/>
                </a:lnTo>
                <a:close/>
                <a:moveTo>
                  <a:pt x="683040" y="2634916"/>
                </a:moveTo>
                <a:cubicBezTo>
                  <a:pt x="682216" y="2631624"/>
                  <a:pt x="682216" y="2628332"/>
                  <a:pt x="681394" y="2625041"/>
                </a:cubicBezTo>
                <a:cubicBezTo>
                  <a:pt x="675633" y="2597884"/>
                  <a:pt x="664935" y="2569904"/>
                  <a:pt x="650122" y="2542747"/>
                </a:cubicBezTo>
                <a:cubicBezTo>
                  <a:pt x="641069" y="2526288"/>
                  <a:pt x="630371" y="2510653"/>
                  <a:pt x="618850" y="2494194"/>
                </a:cubicBezTo>
                <a:lnTo>
                  <a:pt x="190099" y="2494194"/>
                </a:lnTo>
                <a:cubicBezTo>
                  <a:pt x="178578" y="2509829"/>
                  <a:pt x="167880" y="2526288"/>
                  <a:pt x="158827" y="2542747"/>
                </a:cubicBezTo>
                <a:cubicBezTo>
                  <a:pt x="144014" y="2569081"/>
                  <a:pt x="134962" y="2597061"/>
                  <a:pt x="130847" y="2625041"/>
                </a:cubicBezTo>
                <a:cubicBezTo>
                  <a:pt x="130025" y="2628332"/>
                  <a:pt x="130025" y="2631624"/>
                  <a:pt x="130025" y="2634916"/>
                </a:cubicBezTo>
                <a:close/>
                <a:moveTo>
                  <a:pt x="624610" y="2822546"/>
                </a:moveTo>
                <a:cubicBezTo>
                  <a:pt x="638601" y="2803619"/>
                  <a:pt x="650122" y="2784691"/>
                  <a:pt x="659174" y="2764940"/>
                </a:cubicBezTo>
                <a:cubicBezTo>
                  <a:pt x="669873" y="2741898"/>
                  <a:pt x="678102" y="2718856"/>
                  <a:pt x="682216" y="2695813"/>
                </a:cubicBezTo>
                <a:lnTo>
                  <a:pt x="134962" y="2695813"/>
                </a:lnTo>
                <a:cubicBezTo>
                  <a:pt x="139900" y="2718856"/>
                  <a:pt x="148952" y="2741898"/>
                  <a:pt x="161296" y="2764940"/>
                </a:cubicBezTo>
                <a:cubicBezTo>
                  <a:pt x="171172" y="2783868"/>
                  <a:pt x="184339" y="2803619"/>
                  <a:pt x="198328" y="2822546"/>
                </a:cubicBezTo>
                <a:cubicBezTo>
                  <a:pt x="201620" y="2827484"/>
                  <a:pt x="205735" y="2832421"/>
                  <a:pt x="210673" y="2837359"/>
                </a:cubicBezTo>
                <a:lnTo>
                  <a:pt x="613913" y="2837359"/>
                </a:lnTo>
                <a:cubicBezTo>
                  <a:pt x="617204" y="2832421"/>
                  <a:pt x="621319" y="2827484"/>
                  <a:pt x="624610" y="2822546"/>
                </a:cubicBezTo>
                <a:close/>
                <a:moveTo>
                  <a:pt x="396657" y="3210973"/>
                </a:moveTo>
                <a:cubicBezTo>
                  <a:pt x="254288" y="3332768"/>
                  <a:pt x="129201" y="3448802"/>
                  <a:pt x="129201" y="3564014"/>
                </a:cubicBezTo>
                <a:lnTo>
                  <a:pt x="0" y="3564014"/>
                </a:lnTo>
                <a:cubicBezTo>
                  <a:pt x="0" y="3403540"/>
                  <a:pt x="146483" y="3265287"/>
                  <a:pt x="302018" y="3132794"/>
                </a:cubicBezTo>
                <a:cubicBezTo>
                  <a:pt x="324238" y="3151721"/>
                  <a:pt x="347280" y="3170649"/>
                  <a:pt x="371145" y="3189577"/>
                </a:cubicBezTo>
                <a:cubicBezTo>
                  <a:pt x="379375" y="3196983"/>
                  <a:pt x="388427" y="3203567"/>
                  <a:pt x="396657" y="3210973"/>
                </a:cubicBezTo>
                <a:close/>
                <a:moveTo>
                  <a:pt x="840220" y="3562368"/>
                </a:moveTo>
                <a:lnTo>
                  <a:pt x="711020" y="3562368"/>
                </a:lnTo>
                <a:cubicBezTo>
                  <a:pt x="711019" y="3448802"/>
                  <a:pt x="577703" y="3327830"/>
                  <a:pt x="435335" y="3209327"/>
                </a:cubicBezTo>
                <a:cubicBezTo>
                  <a:pt x="432043" y="3206858"/>
                  <a:pt x="428751" y="3203567"/>
                  <a:pt x="425459" y="3201098"/>
                </a:cubicBezTo>
                <a:cubicBezTo>
                  <a:pt x="422168" y="3198629"/>
                  <a:pt x="418876" y="3195337"/>
                  <a:pt x="415584" y="3192868"/>
                </a:cubicBezTo>
                <a:cubicBezTo>
                  <a:pt x="406532" y="3185462"/>
                  <a:pt x="397479" y="3178055"/>
                  <a:pt x="388427" y="3170649"/>
                </a:cubicBezTo>
                <a:cubicBezTo>
                  <a:pt x="366208" y="3152545"/>
                  <a:pt x="343165" y="3133617"/>
                  <a:pt x="320946" y="3114689"/>
                </a:cubicBezTo>
                <a:cubicBezTo>
                  <a:pt x="317655" y="3112220"/>
                  <a:pt x="314363" y="3108928"/>
                  <a:pt x="311071" y="3106460"/>
                </a:cubicBezTo>
                <a:cubicBezTo>
                  <a:pt x="307779" y="3103991"/>
                  <a:pt x="304488" y="3100699"/>
                  <a:pt x="301196" y="3098231"/>
                </a:cubicBezTo>
                <a:cubicBezTo>
                  <a:pt x="141546" y="2962445"/>
                  <a:pt x="0" y="2820077"/>
                  <a:pt x="0" y="2650552"/>
                </a:cubicBezTo>
                <a:cubicBezTo>
                  <a:pt x="0" y="2474443"/>
                  <a:pt x="151421" y="2339481"/>
                  <a:pt x="311071" y="2209457"/>
                </a:cubicBezTo>
                <a:cubicBezTo>
                  <a:pt x="314363" y="2206988"/>
                  <a:pt x="317655" y="2203696"/>
                  <a:pt x="320947" y="2201228"/>
                </a:cubicBezTo>
                <a:cubicBezTo>
                  <a:pt x="324238" y="2198759"/>
                  <a:pt x="327530" y="2195467"/>
                  <a:pt x="330822" y="2192998"/>
                </a:cubicBezTo>
                <a:cubicBezTo>
                  <a:pt x="336582" y="2188061"/>
                  <a:pt x="342343" y="2183946"/>
                  <a:pt x="348103" y="2179008"/>
                </a:cubicBezTo>
                <a:cubicBezTo>
                  <a:pt x="374437" y="2158435"/>
                  <a:pt x="401595" y="2137039"/>
                  <a:pt x="427105" y="2115642"/>
                </a:cubicBezTo>
                <a:cubicBezTo>
                  <a:pt x="430397" y="2113173"/>
                  <a:pt x="433689" y="2109881"/>
                  <a:pt x="436980" y="2107413"/>
                </a:cubicBezTo>
                <a:cubicBezTo>
                  <a:pt x="440272" y="2104944"/>
                  <a:pt x="443564" y="2101652"/>
                  <a:pt x="446856" y="2099184"/>
                </a:cubicBezTo>
                <a:cubicBezTo>
                  <a:pt x="496232" y="2057213"/>
                  <a:pt x="543140" y="2014420"/>
                  <a:pt x="581818" y="1969982"/>
                </a:cubicBezTo>
                <a:lnTo>
                  <a:pt x="297081" y="1969982"/>
                </a:lnTo>
                <a:cubicBezTo>
                  <a:pt x="329176" y="2013598"/>
                  <a:pt x="367854" y="2056391"/>
                  <a:pt x="408178" y="2097538"/>
                </a:cubicBezTo>
                <a:cubicBezTo>
                  <a:pt x="381844" y="2118934"/>
                  <a:pt x="355510" y="2139507"/>
                  <a:pt x="329176" y="2160903"/>
                </a:cubicBezTo>
                <a:cubicBezTo>
                  <a:pt x="323415" y="2165841"/>
                  <a:pt x="317655" y="2169956"/>
                  <a:pt x="311894" y="2174894"/>
                </a:cubicBezTo>
                <a:cubicBezTo>
                  <a:pt x="181047" y="2041578"/>
                  <a:pt x="64190" y="1890157"/>
                  <a:pt x="64190" y="1702527"/>
                </a:cubicBezTo>
                <a:cubicBezTo>
                  <a:pt x="64190" y="1547815"/>
                  <a:pt x="192568" y="1439187"/>
                  <a:pt x="336582" y="1327267"/>
                </a:cubicBezTo>
                <a:cubicBezTo>
                  <a:pt x="355510" y="1342903"/>
                  <a:pt x="374437" y="1358539"/>
                  <a:pt x="393365" y="1373352"/>
                </a:cubicBezTo>
                <a:cubicBezTo>
                  <a:pt x="407355" y="1384050"/>
                  <a:pt x="420522" y="1394748"/>
                  <a:pt x="433689" y="1405446"/>
                </a:cubicBezTo>
                <a:cubicBezTo>
                  <a:pt x="378552" y="1448239"/>
                  <a:pt x="327530" y="1488563"/>
                  <a:pt x="286383" y="1528887"/>
                </a:cubicBezTo>
                <a:lnTo>
                  <a:pt x="604860" y="1528887"/>
                </a:lnTo>
                <a:cubicBezTo>
                  <a:pt x="569474" y="1486917"/>
                  <a:pt x="525035" y="1446593"/>
                  <a:pt x="476482" y="1406269"/>
                </a:cubicBezTo>
                <a:cubicBezTo>
                  <a:pt x="473190" y="1403800"/>
                  <a:pt x="469898" y="1400508"/>
                  <a:pt x="466606" y="1398040"/>
                </a:cubicBezTo>
                <a:cubicBezTo>
                  <a:pt x="462492" y="1395571"/>
                  <a:pt x="459200" y="1392279"/>
                  <a:pt x="455908" y="1389811"/>
                </a:cubicBezTo>
                <a:cubicBezTo>
                  <a:pt x="441918" y="1378289"/>
                  <a:pt x="427929" y="1366768"/>
                  <a:pt x="413116" y="1355247"/>
                </a:cubicBezTo>
                <a:cubicBezTo>
                  <a:pt x="395011" y="1341257"/>
                  <a:pt x="376906" y="1326444"/>
                  <a:pt x="358802" y="1311631"/>
                </a:cubicBezTo>
                <a:cubicBezTo>
                  <a:pt x="355510" y="1309163"/>
                  <a:pt x="352218" y="1305871"/>
                  <a:pt x="348926" y="1303402"/>
                </a:cubicBezTo>
                <a:cubicBezTo>
                  <a:pt x="345635" y="1300933"/>
                  <a:pt x="342343" y="1297642"/>
                  <a:pt x="339051" y="1295172"/>
                </a:cubicBezTo>
                <a:cubicBezTo>
                  <a:pt x="207381" y="1184899"/>
                  <a:pt x="82294" y="1054052"/>
                  <a:pt x="82294" y="856547"/>
                </a:cubicBezTo>
                <a:cubicBezTo>
                  <a:pt x="82294" y="707594"/>
                  <a:pt x="203266" y="559465"/>
                  <a:pt x="339051" y="403107"/>
                </a:cubicBezTo>
                <a:cubicBezTo>
                  <a:pt x="341519" y="399815"/>
                  <a:pt x="343989" y="396524"/>
                  <a:pt x="347281" y="393232"/>
                </a:cubicBezTo>
                <a:cubicBezTo>
                  <a:pt x="349749" y="389940"/>
                  <a:pt x="352218" y="386648"/>
                  <a:pt x="355510" y="383357"/>
                </a:cubicBezTo>
                <a:cubicBezTo>
                  <a:pt x="361270" y="377596"/>
                  <a:pt x="366208" y="371835"/>
                  <a:pt x="371969" y="365252"/>
                </a:cubicBezTo>
                <a:cubicBezTo>
                  <a:pt x="393365" y="341387"/>
                  <a:pt x="414762" y="316699"/>
                  <a:pt x="436158" y="292011"/>
                </a:cubicBezTo>
                <a:cubicBezTo>
                  <a:pt x="438626" y="288719"/>
                  <a:pt x="441918" y="285427"/>
                  <a:pt x="444387" y="282136"/>
                </a:cubicBezTo>
                <a:cubicBezTo>
                  <a:pt x="446856" y="278844"/>
                  <a:pt x="450148" y="275552"/>
                  <a:pt x="452617" y="272260"/>
                </a:cubicBezTo>
                <a:lnTo>
                  <a:pt x="471157" y="249683"/>
                </a:lnTo>
                <a:lnTo>
                  <a:pt x="576947" y="317942"/>
                </a:lnTo>
                <a:lnTo>
                  <a:pt x="539848" y="361138"/>
                </a:lnTo>
                <a:cubicBezTo>
                  <a:pt x="537379" y="364429"/>
                  <a:pt x="534087" y="367721"/>
                  <a:pt x="531619" y="371013"/>
                </a:cubicBezTo>
                <a:cubicBezTo>
                  <a:pt x="529150" y="374305"/>
                  <a:pt x="525858" y="377596"/>
                  <a:pt x="523390" y="380888"/>
                </a:cubicBezTo>
                <a:cubicBezTo>
                  <a:pt x="506107" y="400639"/>
                  <a:pt x="488826" y="420389"/>
                  <a:pt x="471544" y="440140"/>
                </a:cubicBezTo>
                <a:cubicBezTo>
                  <a:pt x="461669" y="450838"/>
                  <a:pt x="451793" y="461536"/>
                  <a:pt x="442741" y="472234"/>
                </a:cubicBezTo>
                <a:cubicBezTo>
                  <a:pt x="440272" y="475526"/>
                  <a:pt x="436981" y="478818"/>
                  <a:pt x="434512" y="482109"/>
                </a:cubicBezTo>
                <a:cubicBezTo>
                  <a:pt x="432043" y="485401"/>
                  <a:pt x="428751" y="488693"/>
                  <a:pt x="426283" y="491984"/>
                </a:cubicBezTo>
                <a:cubicBezTo>
                  <a:pt x="377729" y="547122"/>
                  <a:pt x="333290" y="601436"/>
                  <a:pt x="296258" y="653280"/>
                </a:cubicBezTo>
                <a:lnTo>
                  <a:pt x="612267" y="653280"/>
                </a:lnTo>
                <a:cubicBezTo>
                  <a:pt x="571120" y="598966"/>
                  <a:pt x="519274" y="545476"/>
                  <a:pt x="463314" y="490339"/>
                </a:cubicBezTo>
                <a:cubicBezTo>
                  <a:pt x="474013" y="478818"/>
                  <a:pt x="483888" y="466474"/>
                  <a:pt x="494586" y="454953"/>
                </a:cubicBezTo>
                <a:cubicBezTo>
                  <a:pt x="511045" y="436025"/>
                  <a:pt x="527504" y="417098"/>
                  <a:pt x="543962" y="398169"/>
                </a:cubicBezTo>
                <a:cubicBezTo>
                  <a:pt x="694561" y="543830"/>
                  <a:pt x="825408" y="687021"/>
                  <a:pt x="825408" y="859838"/>
                </a:cubicBezTo>
                <a:cubicBezTo>
                  <a:pt x="825408" y="1049937"/>
                  <a:pt x="707728" y="1184899"/>
                  <a:pt x="572766" y="1299287"/>
                </a:cubicBezTo>
                <a:cubicBezTo>
                  <a:pt x="553838" y="1283651"/>
                  <a:pt x="535733" y="1268838"/>
                  <a:pt x="516806" y="1254025"/>
                </a:cubicBezTo>
                <a:cubicBezTo>
                  <a:pt x="503639" y="1243328"/>
                  <a:pt x="489649" y="1232629"/>
                  <a:pt x="476482" y="1221931"/>
                </a:cubicBezTo>
                <a:cubicBezTo>
                  <a:pt x="524212" y="1181607"/>
                  <a:pt x="569474" y="1138814"/>
                  <a:pt x="605683" y="1093553"/>
                </a:cubicBezTo>
                <a:lnTo>
                  <a:pt x="302018" y="1093553"/>
                </a:lnTo>
                <a:cubicBezTo>
                  <a:pt x="339874" y="1138814"/>
                  <a:pt x="386782" y="1180784"/>
                  <a:pt x="436158" y="1221931"/>
                </a:cubicBezTo>
                <a:cubicBezTo>
                  <a:pt x="439450" y="1224400"/>
                  <a:pt x="442741" y="1227691"/>
                  <a:pt x="446033" y="1230161"/>
                </a:cubicBezTo>
                <a:cubicBezTo>
                  <a:pt x="449325" y="1232629"/>
                  <a:pt x="452617" y="1235921"/>
                  <a:pt x="455908" y="1238390"/>
                </a:cubicBezTo>
                <a:cubicBezTo>
                  <a:pt x="469898" y="1249088"/>
                  <a:pt x="483888" y="1260609"/>
                  <a:pt x="497878" y="1272130"/>
                </a:cubicBezTo>
                <a:cubicBezTo>
                  <a:pt x="515983" y="1286943"/>
                  <a:pt x="534087" y="1300933"/>
                  <a:pt x="552192" y="1315746"/>
                </a:cubicBezTo>
                <a:cubicBezTo>
                  <a:pt x="555484" y="1318215"/>
                  <a:pt x="558775" y="1321506"/>
                  <a:pt x="562067" y="1323976"/>
                </a:cubicBezTo>
                <a:cubicBezTo>
                  <a:pt x="565359" y="1326444"/>
                  <a:pt x="568651" y="1329736"/>
                  <a:pt x="571942" y="1332205"/>
                </a:cubicBezTo>
                <a:cubicBezTo>
                  <a:pt x="669049" y="1413675"/>
                  <a:pt x="757927" y="1502553"/>
                  <a:pt x="794959" y="1619410"/>
                </a:cubicBezTo>
                <a:lnTo>
                  <a:pt x="794136" y="1619410"/>
                </a:lnTo>
                <a:cubicBezTo>
                  <a:pt x="805657" y="1656443"/>
                  <a:pt x="812241" y="1695944"/>
                  <a:pt x="812241" y="1738737"/>
                </a:cubicBezTo>
                <a:cubicBezTo>
                  <a:pt x="812241" y="1789759"/>
                  <a:pt x="801543" y="1837489"/>
                  <a:pt x="783438" y="1882750"/>
                </a:cubicBezTo>
                <a:lnTo>
                  <a:pt x="784261" y="1882750"/>
                </a:lnTo>
                <a:cubicBezTo>
                  <a:pt x="737354" y="1999608"/>
                  <a:pt x="638601" y="2098360"/>
                  <a:pt x="533265" y="2187237"/>
                </a:cubicBezTo>
                <a:cubicBezTo>
                  <a:pt x="529973" y="2189707"/>
                  <a:pt x="526681" y="2192998"/>
                  <a:pt x="523389" y="2195467"/>
                </a:cubicBezTo>
                <a:cubicBezTo>
                  <a:pt x="520098" y="2197936"/>
                  <a:pt x="516806" y="2201228"/>
                  <a:pt x="513514" y="2203696"/>
                </a:cubicBezTo>
                <a:cubicBezTo>
                  <a:pt x="486357" y="2225916"/>
                  <a:pt x="459200" y="2247312"/>
                  <a:pt x="432866" y="2268709"/>
                </a:cubicBezTo>
                <a:cubicBezTo>
                  <a:pt x="427105" y="2272823"/>
                  <a:pt x="422168" y="2276938"/>
                  <a:pt x="417230" y="2281052"/>
                </a:cubicBezTo>
                <a:cubicBezTo>
                  <a:pt x="413116" y="2283522"/>
                  <a:pt x="409824" y="2286813"/>
                  <a:pt x="406532" y="2289282"/>
                </a:cubicBezTo>
                <a:cubicBezTo>
                  <a:pt x="403240" y="2291751"/>
                  <a:pt x="399949" y="2295043"/>
                  <a:pt x="396657" y="2297511"/>
                </a:cubicBezTo>
                <a:cubicBezTo>
                  <a:pt x="340697" y="2343596"/>
                  <a:pt x="287206" y="2388034"/>
                  <a:pt x="242767" y="2433296"/>
                </a:cubicBezTo>
                <a:lnTo>
                  <a:pt x="571120" y="2433296"/>
                </a:lnTo>
                <a:cubicBezTo>
                  <a:pt x="532441" y="2388858"/>
                  <a:pt x="486357" y="2344419"/>
                  <a:pt x="438626" y="2299157"/>
                </a:cubicBezTo>
                <a:cubicBezTo>
                  <a:pt x="443564" y="2295865"/>
                  <a:pt x="448502" y="2291751"/>
                  <a:pt x="453439" y="2287636"/>
                </a:cubicBezTo>
                <a:cubicBezTo>
                  <a:pt x="479773" y="2266240"/>
                  <a:pt x="506931" y="2244021"/>
                  <a:pt x="534087" y="2221801"/>
                </a:cubicBezTo>
                <a:cubicBezTo>
                  <a:pt x="680570" y="2361700"/>
                  <a:pt x="814710" y="2495016"/>
                  <a:pt x="814710" y="2659604"/>
                </a:cubicBezTo>
                <a:cubicBezTo>
                  <a:pt x="814710" y="2825838"/>
                  <a:pt x="682216" y="2965737"/>
                  <a:pt x="531619" y="3097407"/>
                </a:cubicBezTo>
                <a:cubicBezTo>
                  <a:pt x="520098" y="3087532"/>
                  <a:pt x="508577" y="3078480"/>
                  <a:pt x="497055" y="3068605"/>
                </a:cubicBezTo>
                <a:cubicBezTo>
                  <a:pt x="477305" y="3052146"/>
                  <a:pt x="456731" y="3035687"/>
                  <a:pt x="436981" y="3019229"/>
                </a:cubicBezTo>
                <a:cubicBezTo>
                  <a:pt x="482243" y="2979728"/>
                  <a:pt x="525035" y="2939403"/>
                  <a:pt x="562891" y="2899080"/>
                </a:cubicBezTo>
                <a:lnTo>
                  <a:pt x="264987" y="2899080"/>
                </a:lnTo>
                <a:cubicBezTo>
                  <a:pt x="304488" y="2939403"/>
                  <a:pt x="349749" y="2979728"/>
                  <a:pt x="396657" y="3019229"/>
                </a:cubicBezTo>
                <a:cubicBezTo>
                  <a:pt x="399949" y="3021697"/>
                  <a:pt x="403240" y="3024989"/>
                  <a:pt x="406532" y="3027458"/>
                </a:cubicBezTo>
                <a:cubicBezTo>
                  <a:pt x="409824" y="3029926"/>
                  <a:pt x="413116" y="3033218"/>
                  <a:pt x="416407" y="3035687"/>
                </a:cubicBezTo>
                <a:cubicBezTo>
                  <a:pt x="436158" y="3052969"/>
                  <a:pt x="456731" y="3070251"/>
                  <a:pt x="477305" y="3086710"/>
                </a:cubicBezTo>
                <a:cubicBezTo>
                  <a:pt x="488826" y="3095761"/>
                  <a:pt x="499524" y="3105637"/>
                  <a:pt x="511045" y="3114689"/>
                </a:cubicBezTo>
                <a:cubicBezTo>
                  <a:pt x="514337" y="3117158"/>
                  <a:pt x="517629" y="3120450"/>
                  <a:pt x="520920" y="3122919"/>
                </a:cubicBezTo>
                <a:cubicBezTo>
                  <a:pt x="524212" y="3125387"/>
                  <a:pt x="527504" y="3128679"/>
                  <a:pt x="530795" y="3131148"/>
                </a:cubicBezTo>
                <a:cubicBezTo>
                  <a:pt x="691269" y="3265287"/>
                  <a:pt x="841044" y="3404364"/>
                  <a:pt x="840220" y="35623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9B14B12C-7B22-4D86-9860-BEE024252259}"/>
              </a:ext>
            </a:extLst>
          </p:cNvPr>
          <p:cNvSpPr/>
          <p:nvPr userDrawn="1"/>
        </p:nvSpPr>
        <p:spPr>
          <a:xfrm rot="1800000">
            <a:off x="1871585" y="-680720"/>
            <a:ext cx="1784313" cy="7923565"/>
          </a:xfrm>
          <a:custGeom>
            <a:avLst/>
            <a:gdLst>
              <a:gd name="connsiteX0" fmla="*/ 652884 w 1784313"/>
              <a:gd name="connsiteY0" fmla="*/ 6991381 h 7923565"/>
              <a:gd name="connsiteX1" fmla="*/ 802318 w 1784313"/>
              <a:gd name="connsiteY1" fmla="*/ 7114129 h 7923565"/>
              <a:gd name="connsiteX2" fmla="*/ 857467 w 1784313"/>
              <a:gd name="connsiteY2" fmla="*/ 7160383 h 7923565"/>
              <a:gd name="connsiteX3" fmla="*/ 279299 w 1784313"/>
              <a:gd name="connsiteY3" fmla="*/ 7923565 h 7923565"/>
              <a:gd name="connsiteX4" fmla="*/ 0 w 1784313"/>
              <a:gd name="connsiteY4" fmla="*/ 7923565 h 7923565"/>
              <a:gd name="connsiteX5" fmla="*/ 652884 w 1784313"/>
              <a:gd name="connsiteY5" fmla="*/ 6991381 h 7923565"/>
              <a:gd name="connsiteX6" fmla="*/ 291752 w 1784313"/>
              <a:gd name="connsiteY6" fmla="*/ 6046743 h 7923565"/>
              <a:gd name="connsiteX7" fmla="*/ 348680 w 1784313"/>
              <a:gd name="connsiteY7" fmla="*/ 6196177 h 7923565"/>
              <a:gd name="connsiteX8" fmla="*/ 428733 w 1784313"/>
              <a:gd name="connsiteY8" fmla="*/ 6320706 h 7923565"/>
              <a:gd name="connsiteX9" fmla="*/ 455418 w 1784313"/>
              <a:gd name="connsiteY9" fmla="*/ 6352727 h 7923565"/>
              <a:gd name="connsiteX10" fmla="*/ 1327117 w 1784313"/>
              <a:gd name="connsiteY10" fmla="*/ 6352727 h 7923565"/>
              <a:gd name="connsiteX11" fmla="*/ 1350243 w 1784313"/>
              <a:gd name="connsiteY11" fmla="*/ 6320706 h 7923565"/>
              <a:gd name="connsiteX12" fmla="*/ 1424960 w 1784313"/>
              <a:gd name="connsiteY12" fmla="*/ 6196177 h 7923565"/>
              <a:gd name="connsiteX13" fmla="*/ 1474771 w 1784313"/>
              <a:gd name="connsiteY13" fmla="*/ 6046743 h 7923565"/>
              <a:gd name="connsiteX14" fmla="*/ 410943 w 1784313"/>
              <a:gd name="connsiteY14" fmla="*/ 5610895 h 7923565"/>
              <a:gd name="connsiteX15" fmla="*/ 343342 w 1784313"/>
              <a:gd name="connsiteY15" fmla="*/ 5715853 h 7923565"/>
              <a:gd name="connsiteX16" fmla="*/ 282856 w 1784313"/>
              <a:gd name="connsiteY16" fmla="*/ 5893751 h 7923565"/>
              <a:gd name="connsiteX17" fmla="*/ 281078 w 1784313"/>
              <a:gd name="connsiteY17" fmla="*/ 5915099 h 7923565"/>
              <a:gd name="connsiteX18" fmla="*/ 1476551 w 1784313"/>
              <a:gd name="connsiteY18" fmla="*/ 5915099 h 7923565"/>
              <a:gd name="connsiteX19" fmla="*/ 1472993 w 1784313"/>
              <a:gd name="connsiteY19" fmla="*/ 5893751 h 7923565"/>
              <a:gd name="connsiteX20" fmla="*/ 1405392 w 1784313"/>
              <a:gd name="connsiteY20" fmla="*/ 5715853 h 7923565"/>
              <a:gd name="connsiteX21" fmla="*/ 1337791 w 1784313"/>
              <a:gd name="connsiteY21" fmla="*/ 5610895 h 7923565"/>
              <a:gd name="connsiteX22" fmla="*/ 435849 w 1784313"/>
              <a:gd name="connsiteY22" fmla="*/ 4070300 h 7923565"/>
              <a:gd name="connsiteX23" fmla="*/ 480324 w 1784313"/>
              <a:gd name="connsiteY23" fmla="*/ 4209061 h 7923565"/>
              <a:gd name="connsiteX24" fmla="*/ 540809 w 1784313"/>
              <a:gd name="connsiteY24" fmla="*/ 4333589 h 7923565"/>
              <a:gd name="connsiteX25" fmla="*/ 556819 w 1784313"/>
              <a:gd name="connsiteY25" fmla="*/ 4358495 h 7923565"/>
              <a:gd name="connsiteX26" fmla="*/ 556819 w 1784313"/>
              <a:gd name="connsiteY26" fmla="*/ 4360273 h 7923565"/>
              <a:gd name="connsiteX27" fmla="*/ 1353801 w 1784313"/>
              <a:gd name="connsiteY27" fmla="*/ 4360273 h 7923565"/>
              <a:gd name="connsiteX28" fmla="*/ 1369813 w 1784313"/>
              <a:gd name="connsiteY28" fmla="*/ 4335367 h 7923565"/>
              <a:gd name="connsiteX29" fmla="*/ 1396497 w 1784313"/>
              <a:gd name="connsiteY29" fmla="*/ 4289114 h 7923565"/>
              <a:gd name="connsiteX30" fmla="*/ 1394718 w 1784313"/>
              <a:gd name="connsiteY30" fmla="*/ 4289114 h 7923565"/>
              <a:gd name="connsiteX31" fmla="*/ 1432076 w 1784313"/>
              <a:gd name="connsiteY31" fmla="*/ 4209060 h 7923565"/>
              <a:gd name="connsiteX32" fmla="*/ 1471213 w 1784313"/>
              <a:gd name="connsiteY32" fmla="*/ 4070300 h 7923565"/>
              <a:gd name="connsiteX33" fmla="*/ 1017575 w 1784313"/>
              <a:gd name="connsiteY33" fmla="*/ 4070300 h 7923565"/>
              <a:gd name="connsiteX34" fmla="*/ 1015795 w 1784313"/>
              <a:gd name="connsiteY34" fmla="*/ 4070300 h 7923565"/>
              <a:gd name="connsiteX35" fmla="*/ 508787 w 1784313"/>
              <a:gd name="connsiteY35" fmla="*/ 3654019 h 7923565"/>
              <a:gd name="connsiteX36" fmla="*/ 464312 w 1784313"/>
              <a:gd name="connsiteY36" fmla="*/ 3726957 h 7923565"/>
              <a:gd name="connsiteX37" fmla="*/ 418059 w 1784313"/>
              <a:gd name="connsiteY37" fmla="*/ 3904855 h 7923565"/>
              <a:gd name="connsiteX38" fmla="*/ 419839 w 1784313"/>
              <a:gd name="connsiteY38" fmla="*/ 3943992 h 7923565"/>
              <a:gd name="connsiteX39" fmla="*/ 1015795 w 1784313"/>
              <a:gd name="connsiteY39" fmla="*/ 3943992 h 7923565"/>
              <a:gd name="connsiteX40" fmla="*/ 1017575 w 1784313"/>
              <a:gd name="connsiteY40" fmla="*/ 3943992 h 7923565"/>
              <a:gd name="connsiteX41" fmla="*/ 1478329 w 1784313"/>
              <a:gd name="connsiteY41" fmla="*/ 3943992 h 7923565"/>
              <a:gd name="connsiteX42" fmla="*/ 1474772 w 1784313"/>
              <a:gd name="connsiteY42" fmla="*/ 3904854 h 7923565"/>
              <a:gd name="connsiteX43" fmla="*/ 1426740 w 1784313"/>
              <a:gd name="connsiteY43" fmla="*/ 3726957 h 7923565"/>
              <a:gd name="connsiteX44" fmla="*/ 1423182 w 1784313"/>
              <a:gd name="connsiteY44" fmla="*/ 3718063 h 7923565"/>
              <a:gd name="connsiteX45" fmla="*/ 1391161 w 1784313"/>
              <a:gd name="connsiteY45" fmla="*/ 3654020 h 7923565"/>
              <a:gd name="connsiteX46" fmla="*/ 458976 w 1784313"/>
              <a:gd name="connsiteY46" fmla="*/ 2166795 h 7923565"/>
              <a:gd name="connsiteX47" fmla="*/ 498114 w 1784313"/>
              <a:gd name="connsiteY47" fmla="*/ 2326903 h 7923565"/>
              <a:gd name="connsiteX48" fmla="*/ 558599 w 1784313"/>
              <a:gd name="connsiteY48" fmla="*/ 2451431 h 7923565"/>
              <a:gd name="connsiteX49" fmla="*/ 562157 w 1784313"/>
              <a:gd name="connsiteY49" fmla="*/ 2454989 h 7923565"/>
              <a:gd name="connsiteX50" fmla="*/ 1394718 w 1784313"/>
              <a:gd name="connsiteY50" fmla="*/ 2454989 h 7923565"/>
              <a:gd name="connsiteX51" fmla="*/ 1396497 w 1784313"/>
              <a:gd name="connsiteY51" fmla="*/ 2451431 h 7923565"/>
              <a:gd name="connsiteX52" fmla="*/ 1456982 w 1784313"/>
              <a:gd name="connsiteY52" fmla="*/ 2326903 h 7923565"/>
              <a:gd name="connsiteX53" fmla="*/ 1497899 w 1784313"/>
              <a:gd name="connsiteY53" fmla="*/ 2166795 h 7923565"/>
              <a:gd name="connsiteX54" fmla="*/ 560377 w 1784313"/>
              <a:gd name="connsiteY54" fmla="*/ 1750514 h 7923565"/>
              <a:gd name="connsiteX55" fmla="*/ 519461 w 1784313"/>
              <a:gd name="connsiteY55" fmla="*/ 1827009 h 7923565"/>
              <a:gd name="connsiteX56" fmla="*/ 458976 w 1784313"/>
              <a:gd name="connsiteY56" fmla="*/ 2004907 h 7923565"/>
              <a:gd name="connsiteX57" fmla="*/ 453638 w 1784313"/>
              <a:gd name="connsiteY57" fmla="*/ 2040486 h 7923565"/>
              <a:gd name="connsiteX58" fmla="*/ 1503235 w 1784313"/>
              <a:gd name="connsiteY58" fmla="*/ 2040486 h 7923565"/>
              <a:gd name="connsiteX59" fmla="*/ 1499677 w 1784313"/>
              <a:gd name="connsiteY59" fmla="*/ 2004907 h 7923565"/>
              <a:gd name="connsiteX60" fmla="*/ 1444530 w 1784313"/>
              <a:gd name="connsiteY60" fmla="*/ 1827009 h 7923565"/>
              <a:gd name="connsiteX61" fmla="*/ 1405392 w 1784313"/>
              <a:gd name="connsiteY61" fmla="*/ 1750514 h 7923565"/>
              <a:gd name="connsiteX62" fmla="*/ 1423182 w 1784313"/>
              <a:gd name="connsiteY62" fmla="*/ 0 h 7923565"/>
              <a:gd name="connsiteX63" fmla="*/ 1688249 w 1784313"/>
              <a:gd name="connsiteY63" fmla="*/ 0 h 7923565"/>
              <a:gd name="connsiteX64" fmla="*/ 1524583 w 1784313"/>
              <a:gd name="connsiteY64" fmla="*/ 539029 h 7923565"/>
              <a:gd name="connsiteX65" fmla="*/ 1167009 w 1784313"/>
              <a:gd name="connsiteY65" fmla="*/ 999785 h 7923565"/>
              <a:gd name="connsiteX66" fmla="*/ 1149220 w 1784313"/>
              <a:gd name="connsiteY66" fmla="*/ 1021133 h 7923565"/>
              <a:gd name="connsiteX67" fmla="*/ 1131430 w 1784313"/>
              <a:gd name="connsiteY67" fmla="*/ 1042481 h 7923565"/>
              <a:gd name="connsiteX68" fmla="*/ 1019353 w 1784313"/>
              <a:gd name="connsiteY68" fmla="*/ 1170567 h 7923565"/>
              <a:gd name="connsiteX69" fmla="*/ 957090 w 1784313"/>
              <a:gd name="connsiteY69" fmla="*/ 1239946 h 7923565"/>
              <a:gd name="connsiteX70" fmla="*/ 939300 w 1784313"/>
              <a:gd name="connsiteY70" fmla="*/ 1261294 h 7923565"/>
              <a:gd name="connsiteX71" fmla="*/ 921511 w 1784313"/>
              <a:gd name="connsiteY71" fmla="*/ 1282642 h 7923565"/>
              <a:gd name="connsiteX72" fmla="*/ 640432 w 1784313"/>
              <a:gd name="connsiteY72" fmla="*/ 1631321 h 7923565"/>
              <a:gd name="connsiteX73" fmla="*/ 1323559 w 1784313"/>
              <a:gd name="connsiteY73" fmla="*/ 1631321 h 7923565"/>
              <a:gd name="connsiteX74" fmla="*/ 1001563 w 1784313"/>
              <a:gd name="connsiteY74" fmla="*/ 1279084 h 7923565"/>
              <a:gd name="connsiteX75" fmla="*/ 1069165 w 1784313"/>
              <a:gd name="connsiteY75" fmla="*/ 1202589 h 7923565"/>
              <a:gd name="connsiteX76" fmla="*/ 1175903 w 1784313"/>
              <a:gd name="connsiteY76" fmla="*/ 1079839 h 7923565"/>
              <a:gd name="connsiteX77" fmla="*/ 1784313 w 1784313"/>
              <a:gd name="connsiteY77" fmla="*/ 2077846 h 7923565"/>
              <a:gd name="connsiteX78" fmla="*/ 1238168 w 1784313"/>
              <a:gd name="connsiteY78" fmla="*/ 3027819 h 7923565"/>
              <a:gd name="connsiteX79" fmla="*/ 1117198 w 1784313"/>
              <a:gd name="connsiteY79" fmla="*/ 2929975 h 7923565"/>
              <a:gd name="connsiteX80" fmla="*/ 1030027 w 1784313"/>
              <a:gd name="connsiteY80" fmla="*/ 2860596 h 7923565"/>
              <a:gd name="connsiteX81" fmla="*/ 1309327 w 1784313"/>
              <a:gd name="connsiteY81" fmla="*/ 2583075 h 7923565"/>
              <a:gd name="connsiteX82" fmla="*/ 652884 w 1784313"/>
              <a:gd name="connsiteY82" fmla="*/ 2583075 h 7923565"/>
              <a:gd name="connsiteX83" fmla="*/ 942858 w 1784313"/>
              <a:gd name="connsiteY83" fmla="*/ 2860596 h 7923565"/>
              <a:gd name="connsiteX84" fmla="*/ 964206 w 1784313"/>
              <a:gd name="connsiteY84" fmla="*/ 2878386 h 7923565"/>
              <a:gd name="connsiteX85" fmla="*/ 985554 w 1784313"/>
              <a:gd name="connsiteY85" fmla="*/ 2896175 h 7923565"/>
              <a:gd name="connsiteX86" fmla="*/ 1076281 w 1784313"/>
              <a:gd name="connsiteY86" fmla="*/ 2969113 h 7923565"/>
              <a:gd name="connsiteX87" fmla="*/ 1193693 w 1784313"/>
              <a:gd name="connsiteY87" fmla="*/ 3063399 h 7923565"/>
              <a:gd name="connsiteX88" fmla="*/ 1215041 w 1784313"/>
              <a:gd name="connsiteY88" fmla="*/ 3081189 h 7923565"/>
              <a:gd name="connsiteX89" fmla="*/ 1236389 w 1784313"/>
              <a:gd name="connsiteY89" fmla="*/ 3098979 h 7923565"/>
              <a:gd name="connsiteX90" fmla="*/ 1718492 w 1784313"/>
              <a:gd name="connsiteY90" fmla="*/ 3719841 h 7923565"/>
              <a:gd name="connsiteX91" fmla="*/ 1716713 w 1784313"/>
              <a:gd name="connsiteY91" fmla="*/ 3719841 h 7923565"/>
              <a:gd name="connsiteX92" fmla="*/ 1755850 w 1784313"/>
              <a:gd name="connsiteY92" fmla="*/ 3977793 h 7923565"/>
              <a:gd name="connsiteX93" fmla="*/ 1693587 w 1784313"/>
              <a:gd name="connsiteY93" fmla="*/ 4289114 h 7923565"/>
              <a:gd name="connsiteX94" fmla="*/ 1695365 w 1784313"/>
              <a:gd name="connsiteY94" fmla="*/ 4289114 h 7923565"/>
              <a:gd name="connsiteX95" fmla="*/ 1152777 w 1784313"/>
              <a:gd name="connsiteY95" fmla="*/ 4947335 h 7923565"/>
              <a:gd name="connsiteX96" fmla="*/ 1131430 w 1784313"/>
              <a:gd name="connsiteY96" fmla="*/ 4965125 h 7923565"/>
              <a:gd name="connsiteX97" fmla="*/ 1110082 w 1784313"/>
              <a:gd name="connsiteY97" fmla="*/ 4982915 h 7923565"/>
              <a:gd name="connsiteX98" fmla="*/ 935742 w 1784313"/>
              <a:gd name="connsiteY98" fmla="*/ 5123455 h 7923565"/>
              <a:gd name="connsiteX99" fmla="*/ 901941 w 1784313"/>
              <a:gd name="connsiteY99" fmla="*/ 5150139 h 7923565"/>
              <a:gd name="connsiteX100" fmla="*/ 878815 w 1784313"/>
              <a:gd name="connsiteY100" fmla="*/ 5167928 h 7923565"/>
              <a:gd name="connsiteX101" fmla="*/ 857467 w 1784313"/>
              <a:gd name="connsiteY101" fmla="*/ 5185718 h 7923565"/>
              <a:gd name="connsiteX102" fmla="*/ 524797 w 1784313"/>
              <a:gd name="connsiteY102" fmla="*/ 5479250 h 7923565"/>
              <a:gd name="connsiteX103" fmla="*/ 1234610 w 1784313"/>
              <a:gd name="connsiteY103" fmla="*/ 5479250 h 7923565"/>
              <a:gd name="connsiteX104" fmla="*/ 948194 w 1784313"/>
              <a:gd name="connsiteY104" fmla="*/ 5189276 h 7923565"/>
              <a:gd name="connsiteX105" fmla="*/ 980216 w 1784313"/>
              <a:gd name="connsiteY105" fmla="*/ 5164370 h 7923565"/>
              <a:gd name="connsiteX106" fmla="*/ 1154556 w 1784313"/>
              <a:gd name="connsiteY106" fmla="*/ 5022052 h 7923565"/>
              <a:gd name="connsiteX107" fmla="*/ 1761188 w 1784313"/>
              <a:gd name="connsiteY107" fmla="*/ 5968468 h 7923565"/>
              <a:gd name="connsiteX108" fmla="*/ 1149220 w 1784313"/>
              <a:gd name="connsiteY108" fmla="*/ 6914884 h 7923565"/>
              <a:gd name="connsiteX109" fmla="*/ 1074503 w 1784313"/>
              <a:gd name="connsiteY109" fmla="*/ 6852621 h 7923565"/>
              <a:gd name="connsiteX110" fmla="*/ 944636 w 1784313"/>
              <a:gd name="connsiteY110" fmla="*/ 6745882 h 7923565"/>
              <a:gd name="connsiteX111" fmla="*/ 1216821 w 1784313"/>
              <a:gd name="connsiteY111" fmla="*/ 6486151 h 7923565"/>
              <a:gd name="connsiteX112" fmla="*/ 572831 w 1784313"/>
              <a:gd name="connsiteY112" fmla="*/ 6486151 h 7923565"/>
              <a:gd name="connsiteX113" fmla="*/ 857467 w 1784313"/>
              <a:gd name="connsiteY113" fmla="*/ 6745882 h 7923565"/>
              <a:gd name="connsiteX114" fmla="*/ 878815 w 1784313"/>
              <a:gd name="connsiteY114" fmla="*/ 6763672 h 7923565"/>
              <a:gd name="connsiteX115" fmla="*/ 900163 w 1784313"/>
              <a:gd name="connsiteY115" fmla="*/ 6781462 h 7923565"/>
              <a:gd name="connsiteX116" fmla="*/ 1031807 w 1784313"/>
              <a:gd name="connsiteY116" fmla="*/ 6891758 h 7923565"/>
              <a:gd name="connsiteX117" fmla="*/ 1104744 w 1784313"/>
              <a:gd name="connsiteY117" fmla="*/ 6952244 h 7923565"/>
              <a:gd name="connsiteX118" fmla="*/ 1126092 w 1784313"/>
              <a:gd name="connsiteY118" fmla="*/ 6970033 h 7923565"/>
              <a:gd name="connsiteX119" fmla="*/ 1147440 w 1784313"/>
              <a:gd name="connsiteY119" fmla="*/ 6987823 h 7923565"/>
              <a:gd name="connsiteX120" fmla="*/ 1696943 w 1784313"/>
              <a:gd name="connsiteY120" fmla="*/ 7551415 h 7923565"/>
              <a:gd name="connsiteX121" fmla="*/ 1728168 w 1784313"/>
              <a:gd name="connsiteY121" fmla="*/ 7609403 h 7923565"/>
              <a:gd name="connsiteX122" fmla="*/ 1492092 w 1784313"/>
              <a:gd name="connsiteY122" fmla="*/ 7745701 h 7923565"/>
              <a:gd name="connsiteX123" fmla="*/ 1487198 w 1784313"/>
              <a:gd name="connsiteY123" fmla="*/ 7733214 h 7923565"/>
              <a:gd name="connsiteX124" fmla="*/ 941078 w 1784313"/>
              <a:gd name="connsiteY124" fmla="*/ 7156825 h 7923565"/>
              <a:gd name="connsiteX125" fmla="*/ 919730 w 1784313"/>
              <a:gd name="connsiteY125" fmla="*/ 7139035 h 7923565"/>
              <a:gd name="connsiteX126" fmla="*/ 898383 w 1784313"/>
              <a:gd name="connsiteY126" fmla="*/ 7121245 h 7923565"/>
              <a:gd name="connsiteX127" fmla="*/ 839677 w 1784313"/>
              <a:gd name="connsiteY127" fmla="*/ 7073214 h 7923565"/>
              <a:gd name="connsiteX128" fmla="*/ 693801 w 1784313"/>
              <a:gd name="connsiteY128" fmla="*/ 6952244 h 7923565"/>
              <a:gd name="connsiteX129" fmla="*/ 672454 w 1784313"/>
              <a:gd name="connsiteY129" fmla="*/ 6934454 h 7923565"/>
              <a:gd name="connsiteX130" fmla="*/ 651106 w 1784313"/>
              <a:gd name="connsiteY130" fmla="*/ 6916664 h 7923565"/>
              <a:gd name="connsiteX131" fmla="*/ 0 w 1784313"/>
              <a:gd name="connsiteY131" fmla="*/ 5948900 h 7923565"/>
              <a:gd name="connsiteX132" fmla="*/ 672454 w 1784313"/>
              <a:gd name="connsiteY132" fmla="*/ 4995368 h 7923565"/>
              <a:gd name="connsiteX133" fmla="*/ 693801 w 1784313"/>
              <a:gd name="connsiteY133" fmla="*/ 4977579 h 7923565"/>
              <a:gd name="connsiteX134" fmla="*/ 715149 w 1784313"/>
              <a:gd name="connsiteY134" fmla="*/ 4959789 h 7923565"/>
              <a:gd name="connsiteX135" fmla="*/ 752506 w 1784313"/>
              <a:gd name="connsiteY135" fmla="*/ 4929545 h 7923565"/>
              <a:gd name="connsiteX136" fmla="*/ 923288 w 1784313"/>
              <a:gd name="connsiteY136" fmla="*/ 4792565 h 7923565"/>
              <a:gd name="connsiteX137" fmla="*/ 944636 w 1784313"/>
              <a:gd name="connsiteY137" fmla="*/ 4774775 h 7923565"/>
              <a:gd name="connsiteX138" fmla="*/ 965984 w 1784313"/>
              <a:gd name="connsiteY138" fmla="*/ 4756985 h 7923565"/>
              <a:gd name="connsiteX139" fmla="*/ 1257736 w 1784313"/>
              <a:gd name="connsiteY139" fmla="*/ 4477685 h 7923565"/>
              <a:gd name="connsiteX140" fmla="*/ 642210 w 1784313"/>
              <a:gd name="connsiteY140" fmla="*/ 4477685 h 7923565"/>
              <a:gd name="connsiteX141" fmla="*/ 882373 w 1784313"/>
              <a:gd name="connsiteY141" fmla="*/ 4753428 h 7923565"/>
              <a:gd name="connsiteX142" fmla="*/ 711591 w 1784313"/>
              <a:gd name="connsiteY142" fmla="*/ 4890408 h 7923565"/>
              <a:gd name="connsiteX143" fmla="*/ 674232 w 1784313"/>
              <a:gd name="connsiteY143" fmla="*/ 4920651 h 7923565"/>
              <a:gd name="connsiteX144" fmla="*/ 138760 w 1784313"/>
              <a:gd name="connsiteY144" fmla="*/ 3899518 h 7923565"/>
              <a:gd name="connsiteX145" fmla="*/ 727601 w 1784313"/>
              <a:gd name="connsiteY145" fmla="*/ 3088305 h 7923565"/>
              <a:gd name="connsiteX146" fmla="*/ 850351 w 1784313"/>
              <a:gd name="connsiteY146" fmla="*/ 3187928 h 7923565"/>
              <a:gd name="connsiteX147" fmla="*/ 937520 w 1784313"/>
              <a:gd name="connsiteY147" fmla="*/ 3257307 h 7923565"/>
              <a:gd name="connsiteX148" fmla="*/ 619084 w 1784313"/>
              <a:gd name="connsiteY148" fmla="*/ 3524153 h 7923565"/>
              <a:gd name="connsiteX149" fmla="*/ 1307548 w 1784313"/>
              <a:gd name="connsiteY149" fmla="*/ 3524153 h 7923565"/>
              <a:gd name="connsiteX150" fmla="*/ 1030027 w 1784313"/>
              <a:gd name="connsiteY150" fmla="*/ 3259086 h 7923565"/>
              <a:gd name="connsiteX151" fmla="*/ 1008679 w 1784313"/>
              <a:gd name="connsiteY151" fmla="*/ 3241297 h 7923565"/>
              <a:gd name="connsiteX152" fmla="*/ 985553 w 1784313"/>
              <a:gd name="connsiteY152" fmla="*/ 3223507 h 7923565"/>
              <a:gd name="connsiteX153" fmla="*/ 893047 w 1784313"/>
              <a:gd name="connsiteY153" fmla="*/ 3148790 h 7923565"/>
              <a:gd name="connsiteX154" fmla="*/ 775634 w 1784313"/>
              <a:gd name="connsiteY154" fmla="*/ 3054503 h 7923565"/>
              <a:gd name="connsiteX155" fmla="*/ 754286 w 1784313"/>
              <a:gd name="connsiteY155" fmla="*/ 3036714 h 7923565"/>
              <a:gd name="connsiteX156" fmla="*/ 732939 w 1784313"/>
              <a:gd name="connsiteY156" fmla="*/ 3018924 h 7923565"/>
              <a:gd name="connsiteX157" fmla="*/ 177898 w 1784313"/>
              <a:gd name="connsiteY157" fmla="*/ 2070730 h 7923565"/>
              <a:gd name="connsiteX158" fmla="*/ 732939 w 1784313"/>
              <a:gd name="connsiteY158" fmla="*/ 1090512 h 7923565"/>
              <a:gd name="connsiteX159" fmla="*/ 750728 w 1784313"/>
              <a:gd name="connsiteY159" fmla="*/ 1069165 h 7923565"/>
              <a:gd name="connsiteX160" fmla="*/ 768518 w 1784313"/>
              <a:gd name="connsiteY160" fmla="*/ 1047817 h 7923565"/>
              <a:gd name="connsiteX161" fmla="*/ 804098 w 1784313"/>
              <a:gd name="connsiteY161" fmla="*/ 1008679 h 7923565"/>
              <a:gd name="connsiteX162" fmla="*/ 942858 w 1784313"/>
              <a:gd name="connsiteY162" fmla="*/ 850351 h 7923565"/>
              <a:gd name="connsiteX163" fmla="*/ 960648 w 1784313"/>
              <a:gd name="connsiteY163" fmla="*/ 829004 h 7923565"/>
              <a:gd name="connsiteX164" fmla="*/ 978438 w 1784313"/>
              <a:gd name="connsiteY164" fmla="*/ 807656 h 7923565"/>
              <a:gd name="connsiteX165" fmla="*/ 1287980 w 1784313"/>
              <a:gd name="connsiteY165" fmla="*/ 405607 h 7923565"/>
              <a:gd name="connsiteX166" fmla="*/ 1423182 w 1784313"/>
              <a:gd name="connsiteY166" fmla="*/ 0 h 7923565"/>
              <a:gd name="connsiteX167" fmla="*/ 514270 w 1784313"/>
              <a:gd name="connsiteY167" fmla="*/ 365613 h 7923565"/>
              <a:gd name="connsiteX168" fmla="*/ 526577 w 1784313"/>
              <a:gd name="connsiteY168" fmla="*/ 400270 h 7923565"/>
              <a:gd name="connsiteX169" fmla="*/ 898384 w 1784313"/>
              <a:gd name="connsiteY169" fmla="*/ 811214 h 7923565"/>
              <a:gd name="connsiteX170" fmla="*/ 754286 w 1784313"/>
              <a:gd name="connsiteY170" fmla="*/ 976658 h 7923565"/>
              <a:gd name="connsiteX171" fmla="*/ 725823 w 1784313"/>
              <a:gd name="connsiteY171" fmla="*/ 1010460 h 7923565"/>
              <a:gd name="connsiteX172" fmla="*/ 295310 w 1784313"/>
              <a:gd name="connsiteY172" fmla="*/ 537252 h 7923565"/>
              <a:gd name="connsiteX173" fmla="*/ 278887 w 1784313"/>
              <a:gd name="connsiteY173" fmla="*/ 501512 h 792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784313" h="7923565">
                <a:moveTo>
                  <a:pt x="652884" y="6991381"/>
                </a:moveTo>
                <a:cubicBezTo>
                  <a:pt x="700917" y="7032296"/>
                  <a:pt x="750728" y="7073214"/>
                  <a:pt x="802318" y="7114129"/>
                </a:cubicBezTo>
                <a:cubicBezTo>
                  <a:pt x="820108" y="7130141"/>
                  <a:pt x="839677" y="7144373"/>
                  <a:pt x="857467" y="7160383"/>
                </a:cubicBezTo>
                <a:cubicBezTo>
                  <a:pt x="549703" y="7423671"/>
                  <a:pt x="279299" y="7674508"/>
                  <a:pt x="279299" y="7923565"/>
                </a:cubicBezTo>
                <a:lnTo>
                  <a:pt x="0" y="7923565"/>
                </a:lnTo>
                <a:cubicBezTo>
                  <a:pt x="0" y="7576663"/>
                  <a:pt x="316658" y="7277795"/>
                  <a:pt x="652884" y="6991381"/>
                </a:cubicBezTo>
                <a:close/>
                <a:moveTo>
                  <a:pt x="291752" y="6046743"/>
                </a:moveTo>
                <a:cubicBezTo>
                  <a:pt x="302426" y="6096555"/>
                  <a:pt x="321994" y="6146366"/>
                  <a:pt x="348680" y="6196177"/>
                </a:cubicBezTo>
                <a:cubicBezTo>
                  <a:pt x="370027" y="6237095"/>
                  <a:pt x="398491" y="6279790"/>
                  <a:pt x="428733" y="6320706"/>
                </a:cubicBezTo>
                <a:cubicBezTo>
                  <a:pt x="435849" y="6331380"/>
                  <a:pt x="444744" y="6342053"/>
                  <a:pt x="455418" y="6352727"/>
                </a:cubicBezTo>
                <a:lnTo>
                  <a:pt x="1327117" y="6352727"/>
                </a:lnTo>
                <a:cubicBezTo>
                  <a:pt x="1334233" y="6342053"/>
                  <a:pt x="1343127" y="6331380"/>
                  <a:pt x="1350243" y="6320706"/>
                </a:cubicBezTo>
                <a:cubicBezTo>
                  <a:pt x="1380487" y="6279790"/>
                  <a:pt x="1405392" y="6238873"/>
                  <a:pt x="1424960" y="6196177"/>
                </a:cubicBezTo>
                <a:cubicBezTo>
                  <a:pt x="1448088" y="6146366"/>
                  <a:pt x="1465878" y="6096555"/>
                  <a:pt x="1474771" y="6046743"/>
                </a:cubicBezTo>
                <a:close/>
                <a:moveTo>
                  <a:pt x="410943" y="5610895"/>
                </a:moveTo>
                <a:cubicBezTo>
                  <a:pt x="386037" y="5644694"/>
                  <a:pt x="362911" y="5680274"/>
                  <a:pt x="343342" y="5715853"/>
                </a:cubicBezTo>
                <a:cubicBezTo>
                  <a:pt x="311320" y="5772781"/>
                  <a:pt x="291752" y="5833266"/>
                  <a:pt x="282856" y="5893751"/>
                </a:cubicBezTo>
                <a:cubicBezTo>
                  <a:pt x="281079" y="5900867"/>
                  <a:pt x="281079" y="5907983"/>
                  <a:pt x="281078" y="5915099"/>
                </a:cubicBezTo>
                <a:lnTo>
                  <a:pt x="1476551" y="5915099"/>
                </a:lnTo>
                <a:cubicBezTo>
                  <a:pt x="1474771" y="5907983"/>
                  <a:pt x="1474771" y="5900867"/>
                  <a:pt x="1472993" y="5893751"/>
                </a:cubicBezTo>
                <a:cubicBezTo>
                  <a:pt x="1460540" y="5835046"/>
                  <a:pt x="1437414" y="5774561"/>
                  <a:pt x="1405392" y="5715853"/>
                </a:cubicBezTo>
                <a:cubicBezTo>
                  <a:pt x="1385823" y="5680274"/>
                  <a:pt x="1362697" y="5646474"/>
                  <a:pt x="1337791" y="5610895"/>
                </a:cubicBezTo>
                <a:close/>
                <a:moveTo>
                  <a:pt x="435849" y="4070300"/>
                </a:moveTo>
                <a:cubicBezTo>
                  <a:pt x="446522" y="4116554"/>
                  <a:pt x="462534" y="4162807"/>
                  <a:pt x="480324" y="4209061"/>
                </a:cubicBezTo>
                <a:cubicBezTo>
                  <a:pt x="496334" y="4251756"/>
                  <a:pt x="517681" y="4292671"/>
                  <a:pt x="540809" y="4333589"/>
                </a:cubicBezTo>
                <a:cubicBezTo>
                  <a:pt x="546145" y="4340705"/>
                  <a:pt x="551483" y="4349599"/>
                  <a:pt x="556819" y="4358495"/>
                </a:cubicBezTo>
                <a:lnTo>
                  <a:pt x="556819" y="4360273"/>
                </a:lnTo>
                <a:lnTo>
                  <a:pt x="1353801" y="4360273"/>
                </a:lnTo>
                <a:cubicBezTo>
                  <a:pt x="1359139" y="4353157"/>
                  <a:pt x="1364475" y="4344263"/>
                  <a:pt x="1369813" y="4335367"/>
                </a:cubicBezTo>
                <a:cubicBezTo>
                  <a:pt x="1378707" y="4319357"/>
                  <a:pt x="1387603" y="4305125"/>
                  <a:pt x="1396497" y="4289114"/>
                </a:cubicBezTo>
                <a:lnTo>
                  <a:pt x="1394718" y="4289114"/>
                </a:lnTo>
                <a:cubicBezTo>
                  <a:pt x="1408950" y="4262430"/>
                  <a:pt x="1421402" y="4235744"/>
                  <a:pt x="1432076" y="4209060"/>
                </a:cubicBezTo>
                <a:cubicBezTo>
                  <a:pt x="1449866" y="4164585"/>
                  <a:pt x="1464098" y="4118332"/>
                  <a:pt x="1471213" y="4070300"/>
                </a:cubicBezTo>
                <a:lnTo>
                  <a:pt x="1017575" y="4070300"/>
                </a:lnTo>
                <a:lnTo>
                  <a:pt x="1015795" y="4070300"/>
                </a:lnTo>
                <a:close/>
                <a:moveTo>
                  <a:pt x="508787" y="3654019"/>
                </a:moveTo>
                <a:cubicBezTo>
                  <a:pt x="492776" y="3678925"/>
                  <a:pt x="476766" y="3702051"/>
                  <a:pt x="464312" y="3726957"/>
                </a:cubicBezTo>
                <a:cubicBezTo>
                  <a:pt x="435849" y="3783884"/>
                  <a:pt x="418059" y="3842591"/>
                  <a:pt x="418059" y="3904855"/>
                </a:cubicBezTo>
                <a:cubicBezTo>
                  <a:pt x="418059" y="3917309"/>
                  <a:pt x="418059" y="3931540"/>
                  <a:pt x="419839" y="3943992"/>
                </a:cubicBezTo>
                <a:lnTo>
                  <a:pt x="1015795" y="3943992"/>
                </a:lnTo>
                <a:lnTo>
                  <a:pt x="1017575" y="3943992"/>
                </a:lnTo>
                <a:lnTo>
                  <a:pt x="1478329" y="3943992"/>
                </a:lnTo>
                <a:cubicBezTo>
                  <a:pt x="1476551" y="3929760"/>
                  <a:pt x="1476551" y="3917308"/>
                  <a:pt x="1474772" y="3904854"/>
                </a:cubicBezTo>
                <a:cubicBezTo>
                  <a:pt x="1467656" y="3842591"/>
                  <a:pt x="1451646" y="3782106"/>
                  <a:pt x="1426740" y="3726957"/>
                </a:cubicBezTo>
                <a:cubicBezTo>
                  <a:pt x="1426740" y="3723399"/>
                  <a:pt x="1424960" y="3721621"/>
                  <a:pt x="1423182" y="3718063"/>
                </a:cubicBezTo>
                <a:cubicBezTo>
                  <a:pt x="1414286" y="3696715"/>
                  <a:pt x="1403612" y="3675367"/>
                  <a:pt x="1391161" y="3654020"/>
                </a:cubicBezTo>
                <a:close/>
                <a:moveTo>
                  <a:pt x="458976" y="2166795"/>
                </a:moveTo>
                <a:cubicBezTo>
                  <a:pt x="466092" y="2221942"/>
                  <a:pt x="478544" y="2275311"/>
                  <a:pt x="498114" y="2326903"/>
                </a:cubicBezTo>
                <a:cubicBezTo>
                  <a:pt x="514124" y="2369598"/>
                  <a:pt x="535471" y="2412293"/>
                  <a:pt x="558599" y="2451431"/>
                </a:cubicBezTo>
                <a:cubicBezTo>
                  <a:pt x="560377" y="2453209"/>
                  <a:pt x="560377" y="2453209"/>
                  <a:pt x="562157" y="2454989"/>
                </a:cubicBezTo>
                <a:lnTo>
                  <a:pt x="1394718" y="2454989"/>
                </a:lnTo>
                <a:cubicBezTo>
                  <a:pt x="1394719" y="2453209"/>
                  <a:pt x="1396497" y="2453209"/>
                  <a:pt x="1396497" y="2451431"/>
                </a:cubicBezTo>
                <a:cubicBezTo>
                  <a:pt x="1419624" y="2412293"/>
                  <a:pt x="1440972" y="2369598"/>
                  <a:pt x="1456982" y="2326903"/>
                </a:cubicBezTo>
                <a:cubicBezTo>
                  <a:pt x="1476551" y="2277091"/>
                  <a:pt x="1490783" y="2221942"/>
                  <a:pt x="1497899" y="2166795"/>
                </a:cubicBezTo>
                <a:close/>
                <a:moveTo>
                  <a:pt x="560377" y="1750514"/>
                </a:moveTo>
                <a:cubicBezTo>
                  <a:pt x="546145" y="1777198"/>
                  <a:pt x="531913" y="1802103"/>
                  <a:pt x="519461" y="1827009"/>
                </a:cubicBezTo>
                <a:cubicBezTo>
                  <a:pt x="489218" y="1887494"/>
                  <a:pt x="467870" y="1947980"/>
                  <a:pt x="458976" y="2004907"/>
                </a:cubicBezTo>
                <a:cubicBezTo>
                  <a:pt x="457196" y="2017360"/>
                  <a:pt x="455418" y="2029812"/>
                  <a:pt x="453638" y="2040486"/>
                </a:cubicBezTo>
                <a:lnTo>
                  <a:pt x="1503235" y="2040486"/>
                </a:lnTo>
                <a:cubicBezTo>
                  <a:pt x="1503235" y="2028034"/>
                  <a:pt x="1501457" y="2017360"/>
                  <a:pt x="1499677" y="2004907"/>
                </a:cubicBezTo>
                <a:cubicBezTo>
                  <a:pt x="1490783" y="1946201"/>
                  <a:pt x="1471214" y="1885716"/>
                  <a:pt x="1444530" y="1827009"/>
                </a:cubicBezTo>
                <a:cubicBezTo>
                  <a:pt x="1433856" y="1800325"/>
                  <a:pt x="1419624" y="1775420"/>
                  <a:pt x="1405392" y="1750514"/>
                </a:cubicBezTo>
                <a:close/>
                <a:moveTo>
                  <a:pt x="1423182" y="0"/>
                </a:moveTo>
                <a:lnTo>
                  <a:pt x="1688249" y="0"/>
                </a:lnTo>
                <a:cubicBezTo>
                  <a:pt x="1677575" y="167224"/>
                  <a:pt x="1629544" y="345122"/>
                  <a:pt x="1524583" y="539029"/>
                </a:cubicBezTo>
                <a:cubicBezTo>
                  <a:pt x="1432076" y="704475"/>
                  <a:pt x="1295096" y="852129"/>
                  <a:pt x="1167009" y="999785"/>
                </a:cubicBezTo>
                <a:cubicBezTo>
                  <a:pt x="1161671" y="1006901"/>
                  <a:pt x="1154556" y="1014017"/>
                  <a:pt x="1149220" y="1021133"/>
                </a:cubicBezTo>
                <a:cubicBezTo>
                  <a:pt x="1143882" y="1028249"/>
                  <a:pt x="1136766" y="1035365"/>
                  <a:pt x="1131430" y="1042481"/>
                </a:cubicBezTo>
                <a:cubicBezTo>
                  <a:pt x="1094070" y="1085176"/>
                  <a:pt x="1056712" y="1127872"/>
                  <a:pt x="1019353" y="1170567"/>
                </a:cubicBezTo>
                <a:cubicBezTo>
                  <a:pt x="998005" y="1193693"/>
                  <a:pt x="976658" y="1216820"/>
                  <a:pt x="957090" y="1239946"/>
                </a:cubicBezTo>
                <a:cubicBezTo>
                  <a:pt x="951752" y="1247062"/>
                  <a:pt x="944636" y="1254178"/>
                  <a:pt x="939300" y="1261294"/>
                </a:cubicBezTo>
                <a:cubicBezTo>
                  <a:pt x="933962" y="1268410"/>
                  <a:pt x="926846" y="1275526"/>
                  <a:pt x="921511" y="1282642"/>
                </a:cubicBezTo>
                <a:cubicBezTo>
                  <a:pt x="816550" y="1401834"/>
                  <a:pt x="720485" y="1519247"/>
                  <a:pt x="640432" y="1631321"/>
                </a:cubicBezTo>
                <a:lnTo>
                  <a:pt x="1323559" y="1631321"/>
                </a:lnTo>
                <a:cubicBezTo>
                  <a:pt x="1234610" y="1513909"/>
                  <a:pt x="1122534" y="1398276"/>
                  <a:pt x="1001563" y="1279084"/>
                </a:cubicBezTo>
                <a:cubicBezTo>
                  <a:pt x="1024691" y="1254178"/>
                  <a:pt x="1046039" y="1227495"/>
                  <a:pt x="1069165" y="1202589"/>
                </a:cubicBezTo>
                <a:cubicBezTo>
                  <a:pt x="1104744" y="1161671"/>
                  <a:pt x="1140324" y="1120756"/>
                  <a:pt x="1175903" y="1079839"/>
                </a:cubicBezTo>
                <a:cubicBezTo>
                  <a:pt x="1501457" y="1394718"/>
                  <a:pt x="1784314" y="1704260"/>
                  <a:pt x="1784313" y="2077846"/>
                </a:cubicBezTo>
                <a:cubicBezTo>
                  <a:pt x="1784314" y="2488789"/>
                  <a:pt x="1529921" y="2780541"/>
                  <a:pt x="1238168" y="3027819"/>
                </a:cubicBezTo>
                <a:cubicBezTo>
                  <a:pt x="1197251" y="2994018"/>
                  <a:pt x="1158114" y="2961997"/>
                  <a:pt x="1117198" y="2929975"/>
                </a:cubicBezTo>
                <a:cubicBezTo>
                  <a:pt x="1088734" y="2906849"/>
                  <a:pt x="1058491" y="2883722"/>
                  <a:pt x="1030027" y="2860596"/>
                </a:cubicBezTo>
                <a:cubicBezTo>
                  <a:pt x="1133208" y="2773425"/>
                  <a:pt x="1231052" y="2680918"/>
                  <a:pt x="1309327" y="2583075"/>
                </a:cubicBezTo>
                <a:lnTo>
                  <a:pt x="652884" y="2583075"/>
                </a:lnTo>
                <a:cubicBezTo>
                  <a:pt x="734717" y="2680918"/>
                  <a:pt x="836119" y="2771647"/>
                  <a:pt x="942858" y="2860596"/>
                </a:cubicBezTo>
                <a:cubicBezTo>
                  <a:pt x="949974" y="2865932"/>
                  <a:pt x="957090" y="2873048"/>
                  <a:pt x="964206" y="2878386"/>
                </a:cubicBezTo>
                <a:cubicBezTo>
                  <a:pt x="971322" y="2883721"/>
                  <a:pt x="978438" y="2890837"/>
                  <a:pt x="985554" y="2896175"/>
                </a:cubicBezTo>
                <a:cubicBezTo>
                  <a:pt x="1015795" y="2919301"/>
                  <a:pt x="1046039" y="2944207"/>
                  <a:pt x="1076281" y="2969113"/>
                </a:cubicBezTo>
                <a:cubicBezTo>
                  <a:pt x="1115418" y="3001134"/>
                  <a:pt x="1154555" y="3031378"/>
                  <a:pt x="1193693" y="3063399"/>
                </a:cubicBezTo>
                <a:cubicBezTo>
                  <a:pt x="1200809" y="3068735"/>
                  <a:pt x="1207925" y="3075851"/>
                  <a:pt x="1215041" y="3081189"/>
                </a:cubicBezTo>
                <a:cubicBezTo>
                  <a:pt x="1222157" y="3086525"/>
                  <a:pt x="1229272" y="3093641"/>
                  <a:pt x="1236389" y="3098979"/>
                </a:cubicBezTo>
                <a:cubicBezTo>
                  <a:pt x="1446308" y="3275096"/>
                  <a:pt x="1638437" y="3467226"/>
                  <a:pt x="1718492" y="3719841"/>
                </a:cubicBezTo>
                <a:lnTo>
                  <a:pt x="1716713" y="3719841"/>
                </a:lnTo>
                <a:cubicBezTo>
                  <a:pt x="1741618" y="3799896"/>
                  <a:pt x="1755850" y="3885287"/>
                  <a:pt x="1755850" y="3977793"/>
                </a:cubicBezTo>
                <a:cubicBezTo>
                  <a:pt x="1755850" y="4088090"/>
                  <a:pt x="1732724" y="4191271"/>
                  <a:pt x="1693587" y="4289114"/>
                </a:cubicBezTo>
                <a:lnTo>
                  <a:pt x="1695365" y="4289114"/>
                </a:lnTo>
                <a:cubicBezTo>
                  <a:pt x="1593964" y="4541728"/>
                  <a:pt x="1380487" y="4755206"/>
                  <a:pt x="1152777" y="4947335"/>
                </a:cubicBezTo>
                <a:cubicBezTo>
                  <a:pt x="1145661" y="4952673"/>
                  <a:pt x="1138546" y="4959789"/>
                  <a:pt x="1131430" y="4965125"/>
                </a:cubicBezTo>
                <a:cubicBezTo>
                  <a:pt x="1124314" y="4970463"/>
                  <a:pt x="1117198" y="4977579"/>
                  <a:pt x="1110082" y="4982915"/>
                </a:cubicBezTo>
                <a:cubicBezTo>
                  <a:pt x="1051375" y="5030948"/>
                  <a:pt x="992669" y="5077201"/>
                  <a:pt x="935742" y="5123455"/>
                </a:cubicBezTo>
                <a:cubicBezTo>
                  <a:pt x="923288" y="5132349"/>
                  <a:pt x="912615" y="5141245"/>
                  <a:pt x="901941" y="5150139"/>
                </a:cubicBezTo>
                <a:cubicBezTo>
                  <a:pt x="893047" y="5155476"/>
                  <a:pt x="885931" y="5162592"/>
                  <a:pt x="878815" y="5167928"/>
                </a:cubicBezTo>
                <a:cubicBezTo>
                  <a:pt x="871699" y="5173266"/>
                  <a:pt x="864583" y="5180382"/>
                  <a:pt x="857467" y="5185718"/>
                </a:cubicBezTo>
                <a:cubicBezTo>
                  <a:pt x="736497" y="5285341"/>
                  <a:pt x="620862" y="5381406"/>
                  <a:pt x="524797" y="5479250"/>
                </a:cubicBezTo>
                <a:lnTo>
                  <a:pt x="1234610" y="5479250"/>
                </a:lnTo>
                <a:cubicBezTo>
                  <a:pt x="1150997" y="5383186"/>
                  <a:pt x="1051375" y="5287121"/>
                  <a:pt x="948194" y="5189276"/>
                </a:cubicBezTo>
                <a:cubicBezTo>
                  <a:pt x="958868" y="5182160"/>
                  <a:pt x="969542" y="5173266"/>
                  <a:pt x="980216" y="5164370"/>
                </a:cubicBezTo>
                <a:cubicBezTo>
                  <a:pt x="1037143" y="5118117"/>
                  <a:pt x="1095850" y="5070086"/>
                  <a:pt x="1154556" y="5022052"/>
                </a:cubicBezTo>
                <a:cubicBezTo>
                  <a:pt x="1471214" y="5324478"/>
                  <a:pt x="1761188" y="5612673"/>
                  <a:pt x="1761188" y="5968468"/>
                </a:cubicBezTo>
                <a:cubicBezTo>
                  <a:pt x="1761188" y="6327822"/>
                  <a:pt x="1474772" y="6630248"/>
                  <a:pt x="1149220" y="6914884"/>
                </a:cubicBezTo>
                <a:cubicBezTo>
                  <a:pt x="1124314" y="6893536"/>
                  <a:pt x="1099408" y="6873969"/>
                  <a:pt x="1074503" y="6852621"/>
                </a:cubicBezTo>
                <a:cubicBezTo>
                  <a:pt x="1031807" y="6817041"/>
                  <a:pt x="987332" y="6781462"/>
                  <a:pt x="944636" y="6745882"/>
                </a:cubicBezTo>
                <a:cubicBezTo>
                  <a:pt x="1042481" y="6660491"/>
                  <a:pt x="1134988" y="6573320"/>
                  <a:pt x="1216821" y="6486151"/>
                </a:cubicBezTo>
                <a:lnTo>
                  <a:pt x="572831" y="6486151"/>
                </a:lnTo>
                <a:cubicBezTo>
                  <a:pt x="658222" y="6573320"/>
                  <a:pt x="756065" y="6660491"/>
                  <a:pt x="857467" y="6745882"/>
                </a:cubicBezTo>
                <a:cubicBezTo>
                  <a:pt x="864583" y="6751218"/>
                  <a:pt x="871699" y="6758334"/>
                  <a:pt x="878815" y="6763672"/>
                </a:cubicBezTo>
                <a:cubicBezTo>
                  <a:pt x="885931" y="6769008"/>
                  <a:pt x="893047" y="6776124"/>
                  <a:pt x="900163" y="6781462"/>
                </a:cubicBezTo>
                <a:cubicBezTo>
                  <a:pt x="942858" y="6818819"/>
                  <a:pt x="987332" y="6856179"/>
                  <a:pt x="1031807" y="6891758"/>
                </a:cubicBezTo>
                <a:cubicBezTo>
                  <a:pt x="1056713" y="6911326"/>
                  <a:pt x="1079839" y="6932674"/>
                  <a:pt x="1104744" y="6952244"/>
                </a:cubicBezTo>
                <a:cubicBezTo>
                  <a:pt x="1111860" y="6957580"/>
                  <a:pt x="1118976" y="6964695"/>
                  <a:pt x="1126092" y="6970033"/>
                </a:cubicBezTo>
                <a:cubicBezTo>
                  <a:pt x="1133208" y="6975369"/>
                  <a:pt x="1140324" y="6982485"/>
                  <a:pt x="1147440" y="6987823"/>
                </a:cubicBezTo>
                <a:cubicBezTo>
                  <a:pt x="1364253" y="7169056"/>
                  <a:pt x="1572032" y="7354459"/>
                  <a:pt x="1696943" y="7551415"/>
                </a:cubicBezTo>
                <a:lnTo>
                  <a:pt x="1728168" y="7609403"/>
                </a:lnTo>
                <a:lnTo>
                  <a:pt x="1492092" y="7745701"/>
                </a:lnTo>
                <a:lnTo>
                  <a:pt x="1487198" y="7733214"/>
                </a:lnTo>
                <a:cubicBezTo>
                  <a:pt x="1391716" y="7544087"/>
                  <a:pt x="1171901" y="7348955"/>
                  <a:pt x="941078" y="7156825"/>
                </a:cubicBezTo>
                <a:cubicBezTo>
                  <a:pt x="933962" y="7151489"/>
                  <a:pt x="926846" y="7144373"/>
                  <a:pt x="919730" y="7139035"/>
                </a:cubicBezTo>
                <a:cubicBezTo>
                  <a:pt x="912615" y="7133699"/>
                  <a:pt x="905499" y="7126583"/>
                  <a:pt x="898383" y="7121245"/>
                </a:cubicBezTo>
                <a:cubicBezTo>
                  <a:pt x="878815" y="7105236"/>
                  <a:pt x="859245" y="7089224"/>
                  <a:pt x="839677" y="7073214"/>
                </a:cubicBezTo>
                <a:cubicBezTo>
                  <a:pt x="791644" y="7034077"/>
                  <a:pt x="741833" y="6993159"/>
                  <a:pt x="693801" y="6952244"/>
                </a:cubicBezTo>
                <a:cubicBezTo>
                  <a:pt x="686685" y="6946906"/>
                  <a:pt x="679569" y="6939790"/>
                  <a:pt x="672454" y="6934454"/>
                </a:cubicBezTo>
                <a:cubicBezTo>
                  <a:pt x="665338" y="6929116"/>
                  <a:pt x="658222" y="6922000"/>
                  <a:pt x="651106" y="6916664"/>
                </a:cubicBezTo>
                <a:cubicBezTo>
                  <a:pt x="305984" y="6623132"/>
                  <a:pt x="0" y="6315370"/>
                  <a:pt x="0" y="5948900"/>
                </a:cubicBezTo>
                <a:cubicBezTo>
                  <a:pt x="0" y="5568199"/>
                  <a:pt x="327332" y="5276447"/>
                  <a:pt x="672454" y="4995368"/>
                </a:cubicBezTo>
                <a:cubicBezTo>
                  <a:pt x="679570" y="4990031"/>
                  <a:pt x="686685" y="4982915"/>
                  <a:pt x="693801" y="4977579"/>
                </a:cubicBezTo>
                <a:cubicBezTo>
                  <a:pt x="700917" y="4972241"/>
                  <a:pt x="708033" y="4965125"/>
                  <a:pt x="715149" y="4959789"/>
                </a:cubicBezTo>
                <a:cubicBezTo>
                  <a:pt x="727601" y="4949115"/>
                  <a:pt x="740055" y="4940219"/>
                  <a:pt x="752506" y="4929545"/>
                </a:cubicBezTo>
                <a:cubicBezTo>
                  <a:pt x="809434" y="4885072"/>
                  <a:pt x="868141" y="4838818"/>
                  <a:pt x="923288" y="4792565"/>
                </a:cubicBezTo>
                <a:cubicBezTo>
                  <a:pt x="930404" y="4787227"/>
                  <a:pt x="937520" y="4780111"/>
                  <a:pt x="944636" y="4774775"/>
                </a:cubicBezTo>
                <a:cubicBezTo>
                  <a:pt x="951752" y="4769437"/>
                  <a:pt x="958868" y="4762321"/>
                  <a:pt x="965984" y="4756985"/>
                </a:cubicBezTo>
                <a:cubicBezTo>
                  <a:pt x="1072723" y="4666257"/>
                  <a:pt x="1174125" y="4573750"/>
                  <a:pt x="1257736" y="4477685"/>
                </a:cubicBezTo>
                <a:lnTo>
                  <a:pt x="642210" y="4477685"/>
                </a:lnTo>
                <a:cubicBezTo>
                  <a:pt x="711591" y="4571972"/>
                  <a:pt x="795202" y="4664479"/>
                  <a:pt x="882373" y="4753428"/>
                </a:cubicBezTo>
                <a:cubicBezTo>
                  <a:pt x="825445" y="4799681"/>
                  <a:pt x="768518" y="4844154"/>
                  <a:pt x="711591" y="4890408"/>
                </a:cubicBezTo>
                <a:cubicBezTo>
                  <a:pt x="699137" y="4901082"/>
                  <a:pt x="686685" y="4909978"/>
                  <a:pt x="674232" y="4920651"/>
                </a:cubicBezTo>
                <a:cubicBezTo>
                  <a:pt x="391375" y="4632457"/>
                  <a:pt x="138760" y="4305125"/>
                  <a:pt x="138760" y="3899518"/>
                </a:cubicBezTo>
                <a:cubicBezTo>
                  <a:pt x="138760" y="3565071"/>
                  <a:pt x="416281" y="3330246"/>
                  <a:pt x="727601" y="3088305"/>
                </a:cubicBezTo>
                <a:cubicBezTo>
                  <a:pt x="768518" y="3122104"/>
                  <a:pt x="809434" y="3155906"/>
                  <a:pt x="850351" y="3187928"/>
                </a:cubicBezTo>
                <a:cubicBezTo>
                  <a:pt x="880593" y="3211053"/>
                  <a:pt x="909057" y="3234181"/>
                  <a:pt x="937520" y="3257307"/>
                </a:cubicBezTo>
                <a:cubicBezTo>
                  <a:pt x="818330" y="3349814"/>
                  <a:pt x="708033" y="3436984"/>
                  <a:pt x="619084" y="3524153"/>
                </a:cubicBezTo>
                <a:lnTo>
                  <a:pt x="1307548" y="3524153"/>
                </a:lnTo>
                <a:cubicBezTo>
                  <a:pt x="1231053" y="3433426"/>
                  <a:pt x="1134988" y="3346256"/>
                  <a:pt x="1030027" y="3259086"/>
                </a:cubicBezTo>
                <a:cubicBezTo>
                  <a:pt x="1022911" y="3253749"/>
                  <a:pt x="1015795" y="3246633"/>
                  <a:pt x="1008679" y="3241297"/>
                </a:cubicBezTo>
                <a:cubicBezTo>
                  <a:pt x="999785" y="3235959"/>
                  <a:pt x="992669" y="3228843"/>
                  <a:pt x="985553" y="3223507"/>
                </a:cubicBezTo>
                <a:cubicBezTo>
                  <a:pt x="955310" y="3198601"/>
                  <a:pt x="925069" y="3173696"/>
                  <a:pt x="893047" y="3148790"/>
                </a:cubicBezTo>
                <a:cubicBezTo>
                  <a:pt x="853909" y="3118547"/>
                  <a:pt x="814772" y="3086525"/>
                  <a:pt x="775634" y="3054503"/>
                </a:cubicBezTo>
                <a:cubicBezTo>
                  <a:pt x="768518" y="3049167"/>
                  <a:pt x="761402" y="3042052"/>
                  <a:pt x="754286" y="3036714"/>
                </a:cubicBezTo>
                <a:cubicBezTo>
                  <a:pt x="747170" y="3031378"/>
                  <a:pt x="740055" y="3024262"/>
                  <a:pt x="732939" y="3018924"/>
                </a:cubicBezTo>
                <a:cubicBezTo>
                  <a:pt x="448302" y="2780541"/>
                  <a:pt x="177898" y="2497684"/>
                  <a:pt x="177898" y="2070730"/>
                </a:cubicBezTo>
                <a:cubicBezTo>
                  <a:pt x="177898" y="1748734"/>
                  <a:pt x="439406" y="1428518"/>
                  <a:pt x="732939" y="1090512"/>
                </a:cubicBezTo>
                <a:cubicBezTo>
                  <a:pt x="738275" y="1083397"/>
                  <a:pt x="743613" y="1076281"/>
                  <a:pt x="750728" y="1069165"/>
                </a:cubicBezTo>
                <a:cubicBezTo>
                  <a:pt x="756064" y="1062049"/>
                  <a:pt x="761402" y="1054933"/>
                  <a:pt x="768518" y="1047817"/>
                </a:cubicBezTo>
                <a:cubicBezTo>
                  <a:pt x="780970" y="1035365"/>
                  <a:pt x="791644" y="1022911"/>
                  <a:pt x="804098" y="1008679"/>
                </a:cubicBezTo>
                <a:cubicBezTo>
                  <a:pt x="850351" y="957090"/>
                  <a:pt x="896605" y="903721"/>
                  <a:pt x="942858" y="850351"/>
                </a:cubicBezTo>
                <a:cubicBezTo>
                  <a:pt x="948194" y="843235"/>
                  <a:pt x="955310" y="836120"/>
                  <a:pt x="960648" y="829004"/>
                </a:cubicBezTo>
                <a:cubicBezTo>
                  <a:pt x="965984" y="821888"/>
                  <a:pt x="973100" y="814772"/>
                  <a:pt x="978438" y="807656"/>
                </a:cubicBezTo>
                <a:cubicBezTo>
                  <a:pt x="1090512" y="676012"/>
                  <a:pt x="1199031" y="542587"/>
                  <a:pt x="1287980" y="405607"/>
                </a:cubicBezTo>
                <a:cubicBezTo>
                  <a:pt x="1366255" y="284637"/>
                  <a:pt x="1410728" y="142318"/>
                  <a:pt x="1423182" y="0"/>
                </a:cubicBezTo>
                <a:close/>
                <a:moveTo>
                  <a:pt x="514270" y="365613"/>
                </a:moveTo>
                <a:lnTo>
                  <a:pt x="526577" y="400270"/>
                </a:lnTo>
                <a:cubicBezTo>
                  <a:pt x="595958" y="558600"/>
                  <a:pt x="761402" y="677790"/>
                  <a:pt x="898384" y="811214"/>
                </a:cubicBezTo>
                <a:cubicBezTo>
                  <a:pt x="850351" y="866362"/>
                  <a:pt x="802319" y="921511"/>
                  <a:pt x="754286" y="976658"/>
                </a:cubicBezTo>
                <a:cubicBezTo>
                  <a:pt x="745392" y="987332"/>
                  <a:pt x="734718" y="999786"/>
                  <a:pt x="725823" y="1010460"/>
                </a:cubicBezTo>
                <a:cubicBezTo>
                  <a:pt x="571053" y="861026"/>
                  <a:pt x="393155" y="718708"/>
                  <a:pt x="295310" y="537252"/>
                </a:cubicBezTo>
                <a:lnTo>
                  <a:pt x="278887" y="501512"/>
                </a:ln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82C110-2304-4BD0-A1A8-E8B8141F60CD}"/>
              </a:ext>
            </a:extLst>
          </p:cNvPr>
          <p:cNvGrpSpPr/>
          <p:nvPr userDrawn="1"/>
        </p:nvGrpSpPr>
        <p:grpSpPr>
          <a:xfrm rot="2377217" flipH="1">
            <a:off x="11091857" y="4908009"/>
            <a:ext cx="394771" cy="1874243"/>
            <a:chOff x="3228371" y="1912891"/>
            <a:chExt cx="981075" cy="4248150"/>
          </a:xfrm>
          <a:solidFill>
            <a:schemeClr val="accent2">
              <a:alpha val="74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CD23151-8D4C-4421-B6CD-020C2DF8592A}"/>
                </a:ext>
              </a:extLst>
            </p:cNvPr>
            <p:cNvSpPr/>
            <p:nvPr/>
          </p:nvSpPr>
          <p:spPr>
            <a:xfrm>
              <a:off x="3228371" y="5656216"/>
              <a:ext cx="466725" cy="504825"/>
            </a:xfrm>
            <a:custGeom>
              <a:avLst/>
              <a:gdLst>
                <a:gd name="connsiteX0" fmla="*/ 356711 w 466725"/>
                <a:gd name="connsiteY0" fmla="*/ 7144 h 504825"/>
                <a:gd name="connsiteX1" fmla="*/ 7144 w 466725"/>
                <a:gd name="connsiteY1" fmla="*/ 506254 h 504825"/>
                <a:gd name="connsiteX2" fmla="*/ 156686 w 466725"/>
                <a:gd name="connsiteY2" fmla="*/ 506254 h 504825"/>
                <a:gd name="connsiteX3" fmla="*/ 466249 w 466725"/>
                <a:gd name="connsiteY3" fmla="*/ 97631 h 504825"/>
                <a:gd name="connsiteX4" fmla="*/ 436721 w 466725"/>
                <a:gd name="connsiteY4" fmla="*/ 72866 h 504825"/>
                <a:gd name="connsiteX5" fmla="*/ 356711 w 466725"/>
                <a:gd name="connsiteY5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04825">
                  <a:moveTo>
                    <a:pt x="356711" y="7144"/>
                  </a:moveTo>
                  <a:cubicBezTo>
                    <a:pt x="176689" y="160496"/>
                    <a:pt x="7144" y="320516"/>
                    <a:pt x="7144" y="506254"/>
                  </a:cubicBezTo>
                  <a:lnTo>
                    <a:pt x="156686" y="506254"/>
                  </a:lnTo>
                  <a:cubicBezTo>
                    <a:pt x="156686" y="372904"/>
                    <a:pt x="301466" y="238601"/>
                    <a:pt x="466249" y="97631"/>
                  </a:cubicBezTo>
                  <a:cubicBezTo>
                    <a:pt x="456724" y="89059"/>
                    <a:pt x="446246" y="81439"/>
                    <a:pt x="436721" y="72866"/>
                  </a:cubicBezTo>
                  <a:cubicBezTo>
                    <a:pt x="409099" y="50959"/>
                    <a:pt x="382429" y="29051"/>
                    <a:pt x="356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2200F9E-63E5-4F6F-9509-13E64C4000FF}"/>
                </a:ext>
              </a:extLst>
            </p:cNvPr>
            <p:cNvSpPr/>
            <p:nvPr/>
          </p:nvSpPr>
          <p:spPr>
            <a:xfrm>
              <a:off x="3314064" y="1912891"/>
              <a:ext cx="409575" cy="552450"/>
            </a:xfrm>
            <a:custGeom>
              <a:avLst/>
              <a:gdLst>
                <a:gd name="connsiteX0" fmla="*/ 310071 w 409575"/>
                <a:gd name="connsiteY0" fmla="*/ 548164 h 552450"/>
                <a:gd name="connsiteX1" fmla="*/ 325311 w 409575"/>
                <a:gd name="connsiteY1" fmla="*/ 530066 h 552450"/>
                <a:gd name="connsiteX2" fmla="*/ 402464 w 409575"/>
                <a:gd name="connsiteY2" fmla="*/ 441484 h 552450"/>
                <a:gd name="connsiteX3" fmla="*/ 203391 w 409575"/>
                <a:gd name="connsiteY3" fmla="*/ 221456 h 552450"/>
                <a:gd name="connsiteX4" fmla="*/ 172911 w 409575"/>
                <a:gd name="connsiteY4" fmla="*/ 7144 h 552450"/>
                <a:gd name="connsiteX5" fmla="*/ 7176 w 409575"/>
                <a:gd name="connsiteY5" fmla="*/ 7144 h 552450"/>
                <a:gd name="connsiteX6" fmla="*/ 79566 w 409575"/>
                <a:gd name="connsiteY6" fmla="*/ 294799 h 552450"/>
                <a:gd name="connsiteX7" fmla="*/ 310071 w 409575"/>
                <a:gd name="connsiteY7" fmla="*/ 54816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552450">
                  <a:moveTo>
                    <a:pt x="310071" y="548164"/>
                  </a:moveTo>
                  <a:cubicBezTo>
                    <a:pt x="314834" y="542449"/>
                    <a:pt x="320549" y="535781"/>
                    <a:pt x="325311" y="530066"/>
                  </a:cubicBezTo>
                  <a:cubicBezTo>
                    <a:pt x="351029" y="500539"/>
                    <a:pt x="376746" y="471011"/>
                    <a:pt x="402464" y="441484"/>
                  </a:cubicBezTo>
                  <a:cubicBezTo>
                    <a:pt x="329121" y="370046"/>
                    <a:pt x="240539" y="306229"/>
                    <a:pt x="203391" y="221456"/>
                  </a:cubicBezTo>
                  <a:cubicBezTo>
                    <a:pt x="172911" y="151924"/>
                    <a:pt x="165291" y="79534"/>
                    <a:pt x="172911" y="7144"/>
                  </a:cubicBezTo>
                  <a:lnTo>
                    <a:pt x="7176" y="7144"/>
                  </a:lnTo>
                  <a:cubicBezTo>
                    <a:pt x="6224" y="98584"/>
                    <a:pt x="26226" y="195739"/>
                    <a:pt x="79566" y="294799"/>
                  </a:cubicBezTo>
                  <a:cubicBezTo>
                    <a:pt x="131954" y="391954"/>
                    <a:pt x="227204" y="468154"/>
                    <a:pt x="310071" y="548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BE91227-4EAE-4734-A3BB-8AF88198C399}"/>
                </a:ext>
              </a:extLst>
            </p:cNvPr>
            <p:cNvSpPr/>
            <p:nvPr/>
          </p:nvSpPr>
          <p:spPr>
            <a:xfrm>
              <a:off x="3228371" y="1912891"/>
              <a:ext cx="981075" cy="4248150"/>
            </a:xfrm>
            <a:custGeom>
              <a:avLst/>
              <a:gdLst>
                <a:gd name="connsiteX0" fmla="*/ 621506 w 981075"/>
                <a:gd name="connsiteY0" fmla="*/ 3748564 h 4248150"/>
                <a:gd name="connsiteX1" fmla="*/ 610076 w 981075"/>
                <a:gd name="connsiteY1" fmla="*/ 3739039 h 4248150"/>
                <a:gd name="connsiteX2" fmla="*/ 598646 w 981075"/>
                <a:gd name="connsiteY2" fmla="*/ 3729514 h 4248150"/>
                <a:gd name="connsiteX3" fmla="*/ 559594 w 981075"/>
                <a:gd name="connsiteY3" fmla="*/ 3697129 h 4248150"/>
                <a:gd name="connsiteX4" fmla="*/ 489109 w 981075"/>
                <a:gd name="connsiteY4" fmla="*/ 3638074 h 4248150"/>
                <a:gd name="connsiteX5" fmla="*/ 477679 w 981075"/>
                <a:gd name="connsiteY5" fmla="*/ 3628549 h 4248150"/>
                <a:gd name="connsiteX6" fmla="*/ 466249 w 981075"/>
                <a:gd name="connsiteY6" fmla="*/ 3619024 h 4248150"/>
                <a:gd name="connsiteX7" fmla="*/ 313849 w 981075"/>
                <a:gd name="connsiteY7" fmla="*/ 3479959 h 4248150"/>
                <a:gd name="connsiteX8" fmla="*/ 658654 w 981075"/>
                <a:gd name="connsiteY8" fmla="*/ 3479959 h 4248150"/>
                <a:gd name="connsiteX9" fmla="*/ 512921 w 981075"/>
                <a:gd name="connsiteY9" fmla="*/ 3619024 h 4248150"/>
                <a:gd name="connsiteX10" fmla="*/ 582454 w 981075"/>
                <a:gd name="connsiteY10" fmla="*/ 3676174 h 4248150"/>
                <a:gd name="connsiteX11" fmla="*/ 622459 w 981075"/>
                <a:gd name="connsiteY11" fmla="*/ 3709511 h 4248150"/>
                <a:gd name="connsiteX12" fmla="*/ 950119 w 981075"/>
                <a:gd name="connsiteY12" fmla="*/ 3202781 h 4248150"/>
                <a:gd name="connsiteX13" fmla="*/ 625316 w 981075"/>
                <a:gd name="connsiteY13" fmla="*/ 2696051 h 4248150"/>
                <a:gd name="connsiteX14" fmla="*/ 531971 w 981075"/>
                <a:gd name="connsiteY14" fmla="*/ 2772251 h 4248150"/>
                <a:gd name="connsiteX15" fmla="*/ 514826 w 981075"/>
                <a:gd name="connsiteY15" fmla="*/ 2785586 h 4248150"/>
                <a:gd name="connsiteX16" fmla="*/ 668179 w 981075"/>
                <a:gd name="connsiteY16" fmla="*/ 2940844 h 4248150"/>
                <a:gd name="connsiteX17" fmla="*/ 288131 w 981075"/>
                <a:gd name="connsiteY17" fmla="*/ 2940844 h 4248150"/>
                <a:gd name="connsiteX18" fmla="*/ 466249 w 981075"/>
                <a:gd name="connsiteY18" fmla="*/ 2783681 h 4248150"/>
                <a:gd name="connsiteX19" fmla="*/ 477679 w 981075"/>
                <a:gd name="connsiteY19" fmla="*/ 2774156 h 4248150"/>
                <a:gd name="connsiteX20" fmla="*/ 490061 w 981075"/>
                <a:gd name="connsiteY20" fmla="*/ 2764631 h 4248150"/>
                <a:gd name="connsiteX21" fmla="*/ 508159 w 981075"/>
                <a:gd name="connsiteY21" fmla="*/ 2750344 h 4248150"/>
                <a:gd name="connsiteX22" fmla="*/ 601504 w 981075"/>
                <a:gd name="connsiteY22" fmla="*/ 2675096 h 4248150"/>
                <a:gd name="connsiteX23" fmla="*/ 612934 w 981075"/>
                <a:gd name="connsiteY23" fmla="*/ 2665571 h 4248150"/>
                <a:gd name="connsiteX24" fmla="*/ 624364 w 981075"/>
                <a:gd name="connsiteY24" fmla="*/ 2656046 h 4248150"/>
                <a:gd name="connsiteX25" fmla="*/ 914876 w 981075"/>
                <a:gd name="connsiteY25" fmla="*/ 2303621 h 4248150"/>
                <a:gd name="connsiteX26" fmla="*/ 913924 w 981075"/>
                <a:gd name="connsiteY26" fmla="*/ 2303621 h 4248150"/>
                <a:gd name="connsiteX27" fmla="*/ 947261 w 981075"/>
                <a:gd name="connsiteY27" fmla="*/ 2136934 h 4248150"/>
                <a:gd name="connsiteX28" fmla="*/ 926306 w 981075"/>
                <a:gd name="connsiteY28" fmla="*/ 1998821 h 4248150"/>
                <a:gd name="connsiteX29" fmla="*/ 927259 w 981075"/>
                <a:gd name="connsiteY29" fmla="*/ 1998821 h 4248150"/>
                <a:gd name="connsiteX30" fmla="*/ 669131 w 981075"/>
                <a:gd name="connsiteY30" fmla="*/ 1666399 h 4248150"/>
                <a:gd name="connsiteX31" fmla="*/ 657701 w 981075"/>
                <a:gd name="connsiteY31" fmla="*/ 1656874 h 4248150"/>
                <a:gd name="connsiteX32" fmla="*/ 646271 w 981075"/>
                <a:gd name="connsiteY32" fmla="*/ 1647349 h 4248150"/>
                <a:gd name="connsiteX33" fmla="*/ 583406 w 981075"/>
                <a:gd name="connsiteY33" fmla="*/ 1596866 h 4248150"/>
                <a:gd name="connsiteX34" fmla="*/ 534829 w 981075"/>
                <a:gd name="connsiteY34" fmla="*/ 1557814 h 4248150"/>
                <a:gd name="connsiteX35" fmla="*/ 523399 w 981075"/>
                <a:gd name="connsiteY35" fmla="*/ 1548289 h 4248150"/>
                <a:gd name="connsiteX36" fmla="*/ 511969 w 981075"/>
                <a:gd name="connsiteY36" fmla="*/ 1538764 h 4248150"/>
                <a:gd name="connsiteX37" fmla="*/ 356711 w 981075"/>
                <a:gd name="connsiteY37" fmla="*/ 1390174 h 4248150"/>
                <a:gd name="connsiteX38" fmla="*/ 708184 w 981075"/>
                <a:gd name="connsiteY38" fmla="*/ 1390174 h 4248150"/>
                <a:gd name="connsiteX39" fmla="*/ 558641 w 981075"/>
                <a:gd name="connsiteY39" fmla="*/ 1538764 h 4248150"/>
                <a:gd name="connsiteX40" fmla="*/ 605314 w 981075"/>
                <a:gd name="connsiteY40" fmla="*/ 1575911 h 4248150"/>
                <a:gd name="connsiteX41" fmla="*/ 670084 w 981075"/>
                <a:gd name="connsiteY41" fmla="*/ 1628299 h 4248150"/>
                <a:gd name="connsiteX42" fmla="*/ 962501 w 981075"/>
                <a:gd name="connsiteY42" fmla="*/ 1119664 h 4248150"/>
                <a:gd name="connsiteX43" fmla="*/ 636746 w 981075"/>
                <a:gd name="connsiteY43" fmla="*/ 585311 h 4248150"/>
                <a:gd name="connsiteX44" fmla="*/ 579596 w 981075"/>
                <a:gd name="connsiteY44" fmla="*/ 651034 h 4248150"/>
                <a:gd name="connsiteX45" fmla="*/ 543401 w 981075"/>
                <a:gd name="connsiteY45" fmla="*/ 691991 h 4248150"/>
                <a:gd name="connsiteX46" fmla="*/ 715804 w 981075"/>
                <a:gd name="connsiteY46" fmla="*/ 880586 h 4248150"/>
                <a:gd name="connsiteX47" fmla="*/ 350044 w 981075"/>
                <a:gd name="connsiteY47" fmla="*/ 880586 h 4248150"/>
                <a:gd name="connsiteX48" fmla="*/ 500539 w 981075"/>
                <a:gd name="connsiteY48" fmla="*/ 693896 h 4248150"/>
                <a:gd name="connsiteX49" fmla="*/ 510064 w 981075"/>
                <a:gd name="connsiteY49" fmla="*/ 682466 h 4248150"/>
                <a:gd name="connsiteX50" fmla="*/ 519589 w 981075"/>
                <a:gd name="connsiteY50" fmla="*/ 671036 h 4248150"/>
                <a:gd name="connsiteX51" fmla="*/ 552926 w 981075"/>
                <a:gd name="connsiteY51" fmla="*/ 633889 h 4248150"/>
                <a:gd name="connsiteX52" fmla="*/ 612934 w 981075"/>
                <a:gd name="connsiteY52" fmla="*/ 565309 h 4248150"/>
                <a:gd name="connsiteX53" fmla="*/ 622459 w 981075"/>
                <a:gd name="connsiteY53" fmla="*/ 553879 h 4248150"/>
                <a:gd name="connsiteX54" fmla="*/ 631984 w 981075"/>
                <a:gd name="connsiteY54" fmla="*/ 542449 h 4248150"/>
                <a:gd name="connsiteX55" fmla="*/ 823436 w 981075"/>
                <a:gd name="connsiteY55" fmla="*/ 295751 h 4248150"/>
                <a:gd name="connsiteX56" fmla="*/ 911066 w 981075"/>
                <a:gd name="connsiteY56" fmla="*/ 7144 h 4248150"/>
                <a:gd name="connsiteX57" fmla="*/ 769144 w 981075"/>
                <a:gd name="connsiteY57" fmla="*/ 7144 h 4248150"/>
                <a:gd name="connsiteX58" fmla="*/ 696754 w 981075"/>
                <a:gd name="connsiteY58" fmla="*/ 224314 h 4248150"/>
                <a:gd name="connsiteX59" fmla="*/ 531019 w 981075"/>
                <a:gd name="connsiteY59" fmla="*/ 439579 h 4248150"/>
                <a:gd name="connsiteX60" fmla="*/ 521494 w 981075"/>
                <a:gd name="connsiteY60" fmla="*/ 451009 h 4248150"/>
                <a:gd name="connsiteX61" fmla="*/ 511969 w 981075"/>
                <a:gd name="connsiteY61" fmla="*/ 462439 h 4248150"/>
                <a:gd name="connsiteX62" fmla="*/ 437674 w 981075"/>
                <a:gd name="connsiteY62" fmla="*/ 547211 h 4248150"/>
                <a:gd name="connsiteX63" fmla="*/ 418624 w 981075"/>
                <a:gd name="connsiteY63" fmla="*/ 568166 h 4248150"/>
                <a:gd name="connsiteX64" fmla="*/ 409099 w 981075"/>
                <a:gd name="connsiteY64" fmla="*/ 579596 h 4248150"/>
                <a:gd name="connsiteX65" fmla="*/ 399574 w 981075"/>
                <a:gd name="connsiteY65" fmla="*/ 591026 h 4248150"/>
                <a:gd name="connsiteX66" fmla="*/ 102394 w 981075"/>
                <a:gd name="connsiteY66" fmla="*/ 1115854 h 4248150"/>
                <a:gd name="connsiteX67" fmla="*/ 399574 w 981075"/>
                <a:gd name="connsiteY67" fmla="*/ 1623536 h 4248150"/>
                <a:gd name="connsiteX68" fmla="*/ 411004 w 981075"/>
                <a:gd name="connsiteY68" fmla="*/ 1633061 h 4248150"/>
                <a:gd name="connsiteX69" fmla="*/ 422434 w 981075"/>
                <a:gd name="connsiteY69" fmla="*/ 1642586 h 4248150"/>
                <a:gd name="connsiteX70" fmla="*/ 485299 w 981075"/>
                <a:gd name="connsiteY70" fmla="*/ 1693069 h 4248150"/>
                <a:gd name="connsiteX71" fmla="*/ 534829 w 981075"/>
                <a:gd name="connsiteY71" fmla="*/ 1733074 h 4248150"/>
                <a:gd name="connsiteX72" fmla="*/ 547211 w 981075"/>
                <a:gd name="connsiteY72" fmla="*/ 1742599 h 4248150"/>
                <a:gd name="connsiteX73" fmla="*/ 558641 w 981075"/>
                <a:gd name="connsiteY73" fmla="*/ 1752124 h 4248150"/>
                <a:gd name="connsiteX74" fmla="*/ 707231 w 981075"/>
                <a:gd name="connsiteY74" fmla="*/ 1894046 h 4248150"/>
                <a:gd name="connsiteX75" fmla="*/ 338614 w 981075"/>
                <a:gd name="connsiteY75" fmla="*/ 1894046 h 4248150"/>
                <a:gd name="connsiteX76" fmla="*/ 509111 w 981075"/>
                <a:gd name="connsiteY76" fmla="*/ 1751171 h 4248150"/>
                <a:gd name="connsiteX77" fmla="*/ 462439 w 981075"/>
                <a:gd name="connsiteY77" fmla="*/ 1714024 h 4248150"/>
                <a:gd name="connsiteX78" fmla="*/ 396716 w 981075"/>
                <a:gd name="connsiteY78" fmla="*/ 1660684 h 4248150"/>
                <a:gd name="connsiteX79" fmla="*/ 81439 w 981075"/>
                <a:gd name="connsiteY79" fmla="*/ 2095024 h 4248150"/>
                <a:gd name="connsiteX80" fmla="*/ 368141 w 981075"/>
                <a:gd name="connsiteY80" fmla="*/ 2641759 h 4248150"/>
                <a:gd name="connsiteX81" fmla="*/ 388144 w 981075"/>
                <a:gd name="connsiteY81" fmla="*/ 2625566 h 4248150"/>
                <a:gd name="connsiteX82" fmla="*/ 479584 w 981075"/>
                <a:gd name="connsiteY82" fmla="*/ 2552224 h 4248150"/>
                <a:gd name="connsiteX83" fmla="*/ 350996 w 981075"/>
                <a:gd name="connsiteY83" fmla="*/ 2404586 h 4248150"/>
                <a:gd name="connsiteX84" fmla="*/ 680561 w 981075"/>
                <a:gd name="connsiteY84" fmla="*/ 2404586 h 4248150"/>
                <a:gd name="connsiteX85" fmla="*/ 524351 w 981075"/>
                <a:gd name="connsiteY85" fmla="*/ 2554129 h 4248150"/>
                <a:gd name="connsiteX86" fmla="*/ 512921 w 981075"/>
                <a:gd name="connsiteY86" fmla="*/ 2563654 h 4248150"/>
                <a:gd name="connsiteX87" fmla="*/ 501491 w 981075"/>
                <a:gd name="connsiteY87" fmla="*/ 2573179 h 4248150"/>
                <a:gd name="connsiteX88" fmla="*/ 410051 w 981075"/>
                <a:gd name="connsiteY88" fmla="*/ 2646521 h 4248150"/>
                <a:gd name="connsiteX89" fmla="*/ 390049 w 981075"/>
                <a:gd name="connsiteY89" fmla="*/ 2662714 h 4248150"/>
                <a:gd name="connsiteX90" fmla="*/ 378619 w 981075"/>
                <a:gd name="connsiteY90" fmla="*/ 2672239 h 4248150"/>
                <a:gd name="connsiteX91" fmla="*/ 367189 w 981075"/>
                <a:gd name="connsiteY91" fmla="*/ 2681764 h 4248150"/>
                <a:gd name="connsiteX92" fmla="*/ 7144 w 981075"/>
                <a:gd name="connsiteY92" fmla="*/ 3192304 h 4248150"/>
                <a:gd name="connsiteX93" fmla="*/ 355759 w 981075"/>
                <a:gd name="connsiteY93" fmla="*/ 3710464 h 4248150"/>
                <a:gd name="connsiteX94" fmla="*/ 367189 w 981075"/>
                <a:gd name="connsiteY94" fmla="*/ 3719989 h 4248150"/>
                <a:gd name="connsiteX95" fmla="*/ 378619 w 981075"/>
                <a:gd name="connsiteY95" fmla="*/ 3729514 h 4248150"/>
                <a:gd name="connsiteX96" fmla="*/ 456724 w 981075"/>
                <a:gd name="connsiteY96" fmla="*/ 3794284 h 4248150"/>
                <a:gd name="connsiteX97" fmla="*/ 488156 w 981075"/>
                <a:gd name="connsiteY97" fmla="*/ 3820001 h 4248150"/>
                <a:gd name="connsiteX98" fmla="*/ 499586 w 981075"/>
                <a:gd name="connsiteY98" fmla="*/ 3829526 h 4248150"/>
                <a:gd name="connsiteX99" fmla="*/ 511016 w 981075"/>
                <a:gd name="connsiteY99" fmla="*/ 3839051 h 4248150"/>
                <a:gd name="connsiteX100" fmla="*/ 830104 w 981075"/>
                <a:gd name="connsiteY100" fmla="*/ 4247674 h 4248150"/>
                <a:gd name="connsiteX101" fmla="*/ 979646 w 981075"/>
                <a:gd name="connsiteY101" fmla="*/ 4247674 h 4248150"/>
                <a:gd name="connsiteX102" fmla="*/ 621506 w 981075"/>
                <a:gd name="connsiteY102" fmla="*/ 3748564 h 4248150"/>
                <a:gd name="connsiteX103" fmla="*/ 252889 w 981075"/>
                <a:gd name="connsiteY103" fmla="*/ 1080611 h 4248150"/>
                <a:gd name="connsiteX104" fmla="*/ 285274 w 981075"/>
                <a:gd name="connsiteY104" fmla="*/ 985361 h 4248150"/>
                <a:gd name="connsiteX105" fmla="*/ 307181 w 981075"/>
                <a:gd name="connsiteY105" fmla="*/ 944404 h 4248150"/>
                <a:gd name="connsiteX106" fmla="*/ 759619 w 981075"/>
                <a:gd name="connsiteY106" fmla="*/ 944404 h 4248150"/>
                <a:gd name="connsiteX107" fmla="*/ 780574 w 981075"/>
                <a:gd name="connsiteY107" fmla="*/ 985361 h 4248150"/>
                <a:gd name="connsiteX108" fmla="*/ 810101 w 981075"/>
                <a:gd name="connsiteY108" fmla="*/ 1080611 h 4248150"/>
                <a:gd name="connsiteX109" fmla="*/ 812006 w 981075"/>
                <a:gd name="connsiteY109" fmla="*/ 1099661 h 4248150"/>
                <a:gd name="connsiteX110" fmla="*/ 250031 w 981075"/>
                <a:gd name="connsiteY110" fmla="*/ 1099661 h 4248150"/>
                <a:gd name="connsiteX111" fmla="*/ 252889 w 981075"/>
                <a:gd name="connsiteY111" fmla="*/ 1080611 h 4248150"/>
                <a:gd name="connsiteX112" fmla="*/ 306229 w 981075"/>
                <a:gd name="connsiteY112" fmla="*/ 1319689 h 4248150"/>
                <a:gd name="connsiteX113" fmla="*/ 273844 w 981075"/>
                <a:gd name="connsiteY113" fmla="*/ 1253014 h 4248150"/>
                <a:gd name="connsiteX114" fmla="*/ 252889 w 981075"/>
                <a:gd name="connsiteY114" fmla="*/ 1167289 h 4248150"/>
                <a:gd name="connsiteX115" fmla="*/ 809149 w 981075"/>
                <a:gd name="connsiteY115" fmla="*/ 1167289 h 4248150"/>
                <a:gd name="connsiteX116" fmla="*/ 787241 w 981075"/>
                <a:gd name="connsiteY116" fmla="*/ 1253014 h 4248150"/>
                <a:gd name="connsiteX117" fmla="*/ 754856 w 981075"/>
                <a:gd name="connsiteY117" fmla="*/ 1319689 h 4248150"/>
                <a:gd name="connsiteX118" fmla="*/ 753904 w 981075"/>
                <a:gd name="connsiteY118" fmla="*/ 1321594 h 4248150"/>
                <a:gd name="connsiteX119" fmla="*/ 308134 w 981075"/>
                <a:gd name="connsiteY119" fmla="*/ 1321594 h 4248150"/>
                <a:gd name="connsiteX120" fmla="*/ 306229 w 981075"/>
                <a:gd name="connsiteY120" fmla="*/ 1319689 h 4248150"/>
                <a:gd name="connsiteX121" fmla="*/ 230981 w 981075"/>
                <a:gd name="connsiteY121" fmla="*/ 2097881 h 4248150"/>
                <a:gd name="connsiteX122" fmla="*/ 230981 w 981075"/>
                <a:gd name="connsiteY122" fmla="*/ 2097881 h 4248150"/>
                <a:gd name="connsiteX123" fmla="*/ 255746 w 981075"/>
                <a:gd name="connsiteY123" fmla="*/ 2002631 h 4248150"/>
                <a:gd name="connsiteX124" fmla="*/ 279559 w 981075"/>
                <a:gd name="connsiteY124" fmla="*/ 1963579 h 4248150"/>
                <a:gd name="connsiteX125" fmla="*/ 751999 w 981075"/>
                <a:gd name="connsiteY125" fmla="*/ 1963579 h 4248150"/>
                <a:gd name="connsiteX126" fmla="*/ 769144 w 981075"/>
                <a:gd name="connsiteY126" fmla="*/ 1997869 h 4248150"/>
                <a:gd name="connsiteX127" fmla="*/ 769144 w 981075"/>
                <a:gd name="connsiteY127" fmla="*/ 1997869 h 4248150"/>
                <a:gd name="connsiteX128" fmla="*/ 771049 w 981075"/>
                <a:gd name="connsiteY128" fmla="*/ 2002631 h 4248150"/>
                <a:gd name="connsiteX129" fmla="*/ 796766 w 981075"/>
                <a:gd name="connsiteY129" fmla="*/ 2097881 h 4248150"/>
                <a:gd name="connsiteX130" fmla="*/ 798671 w 981075"/>
                <a:gd name="connsiteY130" fmla="*/ 2118836 h 4248150"/>
                <a:gd name="connsiteX131" fmla="*/ 551974 w 981075"/>
                <a:gd name="connsiteY131" fmla="*/ 2118836 h 4248150"/>
                <a:gd name="connsiteX132" fmla="*/ 551021 w 981075"/>
                <a:gd name="connsiteY132" fmla="*/ 2118836 h 4248150"/>
                <a:gd name="connsiteX133" fmla="*/ 231934 w 981075"/>
                <a:gd name="connsiteY133" fmla="*/ 2118836 h 4248150"/>
                <a:gd name="connsiteX134" fmla="*/ 230981 w 981075"/>
                <a:gd name="connsiteY134" fmla="*/ 2097881 h 4248150"/>
                <a:gd name="connsiteX135" fmla="*/ 305276 w 981075"/>
                <a:gd name="connsiteY135" fmla="*/ 2340769 h 4248150"/>
                <a:gd name="connsiteX136" fmla="*/ 296704 w 981075"/>
                <a:gd name="connsiteY136" fmla="*/ 2327434 h 4248150"/>
                <a:gd name="connsiteX137" fmla="*/ 264319 w 981075"/>
                <a:gd name="connsiteY137" fmla="*/ 2260759 h 4248150"/>
                <a:gd name="connsiteX138" fmla="*/ 240506 w 981075"/>
                <a:gd name="connsiteY138" fmla="*/ 2186464 h 4248150"/>
                <a:gd name="connsiteX139" fmla="*/ 551021 w 981075"/>
                <a:gd name="connsiteY139" fmla="*/ 2186464 h 4248150"/>
                <a:gd name="connsiteX140" fmla="*/ 551974 w 981075"/>
                <a:gd name="connsiteY140" fmla="*/ 2186464 h 4248150"/>
                <a:gd name="connsiteX141" fmla="*/ 794861 w 981075"/>
                <a:gd name="connsiteY141" fmla="*/ 2186464 h 4248150"/>
                <a:gd name="connsiteX142" fmla="*/ 773906 w 981075"/>
                <a:gd name="connsiteY142" fmla="*/ 2260759 h 4248150"/>
                <a:gd name="connsiteX143" fmla="*/ 753904 w 981075"/>
                <a:gd name="connsiteY143" fmla="*/ 2303621 h 4248150"/>
                <a:gd name="connsiteX144" fmla="*/ 754856 w 981075"/>
                <a:gd name="connsiteY144" fmla="*/ 2303621 h 4248150"/>
                <a:gd name="connsiteX145" fmla="*/ 740569 w 981075"/>
                <a:gd name="connsiteY145" fmla="*/ 2328386 h 4248150"/>
                <a:gd name="connsiteX146" fmla="*/ 731996 w 981075"/>
                <a:gd name="connsiteY146" fmla="*/ 2341721 h 4248150"/>
                <a:gd name="connsiteX147" fmla="*/ 305276 w 981075"/>
                <a:gd name="connsiteY147" fmla="*/ 2341721 h 4248150"/>
                <a:gd name="connsiteX148" fmla="*/ 158591 w 981075"/>
                <a:gd name="connsiteY148" fmla="*/ 3162776 h 4248150"/>
                <a:gd name="connsiteX149" fmla="*/ 190976 w 981075"/>
                <a:gd name="connsiteY149" fmla="*/ 3067526 h 4248150"/>
                <a:gd name="connsiteX150" fmla="*/ 227171 w 981075"/>
                <a:gd name="connsiteY150" fmla="*/ 3011329 h 4248150"/>
                <a:gd name="connsiteX151" fmla="*/ 723424 w 981075"/>
                <a:gd name="connsiteY151" fmla="*/ 3011329 h 4248150"/>
                <a:gd name="connsiteX152" fmla="*/ 759619 w 981075"/>
                <a:gd name="connsiteY152" fmla="*/ 3067526 h 4248150"/>
                <a:gd name="connsiteX153" fmla="*/ 795814 w 981075"/>
                <a:gd name="connsiteY153" fmla="*/ 3162776 h 4248150"/>
                <a:gd name="connsiteX154" fmla="*/ 797719 w 981075"/>
                <a:gd name="connsiteY154" fmla="*/ 3174206 h 4248150"/>
                <a:gd name="connsiteX155" fmla="*/ 157639 w 981075"/>
                <a:gd name="connsiteY155" fmla="*/ 3174206 h 4248150"/>
                <a:gd name="connsiteX156" fmla="*/ 158591 w 981075"/>
                <a:gd name="connsiteY156" fmla="*/ 3162776 h 4248150"/>
                <a:gd name="connsiteX157" fmla="*/ 236696 w 981075"/>
                <a:gd name="connsiteY157" fmla="*/ 3391376 h 4248150"/>
                <a:gd name="connsiteX158" fmla="*/ 193834 w 981075"/>
                <a:gd name="connsiteY158" fmla="*/ 3324701 h 4248150"/>
                <a:gd name="connsiteX159" fmla="*/ 163354 w 981075"/>
                <a:gd name="connsiteY159" fmla="*/ 3244691 h 4248150"/>
                <a:gd name="connsiteX160" fmla="*/ 796766 w 981075"/>
                <a:gd name="connsiteY160" fmla="*/ 3244691 h 4248150"/>
                <a:gd name="connsiteX161" fmla="*/ 770096 w 981075"/>
                <a:gd name="connsiteY161" fmla="*/ 3324701 h 4248150"/>
                <a:gd name="connsiteX162" fmla="*/ 730091 w 981075"/>
                <a:gd name="connsiteY162" fmla="*/ 3391376 h 4248150"/>
                <a:gd name="connsiteX163" fmla="*/ 717709 w 981075"/>
                <a:gd name="connsiteY163" fmla="*/ 3408521 h 4248150"/>
                <a:gd name="connsiteX164" fmla="*/ 250984 w 981075"/>
                <a:gd name="connsiteY164" fmla="*/ 3408521 h 4248150"/>
                <a:gd name="connsiteX165" fmla="*/ 236696 w 981075"/>
                <a:gd name="connsiteY165" fmla="*/ 3391376 h 424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981075" h="4248150">
                  <a:moveTo>
                    <a:pt x="621506" y="3748564"/>
                  </a:moveTo>
                  <a:cubicBezTo>
                    <a:pt x="617696" y="3745706"/>
                    <a:pt x="613886" y="3741896"/>
                    <a:pt x="610076" y="3739039"/>
                  </a:cubicBezTo>
                  <a:cubicBezTo>
                    <a:pt x="606266" y="3736181"/>
                    <a:pt x="602456" y="3732371"/>
                    <a:pt x="598646" y="3729514"/>
                  </a:cubicBezTo>
                  <a:cubicBezTo>
                    <a:pt x="585311" y="3719036"/>
                    <a:pt x="572929" y="3707606"/>
                    <a:pt x="559594" y="3697129"/>
                  </a:cubicBezTo>
                  <a:cubicBezTo>
                    <a:pt x="535781" y="3678079"/>
                    <a:pt x="511969" y="3658076"/>
                    <a:pt x="489109" y="3638074"/>
                  </a:cubicBezTo>
                  <a:cubicBezTo>
                    <a:pt x="485299" y="3635216"/>
                    <a:pt x="481489" y="3631406"/>
                    <a:pt x="477679" y="3628549"/>
                  </a:cubicBezTo>
                  <a:cubicBezTo>
                    <a:pt x="473869" y="3625691"/>
                    <a:pt x="470059" y="3621881"/>
                    <a:pt x="466249" y="3619024"/>
                  </a:cubicBezTo>
                  <a:cubicBezTo>
                    <a:pt x="411956" y="3573304"/>
                    <a:pt x="359569" y="3526631"/>
                    <a:pt x="313849" y="3479959"/>
                  </a:cubicBezTo>
                  <a:lnTo>
                    <a:pt x="658654" y="3479959"/>
                  </a:lnTo>
                  <a:cubicBezTo>
                    <a:pt x="614839" y="3526631"/>
                    <a:pt x="565309" y="3573304"/>
                    <a:pt x="512921" y="3619024"/>
                  </a:cubicBezTo>
                  <a:cubicBezTo>
                    <a:pt x="535781" y="3638074"/>
                    <a:pt x="559594" y="3657124"/>
                    <a:pt x="582454" y="3676174"/>
                  </a:cubicBezTo>
                  <a:cubicBezTo>
                    <a:pt x="595789" y="3687604"/>
                    <a:pt x="609124" y="3698081"/>
                    <a:pt x="622459" y="3709511"/>
                  </a:cubicBezTo>
                  <a:cubicBezTo>
                    <a:pt x="796766" y="3557111"/>
                    <a:pt x="950119" y="3395186"/>
                    <a:pt x="950119" y="3202781"/>
                  </a:cubicBezTo>
                  <a:cubicBezTo>
                    <a:pt x="950119" y="3012281"/>
                    <a:pt x="794861" y="2857976"/>
                    <a:pt x="625316" y="2696051"/>
                  </a:cubicBezTo>
                  <a:cubicBezTo>
                    <a:pt x="593884" y="2721769"/>
                    <a:pt x="562451" y="2747486"/>
                    <a:pt x="531971" y="2772251"/>
                  </a:cubicBezTo>
                  <a:cubicBezTo>
                    <a:pt x="526256" y="2777014"/>
                    <a:pt x="520541" y="2781776"/>
                    <a:pt x="514826" y="2785586"/>
                  </a:cubicBezTo>
                  <a:cubicBezTo>
                    <a:pt x="570071" y="2837974"/>
                    <a:pt x="623411" y="2889409"/>
                    <a:pt x="668179" y="2940844"/>
                  </a:cubicBezTo>
                  <a:lnTo>
                    <a:pt x="288131" y="2940844"/>
                  </a:lnTo>
                  <a:cubicBezTo>
                    <a:pt x="339566" y="2888456"/>
                    <a:pt x="401479" y="2837021"/>
                    <a:pt x="466249" y="2783681"/>
                  </a:cubicBezTo>
                  <a:cubicBezTo>
                    <a:pt x="470059" y="2780824"/>
                    <a:pt x="473869" y="2777014"/>
                    <a:pt x="477679" y="2774156"/>
                  </a:cubicBezTo>
                  <a:cubicBezTo>
                    <a:pt x="481489" y="2771299"/>
                    <a:pt x="485299" y="2767489"/>
                    <a:pt x="490061" y="2764631"/>
                  </a:cubicBezTo>
                  <a:cubicBezTo>
                    <a:pt x="495776" y="2759869"/>
                    <a:pt x="501491" y="2755106"/>
                    <a:pt x="508159" y="2750344"/>
                  </a:cubicBezTo>
                  <a:cubicBezTo>
                    <a:pt x="538639" y="2725579"/>
                    <a:pt x="570071" y="2700814"/>
                    <a:pt x="601504" y="2675096"/>
                  </a:cubicBezTo>
                  <a:cubicBezTo>
                    <a:pt x="605314" y="2672239"/>
                    <a:pt x="609124" y="2668429"/>
                    <a:pt x="612934" y="2665571"/>
                  </a:cubicBezTo>
                  <a:cubicBezTo>
                    <a:pt x="616744" y="2662714"/>
                    <a:pt x="620554" y="2658904"/>
                    <a:pt x="624364" y="2656046"/>
                  </a:cubicBezTo>
                  <a:cubicBezTo>
                    <a:pt x="746284" y="2553176"/>
                    <a:pt x="860584" y="2438876"/>
                    <a:pt x="914876" y="2303621"/>
                  </a:cubicBezTo>
                  <a:lnTo>
                    <a:pt x="913924" y="2303621"/>
                  </a:lnTo>
                  <a:cubicBezTo>
                    <a:pt x="934879" y="2251234"/>
                    <a:pt x="947261" y="2195989"/>
                    <a:pt x="947261" y="2136934"/>
                  </a:cubicBezTo>
                  <a:cubicBezTo>
                    <a:pt x="947261" y="2087404"/>
                    <a:pt x="939641" y="2041684"/>
                    <a:pt x="926306" y="1998821"/>
                  </a:cubicBezTo>
                  <a:lnTo>
                    <a:pt x="927259" y="1998821"/>
                  </a:lnTo>
                  <a:cubicBezTo>
                    <a:pt x="884396" y="1863566"/>
                    <a:pt x="781526" y="1760696"/>
                    <a:pt x="669131" y="1666399"/>
                  </a:cubicBezTo>
                  <a:cubicBezTo>
                    <a:pt x="665321" y="1663541"/>
                    <a:pt x="661511" y="1659731"/>
                    <a:pt x="657701" y="1656874"/>
                  </a:cubicBezTo>
                  <a:cubicBezTo>
                    <a:pt x="653891" y="1654016"/>
                    <a:pt x="650081" y="1650206"/>
                    <a:pt x="646271" y="1647349"/>
                  </a:cubicBezTo>
                  <a:cubicBezTo>
                    <a:pt x="625316" y="1630204"/>
                    <a:pt x="604361" y="1614011"/>
                    <a:pt x="583406" y="1596866"/>
                  </a:cubicBezTo>
                  <a:cubicBezTo>
                    <a:pt x="567214" y="1583531"/>
                    <a:pt x="551021" y="1570196"/>
                    <a:pt x="534829" y="1557814"/>
                  </a:cubicBezTo>
                  <a:cubicBezTo>
                    <a:pt x="531019" y="1554956"/>
                    <a:pt x="527209" y="1551146"/>
                    <a:pt x="523399" y="1548289"/>
                  </a:cubicBezTo>
                  <a:cubicBezTo>
                    <a:pt x="519589" y="1545431"/>
                    <a:pt x="515779" y="1541621"/>
                    <a:pt x="511969" y="1538764"/>
                  </a:cubicBezTo>
                  <a:cubicBezTo>
                    <a:pt x="454819" y="1491139"/>
                    <a:pt x="400526" y="1442561"/>
                    <a:pt x="356711" y="1390174"/>
                  </a:cubicBezTo>
                  <a:lnTo>
                    <a:pt x="708184" y="1390174"/>
                  </a:lnTo>
                  <a:cubicBezTo>
                    <a:pt x="666274" y="1442561"/>
                    <a:pt x="613886" y="1492091"/>
                    <a:pt x="558641" y="1538764"/>
                  </a:cubicBezTo>
                  <a:cubicBezTo>
                    <a:pt x="573881" y="1551146"/>
                    <a:pt x="590074" y="1563529"/>
                    <a:pt x="605314" y="1575911"/>
                  </a:cubicBezTo>
                  <a:cubicBezTo>
                    <a:pt x="627221" y="1593056"/>
                    <a:pt x="648176" y="1610201"/>
                    <a:pt x="670084" y="1628299"/>
                  </a:cubicBezTo>
                  <a:cubicBezTo>
                    <a:pt x="826294" y="1495901"/>
                    <a:pt x="962501" y="1339691"/>
                    <a:pt x="962501" y="1119664"/>
                  </a:cubicBezTo>
                  <a:cubicBezTo>
                    <a:pt x="962501" y="919639"/>
                    <a:pt x="811054" y="753904"/>
                    <a:pt x="636746" y="585311"/>
                  </a:cubicBezTo>
                  <a:cubicBezTo>
                    <a:pt x="617696" y="607219"/>
                    <a:pt x="598646" y="629126"/>
                    <a:pt x="579596" y="651034"/>
                  </a:cubicBezTo>
                  <a:cubicBezTo>
                    <a:pt x="567214" y="664369"/>
                    <a:pt x="555784" y="678656"/>
                    <a:pt x="543401" y="691991"/>
                  </a:cubicBezTo>
                  <a:cubicBezTo>
                    <a:pt x="608171" y="755809"/>
                    <a:pt x="668179" y="817721"/>
                    <a:pt x="715804" y="880586"/>
                  </a:cubicBezTo>
                  <a:lnTo>
                    <a:pt x="350044" y="880586"/>
                  </a:lnTo>
                  <a:cubicBezTo>
                    <a:pt x="392906" y="820579"/>
                    <a:pt x="444341" y="757714"/>
                    <a:pt x="500539" y="693896"/>
                  </a:cubicBezTo>
                  <a:cubicBezTo>
                    <a:pt x="503396" y="690086"/>
                    <a:pt x="507206" y="686276"/>
                    <a:pt x="510064" y="682466"/>
                  </a:cubicBezTo>
                  <a:cubicBezTo>
                    <a:pt x="512921" y="678656"/>
                    <a:pt x="516731" y="674846"/>
                    <a:pt x="519589" y="671036"/>
                  </a:cubicBezTo>
                  <a:cubicBezTo>
                    <a:pt x="530066" y="658654"/>
                    <a:pt x="541496" y="646271"/>
                    <a:pt x="552926" y="633889"/>
                  </a:cubicBezTo>
                  <a:cubicBezTo>
                    <a:pt x="572929" y="611029"/>
                    <a:pt x="592931" y="588169"/>
                    <a:pt x="612934" y="565309"/>
                  </a:cubicBezTo>
                  <a:cubicBezTo>
                    <a:pt x="615791" y="561499"/>
                    <a:pt x="619601" y="557689"/>
                    <a:pt x="622459" y="553879"/>
                  </a:cubicBezTo>
                  <a:cubicBezTo>
                    <a:pt x="625316" y="550069"/>
                    <a:pt x="629126" y="546259"/>
                    <a:pt x="631984" y="542449"/>
                  </a:cubicBezTo>
                  <a:cubicBezTo>
                    <a:pt x="700564" y="463391"/>
                    <a:pt x="773906" y="384334"/>
                    <a:pt x="823436" y="295751"/>
                  </a:cubicBezTo>
                  <a:cubicBezTo>
                    <a:pt x="879634" y="191929"/>
                    <a:pt x="905351" y="96679"/>
                    <a:pt x="911066" y="7144"/>
                  </a:cubicBezTo>
                  <a:lnTo>
                    <a:pt x="769144" y="7144"/>
                  </a:lnTo>
                  <a:cubicBezTo>
                    <a:pt x="762476" y="83344"/>
                    <a:pt x="738664" y="159544"/>
                    <a:pt x="696754" y="224314"/>
                  </a:cubicBezTo>
                  <a:cubicBezTo>
                    <a:pt x="649129" y="297656"/>
                    <a:pt x="591026" y="369094"/>
                    <a:pt x="531019" y="439579"/>
                  </a:cubicBezTo>
                  <a:cubicBezTo>
                    <a:pt x="528161" y="443389"/>
                    <a:pt x="524351" y="447199"/>
                    <a:pt x="521494" y="451009"/>
                  </a:cubicBezTo>
                  <a:cubicBezTo>
                    <a:pt x="518636" y="454819"/>
                    <a:pt x="514826" y="458629"/>
                    <a:pt x="511969" y="462439"/>
                  </a:cubicBezTo>
                  <a:cubicBezTo>
                    <a:pt x="487204" y="491014"/>
                    <a:pt x="462439" y="519589"/>
                    <a:pt x="437674" y="547211"/>
                  </a:cubicBezTo>
                  <a:cubicBezTo>
                    <a:pt x="431006" y="554831"/>
                    <a:pt x="425291" y="561499"/>
                    <a:pt x="418624" y="568166"/>
                  </a:cubicBezTo>
                  <a:cubicBezTo>
                    <a:pt x="414814" y="571976"/>
                    <a:pt x="411956" y="575786"/>
                    <a:pt x="409099" y="579596"/>
                  </a:cubicBezTo>
                  <a:cubicBezTo>
                    <a:pt x="405289" y="583406"/>
                    <a:pt x="402431" y="587216"/>
                    <a:pt x="399574" y="591026"/>
                  </a:cubicBezTo>
                  <a:cubicBezTo>
                    <a:pt x="242411" y="772001"/>
                    <a:pt x="102394" y="943451"/>
                    <a:pt x="102394" y="1115854"/>
                  </a:cubicBezTo>
                  <a:cubicBezTo>
                    <a:pt x="102394" y="1344454"/>
                    <a:pt x="247174" y="1495901"/>
                    <a:pt x="399574" y="1623536"/>
                  </a:cubicBezTo>
                  <a:cubicBezTo>
                    <a:pt x="403384" y="1626394"/>
                    <a:pt x="407194" y="1630204"/>
                    <a:pt x="411004" y="1633061"/>
                  </a:cubicBezTo>
                  <a:cubicBezTo>
                    <a:pt x="414814" y="1635919"/>
                    <a:pt x="418624" y="1639729"/>
                    <a:pt x="422434" y="1642586"/>
                  </a:cubicBezTo>
                  <a:cubicBezTo>
                    <a:pt x="443389" y="1659731"/>
                    <a:pt x="464344" y="1676876"/>
                    <a:pt x="485299" y="1693069"/>
                  </a:cubicBezTo>
                  <a:cubicBezTo>
                    <a:pt x="502444" y="1706404"/>
                    <a:pt x="518636" y="1719739"/>
                    <a:pt x="534829" y="1733074"/>
                  </a:cubicBezTo>
                  <a:cubicBezTo>
                    <a:pt x="538639" y="1735931"/>
                    <a:pt x="542449" y="1739741"/>
                    <a:pt x="547211" y="1742599"/>
                  </a:cubicBezTo>
                  <a:cubicBezTo>
                    <a:pt x="551021" y="1745456"/>
                    <a:pt x="554831" y="1749266"/>
                    <a:pt x="558641" y="1752124"/>
                  </a:cubicBezTo>
                  <a:cubicBezTo>
                    <a:pt x="614839" y="1798796"/>
                    <a:pt x="666274" y="1845469"/>
                    <a:pt x="707231" y="1894046"/>
                  </a:cubicBezTo>
                  <a:lnTo>
                    <a:pt x="338614" y="1894046"/>
                  </a:lnTo>
                  <a:cubicBezTo>
                    <a:pt x="386239" y="1847374"/>
                    <a:pt x="445294" y="1800701"/>
                    <a:pt x="509111" y="1751171"/>
                  </a:cubicBezTo>
                  <a:cubicBezTo>
                    <a:pt x="493871" y="1738789"/>
                    <a:pt x="478631" y="1726406"/>
                    <a:pt x="462439" y="1714024"/>
                  </a:cubicBezTo>
                  <a:cubicBezTo>
                    <a:pt x="440531" y="1696879"/>
                    <a:pt x="418624" y="1678781"/>
                    <a:pt x="396716" y="1660684"/>
                  </a:cubicBezTo>
                  <a:cubicBezTo>
                    <a:pt x="230029" y="1790224"/>
                    <a:pt x="81439" y="1915954"/>
                    <a:pt x="81439" y="2095024"/>
                  </a:cubicBezTo>
                  <a:cubicBezTo>
                    <a:pt x="81439" y="2312194"/>
                    <a:pt x="216694" y="2487454"/>
                    <a:pt x="368141" y="2641759"/>
                  </a:cubicBezTo>
                  <a:cubicBezTo>
                    <a:pt x="374809" y="2636044"/>
                    <a:pt x="381476" y="2631281"/>
                    <a:pt x="388144" y="2625566"/>
                  </a:cubicBezTo>
                  <a:cubicBezTo>
                    <a:pt x="418624" y="2600801"/>
                    <a:pt x="449104" y="2576989"/>
                    <a:pt x="479584" y="2552224"/>
                  </a:cubicBezTo>
                  <a:cubicBezTo>
                    <a:pt x="432911" y="2504599"/>
                    <a:pt x="388144" y="2455069"/>
                    <a:pt x="350996" y="2404586"/>
                  </a:cubicBezTo>
                  <a:lnTo>
                    <a:pt x="680561" y="2404586"/>
                  </a:lnTo>
                  <a:cubicBezTo>
                    <a:pt x="635794" y="2456021"/>
                    <a:pt x="581501" y="2505551"/>
                    <a:pt x="524351" y="2554129"/>
                  </a:cubicBezTo>
                  <a:cubicBezTo>
                    <a:pt x="520541" y="2556986"/>
                    <a:pt x="516731" y="2560796"/>
                    <a:pt x="512921" y="2563654"/>
                  </a:cubicBezTo>
                  <a:cubicBezTo>
                    <a:pt x="509111" y="2566511"/>
                    <a:pt x="505301" y="2570321"/>
                    <a:pt x="501491" y="2573179"/>
                  </a:cubicBezTo>
                  <a:cubicBezTo>
                    <a:pt x="471964" y="2597944"/>
                    <a:pt x="440531" y="2622709"/>
                    <a:pt x="410051" y="2646521"/>
                  </a:cubicBezTo>
                  <a:cubicBezTo>
                    <a:pt x="403384" y="2652236"/>
                    <a:pt x="396716" y="2656999"/>
                    <a:pt x="390049" y="2662714"/>
                  </a:cubicBezTo>
                  <a:cubicBezTo>
                    <a:pt x="386239" y="2665571"/>
                    <a:pt x="382429" y="2669381"/>
                    <a:pt x="378619" y="2672239"/>
                  </a:cubicBezTo>
                  <a:cubicBezTo>
                    <a:pt x="374809" y="2675096"/>
                    <a:pt x="370999" y="2678906"/>
                    <a:pt x="367189" y="2681764"/>
                  </a:cubicBezTo>
                  <a:cubicBezTo>
                    <a:pt x="182404" y="2832259"/>
                    <a:pt x="7144" y="2988469"/>
                    <a:pt x="7144" y="3192304"/>
                  </a:cubicBezTo>
                  <a:cubicBezTo>
                    <a:pt x="7144" y="3388519"/>
                    <a:pt x="170974" y="3553301"/>
                    <a:pt x="355759" y="3710464"/>
                  </a:cubicBezTo>
                  <a:cubicBezTo>
                    <a:pt x="359569" y="3713321"/>
                    <a:pt x="363379" y="3717131"/>
                    <a:pt x="367189" y="3719989"/>
                  </a:cubicBezTo>
                  <a:cubicBezTo>
                    <a:pt x="370999" y="3722846"/>
                    <a:pt x="374809" y="3726656"/>
                    <a:pt x="378619" y="3729514"/>
                  </a:cubicBezTo>
                  <a:cubicBezTo>
                    <a:pt x="404336" y="3751421"/>
                    <a:pt x="431006" y="3773329"/>
                    <a:pt x="456724" y="3794284"/>
                  </a:cubicBezTo>
                  <a:cubicBezTo>
                    <a:pt x="467201" y="3802856"/>
                    <a:pt x="477679" y="3811429"/>
                    <a:pt x="488156" y="3820001"/>
                  </a:cubicBezTo>
                  <a:cubicBezTo>
                    <a:pt x="491966" y="3822859"/>
                    <a:pt x="495776" y="3826669"/>
                    <a:pt x="499586" y="3829526"/>
                  </a:cubicBezTo>
                  <a:cubicBezTo>
                    <a:pt x="503396" y="3832384"/>
                    <a:pt x="507206" y="3836194"/>
                    <a:pt x="511016" y="3839051"/>
                  </a:cubicBezTo>
                  <a:cubicBezTo>
                    <a:pt x="675799" y="3976211"/>
                    <a:pt x="830104" y="4116229"/>
                    <a:pt x="830104" y="4247674"/>
                  </a:cubicBezTo>
                  <a:lnTo>
                    <a:pt x="979646" y="4247674"/>
                  </a:lnTo>
                  <a:cubicBezTo>
                    <a:pt x="980599" y="4064794"/>
                    <a:pt x="807244" y="3903821"/>
                    <a:pt x="621506" y="3748564"/>
                  </a:cubicBezTo>
                  <a:close/>
                  <a:moveTo>
                    <a:pt x="252889" y="1080611"/>
                  </a:moveTo>
                  <a:cubicBezTo>
                    <a:pt x="257651" y="1050131"/>
                    <a:pt x="269081" y="1017746"/>
                    <a:pt x="285274" y="985361"/>
                  </a:cubicBezTo>
                  <a:cubicBezTo>
                    <a:pt x="291941" y="972026"/>
                    <a:pt x="299561" y="958691"/>
                    <a:pt x="307181" y="944404"/>
                  </a:cubicBezTo>
                  <a:lnTo>
                    <a:pt x="759619" y="944404"/>
                  </a:lnTo>
                  <a:cubicBezTo>
                    <a:pt x="767239" y="957739"/>
                    <a:pt x="774859" y="971074"/>
                    <a:pt x="780574" y="985361"/>
                  </a:cubicBezTo>
                  <a:cubicBezTo>
                    <a:pt x="794861" y="1016794"/>
                    <a:pt x="805339" y="1049179"/>
                    <a:pt x="810101" y="1080611"/>
                  </a:cubicBezTo>
                  <a:cubicBezTo>
                    <a:pt x="811054" y="1087279"/>
                    <a:pt x="812006" y="1092994"/>
                    <a:pt x="812006" y="1099661"/>
                  </a:cubicBezTo>
                  <a:lnTo>
                    <a:pt x="250031" y="1099661"/>
                  </a:lnTo>
                  <a:cubicBezTo>
                    <a:pt x="250984" y="1093946"/>
                    <a:pt x="251936" y="1087279"/>
                    <a:pt x="252889" y="1080611"/>
                  </a:cubicBezTo>
                  <a:close/>
                  <a:moveTo>
                    <a:pt x="306229" y="1319689"/>
                  </a:moveTo>
                  <a:cubicBezTo>
                    <a:pt x="293846" y="1298734"/>
                    <a:pt x="282416" y="1275874"/>
                    <a:pt x="273844" y="1253014"/>
                  </a:cubicBezTo>
                  <a:cubicBezTo>
                    <a:pt x="263366" y="1225391"/>
                    <a:pt x="256699" y="1196816"/>
                    <a:pt x="252889" y="1167289"/>
                  </a:cubicBezTo>
                  <a:lnTo>
                    <a:pt x="809149" y="1167289"/>
                  </a:lnTo>
                  <a:cubicBezTo>
                    <a:pt x="805339" y="1196816"/>
                    <a:pt x="797719" y="1226344"/>
                    <a:pt x="787241" y="1253014"/>
                  </a:cubicBezTo>
                  <a:cubicBezTo>
                    <a:pt x="778669" y="1275874"/>
                    <a:pt x="767239" y="1298734"/>
                    <a:pt x="754856" y="1319689"/>
                  </a:cubicBezTo>
                  <a:cubicBezTo>
                    <a:pt x="754856" y="1320641"/>
                    <a:pt x="753904" y="1320641"/>
                    <a:pt x="753904" y="1321594"/>
                  </a:cubicBezTo>
                  <a:lnTo>
                    <a:pt x="308134" y="1321594"/>
                  </a:lnTo>
                  <a:cubicBezTo>
                    <a:pt x="307181" y="1320641"/>
                    <a:pt x="307181" y="1320641"/>
                    <a:pt x="306229" y="1319689"/>
                  </a:cubicBezTo>
                  <a:close/>
                  <a:moveTo>
                    <a:pt x="230981" y="2097881"/>
                  </a:moveTo>
                  <a:cubicBezTo>
                    <a:pt x="230981" y="2097881"/>
                    <a:pt x="230981" y="2097881"/>
                    <a:pt x="230981" y="2097881"/>
                  </a:cubicBezTo>
                  <a:cubicBezTo>
                    <a:pt x="230981" y="2064544"/>
                    <a:pt x="240506" y="2033111"/>
                    <a:pt x="255746" y="2002631"/>
                  </a:cubicBezTo>
                  <a:cubicBezTo>
                    <a:pt x="262414" y="1989296"/>
                    <a:pt x="270986" y="1976914"/>
                    <a:pt x="279559" y="1963579"/>
                  </a:cubicBezTo>
                  <a:lnTo>
                    <a:pt x="751999" y="1963579"/>
                  </a:lnTo>
                  <a:cubicBezTo>
                    <a:pt x="758666" y="1975009"/>
                    <a:pt x="764381" y="1986439"/>
                    <a:pt x="769144" y="1997869"/>
                  </a:cubicBezTo>
                  <a:lnTo>
                    <a:pt x="769144" y="1997869"/>
                  </a:lnTo>
                  <a:cubicBezTo>
                    <a:pt x="770096" y="1999774"/>
                    <a:pt x="771049" y="2000726"/>
                    <a:pt x="771049" y="2002631"/>
                  </a:cubicBezTo>
                  <a:cubicBezTo>
                    <a:pt x="784384" y="2032159"/>
                    <a:pt x="792956" y="2064544"/>
                    <a:pt x="796766" y="2097881"/>
                  </a:cubicBezTo>
                  <a:cubicBezTo>
                    <a:pt x="797719" y="2104549"/>
                    <a:pt x="797719" y="2111216"/>
                    <a:pt x="798671" y="2118836"/>
                  </a:cubicBezTo>
                  <a:lnTo>
                    <a:pt x="551974" y="2118836"/>
                  </a:lnTo>
                  <a:lnTo>
                    <a:pt x="551021" y="2118836"/>
                  </a:lnTo>
                  <a:lnTo>
                    <a:pt x="231934" y="2118836"/>
                  </a:lnTo>
                  <a:cubicBezTo>
                    <a:pt x="230981" y="2112169"/>
                    <a:pt x="230981" y="2104549"/>
                    <a:pt x="230981" y="2097881"/>
                  </a:cubicBezTo>
                  <a:close/>
                  <a:moveTo>
                    <a:pt x="305276" y="2340769"/>
                  </a:moveTo>
                  <a:cubicBezTo>
                    <a:pt x="302419" y="2336006"/>
                    <a:pt x="299561" y="2331244"/>
                    <a:pt x="296704" y="2327434"/>
                  </a:cubicBezTo>
                  <a:cubicBezTo>
                    <a:pt x="284321" y="2305526"/>
                    <a:pt x="272891" y="2283619"/>
                    <a:pt x="264319" y="2260759"/>
                  </a:cubicBezTo>
                  <a:cubicBezTo>
                    <a:pt x="254794" y="2235994"/>
                    <a:pt x="246221" y="2211229"/>
                    <a:pt x="240506" y="2186464"/>
                  </a:cubicBezTo>
                  <a:lnTo>
                    <a:pt x="551021" y="2186464"/>
                  </a:lnTo>
                  <a:lnTo>
                    <a:pt x="551974" y="2186464"/>
                  </a:lnTo>
                  <a:lnTo>
                    <a:pt x="794861" y="2186464"/>
                  </a:lnTo>
                  <a:cubicBezTo>
                    <a:pt x="791051" y="2212181"/>
                    <a:pt x="783431" y="2236946"/>
                    <a:pt x="773906" y="2260759"/>
                  </a:cubicBezTo>
                  <a:cubicBezTo>
                    <a:pt x="768191" y="2275046"/>
                    <a:pt x="761524" y="2289334"/>
                    <a:pt x="753904" y="2303621"/>
                  </a:cubicBezTo>
                  <a:lnTo>
                    <a:pt x="754856" y="2303621"/>
                  </a:lnTo>
                  <a:cubicBezTo>
                    <a:pt x="750094" y="2312194"/>
                    <a:pt x="745331" y="2319814"/>
                    <a:pt x="740569" y="2328386"/>
                  </a:cubicBezTo>
                  <a:cubicBezTo>
                    <a:pt x="737711" y="2333149"/>
                    <a:pt x="734854" y="2337911"/>
                    <a:pt x="731996" y="2341721"/>
                  </a:cubicBezTo>
                  <a:lnTo>
                    <a:pt x="305276" y="2341721"/>
                  </a:lnTo>
                  <a:close/>
                  <a:moveTo>
                    <a:pt x="158591" y="3162776"/>
                  </a:moveTo>
                  <a:cubicBezTo>
                    <a:pt x="163354" y="3130391"/>
                    <a:pt x="173831" y="3098006"/>
                    <a:pt x="190976" y="3067526"/>
                  </a:cubicBezTo>
                  <a:cubicBezTo>
                    <a:pt x="201454" y="3048476"/>
                    <a:pt x="213836" y="3029426"/>
                    <a:pt x="227171" y="3011329"/>
                  </a:cubicBezTo>
                  <a:lnTo>
                    <a:pt x="723424" y="3011329"/>
                  </a:lnTo>
                  <a:cubicBezTo>
                    <a:pt x="736759" y="3030379"/>
                    <a:pt x="749141" y="3048476"/>
                    <a:pt x="759619" y="3067526"/>
                  </a:cubicBezTo>
                  <a:cubicBezTo>
                    <a:pt x="776764" y="3098959"/>
                    <a:pt x="789146" y="3131344"/>
                    <a:pt x="795814" y="3162776"/>
                  </a:cubicBezTo>
                  <a:cubicBezTo>
                    <a:pt x="796766" y="3166586"/>
                    <a:pt x="796766" y="3170396"/>
                    <a:pt x="797719" y="3174206"/>
                  </a:cubicBezTo>
                  <a:lnTo>
                    <a:pt x="157639" y="3174206"/>
                  </a:lnTo>
                  <a:cubicBezTo>
                    <a:pt x="157639" y="3170396"/>
                    <a:pt x="157639" y="3166586"/>
                    <a:pt x="158591" y="3162776"/>
                  </a:cubicBezTo>
                  <a:close/>
                  <a:moveTo>
                    <a:pt x="236696" y="3391376"/>
                  </a:moveTo>
                  <a:cubicBezTo>
                    <a:pt x="220504" y="3369469"/>
                    <a:pt x="205264" y="3346609"/>
                    <a:pt x="193834" y="3324701"/>
                  </a:cubicBezTo>
                  <a:cubicBezTo>
                    <a:pt x="179546" y="3298031"/>
                    <a:pt x="169069" y="3271361"/>
                    <a:pt x="163354" y="3244691"/>
                  </a:cubicBezTo>
                  <a:lnTo>
                    <a:pt x="796766" y="3244691"/>
                  </a:lnTo>
                  <a:cubicBezTo>
                    <a:pt x="792004" y="3271361"/>
                    <a:pt x="782479" y="3298031"/>
                    <a:pt x="770096" y="3324701"/>
                  </a:cubicBezTo>
                  <a:cubicBezTo>
                    <a:pt x="759619" y="3347561"/>
                    <a:pt x="746284" y="3369469"/>
                    <a:pt x="730091" y="3391376"/>
                  </a:cubicBezTo>
                  <a:cubicBezTo>
                    <a:pt x="726281" y="3397091"/>
                    <a:pt x="721519" y="3402806"/>
                    <a:pt x="717709" y="3408521"/>
                  </a:cubicBezTo>
                  <a:lnTo>
                    <a:pt x="250984" y="3408521"/>
                  </a:lnTo>
                  <a:cubicBezTo>
                    <a:pt x="245269" y="3402806"/>
                    <a:pt x="240506" y="3397091"/>
                    <a:pt x="236696" y="33913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D1C8C66F-565A-4DE8-BE26-BA5BC930DEEB}"/>
              </a:ext>
            </a:extLst>
          </p:cNvPr>
          <p:cNvGrpSpPr/>
          <p:nvPr userDrawn="1"/>
        </p:nvGrpSpPr>
        <p:grpSpPr>
          <a:xfrm>
            <a:off x="11170" y="472600"/>
            <a:ext cx="3398860" cy="6236782"/>
            <a:chOff x="11170" y="472600"/>
            <a:chExt cx="3398860" cy="6236782"/>
          </a:xfrm>
          <a:gradFill>
            <a:gsLst>
              <a:gs pos="93000">
                <a:schemeClr val="accent1">
                  <a:lumMod val="81000"/>
                </a:schemeClr>
              </a:gs>
              <a:gs pos="33000">
                <a:schemeClr val="accent1">
                  <a:lumMod val="90000"/>
                </a:schemeClr>
              </a:gs>
            </a:gsLst>
            <a:lin ang="10800000" scaled="1"/>
          </a:gradFill>
        </p:grpSpPr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B8882349-D833-4C0B-BD24-63BB8656D5D7}"/>
                </a:ext>
              </a:extLst>
            </p:cNvPr>
            <p:cNvGrpSpPr/>
            <p:nvPr userDrawn="1"/>
          </p:nvGrpSpPr>
          <p:grpSpPr>
            <a:xfrm rot="2885641">
              <a:off x="-30246" y="565979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B750D35F-5468-49EC-89C0-3A18A0B963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74B75543-7638-48B6-842F-8DF0E43A1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F695C379-7F4B-414F-83C3-0C5682AD47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385D1C1F-2002-4098-8B66-D7D0836D11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07D05259-DE62-457C-B709-858E9E3534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BC99ED62-AF3C-4567-9F06-750F7EBBF3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7633CBC9-77E8-4927-A270-46954C9DF437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2D12ED10-6A25-4FDE-BF79-8716090CF7C7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939F2FA9-DEC0-47FE-A2D7-9E9553DF9448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94244470-0351-4D74-B98C-E2AA2D3759B0}"/>
                </a:ext>
              </a:extLst>
            </p:cNvPr>
            <p:cNvGrpSpPr/>
            <p:nvPr userDrawn="1"/>
          </p:nvGrpSpPr>
          <p:grpSpPr>
            <a:xfrm rot="2885641">
              <a:off x="149974" y="4914556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D2AA1FF5-FCB4-481E-98AC-5FF273AEFE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0CB433A7-E912-4B57-8FBA-D6121A1EA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4DC1AD19-9595-4F06-A1F2-F464779711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id="{8BCC94C4-14F9-4A56-BF56-F4F20D9ED2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CD0001A4-1BD3-475C-B157-0F54908646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B505CDD1-E67C-47A4-A5AA-58748285D1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ECD0D724-4D6F-4C75-A1C1-856BB1890ACD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5C99316B-C82C-42F0-AAC9-8F3B0DCEAE1F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8EE43BA7-16D6-4A7C-9390-AADDDF6AD3AA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3C6C8749-A045-4199-9990-E33448D3F751}"/>
                </a:ext>
              </a:extLst>
            </p:cNvPr>
            <p:cNvGrpSpPr/>
            <p:nvPr userDrawn="1"/>
          </p:nvGrpSpPr>
          <p:grpSpPr>
            <a:xfrm rot="21145992">
              <a:off x="11170" y="2947542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id="{126B43C4-AA5C-466B-A4D7-E4947D23C6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EF8481FF-8960-4663-B19F-D9CDB52C4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>
                <a:extLst>
                  <a:ext uri="{FF2B5EF4-FFF2-40B4-BE49-F238E27FC236}">
                    <a16:creationId xmlns:a16="http://schemas.microsoft.com/office/drawing/2014/main" id="{1EA5EAAD-7E92-4F27-A934-CA20462C08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F1A68994-E636-4369-8632-C61BB42B88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D4348280-285C-4042-944D-B7F1315FD5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2A7143A5-3F3D-42D3-990A-60C4FB011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FC667DF0-7462-4C4E-A1EB-6723D8DEA4DC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A55BF341-694B-46AC-8138-ED60700A89AC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0A062096-1FD1-449B-AC1F-449D34E3BFEF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A1924915-B223-4B30-8B2E-9BC80787DCDB}"/>
                </a:ext>
              </a:extLst>
            </p:cNvPr>
            <p:cNvGrpSpPr/>
            <p:nvPr userDrawn="1"/>
          </p:nvGrpSpPr>
          <p:grpSpPr>
            <a:xfrm>
              <a:off x="1353578" y="2112857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5A887C32-719E-4702-9A77-90D16F5F2CEA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2ED762E0-AA9D-4F79-B80D-16CBD7606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C185762C-E4CF-45F2-84AF-C0829960EC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73A98454-8982-498C-9F59-0412661C0D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03E1A37F-B18B-4A1C-A237-8DCAAAD6E531}"/>
                </a:ext>
              </a:extLst>
            </p:cNvPr>
            <p:cNvGrpSpPr/>
            <p:nvPr userDrawn="1"/>
          </p:nvGrpSpPr>
          <p:grpSpPr>
            <a:xfrm rot="15049643">
              <a:off x="2364573" y="5496095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DFDFEFCE-8802-46F8-B845-D8EDBCD53A5C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D185E355-1F2D-44BE-B900-5F9F037EB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9D98C8B1-41B9-4874-942A-C66E906E8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49EABE8B-C98C-49E2-9DD2-FBC3FAAFBB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2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01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75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">
            <a:extLst>
              <a:ext uri="{FF2B5EF4-FFF2-40B4-BE49-F238E27FC236}">
                <a16:creationId xmlns:a16="http://schemas.microsoft.com/office/drawing/2014/main" id="{F3FFAF36-2C4B-400A-925A-732215955DA6}"/>
              </a:ext>
            </a:extLst>
          </p:cNvPr>
          <p:cNvSpPr/>
          <p:nvPr userDrawn="1"/>
        </p:nvSpPr>
        <p:spPr>
          <a:xfrm rot="19437896">
            <a:off x="1838780" y="2362240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B378E988-CF50-42D9-BB8A-C7CC41B0FF82}"/>
              </a:ext>
            </a:extLst>
          </p:cNvPr>
          <p:cNvSpPr/>
          <p:nvPr userDrawn="1"/>
        </p:nvSpPr>
        <p:spPr>
          <a:xfrm rot="3709911">
            <a:off x="2854980" y="177488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Oval 2">
            <a:extLst>
              <a:ext uri="{FF2B5EF4-FFF2-40B4-BE49-F238E27FC236}">
                <a16:creationId xmlns:a16="http://schemas.microsoft.com/office/drawing/2014/main" id="{882B12CC-1A46-4380-988F-674F427BDFAA}"/>
              </a:ext>
            </a:extLst>
          </p:cNvPr>
          <p:cNvSpPr/>
          <p:nvPr userDrawn="1"/>
        </p:nvSpPr>
        <p:spPr>
          <a:xfrm>
            <a:off x="1048873" y="497779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9E0B5CE1-6191-492E-979D-03E880B959B9}"/>
              </a:ext>
            </a:extLst>
          </p:cNvPr>
          <p:cNvSpPr/>
          <p:nvPr userDrawn="1"/>
        </p:nvSpPr>
        <p:spPr>
          <a:xfrm rot="19437896">
            <a:off x="3270239" y="533348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2">
            <a:extLst>
              <a:ext uri="{FF2B5EF4-FFF2-40B4-BE49-F238E27FC236}">
                <a16:creationId xmlns:a16="http://schemas.microsoft.com/office/drawing/2014/main" id="{0A67EB8D-45A4-4910-AADE-A48602E910EF}"/>
              </a:ext>
            </a:extLst>
          </p:cNvPr>
          <p:cNvSpPr/>
          <p:nvPr userDrawn="1"/>
        </p:nvSpPr>
        <p:spPr>
          <a:xfrm rot="3709911">
            <a:off x="237016" y="1454775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A0CF3B62-DB0F-4638-94E6-97B858867087}"/>
              </a:ext>
            </a:extLst>
          </p:cNvPr>
          <p:cNvSpPr/>
          <p:nvPr userDrawn="1"/>
        </p:nvSpPr>
        <p:spPr>
          <a:xfrm rot="8100000">
            <a:off x="998505" y="1013950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D57B7012-81D1-4191-8692-189F53B11026}"/>
              </a:ext>
            </a:extLst>
          </p:cNvPr>
          <p:cNvSpPr/>
          <p:nvPr userDrawn="1"/>
        </p:nvSpPr>
        <p:spPr>
          <a:xfrm rot="5157174">
            <a:off x="3514632" y="1701234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8B8C5338-F012-4C7E-9ACF-B5A004F58BC4}"/>
              </a:ext>
            </a:extLst>
          </p:cNvPr>
          <p:cNvSpPr/>
          <p:nvPr userDrawn="1"/>
        </p:nvSpPr>
        <p:spPr>
          <a:xfrm rot="900000">
            <a:off x="3586510" y="2731196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F14FC152-57DA-44B2-A3EA-C4C08418F158}"/>
              </a:ext>
            </a:extLst>
          </p:cNvPr>
          <p:cNvSpPr/>
          <p:nvPr userDrawn="1"/>
        </p:nvSpPr>
        <p:spPr>
          <a:xfrm rot="900000">
            <a:off x="1168343" y="3259592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547F32D0-9CB1-4705-8640-A43951E0E605}"/>
              </a:ext>
            </a:extLst>
          </p:cNvPr>
          <p:cNvSpPr/>
          <p:nvPr userDrawn="1"/>
        </p:nvSpPr>
        <p:spPr>
          <a:xfrm rot="3709911">
            <a:off x="214059" y="342467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id="{21073768-FD4E-4493-888D-9732C93ED0D8}"/>
              </a:ext>
            </a:extLst>
          </p:cNvPr>
          <p:cNvSpPr/>
          <p:nvPr userDrawn="1"/>
        </p:nvSpPr>
        <p:spPr>
          <a:xfrm rot="8100000">
            <a:off x="4838833" y="581154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Oval 2">
            <a:extLst>
              <a:ext uri="{FF2B5EF4-FFF2-40B4-BE49-F238E27FC236}">
                <a16:creationId xmlns:a16="http://schemas.microsoft.com/office/drawing/2014/main" id="{1D42871E-8273-4BDC-8CA1-94B1735D8EDF}"/>
              </a:ext>
            </a:extLst>
          </p:cNvPr>
          <p:cNvSpPr/>
          <p:nvPr userDrawn="1"/>
        </p:nvSpPr>
        <p:spPr>
          <a:xfrm rot="19437896">
            <a:off x="4863418" y="178089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CE15439B-0BDE-4539-A86A-60E9DC33FD77}"/>
              </a:ext>
            </a:extLst>
          </p:cNvPr>
          <p:cNvSpPr/>
          <p:nvPr userDrawn="1"/>
        </p:nvSpPr>
        <p:spPr>
          <a:xfrm rot="900000">
            <a:off x="2051612" y="2186572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">
            <a:extLst>
              <a:ext uri="{FF2B5EF4-FFF2-40B4-BE49-F238E27FC236}">
                <a16:creationId xmlns:a16="http://schemas.microsoft.com/office/drawing/2014/main" id="{6298CC55-4945-46BD-8615-24E6D3295A86}"/>
              </a:ext>
            </a:extLst>
          </p:cNvPr>
          <p:cNvSpPr/>
          <p:nvPr userDrawn="1"/>
        </p:nvSpPr>
        <p:spPr>
          <a:xfrm rot="3709911">
            <a:off x="2616634" y="3622577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2">
            <a:extLst>
              <a:ext uri="{FF2B5EF4-FFF2-40B4-BE49-F238E27FC236}">
                <a16:creationId xmlns:a16="http://schemas.microsoft.com/office/drawing/2014/main" id="{A0796784-D231-4ABA-8910-4D81ACFFD485}"/>
              </a:ext>
            </a:extLst>
          </p:cNvPr>
          <p:cNvSpPr/>
          <p:nvPr userDrawn="1"/>
        </p:nvSpPr>
        <p:spPr>
          <a:xfrm rot="3709911">
            <a:off x="2933966" y="330776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90FD235E-0A91-4D21-B439-5C7942717E86}"/>
              </a:ext>
            </a:extLst>
          </p:cNvPr>
          <p:cNvSpPr/>
          <p:nvPr userDrawn="1"/>
        </p:nvSpPr>
        <p:spPr>
          <a:xfrm rot="900000">
            <a:off x="5193686" y="3075597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0EFA984F-F0B3-4CAF-8E35-AF3B5ED34BB8}"/>
              </a:ext>
            </a:extLst>
          </p:cNvPr>
          <p:cNvSpPr/>
          <p:nvPr userDrawn="1"/>
        </p:nvSpPr>
        <p:spPr>
          <a:xfrm rot="3709911">
            <a:off x="2070340" y="582744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">
            <a:extLst>
              <a:ext uri="{FF2B5EF4-FFF2-40B4-BE49-F238E27FC236}">
                <a16:creationId xmlns:a16="http://schemas.microsoft.com/office/drawing/2014/main" id="{716C2270-FE55-45F4-830A-CEEE330AAB4B}"/>
              </a:ext>
            </a:extLst>
          </p:cNvPr>
          <p:cNvSpPr/>
          <p:nvPr userDrawn="1"/>
        </p:nvSpPr>
        <p:spPr>
          <a:xfrm rot="19437896">
            <a:off x="398767" y="424638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id="{E437DF43-9E19-4E00-ADE0-77136E44B427}"/>
              </a:ext>
            </a:extLst>
          </p:cNvPr>
          <p:cNvSpPr/>
          <p:nvPr userDrawn="1"/>
        </p:nvSpPr>
        <p:spPr>
          <a:xfrm rot="19437896">
            <a:off x="539123" y="2595464"/>
            <a:ext cx="826258" cy="7569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Oval 2">
            <a:extLst>
              <a:ext uri="{FF2B5EF4-FFF2-40B4-BE49-F238E27FC236}">
                <a16:creationId xmlns:a16="http://schemas.microsoft.com/office/drawing/2014/main" id="{E6275495-B5CE-4EF7-B942-C32B042C1551}"/>
              </a:ext>
            </a:extLst>
          </p:cNvPr>
          <p:cNvSpPr/>
          <p:nvPr userDrawn="1"/>
        </p:nvSpPr>
        <p:spPr>
          <a:xfrm rot="19437896">
            <a:off x="4270899" y="52580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6E4E7F37-8DDA-43E6-815F-6D9BA7B8A2D5}"/>
              </a:ext>
            </a:extLst>
          </p:cNvPr>
          <p:cNvSpPr/>
          <p:nvPr userDrawn="1"/>
        </p:nvSpPr>
        <p:spPr>
          <a:xfrm rot="3709911">
            <a:off x="1553212" y="587007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B94DBAFA-3F1D-47A1-839E-3719DE3EBC6E}"/>
              </a:ext>
            </a:extLst>
          </p:cNvPr>
          <p:cNvSpPr/>
          <p:nvPr userDrawn="1"/>
        </p:nvSpPr>
        <p:spPr>
          <a:xfrm>
            <a:off x="660460" y="4701812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5F0DE6B8-9DA6-48F5-AF04-7278BEE6A96F}"/>
              </a:ext>
            </a:extLst>
          </p:cNvPr>
          <p:cNvSpPr/>
          <p:nvPr userDrawn="1"/>
        </p:nvSpPr>
        <p:spPr>
          <a:xfrm rot="19437896">
            <a:off x="2314619" y="4700669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56472159-3837-4012-8E16-16B2FD021F97}"/>
              </a:ext>
            </a:extLst>
          </p:cNvPr>
          <p:cNvSpPr/>
          <p:nvPr userDrawn="1"/>
        </p:nvSpPr>
        <p:spPr>
          <a:xfrm rot="8100000">
            <a:off x="-424473" y="5170061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F2D9B3CB-56C4-44F0-923E-75E14486D199}"/>
              </a:ext>
            </a:extLst>
          </p:cNvPr>
          <p:cNvSpPr/>
          <p:nvPr userDrawn="1"/>
        </p:nvSpPr>
        <p:spPr>
          <a:xfrm rot="5157174">
            <a:off x="2212864" y="5796427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C5F6E746-37D8-4A7A-AD33-6B6B1D014BD4}"/>
              </a:ext>
            </a:extLst>
          </p:cNvPr>
          <p:cNvSpPr/>
          <p:nvPr userDrawn="1"/>
        </p:nvSpPr>
        <p:spPr>
          <a:xfrm rot="900000">
            <a:off x="321825" y="4090744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379CFB22-212D-4552-83FB-F9C38030B6EA}"/>
              </a:ext>
            </a:extLst>
          </p:cNvPr>
          <p:cNvSpPr/>
          <p:nvPr userDrawn="1"/>
        </p:nvSpPr>
        <p:spPr>
          <a:xfrm rot="900000">
            <a:off x="1600041" y="465043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116A01F3-5E4C-410E-93C1-F085D04D1170}"/>
              </a:ext>
            </a:extLst>
          </p:cNvPr>
          <p:cNvSpPr/>
          <p:nvPr userDrawn="1"/>
        </p:nvSpPr>
        <p:spPr>
          <a:xfrm rot="3709911">
            <a:off x="4429414" y="298303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EF0F6281-4283-4BFA-9BD6-03D8CD575F45}"/>
              </a:ext>
            </a:extLst>
          </p:cNvPr>
          <p:cNvSpPr/>
          <p:nvPr userDrawn="1"/>
        </p:nvSpPr>
        <p:spPr>
          <a:xfrm rot="8100000">
            <a:off x="3377267" y="3485261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70C0120E-1DA4-4408-BBA5-0C14EA77E097}"/>
              </a:ext>
            </a:extLst>
          </p:cNvPr>
          <p:cNvSpPr/>
          <p:nvPr userDrawn="1"/>
        </p:nvSpPr>
        <p:spPr>
          <a:xfrm rot="19437896">
            <a:off x="3561650" y="5876089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3C952919-975B-4539-9278-27219E721DA4}"/>
              </a:ext>
            </a:extLst>
          </p:cNvPr>
          <p:cNvSpPr/>
          <p:nvPr userDrawn="1"/>
        </p:nvSpPr>
        <p:spPr>
          <a:xfrm rot="900000">
            <a:off x="4245490" y="3608737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D5306C3F-626B-4D03-80B7-B6706B651F76}"/>
              </a:ext>
            </a:extLst>
          </p:cNvPr>
          <p:cNvSpPr/>
          <p:nvPr userDrawn="1"/>
        </p:nvSpPr>
        <p:spPr>
          <a:xfrm rot="3709911">
            <a:off x="3599311" y="4368286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993DAAA7-9B09-4DD2-9187-75E3581900E1}"/>
              </a:ext>
            </a:extLst>
          </p:cNvPr>
          <p:cNvSpPr/>
          <p:nvPr userDrawn="1"/>
        </p:nvSpPr>
        <p:spPr>
          <a:xfrm rot="3709911">
            <a:off x="1848179" y="4037013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Oval 2">
            <a:extLst>
              <a:ext uri="{FF2B5EF4-FFF2-40B4-BE49-F238E27FC236}">
                <a16:creationId xmlns:a16="http://schemas.microsoft.com/office/drawing/2014/main" id="{58EAD41B-5683-47F8-B4DF-FEB698E8D5C9}"/>
              </a:ext>
            </a:extLst>
          </p:cNvPr>
          <p:cNvSpPr/>
          <p:nvPr userDrawn="1"/>
        </p:nvSpPr>
        <p:spPr>
          <a:xfrm rot="900000">
            <a:off x="3336589" y="5100329"/>
            <a:ext cx="815880" cy="74741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7F47E53E-A714-49C8-9CF6-E8CEA0D64CE8}"/>
              </a:ext>
            </a:extLst>
          </p:cNvPr>
          <p:cNvSpPr/>
          <p:nvPr userDrawn="1"/>
        </p:nvSpPr>
        <p:spPr>
          <a:xfrm rot="19437896">
            <a:off x="-857233" y="6604006"/>
            <a:ext cx="1015434" cy="9302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A538598F-4ECE-4AE8-8B4F-F99AEF364E8B}"/>
              </a:ext>
            </a:extLst>
          </p:cNvPr>
          <p:cNvSpPr/>
          <p:nvPr userDrawn="1"/>
        </p:nvSpPr>
        <p:spPr>
          <a:xfrm rot="19437896">
            <a:off x="4773279" y="438311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034275C5-196F-49DE-9AF5-76EB1B2D8275}"/>
              </a:ext>
            </a:extLst>
          </p:cNvPr>
          <p:cNvSpPr/>
          <p:nvPr userDrawn="1"/>
        </p:nvSpPr>
        <p:spPr>
          <a:xfrm rot="8100000">
            <a:off x="2818578" y="1990373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C3F37386-5866-4EED-9107-2A36F47353AE}"/>
              </a:ext>
            </a:extLst>
          </p:cNvPr>
          <p:cNvSpPr/>
          <p:nvPr userDrawn="1"/>
        </p:nvSpPr>
        <p:spPr>
          <a:xfrm rot="8100000">
            <a:off x="4228067" y="4747085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37016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11C7802-0270-441B-9D57-6EB56016906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95311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66C92F7-2E27-469F-AEAC-8DBEC5FE772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295743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7FCFEA9-28B7-4A1C-8BC7-F3F635A8BB6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96174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691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31" r:id="rId3"/>
    <p:sldLayoutId id="2147483740" r:id="rId4"/>
    <p:sldLayoutId id="2147483736" r:id="rId5"/>
    <p:sldLayoutId id="2147483738" r:id="rId6"/>
    <p:sldLayoutId id="2147483737" r:id="rId7"/>
    <p:sldLayoutId id="2147483753" r:id="rId8"/>
    <p:sldLayoutId id="2147483739" r:id="rId9"/>
    <p:sldLayoutId id="2147483741" r:id="rId10"/>
    <p:sldLayoutId id="2147483742" r:id="rId11"/>
    <p:sldLayoutId id="2147483744" r:id="rId12"/>
    <p:sldLayoutId id="2147483745" r:id="rId13"/>
    <p:sldLayoutId id="2147483754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32" r:id="rId22"/>
    <p:sldLayoutId id="2147483733" r:id="rId2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56" r:id="rId3"/>
    <p:sldLayoutId id="2147483687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9957782" y="637728"/>
            <a:ext cx="157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  <a:cs typeface="B Nazanin" panose="00000700000000000000" pitchFamily="2" charset="-78"/>
              </a:rPr>
              <a:t>20begir.com</a:t>
            </a:r>
            <a:endParaRPr lang="ko-KR" altLang="en-US" sz="20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43860" y="645590"/>
            <a:ext cx="1599709" cy="39314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4584243" y="3596198"/>
            <a:ext cx="696421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4800" dirty="0">
                <a:solidFill>
                  <a:schemeClr val="bg1"/>
                </a:solidFill>
                <a:cs typeface="B Nazanin" panose="00000700000000000000" pitchFamily="2" charset="-78"/>
              </a:rPr>
              <a:t>تم : ارائه ویرایش ژنوم</a:t>
            </a:r>
            <a:endParaRPr lang="ko-KR" altLang="en-US" sz="4800" dirty="0">
              <a:solidFill>
                <a:schemeClr val="bg1"/>
              </a:solidFill>
              <a:cs typeface="B Nazanin" panose="00000700000000000000" pitchFamily="2" charset="-78"/>
            </a:endParaRPr>
          </a:p>
          <a:p>
            <a:pPr algn="r"/>
            <a:endParaRPr lang="ko-KR" altLang="en-US" sz="48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4584243" y="5676007"/>
            <a:ext cx="69641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867" dirty="0">
                <a:solidFill>
                  <a:schemeClr val="bg1"/>
                </a:solidFill>
                <a:cs typeface="B Nazanin" panose="00000700000000000000" pitchFamily="2" charset="-78"/>
              </a:rPr>
              <a:t>قالب پاورپوینت ژنیتک</a:t>
            </a:r>
            <a:endParaRPr lang="ko-KR" altLang="en-US" sz="1867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D27DFF5-FA32-41A8-A04D-E0125D1B6938}"/>
              </a:ext>
            </a:extLst>
          </p:cNvPr>
          <p:cNvSpPr/>
          <p:nvPr/>
        </p:nvSpPr>
        <p:spPr>
          <a:xfrm>
            <a:off x="906029" y="5213732"/>
            <a:ext cx="1046784" cy="292484"/>
          </a:xfrm>
          <a:custGeom>
            <a:avLst/>
            <a:gdLst>
              <a:gd name="connsiteX0" fmla="*/ 67911 w 1046784"/>
              <a:gd name="connsiteY0" fmla="*/ 147959 h 292483"/>
              <a:gd name="connsiteX1" fmla="*/ 137183 w 1046784"/>
              <a:gd name="connsiteY1" fmla="*/ 255716 h 292483"/>
              <a:gd name="connsiteX2" fmla="*/ 158735 w 1046784"/>
              <a:gd name="connsiteY2" fmla="*/ 283425 h 292483"/>
              <a:gd name="connsiteX3" fmla="*/ 913035 w 1046784"/>
              <a:gd name="connsiteY3" fmla="*/ 283425 h 292483"/>
              <a:gd name="connsiteX4" fmla="*/ 933047 w 1046784"/>
              <a:gd name="connsiteY4" fmla="*/ 255716 h 292483"/>
              <a:gd name="connsiteX5" fmla="*/ 997702 w 1046784"/>
              <a:gd name="connsiteY5" fmla="*/ 147959 h 292483"/>
              <a:gd name="connsiteX6" fmla="*/ 1040804 w 1046784"/>
              <a:gd name="connsiteY6" fmla="*/ 18650 h 292483"/>
              <a:gd name="connsiteX7" fmla="*/ 18650 w 1046784"/>
              <a:gd name="connsiteY7" fmla="*/ 18650 h 292483"/>
              <a:gd name="connsiteX8" fmla="*/ 67911 w 1046784"/>
              <a:gd name="connsiteY8" fmla="*/ 147959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784" h="292483">
                <a:moveTo>
                  <a:pt x="67911" y="147959"/>
                </a:moveTo>
                <a:cubicBezTo>
                  <a:pt x="87923" y="183365"/>
                  <a:pt x="111014" y="220310"/>
                  <a:pt x="137183" y="255716"/>
                </a:cubicBezTo>
                <a:cubicBezTo>
                  <a:pt x="143341" y="264953"/>
                  <a:pt x="151038" y="274189"/>
                  <a:pt x="158735" y="283425"/>
                </a:cubicBezTo>
                <a:lnTo>
                  <a:pt x="913035" y="283425"/>
                </a:lnTo>
                <a:cubicBezTo>
                  <a:pt x="919193" y="274189"/>
                  <a:pt x="926890" y="264953"/>
                  <a:pt x="933047" y="255716"/>
                </a:cubicBezTo>
                <a:cubicBezTo>
                  <a:pt x="957678" y="220310"/>
                  <a:pt x="979229" y="183365"/>
                  <a:pt x="997702" y="147959"/>
                </a:cubicBezTo>
                <a:cubicBezTo>
                  <a:pt x="1017714" y="104856"/>
                  <a:pt x="1033108" y="61753"/>
                  <a:pt x="1040804" y="18650"/>
                </a:cubicBezTo>
                <a:lnTo>
                  <a:pt x="18650" y="18650"/>
                </a:lnTo>
                <a:cubicBezTo>
                  <a:pt x="29426" y="61753"/>
                  <a:pt x="46359" y="104856"/>
                  <a:pt x="67911" y="147959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E92FD7D-E97F-4C09-B986-EB9ED6429FC5}"/>
              </a:ext>
            </a:extLst>
          </p:cNvPr>
          <p:cNvSpPr/>
          <p:nvPr/>
        </p:nvSpPr>
        <p:spPr>
          <a:xfrm>
            <a:off x="1049192" y="1496108"/>
            <a:ext cx="939027" cy="277090"/>
          </a:xfrm>
          <a:custGeom>
            <a:avLst/>
            <a:gdLst>
              <a:gd name="connsiteX0" fmla="*/ 922272 w 939027"/>
              <a:gd name="connsiteY0" fmla="*/ 238783 h 277089"/>
              <a:gd name="connsiteX1" fmla="*/ 874550 w 939027"/>
              <a:gd name="connsiteY1" fmla="*/ 84844 h 277089"/>
              <a:gd name="connsiteX2" fmla="*/ 840684 w 939027"/>
              <a:gd name="connsiteY2" fmla="*/ 18650 h 277089"/>
              <a:gd name="connsiteX3" fmla="*/ 109474 w 939027"/>
              <a:gd name="connsiteY3" fmla="*/ 18650 h 277089"/>
              <a:gd name="connsiteX4" fmla="*/ 74068 w 939027"/>
              <a:gd name="connsiteY4" fmla="*/ 84844 h 277089"/>
              <a:gd name="connsiteX5" fmla="*/ 21729 w 939027"/>
              <a:gd name="connsiteY5" fmla="*/ 238783 h 277089"/>
              <a:gd name="connsiteX6" fmla="*/ 18650 w 939027"/>
              <a:gd name="connsiteY6" fmla="*/ 269571 h 277089"/>
              <a:gd name="connsiteX7" fmla="*/ 926890 w 939027"/>
              <a:gd name="connsiteY7" fmla="*/ 269571 h 277089"/>
              <a:gd name="connsiteX8" fmla="*/ 922272 w 939027"/>
              <a:gd name="connsiteY8" fmla="*/ 238783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027" h="277089">
                <a:moveTo>
                  <a:pt x="922272" y="238783"/>
                </a:moveTo>
                <a:cubicBezTo>
                  <a:pt x="914575" y="186444"/>
                  <a:pt x="899181" y="135644"/>
                  <a:pt x="874550" y="84844"/>
                </a:cubicBezTo>
                <a:cubicBezTo>
                  <a:pt x="863775" y="63293"/>
                  <a:pt x="852999" y="41741"/>
                  <a:pt x="840684" y="18650"/>
                </a:cubicBezTo>
                <a:lnTo>
                  <a:pt x="109474" y="18650"/>
                </a:lnTo>
                <a:cubicBezTo>
                  <a:pt x="97159" y="40202"/>
                  <a:pt x="84844" y="63293"/>
                  <a:pt x="74068" y="84844"/>
                </a:cubicBezTo>
                <a:cubicBezTo>
                  <a:pt x="47899" y="138723"/>
                  <a:pt x="29426" y="189522"/>
                  <a:pt x="21729" y="238783"/>
                </a:cubicBezTo>
                <a:cubicBezTo>
                  <a:pt x="20190" y="249559"/>
                  <a:pt x="18650" y="258795"/>
                  <a:pt x="18650" y="269571"/>
                </a:cubicBezTo>
                <a:lnTo>
                  <a:pt x="926890" y="269571"/>
                </a:lnTo>
                <a:cubicBezTo>
                  <a:pt x="925350" y="258795"/>
                  <a:pt x="923811" y="249559"/>
                  <a:pt x="922272" y="238783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B3C9BBE-EC25-47B2-B3D9-832D0DF0F417}"/>
              </a:ext>
            </a:extLst>
          </p:cNvPr>
          <p:cNvSpPr/>
          <p:nvPr/>
        </p:nvSpPr>
        <p:spPr>
          <a:xfrm>
            <a:off x="1018404" y="3143254"/>
            <a:ext cx="892846" cy="277090"/>
          </a:xfrm>
          <a:custGeom>
            <a:avLst/>
            <a:gdLst>
              <a:gd name="connsiteX0" fmla="*/ 888405 w 892845"/>
              <a:gd name="connsiteY0" fmla="*/ 74068 h 277089"/>
              <a:gd name="connsiteX1" fmla="*/ 860696 w 892845"/>
              <a:gd name="connsiteY1" fmla="*/ 18650 h 277089"/>
              <a:gd name="connsiteX2" fmla="*/ 97159 w 892845"/>
              <a:gd name="connsiteY2" fmla="*/ 18650 h 277089"/>
              <a:gd name="connsiteX3" fmla="*/ 58674 w 892845"/>
              <a:gd name="connsiteY3" fmla="*/ 81765 h 277089"/>
              <a:gd name="connsiteX4" fmla="*/ 18650 w 892845"/>
              <a:gd name="connsiteY4" fmla="*/ 235704 h 277089"/>
              <a:gd name="connsiteX5" fmla="*/ 18650 w 892845"/>
              <a:gd name="connsiteY5" fmla="*/ 235704 h 277089"/>
              <a:gd name="connsiteX6" fmla="*/ 20190 w 892845"/>
              <a:gd name="connsiteY6" fmla="*/ 269571 h 277089"/>
              <a:gd name="connsiteX7" fmla="*/ 538964 w 892845"/>
              <a:gd name="connsiteY7" fmla="*/ 269571 h 277089"/>
              <a:gd name="connsiteX8" fmla="*/ 538964 w 892845"/>
              <a:gd name="connsiteY8" fmla="*/ 74068 h 277089"/>
              <a:gd name="connsiteX9" fmla="*/ 888405 w 892845"/>
              <a:gd name="connsiteY9" fmla="*/ 74068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845" h="277089">
                <a:moveTo>
                  <a:pt x="888405" y="74068"/>
                </a:moveTo>
                <a:cubicBezTo>
                  <a:pt x="880708" y="55596"/>
                  <a:pt x="869932" y="37123"/>
                  <a:pt x="860696" y="18650"/>
                </a:cubicBezTo>
                <a:lnTo>
                  <a:pt x="97159" y="18650"/>
                </a:lnTo>
                <a:cubicBezTo>
                  <a:pt x="81765" y="38662"/>
                  <a:pt x="69450" y="60214"/>
                  <a:pt x="58674" y="81765"/>
                </a:cubicBezTo>
                <a:cubicBezTo>
                  <a:pt x="32505" y="131026"/>
                  <a:pt x="18650" y="181826"/>
                  <a:pt x="18650" y="235704"/>
                </a:cubicBezTo>
                <a:cubicBezTo>
                  <a:pt x="18650" y="235704"/>
                  <a:pt x="18650" y="235704"/>
                  <a:pt x="18650" y="235704"/>
                </a:cubicBezTo>
                <a:cubicBezTo>
                  <a:pt x="18650" y="246480"/>
                  <a:pt x="18650" y="258795"/>
                  <a:pt x="20190" y="269571"/>
                </a:cubicBezTo>
                <a:lnTo>
                  <a:pt x="538964" y="269571"/>
                </a:lnTo>
                <a:lnTo>
                  <a:pt x="538964" y="74068"/>
                </a:lnTo>
                <a:lnTo>
                  <a:pt x="888405" y="74068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9898A41-40B0-45E9-9B71-D0C5903AE86C}"/>
              </a:ext>
            </a:extLst>
          </p:cNvPr>
          <p:cNvSpPr/>
          <p:nvPr/>
        </p:nvSpPr>
        <p:spPr>
          <a:xfrm>
            <a:off x="1052271" y="1856325"/>
            <a:ext cx="923633" cy="277090"/>
          </a:xfrm>
          <a:custGeom>
            <a:avLst/>
            <a:gdLst>
              <a:gd name="connsiteX0" fmla="*/ 831448 w 923633"/>
              <a:gd name="connsiteY0" fmla="*/ 264953 h 277089"/>
              <a:gd name="connsiteX1" fmla="*/ 883787 w 923633"/>
              <a:gd name="connsiteY1" fmla="*/ 157195 h 277089"/>
              <a:gd name="connsiteX2" fmla="*/ 919193 w 923633"/>
              <a:gd name="connsiteY2" fmla="*/ 18650 h 277089"/>
              <a:gd name="connsiteX3" fmla="*/ 18650 w 923633"/>
              <a:gd name="connsiteY3" fmla="*/ 18650 h 277089"/>
              <a:gd name="connsiteX4" fmla="*/ 52517 w 923633"/>
              <a:gd name="connsiteY4" fmla="*/ 157195 h 277089"/>
              <a:gd name="connsiteX5" fmla="*/ 104856 w 923633"/>
              <a:gd name="connsiteY5" fmla="*/ 264953 h 277089"/>
              <a:gd name="connsiteX6" fmla="*/ 106395 w 923633"/>
              <a:gd name="connsiteY6" fmla="*/ 268031 h 277089"/>
              <a:gd name="connsiteX7" fmla="*/ 828369 w 923633"/>
              <a:gd name="connsiteY7" fmla="*/ 268031 h 277089"/>
              <a:gd name="connsiteX8" fmla="*/ 831448 w 923633"/>
              <a:gd name="connsiteY8" fmla="*/ 264953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633" h="277089">
                <a:moveTo>
                  <a:pt x="831448" y="264953"/>
                </a:moveTo>
                <a:cubicBezTo>
                  <a:pt x="851460" y="229547"/>
                  <a:pt x="869932" y="194141"/>
                  <a:pt x="883787" y="157195"/>
                </a:cubicBezTo>
                <a:cubicBezTo>
                  <a:pt x="900720" y="112553"/>
                  <a:pt x="911496" y="66371"/>
                  <a:pt x="919193" y="18650"/>
                </a:cubicBezTo>
                <a:lnTo>
                  <a:pt x="18650" y="18650"/>
                </a:lnTo>
                <a:cubicBezTo>
                  <a:pt x="24808" y="67911"/>
                  <a:pt x="35584" y="114092"/>
                  <a:pt x="52517" y="157195"/>
                </a:cubicBezTo>
                <a:cubicBezTo>
                  <a:pt x="66371" y="194141"/>
                  <a:pt x="84844" y="231086"/>
                  <a:pt x="104856" y="264953"/>
                </a:cubicBezTo>
                <a:cubicBezTo>
                  <a:pt x="104856" y="266492"/>
                  <a:pt x="106395" y="266492"/>
                  <a:pt x="106395" y="268031"/>
                </a:cubicBezTo>
                <a:lnTo>
                  <a:pt x="828369" y="268031"/>
                </a:lnTo>
                <a:cubicBezTo>
                  <a:pt x="829908" y="266492"/>
                  <a:pt x="829908" y="266492"/>
                  <a:pt x="831448" y="264953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14DBE7D-3558-4414-95D8-884751D88C88}"/>
              </a:ext>
            </a:extLst>
          </p:cNvPr>
          <p:cNvSpPr/>
          <p:nvPr/>
        </p:nvSpPr>
        <p:spPr>
          <a:xfrm>
            <a:off x="1032259" y="3501932"/>
            <a:ext cx="862058" cy="277090"/>
          </a:xfrm>
          <a:custGeom>
            <a:avLst/>
            <a:gdLst>
              <a:gd name="connsiteX0" fmla="*/ 522030 w 862057"/>
              <a:gd name="connsiteY0" fmla="*/ 18650 h 277089"/>
              <a:gd name="connsiteX1" fmla="*/ 18650 w 862057"/>
              <a:gd name="connsiteY1" fmla="*/ 18650 h 277089"/>
              <a:gd name="connsiteX2" fmla="*/ 57135 w 862057"/>
              <a:gd name="connsiteY2" fmla="*/ 138723 h 277089"/>
              <a:gd name="connsiteX3" fmla="*/ 109474 w 862057"/>
              <a:gd name="connsiteY3" fmla="*/ 246480 h 277089"/>
              <a:gd name="connsiteX4" fmla="*/ 123329 w 862057"/>
              <a:gd name="connsiteY4" fmla="*/ 268031 h 277089"/>
              <a:gd name="connsiteX5" fmla="*/ 811436 w 862057"/>
              <a:gd name="connsiteY5" fmla="*/ 268031 h 277089"/>
              <a:gd name="connsiteX6" fmla="*/ 825290 w 862057"/>
              <a:gd name="connsiteY6" fmla="*/ 246480 h 277089"/>
              <a:gd name="connsiteX7" fmla="*/ 848381 w 862057"/>
              <a:gd name="connsiteY7" fmla="*/ 206456 h 277089"/>
              <a:gd name="connsiteX8" fmla="*/ 522030 w 862057"/>
              <a:gd name="connsiteY8" fmla="*/ 206456 h 277089"/>
              <a:gd name="connsiteX9" fmla="*/ 522030 w 862057"/>
              <a:gd name="connsiteY9" fmla="*/ 18650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057" h="277089">
                <a:moveTo>
                  <a:pt x="522030" y="18650"/>
                </a:moveTo>
                <a:lnTo>
                  <a:pt x="18650" y="18650"/>
                </a:lnTo>
                <a:cubicBezTo>
                  <a:pt x="27887" y="60214"/>
                  <a:pt x="40202" y="100238"/>
                  <a:pt x="57135" y="138723"/>
                </a:cubicBezTo>
                <a:cubicBezTo>
                  <a:pt x="72529" y="175668"/>
                  <a:pt x="89462" y="211074"/>
                  <a:pt x="109474" y="246480"/>
                </a:cubicBezTo>
                <a:cubicBezTo>
                  <a:pt x="114092" y="254177"/>
                  <a:pt x="118711" y="261874"/>
                  <a:pt x="123329" y="268031"/>
                </a:cubicBezTo>
                <a:lnTo>
                  <a:pt x="811436" y="268031"/>
                </a:lnTo>
                <a:cubicBezTo>
                  <a:pt x="816054" y="260334"/>
                  <a:pt x="820672" y="252637"/>
                  <a:pt x="825290" y="246480"/>
                </a:cubicBezTo>
                <a:cubicBezTo>
                  <a:pt x="832987" y="234165"/>
                  <a:pt x="840684" y="220310"/>
                  <a:pt x="848381" y="206456"/>
                </a:cubicBezTo>
                <a:lnTo>
                  <a:pt x="522030" y="206456"/>
                </a:lnTo>
                <a:lnTo>
                  <a:pt x="522030" y="18650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5995D32-6A82-439F-AEA6-48407C44F08D}"/>
              </a:ext>
            </a:extLst>
          </p:cNvPr>
          <p:cNvSpPr/>
          <p:nvPr/>
        </p:nvSpPr>
        <p:spPr>
          <a:xfrm>
            <a:off x="898332" y="4835042"/>
            <a:ext cx="1062178" cy="292484"/>
          </a:xfrm>
          <a:custGeom>
            <a:avLst/>
            <a:gdLst>
              <a:gd name="connsiteX0" fmla="*/ 72529 w 1062178"/>
              <a:gd name="connsiteY0" fmla="*/ 109475 h 292483"/>
              <a:gd name="connsiteX1" fmla="*/ 20190 w 1062178"/>
              <a:gd name="connsiteY1" fmla="*/ 263413 h 292483"/>
              <a:gd name="connsiteX2" fmla="*/ 18650 w 1062178"/>
              <a:gd name="connsiteY2" fmla="*/ 281886 h 292483"/>
              <a:gd name="connsiteX3" fmla="*/ 1053120 w 1062178"/>
              <a:gd name="connsiteY3" fmla="*/ 281886 h 292483"/>
              <a:gd name="connsiteX4" fmla="*/ 1050041 w 1062178"/>
              <a:gd name="connsiteY4" fmla="*/ 263413 h 292483"/>
              <a:gd name="connsiteX5" fmla="*/ 991544 w 1062178"/>
              <a:gd name="connsiteY5" fmla="*/ 109475 h 292483"/>
              <a:gd name="connsiteX6" fmla="*/ 933047 w 1062178"/>
              <a:gd name="connsiteY6" fmla="*/ 18650 h 292483"/>
              <a:gd name="connsiteX7" fmla="*/ 131026 w 1062178"/>
              <a:gd name="connsiteY7" fmla="*/ 18650 h 292483"/>
              <a:gd name="connsiteX8" fmla="*/ 72529 w 1062178"/>
              <a:gd name="connsiteY8" fmla="*/ 109475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178" h="292483">
                <a:moveTo>
                  <a:pt x="72529" y="109475"/>
                </a:moveTo>
                <a:cubicBezTo>
                  <a:pt x="46359" y="160274"/>
                  <a:pt x="27887" y="211074"/>
                  <a:pt x="20190" y="263413"/>
                </a:cubicBezTo>
                <a:cubicBezTo>
                  <a:pt x="18650" y="269571"/>
                  <a:pt x="18650" y="275728"/>
                  <a:pt x="18650" y="281886"/>
                </a:cubicBezTo>
                <a:lnTo>
                  <a:pt x="1053120" y="281886"/>
                </a:lnTo>
                <a:cubicBezTo>
                  <a:pt x="1051580" y="275728"/>
                  <a:pt x="1051580" y="269571"/>
                  <a:pt x="1050041" y="263413"/>
                </a:cubicBezTo>
                <a:cubicBezTo>
                  <a:pt x="1040804" y="211074"/>
                  <a:pt x="1020792" y="160274"/>
                  <a:pt x="991544" y="109475"/>
                </a:cubicBezTo>
                <a:cubicBezTo>
                  <a:pt x="974611" y="78687"/>
                  <a:pt x="954599" y="49438"/>
                  <a:pt x="933047" y="18650"/>
                </a:cubicBezTo>
                <a:lnTo>
                  <a:pt x="131026" y="18650"/>
                </a:lnTo>
                <a:cubicBezTo>
                  <a:pt x="107935" y="49438"/>
                  <a:pt x="87923" y="78687"/>
                  <a:pt x="72529" y="109475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933193F-DCE5-4F76-9215-8D4466550A49}"/>
              </a:ext>
            </a:extLst>
          </p:cNvPr>
          <p:cNvSpPr/>
          <p:nvPr/>
        </p:nvSpPr>
        <p:spPr>
          <a:xfrm>
            <a:off x="1432887" y="-1540"/>
            <a:ext cx="1571716" cy="6856439"/>
          </a:xfrm>
          <a:custGeom>
            <a:avLst/>
            <a:gdLst>
              <a:gd name="connsiteX0" fmla="*/ 564956 w 1571716"/>
              <a:gd name="connsiteY0" fmla="*/ 6049798 h 6856439"/>
              <a:gd name="connsiteX1" fmla="*/ 694265 w 1571716"/>
              <a:gd name="connsiteY1" fmla="*/ 6156016 h 6856439"/>
              <a:gd name="connsiteX2" fmla="*/ 741986 w 1571716"/>
              <a:gd name="connsiteY2" fmla="*/ 6196040 h 6856439"/>
              <a:gd name="connsiteX3" fmla="*/ 241684 w 1571716"/>
              <a:gd name="connsiteY3" fmla="*/ 6856439 h 6856439"/>
              <a:gd name="connsiteX4" fmla="*/ 0 w 1571716"/>
              <a:gd name="connsiteY4" fmla="*/ 6856439 h 6856439"/>
              <a:gd name="connsiteX5" fmla="*/ 564956 w 1571716"/>
              <a:gd name="connsiteY5" fmla="*/ 6049798 h 6856439"/>
              <a:gd name="connsiteX6" fmla="*/ 252460 w 1571716"/>
              <a:gd name="connsiteY6" fmla="*/ 5232384 h 6856439"/>
              <a:gd name="connsiteX7" fmla="*/ 301721 w 1571716"/>
              <a:gd name="connsiteY7" fmla="*/ 5361692 h 6856439"/>
              <a:gd name="connsiteX8" fmla="*/ 370993 w 1571716"/>
              <a:gd name="connsiteY8" fmla="*/ 5469450 h 6856439"/>
              <a:gd name="connsiteX9" fmla="*/ 392544 w 1571716"/>
              <a:gd name="connsiteY9" fmla="*/ 5497159 h 6856439"/>
              <a:gd name="connsiteX10" fmla="*/ 1146845 w 1571716"/>
              <a:gd name="connsiteY10" fmla="*/ 5497159 h 6856439"/>
              <a:gd name="connsiteX11" fmla="*/ 1166857 w 1571716"/>
              <a:gd name="connsiteY11" fmla="*/ 5469450 h 6856439"/>
              <a:gd name="connsiteX12" fmla="*/ 1231511 w 1571716"/>
              <a:gd name="connsiteY12" fmla="*/ 5361692 h 6856439"/>
              <a:gd name="connsiteX13" fmla="*/ 1276154 w 1571716"/>
              <a:gd name="connsiteY13" fmla="*/ 5232384 h 6856439"/>
              <a:gd name="connsiteX14" fmla="*/ 355599 w 1571716"/>
              <a:gd name="connsiteY14" fmla="*/ 4853693 h 6856439"/>
              <a:gd name="connsiteX15" fmla="*/ 297102 w 1571716"/>
              <a:gd name="connsiteY15" fmla="*/ 4944517 h 6856439"/>
              <a:gd name="connsiteX16" fmla="*/ 244763 w 1571716"/>
              <a:gd name="connsiteY16" fmla="*/ 5098456 h 6856439"/>
              <a:gd name="connsiteX17" fmla="*/ 243224 w 1571716"/>
              <a:gd name="connsiteY17" fmla="*/ 5116929 h 6856439"/>
              <a:gd name="connsiteX18" fmla="*/ 1277693 w 1571716"/>
              <a:gd name="connsiteY18" fmla="*/ 5116929 h 6856439"/>
              <a:gd name="connsiteX19" fmla="*/ 1274614 w 1571716"/>
              <a:gd name="connsiteY19" fmla="*/ 5098456 h 6856439"/>
              <a:gd name="connsiteX20" fmla="*/ 1216118 w 1571716"/>
              <a:gd name="connsiteY20" fmla="*/ 4944517 h 6856439"/>
              <a:gd name="connsiteX21" fmla="*/ 1157621 w 1571716"/>
              <a:gd name="connsiteY21" fmla="*/ 4853693 h 6856439"/>
              <a:gd name="connsiteX22" fmla="*/ 397163 w 1571716"/>
              <a:gd name="connsiteY22" fmla="*/ 1874976 h 6856439"/>
              <a:gd name="connsiteX23" fmla="*/ 431029 w 1571716"/>
              <a:gd name="connsiteY23" fmla="*/ 2013521 h 6856439"/>
              <a:gd name="connsiteX24" fmla="*/ 483368 w 1571716"/>
              <a:gd name="connsiteY24" fmla="*/ 2121278 h 6856439"/>
              <a:gd name="connsiteX25" fmla="*/ 486447 w 1571716"/>
              <a:gd name="connsiteY25" fmla="*/ 2124357 h 6856439"/>
              <a:gd name="connsiteX26" fmla="*/ 1206881 w 1571716"/>
              <a:gd name="connsiteY26" fmla="*/ 2124357 h 6856439"/>
              <a:gd name="connsiteX27" fmla="*/ 1208421 w 1571716"/>
              <a:gd name="connsiteY27" fmla="*/ 2121278 h 6856439"/>
              <a:gd name="connsiteX28" fmla="*/ 1260760 w 1571716"/>
              <a:gd name="connsiteY28" fmla="*/ 2013521 h 6856439"/>
              <a:gd name="connsiteX29" fmla="*/ 1296166 w 1571716"/>
              <a:gd name="connsiteY29" fmla="*/ 1874976 h 6856439"/>
              <a:gd name="connsiteX30" fmla="*/ 484908 w 1571716"/>
              <a:gd name="connsiteY30" fmla="*/ 1514759 h 6856439"/>
              <a:gd name="connsiteX31" fmla="*/ 449502 w 1571716"/>
              <a:gd name="connsiteY31" fmla="*/ 1580953 h 6856439"/>
              <a:gd name="connsiteX32" fmla="*/ 397163 w 1571716"/>
              <a:gd name="connsiteY32" fmla="*/ 1734891 h 6856439"/>
              <a:gd name="connsiteX33" fmla="*/ 392544 w 1571716"/>
              <a:gd name="connsiteY33" fmla="*/ 1765679 h 6856439"/>
              <a:gd name="connsiteX34" fmla="*/ 1300784 w 1571716"/>
              <a:gd name="connsiteY34" fmla="*/ 1765679 h 6856439"/>
              <a:gd name="connsiteX35" fmla="*/ 1297705 w 1571716"/>
              <a:gd name="connsiteY35" fmla="*/ 1734891 h 6856439"/>
              <a:gd name="connsiteX36" fmla="*/ 1249984 w 1571716"/>
              <a:gd name="connsiteY36" fmla="*/ 1580953 h 6856439"/>
              <a:gd name="connsiteX37" fmla="*/ 1216118 w 1571716"/>
              <a:gd name="connsiteY37" fmla="*/ 1514759 h 6856439"/>
              <a:gd name="connsiteX38" fmla="*/ 138545 w 1571716"/>
              <a:gd name="connsiteY38" fmla="*/ 0 h 6856439"/>
              <a:gd name="connsiteX39" fmla="*/ 406398 w 1571716"/>
              <a:gd name="connsiteY39" fmla="*/ 0 h 6856439"/>
              <a:gd name="connsiteX40" fmla="*/ 455659 w 1571716"/>
              <a:gd name="connsiteY40" fmla="*/ 346363 h 6856439"/>
              <a:gd name="connsiteX41" fmla="*/ 777391 w 1571716"/>
              <a:gd name="connsiteY41" fmla="*/ 701962 h 6856439"/>
              <a:gd name="connsiteX42" fmla="*/ 652700 w 1571716"/>
              <a:gd name="connsiteY42" fmla="*/ 845125 h 6856439"/>
              <a:gd name="connsiteX43" fmla="*/ 628070 w 1571716"/>
              <a:gd name="connsiteY43" fmla="*/ 874373 h 6856439"/>
              <a:gd name="connsiteX44" fmla="*/ 255538 w 1571716"/>
              <a:gd name="connsiteY44" fmla="*/ 464896 h 6856439"/>
              <a:gd name="connsiteX45" fmla="*/ 138545 w 1571716"/>
              <a:gd name="connsiteY45" fmla="*/ 0 h 6856439"/>
              <a:gd name="connsiteX46" fmla="*/ 1231511 w 1571716"/>
              <a:gd name="connsiteY46" fmla="*/ 0 h 6856439"/>
              <a:gd name="connsiteX47" fmla="*/ 1460880 w 1571716"/>
              <a:gd name="connsiteY47" fmla="*/ 0 h 6856439"/>
              <a:gd name="connsiteX48" fmla="*/ 1319257 w 1571716"/>
              <a:gd name="connsiteY48" fmla="*/ 466435 h 6856439"/>
              <a:gd name="connsiteX49" fmla="*/ 1009839 w 1571716"/>
              <a:gd name="connsiteY49" fmla="*/ 865137 h 6856439"/>
              <a:gd name="connsiteX50" fmla="*/ 994445 w 1571716"/>
              <a:gd name="connsiteY50" fmla="*/ 883609 h 6856439"/>
              <a:gd name="connsiteX51" fmla="*/ 979052 w 1571716"/>
              <a:gd name="connsiteY51" fmla="*/ 902082 h 6856439"/>
              <a:gd name="connsiteX52" fmla="*/ 882070 w 1571716"/>
              <a:gd name="connsiteY52" fmla="*/ 1012918 h 6856439"/>
              <a:gd name="connsiteX53" fmla="*/ 828191 w 1571716"/>
              <a:gd name="connsiteY53" fmla="*/ 1072954 h 6856439"/>
              <a:gd name="connsiteX54" fmla="*/ 812798 w 1571716"/>
              <a:gd name="connsiteY54" fmla="*/ 1091427 h 6856439"/>
              <a:gd name="connsiteX55" fmla="*/ 797404 w 1571716"/>
              <a:gd name="connsiteY55" fmla="*/ 1109900 h 6856439"/>
              <a:gd name="connsiteX56" fmla="*/ 554180 w 1571716"/>
              <a:gd name="connsiteY56" fmla="*/ 1411620 h 6856439"/>
              <a:gd name="connsiteX57" fmla="*/ 1145306 w 1571716"/>
              <a:gd name="connsiteY57" fmla="*/ 1411620 h 6856439"/>
              <a:gd name="connsiteX58" fmla="*/ 866676 w 1571716"/>
              <a:gd name="connsiteY58" fmla="*/ 1106821 h 6856439"/>
              <a:gd name="connsiteX59" fmla="*/ 925173 w 1571716"/>
              <a:gd name="connsiteY59" fmla="*/ 1040627 h 6856439"/>
              <a:gd name="connsiteX60" fmla="*/ 1017536 w 1571716"/>
              <a:gd name="connsiteY60" fmla="*/ 934409 h 6856439"/>
              <a:gd name="connsiteX61" fmla="*/ 1544007 w 1571716"/>
              <a:gd name="connsiteY61" fmla="*/ 1798006 h 6856439"/>
              <a:gd name="connsiteX62" fmla="*/ 1071415 w 1571716"/>
              <a:gd name="connsiteY62" fmla="*/ 2620040 h 6856439"/>
              <a:gd name="connsiteX63" fmla="*/ 966736 w 1571716"/>
              <a:gd name="connsiteY63" fmla="*/ 2535374 h 6856439"/>
              <a:gd name="connsiteX64" fmla="*/ 891306 w 1571716"/>
              <a:gd name="connsiteY64" fmla="*/ 2475338 h 6856439"/>
              <a:gd name="connsiteX65" fmla="*/ 1132990 w 1571716"/>
              <a:gd name="connsiteY65" fmla="*/ 2235193 h 6856439"/>
              <a:gd name="connsiteX66" fmla="*/ 564956 w 1571716"/>
              <a:gd name="connsiteY66" fmla="*/ 2235193 h 6856439"/>
              <a:gd name="connsiteX67" fmla="*/ 815876 w 1571716"/>
              <a:gd name="connsiteY67" fmla="*/ 2475338 h 6856439"/>
              <a:gd name="connsiteX68" fmla="*/ 834349 w 1571716"/>
              <a:gd name="connsiteY68" fmla="*/ 2490731 h 6856439"/>
              <a:gd name="connsiteX69" fmla="*/ 852822 w 1571716"/>
              <a:gd name="connsiteY69" fmla="*/ 2506125 h 6856439"/>
              <a:gd name="connsiteX70" fmla="*/ 931331 w 1571716"/>
              <a:gd name="connsiteY70" fmla="*/ 2569240 h 6856439"/>
              <a:gd name="connsiteX71" fmla="*/ 1032930 w 1571716"/>
              <a:gd name="connsiteY71" fmla="*/ 2650828 h 6856439"/>
              <a:gd name="connsiteX72" fmla="*/ 1051403 w 1571716"/>
              <a:gd name="connsiteY72" fmla="*/ 2666222 h 6856439"/>
              <a:gd name="connsiteX73" fmla="*/ 1069876 w 1571716"/>
              <a:gd name="connsiteY73" fmla="*/ 2681616 h 6856439"/>
              <a:gd name="connsiteX74" fmla="*/ 1487050 w 1571716"/>
              <a:gd name="connsiteY74" fmla="*/ 3218862 h 6856439"/>
              <a:gd name="connsiteX75" fmla="*/ 1231511 w 1571716"/>
              <a:gd name="connsiteY75" fmla="*/ 3218862 h 6856439"/>
              <a:gd name="connsiteX76" fmla="*/ 1203802 w 1571716"/>
              <a:gd name="connsiteY76" fmla="*/ 3163444 h 6856439"/>
              <a:gd name="connsiteX77" fmla="*/ 440266 w 1571716"/>
              <a:gd name="connsiteY77" fmla="*/ 3163444 h 6856439"/>
              <a:gd name="connsiteX78" fmla="*/ 401781 w 1571716"/>
              <a:gd name="connsiteY78" fmla="*/ 3226560 h 6856439"/>
              <a:gd name="connsiteX79" fmla="*/ 361757 w 1571716"/>
              <a:gd name="connsiteY79" fmla="*/ 3380498 h 6856439"/>
              <a:gd name="connsiteX80" fmla="*/ 363296 w 1571716"/>
              <a:gd name="connsiteY80" fmla="*/ 3414365 h 6856439"/>
              <a:gd name="connsiteX81" fmla="*/ 880531 w 1571716"/>
              <a:gd name="connsiteY81" fmla="*/ 3414365 h 6856439"/>
              <a:gd name="connsiteX82" fmla="*/ 880531 w 1571716"/>
              <a:gd name="connsiteY82" fmla="*/ 3522122 h 6856439"/>
              <a:gd name="connsiteX83" fmla="*/ 377151 w 1571716"/>
              <a:gd name="connsiteY83" fmla="*/ 3522122 h 6856439"/>
              <a:gd name="connsiteX84" fmla="*/ 415635 w 1571716"/>
              <a:gd name="connsiteY84" fmla="*/ 3642194 h 6856439"/>
              <a:gd name="connsiteX85" fmla="*/ 467974 w 1571716"/>
              <a:gd name="connsiteY85" fmla="*/ 3749952 h 6856439"/>
              <a:gd name="connsiteX86" fmla="*/ 481829 w 1571716"/>
              <a:gd name="connsiteY86" fmla="*/ 3771503 h 6856439"/>
              <a:gd name="connsiteX87" fmla="*/ 1169936 w 1571716"/>
              <a:gd name="connsiteY87" fmla="*/ 3771503 h 6856439"/>
              <a:gd name="connsiteX88" fmla="*/ 1183790 w 1571716"/>
              <a:gd name="connsiteY88" fmla="*/ 3749952 h 6856439"/>
              <a:gd name="connsiteX89" fmla="*/ 1206881 w 1571716"/>
              <a:gd name="connsiteY89" fmla="*/ 3709927 h 6856439"/>
              <a:gd name="connsiteX90" fmla="*/ 1468577 w 1571716"/>
              <a:gd name="connsiteY90" fmla="*/ 3709927 h 6856439"/>
              <a:gd name="connsiteX91" fmla="*/ 999064 w 1571716"/>
              <a:gd name="connsiteY91" fmla="*/ 4279501 h 6856439"/>
              <a:gd name="connsiteX92" fmla="*/ 980591 w 1571716"/>
              <a:gd name="connsiteY92" fmla="*/ 4294895 h 6856439"/>
              <a:gd name="connsiteX93" fmla="*/ 962118 w 1571716"/>
              <a:gd name="connsiteY93" fmla="*/ 4310289 h 6856439"/>
              <a:gd name="connsiteX94" fmla="*/ 811258 w 1571716"/>
              <a:gd name="connsiteY94" fmla="*/ 4431901 h 6856439"/>
              <a:gd name="connsiteX95" fmla="*/ 782010 w 1571716"/>
              <a:gd name="connsiteY95" fmla="*/ 4454992 h 6856439"/>
              <a:gd name="connsiteX96" fmla="*/ 761998 w 1571716"/>
              <a:gd name="connsiteY96" fmla="*/ 4470385 h 6856439"/>
              <a:gd name="connsiteX97" fmla="*/ 741986 w 1571716"/>
              <a:gd name="connsiteY97" fmla="*/ 4484240 h 6856439"/>
              <a:gd name="connsiteX98" fmla="*/ 454120 w 1571716"/>
              <a:gd name="connsiteY98" fmla="*/ 4738239 h 6856439"/>
              <a:gd name="connsiteX99" fmla="*/ 1066797 w 1571716"/>
              <a:gd name="connsiteY99" fmla="*/ 4738239 h 6856439"/>
              <a:gd name="connsiteX100" fmla="*/ 818955 w 1571716"/>
              <a:gd name="connsiteY100" fmla="*/ 4487319 h 6856439"/>
              <a:gd name="connsiteX101" fmla="*/ 846664 w 1571716"/>
              <a:gd name="connsiteY101" fmla="*/ 4465767 h 6856439"/>
              <a:gd name="connsiteX102" fmla="*/ 997524 w 1571716"/>
              <a:gd name="connsiteY102" fmla="*/ 4342616 h 6856439"/>
              <a:gd name="connsiteX103" fmla="*/ 1522456 w 1571716"/>
              <a:gd name="connsiteY103" fmla="*/ 5161572 h 6856439"/>
              <a:gd name="connsiteX104" fmla="*/ 992906 w 1571716"/>
              <a:gd name="connsiteY104" fmla="*/ 5980527 h 6856439"/>
              <a:gd name="connsiteX105" fmla="*/ 928252 w 1571716"/>
              <a:gd name="connsiteY105" fmla="*/ 5926648 h 6856439"/>
              <a:gd name="connsiteX106" fmla="*/ 815876 w 1571716"/>
              <a:gd name="connsiteY106" fmla="*/ 5834285 h 6856439"/>
              <a:gd name="connsiteX107" fmla="*/ 1051403 w 1571716"/>
              <a:gd name="connsiteY107" fmla="*/ 5609534 h 6856439"/>
              <a:gd name="connsiteX108" fmla="*/ 494144 w 1571716"/>
              <a:gd name="connsiteY108" fmla="*/ 5609534 h 6856439"/>
              <a:gd name="connsiteX109" fmla="*/ 740446 w 1571716"/>
              <a:gd name="connsiteY109" fmla="*/ 5834285 h 6856439"/>
              <a:gd name="connsiteX110" fmla="*/ 758919 w 1571716"/>
              <a:gd name="connsiteY110" fmla="*/ 5849679 h 6856439"/>
              <a:gd name="connsiteX111" fmla="*/ 777392 w 1571716"/>
              <a:gd name="connsiteY111" fmla="*/ 5865073 h 6856439"/>
              <a:gd name="connsiteX112" fmla="*/ 891306 w 1571716"/>
              <a:gd name="connsiteY112" fmla="*/ 5960515 h 6856439"/>
              <a:gd name="connsiteX113" fmla="*/ 954421 w 1571716"/>
              <a:gd name="connsiteY113" fmla="*/ 6012854 h 6856439"/>
              <a:gd name="connsiteX114" fmla="*/ 972894 w 1571716"/>
              <a:gd name="connsiteY114" fmla="*/ 6028248 h 6856439"/>
              <a:gd name="connsiteX115" fmla="*/ 991367 w 1571716"/>
              <a:gd name="connsiteY115" fmla="*/ 6043642 h 6856439"/>
              <a:gd name="connsiteX116" fmla="*/ 1571716 w 1571716"/>
              <a:gd name="connsiteY116" fmla="*/ 6853361 h 6856439"/>
              <a:gd name="connsiteX117" fmla="*/ 1330032 w 1571716"/>
              <a:gd name="connsiteY117" fmla="*/ 6853361 h 6856439"/>
              <a:gd name="connsiteX118" fmla="*/ 814337 w 1571716"/>
              <a:gd name="connsiteY118" fmla="*/ 6192962 h 6856439"/>
              <a:gd name="connsiteX119" fmla="*/ 795864 w 1571716"/>
              <a:gd name="connsiteY119" fmla="*/ 6177568 h 6856439"/>
              <a:gd name="connsiteX120" fmla="*/ 777392 w 1571716"/>
              <a:gd name="connsiteY120" fmla="*/ 6162175 h 6856439"/>
              <a:gd name="connsiteX121" fmla="*/ 726592 w 1571716"/>
              <a:gd name="connsiteY121" fmla="*/ 6120611 h 6856439"/>
              <a:gd name="connsiteX122" fmla="*/ 600362 w 1571716"/>
              <a:gd name="connsiteY122" fmla="*/ 6015933 h 6856439"/>
              <a:gd name="connsiteX123" fmla="*/ 581889 w 1571716"/>
              <a:gd name="connsiteY123" fmla="*/ 6000539 h 6856439"/>
              <a:gd name="connsiteX124" fmla="*/ 563417 w 1571716"/>
              <a:gd name="connsiteY124" fmla="*/ 5985145 h 6856439"/>
              <a:gd name="connsiteX125" fmla="*/ 0 w 1571716"/>
              <a:gd name="connsiteY125" fmla="*/ 5147717 h 6856439"/>
              <a:gd name="connsiteX126" fmla="*/ 581889 w 1571716"/>
              <a:gd name="connsiteY126" fmla="*/ 4322604 h 6856439"/>
              <a:gd name="connsiteX127" fmla="*/ 600362 w 1571716"/>
              <a:gd name="connsiteY127" fmla="*/ 4307210 h 6856439"/>
              <a:gd name="connsiteX128" fmla="*/ 618835 w 1571716"/>
              <a:gd name="connsiteY128" fmla="*/ 4291816 h 6856439"/>
              <a:gd name="connsiteX129" fmla="*/ 651162 w 1571716"/>
              <a:gd name="connsiteY129" fmla="*/ 4265647 h 6856439"/>
              <a:gd name="connsiteX130" fmla="*/ 798943 w 1571716"/>
              <a:gd name="connsiteY130" fmla="*/ 4147114 h 6856439"/>
              <a:gd name="connsiteX131" fmla="*/ 817416 w 1571716"/>
              <a:gd name="connsiteY131" fmla="*/ 4131720 h 6856439"/>
              <a:gd name="connsiteX132" fmla="*/ 835888 w 1571716"/>
              <a:gd name="connsiteY132" fmla="*/ 4116326 h 6856439"/>
              <a:gd name="connsiteX133" fmla="*/ 1088348 w 1571716"/>
              <a:gd name="connsiteY133" fmla="*/ 3874642 h 6856439"/>
              <a:gd name="connsiteX134" fmla="*/ 555720 w 1571716"/>
              <a:gd name="connsiteY134" fmla="*/ 3874642 h 6856439"/>
              <a:gd name="connsiteX135" fmla="*/ 763537 w 1571716"/>
              <a:gd name="connsiteY135" fmla="*/ 4113247 h 6856439"/>
              <a:gd name="connsiteX136" fmla="*/ 615756 w 1571716"/>
              <a:gd name="connsiteY136" fmla="*/ 4231780 h 6856439"/>
              <a:gd name="connsiteX137" fmla="*/ 583429 w 1571716"/>
              <a:gd name="connsiteY137" fmla="*/ 4257950 h 6856439"/>
              <a:gd name="connsiteX138" fmla="*/ 120073 w 1571716"/>
              <a:gd name="connsiteY138" fmla="*/ 3374341 h 6856439"/>
              <a:gd name="connsiteX139" fmla="*/ 629610 w 1571716"/>
              <a:gd name="connsiteY139" fmla="*/ 2672379 h 6856439"/>
              <a:gd name="connsiteX140" fmla="*/ 735828 w 1571716"/>
              <a:gd name="connsiteY140" fmla="*/ 2758585 h 6856439"/>
              <a:gd name="connsiteX141" fmla="*/ 811258 w 1571716"/>
              <a:gd name="connsiteY141" fmla="*/ 2818621 h 6856439"/>
              <a:gd name="connsiteX142" fmla="*/ 535708 w 1571716"/>
              <a:gd name="connsiteY142" fmla="*/ 3049530 h 6856439"/>
              <a:gd name="connsiteX143" fmla="*/ 1131451 w 1571716"/>
              <a:gd name="connsiteY143" fmla="*/ 3049530 h 6856439"/>
              <a:gd name="connsiteX144" fmla="*/ 891306 w 1571716"/>
              <a:gd name="connsiteY144" fmla="*/ 2820161 h 6856439"/>
              <a:gd name="connsiteX145" fmla="*/ 872834 w 1571716"/>
              <a:gd name="connsiteY145" fmla="*/ 2804767 h 6856439"/>
              <a:gd name="connsiteX146" fmla="*/ 852822 w 1571716"/>
              <a:gd name="connsiteY146" fmla="*/ 2789373 h 6856439"/>
              <a:gd name="connsiteX147" fmla="*/ 772774 w 1571716"/>
              <a:gd name="connsiteY147" fmla="*/ 2724719 h 6856439"/>
              <a:gd name="connsiteX148" fmla="*/ 671174 w 1571716"/>
              <a:gd name="connsiteY148" fmla="*/ 2643131 h 6856439"/>
              <a:gd name="connsiteX149" fmla="*/ 652701 w 1571716"/>
              <a:gd name="connsiteY149" fmla="*/ 2627737 h 6856439"/>
              <a:gd name="connsiteX150" fmla="*/ 634229 w 1571716"/>
              <a:gd name="connsiteY150" fmla="*/ 2612343 h 6856439"/>
              <a:gd name="connsiteX151" fmla="*/ 153939 w 1571716"/>
              <a:gd name="connsiteY151" fmla="*/ 1791849 h 6856439"/>
              <a:gd name="connsiteX152" fmla="*/ 634229 w 1571716"/>
              <a:gd name="connsiteY152" fmla="*/ 943646 h 6856439"/>
              <a:gd name="connsiteX153" fmla="*/ 649622 w 1571716"/>
              <a:gd name="connsiteY153" fmla="*/ 925173 h 6856439"/>
              <a:gd name="connsiteX154" fmla="*/ 665016 w 1571716"/>
              <a:gd name="connsiteY154" fmla="*/ 906700 h 6856439"/>
              <a:gd name="connsiteX155" fmla="*/ 695804 w 1571716"/>
              <a:gd name="connsiteY155" fmla="*/ 872834 h 6856439"/>
              <a:gd name="connsiteX156" fmla="*/ 815876 w 1571716"/>
              <a:gd name="connsiteY156" fmla="*/ 735828 h 6856439"/>
              <a:gd name="connsiteX157" fmla="*/ 831270 w 1571716"/>
              <a:gd name="connsiteY157" fmla="*/ 717355 h 6856439"/>
              <a:gd name="connsiteX158" fmla="*/ 846664 w 1571716"/>
              <a:gd name="connsiteY158" fmla="*/ 698883 h 6856439"/>
              <a:gd name="connsiteX159" fmla="*/ 1114518 w 1571716"/>
              <a:gd name="connsiteY159" fmla="*/ 350981 h 6856439"/>
              <a:gd name="connsiteX160" fmla="*/ 1231511 w 1571716"/>
              <a:gd name="connsiteY160" fmla="*/ 0 h 685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71716" h="6856439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chemeClr val="accent2"/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700000000000000" pitchFamily="2" charset="-78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1B9886-6C03-40E7-8367-C7DC97587564}"/>
              </a:ext>
            </a:extLst>
          </p:cNvPr>
          <p:cNvGrpSpPr/>
          <p:nvPr/>
        </p:nvGrpSpPr>
        <p:grpSpPr>
          <a:xfrm>
            <a:off x="2658438" y="2821909"/>
            <a:ext cx="2069989" cy="3595072"/>
            <a:chOff x="2658438" y="2821909"/>
            <a:chExt cx="2069989" cy="3595072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3475C2C-34C8-4615-B5C8-1A503336ADE1}"/>
                </a:ext>
              </a:extLst>
            </p:cNvPr>
            <p:cNvSpPr/>
            <p:nvPr/>
          </p:nvSpPr>
          <p:spPr>
            <a:xfrm rot="2775332">
              <a:off x="2738690" y="4415304"/>
              <a:ext cx="3555826" cy="369036"/>
            </a:xfrm>
            <a:custGeom>
              <a:avLst/>
              <a:gdLst>
                <a:gd name="connsiteX0" fmla="*/ 665206 w 5561718"/>
                <a:gd name="connsiteY0" fmla="*/ 0 h 577215"/>
                <a:gd name="connsiteX1" fmla="*/ 729023 w 5561718"/>
                <a:gd name="connsiteY1" fmla="*/ 12382 h 577215"/>
                <a:gd name="connsiteX2" fmla="*/ 1101451 w 5561718"/>
                <a:gd name="connsiteY2" fmla="*/ 74295 h 577215"/>
                <a:gd name="connsiteX3" fmla="*/ 1124311 w 5561718"/>
                <a:gd name="connsiteY3" fmla="*/ 76200 h 577215"/>
                <a:gd name="connsiteX4" fmla="*/ 1724386 w 5561718"/>
                <a:gd name="connsiteY4" fmla="*/ 80010 h 577215"/>
                <a:gd name="connsiteX5" fmla="*/ 2141581 w 5561718"/>
                <a:gd name="connsiteY5" fmla="*/ 40005 h 577215"/>
                <a:gd name="connsiteX6" fmla="*/ 2601638 w 5561718"/>
                <a:gd name="connsiteY6" fmla="*/ 9525 h 577215"/>
                <a:gd name="connsiteX7" fmla="*/ 2925488 w 5561718"/>
                <a:gd name="connsiteY7" fmla="*/ 14287 h 577215"/>
                <a:gd name="connsiteX8" fmla="*/ 3274103 w 5561718"/>
                <a:gd name="connsiteY8" fmla="*/ 19050 h 577215"/>
                <a:gd name="connsiteX9" fmla="*/ 3301726 w 5561718"/>
                <a:gd name="connsiteY9" fmla="*/ 20955 h 577215"/>
                <a:gd name="connsiteX10" fmla="*/ 3716063 w 5561718"/>
                <a:gd name="connsiteY10" fmla="*/ 71437 h 577215"/>
                <a:gd name="connsiteX11" fmla="*/ 3970381 w 5561718"/>
                <a:gd name="connsiteY11" fmla="*/ 101917 h 577215"/>
                <a:gd name="connsiteX12" fmla="*/ 4544738 w 5561718"/>
                <a:gd name="connsiteY12" fmla="*/ 152400 h 577215"/>
                <a:gd name="connsiteX13" fmla="*/ 5323884 w 5561718"/>
                <a:gd name="connsiteY13" fmla="*/ 173355 h 577215"/>
                <a:gd name="connsiteX14" fmla="*/ 5380081 w 5561718"/>
                <a:gd name="connsiteY14" fmla="*/ 178117 h 577215"/>
                <a:gd name="connsiteX15" fmla="*/ 5535338 w 5561718"/>
                <a:gd name="connsiteY15" fmla="*/ 206692 h 577215"/>
                <a:gd name="connsiteX16" fmla="*/ 5558317 w 5561718"/>
                <a:gd name="connsiteY16" fmla="*/ 217608 h 577215"/>
                <a:gd name="connsiteX17" fmla="*/ 5561718 w 5561718"/>
                <a:gd name="connsiteY17" fmla="*/ 222251 h 577215"/>
                <a:gd name="connsiteX18" fmla="*/ 2932117 w 5561718"/>
                <a:gd name="connsiteY18" fmla="*/ 414049 h 577215"/>
                <a:gd name="connsiteX19" fmla="*/ 2687959 w 5561718"/>
                <a:gd name="connsiteY19" fmla="*/ 388025 h 577215"/>
                <a:gd name="connsiteX20" fmla="*/ 2125388 w 5561718"/>
                <a:gd name="connsiteY20" fmla="*/ 307657 h 577215"/>
                <a:gd name="connsiteX21" fmla="*/ 1191938 w 5561718"/>
                <a:gd name="connsiteY21" fmla="*/ 193357 h 577215"/>
                <a:gd name="connsiteX22" fmla="*/ 556621 w 5561718"/>
                <a:gd name="connsiteY22" fmla="*/ 253365 h 577215"/>
                <a:gd name="connsiteX23" fmla="*/ 39413 w 5561718"/>
                <a:gd name="connsiteY23" fmla="*/ 577215 h 577215"/>
                <a:gd name="connsiteX24" fmla="*/ 10838 w 5561718"/>
                <a:gd name="connsiteY24" fmla="*/ 517207 h 577215"/>
                <a:gd name="connsiteX25" fmla="*/ 558526 w 5561718"/>
                <a:gd name="connsiteY25" fmla="*/ 33337 h 577215"/>
                <a:gd name="connsiteX26" fmla="*/ 629963 w 5561718"/>
                <a:gd name="connsiteY26" fmla="*/ 2857 h 5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61718" h="577215">
                  <a:moveTo>
                    <a:pt x="665206" y="0"/>
                  </a:moveTo>
                  <a:lnTo>
                    <a:pt x="729023" y="12382"/>
                  </a:lnTo>
                  <a:lnTo>
                    <a:pt x="1101451" y="74295"/>
                  </a:lnTo>
                  <a:cubicBezTo>
                    <a:pt x="1109071" y="75247"/>
                    <a:pt x="1116691" y="76200"/>
                    <a:pt x="1124311" y="76200"/>
                  </a:cubicBezTo>
                  <a:lnTo>
                    <a:pt x="1724386" y="80010"/>
                  </a:lnTo>
                  <a:lnTo>
                    <a:pt x="2141581" y="40005"/>
                  </a:lnTo>
                  <a:lnTo>
                    <a:pt x="2601638" y="9525"/>
                  </a:lnTo>
                  <a:lnTo>
                    <a:pt x="2925488" y="14287"/>
                  </a:lnTo>
                  <a:lnTo>
                    <a:pt x="3274103" y="19050"/>
                  </a:lnTo>
                  <a:cubicBezTo>
                    <a:pt x="3283628" y="19050"/>
                    <a:pt x="3293153" y="20002"/>
                    <a:pt x="3301726" y="20955"/>
                  </a:cubicBezTo>
                  <a:lnTo>
                    <a:pt x="3716063" y="71437"/>
                  </a:lnTo>
                  <a:lnTo>
                    <a:pt x="3970381" y="101917"/>
                  </a:lnTo>
                  <a:lnTo>
                    <a:pt x="4544738" y="152400"/>
                  </a:lnTo>
                  <a:lnTo>
                    <a:pt x="5323884" y="173355"/>
                  </a:lnTo>
                  <a:cubicBezTo>
                    <a:pt x="5327693" y="173355"/>
                    <a:pt x="5376271" y="177165"/>
                    <a:pt x="5380081" y="178117"/>
                  </a:cubicBezTo>
                  <a:lnTo>
                    <a:pt x="5535338" y="206692"/>
                  </a:lnTo>
                  <a:cubicBezTo>
                    <a:pt x="5544149" y="207883"/>
                    <a:pt x="5551754" y="211752"/>
                    <a:pt x="5558317" y="217608"/>
                  </a:cubicBezTo>
                  <a:lnTo>
                    <a:pt x="5561718" y="222251"/>
                  </a:lnTo>
                  <a:lnTo>
                    <a:pt x="2932117" y="414049"/>
                  </a:lnTo>
                  <a:lnTo>
                    <a:pt x="2687959" y="388025"/>
                  </a:lnTo>
                  <a:cubicBezTo>
                    <a:pt x="2364882" y="348912"/>
                    <a:pt x="2125388" y="307657"/>
                    <a:pt x="2125388" y="307657"/>
                  </a:cubicBezTo>
                  <a:lnTo>
                    <a:pt x="1191938" y="193357"/>
                  </a:lnTo>
                  <a:cubicBezTo>
                    <a:pt x="677588" y="126682"/>
                    <a:pt x="556621" y="253365"/>
                    <a:pt x="556621" y="253365"/>
                  </a:cubicBezTo>
                  <a:lnTo>
                    <a:pt x="39413" y="577215"/>
                  </a:lnTo>
                  <a:cubicBezTo>
                    <a:pt x="-27262" y="571500"/>
                    <a:pt x="10838" y="517207"/>
                    <a:pt x="10838" y="517207"/>
                  </a:cubicBezTo>
                  <a:lnTo>
                    <a:pt x="558526" y="33337"/>
                  </a:lnTo>
                  <a:cubicBezTo>
                    <a:pt x="578528" y="15240"/>
                    <a:pt x="603293" y="4762"/>
                    <a:pt x="629963" y="285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700000000000000" pitchFamily="2" charset="-78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EEA6A24-4ED4-4F88-92F7-5AD558AAAFF8}"/>
                </a:ext>
              </a:extLst>
            </p:cNvPr>
            <p:cNvSpPr/>
            <p:nvPr/>
          </p:nvSpPr>
          <p:spPr>
            <a:xfrm>
              <a:off x="2658438" y="3187054"/>
              <a:ext cx="677331" cy="523392"/>
            </a:xfrm>
            <a:custGeom>
              <a:avLst/>
              <a:gdLst>
                <a:gd name="connsiteX0" fmla="*/ 372710 w 677331"/>
                <a:gd name="connsiteY0" fmla="*/ 26347 h 523392"/>
                <a:gd name="connsiteX1" fmla="*/ 414273 w 677331"/>
                <a:gd name="connsiteY1" fmla="*/ 180286 h 523392"/>
                <a:gd name="connsiteX2" fmla="*/ 417352 w 677331"/>
                <a:gd name="connsiteY2" fmla="*/ 214153 h 523392"/>
                <a:gd name="connsiteX3" fmla="*/ 18650 w 677331"/>
                <a:gd name="connsiteY3" fmla="*/ 214153 h 523392"/>
                <a:gd name="connsiteX4" fmla="*/ 18650 w 677331"/>
                <a:gd name="connsiteY4" fmla="*/ 321910 h 523392"/>
                <a:gd name="connsiteX5" fmla="*/ 411194 w 677331"/>
                <a:gd name="connsiteY5" fmla="*/ 321910 h 523392"/>
                <a:gd name="connsiteX6" fmla="*/ 377328 w 677331"/>
                <a:gd name="connsiteY6" fmla="*/ 441982 h 523392"/>
                <a:gd name="connsiteX7" fmla="*/ 345001 w 677331"/>
                <a:gd name="connsiteY7" fmla="*/ 511255 h 523392"/>
                <a:gd name="connsiteX8" fmla="*/ 606697 w 677331"/>
                <a:gd name="connsiteY8" fmla="*/ 511255 h 523392"/>
                <a:gd name="connsiteX9" fmla="*/ 660575 w 677331"/>
                <a:gd name="connsiteY9" fmla="*/ 241862 h 523392"/>
                <a:gd name="connsiteX10" fmla="*/ 626709 w 677331"/>
                <a:gd name="connsiteY10" fmla="*/ 18650 h 523392"/>
                <a:gd name="connsiteX11" fmla="*/ 371170 w 677331"/>
                <a:gd name="connsiteY11" fmla="*/ 18650 h 523392"/>
                <a:gd name="connsiteX12" fmla="*/ 372710 w 677331"/>
                <a:gd name="connsiteY12" fmla="*/ 26347 h 5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331" h="523392">
                  <a:moveTo>
                    <a:pt x="372710" y="26347"/>
                  </a:moveTo>
                  <a:cubicBezTo>
                    <a:pt x="394261" y="74068"/>
                    <a:pt x="408116" y="126408"/>
                    <a:pt x="414273" y="180286"/>
                  </a:cubicBezTo>
                  <a:cubicBezTo>
                    <a:pt x="415813" y="191062"/>
                    <a:pt x="415813" y="201837"/>
                    <a:pt x="417352" y="214153"/>
                  </a:cubicBezTo>
                  <a:lnTo>
                    <a:pt x="18650" y="214153"/>
                  </a:lnTo>
                  <a:lnTo>
                    <a:pt x="18650" y="321910"/>
                  </a:lnTo>
                  <a:lnTo>
                    <a:pt x="411194" y="321910"/>
                  </a:lnTo>
                  <a:cubicBezTo>
                    <a:pt x="405037" y="363473"/>
                    <a:pt x="392722" y="403497"/>
                    <a:pt x="377328" y="441982"/>
                  </a:cubicBezTo>
                  <a:cubicBezTo>
                    <a:pt x="368092" y="465073"/>
                    <a:pt x="357316" y="488164"/>
                    <a:pt x="345001" y="511255"/>
                  </a:cubicBezTo>
                  <a:lnTo>
                    <a:pt x="606697" y="511255"/>
                  </a:lnTo>
                  <a:cubicBezTo>
                    <a:pt x="640563" y="426588"/>
                    <a:pt x="660575" y="337304"/>
                    <a:pt x="660575" y="241862"/>
                  </a:cubicBezTo>
                  <a:cubicBezTo>
                    <a:pt x="660575" y="161813"/>
                    <a:pt x="648260" y="87923"/>
                    <a:pt x="626709" y="18650"/>
                  </a:cubicBezTo>
                  <a:lnTo>
                    <a:pt x="371170" y="18650"/>
                  </a:lnTo>
                  <a:cubicBezTo>
                    <a:pt x="371170" y="21729"/>
                    <a:pt x="371170" y="23269"/>
                    <a:pt x="372710" y="26347"/>
                  </a:cubicBezTo>
                  <a:close/>
                </a:path>
              </a:pathLst>
            </a:custGeom>
            <a:solidFill>
              <a:schemeClr val="accent5"/>
            </a:solidFill>
            <a:ln w="15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79" name="Graphic 24">
              <a:extLst>
                <a:ext uri="{FF2B5EF4-FFF2-40B4-BE49-F238E27FC236}">
                  <a16:creationId xmlns:a16="http://schemas.microsoft.com/office/drawing/2014/main" id="{4BB66157-5E61-4087-9269-EEC1E0BFA7DE}"/>
                </a:ext>
              </a:extLst>
            </p:cNvPr>
            <p:cNvSpPr/>
            <p:nvPr/>
          </p:nvSpPr>
          <p:spPr>
            <a:xfrm rot="2706887">
              <a:off x="2743183" y="4431736"/>
              <a:ext cx="3586838" cy="383651"/>
            </a:xfrm>
            <a:custGeom>
              <a:avLst/>
              <a:gdLst>
                <a:gd name="connsiteX0" fmla="*/ 5542481 w 5610225"/>
                <a:gd name="connsiteY0" fmla="*/ 213836 h 600075"/>
                <a:gd name="connsiteX1" fmla="*/ 5387224 w 5610225"/>
                <a:gd name="connsiteY1" fmla="*/ 185261 h 600075"/>
                <a:gd name="connsiteX2" fmla="*/ 5331027 w 5610225"/>
                <a:gd name="connsiteY2" fmla="*/ 180499 h 600075"/>
                <a:gd name="connsiteX3" fmla="*/ 4551881 w 5610225"/>
                <a:gd name="connsiteY3" fmla="*/ 159544 h 600075"/>
                <a:gd name="connsiteX4" fmla="*/ 3977524 w 5610225"/>
                <a:gd name="connsiteY4" fmla="*/ 109061 h 600075"/>
                <a:gd name="connsiteX5" fmla="*/ 3723206 w 5610225"/>
                <a:gd name="connsiteY5" fmla="*/ 78581 h 600075"/>
                <a:gd name="connsiteX6" fmla="*/ 3308869 w 5610225"/>
                <a:gd name="connsiteY6" fmla="*/ 28099 h 600075"/>
                <a:gd name="connsiteX7" fmla="*/ 3281246 w 5610225"/>
                <a:gd name="connsiteY7" fmla="*/ 26194 h 600075"/>
                <a:gd name="connsiteX8" fmla="*/ 2932631 w 5610225"/>
                <a:gd name="connsiteY8" fmla="*/ 21431 h 600075"/>
                <a:gd name="connsiteX9" fmla="*/ 2608781 w 5610225"/>
                <a:gd name="connsiteY9" fmla="*/ 16669 h 600075"/>
                <a:gd name="connsiteX10" fmla="*/ 2148724 w 5610225"/>
                <a:gd name="connsiteY10" fmla="*/ 47149 h 600075"/>
                <a:gd name="connsiteX11" fmla="*/ 1731529 w 5610225"/>
                <a:gd name="connsiteY11" fmla="*/ 87154 h 600075"/>
                <a:gd name="connsiteX12" fmla="*/ 1131454 w 5610225"/>
                <a:gd name="connsiteY12" fmla="*/ 83344 h 600075"/>
                <a:gd name="connsiteX13" fmla="*/ 1108594 w 5610225"/>
                <a:gd name="connsiteY13" fmla="*/ 81439 h 600075"/>
                <a:gd name="connsiteX14" fmla="*/ 736166 w 5610225"/>
                <a:gd name="connsiteY14" fmla="*/ 19526 h 600075"/>
                <a:gd name="connsiteX15" fmla="*/ 672349 w 5610225"/>
                <a:gd name="connsiteY15" fmla="*/ 7144 h 600075"/>
                <a:gd name="connsiteX16" fmla="*/ 637106 w 5610225"/>
                <a:gd name="connsiteY16" fmla="*/ 10001 h 600075"/>
                <a:gd name="connsiteX17" fmla="*/ 565669 w 5610225"/>
                <a:gd name="connsiteY17" fmla="*/ 40481 h 600075"/>
                <a:gd name="connsiteX18" fmla="*/ 17981 w 5610225"/>
                <a:gd name="connsiteY18" fmla="*/ 524351 h 600075"/>
                <a:gd name="connsiteX19" fmla="*/ 46556 w 5610225"/>
                <a:gd name="connsiteY19" fmla="*/ 584359 h 600075"/>
                <a:gd name="connsiteX20" fmla="*/ 563764 w 5610225"/>
                <a:gd name="connsiteY20" fmla="*/ 260509 h 600075"/>
                <a:gd name="connsiteX21" fmla="*/ 1199081 w 5610225"/>
                <a:gd name="connsiteY21" fmla="*/ 200501 h 600075"/>
                <a:gd name="connsiteX22" fmla="*/ 2132531 w 5610225"/>
                <a:gd name="connsiteY22" fmla="*/ 314801 h 600075"/>
                <a:gd name="connsiteX23" fmla="*/ 3040264 w 5610225"/>
                <a:gd name="connsiteY23" fmla="*/ 431959 h 600075"/>
                <a:gd name="connsiteX24" fmla="*/ 3913706 w 5610225"/>
                <a:gd name="connsiteY24" fmla="*/ 439579 h 600075"/>
                <a:gd name="connsiteX25" fmla="*/ 4101349 w 5610225"/>
                <a:gd name="connsiteY25" fmla="*/ 434816 h 600075"/>
                <a:gd name="connsiteX26" fmla="*/ 5504381 w 5610225"/>
                <a:gd name="connsiteY26" fmla="*/ 599599 h 600075"/>
                <a:gd name="connsiteX27" fmla="*/ 5606299 w 5610225"/>
                <a:gd name="connsiteY27" fmla="*/ 402431 h 600075"/>
                <a:gd name="connsiteX28" fmla="*/ 5542481 w 5610225"/>
                <a:gd name="connsiteY28" fmla="*/ 213836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10225" h="600075">
                  <a:moveTo>
                    <a:pt x="5542481" y="213836"/>
                  </a:moveTo>
                  <a:lnTo>
                    <a:pt x="5387224" y="185261"/>
                  </a:lnTo>
                  <a:cubicBezTo>
                    <a:pt x="5383414" y="184309"/>
                    <a:pt x="5334836" y="180499"/>
                    <a:pt x="5331027" y="180499"/>
                  </a:cubicBezTo>
                  <a:lnTo>
                    <a:pt x="4551881" y="159544"/>
                  </a:lnTo>
                  <a:lnTo>
                    <a:pt x="3977524" y="109061"/>
                  </a:lnTo>
                  <a:lnTo>
                    <a:pt x="3723206" y="78581"/>
                  </a:lnTo>
                  <a:lnTo>
                    <a:pt x="3308869" y="28099"/>
                  </a:lnTo>
                  <a:cubicBezTo>
                    <a:pt x="3300296" y="27146"/>
                    <a:pt x="3290771" y="26194"/>
                    <a:pt x="3281246" y="26194"/>
                  </a:cubicBezTo>
                  <a:lnTo>
                    <a:pt x="2932631" y="21431"/>
                  </a:lnTo>
                  <a:lnTo>
                    <a:pt x="2608781" y="16669"/>
                  </a:lnTo>
                  <a:lnTo>
                    <a:pt x="2148724" y="47149"/>
                  </a:lnTo>
                  <a:lnTo>
                    <a:pt x="1731529" y="87154"/>
                  </a:lnTo>
                  <a:lnTo>
                    <a:pt x="1131454" y="83344"/>
                  </a:lnTo>
                  <a:cubicBezTo>
                    <a:pt x="1123834" y="83344"/>
                    <a:pt x="1116214" y="82391"/>
                    <a:pt x="1108594" y="81439"/>
                  </a:cubicBezTo>
                  <a:lnTo>
                    <a:pt x="736166" y="19526"/>
                  </a:lnTo>
                  <a:lnTo>
                    <a:pt x="672349" y="7144"/>
                  </a:lnTo>
                  <a:lnTo>
                    <a:pt x="637106" y="10001"/>
                  </a:lnTo>
                  <a:cubicBezTo>
                    <a:pt x="610436" y="11906"/>
                    <a:pt x="585671" y="22384"/>
                    <a:pt x="565669" y="40481"/>
                  </a:cubicBezTo>
                  <a:lnTo>
                    <a:pt x="17981" y="524351"/>
                  </a:lnTo>
                  <a:cubicBezTo>
                    <a:pt x="17981" y="524351"/>
                    <a:pt x="-20119" y="578644"/>
                    <a:pt x="46556" y="584359"/>
                  </a:cubicBezTo>
                  <a:lnTo>
                    <a:pt x="563764" y="260509"/>
                  </a:lnTo>
                  <a:cubicBezTo>
                    <a:pt x="563764" y="260509"/>
                    <a:pt x="684731" y="133826"/>
                    <a:pt x="1199081" y="200501"/>
                  </a:cubicBezTo>
                  <a:lnTo>
                    <a:pt x="2132531" y="314801"/>
                  </a:lnTo>
                  <a:cubicBezTo>
                    <a:pt x="2132531" y="314801"/>
                    <a:pt x="2558299" y="388144"/>
                    <a:pt x="3040264" y="431959"/>
                  </a:cubicBezTo>
                  <a:cubicBezTo>
                    <a:pt x="3040264" y="431959"/>
                    <a:pt x="3474604" y="446246"/>
                    <a:pt x="3913706" y="439579"/>
                  </a:cubicBezTo>
                  <a:cubicBezTo>
                    <a:pt x="3976571" y="438626"/>
                    <a:pt x="4039436" y="436721"/>
                    <a:pt x="4101349" y="434816"/>
                  </a:cubicBezTo>
                  <a:cubicBezTo>
                    <a:pt x="4101349" y="434816"/>
                    <a:pt x="4993841" y="508159"/>
                    <a:pt x="5504381" y="599599"/>
                  </a:cubicBezTo>
                  <a:cubicBezTo>
                    <a:pt x="5504381" y="599599"/>
                    <a:pt x="5596774" y="549116"/>
                    <a:pt x="5606299" y="402431"/>
                  </a:cubicBezTo>
                  <a:cubicBezTo>
                    <a:pt x="5606299" y="404336"/>
                    <a:pt x="5612966" y="223361"/>
                    <a:pt x="5542481" y="2138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5D9435BF-688A-4DBE-AB35-59ED859C27A2}"/>
              </a:ext>
            </a:extLst>
          </p:cNvPr>
          <p:cNvSpPr/>
          <p:nvPr/>
        </p:nvSpPr>
        <p:spPr>
          <a:xfrm>
            <a:off x="3884865" y="2215846"/>
            <a:ext cx="4451847" cy="4451846"/>
          </a:xfrm>
          <a:prstGeom prst="blockArc">
            <a:avLst>
              <a:gd name="adj1" fmla="val 10800000"/>
              <a:gd name="adj2" fmla="val 21568928"/>
              <a:gd name="adj3" fmla="val 10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AB39865D-2303-470B-9802-F4718873063F}"/>
              </a:ext>
            </a:extLst>
          </p:cNvPr>
          <p:cNvSpPr/>
          <p:nvPr/>
        </p:nvSpPr>
        <p:spPr>
          <a:xfrm>
            <a:off x="5055249" y="3386230"/>
            <a:ext cx="2111078" cy="2111078"/>
          </a:xfrm>
          <a:prstGeom prst="blockArc">
            <a:avLst>
              <a:gd name="adj1" fmla="val 10800000"/>
              <a:gd name="adj2" fmla="val 21560194"/>
              <a:gd name="adj3" fmla="val 24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084D3FF7-EEF2-4CFA-9EA5-1EF1E8BABC30}"/>
              </a:ext>
            </a:extLst>
          </p:cNvPr>
          <p:cNvSpPr/>
          <p:nvPr/>
        </p:nvSpPr>
        <p:spPr>
          <a:xfrm>
            <a:off x="4481166" y="2812147"/>
            <a:ext cx="3259245" cy="3259244"/>
          </a:xfrm>
          <a:prstGeom prst="blockArc">
            <a:avLst>
              <a:gd name="adj1" fmla="val 10800000"/>
              <a:gd name="adj2" fmla="val 21581999"/>
              <a:gd name="adj3" fmla="val 1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5E2B0AD-9674-437F-B6B8-07A2879B2C16}"/>
              </a:ext>
            </a:extLst>
          </p:cNvPr>
          <p:cNvSpPr>
            <a:spLocks/>
          </p:cNvSpPr>
          <p:nvPr/>
        </p:nvSpPr>
        <p:spPr bwMode="auto">
          <a:xfrm>
            <a:off x="6491831" y="4427424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263B4579-0D98-4AD5-B551-3A0FAD3CA1F2}"/>
              </a:ext>
            </a:extLst>
          </p:cNvPr>
          <p:cNvSpPr>
            <a:spLocks/>
          </p:cNvSpPr>
          <p:nvPr/>
        </p:nvSpPr>
        <p:spPr bwMode="auto">
          <a:xfrm flipH="1">
            <a:off x="3324625" y="4427424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EFB998-75BD-4AA3-9AAD-CF68D055E5CE}"/>
              </a:ext>
            </a:extLst>
          </p:cNvPr>
          <p:cNvSpPr/>
          <p:nvPr/>
        </p:nvSpPr>
        <p:spPr>
          <a:xfrm>
            <a:off x="7023976" y="3048697"/>
            <a:ext cx="439759" cy="439759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FA02557-15FB-4149-A34F-92A5A271444B}"/>
              </a:ext>
            </a:extLst>
          </p:cNvPr>
          <p:cNvSpPr/>
          <p:nvPr/>
        </p:nvSpPr>
        <p:spPr>
          <a:xfrm>
            <a:off x="4876663" y="3041189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D93D60-31BF-48CC-9CBA-2887D54CC249}"/>
              </a:ext>
            </a:extLst>
          </p:cNvPr>
          <p:cNvSpPr/>
          <p:nvPr/>
        </p:nvSpPr>
        <p:spPr>
          <a:xfrm>
            <a:off x="6840340" y="2228058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4" name="Isosceles Triangle 41">
            <a:extLst>
              <a:ext uri="{FF2B5EF4-FFF2-40B4-BE49-F238E27FC236}">
                <a16:creationId xmlns:a16="http://schemas.microsoft.com/office/drawing/2014/main" id="{0B75878A-A0C2-4D00-B7FD-D32DF2626BE1}"/>
              </a:ext>
            </a:extLst>
          </p:cNvPr>
          <p:cNvSpPr/>
          <p:nvPr/>
        </p:nvSpPr>
        <p:spPr>
          <a:xfrm>
            <a:off x="6983146" y="2333571"/>
            <a:ext cx="170904" cy="245492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6CB72988-CDB7-416B-8AF5-7C64410BE1CE}"/>
              </a:ext>
            </a:extLst>
          </p:cNvPr>
          <p:cNvSpPr/>
          <p:nvPr/>
        </p:nvSpPr>
        <p:spPr>
          <a:xfrm>
            <a:off x="4976960" y="3152662"/>
            <a:ext cx="255920" cy="233568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6" name="Rounded Rectangle 24">
            <a:extLst>
              <a:ext uri="{FF2B5EF4-FFF2-40B4-BE49-F238E27FC236}">
                <a16:creationId xmlns:a16="http://schemas.microsoft.com/office/drawing/2014/main" id="{84E284D4-66D9-4AB6-9C77-AE4CD9831BF6}"/>
              </a:ext>
            </a:extLst>
          </p:cNvPr>
          <p:cNvSpPr/>
          <p:nvPr/>
        </p:nvSpPr>
        <p:spPr>
          <a:xfrm>
            <a:off x="7128652" y="3172400"/>
            <a:ext cx="247162" cy="19124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607752E-5390-43D6-9E85-57085AF49FDA}"/>
              </a:ext>
            </a:extLst>
          </p:cNvPr>
          <p:cNvSpPr/>
          <p:nvPr/>
        </p:nvSpPr>
        <p:spPr>
          <a:xfrm>
            <a:off x="5101182" y="2215847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53EBE0-C2ED-496B-8A46-B5E18C327E8B}"/>
              </a:ext>
            </a:extLst>
          </p:cNvPr>
          <p:cNvSpPr/>
          <p:nvPr/>
        </p:nvSpPr>
        <p:spPr>
          <a:xfrm>
            <a:off x="5890907" y="2600387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7809619-B912-49B2-89F3-C4E6A8A70B47}"/>
              </a:ext>
            </a:extLst>
          </p:cNvPr>
          <p:cNvSpPr/>
          <p:nvPr/>
        </p:nvSpPr>
        <p:spPr>
          <a:xfrm>
            <a:off x="7433165" y="3805312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35032F8-8142-40F1-8565-E3E0A355C4B0}"/>
              </a:ext>
            </a:extLst>
          </p:cNvPr>
          <p:cNvSpPr/>
          <p:nvPr/>
        </p:nvSpPr>
        <p:spPr>
          <a:xfrm>
            <a:off x="4344586" y="3795810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442DB8F2-4A57-49E1-96AE-4873C0DA8247}"/>
              </a:ext>
            </a:extLst>
          </p:cNvPr>
          <p:cNvSpPr/>
          <p:nvPr/>
        </p:nvSpPr>
        <p:spPr>
          <a:xfrm rot="14270044">
            <a:off x="7533923" y="3900984"/>
            <a:ext cx="222882" cy="232173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2" name="Isosceles Triangle 22">
            <a:extLst>
              <a:ext uri="{FF2B5EF4-FFF2-40B4-BE49-F238E27FC236}">
                <a16:creationId xmlns:a16="http://schemas.microsoft.com/office/drawing/2014/main" id="{936375E1-5C97-4E03-B16C-AEA7D3CDF465}"/>
              </a:ext>
            </a:extLst>
          </p:cNvPr>
          <p:cNvSpPr/>
          <p:nvPr/>
        </p:nvSpPr>
        <p:spPr>
          <a:xfrm rot="19800000">
            <a:off x="5200909" y="2307472"/>
            <a:ext cx="240308" cy="240267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6F34D9EB-299D-47AA-8AB7-A79EA5B5D5B1}"/>
              </a:ext>
            </a:extLst>
          </p:cNvPr>
          <p:cNvSpPr/>
          <p:nvPr/>
        </p:nvSpPr>
        <p:spPr>
          <a:xfrm>
            <a:off x="6006919" y="2708477"/>
            <a:ext cx="207739" cy="207340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4" name="Rounded Rectangle 24">
            <a:extLst>
              <a:ext uri="{FF2B5EF4-FFF2-40B4-BE49-F238E27FC236}">
                <a16:creationId xmlns:a16="http://schemas.microsoft.com/office/drawing/2014/main" id="{88ACD966-2B57-4975-96BD-2765E7AE64A5}"/>
              </a:ext>
            </a:extLst>
          </p:cNvPr>
          <p:cNvSpPr>
            <a:spLocks noChangeAspect="1"/>
          </p:cNvSpPr>
          <p:nvPr/>
        </p:nvSpPr>
        <p:spPr>
          <a:xfrm>
            <a:off x="4465300" y="3933428"/>
            <a:ext cx="216204" cy="167287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723C3B6-3168-4A15-950F-D9E86ACFC677}"/>
              </a:ext>
            </a:extLst>
          </p:cNvPr>
          <p:cNvSpPr/>
          <p:nvPr/>
        </p:nvSpPr>
        <p:spPr>
          <a:xfrm>
            <a:off x="7802961" y="3157973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E91291-0C43-4FC8-A951-AB9009BE5A20}"/>
              </a:ext>
            </a:extLst>
          </p:cNvPr>
          <p:cNvSpPr/>
          <p:nvPr/>
        </p:nvSpPr>
        <p:spPr>
          <a:xfrm>
            <a:off x="3919187" y="3190442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7" name="Rounded Rectangle 9">
            <a:extLst>
              <a:ext uri="{FF2B5EF4-FFF2-40B4-BE49-F238E27FC236}">
                <a16:creationId xmlns:a16="http://schemas.microsoft.com/office/drawing/2014/main" id="{D7D0EEB0-C79B-45AB-9D2F-DDCDA9959A52}"/>
              </a:ext>
            </a:extLst>
          </p:cNvPr>
          <p:cNvSpPr>
            <a:spLocks/>
          </p:cNvSpPr>
          <p:nvPr/>
        </p:nvSpPr>
        <p:spPr>
          <a:xfrm>
            <a:off x="4019723" y="3297417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8" name="Freeform 39">
            <a:extLst>
              <a:ext uri="{FF2B5EF4-FFF2-40B4-BE49-F238E27FC236}">
                <a16:creationId xmlns:a16="http://schemas.microsoft.com/office/drawing/2014/main" id="{50175781-A853-445F-9C29-D6C2DC63A7A4}"/>
              </a:ext>
            </a:extLst>
          </p:cNvPr>
          <p:cNvSpPr>
            <a:spLocks noChangeAspect="1"/>
          </p:cNvSpPr>
          <p:nvPr/>
        </p:nvSpPr>
        <p:spPr>
          <a:xfrm rot="8580000">
            <a:off x="7903179" y="3264041"/>
            <a:ext cx="239324" cy="23868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0ECCFB3-FE8D-4055-A932-879A44622B97}"/>
              </a:ext>
            </a:extLst>
          </p:cNvPr>
          <p:cNvSpPr/>
          <p:nvPr/>
        </p:nvSpPr>
        <p:spPr>
          <a:xfrm>
            <a:off x="5890908" y="3260199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C8FB2EB-E906-40E1-9A90-F18622E76749}"/>
              </a:ext>
            </a:extLst>
          </p:cNvPr>
          <p:cNvSpPr/>
          <p:nvPr/>
        </p:nvSpPr>
        <p:spPr>
          <a:xfrm>
            <a:off x="5067467" y="3660698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78C910E-81E0-464D-988C-B9D2F0787C1B}"/>
              </a:ext>
            </a:extLst>
          </p:cNvPr>
          <p:cNvSpPr/>
          <p:nvPr/>
        </p:nvSpPr>
        <p:spPr>
          <a:xfrm>
            <a:off x="6741981" y="3644201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A79993BD-02F1-4608-A87D-6CF0D95AB1B1}"/>
              </a:ext>
            </a:extLst>
          </p:cNvPr>
          <p:cNvSpPr>
            <a:spLocks noChangeAspect="1"/>
          </p:cNvSpPr>
          <p:nvPr/>
        </p:nvSpPr>
        <p:spPr>
          <a:xfrm>
            <a:off x="5167990" y="3753115"/>
            <a:ext cx="238715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3" name="Donut 6">
            <a:extLst>
              <a:ext uri="{FF2B5EF4-FFF2-40B4-BE49-F238E27FC236}">
                <a16:creationId xmlns:a16="http://schemas.microsoft.com/office/drawing/2014/main" id="{3AA61488-6F61-4FF4-B67F-316119F2ADF0}"/>
              </a:ext>
            </a:extLst>
          </p:cNvPr>
          <p:cNvSpPr>
            <a:spLocks noChangeAspect="1"/>
          </p:cNvSpPr>
          <p:nvPr/>
        </p:nvSpPr>
        <p:spPr>
          <a:xfrm>
            <a:off x="6856564" y="3753115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C365E374-694B-4735-A440-915DC6ECBDB8}"/>
              </a:ext>
            </a:extLst>
          </p:cNvPr>
          <p:cNvSpPr>
            <a:spLocks/>
          </p:cNvSpPr>
          <p:nvPr/>
        </p:nvSpPr>
        <p:spPr>
          <a:xfrm>
            <a:off x="5991443" y="3374285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A4D748-2937-4A7C-AF87-BD92FE9BC549}"/>
              </a:ext>
            </a:extLst>
          </p:cNvPr>
          <p:cNvGrpSpPr/>
          <p:nvPr/>
        </p:nvGrpSpPr>
        <p:grpSpPr>
          <a:xfrm>
            <a:off x="8099015" y="1725681"/>
            <a:ext cx="2375551" cy="923330"/>
            <a:chOff x="3017859" y="4283314"/>
            <a:chExt cx="1890849" cy="9233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408FA0-C5C2-4094-A881-3FC5A9F4447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8EE224D-AA6F-4620-9E1F-E3BFB4B0035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86394A-27B9-4410-9A6C-7834A54C3AFB}"/>
              </a:ext>
            </a:extLst>
          </p:cNvPr>
          <p:cNvGrpSpPr/>
          <p:nvPr/>
        </p:nvGrpSpPr>
        <p:grpSpPr>
          <a:xfrm>
            <a:off x="9030771" y="3561291"/>
            <a:ext cx="2375551" cy="923330"/>
            <a:chOff x="3017859" y="4283314"/>
            <a:chExt cx="1890849" cy="92333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EDD5F6C-21C5-418A-A75C-47CEF74DF4F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C0E7667-65F9-4952-9743-F730660A8E3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60CC0F6-0C1D-46F2-9E87-73C6BBC04F21}"/>
              </a:ext>
            </a:extLst>
          </p:cNvPr>
          <p:cNvGrpSpPr/>
          <p:nvPr/>
        </p:nvGrpSpPr>
        <p:grpSpPr>
          <a:xfrm>
            <a:off x="805724" y="3561291"/>
            <a:ext cx="2375551" cy="923330"/>
            <a:chOff x="3017859" y="4283314"/>
            <a:chExt cx="1890849" cy="92333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8C66067-0DFD-47D8-903F-43F960D1BF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02C10CD-FA80-421B-BCF9-4C17A9587AE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E1D8D1F-511D-48B2-AA86-0DE65797D596}"/>
              </a:ext>
            </a:extLst>
          </p:cNvPr>
          <p:cNvGrpSpPr/>
          <p:nvPr/>
        </p:nvGrpSpPr>
        <p:grpSpPr>
          <a:xfrm>
            <a:off x="1669820" y="1725681"/>
            <a:ext cx="2375551" cy="923330"/>
            <a:chOff x="3017859" y="4283314"/>
            <a:chExt cx="1890849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F59A113-702C-4831-B01B-77E13F3CDAD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905D17-4B6E-4B81-8F29-9A59F734701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0769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06C7D61-423C-4F36-A024-B921FE28D96C}"/>
              </a:ext>
            </a:extLst>
          </p:cNvPr>
          <p:cNvSpPr/>
          <p:nvPr/>
        </p:nvSpPr>
        <p:spPr>
          <a:xfrm>
            <a:off x="932508" y="1945988"/>
            <a:ext cx="10320950" cy="1856747"/>
          </a:xfrm>
          <a:prstGeom prst="roundRect">
            <a:avLst>
              <a:gd name="adj" fmla="val 7849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5CD15E-6F07-4779-8517-B931B6EFD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955199"/>
              </p:ext>
            </p:extLst>
          </p:nvPr>
        </p:nvGraphicFramePr>
        <p:xfrm>
          <a:off x="6351015" y="2118056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820E4C9-C8FB-447C-B99F-B74954A69795}"/>
              </a:ext>
            </a:extLst>
          </p:cNvPr>
          <p:cNvSpPr/>
          <p:nvPr/>
        </p:nvSpPr>
        <p:spPr>
          <a:xfrm>
            <a:off x="1372085" y="1729964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4F52BF-CCD0-4AEA-A902-826D1008F40E}"/>
              </a:ext>
            </a:extLst>
          </p:cNvPr>
          <p:cNvCxnSpPr/>
          <p:nvPr/>
        </p:nvCxnSpPr>
        <p:spPr>
          <a:xfrm>
            <a:off x="1547111" y="2683603"/>
            <a:ext cx="4320000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03530E-3B06-42A9-A6BB-1F3F8029BDA7}"/>
              </a:ext>
            </a:extLst>
          </p:cNvPr>
          <p:cNvSpPr txBox="1"/>
          <p:nvPr/>
        </p:nvSpPr>
        <p:spPr>
          <a:xfrm>
            <a:off x="1657056" y="2823352"/>
            <a:ext cx="418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06562-9799-4FE2-A554-A5366C63D902}"/>
              </a:ext>
            </a:extLst>
          </p:cNvPr>
          <p:cNvSpPr txBox="1"/>
          <p:nvPr/>
        </p:nvSpPr>
        <p:spPr>
          <a:xfrm>
            <a:off x="1657054" y="2292310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96B89A-E541-4FC8-8FC8-86FA2C49D551}"/>
              </a:ext>
            </a:extLst>
          </p:cNvPr>
          <p:cNvSpPr txBox="1"/>
          <p:nvPr/>
        </p:nvSpPr>
        <p:spPr>
          <a:xfrm>
            <a:off x="1908752" y="1777334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FE75DC-B5C1-46CB-96D6-0DEFBA84A2C4}"/>
              </a:ext>
            </a:extLst>
          </p:cNvPr>
          <p:cNvSpPr/>
          <p:nvPr/>
        </p:nvSpPr>
        <p:spPr>
          <a:xfrm>
            <a:off x="932508" y="4278312"/>
            <a:ext cx="10320950" cy="1856747"/>
          </a:xfrm>
          <a:prstGeom prst="roundRect">
            <a:avLst>
              <a:gd name="adj" fmla="val 7849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E5937B9-8D66-40DB-9C4E-11E65CF27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015120"/>
              </p:ext>
            </p:extLst>
          </p:nvPr>
        </p:nvGraphicFramePr>
        <p:xfrm>
          <a:off x="6351015" y="4450380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اضافه کردن متن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rial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اضافه کردن متن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rial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B Nazanin" panose="00000400000000000000" pitchFamily="2" charset="-78"/>
                        </a:rPr>
                        <a:t>اضافه کردن متن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rial"/>
                        <a:cs typeface="B Nazanin" panose="00000400000000000000" pitchFamily="2" charset="-7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F03DE42-BD13-4AF1-93E7-8427F715E23F}"/>
              </a:ext>
            </a:extLst>
          </p:cNvPr>
          <p:cNvSpPr/>
          <p:nvPr/>
        </p:nvSpPr>
        <p:spPr>
          <a:xfrm>
            <a:off x="1372085" y="4062288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CC1A86-D183-4F6D-843A-BFCE97EFBD58}"/>
              </a:ext>
            </a:extLst>
          </p:cNvPr>
          <p:cNvCxnSpPr/>
          <p:nvPr/>
        </p:nvCxnSpPr>
        <p:spPr>
          <a:xfrm>
            <a:off x="1547111" y="5015927"/>
            <a:ext cx="4320000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2E2710C-6C2D-4D55-A8F4-ACCFFB8CA25E}"/>
              </a:ext>
            </a:extLst>
          </p:cNvPr>
          <p:cNvSpPr txBox="1"/>
          <p:nvPr/>
        </p:nvSpPr>
        <p:spPr>
          <a:xfrm>
            <a:off x="1657056" y="5155676"/>
            <a:ext cx="418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79F0C1-9E86-4879-B92B-49FE2881F2DF}"/>
              </a:ext>
            </a:extLst>
          </p:cNvPr>
          <p:cNvSpPr txBox="1"/>
          <p:nvPr/>
        </p:nvSpPr>
        <p:spPr>
          <a:xfrm>
            <a:off x="1657054" y="4624634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5CDA8-BF3D-4533-96AD-ADF1147F046F}"/>
              </a:ext>
            </a:extLst>
          </p:cNvPr>
          <p:cNvSpPr txBox="1"/>
          <p:nvPr/>
        </p:nvSpPr>
        <p:spPr>
          <a:xfrm>
            <a:off x="1908752" y="4109658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bg1"/>
                </a:solidFill>
                <a:cs typeface="B Nazanin" panose="00000400000000000000" pitchFamily="2" charset="-78"/>
              </a:rPr>
              <a:t>متن شما در اینجا</a:t>
            </a:r>
            <a:endParaRPr lang="ko-KR" alt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13037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5758" y="1287288"/>
            <a:ext cx="9848738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در این قالب پاورپوینت، شما با مفاهیم مهم در زمینه‌ی ژنتیک و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DNA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آشنا می‌شوید. اسلایدهای ابتدایی با حرکت‌های جذاب و تصاویر زیبا، موضوعات را به شکلی قابل فهم و جذاب ارائه می‌دهند. اسلایدهای قابل ویرایش نیز به عنوان اسلایدهای کمکی طراحی شده‌اند تا شما در ارائه‌ی خود از آن‌ها بهره‌برداری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316787" y="3508403"/>
            <a:ext cx="11558427" cy="2630470"/>
          </a:xfrm>
          <a:prstGeom prst="frame">
            <a:avLst>
              <a:gd name="adj1" fmla="val 16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 Placeholder 13"/>
          <p:cNvSpPr txBox="1">
            <a:spLocks/>
          </p:cNvSpPr>
          <p:nvPr/>
        </p:nvSpPr>
        <p:spPr>
          <a:xfrm>
            <a:off x="1171631" y="3878527"/>
            <a:ext cx="3742243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 rtl="1">
              <a:buNone/>
            </a:pPr>
            <a:r>
              <a:rPr lang="fa-IR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 نمونه کارها طراحی شده است</a:t>
            </a:r>
            <a:endParaRPr lang="en-US" altLang="ko-KR" sz="3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F19B95-72E4-48B0-9969-13E4D806E5FE}"/>
              </a:ext>
            </a:extLst>
          </p:cNvPr>
          <p:cNvSpPr txBox="1"/>
          <p:nvPr/>
        </p:nvSpPr>
        <p:spPr>
          <a:xfrm>
            <a:off x="3755740" y="2004261"/>
            <a:ext cx="4680520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fa-IR" altLang="ko-KR" sz="1400" b="1" dirty="0">
                <a:solidFill>
                  <a:schemeClr val="accent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altLang="ko-KR" sz="1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C5B701D-7785-49D7-8378-1FECA5DF0C7A}"/>
              </a:ext>
            </a:extLst>
          </p:cNvPr>
          <p:cNvSpPr txBox="1">
            <a:spLocks/>
          </p:cNvSpPr>
          <p:nvPr/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5400" dirty="0">
                <a:cs typeface="B Nazanin" panose="00000400000000000000" pitchFamily="2" charset="-78"/>
              </a:rPr>
              <a:t>سبک اینفوگرافیک</a:t>
            </a:r>
            <a:endParaRPr lang="en-US" sz="5400" dirty="0">
              <a:cs typeface="B Nazanin" panose="00000400000000000000" pitchFamily="2" charset="-78"/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706A362-06B5-4AE0-B3A5-A1740496BAD7}"/>
              </a:ext>
            </a:extLst>
          </p:cNvPr>
          <p:cNvSpPr/>
          <p:nvPr/>
        </p:nvSpPr>
        <p:spPr>
          <a:xfrm rot="10800000">
            <a:off x="5108170" y="3810805"/>
            <a:ext cx="671044" cy="671044"/>
          </a:xfrm>
          <a:prstGeom prst="corner">
            <a:avLst>
              <a:gd name="adj1" fmla="val 16112"/>
              <a:gd name="adj2" fmla="val 156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E522280-B4A7-348A-5D6C-302DB0800E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4262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4887563" y="520279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accent1"/>
                </a:solidFill>
                <a:cs typeface="B Nazanin" panose="00000400000000000000" pitchFamily="2" charset="-78"/>
              </a:rPr>
              <a:t>سبک اینفوگرافیک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4881767" y="1400323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altLang="ko-KR" sz="1200" dirty="0"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A45093-5A99-4DCF-BE07-E8B63E489B43}"/>
              </a:ext>
            </a:extLst>
          </p:cNvPr>
          <p:cNvSpPr txBox="1"/>
          <p:nvPr/>
        </p:nvSpPr>
        <p:spPr>
          <a:xfrm>
            <a:off x="4915889" y="2061424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6000" b="1" dirty="0">
                <a:solidFill>
                  <a:srgbClr val="404040"/>
                </a:solidFill>
                <a:cs typeface="B Nazanin" panose="00000400000000000000" pitchFamily="2" charset="-78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B Nazanin" panose="00000400000000000000" pitchFamily="2" charset="-78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4E2DA7-31F0-4AC5-8312-D62E68AFA912}"/>
              </a:ext>
            </a:extLst>
          </p:cNvPr>
          <p:cNvSpPr txBox="1"/>
          <p:nvPr/>
        </p:nvSpPr>
        <p:spPr>
          <a:xfrm>
            <a:off x="6208000" y="2297106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accent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altLang="ko-KR" sz="12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A6BEEB-01A2-4EF7-B2C5-D7A0A22E12ED}"/>
              </a:ext>
            </a:extLst>
          </p:cNvPr>
          <p:cNvGrpSpPr/>
          <p:nvPr/>
        </p:nvGrpSpPr>
        <p:grpSpPr>
          <a:xfrm>
            <a:off x="4940427" y="4035242"/>
            <a:ext cx="1869058" cy="2051882"/>
            <a:chOff x="-475010" y="1042170"/>
            <a:chExt cx="3859356" cy="205188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736BAF-8172-4A06-BE10-0934E8B420AF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6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7EDFC6-A566-42F9-A37E-5906A1E6BE4F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قالب پاورپوینت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DNA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با تم ارائه ویرایش ژنوم، به صورت رایگان در دسترس شما قرار می‌گیرد. این قالب شامل 48 اسلاید می‌باشد که در آن، اسلایدهای اولیه (تا 44 اسلاید) حاوی محتوای کاملاً حرفه‌ای و متحرک است که برای استفاده در ارائه‌های خود قرار می‌دهید.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01964C0-6634-4658-B462-58467B3FE60E}"/>
              </a:ext>
            </a:extLst>
          </p:cNvPr>
          <p:cNvGrpSpPr/>
          <p:nvPr/>
        </p:nvGrpSpPr>
        <p:grpSpPr>
          <a:xfrm>
            <a:off x="7239059" y="4035242"/>
            <a:ext cx="1869058" cy="2051882"/>
            <a:chOff x="-475010" y="1042170"/>
            <a:chExt cx="3859356" cy="20518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A79E115-57F6-4D51-B66A-BE949EB3DCB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CCF6736-82FC-4E00-B2B1-BBD1EACA237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قالب پاورپوینت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DNA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با تم ارائه ویرایش ژنوم، به صورت رایگان در دسترس شما قرار می‌گیرد. این قالب شامل 48 اسلاید می‌باشد که در آن، اسلایدهای اولیه (تا 44 اسلاید) حاوی محتوای کاملاً حرفه‌ای و متحرک است که برای استفاده در ارائه‌های خود قرار می‌دهید.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0708BD-E0B8-48A9-8A1F-62F1EA2E578C}"/>
              </a:ext>
            </a:extLst>
          </p:cNvPr>
          <p:cNvGrpSpPr/>
          <p:nvPr/>
        </p:nvGrpSpPr>
        <p:grpSpPr>
          <a:xfrm>
            <a:off x="9537690" y="4035242"/>
            <a:ext cx="1869058" cy="2051882"/>
            <a:chOff x="-475010" y="1042170"/>
            <a:chExt cx="3859356" cy="205188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303F75F-C66A-4E3E-AAF1-82D1DD5FD367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7D4FFE-86CC-43CB-89F2-48CFEAEBD5FC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قالب پاورپوینت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DNA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با تم ارائه ویرایش ژنوم، به صورت رایگان در دسترس شما قرار می‌گیرد. این قالب شامل 48 اسلاید می‌باشد که در آن، اسلایدهای اولیه (تا 44 اسلاید) حاوی محتوای کاملاً حرفه‌ای و متحرک است که برای استفاده در ارائه‌های خود قرار می‌دهید.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AECD4FF-4CD4-4312-8D84-31A3BA9DC4F1}"/>
              </a:ext>
            </a:extLst>
          </p:cNvPr>
          <p:cNvSpPr txBox="1"/>
          <p:nvPr/>
        </p:nvSpPr>
        <p:spPr>
          <a:xfrm>
            <a:off x="4945926" y="2902163"/>
            <a:ext cx="64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قالب پاورپوینت ژنتیک و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DNA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با تم ارائه ویرایش ژنوم، به صورت رایگان در دسترس شما قرار می‌گیرد. این قالب شامل 48 اسلاید می‌باشد که در آن، اسلایدهای اولیه (تا 44 اسلاید) حاوی محتوای کاملاً حرفه‌ای و متحرک است که برای استفاده در ارائه‌های خود قرار می‌دهید. همچنین، اسلایدهای باقی مانده (4 اسلاید) به طور کامل قابل ویرایش هستند و شامل اشکال و جداولی هستند که به عنوان اسلایدهای کمکی در ارائه شما مورد استفاده قرار می‌گیرند.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845" name="Group 844">
            <a:extLst>
              <a:ext uri="{FF2B5EF4-FFF2-40B4-BE49-F238E27FC236}">
                <a16:creationId xmlns:a16="http://schemas.microsoft.com/office/drawing/2014/main" id="{FE201556-6448-4B77-90AF-281FB291257D}"/>
              </a:ext>
            </a:extLst>
          </p:cNvPr>
          <p:cNvGrpSpPr/>
          <p:nvPr/>
        </p:nvGrpSpPr>
        <p:grpSpPr>
          <a:xfrm>
            <a:off x="384518" y="727592"/>
            <a:ext cx="4279063" cy="3235226"/>
            <a:chOff x="384518" y="800016"/>
            <a:chExt cx="4279063" cy="3235226"/>
          </a:xfrm>
        </p:grpSpPr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BB510E5A-94DA-425E-AEBA-F27375782498}"/>
                </a:ext>
              </a:extLst>
            </p:cNvPr>
            <p:cNvSpPr/>
            <p:nvPr/>
          </p:nvSpPr>
          <p:spPr>
            <a:xfrm rot="16200000">
              <a:off x="2284394" y="318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F05F0D01-77C9-4B1F-9C7D-1322D259C346}"/>
                </a:ext>
              </a:extLst>
            </p:cNvPr>
            <p:cNvSpPr/>
            <p:nvPr/>
          </p:nvSpPr>
          <p:spPr>
            <a:xfrm rot="16200000">
              <a:off x="2388024" y="312505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04853F7-9366-42EC-B016-42CECBE20F8E}"/>
                </a:ext>
              </a:extLst>
            </p:cNvPr>
            <p:cNvSpPr/>
            <p:nvPr/>
          </p:nvSpPr>
          <p:spPr>
            <a:xfrm rot="16200000">
              <a:off x="2065301" y="332818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C5A0342F-EF58-46E3-9DC8-B9D99EA661DF}"/>
                </a:ext>
              </a:extLst>
            </p:cNvPr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D8F73058-AFDD-4194-BFF3-E188DC2310B3}"/>
                </a:ext>
              </a:extLst>
            </p:cNvPr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B6E64169-8C70-49F3-A8EE-F9C8E73DA1BA}"/>
                </a:ext>
              </a:extLst>
            </p:cNvPr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B126C293-AA09-4590-97AE-D53E42376018}"/>
                </a:ext>
              </a:extLst>
            </p:cNvPr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A7388F35-4F39-489A-9395-6CF8573CC087}"/>
                </a:ext>
              </a:extLst>
            </p:cNvPr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F9441D84-96DD-4F46-8DB8-B0C06CB8D26B}"/>
                </a:ext>
              </a:extLst>
            </p:cNvPr>
            <p:cNvSpPr/>
            <p:nvPr/>
          </p:nvSpPr>
          <p:spPr>
            <a:xfrm rot="16200000">
              <a:off x="2146009" y="33108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832F201B-6FF5-481E-9C9D-2478B737D945}"/>
                </a:ext>
              </a:extLst>
            </p:cNvPr>
            <p:cNvSpPr/>
            <p:nvPr/>
          </p:nvSpPr>
          <p:spPr>
            <a:xfrm rot="16200000">
              <a:off x="2436219" y="3513553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7BDC072A-A0A0-4D4F-A70F-D6D733455785}"/>
                </a:ext>
              </a:extLst>
            </p:cNvPr>
            <p:cNvSpPr/>
            <p:nvPr/>
          </p:nvSpPr>
          <p:spPr>
            <a:xfrm rot="16200000">
              <a:off x="2242373" y="327723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1E22EA12-402E-48B2-A88D-B138C3B8DC4D}"/>
                </a:ext>
              </a:extLst>
            </p:cNvPr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7110310E-B169-4E2F-9810-1F14A0E42F19}"/>
                </a:ext>
              </a:extLst>
            </p:cNvPr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88D84019-9573-4890-BEDC-378BB3B393AD}"/>
                </a:ext>
              </a:extLst>
            </p:cNvPr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6EE053A7-438E-40DA-B5D7-D4A67D543B6E}"/>
                </a:ext>
              </a:extLst>
            </p:cNvPr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5C36D9B3-35FE-48E1-9A39-45657784AC86}"/>
                </a:ext>
              </a:extLst>
            </p:cNvPr>
            <p:cNvSpPr/>
            <p:nvPr/>
          </p:nvSpPr>
          <p:spPr>
            <a:xfrm rot="16200000">
              <a:off x="2204208" y="346206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E451F1E8-220A-4821-8ED5-ABB679A054BE}"/>
                </a:ext>
              </a:extLst>
            </p:cNvPr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E7CBC7A4-3219-46A3-8E0B-495ACF1C2163}"/>
                </a:ext>
              </a:extLst>
            </p:cNvPr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3BAC02F0-FD12-4963-83E3-149C53A7CC08}"/>
                </a:ext>
              </a:extLst>
            </p:cNvPr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C7AA0109-47FA-44C0-B378-59F789E478C0}"/>
                </a:ext>
              </a:extLst>
            </p:cNvPr>
            <p:cNvSpPr/>
            <p:nvPr/>
          </p:nvSpPr>
          <p:spPr>
            <a:xfrm rot="16200000">
              <a:off x="2172171" y="357125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8280EB50-AE62-463D-A8A0-B3B619F34458}"/>
                </a:ext>
              </a:extLst>
            </p:cNvPr>
            <p:cNvSpPr/>
            <p:nvPr/>
          </p:nvSpPr>
          <p:spPr>
            <a:xfrm rot="16200000">
              <a:off x="1925771" y="35528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76EA4F93-1E23-4E25-9287-BA15EA2549D6}"/>
                </a:ext>
              </a:extLst>
            </p:cNvPr>
            <p:cNvSpPr/>
            <p:nvPr/>
          </p:nvSpPr>
          <p:spPr>
            <a:xfrm rot="16200000">
              <a:off x="1953078" y="37159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8CAC1E5E-18FB-409D-9AB2-54C8C49E18D4}"/>
                </a:ext>
              </a:extLst>
            </p:cNvPr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FE81F316-355F-4AD4-9A90-D14890F87E00}"/>
                </a:ext>
              </a:extLst>
            </p:cNvPr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4E5D91AE-F7A1-43FC-933A-5F2A19FE249F}"/>
                </a:ext>
              </a:extLst>
            </p:cNvPr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946F8940-33B6-4522-9EAB-ADB05DAD50C3}"/>
                </a:ext>
              </a:extLst>
            </p:cNvPr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E0B0BA87-817F-4019-9B77-E9C9AFB8C917}"/>
                </a:ext>
              </a:extLst>
            </p:cNvPr>
            <p:cNvSpPr/>
            <p:nvPr/>
          </p:nvSpPr>
          <p:spPr>
            <a:xfrm rot="16200000">
              <a:off x="2033785" y="369869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F3B639A5-37DE-4A58-8AF5-A8F64A4B00A8}"/>
                </a:ext>
              </a:extLst>
            </p:cNvPr>
            <p:cNvSpPr/>
            <p:nvPr/>
          </p:nvSpPr>
          <p:spPr>
            <a:xfrm rot="16200000">
              <a:off x="2110819" y="348659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58B77B53-DEAD-4E2A-9DBF-6052781C2625}"/>
                </a:ext>
              </a:extLst>
            </p:cNvPr>
            <p:cNvSpPr/>
            <p:nvPr/>
          </p:nvSpPr>
          <p:spPr>
            <a:xfrm rot="16200000">
              <a:off x="2130150" y="366503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E992C5A3-052A-4ABC-8AA5-CEE98896CA37}"/>
                </a:ext>
              </a:extLst>
            </p:cNvPr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BCDB8CB0-FA13-4E1B-88C3-60B590843D43}"/>
                </a:ext>
              </a:extLst>
            </p:cNvPr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C63C7DE-FF36-491C-A942-E311456B8280}"/>
                </a:ext>
              </a:extLst>
            </p:cNvPr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AEF6B84-1296-4E81-9D59-2FC4059F5C79}"/>
                </a:ext>
              </a:extLst>
            </p:cNvPr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FB933766-4792-469C-AB79-5DEC0F1B92A3}"/>
                </a:ext>
              </a:extLst>
            </p:cNvPr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D30A3C0E-9979-48F2-9385-52F6B0666364}"/>
                </a:ext>
              </a:extLst>
            </p:cNvPr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3D43DDB9-8B3D-466F-B3BB-F3C2579EFBB8}"/>
                </a:ext>
              </a:extLst>
            </p:cNvPr>
            <p:cNvSpPr/>
            <p:nvPr/>
          </p:nvSpPr>
          <p:spPr>
            <a:xfrm rot="15196595">
              <a:off x="2175207" y="24547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CAD19CA5-E57F-46C8-B74F-9EC294EE06C1}"/>
                </a:ext>
              </a:extLst>
            </p:cNvPr>
            <p:cNvSpPr/>
            <p:nvPr/>
          </p:nvSpPr>
          <p:spPr>
            <a:xfrm rot="15196595">
              <a:off x="2256360" y="23707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95153682-1461-4E09-B2B5-3B4AEB511B98}"/>
                </a:ext>
              </a:extLst>
            </p:cNvPr>
            <p:cNvSpPr/>
            <p:nvPr/>
          </p:nvSpPr>
          <p:spPr>
            <a:xfrm rot="15196595">
              <a:off x="2004449" y="265990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06EA25B0-20ED-4340-AD88-02B1269560D0}"/>
                </a:ext>
              </a:extLst>
            </p:cNvPr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81ECBE08-81E1-4D11-A600-3363435F1D37}"/>
                </a:ext>
              </a:extLst>
            </p:cNvPr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53E6DF12-B78A-4F5D-8DBA-3800B23EB456}"/>
                </a:ext>
              </a:extLst>
            </p:cNvPr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6AAC9BFF-AB82-4317-A412-EA6CB4A8CD70}"/>
                </a:ext>
              </a:extLst>
            </p:cNvPr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9102C302-DCB6-4795-BC2A-1A17AA8E43BC}"/>
                </a:ext>
              </a:extLst>
            </p:cNvPr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14D8EA7C-56F4-4F09-9AFF-091DCAB73A61}"/>
                </a:ext>
              </a:extLst>
            </p:cNvPr>
            <p:cNvSpPr/>
            <p:nvPr/>
          </p:nvSpPr>
          <p:spPr>
            <a:xfrm rot="15196595">
              <a:off x="2075477" y="26218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874FC70B-2006-4E48-BBF1-BF1E2E0F94E5}"/>
                </a:ext>
              </a:extLst>
            </p:cNvPr>
            <p:cNvSpPr/>
            <p:nvPr/>
          </p:nvSpPr>
          <p:spPr>
            <a:xfrm rot="15196595">
              <a:off x="2150548" y="238148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3CD7AE88-9C62-4533-8BEB-07015743B6A0}"/>
                </a:ext>
              </a:extLst>
            </p:cNvPr>
            <p:cNvSpPr/>
            <p:nvPr/>
          </p:nvSpPr>
          <p:spPr>
            <a:xfrm rot="15196595">
              <a:off x="2160660" y="25584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49756BE5-AB6C-4A4E-B52B-2898342D321B}"/>
                </a:ext>
              </a:extLst>
            </p:cNvPr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3C95B55A-DCF6-43CB-98B2-D55F5B623C0F}"/>
                </a:ext>
              </a:extLst>
            </p:cNvPr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6E426A8A-148F-4F5D-AF34-BECC3DF7BBBF}"/>
                </a:ext>
              </a:extLst>
            </p:cNvPr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51A2E756-F40E-495A-A88F-FA5F9EF3A5E6}"/>
                </a:ext>
              </a:extLst>
            </p:cNvPr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5D8F53A-0C42-4D5A-B2AF-5701291405CF}"/>
                </a:ext>
              </a:extLst>
            </p:cNvPr>
            <p:cNvSpPr/>
            <p:nvPr/>
          </p:nvSpPr>
          <p:spPr>
            <a:xfrm rot="15196595">
              <a:off x="2181161" y="274121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DB3D1EEE-5486-4C1B-B9CF-2BC4178CC11D}"/>
                </a:ext>
              </a:extLst>
            </p:cNvPr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7D51A525-8573-41DC-8BE7-E24A37C9F43E}"/>
                </a:ext>
              </a:extLst>
            </p:cNvPr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C41904D-1A0E-443C-9841-9413FDC1D09F}"/>
                </a:ext>
              </a:extLst>
            </p:cNvPr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02BACF84-0819-471E-9934-E8DA0B9F3709}"/>
                </a:ext>
              </a:extLst>
            </p:cNvPr>
            <p:cNvSpPr/>
            <p:nvPr/>
          </p:nvSpPr>
          <p:spPr>
            <a:xfrm rot="15196595">
              <a:off x="2179320" y="28584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BBC6F626-6E77-4264-B29D-3EAEB4F31126}"/>
                </a:ext>
              </a:extLst>
            </p:cNvPr>
            <p:cNvSpPr/>
            <p:nvPr/>
          </p:nvSpPr>
          <p:spPr>
            <a:xfrm rot="15196595">
              <a:off x="2095958" y="23034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472B72FC-43A9-4DA1-A6ED-C60B78286EB8}"/>
                </a:ext>
              </a:extLst>
            </p:cNvPr>
            <p:cNvSpPr/>
            <p:nvPr/>
          </p:nvSpPr>
          <p:spPr>
            <a:xfrm rot="15196595">
              <a:off x="2008562" y="3063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976EA325-A82C-4A56-987A-5F75E73DA73A}"/>
                </a:ext>
              </a:extLst>
            </p:cNvPr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114A8FD0-2726-4FEC-9B80-0CF08AA8F420}"/>
                </a:ext>
              </a:extLst>
            </p:cNvPr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4896BFE-69C6-431A-ACE6-AB08107645B9}"/>
                </a:ext>
              </a:extLst>
            </p:cNvPr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6BE02274-D259-4D70-96E7-28E51EAD5438}"/>
                </a:ext>
              </a:extLst>
            </p:cNvPr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AAC3FD98-C5E0-478E-B9AD-2E6BBB53D8D3}"/>
                </a:ext>
              </a:extLst>
            </p:cNvPr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680955D6-738C-461D-920D-E46AEB4B828B}"/>
                </a:ext>
              </a:extLst>
            </p:cNvPr>
            <p:cNvSpPr/>
            <p:nvPr/>
          </p:nvSpPr>
          <p:spPr>
            <a:xfrm rot="15196595">
              <a:off x="2079590" y="302553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D3D07437-8647-445B-A5C4-755B6A3A577C}"/>
                </a:ext>
              </a:extLst>
            </p:cNvPr>
            <p:cNvSpPr/>
            <p:nvPr/>
          </p:nvSpPr>
          <p:spPr>
            <a:xfrm rot="15196595">
              <a:off x="2093625" y="279851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2BF1951D-36AE-4D53-8437-D5484A719DE6}"/>
                </a:ext>
              </a:extLst>
            </p:cNvPr>
            <p:cNvSpPr/>
            <p:nvPr/>
          </p:nvSpPr>
          <p:spPr>
            <a:xfrm rot="15196595">
              <a:off x="2164773" y="296211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1ECCCE68-72B6-4CE6-A71C-82E974196231}"/>
                </a:ext>
              </a:extLst>
            </p:cNvPr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E8FC1BC3-706D-427F-A52F-72F9F93C4C60}"/>
                </a:ext>
              </a:extLst>
            </p:cNvPr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75BF05A-28E5-467D-8F59-6E827E1AD9B8}"/>
                </a:ext>
              </a:extLst>
            </p:cNvPr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4F0CD6DD-4348-4E54-82F1-31148BCFCB12}"/>
                </a:ext>
              </a:extLst>
            </p:cNvPr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9A44337C-7C38-45AF-BDBD-128A03153348}"/>
                </a:ext>
              </a:extLst>
            </p:cNvPr>
            <p:cNvSpPr/>
            <p:nvPr/>
          </p:nvSpPr>
          <p:spPr>
            <a:xfrm rot="15196595">
              <a:off x="2811425" y="324013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B6BD30FA-D3DD-454A-8C29-05C0D7C08F6B}"/>
                </a:ext>
              </a:extLst>
            </p:cNvPr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605D22A5-3886-4497-B065-ED80C5DC444E}"/>
                </a:ext>
              </a:extLst>
            </p:cNvPr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938B6B75-1978-4102-B1A4-DD62AD6E1419}"/>
                </a:ext>
              </a:extLst>
            </p:cNvPr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CF87DE4C-8800-4E1C-BE45-D3DC83F2B6A8}"/>
                </a:ext>
              </a:extLst>
            </p:cNvPr>
            <p:cNvSpPr/>
            <p:nvPr/>
          </p:nvSpPr>
          <p:spPr>
            <a:xfrm rot="15086866">
              <a:off x="2642327" y="252497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728F0C62-95DE-466F-BC5E-CED7BFAAA7F6}"/>
                </a:ext>
              </a:extLst>
            </p:cNvPr>
            <p:cNvSpPr/>
            <p:nvPr/>
          </p:nvSpPr>
          <p:spPr>
            <a:xfrm rot="15086866">
              <a:off x="2720592" y="24385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A3E30B37-F669-43CB-90E0-42B4B7FFF0E1}"/>
                </a:ext>
              </a:extLst>
            </p:cNvPr>
            <p:cNvSpPr/>
            <p:nvPr/>
          </p:nvSpPr>
          <p:spPr>
            <a:xfrm rot="15086866">
              <a:off x="2477872" y="273578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2CE26A01-13D3-498C-81F0-DC556D6A86FE}"/>
                </a:ext>
              </a:extLst>
            </p:cNvPr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74C5D1BB-626A-4F24-82CE-FB370AABDFDC}"/>
                </a:ext>
              </a:extLst>
            </p:cNvPr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0005A740-F7D6-457D-9415-93CA2D5959F7}"/>
                </a:ext>
              </a:extLst>
            </p:cNvPr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7DC9178A-70B0-4D4A-93DA-632AB2F39EEF}"/>
                </a:ext>
              </a:extLst>
            </p:cNvPr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DD1E1437-A8A8-4D42-8C5A-137E4E348275}"/>
                </a:ext>
              </a:extLst>
            </p:cNvPr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63EB9403-F07A-404E-B7DF-AEB2A53D57E7}"/>
                </a:ext>
              </a:extLst>
            </p:cNvPr>
            <p:cNvSpPr/>
            <p:nvPr/>
          </p:nvSpPr>
          <p:spPr>
            <a:xfrm rot="15086866">
              <a:off x="2547485" y="269565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7314FA47-D53A-4AE2-A21D-6076AB00A4BB}"/>
                </a:ext>
              </a:extLst>
            </p:cNvPr>
            <p:cNvSpPr/>
            <p:nvPr/>
          </p:nvSpPr>
          <p:spPr>
            <a:xfrm rot="15086866">
              <a:off x="2554432" y="246812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761D858E-1F7C-413A-A707-368371146116}"/>
                </a:ext>
              </a:extLst>
            </p:cNvPr>
            <p:cNvSpPr/>
            <p:nvPr/>
          </p:nvSpPr>
          <p:spPr>
            <a:xfrm rot="15086866">
              <a:off x="2630930" y="262919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57D7645F-CF23-4426-9999-17F6C68F7FA3}"/>
                </a:ext>
              </a:extLst>
            </p:cNvPr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19101FAD-B2D8-491F-8483-7C831E2324A8}"/>
                </a:ext>
              </a:extLst>
            </p:cNvPr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AA11D810-0FA2-440D-84B6-3B24A7F80654}"/>
                </a:ext>
              </a:extLst>
            </p:cNvPr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B513434F-044F-4DAA-A55B-0A5FE064D1B0}"/>
                </a:ext>
              </a:extLst>
            </p:cNvPr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5669F0F2-4B99-44CF-BCFE-E6266ECB9683}"/>
                </a:ext>
              </a:extLst>
            </p:cNvPr>
            <p:cNvSpPr/>
            <p:nvPr/>
          </p:nvSpPr>
          <p:spPr>
            <a:xfrm rot="15086866">
              <a:off x="2657749" y="2810731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FEDA098-121C-4315-9BC2-DA2172C03E2C}"/>
                </a:ext>
              </a:extLst>
            </p:cNvPr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6A4F53FF-44CD-4A4E-8E51-F458C613D6BC}"/>
                </a:ext>
              </a:extLst>
            </p:cNvPr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88B2E9D5-A137-4DBD-B67A-AE31F5FC0DE9}"/>
                </a:ext>
              </a:extLst>
            </p:cNvPr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B51ED068-0CFD-4560-B627-C3561F2F498E}"/>
                </a:ext>
              </a:extLst>
            </p:cNvPr>
            <p:cNvSpPr/>
            <p:nvPr/>
          </p:nvSpPr>
          <p:spPr>
            <a:xfrm rot="15086866">
              <a:off x="2659321" y="292832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A6174D56-4CAD-4A24-84C2-52B9034E1489}"/>
                </a:ext>
              </a:extLst>
            </p:cNvPr>
            <p:cNvSpPr/>
            <p:nvPr/>
          </p:nvSpPr>
          <p:spPr>
            <a:xfrm rot="15086866">
              <a:off x="2418467" y="299120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02F9B4E5-EA1F-4951-93A2-0BF1D8A29BD4}"/>
                </a:ext>
              </a:extLst>
            </p:cNvPr>
            <p:cNvSpPr/>
            <p:nvPr/>
          </p:nvSpPr>
          <p:spPr>
            <a:xfrm rot="15086866">
              <a:off x="2494866" y="31391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3231F99-2361-4544-97EC-9909BD75FED1}"/>
                </a:ext>
              </a:extLst>
            </p:cNvPr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8B24BAAC-DACD-4464-BB85-E219EAA412D1}"/>
                </a:ext>
              </a:extLst>
            </p:cNvPr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C257C4E8-311D-4B6A-AC94-19663EE9A31D}"/>
                </a:ext>
              </a:extLst>
            </p:cNvPr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244BB4EE-7BAF-4DEA-89A4-79461CF0BAAB}"/>
                </a:ext>
              </a:extLst>
            </p:cNvPr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4378146F-9B5C-40CA-BC3F-CD2CE5B1D65E}"/>
                </a:ext>
              </a:extLst>
            </p:cNvPr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CAF059A2-FD5E-43F8-8401-6AAB9B856C17}"/>
                </a:ext>
              </a:extLst>
            </p:cNvPr>
            <p:cNvSpPr/>
            <p:nvPr/>
          </p:nvSpPr>
          <p:spPr>
            <a:xfrm rot="15086866">
              <a:off x="2564478" y="30990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9BC04A74-498F-43E2-817F-047E04339D97}"/>
                </a:ext>
              </a:extLst>
            </p:cNvPr>
            <p:cNvSpPr/>
            <p:nvPr/>
          </p:nvSpPr>
          <p:spPr>
            <a:xfrm rot="15086866">
              <a:off x="2571426" y="287147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50DC046A-8241-4F13-B32C-A436471642DC}"/>
                </a:ext>
              </a:extLst>
            </p:cNvPr>
            <p:cNvSpPr/>
            <p:nvPr/>
          </p:nvSpPr>
          <p:spPr>
            <a:xfrm rot="15086866">
              <a:off x="2647924" y="303254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E4F8D137-C6CC-4BE9-9BB1-01718378E47D}"/>
                </a:ext>
              </a:extLst>
            </p:cNvPr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D8487843-6CB6-4A2A-8C36-7824FC99CBA1}"/>
                </a:ext>
              </a:extLst>
            </p:cNvPr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60C3492F-0C68-4893-9184-E349BBD6029A}"/>
                </a:ext>
              </a:extLst>
            </p:cNvPr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AD909D06-B936-4966-845F-BAE8BF32EBCB}"/>
                </a:ext>
              </a:extLst>
            </p:cNvPr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CF3B3069-421E-4335-B003-ADBD70EFDDC8}"/>
                </a:ext>
              </a:extLst>
            </p:cNvPr>
            <p:cNvSpPr/>
            <p:nvPr/>
          </p:nvSpPr>
          <p:spPr>
            <a:xfrm rot="15086866">
              <a:off x="2674743" y="321408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CB19F968-6C8C-48E5-9CC8-27077D39CCAE}"/>
                </a:ext>
              </a:extLst>
            </p:cNvPr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7F18BA10-BD9F-420F-AF28-9F8D98EBF30B}"/>
                </a:ext>
              </a:extLst>
            </p:cNvPr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F485BD93-8AA2-487D-BD3F-E7E415D69C5D}"/>
                </a:ext>
              </a:extLst>
            </p:cNvPr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D55F741E-AEEC-4B6A-9A0A-97A11A0294AC}"/>
                </a:ext>
              </a:extLst>
            </p:cNvPr>
            <p:cNvSpPr/>
            <p:nvPr/>
          </p:nvSpPr>
          <p:spPr>
            <a:xfrm rot="16200000">
              <a:off x="2469644" y="85394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2A4CA725-06F7-4CFB-B6F1-80BB67F02ADA}"/>
                </a:ext>
              </a:extLst>
            </p:cNvPr>
            <p:cNvSpPr/>
            <p:nvPr/>
          </p:nvSpPr>
          <p:spPr>
            <a:xfrm rot="16200000">
              <a:off x="2249610" y="98355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710112E8-F716-4CC8-ADAE-8D113FBD95D6}"/>
                </a:ext>
              </a:extLst>
            </p:cNvPr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7739E74B-25FA-4CF3-BC8A-2D5B623B2C18}"/>
                </a:ext>
              </a:extLst>
            </p:cNvPr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279490B1-4D6C-4E4F-9455-FD66EB06B4CF}"/>
                </a:ext>
              </a:extLst>
            </p:cNvPr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9B700434-7F05-4945-BE00-9FA62A65AA9E}"/>
                </a:ext>
              </a:extLst>
            </p:cNvPr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834C3802-DE55-40E2-A4EB-90F3BA82AFAB}"/>
                </a:ext>
              </a:extLst>
            </p:cNvPr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02C00AEF-E4A4-4FE1-9F9F-B79807C3F53B}"/>
                </a:ext>
              </a:extLst>
            </p:cNvPr>
            <p:cNvSpPr/>
            <p:nvPr/>
          </p:nvSpPr>
          <p:spPr>
            <a:xfrm rot="16200000">
              <a:off x="2330318" y="96626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C1432F3E-0A6C-4DF0-826A-0E3E053AD24E}"/>
                </a:ext>
              </a:extLst>
            </p:cNvPr>
            <p:cNvSpPr/>
            <p:nvPr/>
          </p:nvSpPr>
          <p:spPr>
            <a:xfrm rot="16200000">
              <a:off x="2445952" y="80001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729813AC-C451-4E72-A069-006B9CEAF7AF}"/>
                </a:ext>
              </a:extLst>
            </p:cNvPr>
            <p:cNvSpPr/>
            <p:nvPr/>
          </p:nvSpPr>
          <p:spPr>
            <a:xfrm rot="16200000">
              <a:off x="2426682" y="93260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4E524747-1B01-45C9-9480-2AC27D562D22}"/>
                </a:ext>
              </a:extLst>
            </p:cNvPr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0F46C912-DCBC-43CF-AEB7-7208AD0EB05D}"/>
                </a:ext>
              </a:extLst>
            </p:cNvPr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A5964B47-BD4D-49E2-9761-99ED14E10EC3}"/>
                </a:ext>
              </a:extLst>
            </p:cNvPr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3D47FF8A-8F29-4A2D-BE2B-AFFD2E1175DB}"/>
                </a:ext>
              </a:extLst>
            </p:cNvPr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DF138822-100B-4CF4-949B-E920F1B68549}"/>
                </a:ext>
              </a:extLst>
            </p:cNvPr>
            <p:cNvSpPr/>
            <p:nvPr/>
          </p:nvSpPr>
          <p:spPr>
            <a:xfrm rot="16200000">
              <a:off x="2388517" y="111743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26B17C47-AE01-43AD-87D4-E07AAD1FE6ED}"/>
                </a:ext>
              </a:extLst>
            </p:cNvPr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9BF310C0-8571-48BC-8725-E6FC46260657}"/>
                </a:ext>
              </a:extLst>
            </p:cNvPr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48B5E690-68B4-430F-95AC-3F990ECEEFF1}"/>
                </a:ext>
              </a:extLst>
            </p:cNvPr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1234CE99-DA8B-49C6-BD34-173BCF32261B}"/>
                </a:ext>
              </a:extLst>
            </p:cNvPr>
            <p:cNvSpPr/>
            <p:nvPr/>
          </p:nvSpPr>
          <p:spPr>
            <a:xfrm rot="16200000">
              <a:off x="2356480" y="122662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897B8D33-58C2-4355-A13A-2AB21D52E2FF}"/>
                </a:ext>
              </a:extLst>
            </p:cNvPr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A54CAFC6-1BD7-4CFE-8FD7-D35EAFE33149}"/>
                </a:ext>
              </a:extLst>
            </p:cNvPr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6C4AA74E-BFAE-4A10-9222-54100202DD5C}"/>
                </a:ext>
              </a:extLst>
            </p:cNvPr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A2CC84B0-2CFF-457D-8CD2-2191C1E310A0}"/>
                </a:ext>
              </a:extLst>
            </p:cNvPr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0BB85C5F-D2A7-4AAC-8A2E-FDABD5317957}"/>
                </a:ext>
              </a:extLst>
            </p:cNvPr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0D776CB5-D669-4766-A83E-9FA41F496BDF}"/>
                </a:ext>
              </a:extLst>
            </p:cNvPr>
            <p:cNvSpPr/>
            <p:nvPr/>
          </p:nvSpPr>
          <p:spPr>
            <a:xfrm rot="16200000">
              <a:off x="2218094" y="13540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A33DA03F-3D5A-4CD9-8A07-2169761C044E}"/>
                </a:ext>
              </a:extLst>
            </p:cNvPr>
            <p:cNvSpPr/>
            <p:nvPr/>
          </p:nvSpPr>
          <p:spPr>
            <a:xfrm rot="16200000">
              <a:off x="2295128" y="114196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8ACD93DC-A6BB-48A8-8B4D-9B796C14EE4E}"/>
                </a:ext>
              </a:extLst>
            </p:cNvPr>
            <p:cNvSpPr/>
            <p:nvPr/>
          </p:nvSpPr>
          <p:spPr>
            <a:xfrm rot="16200000">
              <a:off x="2314459" y="132040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43C07B22-BB4B-47D0-B5FA-DED6CD531A6D}"/>
                </a:ext>
              </a:extLst>
            </p:cNvPr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CD5DBE65-FCBF-4A0F-AEF0-85A3822F8490}"/>
                </a:ext>
              </a:extLst>
            </p:cNvPr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0F3FC2F1-AB08-4B3A-820C-ABE06204D5F7}"/>
                </a:ext>
              </a:extLst>
            </p:cNvPr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096A7DF1-CFF4-4B34-8A28-1D02C36F15CB}"/>
                </a:ext>
              </a:extLst>
            </p:cNvPr>
            <p:cNvSpPr/>
            <p:nvPr/>
          </p:nvSpPr>
          <p:spPr>
            <a:xfrm rot="16200000">
              <a:off x="2276293" y="150523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89532BE8-C153-4825-810F-A80457684CFA}"/>
                </a:ext>
              </a:extLst>
            </p:cNvPr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0B76E7A9-0BFF-4770-B990-F652B39FFCE1}"/>
                </a:ext>
              </a:extLst>
            </p:cNvPr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959F8D33-2329-4E9D-A27B-FEFDF8E39F5D}"/>
                </a:ext>
              </a:extLst>
            </p:cNvPr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E653578B-5B49-45B1-A2AC-953B529A385E}"/>
                </a:ext>
              </a:extLst>
            </p:cNvPr>
            <p:cNvSpPr/>
            <p:nvPr/>
          </p:nvSpPr>
          <p:spPr>
            <a:xfrm rot="16200000">
              <a:off x="2974522" y="213859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F54F0C9B-8306-45D0-B122-82030E8CD650}"/>
                </a:ext>
              </a:extLst>
            </p:cNvPr>
            <p:cNvSpPr/>
            <p:nvPr/>
          </p:nvSpPr>
          <p:spPr>
            <a:xfrm rot="16200000">
              <a:off x="2626573" y="184428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A626CAFF-B760-49AF-869D-E386C1CF1A73}"/>
                </a:ext>
              </a:extLst>
            </p:cNvPr>
            <p:cNvSpPr/>
            <p:nvPr/>
          </p:nvSpPr>
          <p:spPr>
            <a:xfrm rot="5400000">
              <a:off x="2884063" y="19458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DA893B1D-F2A5-4B95-BCDF-D04993A39CF0}"/>
                </a:ext>
              </a:extLst>
            </p:cNvPr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3FFF4CEB-E3FF-4755-8F31-B7B02DB511C1}"/>
                </a:ext>
              </a:extLst>
            </p:cNvPr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92B4853B-7309-427F-AD49-93A154F63FD5}"/>
                </a:ext>
              </a:extLst>
            </p:cNvPr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52EDEAB6-B374-4B82-B0DD-9D0E39321C16}"/>
                </a:ext>
              </a:extLst>
            </p:cNvPr>
            <p:cNvSpPr/>
            <p:nvPr/>
          </p:nvSpPr>
          <p:spPr>
            <a:xfrm rot="16200000">
              <a:off x="2707281" y="182698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969C83D9-E098-4C4C-9056-D8525A672B94}"/>
                </a:ext>
              </a:extLst>
            </p:cNvPr>
            <p:cNvSpPr/>
            <p:nvPr/>
          </p:nvSpPr>
          <p:spPr>
            <a:xfrm rot="16200000">
              <a:off x="2603441" y="154445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A596BC48-52FD-44B1-9E68-39DF3F99CAD1}"/>
                </a:ext>
              </a:extLst>
            </p:cNvPr>
            <p:cNvSpPr/>
            <p:nvPr/>
          </p:nvSpPr>
          <p:spPr>
            <a:xfrm rot="16200000">
              <a:off x="2803645" y="17933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7B182224-0D50-461A-84BD-EF24F13B1360}"/>
                </a:ext>
              </a:extLst>
            </p:cNvPr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6CE00C80-D9EA-48C4-BE53-DCFF096D4824}"/>
                </a:ext>
              </a:extLst>
            </p:cNvPr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D98BEBD2-15C2-46C3-A325-78AD880956C7}"/>
                </a:ext>
              </a:extLst>
            </p:cNvPr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A5F9933D-8925-465A-8482-E403C1E1BF52}"/>
                </a:ext>
              </a:extLst>
            </p:cNvPr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FEF3E5F5-95C2-4CA1-BAC7-9C6E3F1DF51C}"/>
                </a:ext>
              </a:extLst>
            </p:cNvPr>
            <p:cNvSpPr/>
            <p:nvPr/>
          </p:nvSpPr>
          <p:spPr>
            <a:xfrm rot="16200000">
              <a:off x="2765480" y="197815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85D3F867-F764-49CB-9736-236F5282518E}"/>
                </a:ext>
              </a:extLst>
            </p:cNvPr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801AB91C-BBFD-48C8-8800-3B8C4111ECB3}"/>
                </a:ext>
              </a:extLst>
            </p:cNvPr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11E326CE-87E4-4035-9AA6-EA4D149DF199}"/>
                </a:ext>
              </a:extLst>
            </p:cNvPr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F00E69E8-CCB3-4ECD-9B2A-385AA96F0646}"/>
                </a:ext>
              </a:extLst>
            </p:cNvPr>
            <p:cNvSpPr/>
            <p:nvPr/>
          </p:nvSpPr>
          <p:spPr>
            <a:xfrm rot="16200000">
              <a:off x="2733443" y="20873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3D94D279-2E61-4AB7-B4A4-00147EF505D5}"/>
                </a:ext>
              </a:extLst>
            </p:cNvPr>
            <p:cNvSpPr/>
            <p:nvPr/>
          </p:nvSpPr>
          <p:spPr>
            <a:xfrm rot="16200000">
              <a:off x="2487043" y="20689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2C7AB699-35A7-4096-A1A6-6C838D124A69}"/>
                </a:ext>
              </a:extLst>
            </p:cNvPr>
            <p:cNvSpPr/>
            <p:nvPr/>
          </p:nvSpPr>
          <p:spPr>
            <a:xfrm rot="16200000">
              <a:off x="2514350" y="223208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CF98915D-9165-4E9D-A1DB-68D0AD51FED6}"/>
                </a:ext>
              </a:extLst>
            </p:cNvPr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D01EFFF6-6D71-4AFD-AE23-65A848B6C2D7}"/>
                </a:ext>
              </a:extLst>
            </p:cNvPr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29F17D57-F302-43E0-B041-7220F9E80C6A}"/>
                </a:ext>
              </a:extLst>
            </p:cNvPr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726BB42-29C0-43D9-98C4-EFBBE4A7E02B}"/>
                </a:ext>
              </a:extLst>
            </p:cNvPr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1B62244D-5A5D-4E90-8B86-20EEB9652619}"/>
                </a:ext>
              </a:extLst>
            </p:cNvPr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E580D944-1B2E-45FC-BC59-FCD3C4A4BC96}"/>
                </a:ext>
              </a:extLst>
            </p:cNvPr>
            <p:cNvSpPr/>
            <p:nvPr/>
          </p:nvSpPr>
          <p:spPr>
            <a:xfrm rot="16200000">
              <a:off x="2595057" y="221478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D8A03D24-2794-4E43-8F2D-56CD07A2F5D6}"/>
                </a:ext>
              </a:extLst>
            </p:cNvPr>
            <p:cNvSpPr/>
            <p:nvPr/>
          </p:nvSpPr>
          <p:spPr>
            <a:xfrm rot="16200000">
              <a:off x="2672091" y="200269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CD269EBC-6B9D-4602-BDF1-2295313C2634}"/>
                </a:ext>
              </a:extLst>
            </p:cNvPr>
            <p:cNvSpPr/>
            <p:nvPr/>
          </p:nvSpPr>
          <p:spPr>
            <a:xfrm rot="16200000">
              <a:off x="2691422" y="218112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6125B69B-328A-44F0-A08B-5162C1336F56}"/>
                </a:ext>
              </a:extLst>
            </p:cNvPr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B2049339-68A7-4251-9E4E-025D6345015A}"/>
                </a:ext>
              </a:extLst>
            </p:cNvPr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39A80A42-1218-462D-968B-AB2745E0BF2B}"/>
                </a:ext>
              </a:extLst>
            </p:cNvPr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24EDD504-C621-4F0F-8419-AE3734750D5C}"/>
                </a:ext>
              </a:extLst>
            </p:cNvPr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79D624E6-D6E2-4AB2-9208-010959765F7B}"/>
                </a:ext>
              </a:extLst>
            </p:cNvPr>
            <p:cNvSpPr/>
            <p:nvPr/>
          </p:nvSpPr>
          <p:spPr>
            <a:xfrm rot="16200000">
              <a:off x="2653256" y="236595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C102B926-D8C2-43BB-AFFC-4E2AD08E4722}"/>
                </a:ext>
              </a:extLst>
            </p:cNvPr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8404E26A-D7A6-4A10-B046-6AFB699E27DE}"/>
                </a:ext>
              </a:extLst>
            </p:cNvPr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6FD07409-4B8A-4383-BFC0-4EA12539BEEE}"/>
                </a:ext>
              </a:extLst>
            </p:cNvPr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F95E2BEC-AE3D-4362-B1C0-1032C5942FEB}"/>
                </a:ext>
              </a:extLst>
            </p:cNvPr>
            <p:cNvSpPr/>
            <p:nvPr/>
          </p:nvSpPr>
          <p:spPr>
            <a:xfrm rot="16200000">
              <a:off x="2382057" y="160719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CFDB41DF-EF9E-4C05-8DD4-A87ABF3A6B71}"/>
                </a:ext>
              </a:extLst>
            </p:cNvPr>
            <p:cNvSpPr/>
            <p:nvPr/>
          </p:nvSpPr>
          <p:spPr>
            <a:xfrm rot="16200000">
              <a:off x="2485687" y="15487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88D882A3-DAE7-44EE-BB80-ED3996CB5274}"/>
                </a:ext>
              </a:extLst>
            </p:cNvPr>
            <p:cNvSpPr/>
            <p:nvPr/>
          </p:nvSpPr>
          <p:spPr>
            <a:xfrm rot="16200000">
              <a:off x="2162964" y="17519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69CA8C23-8129-451C-8D65-F3578DDE0CE7}"/>
                </a:ext>
              </a:extLst>
            </p:cNvPr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C6CD55C5-6EDA-4766-825D-E17D52FB86DD}"/>
                </a:ext>
              </a:extLst>
            </p:cNvPr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18F98C62-EB41-42AC-A27D-DFEECD0ABC7E}"/>
                </a:ext>
              </a:extLst>
            </p:cNvPr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BD0402A8-886F-43AB-A4DA-74175DD9B116}"/>
                </a:ext>
              </a:extLst>
            </p:cNvPr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7E44BAAD-ED19-48E4-980A-C59C3D038C23}"/>
                </a:ext>
              </a:extLst>
            </p:cNvPr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1E576252-775C-4236-853C-82B1005CBDF8}"/>
                </a:ext>
              </a:extLst>
            </p:cNvPr>
            <p:cNvSpPr/>
            <p:nvPr/>
          </p:nvSpPr>
          <p:spPr>
            <a:xfrm rot="16200000">
              <a:off x="2243672" y="173463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38B75D12-4FEE-4628-A3C4-CAD856D8D468}"/>
                </a:ext>
              </a:extLst>
            </p:cNvPr>
            <p:cNvSpPr/>
            <p:nvPr/>
          </p:nvSpPr>
          <p:spPr>
            <a:xfrm rot="16200000">
              <a:off x="2320705" y="1522541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386EC247-9572-4AC9-84B9-7D4B35CDE1A1}"/>
                </a:ext>
              </a:extLst>
            </p:cNvPr>
            <p:cNvSpPr/>
            <p:nvPr/>
          </p:nvSpPr>
          <p:spPr>
            <a:xfrm rot="16200000">
              <a:off x="2340036" y="170097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5388B100-5294-46BD-9AA2-ED126F009C59}"/>
                </a:ext>
              </a:extLst>
            </p:cNvPr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69B24E70-5274-4F67-9D47-7D08D09F42BA}"/>
                </a:ext>
              </a:extLst>
            </p:cNvPr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8CB9C088-B219-47A6-A352-97E6020E34D9}"/>
                </a:ext>
              </a:extLst>
            </p:cNvPr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ADFCF978-7E7A-4D82-A6BC-8932B28F4849}"/>
                </a:ext>
              </a:extLst>
            </p:cNvPr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AC822C28-DE74-4CD4-B000-BAF2D8D95111}"/>
                </a:ext>
              </a:extLst>
            </p:cNvPr>
            <p:cNvSpPr/>
            <p:nvPr/>
          </p:nvSpPr>
          <p:spPr>
            <a:xfrm rot="16200000">
              <a:off x="2301871" y="188580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BA27C1F8-5AD4-4175-8A80-DB7113132D6B}"/>
                </a:ext>
              </a:extLst>
            </p:cNvPr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64FF306C-3C31-4D15-8196-054D0DE26E9D}"/>
                </a:ext>
              </a:extLst>
            </p:cNvPr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5A61B251-2E62-4B41-AAB5-F3A19561A8F9}"/>
                </a:ext>
              </a:extLst>
            </p:cNvPr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4E3C6818-3E51-4B8E-9A34-2910ED737F6C}"/>
                </a:ext>
              </a:extLst>
            </p:cNvPr>
            <p:cNvSpPr/>
            <p:nvPr/>
          </p:nvSpPr>
          <p:spPr>
            <a:xfrm rot="16200000">
              <a:off x="2269834" y="199499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698A2C06-0C01-426F-9142-A76256FF9A88}"/>
                </a:ext>
              </a:extLst>
            </p:cNvPr>
            <p:cNvSpPr/>
            <p:nvPr/>
          </p:nvSpPr>
          <p:spPr>
            <a:xfrm rot="16200000">
              <a:off x="2041833" y="19529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49C1DF29-F154-4319-BE8D-7A459A88D21D}"/>
                </a:ext>
              </a:extLst>
            </p:cNvPr>
            <p:cNvSpPr/>
            <p:nvPr/>
          </p:nvSpPr>
          <p:spPr>
            <a:xfrm rot="16200000">
              <a:off x="2050741" y="21397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8F460B9E-C989-42E5-AD11-A1FDA9F8A20E}"/>
                </a:ext>
              </a:extLst>
            </p:cNvPr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53B70FD2-98EF-40BC-AC04-7D5AE93C2EE9}"/>
                </a:ext>
              </a:extLst>
            </p:cNvPr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578A62A0-B2BD-4D4F-8002-CEB269B9D529}"/>
                </a:ext>
              </a:extLst>
            </p:cNvPr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06A73A5A-41EF-463D-92DD-FF83995390B1}"/>
                </a:ext>
              </a:extLst>
            </p:cNvPr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1770D275-36EA-4579-8AA0-DDD8660B9E00}"/>
                </a:ext>
              </a:extLst>
            </p:cNvPr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1023EF15-F624-435D-9FDC-A3A23592A1E4}"/>
                </a:ext>
              </a:extLst>
            </p:cNvPr>
            <p:cNvSpPr/>
            <p:nvPr/>
          </p:nvSpPr>
          <p:spPr>
            <a:xfrm rot="16200000">
              <a:off x="2131448" y="212243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374FC308-8945-4C91-81FB-7D1C8B3F717B}"/>
                </a:ext>
              </a:extLst>
            </p:cNvPr>
            <p:cNvSpPr/>
            <p:nvPr/>
          </p:nvSpPr>
          <p:spPr>
            <a:xfrm rot="16200000">
              <a:off x="2208482" y="191033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100F5578-F0AA-447A-BCB4-4CA99D5F2E37}"/>
                </a:ext>
              </a:extLst>
            </p:cNvPr>
            <p:cNvSpPr/>
            <p:nvPr/>
          </p:nvSpPr>
          <p:spPr>
            <a:xfrm rot="16200000">
              <a:off x="2227813" y="208877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744D16DD-0D9F-4472-8E20-8B321CDFF79E}"/>
                </a:ext>
              </a:extLst>
            </p:cNvPr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1AA04EE7-5215-4AB3-817C-CF71125E5D3D}"/>
                </a:ext>
              </a:extLst>
            </p:cNvPr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04A23999-B61C-42DF-A648-1049059EFC7B}"/>
                </a:ext>
              </a:extLst>
            </p:cNvPr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63357A71-F443-40FB-9DE1-5329349DD947}"/>
                </a:ext>
              </a:extLst>
            </p:cNvPr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26CCF78C-6B72-45C2-8A99-5BC178C588C6}"/>
                </a:ext>
              </a:extLst>
            </p:cNvPr>
            <p:cNvSpPr/>
            <p:nvPr/>
          </p:nvSpPr>
          <p:spPr>
            <a:xfrm rot="16200000">
              <a:off x="2189647" y="227360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1A65FDC0-303F-4EB4-91E8-75AA0253D048}"/>
                </a:ext>
              </a:extLst>
            </p:cNvPr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601AAEBA-023E-4DE9-B6C4-D59301D27F5D}"/>
                </a:ext>
              </a:extLst>
            </p:cNvPr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AE499942-B5EC-4B2A-82C7-7EED2A10F540}"/>
                </a:ext>
              </a:extLst>
            </p:cNvPr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F2529063-2E24-4F40-A8F5-C7224F84C51C}"/>
                </a:ext>
              </a:extLst>
            </p:cNvPr>
            <p:cNvSpPr/>
            <p:nvPr/>
          </p:nvSpPr>
          <p:spPr>
            <a:xfrm rot="16200000">
              <a:off x="1754618" y="189756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28900518-34E7-465B-A30B-18FB56238326}"/>
                </a:ext>
              </a:extLst>
            </p:cNvPr>
            <p:cNvSpPr/>
            <p:nvPr/>
          </p:nvSpPr>
          <p:spPr>
            <a:xfrm rot="16200000">
              <a:off x="1847790" y="18463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B91AB333-9507-45DE-884E-9B95B9F15539}"/>
                </a:ext>
              </a:extLst>
            </p:cNvPr>
            <p:cNvSpPr/>
            <p:nvPr/>
          </p:nvSpPr>
          <p:spPr>
            <a:xfrm rot="16200000">
              <a:off x="1564333" y="203781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C0EB7085-5215-479D-814D-E696F9CEC2D0}"/>
                </a:ext>
              </a:extLst>
            </p:cNvPr>
            <p:cNvSpPr/>
            <p:nvPr/>
          </p:nvSpPr>
          <p:spPr>
            <a:xfrm rot="5400000" flipH="1" flipV="1">
              <a:off x="1685065" y="1965721"/>
              <a:ext cx="58730" cy="58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F5052161-AD07-464D-9F4A-169FB57F3EC2}"/>
                </a:ext>
              </a:extLst>
            </p:cNvPr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369995A4-C2A4-4F2C-AB19-EA6836C24BF5}"/>
                </a:ext>
              </a:extLst>
            </p:cNvPr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38A29F36-ED27-4C55-B26B-4DE9293E8CCB}"/>
                </a:ext>
              </a:extLst>
            </p:cNvPr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63739FC7-F71A-4A33-A095-9E3AFBC0D211}"/>
                </a:ext>
              </a:extLst>
            </p:cNvPr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5F1C3253-86D3-4319-BC1A-BBE6440FEC9C}"/>
                </a:ext>
              </a:extLst>
            </p:cNvPr>
            <p:cNvSpPr/>
            <p:nvPr/>
          </p:nvSpPr>
          <p:spPr>
            <a:xfrm rot="16200000">
              <a:off x="1645041" y="202051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2915D7D1-AB27-42F5-B887-AE09571705B3}"/>
                </a:ext>
              </a:extLst>
            </p:cNvPr>
            <p:cNvSpPr/>
            <p:nvPr/>
          </p:nvSpPr>
          <p:spPr>
            <a:xfrm rot="16200000">
              <a:off x="1922430" y="2202120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83CCE91E-36F9-4091-8D68-A495888CAE74}"/>
                </a:ext>
              </a:extLst>
            </p:cNvPr>
            <p:cNvSpPr/>
            <p:nvPr/>
          </p:nvSpPr>
          <p:spPr>
            <a:xfrm rot="16200000">
              <a:off x="1741405" y="19868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B4F4810D-16E4-43AA-B079-98AF0735B67F}"/>
                </a:ext>
              </a:extLst>
            </p:cNvPr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A1F1EE7C-DE3E-4669-9413-F6B7BA097B7F}"/>
                </a:ext>
              </a:extLst>
            </p:cNvPr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ACFEA464-0DD3-4735-A27E-601E9535A730}"/>
                </a:ext>
              </a:extLst>
            </p:cNvPr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1440A999-2F41-4EE8-BBA9-F1D75BA93ADF}"/>
                </a:ext>
              </a:extLst>
            </p:cNvPr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D7B10D40-C11F-434E-B63E-5445F2B8A12B}"/>
                </a:ext>
              </a:extLst>
            </p:cNvPr>
            <p:cNvSpPr/>
            <p:nvPr/>
          </p:nvSpPr>
          <p:spPr>
            <a:xfrm rot="16200000">
              <a:off x="1703240" y="217168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AED2132A-8381-4B12-BBC0-BD5487A56C64}"/>
                </a:ext>
              </a:extLst>
            </p:cNvPr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BA4E1519-442B-4F6A-94FF-04978A3BCE8D}"/>
                </a:ext>
              </a:extLst>
            </p:cNvPr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C31C1EDB-BD21-4262-B67C-CFE6F2B91BE3}"/>
                </a:ext>
              </a:extLst>
            </p:cNvPr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CB5F17E-8C88-4AF7-A0D4-F9551CAB942B}"/>
                </a:ext>
              </a:extLst>
            </p:cNvPr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F54A7836-415C-4E50-9A6B-6B00A5E8CF2B}"/>
                </a:ext>
              </a:extLst>
            </p:cNvPr>
            <p:cNvSpPr/>
            <p:nvPr/>
          </p:nvSpPr>
          <p:spPr>
            <a:xfrm rot="16200000">
              <a:off x="1609851" y="219622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63541967-CA80-489B-AD55-11609ECF00D7}"/>
                </a:ext>
              </a:extLst>
            </p:cNvPr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BE59DCBA-F575-48F5-852D-CF268D4A8855}"/>
                </a:ext>
              </a:extLst>
            </p:cNvPr>
            <p:cNvSpPr/>
            <p:nvPr/>
          </p:nvSpPr>
          <p:spPr>
            <a:xfrm rot="16200000">
              <a:off x="1536546" y="22725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4D9C4D60-8545-493F-8BAB-15B598DDFCF1}"/>
                </a:ext>
              </a:extLst>
            </p:cNvPr>
            <p:cNvSpPr/>
            <p:nvPr/>
          </p:nvSpPr>
          <p:spPr>
            <a:xfrm rot="16200000">
              <a:off x="1317453" y="2417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E47435B7-489E-40D8-A36D-52BC70DDC7C5}"/>
                </a:ext>
              </a:extLst>
            </p:cNvPr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CC0DCC4A-726F-4F63-B2B1-E6C6A74960DD}"/>
                </a:ext>
              </a:extLst>
            </p:cNvPr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AAC96A2A-FDCB-4D15-BCC9-B064525E772B}"/>
                </a:ext>
              </a:extLst>
            </p:cNvPr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F0679534-3A0F-4794-BFE8-9B2DCEC1C823}"/>
                </a:ext>
              </a:extLst>
            </p:cNvPr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6E722795-774A-4BDD-8707-06EE0FD9AC80}"/>
                </a:ext>
              </a:extLst>
            </p:cNvPr>
            <p:cNvSpPr/>
            <p:nvPr/>
          </p:nvSpPr>
          <p:spPr>
            <a:xfrm rot="16200000">
              <a:off x="1398160" y="239994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13A69A8F-33AA-440A-824B-31E1C2FB88E0}"/>
                </a:ext>
              </a:extLst>
            </p:cNvPr>
            <p:cNvSpPr/>
            <p:nvPr/>
          </p:nvSpPr>
          <p:spPr>
            <a:xfrm rot="16200000">
              <a:off x="1494525" y="23662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087759B2-9600-4899-AF67-BBA65C176F33}"/>
                </a:ext>
              </a:extLst>
            </p:cNvPr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DEA4E899-47F3-4C54-9949-6EB8AC0C0A39}"/>
                </a:ext>
              </a:extLst>
            </p:cNvPr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DF555885-2E74-48C1-8D4E-6A577B463113}"/>
                </a:ext>
              </a:extLst>
            </p:cNvPr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67C54ECA-B7B0-462E-B52D-FD9BB02F3F49}"/>
                </a:ext>
              </a:extLst>
            </p:cNvPr>
            <p:cNvSpPr/>
            <p:nvPr/>
          </p:nvSpPr>
          <p:spPr>
            <a:xfrm rot="16200000">
              <a:off x="1456359" y="255111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38767628-9D55-4467-89E6-EB89A6B47BD1}"/>
                </a:ext>
              </a:extLst>
            </p:cNvPr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B439C638-0565-44AD-9092-084DA3E98B23}"/>
                </a:ext>
              </a:extLst>
            </p:cNvPr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3FEBFE59-43AF-4AF5-9818-BB6FC65B8A40}"/>
                </a:ext>
              </a:extLst>
            </p:cNvPr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4DA48B8F-CD1E-4300-B98F-B1F671994DA6}"/>
                </a:ext>
              </a:extLst>
            </p:cNvPr>
            <p:cNvSpPr/>
            <p:nvPr/>
          </p:nvSpPr>
          <p:spPr>
            <a:xfrm rot="16200000">
              <a:off x="1439111" y="2673083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A39ECBC2-F1FC-4B28-B6E9-D4C7220BD4E6}"/>
                </a:ext>
              </a:extLst>
            </p:cNvPr>
            <p:cNvSpPr/>
            <p:nvPr/>
          </p:nvSpPr>
          <p:spPr>
            <a:xfrm rot="16200000">
              <a:off x="2875458" y="34136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5FFEE65B-9BDF-4787-B874-E5EE5C79C5A6}"/>
                </a:ext>
              </a:extLst>
            </p:cNvPr>
            <p:cNvSpPr/>
            <p:nvPr/>
          </p:nvSpPr>
          <p:spPr>
            <a:xfrm rot="16200000">
              <a:off x="1256954" y="25113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96F83328-0C1B-4497-A7C6-6DAC539E7814}"/>
                </a:ext>
              </a:extLst>
            </p:cNvPr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D21268EB-A762-4DF7-9D8B-4C2C873AC03A}"/>
                </a:ext>
              </a:extLst>
            </p:cNvPr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CBBC8B8C-A1B8-46CC-8EB5-6EC8449F85B0}"/>
                </a:ext>
              </a:extLst>
            </p:cNvPr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E96400A7-59C5-483D-91A6-0B82282BEF22}"/>
                </a:ext>
              </a:extLst>
            </p:cNvPr>
            <p:cNvSpPr/>
            <p:nvPr/>
          </p:nvSpPr>
          <p:spPr>
            <a:xfrm rot="16200000">
              <a:off x="1022045" y="281535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D53A8095-369A-4DFA-A46E-29E295A8D556}"/>
                </a:ext>
              </a:extLst>
            </p:cNvPr>
            <p:cNvSpPr/>
            <p:nvPr/>
          </p:nvSpPr>
          <p:spPr>
            <a:xfrm rot="16200000">
              <a:off x="1168013" y="260504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2B5EB40F-0214-4201-A1AA-19A7AA1A2FFD}"/>
                </a:ext>
              </a:extLst>
            </p:cNvPr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69C7EFE4-7A5E-4D9B-9973-6C93192DC489}"/>
                </a:ext>
              </a:extLst>
            </p:cNvPr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14B46096-5851-4417-8EA3-745E7D201EF1}"/>
                </a:ext>
              </a:extLst>
            </p:cNvPr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4A4BD56-944A-4ED3-BF6C-8F91CFE6E9CD}"/>
                </a:ext>
              </a:extLst>
            </p:cNvPr>
            <p:cNvSpPr/>
            <p:nvPr/>
          </p:nvSpPr>
          <p:spPr>
            <a:xfrm rot="16200000">
              <a:off x="1091861" y="278780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F9EC40EC-9A9B-4EB2-96B4-104F3A814DB0}"/>
                </a:ext>
              </a:extLst>
            </p:cNvPr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590B2AC8-EF1A-4E0A-9C59-E2D81A02E028}"/>
                </a:ext>
              </a:extLst>
            </p:cNvPr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C4482B21-3D51-40FA-B6EF-CD3C62F47BC5}"/>
                </a:ext>
              </a:extLst>
            </p:cNvPr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6B6B74F8-0C0F-4C55-A029-5C5A5B159224}"/>
                </a:ext>
              </a:extLst>
            </p:cNvPr>
            <p:cNvSpPr/>
            <p:nvPr/>
          </p:nvSpPr>
          <p:spPr>
            <a:xfrm rot="16200000">
              <a:off x="1031366" y="29695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DEE0BB88-C96A-4CEF-A0B4-917B84A932A0}"/>
                </a:ext>
              </a:extLst>
            </p:cNvPr>
            <p:cNvSpPr/>
            <p:nvPr/>
          </p:nvSpPr>
          <p:spPr>
            <a:xfrm rot="16200000">
              <a:off x="1134996" y="291115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EEB7513F-4722-4FC8-979E-842700449DAD}"/>
                </a:ext>
              </a:extLst>
            </p:cNvPr>
            <p:cNvSpPr/>
            <p:nvPr/>
          </p:nvSpPr>
          <p:spPr>
            <a:xfrm rot="16200000">
              <a:off x="829445" y="312985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F2141680-DA64-48A8-BD16-C417F311529C}"/>
                </a:ext>
              </a:extLst>
            </p:cNvPr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ABAFAFD8-52DA-4592-8F07-4BC605347D2A}"/>
                </a:ext>
              </a:extLst>
            </p:cNvPr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687F3E9-2258-436A-A078-7F24AB6E857D}"/>
                </a:ext>
              </a:extLst>
            </p:cNvPr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ADF4491B-B36C-4273-8BE0-8EC7F6786598}"/>
                </a:ext>
              </a:extLst>
            </p:cNvPr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10C5EC5D-294F-4B4D-A236-32C3F51B8507}"/>
                </a:ext>
              </a:extLst>
            </p:cNvPr>
            <p:cNvSpPr/>
            <p:nvPr/>
          </p:nvSpPr>
          <p:spPr>
            <a:xfrm rot="16200000">
              <a:off x="895362" y="316181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C3419938-4200-42EF-9CFA-C27A805F2399}"/>
                </a:ext>
              </a:extLst>
            </p:cNvPr>
            <p:cNvSpPr/>
            <p:nvPr/>
          </p:nvSpPr>
          <p:spPr>
            <a:xfrm rot="16200000">
              <a:off x="970014" y="288489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36DA1E16-ACCA-4BB5-96F6-AFA9E70B2322}"/>
                </a:ext>
              </a:extLst>
            </p:cNvPr>
            <p:cNvSpPr/>
            <p:nvPr/>
          </p:nvSpPr>
          <p:spPr>
            <a:xfrm rot="16200000">
              <a:off x="989345" y="306333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900D2D97-B82E-4878-820D-FD1C222D5B00}"/>
                </a:ext>
              </a:extLst>
            </p:cNvPr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068C0297-3115-4781-B9A9-E2BAC306F434}"/>
                </a:ext>
              </a:extLst>
            </p:cNvPr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EA52CAE6-BB94-4F58-BFA5-2FCECE659A97}"/>
                </a:ext>
              </a:extLst>
            </p:cNvPr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9EDA086E-D4D8-4909-A4A9-C39A99F47EB5}"/>
                </a:ext>
              </a:extLst>
            </p:cNvPr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35E18B36-E004-43D7-A2D3-5C4938EEA6CE}"/>
                </a:ext>
              </a:extLst>
            </p:cNvPr>
            <p:cNvSpPr/>
            <p:nvPr/>
          </p:nvSpPr>
          <p:spPr>
            <a:xfrm rot="16200000">
              <a:off x="919239" y="320746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5D5F7B73-43EC-4290-9279-BC0D5DA73A20}"/>
                </a:ext>
              </a:extLst>
            </p:cNvPr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548805EA-FE49-4C56-B4DB-E04FC266D749}"/>
                </a:ext>
              </a:extLst>
            </p:cNvPr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B8A099DB-4D3D-4071-A930-4231E1A8CD54}"/>
                </a:ext>
              </a:extLst>
            </p:cNvPr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430FE4C7-24EC-46F6-8BC7-402006E8E7D4}"/>
                </a:ext>
              </a:extLst>
            </p:cNvPr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BE2F4A73-6B32-40AA-8901-C79106000A02}"/>
                </a:ext>
              </a:extLst>
            </p:cNvPr>
            <p:cNvSpPr/>
            <p:nvPr/>
          </p:nvSpPr>
          <p:spPr>
            <a:xfrm rot="16200000">
              <a:off x="857844" y="331002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E22F5039-D8E8-4268-B7CA-6ECA8DC8796E}"/>
                </a:ext>
              </a:extLst>
            </p:cNvPr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36272681-D864-4B50-9A3B-EDD40BFF517C}"/>
                </a:ext>
              </a:extLst>
            </p:cNvPr>
            <p:cNvSpPr/>
            <p:nvPr/>
          </p:nvSpPr>
          <p:spPr>
            <a:xfrm rot="16200000">
              <a:off x="704074" y="342143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CD8559C4-ED52-4EC8-9445-997A31C9C7F6}"/>
                </a:ext>
              </a:extLst>
            </p:cNvPr>
            <p:cNvSpPr/>
            <p:nvPr/>
          </p:nvSpPr>
          <p:spPr>
            <a:xfrm rot="16200000">
              <a:off x="778232" y="337073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E06D6A10-AB1C-40F2-B99E-2B6C0F85DF0C}"/>
                </a:ext>
              </a:extLst>
            </p:cNvPr>
            <p:cNvSpPr/>
            <p:nvPr/>
          </p:nvSpPr>
          <p:spPr>
            <a:xfrm rot="16200000">
              <a:off x="499653" y="356595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301A5FF0-9F36-4C1A-919B-59C0658F3550}"/>
                </a:ext>
              </a:extLst>
            </p:cNvPr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F5BAF44C-FE68-42C4-9132-1FF9F8E2D93C}"/>
                </a:ext>
              </a:extLst>
            </p:cNvPr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DD0811B0-B5E8-49C6-B07B-F755B84E3690}"/>
                </a:ext>
              </a:extLst>
            </p:cNvPr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A09267EF-A7E2-4C16-B918-8F5A62C9DFEF}"/>
                </a:ext>
              </a:extLst>
            </p:cNvPr>
            <p:cNvSpPr/>
            <p:nvPr/>
          </p:nvSpPr>
          <p:spPr>
            <a:xfrm rot="16200000">
              <a:off x="570953" y="35648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829D9B14-1564-4E24-9F26-4EED959602F3}"/>
                </a:ext>
              </a:extLst>
            </p:cNvPr>
            <p:cNvSpPr/>
            <p:nvPr/>
          </p:nvSpPr>
          <p:spPr>
            <a:xfrm rot="16200000" flipH="1">
              <a:off x="679980" y="3385161"/>
              <a:ext cx="45720" cy="45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092C726D-8F34-4F3F-8AB0-848D2A32A58D}"/>
                </a:ext>
              </a:extLst>
            </p:cNvPr>
            <p:cNvSpPr/>
            <p:nvPr/>
          </p:nvSpPr>
          <p:spPr>
            <a:xfrm rot="16200000">
              <a:off x="662053" y="35152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B95828F8-BDDC-4550-9A4D-B9C6205C4409}"/>
                </a:ext>
              </a:extLst>
            </p:cNvPr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8E3E067B-4D90-4304-83E3-7573ADBC075C}"/>
                </a:ext>
              </a:extLst>
            </p:cNvPr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49625ACA-C774-43F6-BE71-17E20A41FA59}"/>
                </a:ext>
              </a:extLst>
            </p:cNvPr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0E01C9EB-3A31-4779-8CB0-4C4C0260BA8E}"/>
                </a:ext>
              </a:extLst>
            </p:cNvPr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21138543-EF30-4D59-9ED7-453598783F92}"/>
                </a:ext>
              </a:extLst>
            </p:cNvPr>
            <p:cNvSpPr/>
            <p:nvPr/>
          </p:nvSpPr>
          <p:spPr>
            <a:xfrm rot="16200000">
              <a:off x="575905" y="381451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AD7888B6-65ED-400D-939F-F9BB250F4CD4}"/>
                </a:ext>
              </a:extLst>
            </p:cNvPr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FC5AF39B-2842-445F-94D8-35DF5F2722D3}"/>
                </a:ext>
              </a:extLst>
            </p:cNvPr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F69D0317-159A-44AE-B203-ADE281DB9D3B}"/>
                </a:ext>
              </a:extLst>
            </p:cNvPr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E784729F-E8D3-47CA-93D2-24F303A0AB51}"/>
                </a:ext>
              </a:extLst>
            </p:cNvPr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6111C3A9-18F6-4099-8A6D-13F6E363E8AB}"/>
                </a:ext>
              </a:extLst>
            </p:cNvPr>
            <p:cNvSpPr/>
            <p:nvPr/>
          </p:nvSpPr>
          <p:spPr>
            <a:xfrm rot="16200000">
              <a:off x="2855395" y="27541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75BCACBA-EFEC-43E6-A551-CB8BA020BD1D}"/>
                </a:ext>
              </a:extLst>
            </p:cNvPr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B83D4C64-2499-4750-A4D2-0718FFDBB335}"/>
                </a:ext>
              </a:extLst>
            </p:cNvPr>
            <p:cNvSpPr/>
            <p:nvPr/>
          </p:nvSpPr>
          <p:spPr>
            <a:xfrm rot="16200000">
              <a:off x="2559264" y="32994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0748B2EC-73F3-42E5-82EE-DE43ED47372B}"/>
                </a:ext>
              </a:extLst>
            </p:cNvPr>
            <p:cNvSpPr/>
            <p:nvPr/>
          </p:nvSpPr>
          <p:spPr>
            <a:xfrm rot="16200000">
              <a:off x="611502" y="34195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28DEC68B-17FB-4D54-8281-257BFA51D101}"/>
                </a:ext>
              </a:extLst>
            </p:cNvPr>
            <p:cNvSpPr/>
            <p:nvPr/>
          </p:nvSpPr>
          <p:spPr>
            <a:xfrm rot="16200000" flipH="1" flipV="1">
              <a:off x="494392" y="3711059"/>
              <a:ext cx="45720" cy="45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877DC7BF-0B42-47FF-A113-8FFB8A4CF92F}"/>
                </a:ext>
              </a:extLst>
            </p:cNvPr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5D26F10D-E5DF-4112-ABF2-24E68BE2F7F7}"/>
                </a:ext>
              </a:extLst>
            </p:cNvPr>
            <p:cNvSpPr/>
            <p:nvPr/>
          </p:nvSpPr>
          <p:spPr>
            <a:xfrm rot="16200000">
              <a:off x="442727" y="397221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48F5573A-F599-4C93-8A77-212F1F0C7C29}"/>
                </a:ext>
              </a:extLst>
            </p:cNvPr>
            <p:cNvSpPr/>
            <p:nvPr/>
          </p:nvSpPr>
          <p:spPr>
            <a:xfrm rot="16200000">
              <a:off x="466574" y="3762918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DEBB051C-17DC-4DBB-8B68-FF5DF5356BE5}"/>
                </a:ext>
              </a:extLst>
            </p:cNvPr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D42D4609-23A5-4CC5-A4B7-B5BED8C8965D}"/>
                </a:ext>
              </a:extLst>
            </p:cNvPr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E2680047-8190-430F-883E-C7A74380FE61}"/>
                </a:ext>
              </a:extLst>
            </p:cNvPr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8A9DB4C8-FB9A-4DA5-88A0-04845AD4431D}"/>
                </a:ext>
              </a:extLst>
            </p:cNvPr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4871B53D-2EE4-41BD-958F-173CF9B8E057}"/>
                </a:ext>
              </a:extLst>
            </p:cNvPr>
            <p:cNvSpPr/>
            <p:nvPr/>
          </p:nvSpPr>
          <p:spPr>
            <a:xfrm rot="5400000" flipH="1">
              <a:off x="816019" y="3206061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9E38C685-DB8D-4063-A09B-E7F9B67663DE}"/>
                </a:ext>
              </a:extLst>
            </p:cNvPr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E0806834-9D0A-4F77-8085-4C25A42B175D}"/>
                </a:ext>
              </a:extLst>
            </p:cNvPr>
            <p:cNvSpPr/>
            <p:nvPr/>
          </p:nvSpPr>
          <p:spPr>
            <a:xfrm rot="16200000">
              <a:off x="3237773" y="189124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46B9551F-C790-4F9A-9E8A-FEACF17A179C}"/>
                </a:ext>
              </a:extLst>
            </p:cNvPr>
            <p:cNvSpPr/>
            <p:nvPr/>
          </p:nvSpPr>
          <p:spPr>
            <a:xfrm rot="16200000">
              <a:off x="3018680" y="203597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4058EAFF-DB18-4376-A84F-420818A31134}"/>
                </a:ext>
              </a:extLst>
            </p:cNvPr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7FD09E7F-C7B7-48CB-B9F8-1A5DA7CCA6C3}"/>
                </a:ext>
              </a:extLst>
            </p:cNvPr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243B912E-6A0D-4ABD-9DE4-C457268ED87D}"/>
                </a:ext>
              </a:extLst>
            </p:cNvPr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7330EDE6-2ABB-480E-B658-FDA15356BD49}"/>
                </a:ext>
              </a:extLst>
            </p:cNvPr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F53CFD44-D0DE-4EF8-A5B6-8EB08E05F1D5}"/>
                </a:ext>
              </a:extLst>
            </p:cNvPr>
            <p:cNvSpPr/>
            <p:nvPr/>
          </p:nvSpPr>
          <p:spPr>
            <a:xfrm rot="16200000">
              <a:off x="3099388" y="201868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8F4FB290-DD3E-41B2-9987-94A3DF6356EA}"/>
                </a:ext>
              </a:extLst>
            </p:cNvPr>
            <p:cNvSpPr/>
            <p:nvPr/>
          </p:nvSpPr>
          <p:spPr>
            <a:xfrm rot="16200000">
              <a:off x="4313712" y="34940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4A7DBCFE-F07D-4996-BC00-AAAF0C1A47C0}"/>
                </a:ext>
              </a:extLst>
            </p:cNvPr>
            <p:cNvSpPr/>
            <p:nvPr/>
          </p:nvSpPr>
          <p:spPr>
            <a:xfrm rot="16200000">
              <a:off x="3195752" y="198502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0802DA57-AB47-4B15-BDC2-8C8A675288AB}"/>
                </a:ext>
              </a:extLst>
            </p:cNvPr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8D39483C-83ED-411B-9498-DC0E8BAC0D36}"/>
                </a:ext>
              </a:extLst>
            </p:cNvPr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4A284118-798C-4C9A-BAF6-0AACDBB4FAB3}"/>
                </a:ext>
              </a:extLst>
            </p:cNvPr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A0E9E47B-A7B5-499B-95BE-AC0E61065231}"/>
                </a:ext>
              </a:extLst>
            </p:cNvPr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CF003D74-0EBA-4636-B114-FDB918FE94B7}"/>
                </a:ext>
              </a:extLst>
            </p:cNvPr>
            <p:cNvSpPr/>
            <p:nvPr/>
          </p:nvSpPr>
          <p:spPr>
            <a:xfrm rot="16200000">
              <a:off x="3157587" y="216985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B8244A27-6C49-4B7B-94FA-BBEFA6C83CE0}"/>
                </a:ext>
              </a:extLst>
            </p:cNvPr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A94821F9-FE62-42DF-B8AE-7BE69DFC7FE3}"/>
                </a:ext>
              </a:extLst>
            </p:cNvPr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3CF800C7-94C6-4788-873E-597905EEB6D4}"/>
                </a:ext>
              </a:extLst>
            </p:cNvPr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C1C29A9B-595C-4CBA-AAD4-EB8CF830D21B}"/>
                </a:ext>
              </a:extLst>
            </p:cNvPr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F70CA38E-E86A-42FD-8064-555F8FF8FC71}"/>
                </a:ext>
              </a:extLst>
            </p:cNvPr>
            <p:cNvSpPr/>
            <p:nvPr/>
          </p:nvSpPr>
          <p:spPr>
            <a:xfrm rot="16200000">
              <a:off x="3064198" y="219438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8097AB8F-F6F8-4952-BB90-4BF57C268680}"/>
                </a:ext>
              </a:extLst>
            </p:cNvPr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7538E74B-9116-40C5-8E1A-835E8557C941}"/>
                </a:ext>
              </a:extLst>
            </p:cNvPr>
            <p:cNvSpPr/>
            <p:nvPr/>
          </p:nvSpPr>
          <p:spPr>
            <a:xfrm rot="15340465">
              <a:off x="3706370" y="25394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B56037C3-4706-4A83-A9E8-158409F3B0D5}"/>
                </a:ext>
              </a:extLst>
            </p:cNvPr>
            <p:cNvSpPr/>
            <p:nvPr/>
          </p:nvSpPr>
          <p:spPr>
            <a:xfrm rot="15340465">
              <a:off x="3461938" y="258406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DCE936F8-C32C-47AB-9ED8-414DD26AEC92}"/>
                </a:ext>
              </a:extLst>
            </p:cNvPr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3D43B738-D6DF-4ED8-ACCF-9C2662BABFD1}"/>
                </a:ext>
              </a:extLst>
            </p:cNvPr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3D1AEEC6-B97F-47FF-904E-8C8CE42A76BF}"/>
                </a:ext>
              </a:extLst>
            </p:cNvPr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CE75F450-009E-4436-B6C0-6F2CA6BAF935}"/>
                </a:ext>
              </a:extLst>
            </p:cNvPr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AB0474AA-AC9A-4334-AAAC-5319A38C6C82}"/>
                </a:ext>
              </a:extLst>
            </p:cNvPr>
            <p:cNvSpPr/>
            <p:nvPr/>
          </p:nvSpPr>
          <p:spPr>
            <a:xfrm rot="15340465">
              <a:off x="3600410" y="270158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EA4D8BB4-C0F3-4E44-8CD8-1F53112DBC0B}"/>
                </a:ext>
              </a:extLst>
            </p:cNvPr>
            <p:cNvSpPr/>
            <p:nvPr/>
          </p:nvSpPr>
          <p:spPr>
            <a:xfrm rot="15340465">
              <a:off x="3687724" y="26422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ADBCC15B-1D72-41D0-A83F-42CA85793D1F}"/>
                </a:ext>
              </a:extLst>
            </p:cNvPr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17140615-1062-46C8-8099-12DA974F07EA}"/>
                </a:ext>
              </a:extLst>
            </p:cNvPr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7E1302A4-AB9C-4347-B1CC-EF36805286E7}"/>
                </a:ext>
              </a:extLst>
            </p:cNvPr>
            <p:cNvSpPr/>
            <p:nvPr/>
          </p:nvSpPr>
          <p:spPr>
            <a:xfrm rot="15340465">
              <a:off x="3699886" y="282634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662D6691-385E-445E-BC17-9B81F8FAD758}"/>
                </a:ext>
              </a:extLst>
            </p:cNvPr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5129767F-9047-48E2-B144-7A522E34BA8A}"/>
                </a:ext>
              </a:extLst>
            </p:cNvPr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9327E995-0DC6-418D-977F-BDD5258F8D85}"/>
                </a:ext>
              </a:extLst>
            </p:cNvPr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1C083084-B260-4B41-82B1-7ADFD4A87AD5}"/>
                </a:ext>
              </a:extLst>
            </p:cNvPr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07AF210D-D8DB-46F3-B2D1-D64361980762}"/>
                </a:ext>
              </a:extLst>
            </p:cNvPr>
            <p:cNvSpPr/>
            <p:nvPr/>
          </p:nvSpPr>
          <p:spPr>
            <a:xfrm rot="15539662">
              <a:off x="3581553" y="244148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52D75221-8B51-4FEB-8BB4-461484E770EA}"/>
                </a:ext>
              </a:extLst>
            </p:cNvPr>
            <p:cNvSpPr/>
            <p:nvPr/>
          </p:nvSpPr>
          <p:spPr>
            <a:xfrm rot="15539662">
              <a:off x="3371318" y="223806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B7E791D9-235A-4C0F-B533-B21D8DD5C8A6}"/>
                </a:ext>
              </a:extLst>
            </p:cNvPr>
            <p:cNvSpPr/>
            <p:nvPr/>
          </p:nvSpPr>
          <p:spPr>
            <a:xfrm rot="15539662">
              <a:off x="3382743" y="23691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3ABAAB3A-1D13-46AF-8E91-735AE01DACE5}"/>
                </a:ext>
              </a:extLst>
            </p:cNvPr>
            <p:cNvSpPr/>
            <p:nvPr/>
          </p:nvSpPr>
          <p:spPr>
            <a:xfrm rot="15539662">
              <a:off x="3534427" y="228632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BC88828B-B4D3-4088-95E0-96DC0CEC9C06}"/>
                </a:ext>
              </a:extLst>
            </p:cNvPr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A2746150-4BF1-4F75-90B8-0E70B2CF5059}"/>
                </a:ext>
              </a:extLst>
            </p:cNvPr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9E99C5F3-0B28-4D0A-B3B2-F40A42CBF0F0}"/>
                </a:ext>
              </a:extLst>
            </p:cNvPr>
            <p:cNvSpPr/>
            <p:nvPr/>
          </p:nvSpPr>
          <p:spPr>
            <a:xfrm rot="15539662">
              <a:off x="3692725" y="23956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5B63D7F1-78D1-4518-8D99-BA9B6B51E974}"/>
                </a:ext>
              </a:extLst>
            </p:cNvPr>
            <p:cNvSpPr/>
            <p:nvPr/>
          </p:nvSpPr>
          <p:spPr>
            <a:xfrm rot="15539662">
              <a:off x="3377729" y="246507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9023DBE5-54D0-4D11-A26E-D287FD6E1AFC}"/>
                </a:ext>
              </a:extLst>
            </p:cNvPr>
            <p:cNvSpPr/>
            <p:nvPr/>
          </p:nvSpPr>
          <p:spPr>
            <a:xfrm rot="15539662">
              <a:off x="3263186" y="239320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00F86650-7791-4491-99A3-622ED85548EE}"/>
                </a:ext>
              </a:extLst>
            </p:cNvPr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1BDD4BD8-0932-4ADF-ACA7-909BD1845EAA}"/>
                </a:ext>
              </a:extLst>
            </p:cNvPr>
            <p:cNvSpPr/>
            <p:nvPr/>
          </p:nvSpPr>
          <p:spPr>
            <a:xfrm rot="15539662">
              <a:off x="3447328" y="23087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F326573F-FEC5-4739-9429-6668BEFA4EF0}"/>
                </a:ext>
              </a:extLst>
            </p:cNvPr>
            <p:cNvSpPr/>
            <p:nvPr/>
          </p:nvSpPr>
          <p:spPr>
            <a:xfrm rot="15539662">
              <a:off x="3315359" y="232571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EF6A84B2-7688-45F7-A358-B3E36BCF7F9D}"/>
                </a:ext>
              </a:extLst>
            </p:cNvPr>
            <p:cNvSpPr/>
            <p:nvPr/>
          </p:nvSpPr>
          <p:spPr>
            <a:xfrm rot="15340465">
              <a:off x="4158705" y="317056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CFF15241-1961-484B-B7B5-2E9CB12BC94E}"/>
                </a:ext>
              </a:extLst>
            </p:cNvPr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FE647074-FC95-48ED-98C0-8D46FDE3818D}"/>
                </a:ext>
              </a:extLst>
            </p:cNvPr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857AD3A2-8F22-4982-843D-40F9E3EF93D4}"/>
                </a:ext>
              </a:extLst>
            </p:cNvPr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E871E7B8-1852-4D22-9EDB-5B3AEF577E15}"/>
                </a:ext>
              </a:extLst>
            </p:cNvPr>
            <p:cNvSpPr/>
            <p:nvPr/>
          </p:nvSpPr>
          <p:spPr>
            <a:xfrm rot="15340465">
              <a:off x="4374189" y="36245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593A7CBB-EA8E-48BD-97A4-9D34ADA5C11A}"/>
                </a:ext>
              </a:extLst>
            </p:cNvPr>
            <p:cNvSpPr/>
            <p:nvPr/>
          </p:nvSpPr>
          <p:spPr>
            <a:xfrm rot="15340465">
              <a:off x="4140059" y="327329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1DCCB5ED-84B2-415D-A2A2-99989A82B053}"/>
                </a:ext>
              </a:extLst>
            </p:cNvPr>
            <p:cNvSpPr/>
            <p:nvPr/>
          </p:nvSpPr>
          <p:spPr>
            <a:xfrm rot="15340465">
              <a:off x="2384889" y="232601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5F4AC4B8-800F-44E9-8D31-A5ECD8A211CA}"/>
                </a:ext>
              </a:extLst>
            </p:cNvPr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08261F9F-8966-41F3-915E-A06A5B9BD08E}"/>
                </a:ext>
              </a:extLst>
            </p:cNvPr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B41FC584-2D23-4AC2-A88A-F31F6A30EC6A}"/>
                </a:ext>
              </a:extLst>
            </p:cNvPr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C621F00C-2F37-480E-BFB7-770AC015E7D5}"/>
                </a:ext>
              </a:extLst>
            </p:cNvPr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CD9D820C-2DE4-4B56-96A8-9876E8C864BC}"/>
                </a:ext>
              </a:extLst>
            </p:cNvPr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DE2230F4-EEA9-405C-B3B5-63B99459E21B}"/>
                </a:ext>
              </a:extLst>
            </p:cNvPr>
            <p:cNvSpPr/>
            <p:nvPr/>
          </p:nvSpPr>
          <p:spPr>
            <a:xfrm rot="15539662">
              <a:off x="4033888" y="307257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D53C8F71-AAF5-40A3-B2C1-2BDF4DC09294}"/>
                </a:ext>
              </a:extLst>
            </p:cNvPr>
            <p:cNvSpPr/>
            <p:nvPr/>
          </p:nvSpPr>
          <p:spPr>
            <a:xfrm rot="15539662">
              <a:off x="3823653" y="28691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1BA16B1C-C591-4EE1-997C-8BF6CF8792DA}"/>
                </a:ext>
              </a:extLst>
            </p:cNvPr>
            <p:cNvSpPr/>
            <p:nvPr/>
          </p:nvSpPr>
          <p:spPr>
            <a:xfrm rot="15539662">
              <a:off x="3835078" y="300021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6A871506-9C2E-4B34-B011-8BE14F477BBA}"/>
                </a:ext>
              </a:extLst>
            </p:cNvPr>
            <p:cNvSpPr/>
            <p:nvPr/>
          </p:nvSpPr>
          <p:spPr>
            <a:xfrm rot="15539662">
              <a:off x="3986762" y="291740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95339E80-2D36-49A8-8D8F-34168EA84EC0}"/>
                </a:ext>
              </a:extLst>
            </p:cNvPr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AF7C4152-496A-48E3-BDA7-50A3E46A53CF}"/>
                </a:ext>
              </a:extLst>
            </p:cNvPr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E89B9B1A-C6BF-4B1B-A0C6-4ABD37DCF929}"/>
                </a:ext>
              </a:extLst>
            </p:cNvPr>
            <p:cNvSpPr/>
            <p:nvPr/>
          </p:nvSpPr>
          <p:spPr>
            <a:xfrm rot="15539662">
              <a:off x="3878336" y="308146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31EC0D94-27EF-47FF-A6AC-76EDBBFBA012}"/>
                </a:ext>
              </a:extLst>
            </p:cNvPr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64E5B552-0760-4D79-B9A5-4BDF78351DFA}"/>
                </a:ext>
              </a:extLst>
            </p:cNvPr>
            <p:cNvSpPr/>
            <p:nvPr/>
          </p:nvSpPr>
          <p:spPr>
            <a:xfrm rot="15539662">
              <a:off x="3899663" y="293982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8253CE6A-B807-4A01-862A-9449BCF1A492}"/>
                </a:ext>
              </a:extLst>
            </p:cNvPr>
            <p:cNvSpPr/>
            <p:nvPr/>
          </p:nvSpPr>
          <p:spPr>
            <a:xfrm rot="15539662">
              <a:off x="3767694" y="295679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69F694B7-DEC5-45DF-9685-91EA1570B884}"/>
                </a:ext>
              </a:extLst>
            </p:cNvPr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76F6B2C7-4633-4E76-95F2-08EE00C59C3E}"/>
                </a:ext>
              </a:extLst>
            </p:cNvPr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438081DB-87C9-46D7-A2C7-8D75B871A859}"/>
                </a:ext>
              </a:extLst>
            </p:cNvPr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B596AB5B-06DE-4A8D-AFEE-2A2FB12CEDDA}"/>
                </a:ext>
              </a:extLst>
            </p:cNvPr>
            <p:cNvSpPr/>
            <p:nvPr/>
          </p:nvSpPr>
          <p:spPr>
            <a:xfrm rot="20703218">
              <a:off x="2640528" y="135109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40EAD5FE-D7FC-421F-B31F-4BA44CDC7421}"/>
                </a:ext>
              </a:extLst>
            </p:cNvPr>
            <p:cNvSpPr/>
            <p:nvPr/>
          </p:nvSpPr>
          <p:spPr>
            <a:xfrm rot="20703218">
              <a:off x="2272600" y="16294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1E02E2CF-040D-42D2-BC0A-69DAA15AA787}"/>
                </a:ext>
              </a:extLst>
            </p:cNvPr>
            <p:cNvSpPr/>
            <p:nvPr/>
          </p:nvSpPr>
          <p:spPr>
            <a:xfrm rot="20703218">
              <a:off x="2561006" y="11779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0B44E2EC-A064-4C5D-A0BF-EED4897451B6}"/>
                </a:ext>
              </a:extLst>
            </p:cNvPr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28BE5DD2-C777-4640-BD8F-B02C2171AC8F}"/>
                </a:ext>
              </a:extLst>
            </p:cNvPr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F678C7D7-5AAE-4CBF-9498-F1482356080A}"/>
                </a:ext>
              </a:extLst>
            </p:cNvPr>
            <p:cNvSpPr/>
            <p:nvPr/>
          </p:nvSpPr>
          <p:spPr>
            <a:xfrm rot="20703218">
              <a:off x="2957579" y="205980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D99E52FD-5542-4A97-AA4C-53240DDAC1A7}"/>
                </a:ext>
              </a:extLst>
            </p:cNvPr>
            <p:cNvSpPr/>
            <p:nvPr/>
          </p:nvSpPr>
          <p:spPr>
            <a:xfrm rot="20703218">
              <a:off x="2643514" y="114798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2958086F-FA34-416F-970C-7DA926036FBA}"/>
                </a:ext>
              </a:extLst>
            </p:cNvPr>
            <p:cNvSpPr/>
            <p:nvPr/>
          </p:nvSpPr>
          <p:spPr>
            <a:xfrm rot="20703218">
              <a:off x="2692637" y="107044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9689E26B-5EE2-4A7B-AC1E-DE7B02497618}"/>
                </a:ext>
              </a:extLst>
            </p:cNvPr>
            <p:cNvSpPr/>
            <p:nvPr/>
          </p:nvSpPr>
          <p:spPr>
            <a:xfrm rot="20703218">
              <a:off x="2719246" y="100449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DC3B1B58-A8D7-4814-B89E-20B387ADEE73}"/>
                </a:ext>
              </a:extLst>
            </p:cNvPr>
            <p:cNvSpPr/>
            <p:nvPr/>
          </p:nvSpPr>
          <p:spPr>
            <a:xfrm rot="20703218">
              <a:off x="2575876" y="1267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A982EC2D-C473-4071-BAF0-8EC25E270FDD}"/>
                </a:ext>
              </a:extLst>
            </p:cNvPr>
            <p:cNvSpPr/>
            <p:nvPr/>
          </p:nvSpPr>
          <p:spPr>
            <a:xfrm rot="20703218">
              <a:off x="2711862" y="1185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7E24BE5F-A83E-4267-99F4-2AE946BF5485}"/>
                </a:ext>
              </a:extLst>
            </p:cNvPr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AA919F0E-91EC-43AF-A275-53A6DE16C079}"/>
                </a:ext>
              </a:extLst>
            </p:cNvPr>
            <p:cNvSpPr/>
            <p:nvPr/>
          </p:nvSpPr>
          <p:spPr>
            <a:xfrm rot="15539662">
              <a:off x="4437441" y="36616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1837D4CC-3291-4208-A7F1-4362848A2F98}"/>
                </a:ext>
              </a:extLst>
            </p:cNvPr>
            <p:cNvSpPr/>
            <p:nvPr/>
          </p:nvSpPr>
          <p:spPr>
            <a:xfrm rot="15539662">
              <a:off x="4409046" y="376251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99ECA179-8F0F-449B-9DFC-45540E7D3246}"/>
                </a:ext>
              </a:extLst>
            </p:cNvPr>
            <p:cNvSpPr/>
            <p:nvPr/>
          </p:nvSpPr>
          <p:spPr>
            <a:xfrm rot="15539662">
              <a:off x="4600550" y="370994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6E140519-FCD2-41C6-9663-285F3C477C4F}"/>
                </a:ext>
              </a:extLst>
            </p:cNvPr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A539DB52-228E-4622-89E0-D5038B9ECB5B}"/>
                </a:ext>
              </a:extLst>
            </p:cNvPr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94877EC2-28B0-4B17-BCBE-D641C7E0CD9D}"/>
                </a:ext>
              </a:extLst>
            </p:cNvPr>
            <p:cNvSpPr/>
            <p:nvPr/>
          </p:nvSpPr>
          <p:spPr>
            <a:xfrm rot="15539662">
              <a:off x="4127897" y="317742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6CFC5F19-A200-4338-B5D5-D18DE5065AE4}"/>
                </a:ext>
              </a:extLst>
            </p:cNvPr>
            <p:cNvSpPr/>
            <p:nvPr/>
          </p:nvSpPr>
          <p:spPr>
            <a:xfrm rot="15539662">
              <a:off x="4372436" y="37055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856E807A-18DF-4855-AAC3-A685D6F38684}"/>
                </a:ext>
              </a:extLst>
            </p:cNvPr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7E714C93-8A1F-497A-BE4D-E16D1C841CB6}"/>
                </a:ext>
              </a:extLst>
            </p:cNvPr>
            <p:cNvSpPr/>
            <p:nvPr/>
          </p:nvSpPr>
          <p:spPr>
            <a:xfrm rot="15539662">
              <a:off x="4531009" y="3740150"/>
              <a:ext cx="80692" cy="671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6BC9B44F-8B30-4694-88A4-5B2F81387611}"/>
                </a:ext>
              </a:extLst>
            </p:cNvPr>
            <p:cNvSpPr/>
            <p:nvPr/>
          </p:nvSpPr>
          <p:spPr>
            <a:xfrm rot="15539662">
              <a:off x="4500535" y="38518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629D109B-B40F-4463-85B2-9412089D4606}"/>
                </a:ext>
              </a:extLst>
            </p:cNvPr>
            <p:cNvSpPr/>
            <p:nvPr/>
          </p:nvSpPr>
          <p:spPr>
            <a:xfrm rot="15539662">
              <a:off x="4320340" y="36430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201C2E5B-E968-47FF-9933-EB161E4973AF}"/>
                </a:ext>
              </a:extLst>
            </p:cNvPr>
            <p:cNvSpPr/>
            <p:nvPr/>
          </p:nvSpPr>
          <p:spPr>
            <a:xfrm rot="17847352">
              <a:off x="2843011" y="349262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0449040A-B16A-4D2A-9B20-8CAA708931F4}"/>
                </a:ext>
              </a:extLst>
            </p:cNvPr>
            <p:cNvSpPr/>
            <p:nvPr/>
          </p:nvSpPr>
          <p:spPr>
            <a:xfrm rot="17847352">
              <a:off x="2652171" y="33378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5285C6C3-A0F3-43E6-BE17-E1B30C8A75C3}"/>
                </a:ext>
              </a:extLst>
            </p:cNvPr>
            <p:cNvSpPr/>
            <p:nvPr/>
          </p:nvSpPr>
          <p:spPr>
            <a:xfrm rot="17847352">
              <a:off x="2587891" y="35163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B1174550-AB00-4A7F-A855-3371B090C148}"/>
                </a:ext>
              </a:extLst>
            </p:cNvPr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0FE94F4A-3154-4581-A8DB-2FFE56A6BF3F}"/>
                </a:ext>
              </a:extLst>
            </p:cNvPr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27F8312B-4DC9-4527-B79E-B541AA13A233}"/>
                </a:ext>
              </a:extLst>
            </p:cNvPr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8D6E4516-2FA3-4014-8C35-0E63C774309A}"/>
                </a:ext>
              </a:extLst>
            </p:cNvPr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CD65E461-218E-4329-BE67-83430C1FF969}"/>
                </a:ext>
              </a:extLst>
            </p:cNvPr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FAAEA19B-FA50-41BC-9DA5-4773BBB00964}"/>
                </a:ext>
              </a:extLst>
            </p:cNvPr>
            <p:cNvSpPr/>
            <p:nvPr/>
          </p:nvSpPr>
          <p:spPr>
            <a:xfrm rot="17847352">
              <a:off x="2670496" y="353641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F4D984A4-9032-462A-8649-C559FDB38365}"/>
                </a:ext>
              </a:extLst>
            </p:cNvPr>
            <p:cNvSpPr/>
            <p:nvPr/>
          </p:nvSpPr>
          <p:spPr>
            <a:xfrm rot="17847352">
              <a:off x="2833628" y="338555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07A7060B-6AF9-48BB-9D52-11F623B24EAC}"/>
                </a:ext>
              </a:extLst>
            </p:cNvPr>
            <p:cNvSpPr/>
            <p:nvPr/>
          </p:nvSpPr>
          <p:spPr>
            <a:xfrm rot="17847352">
              <a:off x="2765497" y="35546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54667FA9-1669-4541-B5B2-F7561E1ACD14}"/>
                </a:ext>
              </a:extLst>
            </p:cNvPr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4186434F-B0C3-4687-BA3E-7A675B617D78}"/>
                </a:ext>
              </a:extLst>
            </p:cNvPr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25850A69-4B6A-4BFE-8581-959FAEFDE410}"/>
                </a:ext>
              </a:extLst>
            </p:cNvPr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39A84C48-09F8-4924-B031-567498EB5D3C}"/>
                </a:ext>
              </a:extLst>
            </p:cNvPr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33365CEF-A438-4091-8D94-C84854DED342}"/>
                </a:ext>
              </a:extLst>
            </p:cNvPr>
            <p:cNvSpPr/>
            <p:nvPr/>
          </p:nvSpPr>
          <p:spPr>
            <a:xfrm rot="17847352">
              <a:off x="2637372" y="370654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17FC71F0-DFD7-4750-9F5D-B061F0C24862}"/>
                </a:ext>
              </a:extLst>
            </p:cNvPr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6DE2D7CC-5D6D-46D7-ADB6-CB9DAA94FBE0}"/>
                </a:ext>
              </a:extLst>
            </p:cNvPr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F82637CC-05A4-4992-9AB3-CE62B3C85EEB}"/>
                </a:ext>
              </a:extLst>
            </p:cNvPr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67582BDF-F7CF-43E1-9997-333DFCDF723F}"/>
                </a:ext>
              </a:extLst>
            </p:cNvPr>
            <p:cNvSpPr/>
            <p:nvPr/>
          </p:nvSpPr>
          <p:spPr>
            <a:xfrm rot="17847352">
              <a:off x="2379349" y="358651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24FE856A-9D8F-4504-9EAD-D950B5CA76FB}"/>
                </a:ext>
              </a:extLst>
            </p:cNvPr>
            <p:cNvSpPr/>
            <p:nvPr/>
          </p:nvSpPr>
          <p:spPr>
            <a:xfrm rot="17847352">
              <a:off x="2352824" y="366110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C0C962A0-58C1-4B09-84D8-107220CCB296}"/>
                </a:ext>
              </a:extLst>
            </p:cNvPr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8302C01A-3AE7-4BD0-B813-B3EB8552E430}"/>
                </a:ext>
              </a:extLst>
            </p:cNvPr>
            <p:cNvSpPr/>
            <p:nvPr/>
          </p:nvSpPr>
          <p:spPr>
            <a:xfrm rot="17847352">
              <a:off x="2555245" y="367793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464552C9-77C4-4082-A282-067A5D4C0B04}"/>
                </a:ext>
              </a:extLst>
            </p:cNvPr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B3F7184D-AD82-423A-801C-6A685D652ACB}"/>
                </a:ext>
              </a:extLst>
            </p:cNvPr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71263A61-09DA-4943-A825-62726905C199}"/>
                </a:ext>
              </a:extLst>
            </p:cNvPr>
            <p:cNvSpPr/>
            <p:nvPr/>
          </p:nvSpPr>
          <p:spPr>
            <a:xfrm rot="16200000">
              <a:off x="2527620" y="342853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F064F8AA-A1D2-4D2B-9403-AA76ECF9CEC0}"/>
                </a:ext>
              </a:extLst>
            </p:cNvPr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C40C91AB-0304-40A7-A238-2161012E41D0}"/>
                </a:ext>
              </a:extLst>
            </p:cNvPr>
            <p:cNvSpPr/>
            <p:nvPr/>
          </p:nvSpPr>
          <p:spPr>
            <a:xfrm rot="15196595">
              <a:off x="2857129" y="240685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  <p:grpSp>
        <p:nvGrpSpPr>
          <p:cNvPr id="788" name="Group 787">
            <a:extLst>
              <a:ext uri="{FF2B5EF4-FFF2-40B4-BE49-F238E27FC236}">
                <a16:creationId xmlns:a16="http://schemas.microsoft.com/office/drawing/2014/main" id="{442B5339-DDA0-4502-87C4-0E71EF76298D}"/>
              </a:ext>
            </a:extLst>
          </p:cNvPr>
          <p:cNvGrpSpPr/>
          <p:nvPr/>
        </p:nvGrpSpPr>
        <p:grpSpPr>
          <a:xfrm>
            <a:off x="1892442" y="3627767"/>
            <a:ext cx="1206402" cy="3207331"/>
            <a:chOff x="9124747" y="3738224"/>
            <a:chExt cx="1206402" cy="3207331"/>
          </a:xfrm>
        </p:grpSpPr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4ED2EAD0-F76E-41F2-B9EF-C72D80CA178F}"/>
                </a:ext>
              </a:extLst>
            </p:cNvPr>
            <p:cNvSpPr/>
            <p:nvPr/>
          </p:nvSpPr>
          <p:spPr>
            <a:xfrm rot="16200000">
              <a:off x="9582915" y="4506959"/>
              <a:ext cx="290061" cy="2900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grpSp>
          <p:nvGrpSpPr>
            <p:cNvPr id="790" name="그룹 247">
              <a:extLst>
                <a:ext uri="{FF2B5EF4-FFF2-40B4-BE49-F238E27FC236}">
                  <a16:creationId xmlns:a16="http://schemas.microsoft.com/office/drawing/2014/main" id="{224D4F53-4A98-48C0-A32F-CD9FD04D51A5}"/>
                </a:ext>
              </a:extLst>
            </p:cNvPr>
            <p:cNvGrpSpPr/>
            <p:nvPr/>
          </p:nvGrpSpPr>
          <p:grpSpPr>
            <a:xfrm rot="5400000">
              <a:off x="9067426" y="3808730"/>
              <a:ext cx="719050" cy="604408"/>
              <a:chOff x="1835978" y="6129099"/>
              <a:chExt cx="539290" cy="453308"/>
            </a:xfrm>
            <a:solidFill>
              <a:schemeClr val="accent2"/>
            </a:solidFill>
          </p:grpSpPr>
          <p:sp>
            <p:nvSpPr>
              <p:cNvPr id="837" name="Oval 836">
                <a:extLst>
                  <a:ext uri="{FF2B5EF4-FFF2-40B4-BE49-F238E27FC236}">
                    <a16:creationId xmlns:a16="http://schemas.microsoft.com/office/drawing/2014/main" id="{E8F65CD6-6076-48D1-B8C7-2A4FAD09AC11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38" name="Rectangle 837">
                <a:extLst>
                  <a:ext uri="{FF2B5EF4-FFF2-40B4-BE49-F238E27FC236}">
                    <a16:creationId xmlns:a16="http://schemas.microsoft.com/office/drawing/2014/main" id="{B31C1CAE-FCF8-4CC6-AE43-7C1F6765CC2C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39" name="Oval 838">
                <a:extLst>
                  <a:ext uri="{FF2B5EF4-FFF2-40B4-BE49-F238E27FC236}">
                    <a16:creationId xmlns:a16="http://schemas.microsoft.com/office/drawing/2014/main" id="{19FF6E8E-7692-4D3D-89DC-0F4FAD344AB6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40" name="Rectangle 839">
                <a:extLst>
                  <a:ext uri="{FF2B5EF4-FFF2-40B4-BE49-F238E27FC236}">
                    <a16:creationId xmlns:a16="http://schemas.microsoft.com/office/drawing/2014/main" id="{918B8829-A9AE-4E9D-A54D-C8B23C049BD0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41" name="Oval 840">
                <a:extLst>
                  <a:ext uri="{FF2B5EF4-FFF2-40B4-BE49-F238E27FC236}">
                    <a16:creationId xmlns:a16="http://schemas.microsoft.com/office/drawing/2014/main" id="{C5E41B70-114B-4167-ADF1-6AC2673FF399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42" name="Rectangle 841">
                <a:extLst>
                  <a:ext uri="{FF2B5EF4-FFF2-40B4-BE49-F238E27FC236}">
                    <a16:creationId xmlns:a16="http://schemas.microsoft.com/office/drawing/2014/main" id="{8C3E143B-E87C-4336-925F-CD2777561095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91" name="그룹 246">
              <a:extLst>
                <a:ext uri="{FF2B5EF4-FFF2-40B4-BE49-F238E27FC236}">
                  <a16:creationId xmlns:a16="http://schemas.microsoft.com/office/drawing/2014/main" id="{80322B37-FA56-4A8C-8358-10934561A6FD}"/>
                </a:ext>
              </a:extLst>
            </p:cNvPr>
            <p:cNvGrpSpPr/>
            <p:nvPr/>
          </p:nvGrpSpPr>
          <p:grpSpPr>
            <a:xfrm rot="5400000">
              <a:off x="9310496" y="4784716"/>
              <a:ext cx="1293070" cy="748232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828" name="Oval 827">
                <a:extLst>
                  <a:ext uri="{FF2B5EF4-FFF2-40B4-BE49-F238E27FC236}">
                    <a16:creationId xmlns:a16="http://schemas.microsoft.com/office/drawing/2014/main" id="{2950395D-8239-4BE3-8FA6-D3AA3F7070CE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29" name="Oval 828">
                <a:extLst>
                  <a:ext uri="{FF2B5EF4-FFF2-40B4-BE49-F238E27FC236}">
                    <a16:creationId xmlns:a16="http://schemas.microsoft.com/office/drawing/2014/main" id="{183F39AE-229C-434F-8077-2684198BEC20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30" name="Rectangle 829">
                <a:extLst>
                  <a:ext uri="{FF2B5EF4-FFF2-40B4-BE49-F238E27FC236}">
                    <a16:creationId xmlns:a16="http://schemas.microsoft.com/office/drawing/2014/main" id="{B4BC5BFC-A7F3-4117-AD6A-A97B4DFBAE00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31" name="Oval 830">
                <a:extLst>
                  <a:ext uri="{FF2B5EF4-FFF2-40B4-BE49-F238E27FC236}">
                    <a16:creationId xmlns:a16="http://schemas.microsoft.com/office/drawing/2014/main" id="{A3D77060-E860-4337-B92D-B32D3011DB2E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32" name="Rectangle 831">
                <a:extLst>
                  <a:ext uri="{FF2B5EF4-FFF2-40B4-BE49-F238E27FC236}">
                    <a16:creationId xmlns:a16="http://schemas.microsoft.com/office/drawing/2014/main" id="{59C69B59-057A-476C-896B-E6688B1C32B6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33" name="Oval 832">
                <a:extLst>
                  <a:ext uri="{FF2B5EF4-FFF2-40B4-BE49-F238E27FC236}">
                    <a16:creationId xmlns:a16="http://schemas.microsoft.com/office/drawing/2014/main" id="{3564521B-F88E-4BBB-8311-5A1E0DBE201F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34" name="Rectangle 833">
                <a:extLst>
                  <a:ext uri="{FF2B5EF4-FFF2-40B4-BE49-F238E27FC236}">
                    <a16:creationId xmlns:a16="http://schemas.microsoft.com/office/drawing/2014/main" id="{46E53437-084A-4702-A9B0-E191A716C326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35" name="Oval 834">
                <a:extLst>
                  <a:ext uri="{FF2B5EF4-FFF2-40B4-BE49-F238E27FC236}">
                    <a16:creationId xmlns:a16="http://schemas.microsoft.com/office/drawing/2014/main" id="{D85D2E49-DB6D-4919-8A8F-A34D2B1ED3FB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36" name="Rectangle 835">
                <a:extLst>
                  <a:ext uri="{FF2B5EF4-FFF2-40B4-BE49-F238E27FC236}">
                    <a16:creationId xmlns:a16="http://schemas.microsoft.com/office/drawing/2014/main" id="{F448828E-5A10-4908-B045-0C7BBCC1490D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92" name="그룹 243">
              <a:extLst>
                <a:ext uri="{FF2B5EF4-FFF2-40B4-BE49-F238E27FC236}">
                  <a16:creationId xmlns:a16="http://schemas.microsoft.com/office/drawing/2014/main" id="{5A787A5C-D2BC-4446-B550-733703EF9C90}"/>
                </a:ext>
              </a:extLst>
            </p:cNvPr>
            <p:cNvGrpSpPr/>
            <p:nvPr/>
          </p:nvGrpSpPr>
          <p:grpSpPr>
            <a:xfrm rot="5400000">
              <a:off x="9080612" y="6297011"/>
              <a:ext cx="692681" cy="604408"/>
              <a:chOff x="3712085" y="6129098"/>
              <a:chExt cx="519513" cy="453308"/>
            </a:xfrm>
            <a:solidFill>
              <a:schemeClr val="accent2"/>
            </a:solidFill>
          </p:grpSpPr>
          <p:sp>
            <p:nvSpPr>
              <p:cNvPr id="822" name="Oval 821">
                <a:extLst>
                  <a:ext uri="{FF2B5EF4-FFF2-40B4-BE49-F238E27FC236}">
                    <a16:creationId xmlns:a16="http://schemas.microsoft.com/office/drawing/2014/main" id="{381A1293-C694-441E-B8EB-0A89911C104E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23" name="Rectangle 822">
                <a:extLst>
                  <a:ext uri="{FF2B5EF4-FFF2-40B4-BE49-F238E27FC236}">
                    <a16:creationId xmlns:a16="http://schemas.microsoft.com/office/drawing/2014/main" id="{3FB94838-14E3-4B51-A4AF-3E055D5B50EF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24" name="Oval 823">
                <a:extLst>
                  <a:ext uri="{FF2B5EF4-FFF2-40B4-BE49-F238E27FC236}">
                    <a16:creationId xmlns:a16="http://schemas.microsoft.com/office/drawing/2014/main" id="{46992CA4-5931-496E-A41F-DAFFCC933C6D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25" name="Rectangle 824">
                <a:extLst>
                  <a:ext uri="{FF2B5EF4-FFF2-40B4-BE49-F238E27FC236}">
                    <a16:creationId xmlns:a16="http://schemas.microsoft.com/office/drawing/2014/main" id="{B85BDB35-923B-439A-90C1-EE1F1BFF4A56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26" name="Oval 825">
                <a:extLst>
                  <a:ext uri="{FF2B5EF4-FFF2-40B4-BE49-F238E27FC236}">
                    <a16:creationId xmlns:a16="http://schemas.microsoft.com/office/drawing/2014/main" id="{ADC004F8-30E0-4737-9473-E8ABD35BFA1F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27" name="Rectangle 826">
                <a:extLst>
                  <a:ext uri="{FF2B5EF4-FFF2-40B4-BE49-F238E27FC236}">
                    <a16:creationId xmlns:a16="http://schemas.microsoft.com/office/drawing/2014/main" id="{FFDE091E-E856-47AC-AFCC-19A1C3136AE6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93" name="그룹 259">
              <a:extLst>
                <a:ext uri="{FF2B5EF4-FFF2-40B4-BE49-F238E27FC236}">
                  <a16:creationId xmlns:a16="http://schemas.microsoft.com/office/drawing/2014/main" id="{B20778D7-B9F5-4E56-BF63-6E4D8ED26A0B}"/>
                </a:ext>
              </a:extLst>
            </p:cNvPr>
            <p:cNvGrpSpPr/>
            <p:nvPr/>
          </p:nvGrpSpPr>
          <p:grpSpPr>
            <a:xfrm rot="5400000">
              <a:off x="9680363" y="3780125"/>
              <a:ext cx="692682" cy="608880"/>
              <a:chOff x="1826089" y="5677604"/>
              <a:chExt cx="519514" cy="456661"/>
            </a:xfrm>
            <a:solidFill>
              <a:schemeClr val="accent5"/>
            </a:solidFill>
          </p:grpSpPr>
          <p:sp>
            <p:nvSpPr>
              <p:cNvPr id="814" name="Rectangle 813">
                <a:extLst>
                  <a:ext uri="{FF2B5EF4-FFF2-40B4-BE49-F238E27FC236}">
                    <a16:creationId xmlns:a16="http://schemas.microsoft.com/office/drawing/2014/main" id="{B7C09506-8B07-485D-9762-20A719BD7ED2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15" name="Oval 814">
                <a:extLst>
                  <a:ext uri="{FF2B5EF4-FFF2-40B4-BE49-F238E27FC236}">
                    <a16:creationId xmlns:a16="http://schemas.microsoft.com/office/drawing/2014/main" id="{E281E546-425B-494E-8D55-6136E5E2BE81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16" name="Oval 815">
                <a:extLst>
                  <a:ext uri="{FF2B5EF4-FFF2-40B4-BE49-F238E27FC236}">
                    <a16:creationId xmlns:a16="http://schemas.microsoft.com/office/drawing/2014/main" id="{BDBED28F-3654-498B-9CEC-B03C0A3C7771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17" name="Rectangle 816">
                <a:extLst>
                  <a:ext uri="{FF2B5EF4-FFF2-40B4-BE49-F238E27FC236}">
                    <a16:creationId xmlns:a16="http://schemas.microsoft.com/office/drawing/2014/main" id="{291F7F1A-3DE1-4092-BD9E-DDB6438DB708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18" name="Oval 817">
                <a:extLst>
                  <a:ext uri="{FF2B5EF4-FFF2-40B4-BE49-F238E27FC236}">
                    <a16:creationId xmlns:a16="http://schemas.microsoft.com/office/drawing/2014/main" id="{9B42C29A-235F-4A27-BF3F-58B63C135938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19" name="Rectangle 818">
                <a:extLst>
                  <a:ext uri="{FF2B5EF4-FFF2-40B4-BE49-F238E27FC236}">
                    <a16:creationId xmlns:a16="http://schemas.microsoft.com/office/drawing/2014/main" id="{A969F082-CBDC-4071-B5C4-B36B4278C77A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94" name="그룹 245">
              <a:extLst>
                <a:ext uri="{FF2B5EF4-FFF2-40B4-BE49-F238E27FC236}">
                  <a16:creationId xmlns:a16="http://schemas.microsoft.com/office/drawing/2014/main" id="{20BB5E2E-9E0A-40AD-9527-09A9C2D5EB85}"/>
                </a:ext>
              </a:extLst>
            </p:cNvPr>
            <p:cNvGrpSpPr/>
            <p:nvPr/>
          </p:nvGrpSpPr>
          <p:grpSpPr>
            <a:xfrm rot="5400000">
              <a:off x="8945935" y="5057226"/>
              <a:ext cx="966505" cy="608880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806" name="Rectangle 805">
                <a:extLst>
                  <a:ext uri="{FF2B5EF4-FFF2-40B4-BE49-F238E27FC236}">
                    <a16:creationId xmlns:a16="http://schemas.microsoft.com/office/drawing/2014/main" id="{717D4DB7-7FA3-4C94-A218-EF55C6B2D6D9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07" name="Oval 806">
                <a:extLst>
                  <a:ext uri="{FF2B5EF4-FFF2-40B4-BE49-F238E27FC236}">
                    <a16:creationId xmlns:a16="http://schemas.microsoft.com/office/drawing/2014/main" id="{7A139CE8-E414-44ED-8525-D9EA9F1D5EA8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08" name="Oval 807">
                <a:extLst>
                  <a:ext uri="{FF2B5EF4-FFF2-40B4-BE49-F238E27FC236}">
                    <a16:creationId xmlns:a16="http://schemas.microsoft.com/office/drawing/2014/main" id="{8BB4C5CA-827F-414C-865E-FB9282ACD9B7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09" name="Rectangle 808">
                <a:extLst>
                  <a:ext uri="{FF2B5EF4-FFF2-40B4-BE49-F238E27FC236}">
                    <a16:creationId xmlns:a16="http://schemas.microsoft.com/office/drawing/2014/main" id="{269509C1-3838-47CB-9FE2-C102AC21E2D6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10" name="Oval 809">
                <a:extLst>
                  <a:ext uri="{FF2B5EF4-FFF2-40B4-BE49-F238E27FC236}">
                    <a16:creationId xmlns:a16="http://schemas.microsoft.com/office/drawing/2014/main" id="{F9AA408E-7BA2-4F04-BC7C-E95BC02A5FCF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11" name="Rectangle 810">
                <a:extLst>
                  <a:ext uri="{FF2B5EF4-FFF2-40B4-BE49-F238E27FC236}">
                    <a16:creationId xmlns:a16="http://schemas.microsoft.com/office/drawing/2014/main" id="{B6CFB2C2-CC49-4C06-ADF0-B724E58D8C8B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12" name="Oval 811">
                <a:extLst>
                  <a:ext uri="{FF2B5EF4-FFF2-40B4-BE49-F238E27FC236}">
                    <a16:creationId xmlns:a16="http://schemas.microsoft.com/office/drawing/2014/main" id="{AA5422F4-EE64-4EB2-A408-5914DD7316FC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13" name="Rectangle 812">
                <a:extLst>
                  <a:ext uri="{FF2B5EF4-FFF2-40B4-BE49-F238E27FC236}">
                    <a16:creationId xmlns:a16="http://schemas.microsoft.com/office/drawing/2014/main" id="{741191D0-0D56-4190-87E3-0D1435E099BC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95" name="그룹 244">
              <a:extLst>
                <a:ext uri="{FF2B5EF4-FFF2-40B4-BE49-F238E27FC236}">
                  <a16:creationId xmlns:a16="http://schemas.microsoft.com/office/drawing/2014/main" id="{AB8BBBD2-A95E-4382-A451-8DBD363AF68B}"/>
                </a:ext>
              </a:extLst>
            </p:cNvPr>
            <p:cNvGrpSpPr/>
            <p:nvPr/>
          </p:nvGrpSpPr>
          <p:grpSpPr>
            <a:xfrm rot="5400000">
              <a:off x="9431558" y="6032779"/>
              <a:ext cx="1050950" cy="748233"/>
              <a:chOff x="3433494" y="5677603"/>
              <a:chExt cx="788216" cy="561176"/>
            </a:xfrm>
            <a:solidFill>
              <a:schemeClr val="accent5"/>
            </a:solidFill>
          </p:grpSpPr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9B34CF3C-BDFF-4FA8-9605-808415B17B3F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E6F3F2DF-5CB3-4507-8E8D-42A7A20D0072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A8228CE1-C769-4418-B40A-1A26E05A428C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01" name="Rectangle 800">
                <a:extLst>
                  <a:ext uri="{FF2B5EF4-FFF2-40B4-BE49-F238E27FC236}">
                    <a16:creationId xmlns:a16="http://schemas.microsoft.com/office/drawing/2014/main" id="{174E4B2F-BCD6-4F08-80D7-BCFF600AC249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3A39D288-B900-49F9-9C1A-6EA51BFC461C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03" name="Rectangle 802">
                <a:extLst>
                  <a:ext uri="{FF2B5EF4-FFF2-40B4-BE49-F238E27FC236}">
                    <a16:creationId xmlns:a16="http://schemas.microsoft.com/office/drawing/2014/main" id="{B9F8263C-91DB-4494-86D0-D8B598E4E08D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A8521AF9-96ED-4A5D-8671-2F6B2CE78F9F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805" name="Rectangle 804">
                <a:extLst>
                  <a:ext uri="{FF2B5EF4-FFF2-40B4-BE49-F238E27FC236}">
                    <a16:creationId xmlns:a16="http://schemas.microsoft.com/office/drawing/2014/main" id="{20BC6130-BE45-4094-A523-D7B1318742CA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6615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12" name="Table Placeholder 5">
            <a:extLst>
              <a:ext uri="{FF2B5EF4-FFF2-40B4-BE49-F238E27FC236}">
                <a16:creationId xmlns:a16="http://schemas.microsoft.com/office/drawing/2014/main" id="{79DB1354-CDBF-4116-9010-0DE6CDA44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071229"/>
              </p:ext>
            </p:extLst>
          </p:nvPr>
        </p:nvGraphicFramePr>
        <p:xfrm>
          <a:off x="887241" y="1801641"/>
          <a:ext cx="10411485" cy="252981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l"/>
                      <a:endParaRPr lang="en-JM" sz="1200" b="0" spc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گزینه</a:t>
                      </a: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 A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گزینه</a:t>
                      </a: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 B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گزینه</a:t>
                      </a: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 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گزینه</a:t>
                      </a: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 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en-US" altLang="ko-KR" sz="1200" b="0" baseline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en-US" altLang="ko-KR" sz="1200" b="0" baseline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baseline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en-US" altLang="ko-KR" sz="1200" b="0" baseline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baseline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en-US" altLang="ko-KR" sz="1200" b="0" baseline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baseline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en-US" altLang="ko-KR" sz="1200" b="0" baseline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en-US" altLang="ko-KR" sz="1200" b="0" baseline="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3CFFD144-F96A-4B8B-8722-D66C9CBC06E7}"/>
              </a:ext>
            </a:extLst>
          </p:cNvPr>
          <p:cNvGrpSpPr/>
          <p:nvPr/>
        </p:nvGrpSpPr>
        <p:grpSpPr>
          <a:xfrm>
            <a:off x="911384" y="5180162"/>
            <a:ext cx="2438282" cy="1727418"/>
            <a:chOff x="395534" y="3722056"/>
            <a:chExt cx="3972999" cy="17274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FD20E9-B4A7-46A6-8D8D-28ADC2938507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گزینه</a:t>
              </a:r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 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8E748E-5349-4D01-BC58-B487F1E4DF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همچنین، اسلایدهای باقی مانده (4 اسلاید) به طور کامل قابل ویرایش هستند و شامل اشکال و جداولی هستند که به عنوان اسلایدهای کمکی در ارائه شما مورد استفاده قرار می‌گیرند.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B356C5-7C67-4F38-B062-D1B4B02AE064}"/>
              </a:ext>
            </a:extLst>
          </p:cNvPr>
          <p:cNvGrpSpPr/>
          <p:nvPr/>
        </p:nvGrpSpPr>
        <p:grpSpPr>
          <a:xfrm>
            <a:off x="3561072" y="5180162"/>
            <a:ext cx="2438282" cy="1288837"/>
            <a:chOff x="395534" y="3722056"/>
            <a:chExt cx="3972999" cy="128883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ECAA03-6DA0-4CD0-9FD7-C8326D5EF34F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گزینه</a:t>
              </a:r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 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263404-75EF-4C5B-A9C9-0A1CB91BD17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همچنین، اسلایدهای باقی مانده (4 اسلاید) به طور کامل قابل ویرایش هستند و شامل اشکال و جداولی هستند که به عنوان اسلایدهای کمکی در ارائه شما مورد استفاده قرار می‌گیرند.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F6587F-BC5C-4C36-B897-B1D15F93FFC8}"/>
              </a:ext>
            </a:extLst>
          </p:cNvPr>
          <p:cNvGrpSpPr/>
          <p:nvPr/>
        </p:nvGrpSpPr>
        <p:grpSpPr>
          <a:xfrm>
            <a:off x="6210760" y="5180162"/>
            <a:ext cx="2438282" cy="1288837"/>
            <a:chOff x="395534" y="3722056"/>
            <a:chExt cx="3972999" cy="12888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1645B1-950B-4EE6-8455-6036AA4DE967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گزینه</a:t>
              </a:r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 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3319E3-27BE-4198-A21F-6AC764A1D79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همچنین، اسلایدهای باقی مانده (4 اسلاید) به طور کامل قابل ویرایش هستند و شامل اشکال و جداولی هستند که به عنوان اسلایدهای کمکی در ارائه شما مورد استفاده قرار می‌گیرند.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39A71E-CDD9-45E3-B6A8-022A4E703F2A}"/>
              </a:ext>
            </a:extLst>
          </p:cNvPr>
          <p:cNvGrpSpPr/>
          <p:nvPr/>
        </p:nvGrpSpPr>
        <p:grpSpPr>
          <a:xfrm>
            <a:off x="8860448" y="5180162"/>
            <a:ext cx="2438282" cy="1288837"/>
            <a:chOff x="395534" y="3722056"/>
            <a:chExt cx="3972999" cy="12888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39C6ED-63B4-4A1D-AB31-D457752041D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گزینه</a:t>
              </a:r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 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65F997-4568-4542-B20C-9B891F7B6A1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همچنین، اسلایدهای باقی مانده (4 اسلاید) به طور کامل قابل ویرایش هستند و شامل اشکال و جداولی هستند که به عنوان اسلایدهای کمکی در ارائه شما مورد استفاده قرار می‌گیرند.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E940FCE2-BB33-46CB-813A-B7E38BBAF2BA}"/>
              </a:ext>
            </a:extLst>
          </p:cNvPr>
          <p:cNvSpPr/>
          <p:nvPr/>
        </p:nvSpPr>
        <p:spPr>
          <a:xfrm>
            <a:off x="9807618" y="4536169"/>
            <a:ext cx="543943" cy="543943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73AB107-CF3A-4AE6-B843-32F42A72CAEF}"/>
              </a:ext>
            </a:extLst>
          </p:cNvPr>
          <p:cNvSpPr/>
          <p:nvPr/>
        </p:nvSpPr>
        <p:spPr>
          <a:xfrm>
            <a:off x="7157930" y="4536169"/>
            <a:ext cx="543943" cy="543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96BCBD-F0F6-4DF2-93EB-59391ABEE706}"/>
              </a:ext>
            </a:extLst>
          </p:cNvPr>
          <p:cNvSpPr/>
          <p:nvPr/>
        </p:nvSpPr>
        <p:spPr>
          <a:xfrm>
            <a:off x="4508242" y="4536169"/>
            <a:ext cx="543943" cy="5439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54DD94-6DD8-46A0-983E-772CCD6211FE}"/>
              </a:ext>
            </a:extLst>
          </p:cNvPr>
          <p:cNvSpPr/>
          <p:nvPr/>
        </p:nvSpPr>
        <p:spPr>
          <a:xfrm>
            <a:off x="1858554" y="4536169"/>
            <a:ext cx="543943" cy="543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0C1CDCB1-8232-46C1-9D92-F3D7D92BBEA3}"/>
              </a:ext>
            </a:extLst>
          </p:cNvPr>
          <p:cNvSpPr/>
          <p:nvPr/>
        </p:nvSpPr>
        <p:spPr>
          <a:xfrm>
            <a:off x="1987266" y="4709876"/>
            <a:ext cx="286517" cy="21010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980B922B-D82C-4432-949E-C4058F412B7D}"/>
              </a:ext>
            </a:extLst>
          </p:cNvPr>
          <p:cNvSpPr/>
          <p:nvPr/>
        </p:nvSpPr>
        <p:spPr>
          <a:xfrm flipH="1">
            <a:off x="4635270" y="4658624"/>
            <a:ext cx="307706" cy="30770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0E01BECE-9A6E-458C-8E66-F33CB2F67C80}"/>
              </a:ext>
            </a:extLst>
          </p:cNvPr>
          <p:cNvSpPr/>
          <p:nvPr/>
        </p:nvSpPr>
        <p:spPr>
          <a:xfrm>
            <a:off x="9923439" y="4651635"/>
            <a:ext cx="310807" cy="31080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965BBC53-7B18-483B-ACB0-26528ED3EC20}"/>
              </a:ext>
            </a:extLst>
          </p:cNvPr>
          <p:cNvSpPr/>
          <p:nvPr/>
        </p:nvSpPr>
        <p:spPr>
          <a:xfrm>
            <a:off x="7256902" y="4685001"/>
            <a:ext cx="354588" cy="2598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2532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28D1C7E7-49ED-4337-B64E-1E21F31C9C4E}"/>
              </a:ext>
            </a:extLst>
          </p:cNvPr>
          <p:cNvSpPr/>
          <p:nvPr/>
        </p:nvSpPr>
        <p:spPr>
          <a:xfrm>
            <a:off x="4622855" y="4826584"/>
            <a:ext cx="612000" cy="612000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37F5F-EC99-43A7-89C7-02390A50737B}"/>
              </a:ext>
            </a:extLst>
          </p:cNvPr>
          <p:cNvSpPr txBox="1"/>
          <p:nvPr/>
        </p:nvSpPr>
        <p:spPr>
          <a:xfrm>
            <a:off x="7802222" y="4809422"/>
            <a:ext cx="266400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با استفاده از قالب پاورپوینت ژنتیک و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DNA (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تم: ارائه ویرایش ژنوم)، شما قادر خواهید بود تا با استفاده از اسلایدهای حرفه‌ای و متحرک، اطلاعات مهم درباره ژنتیک و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DNA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را به صورت جذاب و روان به مخاطبان خود ارائه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AC0DE-0315-4775-A290-0D9DDA5E280F}"/>
              </a:ext>
            </a:extLst>
          </p:cNvPr>
          <p:cNvSpPr txBox="1"/>
          <p:nvPr/>
        </p:nvSpPr>
        <p:spPr>
          <a:xfrm>
            <a:off x="1747314" y="4809422"/>
            <a:ext cx="266400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با استفاده از قالب پاورپوینت ژنتیک و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DNA (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تم: ارائه ویرایش ژنوم)، شما قادر خواهید بود تا با استفاده از اسلایدهای حرفه‌ای و متحرک، اطلاعات مهم درباره ژنتیک و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DNA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را به صورت جذاب و روان به مخاطبان خود ارائه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C6B6062-A3AA-4F56-B2AA-CAB501C74BEF}"/>
              </a:ext>
            </a:extLst>
          </p:cNvPr>
          <p:cNvSpPr>
            <a:spLocks noEditPoints="1"/>
          </p:cNvSpPr>
          <p:nvPr/>
        </p:nvSpPr>
        <p:spPr bwMode="auto">
          <a:xfrm>
            <a:off x="3671842" y="2827072"/>
            <a:ext cx="460349" cy="647632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CC5B1-F72A-4283-ACCB-F8A64C70C375}"/>
              </a:ext>
            </a:extLst>
          </p:cNvPr>
          <p:cNvSpPr txBox="1"/>
          <p:nvPr/>
        </p:nvSpPr>
        <p:spPr>
          <a:xfrm>
            <a:off x="8750392" y="2827726"/>
            <a:ext cx="266400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با استفاده از قالب پاورپوینت ژنتیک و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DNA (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تم: ارائه ویرایش ژنوم)، شما قادر خواهید بود تا با استفاده از اسلایدهای حرفه‌ای و متحرک، اطلاعات مهم درباره ژنتیک و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DNA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را به صورت جذاب و روان به مخاطبان خود ارائه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6DAF4-5C18-4DF8-86F2-BABF369DD54A}"/>
              </a:ext>
            </a:extLst>
          </p:cNvPr>
          <p:cNvSpPr txBox="1"/>
          <p:nvPr/>
        </p:nvSpPr>
        <p:spPr>
          <a:xfrm>
            <a:off x="753839" y="2827726"/>
            <a:ext cx="266400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با استفاده از قالب پاورپوینت ژنتیک و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DNA (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تم: ارائه ویرایش ژنوم)، شما قادر خواهید بود تا با استفاده از اسلایدهای حرفه‌ای و متحرک، اطلاعات مهم درباره ژنتیک و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DNA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را به صورت جذاب و روان به مخاطبان خود ارائه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D2DE4257-3A8B-491F-A98B-16CE5D107D5A}"/>
              </a:ext>
            </a:extLst>
          </p:cNvPr>
          <p:cNvSpPr/>
          <p:nvPr/>
        </p:nvSpPr>
        <p:spPr>
          <a:xfrm>
            <a:off x="7953106" y="2835505"/>
            <a:ext cx="572853" cy="630770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10" name="그룹 3">
            <a:extLst>
              <a:ext uri="{FF2B5EF4-FFF2-40B4-BE49-F238E27FC236}">
                <a16:creationId xmlns:a16="http://schemas.microsoft.com/office/drawing/2014/main" id="{7E3BA721-1718-4011-B275-2081F7BEFD9B}"/>
              </a:ext>
            </a:extLst>
          </p:cNvPr>
          <p:cNvGrpSpPr/>
          <p:nvPr/>
        </p:nvGrpSpPr>
        <p:grpSpPr>
          <a:xfrm>
            <a:off x="3997856" y="1855687"/>
            <a:ext cx="4196288" cy="4284406"/>
            <a:chOff x="4241631" y="2018644"/>
            <a:chExt cx="3708741" cy="3786621"/>
          </a:xfrm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FC784392-A1C7-4620-B895-26D94805C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661" y="2122391"/>
              <a:ext cx="1729711" cy="721391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23725CEA-1275-4093-A08A-742110FC81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4856" y="2950293"/>
              <a:ext cx="1409093" cy="2702029"/>
            </a:xfrm>
            <a:custGeom>
              <a:avLst/>
              <a:gdLst>
                <a:gd name="T0" fmla="*/ 673 w 1213"/>
                <a:gd name="T1" fmla="*/ 1963 h 2416"/>
                <a:gd name="T2" fmla="*/ 674 w 1213"/>
                <a:gd name="T3" fmla="*/ 2032 h 2416"/>
                <a:gd name="T4" fmla="*/ 682 w 1213"/>
                <a:gd name="T5" fmla="*/ 2170 h 2416"/>
                <a:gd name="T6" fmla="*/ 753 w 1213"/>
                <a:gd name="T7" fmla="*/ 2340 h 2416"/>
                <a:gd name="T8" fmla="*/ 724 w 1213"/>
                <a:gd name="T9" fmla="*/ 2341 h 2416"/>
                <a:gd name="T10" fmla="*/ 624 w 1213"/>
                <a:gd name="T11" fmla="*/ 2161 h 2416"/>
                <a:gd name="T12" fmla="*/ 622 w 1213"/>
                <a:gd name="T13" fmla="*/ 2007 h 2416"/>
                <a:gd name="T14" fmla="*/ 573 w 1213"/>
                <a:gd name="T15" fmla="*/ 980 h 2416"/>
                <a:gd name="T16" fmla="*/ 662 w 1213"/>
                <a:gd name="T17" fmla="*/ 1029 h 2416"/>
                <a:gd name="T18" fmla="*/ 604 w 1213"/>
                <a:gd name="T19" fmla="*/ 1089 h 2416"/>
                <a:gd name="T20" fmla="*/ 558 w 1213"/>
                <a:gd name="T21" fmla="*/ 1212 h 2416"/>
                <a:gd name="T22" fmla="*/ 640 w 1213"/>
                <a:gd name="T23" fmla="*/ 1354 h 2416"/>
                <a:gd name="T24" fmla="*/ 796 w 1213"/>
                <a:gd name="T25" fmla="*/ 1463 h 2416"/>
                <a:gd name="T26" fmla="*/ 936 w 1213"/>
                <a:gd name="T27" fmla="*/ 1585 h 2416"/>
                <a:gd name="T28" fmla="*/ 956 w 1213"/>
                <a:gd name="T29" fmla="*/ 1714 h 2416"/>
                <a:gd name="T30" fmla="*/ 887 w 1213"/>
                <a:gd name="T31" fmla="*/ 1836 h 2416"/>
                <a:gd name="T32" fmla="*/ 829 w 1213"/>
                <a:gd name="T33" fmla="*/ 1869 h 2416"/>
                <a:gd name="T34" fmla="*/ 816 w 1213"/>
                <a:gd name="T35" fmla="*/ 1860 h 2416"/>
                <a:gd name="T36" fmla="*/ 864 w 1213"/>
                <a:gd name="T37" fmla="*/ 1736 h 2416"/>
                <a:gd name="T38" fmla="*/ 831 w 1213"/>
                <a:gd name="T39" fmla="*/ 1596 h 2416"/>
                <a:gd name="T40" fmla="*/ 711 w 1213"/>
                <a:gd name="T41" fmla="*/ 1509 h 2416"/>
                <a:gd name="T42" fmla="*/ 589 w 1213"/>
                <a:gd name="T43" fmla="*/ 1429 h 2416"/>
                <a:gd name="T44" fmla="*/ 494 w 1213"/>
                <a:gd name="T45" fmla="*/ 1314 h 2416"/>
                <a:gd name="T46" fmla="*/ 449 w 1213"/>
                <a:gd name="T47" fmla="*/ 1185 h 2416"/>
                <a:gd name="T48" fmla="*/ 511 w 1213"/>
                <a:gd name="T49" fmla="*/ 1043 h 2416"/>
                <a:gd name="T50" fmla="*/ 418 w 1213"/>
                <a:gd name="T51" fmla="*/ 1 h 2416"/>
                <a:gd name="T52" fmla="*/ 544 w 1213"/>
                <a:gd name="T53" fmla="*/ 38 h 2416"/>
                <a:gd name="T54" fmla="*/ 585 w 1213"/>
                <a:gd name="T55" fmla="*/ 129 h 2416"/>
                <a:gd name="T56" fmla="*/ 524 w 1213"/>
                <a:gd name="T57" fmla="*/ 170 h 2416"/>
                <a:gd name="T58" fmla="*/ 407 w 1213"/>
                <a:gd name="T59" fmla="*/ 160 h 2416"/>
                <a:gd name="T60" fmla="*/ 278 w 1213"/>
                <a:gd name="T61" fmla="*/ 116 h 2416"/>
                <a:gd name="T62" fmla="*/ 154 w 1213"/>
                <a:gd name="T63" fmla="*/ 101 h 2416"/>
                <a:gd name="T64" fmla="*/ 105 w 1213"/>
                <a:gd name="T65" fmla="*/ 174 h 2416"/>
                <a:gd name="T66" fmla="*/ 205 w 1213"/>
                <a:gd name="T67" fmla="*/ 270 h 2416"/>
                <a:gd name="T68" fmla="*/ 398 w 1213"/>
                <a:gd name="T69" fmla="*/ 327 h 2416"/>
                <a:gd name="T70" fmla="*/ 631 w 1213"/>
                <a:gd name="T71" fmla="*/ 360 h 2416"/>
                <a:gd name="T72" fmla="*/ 858 w 1213"/>
                <a:gd name="T73" fmla="*/ 387 h 2416"/>
                <a:gd name="T74" fmla="*/ 1029 w 1213"/>
                <a:gd name="T75" fmla="*/ 429 h 2416"/>
                <a:gd name="T76" fmla="*/ 1133 w 1213"/>
                <a:gd name="T77" fmla="*/ 494 h 2416"/>
                <a:gd name="T78" fmla="*/ 1207 w 1213"/>
                <a:gd name="T79" fmla="*/ 605 h 2416"/>
                <a:gd name="T80" fmla="*/ 1180 w 1213"/>
                <a:gd name="T81" fmla="*/ 743 h 2416"/>
                <a:gd name="T82" fmla="*/ 1071 w 1213"/>
                <a:gd name="T83" fmla="*/ 854 h 2416"/>
                <a:gd name="T84" fmla="*/ 829 w 1213"/>
                <a:gd name="T85" fmla="*/ 892 h 2416"/>
                <a:gd name="T86" fmla="*/ 934 w 1213"/>
                <a:gd name="T87" fmla="*/ 818 h 2416"/>
                <a:gd name="T88" fmla="*/ 1009 w 1213"/>
                <a:gd name="T89" fmla="*/ 772 h 2416"/>
                <a:gd name="T90" fmla="*/ 1018 w 1213"/>
                <a:gd name="T91" fmla="*/ 758 h 2416"/>
                <a:gd name="T92" fmla="*/ 1044 w 1213"/>
                <a:gd name="T93" fmla="*/ 723 h 2416"/>
                <a:gd name="T94" fmla="*/ 1027 w 1213"/>
                <a:gd name="T95" fmla="*/ 600 h 2416"/>
                <a:gd name="T96" fmla="*/ 898 w 1213"/>
                <a:gd name="T97" fmla="*/ 512 h 2416"/>
                <a:gd name="T98" fmla="*/ 665 w 1213"/>
                <a:gd name="T99" fmla="*/ 480 h 2416"/>
                <a:gd name="T100" fmla="*/ 396 w 1213"/>
                <a:gd name="T101" fmla="*/ 441 h 2416"/>
                <a:gd name="T102" fmla="*/ 113 w 1213"/>
                <a:gd name="T103" fmla="*/ 316 h 2416"/>
                <a:gd name="T104" fmla="*/ 33 w 1213"/>
                <a:gd name="T105" fmla="*/ 245 h 2416"/>
                <a:gd name="T106" fmla="*/ 5 w 1213"/>
                <a:gd name="T107" fmla="*/ 129 h 2416"/>
                <a:gd name="T108" fmla="*/ 85 w 1213"/>
                <a:gd name="T109" fmla="*/ 41 h 2416"/>
                <a:gd name="T110" fmla="*/ 213 w 1213"/>
                <a:gd name="T111" fmla="*/ 12 h 2416"/>
                <a:gd name="T112" fmla="*/ 324 w 1213"/>
                <a:gd name="T113" fmla="*/ 3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2416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517CDB08-F251-4C4D-A4CE-9D82A194C0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3509" y="2934294"/>
              <a:ext cx="1427679" cy="2553284"/>
            </a:xfrm>
            <a:custGeom>
              <a:avLst/>
              <a:gdLst>
                <a:gd name="T0" fmla="*/ 391 w 1229"/>
                <a:gd name="T1" fmla="*/ 1534 h 2283"/>
                <a:gd name="T2" fmla="*/ 371 w 1229"/>
                <a:gd name="T3" fmla="*/ 1636 h 2283"/>
                <a:gd name="T4" fmla="*/ 353 w 1229"/>
                <a:gd name="T5" fmla="*/ 1749 h 2283"/>
                <a:gd name="T6" fmla="*/ 416 w 1229"/>
                <a:gd name="T7" fmla="*/ 1823 h 2283"/>
                <a:gd name="T8" fmla="*/ 511 w 1229"/>
                <a:gd name="T9" fmla="*/ 1894 h 2283"/>
                <a:gd name="T10" fmla="*/ 586 w 1229"/>
                <a:gd name="T11" fmla="*/ 1992 h 2283"/>
                <a:gd name="T12" fmla="*/ 596 w 1229"/>
                <a:gd name="T13" fmla="*/ 2154 h 2283"/>
                <a:gd name="T14" fmla="*/ 535 w 1229"/>
                <a:gd name="T15" fmla="*/ 2283 h 2283"/>
                <a:gd name="T16" fmla="*/ 536 w 1229"/>
                <a:gd name="T17" fmla="*/ 2091 h 2283"/>
                <a:gd name="T18" fmla="*/ 480 w 1229"/>
                <a:gd name="T19" fmla="*/ 1969 h 2283"/>
                <a:gd name="T20" fmla="*/ 369 w 1229"/>
                <a:gd name="T21" fmla="*/ 1874 h 2283"/>
                <a:gd name="T22" fmla="*/ 269 w 1229"/>
                <a:gd name="T23" fmla="*/ 1763 h 2283"/>
                <a:gd name="T24" fmla="*/ 260 w 1229"/>
                <a:gd name="T25" fmla="*/ 1627 h 2283"/>
                <a:gd name="T26" fmla="*/ 351 w 1229"/>
                <a:gd name="T27" fmla="*/ 1516 h 2283"/>
                <a:gd name="T28" fmla="*/ 276 w 1229"/>
                <a:gd name="T29" fmla="*/ 518 h 2283"/>
                <a:gd name="T30" fmla="*/ 255 w 1229"/>
                <a:gd name="T31" fmla="*/ 541 h 2283"/>
                <a:gd name="T32" fmla="*/ 156 w 1229"/>
                <a:gd name="T33" fmla="*/ 660 h 2283"/>
                <a:gd name="T34" fmla="*/ 207 w 1229"/>
                <a:gd name="T35" fmla="*/ 787 h 2283"/>
                <a:gd name="T36" fmla="*/ 362 w 1229"/>
                <a:gd name="T37" fmla="*/ 876 h 2283"/>
                <a:gd name="T38" fmla="*/ 540 w 1229"/>
                <a:gd name="T39" fmla="*/ 941 h 2283"/>
                <a:gd name="T40" fmla="*/ 691 w 1229"/>
                <a:gd name="T41" fmla="*/ 1034 h 2283"/>
                <a:gd name="T42" fmla="*/ 760 w 1229"/>
                <a:gd name="T43" fmla="*/ 1185 h 2283"/>
                <a:gd name="T44" fmla="*/ 715 w 1229"/>
                <a:gd name="T45" fmla="*/ 1332 h 2283"/>
                <a:gd name="T46" fmla="*/ 627 w 1229"/>
                <a:gd name="T47" fmla="*/ 1440 h 2283"/>
                <a:gd name="T48" fmla="*/ 567 w 1229"/>
                <a:gd name="T49" fmla="*/ 1460 h 2283"/>
                <a:gd name="T50" fmla="*/ 582 w 1229"/>
                <a:gd name="T51" fmla="*/ 1354 h 2283"/>
                <a:gd name="T52" fmla="*/ 651 w 1229"/>
                <a:gd name="T53" fmla="*/ 1223 h 2283"/>
                <a:gd name="T54" fmla="*/ 596 w 1229"/>
                <a:gd name="T55" fmla="*/ 1092 h 2283"/>
                <a:gd name="T56" fmla="*/ 433 w 1229"/>
                <a:gd name="T57" fmla="*/ 1007 h 2283"/>
                <a:gd name="T58" fmla="*/ 273 w 1229"/>
                <a:gd name="T59" fmla="*/ 940 h 2283"/>
                <a:gd name="T60" fmla="*/ 111 w 1229"/>
                <a:gd name="T61" fmla="*/ 841 h 2283"/>
                <a:gd name="T62" fmla="*/ 11 w 1229"/>
                <a:gd name="T63" fmla="*/ 718 h 2283"/>
                <a:gd name="T64" fmla="*/ 26 w 1229"/>
                <a:gd name="T65" fmla="*/ 571 h 2283"/>
                <a:gd name="T66" fmla="*/ 864 w 1229"/>
                <a:gd name="T67" fmla="*/ 1 h 2283"/>
                <a:gd name="T68" fmla="*/ 1056 w 1229"/>
                <a:gd name="T69" fmla="*/ 31 h 2283"/>
                <a:gd name="T70" fmla="*/ 1206 w 1229"/>
                <a:gd name="T71" fmla="*/ 101 h 2283"/>
                <a:gd name="T72" fmla="*/ 1215 w 1229"/>
                <a:gd name="T73" fmla="*/ 218 h 2283"/>
                <a:gd name="T74" fmla="*/ 1135 w 1229"/>
                <a:gd name="T75" fmla="*/ 311 h 2283"/>
                <a:gd name="T76" fmla="*/ 1046 w 1229"/>
                <a:gd name="T77" fmla="*/ 369 h 2283"/>
                <a:gd name="T78" fmla="*/ 902 w 1229"/>
                <a:gd name="T79" fmla="*/ 432 h 2283"/>
                <a:gd name="T80" fmla="*/ 735 w 1229"/>
                <a:gd name="T81" fmla="*/ 396 h 2283"/>
                <a:gd name="T82" fmla="*/ 624 w 1229"/>
                <a:gd name="T83" fmla="*/ 360 h 2283"/>
                <a:gd name="T84" fmla="*/ 816 w 1229"/>
                <a:gd name="T85" fmla="*/ 340 h 2283"/>
                <a:gd name="T86" fmla="*/ 1020 w 1229"/>
                <a:gd name="T87" fmla="*/ 280 h 2283"/>
                <a:gd name="T88" fmla="*/ 1126 w 1229"/>
                <a:gd name="T89" fmla="*/ 192 h 2283"/>
                <a:gd name="T90" fmla="*/ 1107 w 1229"/>
                <a:gd name="T91" fmla="*/ 127 h 2283"/>
                <a:gd name="T92" fmla="*/ 1004 w 1229"/>
                <a:gd name="T93" fmla="*/ 114 h 2283"/>
                <a:gd name="T94" fmla="*/ 891 w 1229"/>
                <a:gd name="T95" fmla="*/ 131 h 2283"/>
                <a:gd name="T96" fmla="*/ 778 w 1229"/>
                <a:gd name="T97" fmla="*/ 174 h 2283"/>
                <a:gd name="T98" fmla="*/ 655 w 1229"/>
                <a:gd name="T99" fmla="*/ 165 h 2283"/>
                <a:gd name="T100" fmla="*/ 633 w 1229"/>
                <a:gd name="T101" fmla="*/ 98 h 2283"/>
                <a:gd name="T102" fmla="*/ 738 w 1229"/>
                <a:gd name="T103" fmla="*/ 11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9" h="2283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AD4AC6C3-C106-4061-A7C2-0DEFD06BEB9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1631" y="2122391"/>
              <a:ext cx="1729711" cy="721391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3E6AC141-1023-414B-9348-88D3FE8C5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9922" y="2018644"/>
              <a:ext cx="337188" cy="3786621"/>
            </a:xfrm>
            <a:custGeom>
              <a:avLst/>
              <a:gdLst>
                <a:gd name="T0" fmla="*/ 147 w 300"/>
                <a:gd name="T1" fmla="*/ 3238 h 3369"/>
                <a:gd name="T2" fmla="*/ 184 w 300"/>
                <a:gd name="T3" fmla="*/ 3277 h 3369"/>
                <a:gd name="T4" fmla="*/ 180 w 300"/>
                <a:gd name="T5" fmla="*/ 3309 h 3369"/>
                <a:gd name="T6" fmla="*/ 167 w 300"/>
                <a:gd name="T7" fmla="*/ 3360 h 3369"/>
                <a:gd name="T8" fmla="*/ 136 w 300"/>
                <a:gd name="T9" fmla="*/ 3340 h 3369"/>
                <a:gd name="T10" fmla="*/ 124 w 300"/>
                <a:gd name="T11" fmla="*/ 3251 h 3369"/>
                <a:gd name="T12" fmla="*/ 142 w 300"/>
                <a:gd name="T13" fmla="*/ 2813 h 3369"/>
                <a:gd name="T14" fmla="*/ 184 w 300"/>
                <a:gd name="T15" fmla="*/ 2884 h 3369"/>
                <a:gd name="T16" fmla="*/ 195 w 300"/>
                <a:gd name="T17" fmla="*/ 2986 h 3369"/>
                <a:gd name="T18" fmla="*/ 191 w 300"/>
                <a:gd name="T19" fmla="*/ 3087 h 3369"/>
                <a:gd name="T20" fmla="*/ 184 w 300"/>
                <a:gd name="T21" fmla="*/ 3140 h 3369"/>
                <a:gd name="T22" fmla="*/ 156 w 300"/>
                <a:gd name="T23" fmla="*/ 3082 h 3369"/>
                <a:gd name="T24" fmla="*/ 120 w 300"/>
                <a:gd name="T25" fmla="*/ 2986 h 3369"/>
                <a:gd name="T26" fmla="*/ 120 w 300"/>
                <a:gd name="T27" fmla="*/ 2857 h 3369"/>
                <a:gd name="T28" fmla="*/ 124 w 300"/>
                <a:gd name="T29" fmla="*/ 2386 h 3369"/>
                <a:gd name="T30" fmla="*/ 196 w 300"/>
                <a:gd name="T31" fmla="*/ 2449 h 3369"/>
                <a:gd name="T32" fmla="*/ 193 w 300"/>
                <a:gd name="T33" fmla="*/ 2666 h 3369"/>
                <a:gd name="T34" fmla="*/ 182 w 300"/>
                <a:gd name="T35" fmla="*/ 2658 h 3369"/>
                <a:gd name="T36" fmla="*/ 171 w 300"/>
                <a:gd name="T37" fmla="*/ 2649 h 3369"/>
                <a:gd name="T38" fmla="*/ 136 w 300"/>
                <a:gd name="T39" fmla="*/ 2626 h 3369"/>
                <a:gd name="T40" fmla="*/ 113 w 300"/>
                <a:gd name="T41" fmla="*/ 1866 h 3369"/>
                <a:gd name="T42" fmla="*/ 200 w 300"/>
                <a:gd name="T43" fmla="*/ 1931 h 3369"/>
                <a:gd name="T44" fmla="*/ 200 w 300"/>
                <a:gd name="T45" fmla="*/ 2067 h 3369"/>
                <a:gd name="T46" fmla="*/ 198 w 300"/>
                <a:gd name="T47" fmla="*/ 2215 h 3369"/>
                <a:gd name="T48" fmla="*/ 138 w 300"/>
                <a:gd name="T49" fmla="*/ 2213 h 3369"/>
                <a:gd name="T50" fmla="*/ 113 w 300"/>
                <a:gd name="T51" fmla="*/ 1866 h 3369"/>
                <a:gd name="T52" fmla="*/ 204 w 300"/>
                <a:gd name="T53" fmla="*/ 1709 h 3369"/>
                <a:gd name="T54" fmla="*/ 144 w 300"/>
                <a:gd name="T55" fmla="*/ 1693 h 3369"/>
                <a:gd name="T56" fmla="*/ 104 w 300"/>
                <a:gd name="T57" fmla="*/ 1357 h 3369"/>
                <a:gd name="T58" fmla="*/ 224 w 300"/>
                <a:gd name="T59" fmla="*/ 20 h 3369"/>
                <a:gd name="T60" fmla="*/ 287 w 300"/>
                <a:gd name="T61" fmla="*/ 89 h 3369"/>
                <a:gd name="T62" fmla="*/ 298 w 300"/>
                <a:gd name="T63" fmla="*/ 173 h 3369"/>
                <a:gd name="T64" fmla="*/ 260 w 300"/>
                <a:gd name="T65" fmla="*/ 242 h 3369"/>
                <a:gd name="T66" fmla="*/ 222 w 300"/>
                <a:gd name="T67" fmla="*/ 377 h 3369"/>
                <a:gd name="T68" fmla="*/ 218 w 300"/>
                <a:gd name="T69" fmla="*/ 640 h 3369"/>
                <a:gd name="T70" fmla="*/ 216 w 300"/>
                <a:gd name="T71" fmla="*/ 880 h 3369"/>
                <a:gd name="T72" fmla="*/ 213 w 300"/>
                <a:gd name="T73" fmla="*/ 1166 h 3369"/>
                <a:gd name="T74" fmla="*/ 96 w 300"/>
                <a:gd name="T75" fmla="*/ 958 h 3369"/>
                <a:gd name="T76" fmla="*/ 87 w 300"/>
                <a:gd name="T77" fmla="*/ 637 h 3369"/>
                <a:gd name="T78" fmla="*/ 82 w 300"/>
                <a:gd name="T79" fmla="*/ 380 h 3369"/>
                <a:gd name="T80" fmla="*/ 31 w 300"/>
                <a:gd name="T81" fmla="*/ 237 h 3369"/>
                <a:gd name="T82" fmla="*/ 0 w 300"/>
                <a:gd name="T83" fmla="*/ 155 h 3369"/>
                <a:gd name="T84" fmla="*/ 18 w 300"/>
                <a:gd name="T85" fmla="*/ 73 h 3369"/>
                <a:gd name="T86" fmla="*/ 85 w 300"/>
                <a:gd name="T87" fmla="*/ 15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3369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AEB8677-6F39-4BD4-A71F-8C9243138CE6}"/>
                </a:ext>
              </a:extLst>
            </p:cNvPr>
            <p:cNvSpPr/>
            <p:nvPr/>
          </p:nvSpPr>
          <p:spPr>
            <a:xfrm>
              <a:off x="6949939" y="2419463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A72B454-4797-44E5-8983-6865BBF9F5BC}"/>
                </a:ext>
              </a:extLst>
            </p:cNvPr>
            <p:cNvSpPr/>
            <p:nvPr/>
          </p:nvSpPr>
          <p:spPr>
            <a:xfrm>
              <a:off x="5760699" y="4132902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F07DFD5-C4A9-4D2C-971B-548B4A46ADC3}"/>
                </a:ext>
              </a:extLst>
            </p:cNvPr>
            <p:cNvSpPr/>
            <p:nvPr/>
          </p:nvSpPr>
          <p:spPr>
            <a:xfrm>
              <a:off x="6296791" y="4132410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2D634D-AA18-4FB4-89CE-D778757A5C7E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H="1">
              <a:off x="4375563" y="2542387"/>
              <a:ext cx="680006" cy="54089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ABB8D3C-D9C6-4BA4-BFE4-E993ABDDEF28}"/>
                </a:ext>
              </a:extLst>
            </p:cNvPr>
            <p:cNvSpPr/>
            <p:nvPr/>
          </p:nvSpPr>
          <p:spPr>
            <a:xfrm>
              <a:off x="5034478" y="2419463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649FFD-3FE2-4590-B814-3B0FDAFCF652}"/>
                </a:ext>
              </a:extLst>
            </p:cNvPr>
            <p:cNvCxnSpPr/>
            <p:nvPr/>
          </p:nvCxnSpPr>
          <p:spPr>
            <a:xfrm flipH="1">
              <a:off x="5184733" y="4215788"/>
              <a:ext cx="644606" cy="4077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04E5637-F1C6-4F6C-8FD0-D47F76E8591B}"/>
                </a:ext>
              </a:extLst>
            </p:cNvPr>
            <p:cNvCxnSpPr/>
            <p:nvPr/>
          </p:nvCxnSpPr>
          <p:spPr>
            <a:xfrm>
              <a:off x="7053498" y="2500176"/>
              <a:ext cx="698686" cy="45011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65A22A1-836B-4ABE-9EF2-E17A2F758D65}"/>
                </a:ext>
              </a:extLst>
            </p:cNvPr>
            <p:cNvCxnSpPr/>
            <p:nvPr/>
          </p:nvCxnSpPr>
          <p:spPr>
            <a:xfrm>
              <a:off x="6379096" y="4207006"/>
              <a:ext cx="643942" cy="41607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7">
            <a:extLst>
              <a:ext uri="{FF2B5EF4-FFF2-40B4-BE49-F238E27FC236}">
                <a16:creationId xmlns:a16="http://schemas.microsoft.com/office/drawing/2014/main" id="{6C9A0F59-CF01-49AD-86D9-0283C52FDF32}"/>
              </a:ext>
            </a:extLst>
          </p:cNvPr>
          <p:cNvSpPr/>
          <p:nvPr/>
        </p:nvSpPr>
        <p:spPr>
          <a:xfrm>
            <a:off x="6971187" y="4826584"/>
            <a:ext cx="612000" cy="612000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9754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1495" y="5874535"/>
            <a:ext cx="3485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علاوه بر این، با داشتن اسلایدهای قابل ویرایش، شما می‌توانید به راحتی اشکال و جداول موردنیاز خود را اضافه کنید و پیشرفته‌ترین اطلاعات خود را با استفاده از قالب دانلود شده به همراه داشته باشید.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2DD527F7-0A4F-4AC9-9C36-2CD61137BEDF}"/>
              </a:ext>
            </a:extLst>
          </p:cNvPr>
          <p:cNvSpPr/>
          <p:nvPr/>
        </p:nvSpPr>
        <p:spPr>
          <a:xfrm>
            <a:off x="8435013" y="2406341"/>
            <a:ext cx="671044" cy="671044"/>
          </a:xfrm>
          <a:prstGeom prst="corner">
            <a:avLst>
              <a:gd name="adj1" fmla="val 16112"/>
              <a:gd name="adj2" fmla="val 143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2F2722-7A5B-4887-A1CD-E5284E74C195}"/>
              </a:ext>
            </a:extLst>
          </p:cNvPr>
          <p:cNvSpPr txBox="1"/>
          <p:nvPr/>
        </p:nvSpPr>
        <p:spPr>
          <a:xfrm>
            <a:off x="8770535" y="710538"/>
            <a:ext cx="251878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fa-IR" altLang="ko-KR" sz="3200" b="1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rPr>
              <a:t>پزشکی</a:t>
            </a:r>
          </a:p>
          <a:p>
            <a:pPr algn="dist"/>
            <a:r>
              <a:rPr lang="fa-IR" altLang="ko-KR" sz="3200" b="1" dirty="0">
                <a:solidFill>
                  <a:srgbClr val="FF0000"/>
                </a:solidFill>
                <a:latin typeface="+mj-lt"/>
                <a:cs typeface="B Nazanin" panose="00000400000000000000" pitchFamily="2" charset="-78"/>
              </a:rPr>
              <a:t>ژنوم</a:t>
            </a:r>
          </a:p>
          <a:p>
            <a:pPr algn="dist" rtl="1"/>
            <a:r>
              <a:rPr lang="fa-IR" altLang="ko-KR" sz="3200" b="1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rPr>
              <a:t>ویرایش</a:t>
            </a:r>
          </a:p>
          <a:p>
            <a:pPr algn="dist"/>
            <a:r>
              <a:rPr lang="fa-IR" altLang="ko-KR" sz="3200" b="1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rPr>
              <a:t>پاورپوینت</a:t>
            </a:r>
            <a:endParaRPr lang="en-US" altLang="ko-KR" sz="2000" b="1" dirty="0">
              <a:solidFill>
                <a:schemeClr val="accent3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52B5AFD8-D22C-4266-9349-913DA9DA0DDB}"/>
              </a:ext>
            </a:extLst>
          </p:cNvPr>
          <p:cNvSpPr/>
          <p:nvPr/>
        </p:nvSpPr>
        <p:spPr>
          <a:xfrm rot="10800000">
            <a:off x="10953801" y="401471"/>
            <a:ext cx="671044" cy="671044"/>
          </a:xfrm>
          <a:prstGeom prst="corner">
            <a:avLst>
              <a:gd name="adj1" fmla="val 16112"/>
              <a:gd name="adj2" fmla="val 1568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2872DB-AFEC-4CC5-B132-DD4E4DB1BE51}"/>
              </a:ext>
            </a:extLst>
          </p:cNvPr>
          <p:cNvSpPr txBox="1"/>
          <p:nvPr/>
        </p:nvSpPr>
        <p:spPr>
          <a:xfrm>
            <a:off x="524375" y="4685695"/>
            <a:ext cx="3485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علاوه بر این، با داشتن اسلایدهای قابل ویرایش، شما می‌توانید به راحتی اشکال و جداول موردنیاز خود را اضافه کنید و پیشرفته‌ترین اطلاعات خود را با استفاده از قالب دانلود شده به همراه داشته باشید.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03EB3A-2E4E-4756-8147-9D3890940C9E}"/>
              </a:ext>
            </a:extLst>
          </p:cNvPr>
          <p:cNvSpPr txBox="1"/>
          <p:nvPr/>
        </p:nvSpPr>
        <p:spPr>
          <a:xfrm>
            <a:off x="4341494" y="413828"/>
            <a:ext cx="3485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علاوه بر این، با داشتن اسلایدهای قابل ویرایش، شما می‌توانید به راحتی اشکال و جداول موردنیاز خود را اضافه کنید و پیشرفته‌ترین اطلاعات خود را با استفاده از قالب دانلود شده به همراه داشته باشید.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010289-A043-47AE-97EE-63C8CD4D69C7}"/>
              </a:ext>
            </a:extLst>
          </p:cNvPr>
          <p:cNvSpPr/>
          <p:nvPr/>
        </p:nvSpPr>
        <p:spPr>
          <a:xfrm>
            <a:off x="4356453" y="1372026"/>
            <a:ext cx="3456000" cy="4104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cs typeface="B Nazanin" panose="000004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B68CF4-6C84-442E-922C-4DF8AFA158FC}"/>
              </a:ext>
            </a:extLst>
          </p:cNvPr>
          <p:cNvSpPr/>
          <p:nvPr/>
        </p:nvSpPr>
        <p:spPr>
          <a:xfrm>
            <a:off x="1403742" y="396839"/>
            <a:ext cx="2664000" cy="3024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cs typeface="B Nazanin" panose="000004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6E4907-6655-4326-9454-CDBDB54FAE31}"/>
              </a:ext>
            </a:extLst>
          </p:cNvPr>
          <p:cNvSpPr/>
          <p:nvPr/>
        </p:nvSpPr>
        <p:spPr>
          <a:xfrm>
            <a:off x="8101163" y="3427213"/>
            <a:ext cx="2664000" cy="3024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cs typeface="B Nazanin" panose="00000400000000000000" pitchFamily="2" charset="-78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866B3FB-1056-EA3C-69DD-AA85F0E5CBF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DDC1CA7-1033-123C-6682-6EA4A48E44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C5B3A23-4703-EA90-62F9-5A823930D75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93976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EA2C1A-F5CA-43F0-9929-D6781CC4CD75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48851"/>
            <a:ext cx="1109955" cy="3960000"/>
            <a:chOff x="3303186" y="2057490"/>
            <a:chExt cx="1009050" cy="3600000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89375924-5400-4E2C-9D01-4D7F960DBE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4A1C7644-DD4C-4F62-87AA-3D94F25D36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7961F2E2-49E0-4229-BD4F-BEF4B52B3A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692F14D-D4CE-40E2-89DC-F6A19B5682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0118941-6AE6-4F4E-85D1-E2B2D14F64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465582F4-89CA-4166-9F71-75CA4BCA85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C4C9FB1E-42B6-4513-BA74-8C5F92B99B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DB1ED9D2-02F7-4F63-AA02-98C6914C02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6062F1C0-66B8-4AB6-851A-0FF19DD317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26040A56-8DCB-4065-99D4-BAE7D701F7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40DCF54-58C7-4874-891E-59564950D61B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88851"/>
            <a:ext cx="1242107" cy="4320000"/>
            <a:chOff x="1755471" y="2057490"/>
            <a:chExt cx="1035089" cy="3600000"/>
          </a:xfrm>
        </p:grpSpPr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489DA26C-05ED-47BA-AA5B-AE14E9CEFE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5D4CC11A-8206-4049-BF40-06B467248D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ECDFFD2B-CD20-4715-AB42-D0103192E6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6908A06C-91EE-4083-B99C-4D7E21FDE1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4F40BDEB-4786-4433-8941-627E2E5602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BBEC95ED-91D9-4F75-9912-D2DD498A49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0EF8780E-BAAF-497D-B2EB-57C1EF9556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EFE0C389-1723-4272-A5FD-55433A2053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C22B1B9D-EB2C-4F0B-BE84-C86695D2F2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8AC5C285-B0A4-4E76-AE18-690A378C29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F13B612-5EA3-4E77-A50D-F1E72A1F34CB}"/>
              </a:ext>
            </a:extLst>
          </p:cNvPr>
          <p:cNvSpPr txBox="1"/>
          <p:nvPr/>
        </p:nvSpPr>
        <p:spPr>
          <a:xfrm>
            <a:off x="2974562" y="2029237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B Nazanin" panose="00000400000000000000" pitchFamily="2" charset="-78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4B75F4-BF5E-4EE0-AD35-C2D8481C7593}"/>
              </a:ext>
            </a:extLst>
          </p:cNvPr>
          <p:cNvGrpSpPr/>
          <p:nvPr/>
        </p:nvGrpSpPr>
        <p:grpSpPr>
          <a:xfrm>
            <a:off x="1079769" y="2867115"/>
            <a:ext cx="3312000" cy="1783930"/>
            <a:chOff x="602035" y="2629720"/>
            <a:chExt cx="2520000" cy="178393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1D6F40A-EAD9-4A68-B64E-CA5FFB9BB643}"/>
                </a:ext>
              </a:extLst>
            </p:cNvPr>
            <p:cNvSpPr txBox="1"/>
            <p:nvPr/>
          </p:nvSpPr>
          <p:spPr>
            <a:xfrm>
              <a:off x="602035" y="2959406"/>
              <a:ext cx="2520000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پس از مطالعه و استفاده از این قالب، بهره‌وری و جذابیت ارائه‌های شما به شدت افزایش خواهد یافت و شما قادر خواهید بود نتایج بهتری از ارائه‌های خود بدست آورید. این قالب پاورپوینت را می‌توانید به صورت رایگان دانلود و استفاده کنید، پس همین الان آن را دانلود کنید.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9EDAAA2-9E28-4744-9603-5150B8014637}"/>
                </a:ext>
              </a:extLst>
            </p:cNvPr>
            <p:cNvSpPr txBox="1"/>
            <p:nvPr/>
          </p:nvSpPr>
          <p:spPr>
            <a:xfrm>
              <a:off x="602035" y="2629720"/>
              <a:ext cx="25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D289937-58F2-4785-8805-64E53F8BA99C}"/>
              </a:ext>
            </a:extLst>
          </p:cNvPr>
          <p:cNvSpPr txBox="1"/>
          <p:nvPr/>
        </p:nvSpPr>
        <p:spPr>
          <a:xfrm>
            <a:off x="7859251" y="3063646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B Nazanin" panose="00000400000000000000" pitchFamily="2" charset="-78"/>
              </a:rPr>
              <a:t>50%</a:t>
            </a:r>
            <a:endParaRPr lang="ko-KR" altLang="en-US" sz="3200" b="1" dirty="0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4702004-8607-4253-BDB3-949510552CAE}"/>
              </a:ext>
            </a:extLst>
          </p:cNvPr>
          <p:cNvGrpSpPr/>
          <p:nvPr/>
        </p:nvGrpSpPr>
        <p:grpSpPr>
          <a:xfrm>
            <a:off x="7820337" y="3857074"/>
            <a:ext cx="3312000" cy="1786405"/>
            <a:chOff x="6012160" y="3619682"/>
            <a:chExt cx="2544050" cy="178640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BE6801-DFF2-4285-B3DD-C0CDAB8EC30B}"/>
                </a:ext>
              </a:extLst>
            </p:cNvPr>
            <p:cNvSpPr txBox="1"/>
            <p:nvPr/>
          </p:nvSpPr>
          <p:spPr>
            <a:xfrm>
              <a:off x="6012160" y="3951843"/>
              <a:ext cx="2544050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پس از مطالعه و استفاده از این قالب، بهره‌وری و جذابیت ارائه‌های شما به شدت افزایش خواهد یافت و شما قادر خواهید بود نتایج بهتری از ارائه‌های خود بدست آورید. این قالب پاورپوینت را می‌توانید به صورت رایگان دانلود و استفاده کنید، پس همین الان آن را دانلود کنید.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841BD17-7C69-40BE-9953-433595C5034B}"/>
                </a:ext>
              </a:extLst>
            </p:cNvPr>
            <p:cNvSpPr txBox="1"/>
            <p:nvPr/>
          </p:nvSpPr>
          <p:spPr>
            <a:xfrm>
              <a:off x="6012160" y="3619682"/>
              <a:ext cx="254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B957B6F-B0E5-4244-A82B-8C6469D5DE3E}"/>
              </a:ext>
            </a:extLst>
          </p:cNvPr>
          <p:cNvCxnSpPr/>
          <p:nvPr/>
        </p:nvCxnSpPr>
        <p:spPr>
          <a:xfrm flipV="1">
            <a:off x="7304730" y="3732853"/>
            <a:ext cx="4032000" cy="9525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B245683-B86C-4CCF-B0BB-CDB8D750F69A}"/>
              </a:ext>
            </a:extLst>
          </p:cNvPr>
          <p:cNvCxnSpPr/>
          <p:nvPr/>
        </p:nvCxnSpPr>
        <p:spPr>
          <a:xfrm flipH="1">
            <a:off x="900377" y="2671901"/>
            <a:ext cx="4032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156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26F7F299-2EA6-4284-B246-B316E702B232}"/>
              </a:ext>
            </a:extLst>
          </p:cNvPr>
          <p:cNvSpPr/>
          <p:nvPr/>
        </p:nvSpPr>
        <p:spPr>
          <a:xfrm>
            <a:off x="3917693" y="2538753"/>
            <a:ext cx="2799629" cy="2799629"/>
          </a:xfrm>
          <a:prstGeom prst="donut">
            <a:avLst>
              <a:gd name="adj" fmla="val 667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4" name="그룹 12">
            <a:extLst>
              <a:ext uri="{FF2B5EF4-FFF2-40B4-BE49-F238E27FC236}">
                <a16:creationId xmlns:a16="http://schemas.microsoft.com/office/drawing/2014/main" id="{806E6426-D684-4024-9A02-6D2C21F81ECF}"/>
              </a:ext>
            </a:extLst>
          </p:cNvPr>
          <p:cNvGrpSpPr/>
          <p:nvPr/>
        </p:nvGrpSpPr>
        <p:grpSpPr>
          <a:xfrm>
            <a:off x="950384" y="2272394"/>
            <a:ext cx="2619897" cy="2342999"/>
            <a:chOff x="1808505" y="2175681"/>
            <a:chExt cx="2345809" cy="23429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7155ED-43D2-4913-8190-407AAF86EDB3}"/>
                </a:ext>
              </a:extLst>
            </p:cNvPr>
            <p:cNvSpPr txBox="1"/>
            <p:nvPr/>
          </p:nvSpPr>
          <p:spPr>
            <a:xfrm>
              <a:off x="1808505" y="2510438"/>
              <a:ext cx="2345809" cy="200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در این قالب پاورپوینت، شما با مفاهیم مهم در زمینه‌ی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DNA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آشنا می‌شوید. اسلایدهای ابتدایی با حرکت‌های جذاب و تصاویر زیبا، موضوعات را به شکلی قابل فهم و جذاب ارائه می‌دهند. اسلایدهای قابل ویرایش نیز به عنوان اسلایدهای کمکی طراحی شده‌اند تا شما در ارائه‌ی خود از آن‌ها بهره‌برداری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CAC98F-84CD-4F3E-B3C3-ACF0135CDA39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_ نمودار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065ED0-9DFA-46BB-A215-9CD51E18A300}"/>
              </a:ext>
            </a:extLst>
          </p:cNvPr>
          <p:cNvCxnSpPr>
            <a:cxnSpLocks/>
          </p:cNvCxnSpPr>
          <p:nvPr/>
        </p:nvCxnSpPr>
        <p:spPr>
          <a:xfrm>
            <a:off x="951049" y="2578577"/>
            <a:ext cx="2799629" cy="15225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D7B58B-5CB3-4645-990F-1263644D062C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750678" y="2593802"/>
            <a:ext cx="577011" cy="35494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AD07AA-E735-4807-B2EB-59DAA4ADC600}"/>
              </a:ext>
            </a:extLst>
          </p:cNvPr>
          <p:cNvSpPr txBox="1"/>
          <p:nvPr/>
        </p:nvSpPr>
        <p:spPr>
          <a:xfrm>
            <a:off x="4601184" y="4185768"/>
            <a:ext cx="145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فهرست</a:t>
            </a:r>
          </a:p>
          <a:p>
            <a:pPr algn="ctr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Donut 66">
            <a:extLst>
              <a:ext uri="{FF2B5EF4-FFF2-40B4-BE49-F238E27FC236}">
                <a16:creationId xmlns:a16="http://schemas.microsoft.com/office/drawing/2014/main" id="{340A7AC8-CCA3-4B97-9CBD-7B77BE5AB7C3}"/>
              </a:ext>
            </a:extLst>
          </p:cNvPr>
          <p:cNvSpPr/>
          <p:nvPr/>
        </p:nvSpPr>
        <p:spPr>
          <a:xfrm>
            <a:off x="7397978" y="4116706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F5E960-F5CC-4BDF-94DF-EC13FAF0CE36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:a16="http://schemas.microsoft.com/office/drawing/2014/main" id="{E09A42E9-132D-4042-B305-8767B25582D6}"/>
              </a:ext>
            </a:extLst>
          </p:cNvPr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711410-C4C1-438A-9418-6F7B4D9B876F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E9FE45-7D00-4CFB-8626-58379554D825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_ نمودار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5" name="Donut 59">
            <a:extLst>
              <a:ext uri="{FF2B5EF4-FFF2-40B4-BE49-F238E27FC236}">
                <a16:creationId xmlns:a16="http://schemas.microsoft.com/office/drawing/2014/main" id="{B1E2F83F-CB9D-4DE0-AF13-31EFAF4873DD}"/>
              </a:ext>
            </a:extLst>
          </p:cNvPr>
          <p:cNvSpPr/>
          <p:nvPr/>
        </p:nvSpPr>
        <p:spPr>
          <a:xfrm>
            <a:off x="6395968" y="181773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A8CB13-03A0-49E6-B427-D426E4CE7BBD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6">
            <a:extLst>
              <a:ext uri="{FF2B5EF4-FFF2-40B4-BE49-F238E27FC236}">
                <a16:creationId xmlns:a16="http://schemas.microsoft.com/office/drawing/2014/main" id="{4B325B65-67D9-4F90-9ED9-98D80453686C}"/>
              </a:ext>
            </a:extLst>
          </p:cNvPr>
          <p:cNvGrpSpPr/>
          <p:nvPr/>
        </p:nvGrpSpPr>
        <p:grpSpPr>
          <a:xfrm>
            <a:off x="7127318" y="1865918"/>
            <a:ext cx="4063349" cy="573453"/>
            <a:chOff x="8306211" y="1865918"/>
            <a:chExt cx="2909365" cy="57345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56D3BE-2024-40BC-9EF4-A3C425F872DD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82CB77-F121-4560-90CA-5AD7A8B8F408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_ نمودار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0" name="Donut 60">
            <a:extLst>
              <a:ext uri="{FF2B5EF4-FFF2-40B4-BE49-F238E27FC236}">
                <a16:creationId xmlns:a16="http://schemas.microsoft.com/office/drawing/2014/main" id="{D701ABA6-AC14-4871-B328-9BADC013C77C}"/>
              </a:ext>
            </a:extLst>
          </p:cNvPr>
          <p:cNvSpPr/>
          <p:nvPr/>
        </p:nvSpPr>
        <p:spPr>
          <a:xfrm>
            <a:off x="6395968" y="5334514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3B03EE-083E-41C7-B40E-8740AF99EA86}"/>
              </a:ext>
            </a:extLst>
          </p:cNvPr>
          <p:cNvCxnSpPr>
            <a:cxnSpLocks/>
            <a:stCxn id="20" idx="6"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12700">
            <a:solidFill>
              <a:schemeClr val="accent4">
                <a:lumMod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id="{176058F1-B406-42FB-BFFB-FDCF0E305E2A}"/>
              </a:ext>
            </a:extLst>
          </p:cNvPr>
          <p:cNvGrpSpPr/>
          <p:nvPr/>
        </p:nvGrpSpPr>
        <p:grpSpPr>
          <a:xfrm>
            <a:off x="7127318" y="5374777"/>
            <a:ext cx="4063349" cy="583181"/>
            <a:chOff x="8306211" y="5374777"/>
            <a:chExt cx="2909365" cy="58318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6CA0EA-197D-4868-91E7-8489DD1C2B94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79026A-0C22-4390-A599-A634AA911130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_ نمودار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Donut 61">
            <a:extLst>
              <a:ext uri="{FF2B5EF4-FFF2-40B4-BE49-F238E27FC236}">
                <a16:creationId xmlns:a16="http://schemas.microsoft.com/office/drawing/2014/main" id="{7A2B8BFA-73D9-4B5B-88AB-EE9B3FAAC9F7}"/>
              </a:ext>
            </a:extLst>
          </p:cNvPr>
          <p:cNvSpPr/>
          <p:nvPr/>
        </p:nvSpPr>
        <p:spPr>
          <a:xfrm>
            <a:off x="7397978" y="288530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71904B-9B10-479E-9F45-62576C9D32C3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5">
            <a:extLst>
              <a:ext uri="{FF2B5EF4-FFF2-40B4-BE49-F238E27FC236}">
                <a16:creationId xmlns:a16="http://schemas.microsoft.com/office/drawing/2014/main" id="{3390D829-FD19-452F-B404-BB790CD7E653}"/>
              </a:ext>
            </a:extLst>
          </p:cNvPr>
          <p:cNvGrpSpPr/>
          <p:nvPr/>
        </p:nvGrpSpPr>
        <p:grpSpPr>
          <a:xfrm>
            <a:off x="8170114" y="2933707"/>
            <a:ext cx="2996190" cy="767847"/>
            <a:chOff x="8697852" y="2990115"/>
            <a:chExt cx="2493362" cy="7678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33B8A1-1336-493E-9F0E-9FA5A94F215C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964F5E-FD48-4883-9D9E-6392C09CFEB7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_ نمودار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0" name="Freeform 55">
            <a:extLst>
              <a:ext uri="{FF2B5EF4-FFF2-40B4-BE49-F238E27FC236}">
                <a16:creationId xmlns:a16="http://schemas.microsoft.com/office/drawing/2014/main" id="{9CCB4E8A-DBAD-4A77-90A9-4F83C6181248}"/>
              </a:ext>
            </a:extLst>
          </p:cNvPr>
          <p:cNvSpPr/>
          <p:nvPr/>
        </p:nvSpPr>
        <p:spPr>
          <a:xfrm rot="2700000">
            <a:off x="5082700" y="2965443"/>
            <a:ext cx="489070" cy="1198387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1E8DC7-022A-463B-82E8-A1EC45E76DCD}"/>
              </a:ext>
            </a:extLst>
          </p:cNvPr>
          <p:cNvSpPr/>
          <p:nvPr/>
        </p:nvSpPr>
        <p:spPr>
          <a:xfrm>
            <a:off x="7608768" y="3078623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89F61B56-BF5F-440C-BD30-009D1687A875}"/>
              </a:ext>
            </a:extLst>
          </p:cNvPr>
          <p:cNvSpPr/>
          <p:nvPr/>
        </p:nvSpPr>
        <p:spPr>
          <a:xfrm>
            <a:off x="6596317" y="2012517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258F4CB5-B7B5-4556-BFB0-D2DA790F1CA6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B490F118-B30F-4B47-9F21-A1492781F628}"/>
              </a:ext>
            </a:extLst>
          </p:cNvPr>
          <p:cNvSpPr/>
          <p:nvPr/>
        </p:nvSpPr>
        <p:spPr>
          <a:xfrm>
            <a:off x="7553131" y="4271822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7002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A1A2C03-8A05-7DF5-0CB8-465D15A68E1E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712FE9C2-76FF-46BF-9AFB-1CD19D601D13}"/>
              </a:ext>
            </a:extLst>
          </p:cNvPr>
          <p:cNvSpPr/>
          <p:nvPr/>
        </p:nvSpPr>
        <p:spPr>
          <a:xfrm>
            <a:off x="589288" y="1248294"/>
            <a:ext cx="3817863" cy="435582"/>
          </a:xfrm>
          <a:prstGeom prst="rect">
            <a:avLst/>
          </a:prstGeom>
          <a:solidFill>
            <a:schemeClr val="accent3"/>
          </a:solidFill>
        </p:spPr>
        <p:txBody>
          <a:bodyPr lIns="0" anchor="ctr"/>
          <a:lstStyle/>
          <a:p>
            <a:pPr algn="ctr">
              <a:spcBef>
                <a:spcPct val="20000"/>
              </a:spcBef>
            </a:pPr>
            <a:r>
              <a:rPr lang="fa-IR" altLang="ko-K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 نمونه کارها</a:t>
            </a:r>
            <a:endParaRPr lang="en-US" altLang="ko-KR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EFEDD2C-5881-44C3-B841-FA1619CF2E8D}"/>
              </a:ext>
            </a:extLst>
          </p:cNvPr>
          <p:cNvSpPr/>
          <p:nvPr/>
        </p:nvSpPr>
        <p:spPr>
          <a:xfrm>
            <a:off x="589288" y="1750637"/>
            <a:ext cx="3633225" cy="435582"/>
          </a:xfrm>
          <a:prstGeom prst="rect">
            <a:avLst/>
          </a:prstGeom>
          <a:solidFill>
            <a:schemeClr val="accent2"/>
          </a:solidFill>
        </p:spPr>
        <p:txBody>
          <a:bodyPr lIns="0" anchor="ctr"/>
          <a:lstStyle/>
          <a:p>
            <a:pPr algn="ctr">
              <a:spcBef>
                <a:spcPct val="20000"/>
              </a:spcBef>
            </a:pPr>
            <a:r>
              <a:rPr lang="fa-IR" altLang="ko-K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به زیبایی طراحی شده است</a:t>
            </a:r>
            <a:endParaRPr lang="en-US" altLang="ko-KR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223A71-8D79-4A64-8F41-6E0ED7B7302F}"/>
              </a:ext>
            </a:extLst>
          </p:cNvPr>
          <p:cNvSpPr txBox="1"/>
          <p:nvPr/>
        </p:nvSpPr>
        <p:spPr>
          <a:xfrm>
            <a:off x="761713" y="5609706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نمونه کارها مدرن طراحی شده است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9" name="Group 39">
            <a:extLst>
              <a:ext uri="{FF2B5EF4-FFF2-40B4-BE49-F238E27FC236}">
                <a16:creationId xmlns:a16="http://schemas.microsoft.com/office/drawing/2014/main" id="{342B8D3A-ED20-44E6-9787-A30EC583B6F0}"/>
              </a:ext>
            </a:extLst>
          </p:cNvPr>
          <p:cNvGrpSpPr/>
          <p:nvPr/>
        </p:nvGrpSpPr>
        <p:grpSpPr>
          <a:xfrm>
            <a:off x="7190589" y="846034"/>
            <a:ext cx="4412123" cy="2001583"/>
            <a:chOff x="302737" y="4401667"/>
            <a:chExt cx="4126935" cy="20015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06C18C-0F6C-469F-9F42-816E3533E964}"/>
                </a:ext>
              </a:extLst>
            </p:cNvPr>
            <p:cNvSpPr txBox="1"/>
            <p:nvPr/>
          </p:nvSpPr>
          <p:spPr>
            <a:xfrm>
              <a:off x="302737" y="4401667"/>
              <a:ext cx="412693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D6459A-BBA4-4C6D-B0DB-53D9245DE2AA}"/>
                </a:ext>
              </a:extLst>
            </p:cNvPr>
            <p:cNvSpPr txBox="1"/>
            <p:nvPr/>
          </p:nvSpPr>
          <p:spPr>
            <a:xfrm>
              <a:off x="302737" y="4672007"/>
              <a:ext cx="4126935" cy="173124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قالب پاورپوینت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DNA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با تم ارائه ویرایش ژنوم، به صورت رایگان در دسترس شما قرار می‌گیرد. این قالب شامل 48 اسلاید می‌باشد که در آن، اسلایدهای اولیه (تا 44 اسلاید) حاوی محتوای کاملاً حرفه‌ای و متحرک است که برای استفاده در ارائه‌های خود قرار می‌دهید. همچنین، اسلایدهای باقی مانده (4 اسلاید) به طور کامل قابل ویرایش هستند و شامل اشکال و جداولی هستند که به عنوان اسلایدهای کمکی در ارائه شما مورد استفاده قرار می‌گیرند.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60F0A3B-0980-4C45-8B16-7941A07ACBCE}"/>
              </a:ext>
            </a:extLst>
          </p:cNvPr>
          <p:cNvSpPr txBox="1"/>
          <p:nvPr/>
        </p:nvSpPr>
        <p:spPr>
          <a:xfrm>
            <a:off x="8472797" y="3162882"/>
            <a:ext cx="3129915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 algn="r" rtl="1">
              <a:buFont typeface="Wingdings" pitchFamily="2" charset="2"/>
              <a:buChar char="ü"/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</a:p>
          <a:p>
            <a:pPr marL="171450" indent="-171450" algn="r" rtl="1">
              <a:buFont typeface="Wingdings" pitchFamily="2" charset="2"/>
              <a:buChar char="ü"/>
            </a:pPr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marL="171450" indent="-171450" algn="r" rtl="1">
              <a:buFont typeface="Wingdings" pitchFamily="2" charset="2"/>
              <a:buChar char="ü"/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</a:p>
          <a:p>
            <a:pPr marL="171450" indent="-171450" algn="r" rtl="1">
              <a:buFont typeface="Wingdings" pitchFamily="2" charset="2"/>
              <a:buChar char="ü"/>
            </a:pPr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marL="171450" indent="-171450" algn="r" rtl="1">
              <a:buFont typeface="Wingdings" pitchFamily="2" charset="2"/>
              <a:buChar char="ü"/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</a:p>
          <a:p>
            <a:pPr marL="171450" indent="-171450" algn="r" rtl="1">
              <a:buFont typeface="Wingdings" pitchFamily="2" charset="2"/>
              <a:buChar char="ü"/>
            </a:pPr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marL="171450" indent="-171450" algn="r" rtl="1">
              <a:buFont typeface="Wingdings" pitchFamily="2" charset="2"/>
              <a:buChar char="ü"/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0582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881996-6422-4D15-A2C1-BFAEC06DADEB}"/>
              </a:ext>
            </a:extLst>
          </p:cNvPr>
          <p:cNvSpPr txBox="1"/>
          <p:nvPr/>
        </p:nvSpPr>
        <p:spPr>
          <a:xfrm>
            <a:off x="5355006" y="48133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bg1"/>
                </a:solidFill>
                <a:cs typeface="B Nazanin" panose="00000400000000000000" pitchFamily="2" charset="-78"/>
              </a:rPr>
              <a:t>سبک دستور کار</a:t>
            </a:r>
            <a:endParaRPr lang="ko-KR" altLang="en-US" sz="5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679C327-EA7A-4A10-AB4C-DD0116F7F349}"/>
              </a:ext>
            </a:extLst>
          </p:cNvPr>
          <p:cNvGrpSpPr/>
          <p:nvPr/>
        </p:nvGrpSpPr>
        <p:grpSpPr>
          <a:xfrm>
            <a:off x="5827039" y="1798467"/>
            <a:ext cx="5469147" cy="886162"/>
            <a:chOff x="5808996" y="1666120"/>
            <a:chExt cx="5469147" cy="8861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137C5FC-95A4-4B2E-933D-054BE7B542D9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970DAD-6F8A-4507-B262-C4F7DDA4D33B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957D5C-4936-4D4C-88B4-15F053903155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3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54C4BE2-3A7A-417F-958F-0994C6956B42}"/>
              </a:ext>
            </a:extLst>
          </p:cNvPr>
          <p:cNvGrpSpPr/>
          <p:nvPr/>
        </p:nvGrpSpPr>
        <p:grpSpPr>
          <a:xfrm>
            <a:off x="-26869" y="50804"/>
            <a:ext cx="4441271" cy="6396402"/>
            <a:chOff x="-26869" y="50804"/>
            <a:chExt cx="4441271" cy="639640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70ACE2E-A9D0-43B3-B3F7-A6C62D771E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7894" y="6087912"/>
              <a:ext cx="408522" cy="223200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E71D470-335E-4DFE-BFD8-D1E7464734A9}"/>
                </a:ext>
              </a:extLst>
            </p:cNvPr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2D9F32C-5A7D-4827-BC99-61523DC3CC31}"/>
                </a:ext>
              </a:extLst>
            </p:cNvPr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00D4667-EABB-4D29-8288-3578DFBD2351}"/>
                </a:ext>
              </a:extLst>
            </p:cNvPr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CC35BE3-1414-4F47-BFFB-DFBF884A5E05}"/>
                </a:ext>
              </a:extLst>
            </p:cNvPr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F6AFD8D-C146-4208-A52C-7DC84492D399}"/>
                </a:ext>
              </a:extLst>
            </p:cNvPr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ADA25FA-377D-4DEB-970B-B13CF24D25AA}"/>
                </a:ext>
              </a:extLst>
            </p:cNvPr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A31CC38-E2B1-4A86-AEBC-F3AD1D3C11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3C40ED8-9497-4DAF-9102-8285B6A4DD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DD228404-3202-424D-BBFD-99AF28046D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CD032B2-2823-4364-AEF1-7A5BB6B392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3781D5C-8598-4DC4-B15C-FF29CF147C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33D17873-3F2F-4395-9322-A4AD244EAE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73B30FF-646D-4703-B7C6-536BAE4585C7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B9B0ECC-2476-4775-ADD3-1E6EC9FCC1B6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E8C3181E-BC39-4ED5-896C-8643AEAB61BA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F83E974-6F75-411B-8983-A67B9A54AFAC}"/>
                </a:ext>
              </a:extLst>
            </p:cNvPr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9A304A8-463C-4E2A-AAEB-636EEADAA8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D7C6A1D-A0CB-4992-8833-ED982D04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181298D-EBAF-4A93-9C86-D6D0C4B15B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9FCCD251-C320-4E2A-AC0C-FBFABE73D3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D554C909-8C5C-4A2D-A1BD-DB6487CABE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903DCBC4-D136-4AAF-B0C6-0AF968B9F87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7062531" y="4228106"/>
                <a:ext cx="1068602" cy="26818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896495A9-7AA1-4DDB-AE34-B96047C07164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AC4B2A22-E784-4C85-891C-AA90B2F8C2BB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2E45753D-9884-4434-B1B8-15D5F615B399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505F5DC-8704-45BD-87E7-E574ADED18B9}"/>
                </a:ext>
              </a:extLst>
            </p:cNvPr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4BB43B57-CF8B-4F88-8A2A-20ADD2D3C6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377A4348-CB3F-4BFB-A1CC-CF7056CFF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6630DD8-4B81-4A64-BD65-86274C6B1B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25B78D16-56BC-472F-B687-A9E3899731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A6F754FE-8056-4704-A67C-A0FBE12B8D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2A2188A-1E7E-49E2-9D80-9100F58BD9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86B35C84-B365-4E0A-95E5-F96402B484D5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B2057B3E-5315-4CC6-9A92-1E9E0F5CB027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9CDD68A6-2AF8-4707-9BB3-E4520483B618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0BBD7F6C-F656-415E-B53F-7F36AC46B014}"/>
                </a:ext>
              </a:extLst>
            </p:cNvPr>
            <p:cNvGrpSpPr/>
            <p:nvPr/>
          </p:nvGrpSpPr>
          <p:grpSpPr>
            <a:xfrm rot="2369895">
              <a:off x="148660" y="1960246"/>
              <a:ext cx="1888205" cy="1676281"/>
              <a:chOff x="5884197" y="3470807"/>
              <a:chExt cx="1888205" cy="1676281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7154D87-3E9D-49B7-840E-9737E8AF3F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6190D0A-4052-4AF0-B678-EAA77FEA91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67F9881C-7464-45DC-8F73-0C101FE36018}"/>
                  </a:ext>
                </a:extLst>
              </p:cNvPr>
              <p:cNvCxnSpPr>
                <a:cxnSpLocks/>
              </p:cNvCxnSpPr>
              <p:nvPr/>
            </p:nvCxnSpPr>
            <p:spPr>
              <a:xfrm rot="19230105" flipH="1">
                <a:off x="6685587" y="3470807"/>
                <a:ext cx="587875" cy="94660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6AD860B0-D391-4C1F-898A-84238B5A92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7117906F-C7F1-4566-8EFF-FA45CC612F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12DA3AE-88B0-4879-9C6B-CFE5BA1F24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7972A9A-0D87-4EFF-949D-83CAEC36CC20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2724BCA-AB00-4035-BA0C-86A1010C3B95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816848B-59D9-48FA-BE02-347471978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347" y="4732642"/>
              <a:ext cx="474868" cy="134761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A3D56CF-1ED1-42C2-89FC-36CFBCF4FE5C}"/>
                </a:ext>
              </a:extLst>
            </p:cNvPr>
            <p:cNvCxnSpPr>
              <a:cxnSpLocks/>
            </p:cNvCxnSpPr>
            <p:nvPr/>
          </p:nvCxnSpPr>
          <p:spPr>
            <a:xfrm>
              <a:off x="2255330" y="2204523"/>
              <a:ext cx="385010" cy="269653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7C792A8-C345-4A12-B7A9-41F05DB79948}"/>
                </a:ext>
              </a:extLst>
            </p:cNvPr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75D00326-5667-4BB3-8205-D63A319D81AD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2CFE1A87-9E56-4F0A-802A-D5BA702D4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60424E7B-2FF2-449E-9207-58C7BB31C1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2099306B-5247-456F-9B43-7A8C9D863B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3AF1BEC-E6EB-43BB-9444-CE53E9C4C783}"/>
                </a:ext>
              </a:extLst>
            </p:cNvPr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12ED7B5B-15F4-4002-9510-93CF6A0FB383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7BDCB6FB-7D82-4167-8273-5DE3F837A8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6835705B-0230-4927-9347-6B2F14D93E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1E03A390-20F7-4475-BDAA-8781AB2B2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071B284-963D-4642-AA78-A16BB11A3FBC}"/>
                </a:ext>
              </a:extLst>
            </p:cNvPr>
            <p:cNvCxnSpPr>
              <a:cxnSpLocks/>
            </p:cNvCxnSpPr>
            <p:nvPr/>
          </p:nvCxnSpPr>
          <p:spPr>
            <a:xfrm>
              <a:off x="945831" y="3770932"/>
              <a:ext cx="832520" cy="424014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3E011B79-AF46-4FE4-ABC9-681AAF6B59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7509" y="3305522"/>
              <a:ext cx="865054" cy="123478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1DFB4C2-228E-439D-8D29-6AFFA6D97C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873" y="1614220"/>
              <a:ext cx="1095916" cy="123407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73379E9-23CB-46B3-BA8C-55EA1EDEAA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6523" y="3431849"/>
              <a:ext cx="408522" cy="223200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A4A7DDE-F996-4DD8-9EAD-1A4319890B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1917" y="5646198"/>
              <a:ext cx="489763" cy="286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D007FF75-9528-4B0D-995F-0B8BFE15AD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134" y="3093860"/>
              <a:ext cx="1091157" cy="398898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8EAEFEC6-EFE6-497B-94EF-E544341AF9A2}"/>
              </a:ext>
            </a:extLst>
          </p:cNvPr>
          <p:cNvGrpSpPr/>
          <p:nvPr/>
        </p:nvGrpSpPr>
        <p:grpSpPr>
          <a:xfrm>
            <a:off x="5827039" y="2889328"/>
            <a:ext cx="5469147" cy="886162"/>
            <a:chOff x="5808996" y="1666120"/>
            <a:chExt cx="5469147" cy="886162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B9AB935D-F177-4E99-8475-CDD2E4BB3D10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8C9CCE34-CDFE-4E32-94A6-DD9261AEAB3F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72D21B37-F628-49A7-ABB3-2BA65B94F316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3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B2FDF95-74C3-4EDE-8F9B-A6C0B5B21007}"/>
              </a:ext>
            </a:extLst>
          </p:cNvPr>
          <p:cNvGrpSpPr/>
          <p:nvPr/>
        </p:nvGrpSpPr>
        <p:grpSpPr>
          <a:xfrm>
            <a:off x="5827039" y="3980189"/>
            <a:ext cx="5469147" cy="886162"/>
            <a:chOff x="5808996" y="1666120"/>
            <a:chExt cx="5469147" cy="886162"/>
          </a:xfrm>
        </p:grpSpPr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B681A37-B437-4D1B-B238-869E1F970183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F0D0F1E-A944-4A47-8A71-A22544D6F785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C8144DFC-D641-4F5F-AB60-C898469663D1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3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63FF921-9DD6-4C67-9C2E-AAED27BD3A41}"/>
              </a:ext>
            </a:extLst>
          </p:cNvPr>
          <p:cNvGrpSpPr/>
          <p:nvPr/>
        </p:nvGrpSpPr>
        <p:grpSpPr>
          <a:xfrm>
            <a:off x="5827039" y="5071051"/>
            <a:ext cx="5469147" cy="886162"/>
            <a:chOff x="5808996" y="1666120"/>
            <a:chExt cx="5469147" cy="886162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A7D7FBB4-88DC-4613-987E-2441D70A0BAB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EFE85ACD-62AD-4F0F-839F-6988F5202D0C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394CF83F-7D0B-46A9-8A9C-2105A98B0A55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en-US" altLang="ko-KR" sz="3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5847D389-6281-415A-BE8D-829D4E7684F9}"/>
              </a:ext>
            </a:extLst>
          </p:cNvPr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  <a:solidFill>
            <a:schemeClr val="accent1">
              <a:lumMod val="75000"/>
            </a:schemeClr>
          </a:solidFill>
        </p:grpSpPr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019740F7-E1E9-4108-8B94-B895BC04A5E2}"/>
                </a:ext>
              </a:extLst>
            </p:cNvPr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3A8F62D1-FAD8-4D55-8FE4-9712E1439D78}"/>
                </a:ext>
              </a:extLst>
            </p:cNvPr>
            <p:cNvCxnSpPr>
              <a:cxnSpLocks/>
            </p:cNvCxnSpPr>
            <p:nvPr/>
          </p:nvCxnSpPr>
          <p:spPr>
            <a:xfrm>
              <a:off x="3442589" y="5639826"/>
              <a:ext cx="867151" cy="320268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8DC507CE-4F06-40F7-BADB-4073EEA93A1A}"/>
                </a:ext>
              </a:extLst>
            </p:cNvPr>
            <p:cNvCxnSpPr>
              <a:cxnSpLocks/>
            </p:cNvCxnSpPr>
            <p:nvPr/>
          </p:nvCxnSpPr>
          <p:spPr>
            <a:xfrm>
              <a:off x="4309740" y="5960094"/>
              <a:ext cx="167702" cy="338303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62E93A0C-6F0E-4BE1-A8C6-7C82C8EB07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9740" y="5410039"/>
              <a:ext cx="335404" cy="550055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98469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3742DCAE-E073-435D-B2A5-EB08ABB32E71}"/>
              </a:ext>
            </a:extLst>
          </p:cNvPr>
          <p:cNvSpPr/>
          <p:nvPr/>
        </p:nvSpPr>
        <p:spPr>
          <a:xfrm>
            <a:off x="958358" y="3059078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24E45A64-8911-4F99-99D4-A0828B08078E}"/>
              </a:ext>
            </a:extLst>
          </p:cNvPr>
          <p:cNvGrpSpPr/>
          <p:nvPr/>
        </p:nvGrpSpPr>
        <p:grpSpPr>
          <a:xfrm>
            <a:off x="1335587" y="2195524"/>
            <a:ext cx="658800" cy="3738394"/>
            <a:chOff x="1335587" y="2195524"/>
            <a:chExt cx="658800" cy="3738394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79BBF297-26BA-494A-95EA-5CA266B4CD2C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" name="Rounded Rectangle 75">
              <a:extLst>
                <a:ext uri="{FF2B5EF4-FFF2-40B4-BE49-F238E27FC236}">
                  <a16:creationId xmlns:a16="http://schemas.microsoft.com/office/drawing/2014/main" id="{115BD0CD-1A4E-4A6C-AF68-7818FCCCB83F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" name="Round Same Side Corner Rectangle 50">
              <a:extLst>
                <a:ext uri="{FF2B5EF4-FFF2-40B4-BE49-F238E27FC236}">
                  <a16:creationId xmlns:a16="http://schemas.microsoft.com/office/drawing/2014/main" id="{A4C5EB77-0BA0-4A3E-A1E0-5D6BDFB38816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5C727EFB-B5C0-4C47-A21B-1E04F3791E8C}"/>
              </a:ext>
            </a:extLst>
          </p:cNvPr>
          <p:cNvGrpSpPr/>
          <p:nvPr/>
        </p:nvGrpSpPr>
        <p:grpSpPr>
          <a:xfrm>
            <a:off x="3573456" y="2195524"/>
            <a:ext cx="658800" cy="3738394"/>
            <a:chOff x="3573456" y="2195524"/>
            <a:chExt cx="658800" cy="3738394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24FF4D3C-16D2-42C8-ADDD-D82B12A17246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0" name="Rounded Rectangle 73">
              <a:extLst>
                <a:ext uri="{FF2B5EF4-FFF2-40B4-BE49-F238E27FC236}">
                  <a16:creationId xmlns:a16="http://schemas.microsoft.com/office/drawing/2014/main" id="{B1EFA425-AD81-4580-95FD-AF4E01694A81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1" name="Round Same Side Corner Rectangle 54">
              <a:extLst>
                <a:ext uri="{FF2B5EF4-FFF2-40B4-BE49-F238E27FC236}">
                  <a16:creationId xmlns:a16="http://schemas.microsoft.com/office/drawing/2014/main" id="{CDDC358D-27C1-490F-B5F7-57DF2CC563FF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0656EC92-9A54-4661-B447-849027078910}"/>
              </a:ext>
            </a:extLst>
          </p:cNvPr>
          <p:cNvGrpSpPr/>
          <p:nvPr/>
        </p:nvGrpSpPr>
        <p:grpSpPr>
          <a:xfrm>
            <a:off x="4693466" y="2195524"/>
            <a:ext cx="658800" cy="3738394"/>
            <a:chOff x="4693466" y="2195524"/>
            <a:chExt cx="658800" cy="373839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CA4B09D-547E-44AE-BF08-F6EE1EC25651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4" name="Rounded Rectangle 82">
              <a:extLst>
                <a:ext uri="{FF2B5EF4-FFF2-40B4-BE49-F238E27FC236}">
                  <a16:creationId xmlns:a16="http://schemas.microsoft.com/office/drawing/2014/main" id="{FE217264-8686-45C7-8079-147628B18458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5" name="Round Same Side Corner Rectangle 55">
              <a:extLst>
                <a:ext uri="{FF2B5EF4-FFF2-40B4-BE49-F238E27FC236}">
                  <a16:creationId xmlns:a16="http://schemas.microsoft.com/office/drawing/2014/main" id="{72A5692C-ACB7-4283-957A-B6E16A068727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C3DB8D70-62C0-4E9E-8972-84610E50BF17}"/>
              </a:ext>
            </a:extLst>
          </p:cNvPr>
          <p:cNvGrpSpPr/>
          <p:nvPr/>
        </p:nvGrpSpPr>
        <p:grpSpPr>
          <a:xfrm>
            <a:off x="2462430" y="2195526"/>
            <a:ext cx="658800" cy="3738393"/>
            <a:chOff x="2462430" y="2195525"/>
            <a:chExt cx="658800" cy="3738393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4C83C5A3-B7C4-471A-AA18-81AFF0ECFF5F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id="{7551233A-5A69-4E53-AC09-89FA4CE490F6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9" name="Round Same Side Corner Rectangle 57">
              <a:extLst>
                <a:ext uri="{FF2B5EF4-FFF2-40B4-BE49-F238E27FC236}">
                  <a16:creationId xmlns:a16="http://schemas.microsoft.com/office/drawing/2014/main" id="{C4A0502D-FB80-49B6-9C10-319D346E0D01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F35EDB5-5569-4BD6-97C9-782C62E2632C}"/>
              </a:ext>
            </a:extLst>
          </p:cNvPr>
          <p:cNvSpPr txBox="1"/>
          <p:nvPr/>
        </p:nvSpPr>
        <p:spPr>
          <a:xfrm>
            <a:off x="129038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A6B873-8EEA-4A70-85DA-181FD112B91A}"/>
              </a:ext>
            </a:extLst>
          </p:cNvPr>
          <p:cNvSpPr txBox="1"/>
          <p:nvPr/>
        </p:nvSpPr>
        <p:spPr>
          <a:xfrm>
            <a:off x="465967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D1226D-F99F-4548-911A-AE4A9424A59E}"/>
              </a:ext>
            </a:extLst>
          </p:cNvPr>
          <p:cNvSpPr txBox="1"/>
          <p:nvPr/>
        </p:nvSpPr>
        <p:spPr>
          <a:xfrm>
            <a:off x="3527986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1A39BA-F6CA-4FA7-8884-BDFEA0777B88}"/>
              </a:ext>
            </a:extLst>
          </p:cNvPr>
          <p:cNvSpPr txBox="1"/>
          <p:nvPr/>
        </p:nvSpPr>
        <p:spPr>
          <a:xfrm>
            <a:off x="2421028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4" name="차트 5">
            <a:extLst>
              <a:ext uri="{FF2B5EF4-FFF2-40B4-BE49-F238E27FC236}">
                <a16:creationId xmlns:a16="http://schemas.microsoft.com/office/drawing/2014/main" id="{3A073076-D99D-4F01-92DF-B43E0B0FA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9897388"/>
              </p:ext>
            </p:extLst>
          </p:nvPr>
        </p:nvGraphicFramePr>
        <p:xfrm>
          <a:off x="958358" y="2711840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val 55">
            <a:extLst>
              <a:ext uri="{FF2B5EF4-FFF2-40B4-BE49-F238E27FC236}">
                <a16:creationId xmlns:a16="http://schemas.microsoft.com/office/drawing/2014/main" id="{DB293601-4F9A-4B4D-A44B-02E3B974E19A}"/>
              </a:ext>
            </a:extLst>
          </p:cNvPr>
          <p:cNvSpPr/>
          <p:nvPr/>
        </p:nvSpPr>
        <p:spPr>
          <a:xfrm>
            <a:off x="6459308" y="3105801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400" b="1" dirty="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E8619124-9122-474E-86F4-87584F80ED00}"/>
              </a:ext>
            </a:extLst>
          </p:cNvPr>
          <p:cNvSpPr/>
          <p:nvPr/>
        </p:nvSpPr>
        <p:spPr>
          <a:xfrm>
            <a:off x="6459308" y="2029274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:a16="http://schemas.microsoft.com/office/drawing/2014/main" id="{7284D79C-C021-4558-B079-28582173386D}"/>
              </a:ext>
            </a:extLst>
          </p:cNvPr>
          <p:cNvSpPr/>
          <p:nvPr/>
        </p:nvSpPr>
        <p:spPr>
          <a:xfrm>
            <a:off x="6459308" y="4182328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400" b="1" dirty="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id="{66A13B92-12C4-4D35-AE06-674E3FB6C4BC}"/>
              </a:ext>
            </a:extLst>
          </p:cNvPr>
          <p:cNvSpPr/>
          <p:nvPr/>
        </p:nvSpPr>
        <p:spPr>
          <a:xfrm>
            <a:off x="6459308" y="5258854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400" b="1" dirty="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102316-8F48-4849-A0A3-048F8EAF10F3}"/>
              </a:ext>
            </a:extLst>
          </p:cNvPr>
          <p:cNvSpPr txBox="1"/>
          <p:nvPr/>
        </p:nvSpPr>
        <p:spPr>
          <a:xfrm>
            <a:off x="6523624" y="216008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6"/>
                </a:solidFill>
                <a:latin typeface="Arial" pitchFamily="34" charset="0"/>
                <a:cs typeface="B Nazanin" panose="00000400000000000000" pitchFamily="2" charset="-78"/>
              </a:rPr>
              <a:t>01</a:t>
            </a:r>
            <a:endParaRPr lang="ko-KR" altLang="en-US" sz="2000" b="1" dirty="0">
              <a:solidFill>
                <a:schemeClr val="accent6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CCD847-B855-4FCB-95BA-9CD194AF8CDB}"/>
              </a:ext>
            </a:extLst>
          </p:cNvPr>
          <p:cNvSpPr txBox="1"/>
          <p:nvPr/>
        </p:nvSpPr>
        <p:spPr>
          <a:xfrm>
            <a:off x="6523624" y="3236616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B Nazanin" panose="00000400000000000000" pitchFamily="2" charset="-78"/>
              </a:rPr>
              <a:t>02</a:t>
            </a:r>
            <a:endParaRPr lang="ko-KR" altLang="en-US" sz="2000" b="1" dirty="0">
              <a:solidFill>
                <a:schemeClr val="accent3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BF4CF6-AA25-4C52-A2E8-5DB8E10EDA1A}"/>
              </a:ext>
            </a:extLst>
          </p:cNvPr>
          <p:cNvSpPr txBox="1"/>
          <p:nvPr/>
        </p:nvSpPr>
        <p:spPr>
          <a:xfrm>
            <a:off x="6523624" y="4313142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B Nazanin" panose="00000400000000000000" pitchFamily="2" charset="-78"/>
              </a:rPr>
              <a:t>03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8BA646-6136-4FF3-8611-1316298AD7E4}"/>
              </a:ext>
            </a:extLst>
          </p:cNvPr>
          <p:cNvSpPr txBox="1"/>
          <p:nvPr/>
        </p:nvSpPr>
        <p:spPr>
          <a:xfrm>
            <a:off x="6523624" y="538966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B Nazanin" panose="00000400000000000000" pitchFamily="2" charset="-78"/>
              </a:rPr>
              <a:t>04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grpSp>
        <p:nvGrpSpPr>
          <p:cNvPr id="33" name="Group 79">
            <a:extLst>
              <a:ext uri="{FF2B5EF4-FFF2-40B4-BE49-F238E27FC236}">
                <a16:creationId xmlns:a16="http://schemas.microsoft.com/office/drawing/2014/main" id="{1723A50A-9E9A-4A98-9A9F-BDF6F3D1D517}"/>
              </a:ext>
            </a:extLst>
          </p:cNvPr>
          <p:cNvGrpSpPr/>
          <p:nvPr/>
        </p:nvGrpSpPr>
        <p:grpSpPr>
          <a:xfrm>
            <a:off x="7265322" y="2959616"/>
            <a:ext cx="4111923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4AA4F0A-CF43-4660-BB80-C97211F9343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این قسمت شامل اسلایدهای حرفه‌ای، جذاب و متحرکی است که برای ارائه شما طراحی شده‌اند. هر اسلاید با دقت بالا و به شکل جذابی ارائه شده است تا مخاطبان شما را به خود جلب کند.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BB5F63-58EE-42EE-8217-28443AF103F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3"/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id="{92543A19-E10A-45D8-A0CE-4EA93622F383}"/>
              </a:ext>
            </a:extLst>
          </p:cNvPr>
          <p:cNvGrpSpPr/>
          <p:nvPr/>
        </p:nvGrpSpPr>
        <p:grpSpPr>
          <a:xfrm>
            <a:off x="7265322" y="1883089"/>
            <a:ext cx="4111923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26FC61-3534-49B8-93D0-F73EBE4EEE0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با کمال میل و دقت، پاورپوینت یونیک مورد نظر شما را تهیه کرده‌ام. امیدوارم از آن لذت ببرید!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D79972C-8DCF-411F-8A68-FC09CF682E7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6"/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accent6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85">
            <a:extLst>
              <a:ext uri="{FF2B5EF4-FFF2-40B4-BE49-F238E27FC236}">
                <a16:creationId xmlns:a16="http://schemas.microsoft.com/office/drawing/2014/main" id="{979245D2-91C8-4C75-9236-5D73AFB6BF27}"/>
              </a:ext>
            </a:extLst>
          </p:cNvPr>
          <p:cNvGrpSpPr/>
          <p:nvPr/>
        </p:nvGrpSpPr>
        <p:grpSpPr>
          <a:xfrm>
            <a:off x="7265322" y="4036143"/>
            <a:ext cx="4111923" cy="1107996"/>
            <a:chOff x="2551705" y="4283314"/>
            <a:chExt cx="2357003" cy="11079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951D8D-6C97-4929-9E74-40A474D80DA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این اسلایدها به طور کامل قابل ویرایش می‌باشند. شما قادر خواهید بود که آن‌ها را به نیازهای خود تطبیق دهید. این اسلایدها شامل اشکال، نمودارها و جداولی هستند که به عنوان اسلایدهای کمکی نقش می‌انجامند و ارائه‌ی شما را بهبود می‌بخشند.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15610F-24DB-4FB9-AE1A-49B17E0C3B0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2"/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6D846B07-B364-4185-9585-4BD9A9A3F99F}"/>
              </a:ext>
            </a:extLst>
          </p:cNvPr>
          <p:cNvGrpSpPr/>
          <p:nvPr/>
        </p:nvGrpSpPr>
        <p:grpSpPr>
          <a:xfrm>
            <a:off x="7265322" y="5112669"/>
            <a:ext cx="4111923" cy="923330"/>
            <a:chOff x="2551705" y="4283314"/>
            <a:chExt cx="2357003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1B557C4-BAC1-464E-ACBB-4CAA8F33BD6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این پاورپوینت حاوی اطلاعات ارزشمند و جذاب در زمینه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DNA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است. از اسلایدهای حرفه‌ای و متحرک تا اسلایدهای قابل ویرایش، این قالب تنوع و کارایی را به خوبی ترکیب کرده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9BDF7FC-27B7-4023-B270-D8383BCA368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1"/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D389A7D6-62F0-420B-88CF-B2ECEBC2F954}"/>
              </a:ext>
            </a:extLst>
          </p:cNvPr>
          <p:cNvSpPr>
            <a:spLocks noChangeAspect="1"/>
          </p:cNvSpPr>
          <p:nvPr/>
        </p:nvSpPr>
        <p:spPr>
          <a:xfrm rot="9900000">
            <a:off x="2655422" y="5360894"/>
            <a:ext cx="323406" cy="27467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CCD63F95-640D-454C-9918-900E2E22169C}"/>
              </a:ext>
            </a:extLst>
          </p:cNvPr>
          <p:cNvSpPr/>
          <p:nvPr/>
        </p:nvSpPr>
        <p:spPr>
          <a:xfrm>
            <a:off x="1514360" y="5389668"/>
            <a:ext cx="282895" cy="2173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853F0CC3-3323-42CD-BD85-6980EF0C4994}"/>
              </a:ext>
            </a:extLst>
          </p:cNvPr>
          <p:cNvSpPr/>
          <p:nvPr/>
        </p:nvSpPr>
        <p:spPr>
          <a:xfrm>
            <a:off x="4879871" y="5414466"/>
            <a:ext cx="321869" cy="21153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255E2DB7-AACF-4746-83C4-05F026D224DF}"/>
              </a:ext>
            </a:extLst>
          </p:cNvPr>
          <p:cNvSpPr>
            <a:spLocks noChangeAspect="1"/>
          </p:cNvSpPr>
          <p:nvPr/>
        </p:nvSpPr>
        <p:spPr>
          <a:xfrm>
            <a:off x="3760286" y="5362986"/>
            <a:ext cx="311895" cy="3144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30283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D42610A7-EDEC-4D1B-AE48-50AAB906DE1B}"/>
              </a:ext>
            </a:extLst>
          </p:cNvPr>
          <p:cNvSpPr/>
          <p:nvPr/>
        </p:nvSpPr>
        <p:spPr>
          <a:xfrm>
            <a:off x="5732370" y="2726020"/>
            <a:ext cx="2378214" cy="2378214"/>
          </a:xfrm>
          <a:prstGeom prst="blockArc">
            <a:avLst>
              <a:gd name="adj1" fmla="val 10800000"/>
              <a:gd name="adj2" fmla="val 0"/>
              <a:gd name="adj3" fmla="val 310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475B9541-3DBC-422D-86B5-C90A271F18AB}"/>
              </a:ext>
            </a:extLst>
          </p:cNvPr>
          <p:cNvSpPr/>
          <p:nvPr/>
        </p:nvSpPr>
        <p:spPr>
          <a:xfrm rot="10800000">
            <a:off x="4082374" y="2726020"/>
            <a:ext cx="2378214" cy="2378214"/>
          </a:xfrm>
          <a:prstGeom prst="blockArc">
            <a:avLst>
              <a:gd name="adj1" fmla="val 10800000"/>
              <a:gd name="adj2" fmla="val 0"/>
              <a:gd name="adj3" fmla="val 310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96B270-C79E-4AA4-A10B-B1234BB7E7AC}"/>
              </a:ext>
            </a:extLst>
          </p:cNvPr>
          <p:cNvGrpSpPr/>
          <p:nvPr/>
        </p:nvGrpSpPr>
        <p:grpSpPr>
          <a:xfrm>
            <a:off x="6870358" y="5208372"/>
            <a:ext cx="4393805" cy="1125795"/>
            <a:chOff x="-740680" y="1114177"/>
            <a:chExt cx="4125026" cy="11257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E6767B-7E93-4E61-87F0-856FDD5FF1D9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1A54FC-2B94-40B6-A158-D7F7DD4211AA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این پاورپوینت حاوی اطلاعات ارزشمند و جذاب در زمینه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DNA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است. از اسلایدهای حرفه‌ای و متحرک تا اسلایدهای قابل ویرایش، این قالب تنوع و کارایی را به خوبی ترکیب کرده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8B61B8-C664-4F32-8A74-3F52E797355C}"/>
              </a:ext>
            </a:extLst>
          </p:cNvPr>
          <p:cNvGrpSpPr/>
          <p:nvPr/>
        </p:nvGrpSpPr>
        <p:grpSpPr>
          <a:xfrm>
            <a:off x="912390" y="1878732"/>
            <a:ext cx="4392778" cy="1125795"/>
            <a:chOff x="-740680" y="1114177"/>
            <a:chExt cx="4125026" cy="11257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7621B0-4A42-479D-A3BE-46006D1AD89F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F5146C-D229-4E36-A7D6-301316A50EE3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این پاورپوینت حاوی اطلاعات ارزشمند و جذاب در زمینه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DNA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است. از اسلایدهای حرفه‌ای و متحرک تا اسلایدهای قابل ویرایش، این قالب تنوع و کارایی را به خوبی ترکیب کرده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89080A-A836-4F94-989B-AC231DE54D12}"/>
              </a:ext>
            </a:extLst>
          </p:cNvPr>
          <p:cNvSpPr txBox="1"/>
          <p:nvPr/>
        </p:nvSpPr>
        <p:spPr>
          <a:xfrm>
            <a:off x="7553150" y="3377919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311C1-141B-44A2-A907-911F42C1858A}"/>
              </a:ext>
            </a:extLst>
          </p:cNvPr>
          <p:cNvSpPr txBox="1"/>
          <p:nvPr/>
        </p:nvSpPr>
        <p:spPr>
          <a:xfrm>
            <a:off x="6134424" y="2951480"/>
            <a:ext cx="171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63F4E3-112A-493D-BB19-E50908E54E07}"/>
              </a:ext>
            </a:extLst>
          </p:cNvPr>
          <p:cNvGrpSpPr/>
          <p:nvPr/>
        </p:nvGrpSpPr>
        <p:grpSpPr>
          <a:xfrm>
            <a:off x="1068912" y="5431424"/>
            <a:ext cx="2671264" cy="579492"/>
            <a:chOff x="661588" y="5061430"/>
            <a:chExt cx="2671264" cy="579492"/>
          </a:xfrm>
        </p:grpSpPr>
        <p:sp>
          <p:nvSpPr>
            <p:cNvPr id="14" name="Chevron 43">
              <a:extLst>
                <a:ext uri="{FF2B5EF4-FFF2-40B4-BE49-F238E27FC236}">
                  <a16:creationId xmlns:a16="http://schemas.microsoft.com/office/drawing/2014/main" id="{D2F775AE-80EF-4B24-9527-C3E486C45334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8C8294-8240-4BCB-BF5B-A88FF08667B5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ساده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Chevron 45">
              <a:extLst>
                <a:ext uri="{FF2B5EF4-FFF2-40B4-BE49-F238E27FC236}">
                  <a16:creationId xmlns:a16="http://schemas.microsoft.com/office/drawing/2014/main" id="{750ACB5D-FC04-4088-AEB6-76C93F9397DC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D41C6C-3FD3-4227-887B-9A3F7AEB363E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ساده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BC6C10-C607-41BD-AF6E-ED94E4E362B3}"/>
              </a:ext>
            </a:extLst>
          </p:cNvPr>
          <p:cNvGrpSpPr/>
          <p:nvPr/>
        </p:nvGrpSpPr>
        <p:grpSpPr>
          <a:xfrm>
            <a:off x="8599228" y="1878732"/>
            <a:ext cx="2671264" cy="579492"/>
            <a:chOff x="661588" y="5061430"/>
            <a:chExt cx="2671264" cy="579492"/>
          </a:xfrm>
        </p:grpSpPr>
        <p:sp>
          <p:nvSpPr>
            <p:cNvPr id="19" name="Chevron 48">
              <a:extLst>
                <a:ext uri="{FF2B5EF4-FFF2-40B4-BE49-F238E27FC236}">
                  <a16:creationId xmlns:a16="http://schemas.microsoft.com/office/drawing/2014/main" id="{F4A88354-97E6-478D-A4A5-6453A71951D2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66F478-D36D-42C3-B027-4AAA7C86E1BD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ساده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Chevron 50">
              <a:extLst>
                <a:ext uri="{FF2B5EF4-FFF2-40B4-BE49-F238E27FC236}">
                  <a16:creationId xmlns:a16="http://schemas.microsoft.com/office/drawing/2014/main" id="{F694BFDF-C7B0-4165-8C00-9D3BF1D94234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741F2C-9BE4-4F36-B546-D302BF8367D5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ساده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CB1BD5-5A47-4C07-8984-74B8793BDDFB}"/>
              </a:ext>
            </a:extLst>
          </p:cNvPr>
          <p:cNvGrpSpPr/>
          <p:nvPr/>
        </p:nvGrpSpPr>
        <p:grpSpPr>
          <a:xfrm>
            <a:off x="4082370" y="2726020"/>
            <a:ext cx="4028214" cy="2378214"/>
            <a:chOff x="2558370" y="2706970"/>
            <a:chExt cx="4028214" cy="2378214"/>
          </a:xfrm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FA92933F-8B94-4BF8-BEB6-5DC757C5081D}"/>
                </a:ext>
              </a:extLst>
            </p:cNvPr>
            <p:cNvSpPr/>
            <p:nvPr/>
          </p:nvSpPr>
          <p:spPr>
            <a:xfrm rot="10800000">
              <a:off x="4208370" y="2706970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366CE3B3-C78D-46A4-B164-B5E18FA9DEFD}"/>
                </a:ext>
              </a:extLst>
            </p:cNvPr>
            <p:cNvSpPr/>
            <p:nvPr/>
          </p:nvSpPr>
          <p:spPr>
            <a:xfrm>
              <a:off x="2558370" y="2706970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0A95C3F3-110F-4871-BFE7-2998CAAC6525}"/>
                </a:ext>
              </a:extLst>
            </p:cNvPr>
            <p:cNvSpPr/>
            <p:nvPr/>
          </p:nvSpPr>
          <p:spPr>
            <a:xfrm rot="10800000">
              <a:off x="2558371" y="3893049"/>
              <a:ext cx="737820" cy="36340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E640383-5D21-43AA-A974-D0CEE11737E6}"/>
              </a:ext>
            </a:extLst>
          </p:cNvPr>
          <p:cNvSpPr/>
          <p:nvPr/>
        </p:nvSpPr>
        <p:spPr>
          <a:xfrm rot="10800000">
            <a:off x="7372763" y="3908498"/>
            <a:ext cx="737820" cy="36340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A638D4-5AA8-4AE7-8A75-622B32CD2E16}"/>
              </a:ext>
            </a:extLst>
          </p:cNvPr>
          <p:cNvSpPr txBox="1"/>
          <p:nvPr/>
        </p:nvSpPr>
        <p:spPr>
          <a:xfrm>
            <a:off x="4419023" y="2951480"/>
            <a:ext cx="171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8F713F-65B7-420B-ABD9-AB83EFE88EC5}"/>
              </a:ext>
            </a:extLst>
          </p:cNvPr>
          <p:cNvSpPr txBox="1"/>
          <p:nvPr/>
        </p:nvSpPr>
        <p:spPr>
          <a:xfrm>
            <a:off x="4262758" y="3377919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Freeform 55">
            <a:extLst>
              <a:ext uri="{FF2B5EF4-FFF2-40B4-BE49-F238E27FC236}">
                <a16:creationId xmlns:a16="http://schemas.microsoft.com/office/drawing/2014/main" id="{5C509B5A-D72C-4EDC-A30B-563E070795DD}"/>
              </a:ext>
            </a:extLst>
          </p:cNvPr>
          <p:cNvSpPr/>
          <p:nvPr/>
        </p:nvSpPr>
        <p:spPr>
          <a:xfrm rot="2700000">
            <a:off x="5186148" y="3600441"/>
            <a:ext cx="257782" cy="631653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E1B7BA91-79BE-4F6B-9528-9F1C8B9B2894}"/>
              </a:ext>
            </a:extLst>
          </p:cNvPr>
          <p:cNvSpPr/>
          <p:nvPr/>
        </p:nvSpPr>
        <p:spPr>
          <a:xfrm rot="16200000" flipH="1">
            <a:off x="6672914" y="3692240"/>
            <a:ext cx="500257" cy="4711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34271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12327" y="785415"/>
            <a:ext cx="2632094" cy="953124"/>
            <a:chOff x="803640" y="3362835"/>
            <a:chExt cx="2059657" cy="953124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97479" y="785415"/>
            <a:ext cx="2632094" cy="953124"/>
            <a:chOff x="803640" y="3362835"/>
            <a:chExt cx="2059657" cy="9531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16225" y="5158149"/>
            <a:ext cx="2632094" cy="953124"/>
            <a:chOff x="803640" y="3362835"/>
            <a:chExt cx="2059657" cy="9531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71052" y="5158149"/>
            <a:ext cx="2632094" cy="953124"/>
            <a:chOff x="803640" y="3362835"/>
            <a:chExt cx="2059657" cy="9531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1" name="Rectangle 36">
            <a:extLst>
              <a:ext uri="{FF2B5EF4-FFF2-40B4-BE49-F238E27FC236}">
                <a16:creationId xmlns:a16="http://schemas.microsoft.com/office/drawing/2014/main" id="{E3E18DDE-55D6-487D-80D4-698CFB0FC98E}"/>
              </a:ext>
            </a:extLst>
          </p:cNvPr>
          <p:cNvSpPr/>
          <p:nvPr/>
        </p:nvSpPr>
        <p:spPr>
          <a:xfrm>
            <a:off x="5030011" y="1095912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C5388617-61BB-406D-824E-01035A819961}"/>
              </a:ext>
            </a:extLst>
          </p:cNvPr>
          <p:cNvSpPr/>
          <p:nvPr/>
        </p:nvSpPr>
        <p:spPr>
          <a:xfrm>
            <a:off x="8392694" y="1104689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57E774E2-F1E2-42A9-A2A9-C0E93FFAFD18}"/>
              </a:ext>
            </a:extLst>
          </p:cNvPr>
          <p:cNvSpPr/>
          <p:nvPr/>
        </p:nvSpPr>
        <p:spPr>
          <a:xfrm>
            <a:off x="731550" y="555286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733B3E0E-AE79-46FC-AA78-72A16AB6E5B8}"/>
              </a:ext>
            </a:extLst>
          </p:cNvPr>
          <p:cNvSpPr/>
          <p:nvPr/>
        </p:nvSpPr>
        <p:spPr>
          <a:xfrm>
            <a:off x="4197906" y="5597323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F6664322-A861-41C3-AC16-74F171D496B2}"/>
              </a:ext>
            </a:extLst>
          </p:cNvPr>
          <p:cNvSpPr/>
          <p:nvPr/>
        </p:nvSpPr>
        <p:spPr>
          <a:xfrm>
            <a:off x="4223792" y="2960948"/>
            <a:ext cx="3744416" cy="9361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800">
              <a:cs typeface="B Nazanin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D64671-742C-4203-8BFD-09285973A132}"/>
              </a:ext>
            </a:extLst>
          </p:cNvPr>
          <p:cNvSpPr txBox="1"/>
          <p:nvPr/>
        </p:nvSpPr>
        <p:spPr>
          <a:xfrm>
            <a:off x="4511824" y="310583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ارائه پاورپوینت مدرن</a:t>
            </a:r>
            <a:endParaRPr lang="ko-KR" altLang="en-US" sz="18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B958E-429F-4500-A175-D14828D7406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5B5C58-A903-4D5F-B439-166DDAA23AC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3675758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Bent Arrow 97">
            <a:extLst>
              <a:ext uri="{FF2B5EF4-FFF2-40B4-BE49-F238E27FC236}">
                <a16:creationId xmlns:a16="http://schemas.microsoft.com/office/drawing/2014/main" id="{2F0A91F7-9D9C-4614-9821-266425ABEF1C}"/>
              </a:ext>
            </a:extLst>
          </p:cNvPr>
          <p:cNvSpPr/>
          <p:nvPr/>
        </p:nvSpPr>
        <p:spPr>
          <a:xfrm>
            <a:off x="7289405" y="1646411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Bent Arrow 98">
            <a:extLst>
              <a:ext uri="{FF2B5EF4-FFF2-40B4-BE49-F238E27FC236}">
                <a16:creationId xmlns:a16="http://schemas.microsoft.com/office/drawing/2014/main" id="{A57466B0-5089-4082-A9CB-F843453800B1}"/>
              </a:ext>
            </a:extLst>
          </p:cNvPr>
          <p:cNvSpPr/>
          <p:nvPr/>
        </p:nvSpPr>
        <p:spPr>
          <a:xfrm flipV="1">
            <a:off x="7289405" y="4094683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Bent Arrow 99">
            <a:extLst>
              <a:ext uri="{FF2B5EF4-FFF2-40B4-BE49-F238E27FC236}">
                <a16:creationId xmlns:a16="http://schemas.microsoft.com/office/drawing/2014/main" id="{952730E5-2262-4241-9BAA-B9464A32C975}"/>
              </a:ext>
            </a:extLst>
          </p:cNvPr>
          <p:cNvSpPr/>
          <p:nvPr/>
        </p:nvSpPr>
        <p:spPr>
          <a:xfrm>
            <a:off x="7289405" y="2591141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Bent Arrow 101">
            <a:extLst>
              <a:ext uri="{FF2B5EF4-FFF2-40B4-BE49-F238E27FC236}">
                <a16:creationId xmlns:a16="http://schemas.microsoft.com/office/drawing/2014/main" id="{4F4EE7C9-906B-4817-A366-C698A66276F5}"/>
              </a:ext>
            </a:extLst>
          </p:cNvPr>
          <p:cNvSpPr/>
          <p:nvPr/>
        </p:nvSpPr>
        <p:spPr>
          <a:xfrm flipV="1">
            <a:off x="7289405" y="4104627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22F8F-B424-43B1-AE90-A4E78F4B9876}"/>
              </a:ext>
            </a:extLst>
          </p:cNvPr>
          <p:cNvSpPr txBox="1"/>
          <p:nvPr/>
        </p:nvSpPr>
        <p:spPr>
          <a:xfrm>
            <a:off x="8598971" y="190520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محتوا را اضافه کنید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08E30-A4AB-4FBF-A921-CBB4914341D5}"/>
              </a:ext>
            </a:extLst>
          </p:cNvPr>
          <p:cNvSpPr txBox="1"/>
          <p:nvPr/>
        </p:nvSpPr>
        <p:spPr>
          <a:xfrm>
            <a:off x="8598971" y="2841522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محتوا را اضافه کنید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0FD94-2715-4F9D-9CAA-B03C4E56EEE1}"/>
              </a:ext>
            </a:extLst>
          </p:cNvPr>
          <p:cNvSpPr txBox="1"/>
          <p:nvPr/>
        </p:nvSpPr>
        <p:spPr>
          <a:xfrm>
            <a:off x="8598971" y="4714166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محتوا را اضافه کنید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78405-081B-459A-8815-0F55E2A031F4}"/>
              </a:ext>
            </a:extLst>
          </p:cNvPr>
          <p:cNvSpPr txBox="1"/>
          <p:nvPr/>
        </p:nvSpPr>
        <p:spPr>
          <a:xfrm>
            <a:off x="8598971" y="565049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محتوا را اضافه کنید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ight Arrow 106">
            <a:extLst>
              <a:ext uri="{FF2B5EF4-FFF2-40B4-BE49-F238E27FC236}">
                <a16:creationId xmlns:a16="http://schemas.microsoft.com/office/drawing/2014/main" id="{DCA72B65-2902-42F6-80B3-D67451D2FD39}"/>
              </a:ext>
            </a:extLst>
          </p:cNvPr>
          <p:cNvSpPr/>
          <p:nvPr/>
        </p:nvSpPr>
        <p:spPr>
          <a:xfrm>
            <a:off x="884256" y="3530172"/>
            <a:ext cx="10353133" cy="79729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6F635-14FA-4ADC-B5BA-99777C4DCE32}"/>
              </a:ext>
            </a:extLst>
          </p:cNvPr>
          <p:cNvSpPr txBox="1"/>
          <p:nvPr/>
        </p:nvSpPr>
        <p:spPr>
          <a:xfrm>
            <a:off x="8598971" y="3777844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محتوا را اضافه کنید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3" name="그룹 2">
            <a:extLst>
              <a:ext uri="{FF2B5EF4-FFF2-40B4-BE49-F238E27FC236}">
                <a16:creationId xmlns:a16="http://schemas.microsoft.com/office/drawing/2014/main" id="{558FAAF0-962E-4291-A866-6A6F25AF2871}"/>
              </a:ext>
            </a:extLst>
          </p:cNvPr>
          <p:cNvGrpSpPr/>
          <p:nvPr/>
        </p:nvGrpSpPr>
        <p:grpSpPr>
          <a:xfrm>
            <a:off x="4935235" y="3422027"/>
            <a:ext cx="1838432" cy="1013961"/>
            <a:chOff x="5653183" y="3500384"/>
            <a:chExt cx="1551069" cy="855470"/>
          </a:xfrm>
        </p:grpSpPr>
        <p:sp>
          <p:nvSpPr>
            <p:cNvPr id="14" name="Rounded Rectangle 108">
              <a:extLst>
                <a:ext uri="{FF2B5EF4-FFF2-40B4-BE49-F238E27FC236}">
                  <a16:creationId xmlns:a16="http://schemas.microsoft.com/office/drawing/2014/main" id="{BC88BCB3-0BE9-45F3-9708-E0ACA156986B}"/>
                </a:ext>
              </a:extLst>
            </p:cNvPr>
            <p:cNvSpPr/>
            <p:nvPr/>
          </p:nvSpPr>
          <p:spPr>
            <a:xfrm rot="1800000">
              <a:off x="6844212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Rounded Rectangle 109">
              <a:extLst>
                <a:ext uri="{FF2B5EF4-FFF2-40B4-BE49-F238E27FC236}">
                  <a16:creationId xmlns:a16="http://schemas.microsoft.com/office/drawing/2014/main" id="{C9FC5434-61B7-46D5-BB86-45D66973A414}"/>
                </a:ext>
              </a:extLst>
            </p:cNvPr>
            <p:cNvSpPr/>
            <p:nvPr/>
          </p:nvSpPr>
          <p:spPr>
            <a:xfrm rot="1800000">
              <a:off x="644720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Rounded Rectangle 110">
              <a:extLst>
                <a:ext uri="{FF2B5EF4-FFF2-40B4-BE49-F238E27FC236}">
                  <a16:creationId xmlns:a16="http://schemas.microsoft.com/office/drawing/2014/main" id="{C8E43443-8DBB-4820-BD42-DCCD99C78186}"/>
                </a:ext>
              </a:extLst>
            </p:cNvPr>
            <p:cNvSpPr/>
            <p:nvPr/>
          </p:nvSpPr>
          <p:spPr>
            <a:xfrm rot="1800000">
              <a:off x="605019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Rounded Rectangle 111">
              <a:extLst>
                <a:ext uri="{FF2B5EF4-FFF2-40B4-BE49-F238E27FC236}">
                  <a16:creationId xmlns:a16="http://schemas.microsoft.com/office/drawing/2014/main" id="{B3FCE93D-1644-4400-BAD7-64F35A0C9260}"/>
                </a:ext>
              </a:extLst>
            </p:cNvPr>
            <p:cNvSpPr/>
            <p:nvPr/>
          </p:nvSpPr>
          <p:spPr>
            <a:xfrm rot="1800000">
              <a:off x="565318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FE66262-7473-4F94-B35A-3F0FD2E54422}"/>
              </a:ext>
            </a:extLst>
          </p:cNvPr>
          <p:cNvSpPr txBox="1"/>
          <p:nvPr/>
        </p:nvSpPr>
        <p:spPr>
          <a:xfrm>
            <a:off x="1135468" y="3776610"/>
            <a:ext cx="278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مطالب اینجاست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817E76-E8A1-4347-9080-178D6445D405}"/>
              </a:ext>
            </a:extLst>
          </p:cNvPr>
          <p:cNvGrpSpPr/>
          <p:nvPr/>
        </p:nvGrpSpPr>
        <p:grpSpPr>
          <a:xfrm>
            <a:off x="1568383" y="1749031"/>
            <a:ext cx="3055868" cy="875705"/>
            <a:chOff x="2911792" y="4330939"/>
            <a:chExt cx="1996919" cy="8757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AFD808-96D7-4A2E-8ABE-E3B6578B473A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0F4C48-47B4-4718-BA92-4EDE9DD17A0E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A74F8E-35EC-44F5-A8EE-171849E1B0A7}"/>
              </a:ext>
            </a:extLst>
          </p:cNvPr>
          <p:cNvGrpSpPr/>
          <p:nvPr/>
        </p:nvGrpSpPr>
        <p:grpSpPr>
          <a:xfrm>
            <a:off x="954614" y="2757281"/>
            <a:ext cx="3055868" cy="875705"/>
            <a:chOff x="2911792" y="4330939"/>
            <a:chExt cx="1996919" cy="8757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C228A7-D9C5-46D8-B34B-AFEBAC994E90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2540C1-E981-4D5C-B653-18243E60E649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C92390-A872-453E-BF56-BDFDB2BA5AF1}"/>
              </a:ext>
            </a:extLst>
          </p:cNvPr>
          <p:cNvGrpSpPr/>
          <p:nvPr/>
        </p:nvGrpSpPr>
        <p:grpSpPr>
          <a:xfrm>
            <a:off x="954614" y="4207641"/>
            <a:ext cx="3055868" cy="875705"/>
            <a:chOff x="2911792" y="4330939"/>
            <a:chExt cx="1996919" cy="8757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157309-9E05-4C36-B74C-A8103EF1A570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4CE98A-8529-4874-8DF2-83516633D33D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176FA1-FC3B-4C7D-99C3-7103A2C39359}"/>
              </a:ext>
            </a:extLst>
          </p:cNvPr>
          <p:cNvGrpSpPr/>
          <p:nvPr/>
        </p:nvGrpSpPr>
        <p:grpSpPr>
          <a:xfrm>
            <a:off x="1568383" y="5225939"/>
            <a:ext cx="3055868" cy="875705"/>
            <a:chOff x="2911792" y="4330939"/>
            <a:chExt cx="1996919" cy="8757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A378A8-91B4-41F8-9E78-2D8B91E4DCEF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40BCF2-2939-49A8-81F8-36420F6AA562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31" name="Elbow Connector 125">
            <a:extLst>
              <a:ext uri="{FF2B5EF4-FFF2-40B4-BE49-F238E27FC236}">
                <a16:creationId xmlns:a16="http://schemas.microsoft.com/office/drawing/2014/main" id="{41F6C7FF-1316-4662-8CCE-3920311407C9}"/>
              </a:ext>
            </a:extLst>
          </p:cNvPr>
          <p:cNvCxnSpPr>
            <a:cxnSpLocks/>
            <a:stCxn id="17" idx="0"/>
          </p:cNvCxnSpPr>
          <p:nvPr/>
        </p:nvCxnSpPr>
        <p:spPr>
          <a:xfrm rot="16200000" flipV="1">
            <a:off x="4515176" y="2603028"/>
            <a:ext cx="340650" cy="143319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126">
            <a:extLst>
              <a:ext uri="{FF2B5EF4-FFF2-40B4-BE49-F238E27FC236}">
                <a16:creationId xmlns:a16="http://schemas.microsoft.com/office/drawing/2014/main" id="{F681BF12-9372-421E-990A-A54AE1E966FB}"/>
              </a:ext>
            </a:extLst>
          </p:cNvPr>
          <p:cNvCxnSpPr>
            <a:cxnSpLocks/>
            <a:stCxn id="15" idx="0"/>
          </p:cNvCxnSpPr>
          <p:nvPr/>
        </p:nvCxnSpPr>
        <p:spPr>
          <a:xfrm rot="16200000" flipV="1">
            <a:off x="4798861" y="1945586"/>
            <a:ext cx="1369747" cy="1718980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127">
            <a:extLst>
              <a:ext uri="{FF2B5EF4-FFF2-40B4-BE49-F238E27FC236}">
                <a16:creationId xmlns:a16="http://schemas.microsoft.com/office/drawing/2014/main" id="{80D0A0F7-79D6-444A-9A9C-41D0539D198A}"/>
              </a:ext>
            </a:extLst>
          </p:cNvPr>
          <p:cNvCxnSpPr>
            <a:stCxn id="16" idx="2"/>
            <a:endCxn id="26" idx="3"/>
          </p:cNvCxnSpPr>
          <p:nvPr/>
        </p:nvCxnSpPr>
        <p:spPr>
          <a:xfrm rot="5400000">
            <a:off x="4492023" y="3886524"/>
            <a:ext cx="392116" cy="1355198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128">
            <a:extLst>
              <a:ext uri="{FF2B5EF4-FFF2-40B4-BE49-F238E27FC236}">
                <a16:creationId xmlns:a16="http://schemas.microsoft.com/office/drawing/2014/main" id="{4D93B356-5731-4338-95DC-857D7AD1A189}"/>
              </a:ext>
            </a:extLst>
          </p:cNvPr>
          <p:cNvCxnSpPr>
            <a:stCxn id="14" idx="2"/>
            <a:endCxn id="29" idx="3"/>
          </p:cNvCxnSpPr>
          <p:nvPr/>
        </p:nvCxnSpPr>
        <p:spPr>
          <a:xfrm rot="5400000">
            <a:off x="4760321" y="4231995"/>
            <a:ext cx="1410414" cy="168255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8806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8" name="그룹 10">
            <a:extLst>
              <a:ext uri="{FF2B5EF4-FFF2-40B4-BE49-F238E27FC236}">
                <a16:creationId xmlns:a16="http://schemas.microsoft.com/office/drawing/2014/main" id="{DF98F529-7397-434E-AEA8-28764EF15375}"/>
              </a:ext>
            </a:extLst>
          </p:cNvPr>
          <p:cNvGrpSpPr/>
          <p:nvPr/>
        </p:nvGrpSpPr>
        <p:grpSpPr>
          <a:xfrm>
            <a:off x="2515526" y="2001479"/>
            <a:ext cx="6969538" cy="41004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FD13CA0-1AC9-4B68-8925-F26B70F94A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60DDDB8-A94B-4CD1-BD2D-85C707BDEB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053A0E78-3DBB-4CB9-B328-A3CE14FDC6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7D42516-99C8-4E76-9978-79F213C46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EF701D49-4E47-40D3-B41D-EF2BE89FBBD8}"/>
              </a:ext>
            </a:extLst>
          </p:cNvPr>
          <p:cNvGrpSpPr/>
          <p:nvPr/>
        </p:nvGrpSpPr>
        <p:grpSpPr>
          <a:xfrm>
            <a:off x="4907330" y="2315202"/>
            <a:ext cx="532678" cy="532678"/>
            <a:chOff x="2483768" y="3040338"/>
            <a:chExt cx="532678" cy="532678"/>
          </a:xfrm>
        </p:grpSpPr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F0BF84C5-7C1D-4BB8-89EB-DA06C86BBFE1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DF7FFCE4-1337-45F5-9F95-3EB34939FC41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86920072-8CFC-4CF0-8456-6168B3CCABDA}"/>
              </a:ext>
            </a:extLst>
          </p:cNvPr>
          <p:cNvGrpSpPr/>
          <p:nvPr/>
        </p:nvGrpSpPr>
        <p:grpSpPr>
          <a:xfrm>
            <a:off x="8142032" y="5012911"/>
            <a:ext cx="532678" cy="532678"/>
            <a:chOff x="2483768" y="3040338"/>
            <a:chExt cx="532678" cy="532678"/>
          </a:xfrm>
          <a:solidFill>
            <a:schemeClr val="accent3">
              <a:alpha val="70000"/>
            </a:schemeClr>
          </a:solidFill>
        </p:grpSpPr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E3E4ABFA-AC4C-44A0-AF9B-0E70D1E51881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4">
                <a:lumMod val="9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0AF526F0-3C3C-47F5-8AE0-E7B433C68CD5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4">
                <a:lumMod val="9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0FCE175C-E068-4247-9B82-6764589E7076}"/>
              </a:ext>
            </a:extLst>
          </p:cNvPr>
          <p:cNvGrpSpPr/>
          <p:nvPr/>
        </p:nvGrpSpPr>
        <p:grpSpPr>
          <a:xfrm>
            <a:off x="6404175" y="3114539"/>
            <a:ext cx="532678" cy="532678"/>
            <a:chOff x="2483768" y="3040338"/>
            <a:chExt cx="532678" cy="532678"/>
          </a:xfrm>
        </p:grpSpPr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83E421B7-96D8-45AF-A20C-E0700C491F8F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F33191BE-32D1-4629-9A4B-84A293070000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620" name="Group 619">
            <a:extLst>
              <a:ext uri="{FF2B5EF4-FFF2-40B4-BE49-F238E27FC236}">
                <a16:creationId xmlns:a16="http://schemas.microsoft.com/office/drawing/2014/main" id="{FEEDE2CF-B3E4-43E5-ACD3-4B60692534E8}"/>
              </a:ext>
            </a:extLst>
          </p:cNvPr>
          <p:cNvGrpSpPr/>
          <p:nvPr/>
        </p:nvGrpSpPr>
        <p:grpSpPr>
          <a:xfrm>
            <a:off x="7779695" y="3803644"/>
            <a:ext cx="532678" cy="532678"/>
            <a:chOff x="2483768" y="3040338"/>
            <a:chExt cx="532678" cy="532678"/>
          </a:xfrm>
        </p:grpSpPr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FB5BC744-CBE0-4173-BEE5-771F48A11F28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451D9C99-46CD-4A1B-96E6-3F15ED3C06EA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cxnSp>
        <p:nvCxnSpPr>
          <p:cNvPr id="623" name="Elbow Connector 29">
            <a:extLst>
              <a:ext uri="{FF2B5EF4-FFF2-40B4-BE49-F238E27FC236}">
                <a16:creationId xmlns:a16="http://schemas.microsoft.com/office/drawing/2014/main" id="{18C4A7EF-4DAA-4EB5-96D1-682D9F1E4A8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68633" y="3380877"/>
            <a:ext cx="2899197" cy="189713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4" name="그룹 3">
            <a:extLst>
              <a:ext uri="{FF2B5EF4-FFF2-40B4-BE49-F238E27FC236}">
                <a16:creationId xmlns:a16="http://schemas.microsoft.com/office/drawing/2014/main" id="{BEF87EE6-1278-4452-8EB6-62F7261569C1}"/>
              </a:ext>
            </a:extLst>
          </p:cNvPr>
          <p:cNvGrpSpPr/>
          <p:nvPr/>
        </p:nvGrpSpPr>
        <p:grpSpPr>
          <a:xfrm>
            <a:off x="0" y="1693080"/>
            <a:ext cx="2520000" cy="990229"/>
            <a:chOff x="1954056" y="1822840"/>
            <a:chExt cx="2520000" cy="990229"/>
          </a:xfrm>
        </p:grpSpPr>
        <p:sp>
          <p:nvSpPr>
            <p:cNvPr id="625" name="TextBox 624">
              <a:extLst>
                <a:ext uri="{FF2B5EF4-FFF2-40B4-BE49-F238E27FC236}">
                  <a16:creationId xmlns:a16="http://schemas.microsoft.com/office/drawing/2014/main" id="{A7CBBD4E-4DF3-47FC-A711-77B635D7F245}"/>
                </a:ext>
              </a:extLst>
            </p:cNvPr>
            <p:cNvSpPr txBox="1"/>
            <p:nvPr/>
          </p:nvSpPr>
          <p:spPr>
            <a:xfrm>
              <a:off x="1954056" y="1822840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محتوای</a:t>
              </a:r>
              <a:r>
                <a:rPr lang="en-US" altLang="ko-KR" sz="24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 A</a:t>
              </a:r>
              <a:endParaRPr lang="ko-KR" altLang="en-US" sz="24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26" name="TextBox 625">
              <a:extLst>
                <a:ext uri="{FF2B5EF4-FFF2-40B4-BE49-F238E27FC236}">
                  <a16:creationId xmlns:a16="http://schemas.microsoft.com/office/drawing/2014/main" id="{6D3EFCF4-B9C9-4A94-9BCE-2DAEFD875FB9}"/>
                </a:ext>
              </a:extLst>
            </p:cNvPr>
            <p:cNvSpPr txBox="1"/>
            <p:nvPr/>
          </p:nvSpPr>
          <p:spPr>
            <a:xfrm>
              <a:off x="1954056" y="2189821"/>
              <a:ext cx="252000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27" name="그룹 6">
            <a:extLst>
              <a:ext uri="{FF2B5EF4-FFF2-40B4-BE49-F238E27FC236}">
                <a16:creationId xmlns:a16="http://schemas.microsoft.com/office/drawing/2014/main" id="{A3562F93-5649-4370-9BE5-CC0FBC1E6722}"/>
              </a:ext>
            </a:extLst>
          </p:cNvPr>
          <p:cNvGrpSpPr/>
          <p:nvPr/>
        </p:nvGrpSpPr>
        <p:grpSpPr>
          <a:xfrm>
            <a:off x="1254766" y="4994247"/>
            <a:ext cx="2624457" cy="1039717"/>
            <a:chOff x="1936411" y="4527288"/>
            <a:chExt cx="2624457" cy="1039717"/>
          </a:xfrm>
        </p:grpSpPr>
        <p:sp>
          <p:nvSpPr>
            <p:cNvPr id="628" name="TextBox 627">
              <a:extLst>
                <a:ext uri="{FF2B5EF4-FFF2-40B4-BE49-F238E27FC236}">
                  <a16:creationId xmlns:a16="http://schemas.microsoft.com/office/drawing/2014/main" id="{9F18AC30-C71C-4C72-A314-1B4B38C95E14}"/>
                </a:ext>
              </a:extLst>
            </p:cNvPr>
            <p:cNvSpPr txBox="1"/>
            <p:nvPr/>
          </p:nvSpPr>
          <p:spPr>
            <a:xfrm>
              <a:off x="1936411" y="4527288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محتوای</a:t>
              </a:r>
              <a:r>
                <a:rPr lang="en-US" altLang="ko-KR" sz="2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 B</a:t>
              </a:r>
              <a:endParaRPr lang="ko-KR" altLang="en-US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29" name="TextBox 628">
              <a:extLst>
                <a:ext uri="{FF2B5EF4-FFF2-40B4-BE49-F238E27FC236}">
                  <a16:creationId xmlns:a16="http://schemas.microsoft.com/office/drawing/2014/main" id="{1F224B81-53D7-41D6-89D6-DF981548EA51}"/>
                </a:ext>
              </a:extLst>
            </p:cNvPr>
            <p:cNvSpPr txBox="1"/>
            <p:nvPr/>
          </p:nvSpPr>
          <p:spPr>
            <a:xfrm>
              <a:off x="2040868" y="4943757"/>
              <a:ext cx="252000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30" name="그룹 4">
            <a:extLst>
              <a:ext uri="{FF2B5EF4-FFF2-40B4-BE49-F238E27FC236}">
                <a16:creationId xmlns:a16="http://schemas.microsoft.com/office/drawing/2014/main" id="{03D73DD4-FFE3-4624-A465-56DA561503C9}"/>
              </a:ext>
            </a:extLst>
          </p:cNvPr>
          <p:cNvGrpSpPr/>
          <p:nvPr/>
        </p:nvGrpSpPr>
        <p:grpSpPr>
          <a:xfrm>
            <a:off x="9071220" y="1658346"/>
            <a:ext cx="2520000" cy="1035961"/>
            <a:chOff x="7794620" y="1544892"/>
            <a:chExt cx="2520000" cy="1035961"/>
          </a:xfrm>
        </p:grpSpPr>
        <p:sp>
          <p:nvSpPr>
            <p:cNvPr id="631" name="TextBox 630">
              <a:extLst>
                <a:ext uri="{FF2B5EF4-FFF2-40B4-BE49-F238E27FC236}">
                  <a16:creationId xmlns:a16="http://schemas.microsoft.com/office/drawing/2014/main" id="{6CA2ECC6-BB10-4BF9-B026-DBFBD578B77B}"/>
                </a:ext>
              </a:extLst>
            </p:cNvPr>
            <p:cNvSpPr txBox="1"/>
            <p:nvPr/>
          </p:nvSpPr>
          <p:spPr>
            <a:xfrm>
              <a:off x="7794620" y="1544892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محتوای </a:t>
              </a:r>
              <a:r>
                <a:rPr lang="en-US" altLang="ko-KR" sz="24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C</a:t>
              </a:r>
              <a:endParaRPr lang="ko-KR" altLang="en-US" sz="24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32" name="TextBox 631">
              <a:extLst>
                <a:ext uri="{FF2B5EF4-FFF2-40B4-BE49-F238E27FC236}">
                  <a16:creationId xmlns:a16="http://schemas.microsoft.com/office/drawing/2014/main" id="{C16B48B1-249F-4507-B7AE-F69EC1A25067}"/>
                </a:ext>
              </a:extLst>
            </p:cNvPr>
            <p:cNvSpPr txBox="1"/>
            <p:nvPr/>
          </p:nvSpPr>
          <p:spPr>
            <a:xfrm>
              <a:off x="7794620" y="1957605"/>
              <a:ext cx="252000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33" name="그룹 7">
            <a:extLst>
              <a:ext uri="{FF2B5EF4-FFF2-40B4-BE49-F238E27FC236}">
                <a16:creationId xmlns:a16="http://schemas.microsoft.com/office/drawing/2014/main" id="{E829B0E7-5314-49DB-8B13-6658AB79E579}"/>
              </a:ext>
            </a:extLst>
          </p:cNvPr>
          <p:cNvGrpSpPr/>
          <p:nvPr/>
        </p:nvGrpSpPr>
        <p:grpSpPr>
          <a:xfrm>
            <a:off x="8883624" y="4023138"/>
            <a:ext cx="2520000" cy="987009"/>
            <a:chOff x="6292159" y="5203377"/>
            <a:chExt cx="2520000" cy="987009"/>
          </a:xfrm>
        </p:grpSpPr>
        <p:sp>
          <p:nvSpPr>
            <p:cNvPr id="634" name="TextBox 633">
              <a:extLst>
                <a:ext uri="{FF2B5EF4-FFF2-40B4-BE49-F238E27FC236}">
                  <a16:creationId xmlns:a16="http://schemas.microsoft.com/office/drawing/2014/main" id="{ABBB3B1C-EB13-4D55-8D73-93AFCC8AC601}"/>
                </a:ext>
              </a:extLst>
            </p:cNvPr>
            <p:cNvSpPr txBox="1"/>
            <p:nvPr/>
          </p:nvSpPr>
          <p:spPr>
            <a:xfrm>
              <a:off x="6292159" y="5203377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محتوای </a:t>
              </a:r>
              <a:r>
                <a:rPr lang="en-US" altLang="ko-KR" sz="2400" b="1" dirty="0">
                  <a:solidFill>
                    <a:schemeClr val="accent4">
                      <a:lumMod val="90000"/>
                    </a:schemeClr>
                  </a:solidFill>
                  <a:cs typeface="B Nazanin" panose="00000400000000000000" pitchFamily="2" charset="-78"/>
                </a:rPr>
                <a:t>D</a:t>
              </a:r>
              <a:endParaRPr lang="ko-KR" altLang="en-US" sz="2400" b="1" dirty="0">
                <a:solidFill>
                  <a:schemeClr val="accent4">
                    <a:lumMod val="9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35" name="TextBox 634">
              <a:extLst>
                <a:ext uri="{FF2B5EF4-FFF2-40B4-BE49-F238E27FC236}">
                  <a16:creationId xmlns:a16="http://schemas.microsoft.com/office/drawing/2014/main" id="{7F7AB1E6-903B-4109-8C5B-F797FA593004}"/>
                </a:ext>
              </a:extLst>
            </p:cNvPr>
            <p:cNvSpPr txBox="1"/>
            <p:nvPr/>
          </p:nvSpPr>
          <p:spPr>
            <a:xfrm>
              <a:off x="6292159" y="5567138"/>
              <a:ext cx="252000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636" name="Elbow Connector 29">
            <a:extLst>
              <a:ext uri="{FF2B5EF4-FFF2-40B4-BE49-F238E27FC236}">
                <a16:creationId xmlns:a16="http://schemas.microsoft.com/office/drawing/2014/main" id="{8C16E8FD-1C50-4789-A9B9-4FDF41D3560D}"/>
              </a:ext>
            </a:extLst>
          </p:cNvPr>
          <p:cNvCxnSpPr>
            <a:cxnSpLocks/>
            <a:stCxn id="613" idx="2"/>
          </p:cNvCxnSpPr>
          <p:nvPr/>
        </p:nvCxnSpPr>
        <p:spPr>
          <a:xfrm rot="10800000">
            <a:off x="2487454" y="1988728"/>
            <a:ext cx="2570036" cy="592814"/>
          </a:xfrm>
          <a:prstGeom prst="bentConnector3">
            <a:avLst>
              <a:gd name="adj1" fmla="val 70184"/>
            </a:avLst>
          </a:prstGeom>
          <a:ln w="1905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Elbow Connector 29">
            <a:extLst>
              <a:ext uri="{FF2B5EF4-FFF2-40B4-BE49-F238E27FC236}">
                <a16:creationId xmlns:a16="http://schemas.microsoft.com/office/drawing/2014/main" id="{414B7C03-D957-4205-97D7-DD285D58AABB}"/>
              </a:ext>
            </a:extLst>
          </p:cNvPr>
          <p:cNvCxnSpPr>
            <a:cxnSpLocks/>
            <a:stCxn id="634" idx="1"/>
            <a:endCxn id="616" idx="0"/>
          </p:cNvCxnSpPr>
          <p:nvPr/>
        </p:nvCxnSpPr>
        <p:spPr>
          <a:xfrm rot="10800000" flipV="1">
            <a:off x="8408372" y="4253971"/>
            <a:ext cx="475252" cy="909100"/>
          </a:xfrm>
          <a:prstGeom prst="bentConnector2">
            <a:avLst/>
          </a:prstGeom>
          <a:ln w="19050">
            <a:solidFill>
              <a:schemeClr val="accent4">
                <a:lumMod val="9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Elbow Connector 29">
            <a:extLst>
              <a:ext uri="{FF2B5EF4-FFF2-40B4-BE49-F238E27FC236}">
                <a16:creationId xmlns:a16="http://schemas.microsoft.com/office/drawing/2014/main" id="{4164A6BA-D429-41DB-B795-5A3233914C1E}"/>
              </a:ext>
            </a:extLst>
          </p:cNvPr>
          <p:cNvCxnSpPr>
            <a:cxnSpLocks/>
          </p:cNvCxnSpPr>
          <p:nvPr/>
        </p:nvCxnSpPr>
        <p:spPr>
          <a:xfrm rot="10800000" flipV="1">
            <a:off x="8318068" y="1846638"/>
            <a:ext cx="1025185" cy="2064625"/>
          </a:xfrm>
          <a:prstGeom prst="bentConnector2">
            <a:avLst/>
          </a:prstGeom>
          <a:ln w="1905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878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F34178-DA19-402A-9706-E65F42B4686E}"/>
              </a:ext>
            </a:extLst>
          </p:cNvPr>
          <p:cNvSpPr/>
          <p:nvPr/>
        </p:nvSpPr>
        <p:spPr>
          <a:xfrm>
            <a:off x="691699" y="605393"/>
            <a:ext cx="4728531" cy="5817668"/>
          </a:xfrm>
          <a:custGeom>
            <a:avLst/>
            <a:gdLst>
              <a:gd name="connsiteX0" fmla="*/ 548548 w 4728531"/>
              <a:gd name="connsiteY0" fmla="*/ 4778763 h 5817668"/>
              <a:gd name="connsiteX1" fmla="*/ 1038907 w 4728531"/>
              <a:gd name="connsiteY1" fmla="*/ 5326503 h 5817668"/>
              <a:gd name="connsiteX2" fmla="*/ 491166 w 4728531"/>
              <a:gd name="connsiteY2" fmla="*/ 5816862 h 5817668"/>
              <a:gd name="connsiteX3" fmla="*/ 807 w 4728531"/>
              <a:gd name="connsiteY3" fmla="*/ 5269121 h 5817668"/>
              <a:gd name="connsiteX4" fmla="*/ 548548 w 4728531"/>
              <a:gd name="connsiteY4" fmla="*/ 4778763 h 5817668"/>
              <a:gd name="connsiteX5" fmla="*/ 2582068 w 4728531"/>
              <a:gd name="connsiteY5" fmla="*/ 2704 h 5817668"/>
              <a:gd name="connsiteX6" fmla="*/ 2756083 w 4728531"/>
              <a:gd name="connsiteY6" fmla="*/ 3767 h 5817668"/>
              <a:gd name="connsiteX7" fmla="*/ 3929376 w 4728531"/>
              <a:gd name="connsiteY7" fmla="*/ 449548 h 5817668"/>
              <a:gd name="connsiteX8" fmla="*/ 4286615 w 4728531"/>
              <a:gd name="connsiteY8" fmla="*/ 3129325 h 5817668"/>
              <a:gd name="connsiteX9" fmla="*/ 4355478 w 4728531"/>
              <a:gd name="connsiteY9" fmla="*/ 4036880 h 5817668"/>
              <a:gd name="connsiteX10" fmla="*/ 3844862 w 4728531"/>
              <a:gd name="connsiteY10" fmla="*/ 4021634 h 5817668"/>
              <a:gd name="connsiteX11" fmla="*/ 3795512 w 4728531"/>
              <a:gd name="connsiteY11" fmla="*/ 4317879 h 5817668"/>
              <a:gd name="connsiteX12" fmla="*/ 3646861 w 4728531"/>
              <a:gd name="connsiteY12" fmla="*/ 4323548 h 5817668"/>
              <a:gd name="connsiteX13" fmla="*/ 3606580 w 4728531"/>
              <a:gd name="connsiteY13" fmla="*/ 4469298 h 5817668"/>
              <a:gd name="connsiteX14" fmla="*/ 3369990 w 4728531"/>
              <a:gd name="connsiteY14" fmla="*/ 4521018 h 5817668"/>
              <a:gd name="connsiteX15" fmla="*/ 2899355 w 4728531"/>
              <a:gd name="connsiteY15" fmla="*/ 4971677 h 5817668"/>
              <a:gd name="connsiteX16" fmla="*/ 2141841 w 4728531"/>
              <a:gd name="connsiteY16" fmla="*/ 4344012 h 5817668"/>
              <a:gd name="connsiteX17" fmla="*/ 1400078 w 4728531"/>
              <a:gd name="connsiteY17" fmla="*/ 4911033 h 5817668"/>
              <a:gd name="connsiteX18" fmla="*/ 589931 w 4728531"/>
              <a:gd name="connsiteY18" fmla="*/ 4419825 h 5817668"/>
              <a:gd name="connsiteX19" fmla="*/ 1652307 w 4728531"/>
              <a:gd name="connsiteY19" fmla="*/ 2931722 h 5817668"/>
              <a:gd name="connsiteX20" fmla="*/ 3043158 w 4728531"/>
              <a:gd name="connsiteY20" fmla="*/ 2561200 h 5817668"/>
              <a:gd name="connsiteX21" fmla="*/ 3036113 w 4728531"/>
              <a:gd name="connsiteY21" fmla="*/ 2555987 h 5817668"/>
              <a:gd name="connsiteX22" fmla="*/ 3772668 w 4728531"/>
              <a:gd name="connsiteY22" fmla="*/ 1716322 h 5817668"/>
              <a:gd name="connsiteX23" fmla="*/ 2840209 w 4728531"/>
              <a:gd name="connsiteY23" fmla="*/ 737058 h 5817668"/>
              <a:gd name="connsiteX24" fmla="*/ 2096020 w 4728531"/>
              <a:gd name="connsiteY24" fmla="*/ 1003904 h 5817668"/>
              <a:gd name="connsiteX25" fmla="*/ 1445846 w 4728531"/>
              <a:gd name="connsiteY25" fmla="*/ 541122 h 5817668"/>
              <a:gd name="connsiteX26" fmla="*/ 2582068 w 4728531"/>
              <a:gd name="connsiteY26" fmla="*/ 2704 h 58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28531" h="5817668">
                <a:moveTo>
                  <a:pt x="548548" y="4778763"/>
                </a:moveTo>
                <a:cubicBezTo>
                  <a:pt x="835211" y="4794608"/>
                  <a:pt x="1054752" y="5039839"/>
                  <a:pt x="1038907" y="5326503"/>
                </a:cubicBezTo>
                <a:cubicBezTo>
                  <a:pt x="1023061" y="5613167"/>
                  <a:pt x="777829" y="5832707"/>
                  <a:pt x="491166" y="5816862"/>
                </a:cubicBezTo>
                <a:cubicBezTo>
                  <a:pt x="204503" y="5801016"/>
                  <a:pt x="-15038" y="5555785"/>
                  <a:pt x="807" y="5269121"/>
                </a:cubicBezTo>
                <a:cubicBezTo>
                  <a:pt x="16653" y="4982458"/>
                  <a:pt x="261885" y="4762917"/>
                  <a:pt x="548548" y="4778763"/>
                </a:cubicBezTo>
                <a:close/>
                <a:moveTo>
                  <a:pt x="2582068" y="2704"/>
                </a:moveTo>
                <a:cubicBezTo>
                  <a:pt x="2640139" y="-1161"/>
                  <a:pt x="2698224" y="-946"/>
                  <a:pt x="2756083" y="3767"/>
                </a:cubicBezTo>
                <a:cubicBezTo>
                  <a:pt x="3132633" y="34436"/>
                  <a:pt x="3493967" y="91474"/>
                  <a:pt x="3929376" y="449548"/>
                </a:cubicBezTo>
                <a:cubicBezTo>
                  <a:pt x="4919800" y="1129412"/>
                  <a:pt x="4930126" y="2421201"/>
                  <a:pt x="4286615" y="3129325"/>
                </a:cubicBezTo>
                <a:cubicBezTo>
                  <a:pt x="4309568" y="3431842"/>
                  <a:pt x="4389355" y="4005541"/>
                  <a:pt x="4355478" y="4036880"/>
                </a:cubicBezTo>
                <a:cubicBezTo>
                  <a:pt x="4255653" y="4142484"/>
                  <a:pt x="4016098" y="4042610"/>
                  <a:pt x="3844862" y="4021634"/>
                </a:cubicBezTo>
                <a:cubicBezTo>
                  <a:pt x="3836003" y="4129147"/>
                  <a:pt x="3822393" y="4296348"/>
                  <a:pt x="3795512" y="4317879"/>
                </a:cubicBezTo>
                <a:cubicBezTo>
                  <a:pt x="3758886" y="4332019"/>
                  <a:pt x="3700874" y="4326476"/>
                  <a:pt x="3646861" y="4323548"/>
                </a:cubicBezTo>
                <a:cubicBezTo>
                  <a:pt x="3633433" y="4372131"/>
                  <a:pt x="3646781" y="4449628"/>
                  <a:pt x="3606580" y="4469298"/>
                </a:cubicBezTo>
                <a:cubicBezTo>
                  <a:pt x="3537513" y="4494843"/>
                  <a:pt x="3434899" y="4475631"/>
                  <a:pt x="3369990" y="4521018"/>
                </a:cubicBezTo>
                <a:cubicBezTo>
                  <a:pt x="3252468" y="4578984"/>
                  <a:pt x="3247184" y="5024253"/>
                  <a:pt x="2899355" y="4971677"/>
                </a:cubicBezTo>
                <a:cubicBezTo>
                  <a:pt x="2598277" y="4909574"/>
                  <a:pt x="2355586" y="4565959"/>
                  <a:pt x="2141841" y="4344012"/>
                </a:cubicBezTo>
                <a:cubicBezTo>
                  <a:pt x="1981764" y="4163762"/>
                  <a:pt x="1622817" y="4698394"/>
                  <a:pt x="1400078" y="4911033"/>
                </a:cubicBezTo>
                <a:cubicBezTo>
                  <a:pt x="1075556" y="4771974"/>
                  <a:pt x="813353" y="4605488"/>
                  <a:pt x="589931" y="4419825"/>
                </a:cubicBezTo>
                <a:cubicBezTo>
                  <a:pt x="979653" y="3891924"/>
                  <a:pt x="1424727" y="3149577"/>
                  <a:pt x="1652307" y="2931722"/>
                </a:cubicBezTo>
                <a:cubicBezTo>
                  <a:pt x="1885400" y="2693969"/>
                  <a:pt x="2613272" y="2686571"/>
                  <a:pt x="3043158" y="2561200"/>
                </a:cubicBezTo>
                <a:lnTo>
                  <a:pt x="3036113" y="2555987"/>
                </a:lnTo>
                <a:cubicBezTo>
                  <a:pt x="3441848" y="2464034"/>
                  <a:pt x="3749810" y="2129847"/>
                  <a:pt x="3772668" y="1716322"/>
                </a:cubicBezTo>
                <a:cubicBezTo>
                  <a:pt x="3800903" y="1205517"/>
                  <a:pt x="3383428" y="767085"/>
                  <a:pt x="2840209" y="737058"/>
                </a:cubicBezTo>
                <a:cubicBezTo>
                  <a:pt x="2550766" y="721060"/>
                  <a:pt x="2284022" y="824238"/>
                  <a:pt x="2096020" y="1003904"/>
                </a:cubicBezTo>
                <a:lnTo>
                  <a:pt x="1445846" y="541122"/>
                </a:lnTo>
                <a:cubicBezTo>
                  <a:pt x="1769624" y="256775"/>
                  <a:pt x="2175558" y="29760"/>
                  <a:pt x="2582068" y="270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D9BE52-0B3D-4335-9615-3FA4C4A2CCED}"/>
              </a:ext>
            </a:extLst>
          </p:cNvPr>
          <p:cNvSpPr txBox="1"/>
          <p:nvPr/>
        </p:nvSpPr>
        <p:spPr>
          <a:xfrm>
            <a:off x="5553580" y="3583547"/>
            <a:ext cx="4842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B Nazanin" panose="00000400000000000000" pitchFamily="2" charset="-78"/>
              </a:rPr>
              <a:t>ارائه پاورپوینت ساده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1056BB-AA55-476A-B614-2010D24AE80A}"/>
              </a:ext>
            </a:extLst>
          </p:cNvPr>
          <p:cNvSpPr txBox="1"/>
          <p:nvPr/>
        </p:nvSpPr>
        <p:spPr>
          <a:xfrm>
            <a:off x="5553580" y="4978293"/>
            <a:ext cx="600936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از طریق این پاورپوینت، جذابیت محتوا و ظاهر حرفتان، کاربر را به خرید و دانلود این قالب وا می‌دارد. همچنین اطمینان حاصل می‌شود که محتوای بی‌نظیر این پاورپوینت، نه تنها اطلاعات مفیدی را ارایه می‌دهد، بلکه ارتباطات موثر و آسان را نیز تسهیل می‌کند.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6" name="Group 73">
            <a:extLst>
              <a:ext uri="{FF2B5EF4-FFF2-40B4-BE49-F238E27FC236}">
                <a16:creationId xmlns:a16="http://schemas.microsoft.com/office/drawing/2014/main" id="{8E59853F-C61A-4AC2-A9B5-6AB3CD7F6454}"/>
              </a:ext>
            </a:extLst>
          </p:cNvPr>
          <p:cNvGrpSpPr/>
          <p:nvPr/>
        </p:nvGrpSpPr>
        <p:grpSpPr>
          <a:xfrm>
            <a:off x="5553580" y="890099"/>
            <a:ext cx="2880431" cy="1454244"/>
            <a:chOff x="2551705" y="4283314"/>
            <a:chExt cx="2357002" cy="145424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2B27C2-0FDA-4F2E-A2D0-0AA58E32C06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5CF710-0E24-459B-A500-23D6DD049AA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73">
            <a:extLst>
              <a:ext uri="{FF2B5EF4-FFF2-40B4-BE49-F238E27FC236}">
                <a16:creationId xmlns:a16="http://schemas.microsoft.com/office/drawing/2014/main" id="{A6BD382E-97D8-42D7-AEB2-5F7455FA3CB3}"/>
              </a:ext>
            </a:extLst>
          </p:cNvPr>
          <p:cNvGrpSpPr/>
          <p:nvPr/>
        </p:nvGrpSpPr>
        <p:grpSpPr>
          <a:xfrm>
            <a:off x="8676226" y="890099"/>
            <a:ext cx="2880431" cy="1454244"/>
            <a:chOff x="2551705" y="4283314"/>
            <a:chExt cx="2357002" cy="145424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8B838B-AFC4-4B90-B2E6-8E0A075F8928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3BF686-4F76-40D7-840F-22F4F03D58B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290FBC4-0AE9-C5D5-F42B-78D2B292B89A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534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CA3B91-FB30-4B5C-8CC8-A69E4B7FE491}"/>
              </a:ext>
            </a:extLst>
          </p:cNvPr>
          <p:cNvGrpSpPr/>
          <p:nvPr/>
        </p:nvGrpSpPr>
        <p:grpSpPr>
          <a:xfrm>
            <a:off x="6091073" y="2057254"/>
            <a:ext cx="6104901" cy="3704733"/>
            <a:chOff x="4567071" y="1844824"/>
            <a:chExt cx="6113041" cy="3704733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2FECFC6-6205-4E2A-A483-8297960A9029}"/>
                </a:ext>
              </a:extLst>
            </p:cNvPr>
            <p:cNvSpPr/>
            <p:nvPr/>
          </p:nvSpPr>
          <p:spPr>
            <a:xfrm>
              <a:off x="4580881" y="3930857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5913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6802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600945"/>
                <a:gd name="connsiteX1" fmla="*/ 1676901 w 1676901"/>
                <a:gd name="connsiteY1" fmla="*/ 745725 h 1600945"/>
                <a:gd name="connsiteX2" fmla="*/ 1668023 w 1676901"/>
                <a:gd name="connsiteY2" fmla="*/ 1600945 h 1600945"/>
                <a:gd name="connsiteX3" fmla="*/ 0 w 1676901"/>
                <a:gd name="connsiteY3" fmla="*/ 100620 h 1600945"/>
                <a:gd name="connsiteX4" fmla="*/ 0 w 1676901"/>
                <a:gd name="connsiteY4" fmla="*/ 0 h 160094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3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3" y="1333627"/>
                    <a:pt x="1668023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848336-2BE9-4949-8D04-37CB2FE05E4B}"/>
                </a:ext>
              </a:extLst>
            </p:cNvPr>
            <p:cNvSpPr/>
            <p:nvPr/>
          </p:nvSpPr>
          <p:spPr>
            <a:xfrm>
              <a:off x="457200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DB168D-6E81-4BD8-9D10-155CA15910EC}"/>
                </a:ext>
              </a:extLst>
            </p:cNvPr>
            <p:cNvSpPr/>
            <p:nvPr/>
          </p:nvSpPr>
          <p:spPr>
            <a:xfrm>
              <a:off x="6228184" y="1844824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A0ED949F-5C5A-4AC7-9ED9-1821694B9B79}"/>
                </a:ext>
              </a:extLst>
            </p:cNvPr>
            <p:cNvSpPr/>
            <p:nvPr/>
          </p:nvSpPr>
          <p:spPr>
            <a:xfrm>
              <a:off x="4577918" y="1844826"/>
              <a:ext cx="1668022" cy="1822884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02959 h 1812454"/>
                <a:gd name="connsiteX1" fmla="*/ 1657230 w 1668022"/>
                <a:gd name="connsiteY1" fmla="*/ 0 h 1812454"/>
                <a:gd name="connsiteX2" fmla="*/ 1668022 w 1668022"/>
                <a:gd name="connsiteY2" fmla="*/ 844787 h 1812454"/>
                <a:gd name="connsiteX3" fmla="*/ 35511 w 1668022"/>
                <a:gd name="connsiteY3" fmla="*/ 1812454 h 1812454"/>
                <a:gd name="connsiteX4" fmla="*/ 0 w 1668022"/>
                <a:gd name="connsiteY4" fmla="*/ 1702959 h 1812454"/>
                <a:gd name="connsiteX0" fmla="*/ 0 w 1668022"/>
                <a:gd name="connsiteY0" fmla="*/ 1720343 h 1829838"/>
                <a:gd name="connsiteX1" fmla="*/ 1664192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68022"/>
                <a:gd name="connsiteY0" fmla="*/ 1713389 h 1822884"/>
                <a:gd name="connsiteX1" fmla="*/ 1664192 w 1668022"/>
                <a:gd name="connsiteY1" fmla="*/ 0 h 1822884"/>
                <a:gd name="connsiteX2" fmla="*/ 1668022 w 1668022"/>
                <a:gd name="connsiteY2" fmla="*/ 855217 h 1822884"/>
                <a:gd name="connsiteX3" fmla="*/ 35511 w 1668022"/>
                <a:gd name="connsiteY3" fmla="*/ 1822884 h 1822884"/>
                <a:gd name="connsiteX4" fmla="*/ 0 w 1668022"/>
                <a:gd name="connsiteY4" fmla="*/ 1713389 h 18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022" h="1822884">
                  <a:moveTo>
                    <a:pt x="0" y="1713389"/>
                  </a:moveTo>
                  <a:lnTo>
                    <a:pt x="1664192" y="0"/>
                  </a:lnTo>
                  <a:cubicBezTo>
                    <a:pt x="1665469" y="287390"/>
                    <a:pt x="1666745" y="567827"/>
                    <a:pt x="1668022" y="855217"/>
                  </a:cubicBezTo>
                  <a:lnTo>
                    <a:pt x="35511" y="1822884"/>
                  </a:lnTo>
                  <a:lnTo>
                    <a:pt x="0" y="1713389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46717B-0749-4FB1-8FD2-BA9C3AEA786A}"/>
                </a:ext>
              </a:extLst>
            </p:cNvPr>
            <p:cNvSpPr/>
            <p:nvPr/>
          </p:nvSpPr>
          <p:spPr>
            <a:xfrm>
              <a:off x="6228184" y="2787832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E4604E-F2B1-47E6-A0BD-B3F29B931BEE}"/>
                </a:ext>
              </a:extLst>
            </p:cNvPr>
            <p:cNvSpPr/>
            <p:nvPr/>
          </p:nvSpPr>
          <p:spPr>
            <a:xfrm>
              <a:off x="6228184" y="3730840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A29B1C-6602-4C8D-B596-6F8F95DECF04}"/>
                </a:ext>
              </a:extLst>
            </p:cNvPr>
            <p:cNvSpPr/>
            <p:nvPr/>
          </p:nvSpPr>
          <p:spPr>
            <a:xfrm>
              <a:off x="6228184" y="4673848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91CAFE70-A120-4719-BAFF-FD57CBAA2369}"/>
                </a:ext>
              </a:extLst>
            </p:cNvPr>
            <p:cNvSpPr/>
            <p:nvPr/>
          </p:nvSpPr>
          <p:spPr>
            <a:xfrm>
              <a:off x="456707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68023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740344-204E-4F7D-8405-2F72DBAAA731}"/>
              </a:ext>
            </a:extLst>
          </p:cNvPr>
          <p:cNvGrpSpPr/>
          <p:nvPr/>
        </p:nvGrpSpPr>
        <p:grpSpPr>
          <a:xfrm flipH="1">
            <a:off x="2020" y="2066674"/>
            <a:ext cx="6114323" cy="3702808"/>
            <a:chOff x="4474601" y="1837871"/>
            <a:chExt cx="6121796" cy="3702808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1CBBA2F4-D075-4E13-B053-D1E954E12AF8}"/>
                </a:ext>
              </a:extLst>
            </p:cNvPr>
            <p:cNvSpPr/>
            <p:nvPr/>
          </p:nvSpPr>
          <p:spPr>
            <a:xfrm>
              <a:off x="4488401" y="3921979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2" y="1333627"/>
                    <a:pt x="1668022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D8BF0AE3-CDEB-4788-9481-2F13FE7F7608}"/>
                </a:ext>
              </a:extLst>
            </p:cNvPr>
            <p:cNvSpPr/>
            <p:nvPr/>
          </p:nvSpPr>
          <p:spPr>
            <a:xfrm>
              <a:off x="447952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71FA47-956A-4CAF-A114-C299B703B636}"/>
                </a:ext>
              </a:extLst>
            </p:cNvPr>
            <p:cNvSpPr/>
            <p:nvPr/>
          </p:nvSpPr>
          <p:spPr>
            <a:xfrm rot="10800000">
              <a:off x="6144963" y="1844824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A775C0AC-1774-4DCE-94E4-F229336FCDD0}"/>
                </a:ext>
              </a:extLst>
            </p:cNvPr>
            <p:cNvSpPr/>
            <p:nvPr/>
          </p:nvSpPr>
          <p:spPr>
            <a:xfrm>
              <a:off x="4485442" y="1837871"/>
              <a:ext cx="1670406" cy="1829838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20343 h 1829838"/>
                <a:gd name="connsiteX1" fmla="*/ 1660710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70406"/>
                <a:gd name="connsiteY0" fmla="*/ 1720343 h 1829838"/>
                <a:gd name="connsiteX1" fmla="*/ 1669865 w 1670406"/>
                <a:gd name="connsiteY1" fmla="*/ 0 h 1829838"/>
                <a:gd name="connsiteX2" fmla="*/ 1668022 w 1670406"/>
                <a:gd name="connsiteY2" fmla="*/ 862171 h 1829838"/>
                <a:gd name="connsiteX3" fmla="*/ 35511 w 1670406"/>
                <a:gd name="connsiteY3" fmla="*/ 1829838 h 1829838"/>
                <a:gd name="connsiteX4" fmla="*/ 0 w 1670406"/>
                <a:gd name="connsiteY4" fmla="*/ 1720343 h 182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406" h="1829838">
                  <a:moveTo>
                    <a:pt x="0" y="1720343"/>
                  </a:moveTo>
                  <a:lnTo>
                    <a:pt x="1669865" y="0"/>
                  </a:lnTo>
                  <a:cubicBezTo>
                    <a:pt x="1672302" y="287390"/>
                    <a:pt x="1665585" y="574781"/>
                    <a:pt x="1668022" y="862171"/>
                  </a:cubicBezTo>
                  <a:lnTo>
                    <a:pt x="35511" y="1829838"/>
                  </a:lnTo>
                  <a:lnTo>
                    <a:pt x="0" y="1720343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7C6596-4449-45D0-A8DD-A3CCD8B40D09}"/>
                </a:ext>
              </a:extLst>
            </p:cNvPr>
            <p:cNvSpPr/>
            <p:nvPr/>
          </p:nvSpPr>
          <p:spPr>
            <a:xfrm rot="10800000">
              <a:off x="6144962" y="2787832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2C74A4-76BE-4D74-9A9A-FF8D2A8F395A}"/>
                </a:ext>
              </a:extLst>
            </p:cNvPr>
            <p:cNvSpPr/>
            <p:nvPr/>
          </p:nvSpPr>
          <p:spPr>
            <a:xfrm rot="10800000">
              <a:off x="6135715" y="3730840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A51602-A842-43F1-B385-F88135422369}"/>
                </a:ext>
              </a:extLst>
            </p:cNvPr>
            <p:cNvSpPr/>
            <p:nvPr/>
          </p:nvSpPr>
          <p:spPr>
            <a:xfrm rot="10800000">
              <a:off x="6135715" y="4673848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E0098728-CB34-4D0A-8D9B-1942EB5BB9AB}"/>
                </a:ext>
              </a:extLst>
            </p:cNvPr>
            <p:cNvSpPr/>
            <p:nvPr/>
          </p:nvSpPr>
          <p:spPr>
            <a:xfrm>
              <a:off x="447460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85778"/>
                <a:gd name="connsiteY0" fmla="*/ 905521 h 1002679"/>
                <a:gd name="connsiteX1" fmla="*/ 1678467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78467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6F72C2-C658-4852-8FF6-375BB21DBF69}"/>
              </a:ext>
            </a:extLst>
          </p:cNvPr>
          <p:cNvGrpSpPr/>
          <p:nvPr/>
        </p:nvGrpSpPr>
        <p:grpSpPr>
          <a:xfrm>
            <a:off x="7944259" y="2146921"/>
            <a:ext cx="3434935" cy="677510"/>
            <a:chOff x="6417575" y="2011204"/>
            <a:chExt cx="2232250" cy="6488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CBB354-A388-49DF-A0D5-D49D8180D48C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2E2A65-2811-4BF3-BA06-040AC2A98C24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8976A3-78AD-4F2A-A944-E61E98E5421B}"/>
              </a:ext>
            </a:extLst>
          </p:cNvPr>
          <p:cNvGrpSpPr/>
          <p:nvPr/>
        </p:nvGrpSpPr>
        <p:grpSpPr>
          <a:xfrm>
            <a:off x="7944260" y="3098071"/>
            <a:ext cx="3434935" cy="677510"/>
            <a:chOff x="6417575" y="2011204"/>
            <a:chExt cx="2232250" cy="6488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D49CC5-87B1-4053-B70E-9B863543E147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BE7407-28F7-40BA-872E-0FD0314D5F0F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8D17F0-389E-4C8A-90CC-427FE21A4D8C}"/>
              </a:ext>
            </a:extLst>
          </p:cNvPr>
          <p:cNvGrpSpPr/>
          <p:nvPr/>
        </p:nvGrpSpPr>
        <p:grpSpPr>
          <a:xfrm>
            <a:off x="7944261" y="4040345"/>
            <a:ext cx="3434935" cy="677511"/>
            <a:chOff x="6417575" y="2011204"/>
            <a:chExt cx="2232250" cy="6488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C22DCD-4ED7-441C-AAB6-B248696DF21F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CA22B2-A914-4A7A-8998-656009ED95C9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922D11-1DE9-4AC9-A310-83F2D9D25F14}"/>
              </a:ext>
            </a:extLst>
          </p:cNvPr>
          <p:cNvGrpSpPr/>
          <p:nvPr/>
        </p:nvGrpSpPr>
        <p:grpSpPr>
          <a:xfrm>
            <a:off x="7944262" y="4982615"/>
            <a:ext cx="3434935" cy="677510"/>
            <a:chOff x="6417575" y="2011204"/>
            <a:chExt cx="2232250" cy="6488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374377-EFFC-4A18-A1A2-3CAEA4D1B61C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E5582C-9292-460D-A0CB-3580A04B6EDD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0DC13B-907A-4C44-B50A-8F3844B7AA5F}"/>
              </a:ext>
            </a:extLst>
          </p:cNvPr>
          <p:cNvGrpSpPr/>
          <p:nvPr/>
        </p:nvGrpSpPr>
        <p:grpSpPr>
          <a:xfrm>
            <a:off x="796352" y="2167533"/>
            <a:ext cx="3376706" cy="677510"/>
            <a:chOff x="6417575" y="2011204"/>
            <a:chExt cx="2232250" cy="6488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A6F509E-3C6E-4092-898A-B4F4157255CF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B5D8A3-E7F3-4A9D-B7FF-2A40CFFDAFA5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4322D9-AF27-486E-94A8-CEDB73C1B6B3}"/>
              </a:ext>
            </a:extLst>
          </p:cNvPr>
          <p:cNvGrpSpPr/>
          <p:nvPr/>
        </p:nvGrpSpPr>
        <p:grpSpPr>
          <a:xfrm>
            <a:off x="801836" y="3115827"/>
            <a:ext cx="3376706" cy="677510"/>
            <a:chOff x="6417575" y="2011204"/>
            <a:chExt cx="2232250" cy="6488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47529D-74CB-4A93-8915-32D3B86FDED1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3BAF79-2D75-4D22-9AEF-BB95C8680B9E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0580C2-5864-4F34-90C1-3AEF4CCBB1EA}"/>
              </a:ext>
            </a:extLst>
          </p:cNvPr>
          <p:cNvGrpSpPr/>
          <p:nvPr/>
        </p:nvGrpSpPr>
        <p:grpSpPr>
          <a:xfrm>
            <a:off x="807318" y="4055243"/>
            <a:ext cx="3376706" cy="677510"/>
            <a:chOff x="6417575" y="2011204"/>
            <a:chExt cx="2232250" cy="6488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BE9C7A-CFB5-43C9-B40F-B2CBC36B5E0D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D2285DD-BA56-43A9-92AA-8DBCB4FC811A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2C2B58-9C5D-46F1-A91A-FC4802179631}"/>
              </a:ext>
            </a:extLst>
          </p:cNvPr>
          <p:cNvGrpSpPr/>
          <p:nvPr/>
        </p:nvGrpSpPr>
        <p:grpSpPr>
          <a:xfrm>
            <a:off x="812802" y="4994659"/>
            <a:ext cx="3376706" cy="677510"/>
            <a:chOff x="6417575" y="2011204"/>
            <a:chExt cx="2232250" cy="64884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961ADF-6ECE-4475-A09D-FD4A8DBEB83B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5F29B6-561B-44DC-9E9E-D548EC928904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8FE2C4-950A-463E-82CE-E00F16D8FB94}"/>
              </a:ext>
            </a:extLst>
          </p:cNvPr>
          <p:cNvGrpSpPr/>
          <p:nvPr/>
        </p:nvGrpSpPr>
        <p:grpSpPr>
          <a:xfrm>
            <a:off x="4973772" y="2797798"/>
            <a:ext cx="2237674" cy="2237674"/>
            <a:chOff x="3467528" y="2657377"/>
            <a:chExt cx="2237674" cy="223767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DD5056A-8CBE-4D9E-8B2D-0889DA93DA1A}"/>
                </a:ext>
              </a:extLst>
            </p:cNvPr>
            <p:cNvGrpSpPr/>
            <p:nvPr/>
          </p:nvGrpSpPr>
          <p:grpSpPr>
            <a:xfrm>
              <a:off x="3467528" y="2657377"/>
              <a:ext cx="2237674" cy="2237674"/>
              <a:chOff x="3436380" y="2612003"/>
              <a:chExt cx="2237674" cy="223767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082F3C-A7E1-4E2D-917C-3676E3D14AA6}"/>
                  </a:ext>
                </a:extLst>
              </p:cNvPr>
              <p:cNvSpPr/>
              <p:nvPr/>
            </p:nvSpPr>
            <p:spPr>
              <a:xfrm>
                <a:off x="3436380" y="2612003"/>
                <a:ext cx="2237674" cy="2237674"/>
              </a:xfrm>
              <a:prstGeom prst="ellipse">
                <a:avLst/>
              </a:prstGeom>
              <a:solidFill>
                <a:schemeClr val="bg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9F5DEF4-C0BC-4A94-8E28-C1AD9371FA89}"/>
                  </a:ext>
                </a:extLst>
              </p:cNvPr>
              <p:cNvSpPr/>
              <p:nvPr/>
            </p:nvSpPr>
            <p:spPr>
              <a:xfrm>
                <a:off x="3914050" y="3089673"/>
                <a:ext cx="1282335" cy="128233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B8B79D0-EFAE-4AAA-9BEA-63FD773139FC}"/>
                </a:ext>
              </a:extLst>
            </p:cNvPr>
            <p:cNvSpPr/>
            <p:nvPr/>
          </p:nvSpPr>
          <p:spPr>
            <a:xfrm>
              <a:off x="3695636" y="2885485"/>
              <a:ext cx="1781460" cy="178146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1FC6DB6-C261-4B6F-86A7-647C85295374}"/>
              </a:ext>
            </a:extLst>
          </p:cNvPr>
          <p:cNvSpPr txBox="1"/>
          <p:nvPr/>
        </p:nvSpPr>
        <p:spPr>
          <a:xfrm>
            <a:off x="5451960" y="3640446"/>
            <a:ext cx="1281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فهرست</a:t>
            </a:r>
          </a:p>
          <a:p>
            <a:pPr algn="ctr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B10DB5-C1ED-413A-8661-9E05D3824693}"/>
              </a:ext>
            </a:extLst>
          </p:cNvPr>
          <p:cNvSpPr txBox="1"/>
          <p:nvPr/>
        </p:nvSpPr>
        <p:spPr>
          <a:xfrm>
            <a:off x="4876592" y="1880552"/>
            <a:ext cx="241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مطالب را اضافه کنید</a:t>
            </a:r>
          </a:p>
          <a:p>
            <a:pPr algn="ctr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اینجا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B2E36F6-66BD-4FB0-AB34-040BBBDBCBC4}"/>
              </a:ext>
            </a:extLst>
          </p:cNvPr>
          <p:cNvGrpSpPr/>
          <p:nvPr/>
        </p:nvGrpSpPr>
        <p:grpSpPr>
          <a:xfrm>
            <a:off x="4960112" y="5230177"/>
            <a:ext cx="2251334" cy="668379"/>
            <a:chOff x="1579264" y="5496925"/>
            <a:chExt cx="2251334" cy="66837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909AC85-47D5-421D-8E94-C20D6CDB55F5}"/>
                </a:ext>
              </a:extLst>
            </p:cNvPr>
            <p:cNvSpPr txBox="1"/>
            <p:nvPr/>
          </p:nvSpPr>
          <p:spPr>
            <a:xfrm>
              <a:off x="1579265" y="5703639"/>
              <a:ext cx="2251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1B9037-3941-4788-901E-CB7102E0AD32}"/>
                </a:ext>
              </a:extLst>
            </p:cNvPr>
            <p:cNvSpPr txBox="1"/>
            <p:nvPr/>
          </p:nvSpPr>
          <p:spPr>
            <a:xfrm>
              <a:off x="1579264" y="5496925"/>
              <a:ext cx="2251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9511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9BE9FC-FF85-4C10-8217-F134483F620A}"/>
              </a:ext>
            </a:extLst>
          </p:cNvPr>
          <p:cNvSpPr/>
          <p:nvPr/>
        </p:nvSpPr>
        <p:spPr>
          <a:xfrm>
            <a:off x="7884283" y="350854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B9319B-9F16-4D41-90A9-26875C7F5F96}"/>
              </a:ext>
            </a:extLst>
          </p:cNvPr>
          <p:cNvSpPr/>
          <p:nvPr/>
        </p:nvSpPr>
        <p:spPr>
          <a:xfrm>
            <a:off x="7026797" y="180713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859E0-FF77-4CF3-8145-C3F87F2BCCFB}"/>
              </a:ext>
            </a:extLst>
          </p:cNvPr>
          <p:cNvSpPr txBox="1"/>
          <p:nvPr/>
        </p:nvSpPr>
        <p:spPr>
          <a:xfrm>
            <a:off x="7051952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گزینه</a:t>
            </a:r>
            <a:r>
              <a:rPr lang="en-US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 A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5BEE5-0872-422F-8563-18D6F72CD2A3}"/>
              </a:ext>
            </a:extLst>
          </p:cNvPr>
          <p:cNvSpPr txBox="1"/>
          <p:nvPr/>
        </p:nvSpPr>
        <p:spPr>
          <a:xfrm>
            <a:off x="7909437" y="381865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گزینه</a:t>
            </a:r>
            <a:r>
              <a:rPr lang="en-US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 B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67E5B0-2474-4A88-9D20-DC884EB355CA}"/>
              </a:ext>
            </a:extLst>
          </p:cNvPr>
          <p:cNvSpPr/>
          <p:nvPr/>
        </p:nvSpPr>
        <p:spPr>
          <a:xfrm>
            <a:off x="4171281" y="180713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758F7E-0351-442B-B458-E3DBD7E8ADBB}"/>
              </a:ext>
            </a:extLst>
          </p:cNvPr>
          <p:cNvSpPr/>
          <p:nvPr/>
        </p:nvSpPr>
        <p:spPr>
          <a:xfrm>
            <a:off x="3451762" y="349689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72282F-0328-484E-8A7B-866B9E52B020}"/>
              </a:ext>
            </a:extLst>
          </p:cNvPr>
          <p:cNvSpPr/>
          <p:nvPr/>
        </p:nvSpPr>
        <p:spPr>
          <a:xfrm>
            <a:off x="4171281" y="5108489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9F0079-35A9-4993-A3B4-DF15635682A4}"/>
              </a:ext>
            </a:extLst>
          </p:cNvPr>
          <p:cNvSpPr/>
          <p:nvPr/>
        </p:nvSpPr>
        <p:spPr>
          <a:xfrm>
            <a:off x="7026797" y="5108489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1" name="Pie 14">
            <a:extLst>
              <a:ext uri="{FF2B5EF4-FFF2-40B4-BE49-F238E27FC236}">
                <a16:creationId xmlns:a16="http://schemas.microsoft.com/office/drawing/2014/main" id="{2B8E4C53-C29F-4FCF-B1B0-51CE6BD28381}"/>
              </a:ext>
            </a:extLst>
          </p:cNvPr>
          <p:cNvSpPr/>
          <p:nvPr/>
        </p:nvSpPr>
        <p:spPr>
          <a:xfrm rot="10800000">
            <a:off x="5774255" y="3241909"/>
            <a:ext cx="1430440" cy="1430440"/>
          </a:xfrm>
          <a:prstGeom prst="pie">
            <a:avLst>
              <a:gd name="adj1" fmla="val 0"/>
              <a:gd name="adj2" fmla="val 180480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2" name="Pie 15">
            <a:extLst>
              <a:ext uri="{FF2B5EF4-FFF2-40B4-BE49-F238E27FC236}">
                <a16:creationId xmlns:a16="http://schemas.microsoft.com/office/drawing/2014/main" id="{FBA71B46-9CA3-47AC-B964-B6F945DB1600}"/>
              </a:ext>
            </a:extLst>
          </p:cNvPr>
          <p:cNvSpPr/>
          <p:nvPr/>
        </p:nvSpPr>
        <p:spPr>
          <a:xfrm>
            <a:off x="5059017" y="3241893"/>
            <a:ext cx="1430456" cy="1430521"/>
          </a:xfrm>
          <a:custGeom>
            <a:avLst/>
            <a:gdLst>
              <a:gd name="connsiteX0" fmla="*/ 1430440 w 1430440"/>
              <a:gd name="connsiteY0" fmla="*/ 715220 h 1430440"/>
              <a:gd name="connsiteX1" fmla="*/ 901155 w 1430440"/>
              <a:gd name="connsiteY1" fmla="*/ 1405849 h 1430440"/>
              <a:gd name="connsiteX2" fmla="*/ 96675 w 1430440"/>
              <a:gd name="connsiteY2" fmla="*/ 1074305 h 1430440"/>
              <a:gd name="connsiteX3" fmla="*/ 207679 w 1430440"/>
              <a:gd name="connsiteY3" fmla="*/ 211294 h 1430440"/>
              <a:gd name="connsiteX4" fmla="*/ 1069875 w 1430440"/>
              <a:gd name="connsiteY4" fmla="*/ 94125 h 1430440"/>
              <a:gd name="connsiteX5" fmla="*/ 715220 w 1430440"/>
              <a:gd name="connsiteY5" fmla="*/ 715220 h 1430440"/>
              <a:gd name="connsiteX6" fmla="*/ 1430440 w 1430440"/>
              <a:gd name="connsiteY6" fmla="*/ 715220 h 1430440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456" h="1430521">
                <a:moveTo>
                  <a:pt x="1430456" y="715237"/>
                </a:moveTo>
                <a:cubicBezTo>
                  <a:pt x="1430456" y="1038633"/>
                  <a:pt x="1213448" y="1321793"/>
                  <a:pt x="901171" y="1405866"/>
                </a:cubicBezTo>
                <a:cubicBezTo>
                  <a:pt x="588894" y="1489939"/>
                  <a:pt x="259055" y="1354005"/>
                  <a:pt x="96691" y="1074322"/>
                </a:cubicBezTo>
                <a:cubicBezTo>
                  <a:pt x="-65674" y="794639"/>
                  <a:pt x="-20162" y="440802"/>
                  <a:pt x="207695" y="211311"/>
                </a:cubicBezTo>
                <a:cubicBezTo>
                  <a:pt x="435552" y="-18180"/>
                  <a:pt x="789055" y="-66220"/>
                  <a:pt x="1069891" y="94142"/>
                </a:cubicBezTo>
                <a:cubicBezTo>
                  <a:pt x="749268" y="310698"/>
                  <a:pt x="726297" y="584404"/>
                  <a:pt x="715236" y="715237"/>
                </a:cubicBezTo>
                <a:lnTo>
                  <a:pt x="1430456" y="7152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56DA15D1-ADC6-4569-B089-AD892CE79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203" y="2619590"/>
            <a:ext cx="11707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ko-KR" sz="1600" b="1" dirty="0">
                <a:solidFill>
                  <a:schemeClr val="accent2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6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5887C41A-6DE0-4E6F-AFDF-763525E21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52" y="4950692"/>
            <a:ext cx="1231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ko-KR" b="1" dirty="0">
                <a:solidFill>
                  <a:schemeClr val="accent3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BCF490-AC6A-453B-9E81-7BBC5708BBDA}"/>
              </a:ext>
            </a:extLst>
          </p:cNvPr>
          <p:cNvSpPr txBox="1"/>
          <p:nvPr/>
        </p:nvSpPr>
        <p:spPr>
          <a:xfrm>
            <a:off x="7051952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گزینه</a:t>
            </a:r>
            <a:r>
              <a:rPr lang="en-US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 C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EC80D2-7E8C-418D-B786-DC73706C38F7}"/>
              </a:ext>
            </a:extLst>
          </p:cNvPr>
          <p:cNvSpPr txBox="1"/>
          <p:nvPr/>
        </p:nvSpPr>
        <p:spPr>
          <a:xfrm>
            <a:off x="4200849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گزینه</a:t>
            </a:r>
            <a:r>
              <a:rPr lang="en-US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 F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0722CD-6DCF-4E40-BB12-8112E7CE1373}"/>
              </a:ext>
            </a:extLst>
          </p:cNvPr>
          <p:cNvSpPr txBox="1"/>
          <p:nvPr/>
        </p:nvSpPr>
        <p:spPr>
          <a:xfrm>
            <a:off x="3476916" y="381559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گزینه</a:t>
            </a:r>
            <a:r>
              <a:rPr lang="en-US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 E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55F344-4688-4413-93E2-D348958AD811}"/>
              </a:ext>
            </a:extLst>
          </p:cNvPr>
          <p:cNvSpPr txBox="1"/>
          <p:nvPr/>
        </p:nvSpPr>
        <p:spPr>
          <a:xfrm>
            <a:off x="4200849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گزینه</a:t>
            </a:r>
            <a:r>
              <a:rPr lang="en-US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 D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321FA2-1A2C-430F-AA66-2A615E8D78CA}"/>
              </a:ext>
            </a:extLst>
          </p:cNvPr>
          <p:cNvCxnSpPr>
            <a:cxnSpLocks/>
          </p:cNvCxnSpPr>
          <p:nvPr/>
        </p:nvCxnSpPr>
        <p:spPr>
          <a:xfrm flipH="1" flipV="1">
            <a:off x="5029783" y="2659135"/>
            <a:ext cx="405233" cy="64800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126C09-633A-40B1-AD93-517A243ACF21}"/>
              </a:ext>
            </a:extLst>
          </p:cNvPr>
          <p:cNvCxnSpPr/>
          <p:nvPr/>
        </p:nvCxnSpPr>
        <p:spPr>
          <a:xfrm flipH="1">
            <a:off x="4409815" y="3954090"/>
            <a:ext cx="648000" cy="2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59548C-2249-4FE0-BF49-D9D81D6D6260}"/>
              </a:ext>
            </a:extLst>
          </p:cNvPr>
          <p:cNvCxnSpPr/>
          <p:nvPr/>
        </p:nvCxnSpPr>
        <p:spPr>
          <a:xfrm flipH="1">
            <a:off x="5054313" y="4600003"/>
            <a:ext cx="405235" cy="64800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684F97-EAC6-42D4-AAB5-A14C79E309B8}"/>
              </a:ext>
            </a:extLst>
          </p:cNvPr>
          <p:cNvCxnSpPr>
            <a:cxnSpLocks/>
          </p:cNvCxnSpPr>
          <p:nvPr/>
        </p:nvCxnSpPr>
        <p:spPr>
          <a:xfrm flipV="1">
            <a:off x="6819168" y="2657720"/>
            <a:ext cx="338080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FD9730-D77D-43DA-8D75-2A646E17E0DC}"/>
              </a:ext>
            </a:extLst>
          </p:cNvPr>
          <p:cNvCxnSpPr/>
          <p:nvPr/>
        </p:nvCxnSpPr>
        <p:spPr>
          <a:xfrm>
            <a:off x="7184135" y="3956794"/>
            <a:ext cx="648000" cy="2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4B8C17-3BBF-4E68-8EE9-FA5904D6194A}"/>
              </a:ext>
            </a:extLst>
          </p:cNvPr>
          <p:cNvCxnSpPr/>
          <p:nvPr/>
        </p:nvCxnSpPr>
        <p:spPr>
          <a:xfrm>
            <a:off x="6709950" y="4584153"/>
            <a:ext cx="360587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FE467-C3A6-4131-BFA0-5243CFD4333B}"/>
              </a:ext>
            </a:extLst>
          </p:cNvPr>
          <p:cNvGrpSpPr/>
          <p:nvPr/>
        </p:nvGrpSpPr>
        <p:grpSpPr>
          <a:xfrm>
            <a:off x="8089743" y="1802665"/>
            <a:ext cx="2357003" cy="900247"/>
            <a:chOff x="2551705" y="4283314"/>
            <a:chExt cx="2357003" cy="90024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E69C3A-18C9-444D-AB90-BC1B47D42C2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F8B114-0422-4419-8306-858DA545AF8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0A8EAD-C225-4193-AD99-89EA40D19FF4}"/>
              </a:ext>
            </a:extLst>
          </p:cNvPr>
          <p:cNvGrpSpPr/>
          <p:nvPr/>
        </p:nvGrpSpPr>
        <p:grpSpPr>
          <a:xfrm>
            <a:off x="8978814" y="3474372"/>
            <a:ext cx="2336966" cy="900247"/>
            <a:chOff x="2551705" y="4283314"/>
            <a:chExt cx="2357003" cy="90024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7E4701-2180-472F-A028-4142D68A13E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9C6CFF9-9177-4F09-ADCE-FB8E1D120B9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A388E5-C727-4156-83F3-1E88A7415F82}"/>
              </a:ext>
            </a:extLst>
          </p:cNvPr>
          <p:cNvGrpSpPr/>
          <p:nvPr/>
        </p:nvGrpSpPr>
        <p:grpSpPr>
          <a:xfrm>
            <a:off x="8089743" y="5104024"/>
            <a:ext cx="2357003" cy="900247"/>
            <a:chOff x="2551705" y="4283314"/>
            <a:chExt cx="2357003" cy="90024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B181BD-8E6D-4AE1-80B3-44324CEB2DA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47D42BC-0A05-4C09-A24F-10F7FF77986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700964-33F0-4295-93A2-08DD94EC1357}"/>
              </a:ext>
            </a:extLst>
          </p:cNvPr>
          <p:cNvGrpSpPr/>
          <p:nvPr/>
        </p:nvGrpSpPr>
        <p:grpSpPr>
          <a:xfrm>
            <a:off x="1670714" y="1802665"/>
            <a:ext cx="2357003" cy="900247"/>
            <a:chOff x="2551705" y="4283314"/>
            <a:chExt cx="2357003" cy="90024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E140FC-634E-4958-82FF-BE2AF771135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D4FB653-DCF3-4755-A76B-CDB4B9156E8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8BED43-4D6C-4870-AA29-98C29AAA988D}"/>
              </a:ext>
            </a:extLst>
          </p:cNvPr>
          <p:cNvGrpSpPr/>
          <p:nvPr/>
        </p:nvGrpSpPr>
        <p:grpSpPr>
          <a:xfrm>
            <a:off x="948838" y="3482999"/>
            <a:ext cx="2336966" cy="900247"/>
            <a:chOff x="2551705" y="4283314"/>
            <a:chExt cx="2357003" cy="90024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79A5FE-57FB-49B1-932A-5E663606CDB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1D606A7-5B69-4214-A639-ED528CA43EC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0EF7F8B-3DCD-49FE-BC99-24ED92F33DEC}"/>
              </a:ext>
            </a:extLst>
          </p:cNvPr>
          <p:cNvGrpSpPr/>
          <p:nvPr/>
        </p:nvGrpSpPr>
        <p:grpSpPr>
          <a:xfrm>
            <a:off x="1670714" y="5104024"/>
            <a:ext cx="2357003" cy="900247"/>
            <a:chOff x="2551705" y="4283314"/>
            <a:chExt cx="2357003" cy="90024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3FFE3C-7B78-46EE-AC68-5D5ACB98B85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06F2FD-C848-44EC-B481-30148ACB429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3" name="Rectangle 9">
            <a:extLst>
              <a:ext uri="{FF2B5EF4-FFF2-40B4-BE49-F238E27FC236}">
                <a16:creationId xmlns:a16="http://schemas.microsoft.com/office/drawing/2014/main" id="{2151531F-8BAC-40E0-B2F4-4F42684B5204}"/>
              </a:ext>
            </a:extLst>
          </p:cNvPr>
          <p:cNvSpPr/>
          <p:nvPr/>
        </p:nvSpPr>
        <p:spPr>
          <a:xfrm>
            <a:off x="5772135" y="411125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C0207A86-6B05-4F38-8919-7AE7236D04C1}"/>
              </a:ext>
            </a:extLst>
          </p:cNvPr>
          <p:cNvSpPr/>
          <p:nvPr/>
        </p:nvSpPr>
        <p:spPr>
          <a:xfrm flipH="1">
            <a:off x="6134092" y="349689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03228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D129851-8755-4599-9F04-3F3F9B0109F9}"/>
              </a:ext>
            </a:extLst>
          </p:cNvPr>
          <p:cNvSpPr txBox="1">
            <a:spLocks/>
          </p:cNvSpPr>
          <p:nvPr/>
        </p:nvSpPr>
        <p:spPr>
          <a:xfrm>
            <a:off x="1105988" y="3429000"/>
            <a:ext cx="3622765" cy="226422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Modern 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B9BCF-22DA-47B3-9A44-CE4A445753CD}"/>
              </a:ext>
            </a:extLst>
          </p:cNvPr>
          <p:cNvSpPr txBox="1"/>
          <p:nvPr/>
        </p:nvSpPr>
        <p:spPr>
          <a:xfrm>
            <a:off x="8002624" y="1305342"/>
            <a:ext cx="3083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ACBD5E4-AF5A-F840-3CD4-7C48913BFF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2726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accent1"/>
                </a:solidFill>
                <a:cs typeface="B Nazanin" panose="00000400000000000000" pitchFamily="2" charset="-78"/>
              </a:rPr>
              <a:t>اینفوگرافیک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سبک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altLang="ko-KR" sz="1200" dirty="0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E1D8BF-2C01-4F26-9247-0F1B20790D40}"/>
              </a:ext>
            </a:extLst>
          </p:cNvPr>
          <p:cNvGrpSpPr/>
          <p:nvPr/>
        </p:nvGrpSpPr>
        <p:grpSpPr>
          <a:xfrm>
            <a:off x="3745437" y="2090332"/>
            <a:ext cx="4688763" cy="4223442"/>
            <a:chOff x="2221435" y="2017070"/>
            <a:chExt cx="4688763" cy="422344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7CF638-2F7E-4BC1-B49F-AB1E3D76FDFE}"/>
                </a:ext>
              </a:extLst>
            </p:cNvPr>
            <p:cNvCxnSpPr>
              <a:cxnSpLocks/>
              <a:stCxn id="21" idx="4"/>
            </p:cNvCxnSpPr>
            <p:nvPr/>
          </p:nvCxnSpPr>
          <p:spPr>
            <a:xfrm flipH="1">
              <a:off x="4572000" y="2741103"/>
              <a:ext cx="227858" cy="126416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6C14FB8-A5B9-49A5-8A73-827EE83DA490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4572001" y="3624297"/>
              <a:ext cx="1601680" cy="34476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E46B09-3751-4E48-A963-A885DA3060AB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H="1">
              <a:off x="4618455" y="2877547"/>
              <a:ext cx="1431266" cy="117135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688DF8D-9146-49E7-AD5D-5F2BBA5DBC07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298583" y="3181194"/>
              <a:ext cx="1273416" cy="82406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AE6AD12-47E6-435A-A83D-85337CEA0B1F}"/>
                </a:ext>
              </a:extLst>
            </p:cNvPr>
            <p:cNvCxnSpPr>
              <a:cxnSpLocks/>
              <a:stCxn id="16" idx="7"/>
            </p:cNvCxnSpPr>
            <p:nvPr/>
          </p:nvCxnSpPr>
          <p:spPr>
            <a:xfrm flipV="1">
              <a:off x="3143375" y="4164475"/>
              <a:ext cx="1189906" cy="1010902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14327E8-9EA7-4DFD-ACB5-64DB0F7F1E68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 flipH="1">
              <a:off x="3277508" y="4005263"/>
              <a:ext cx="1294492" cy="18091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BF9A187-D1FD-408C-8E58-C035AA72D662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flipH="1">
              <a:off x="4303051" y="3958146"/>
              <a:ext cx="267928" cy="181628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B5F60FE-CB5D-4DAA-9031-05EB799035B8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4572000" y="4005263"/>
              <a:ext cx="926239" cy="77900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11CD5A-D7C1-494D-8987-8568DB87172F}"/>
                </a:ext>
              </a:extLst>
            </p:cNvPr>
            <p:cNvSpPr/>
            <p:nvPr/>
          </p:nvSpPr>
          <p:spPr>
            <a:xfrm>
              <a:off x="3671899" y="3068960"/>
              <a:ext cx="1800200" cy="18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3D5900-AA0F-4B1B-BEB7-9649EE6D5664}"/>
                </a:ext>
              </a:extLst>
            </p:cNvPr>
            <p:cNvSpPr/>
            <p:nvPr/>
          </p:nvSpPr>
          <p:spPr>
            <a:xfrm>
              <a:off x="5902086" y="2017070"/>
              <a:ext cx="1008112" cy="1008112"/>
            </a:xfrm>
            <a:prstGeom prst="ellipse">
              <a:avLst/>
            </a:prstGeom>
            <a:solidFill>
              <a:schemeClr val="accent4">
                <a:lumMod val="9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F9EF89-CFBE-4B3A-AB8A-DD4FE1CBF923}"/>
                </a:ext>
              </a:extLst>
            </p:cNvPr>
            <p:cNvSpPr/>
            <p:nvPr/>
          </p:nvSpPr>
          <p:spPr>
            <a:xfrm>
              <a:off x="2506080" y="2388691"/>
              <a:ext cx="928475" cy="928475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186685D-92B8-4026-8B21-B77EC31FC5C1}"/>
                </a:ext>
              </a:extLst>
            </p:cNvPr>
            <p:cNvSpPr/>
            <p:nvPr/>
          </p:nvSpPr>
          <p:spPr>
            <a:xfrm>
              <a:off x="2221435" y="5017197"/>
              <a:ext cx="1080120" cy="1080120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CECDEB-E4C9-46DB-AA55-646B48E45157}"/>
                </a:ext>
              </a:extLst>
            </p:cNvPr>
            <p:cNvSpPr/>
            <p:nvPr/>
          </p:nvSpPr>
          <p:spPr>
            <a:xfrm>
              <a:off x="5373413" y="4659437"/>
              <a:ext cx="852363" cy="85236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29858E-7FAD-458C-9865-D07D25076AD7}"/>
                </a:ext>
              </a:extLst>
            </p:cNvPr>
            <p:cNvSpPr/>
            <p:nvPr/>
          </p:nvSpPr>
          <p:spPr>
            <a:xfrm>
              <a:off x="6173681" y="3345951"/>
              <a:ext cx="556692" cy="5566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99C1982-CE7E-4B2A-B0BE-EFFB30E01500}"/>
                </a:ext>
              </a:extLst>
            </p:cNvPr>
            <p:cNvSpPr/>
            <p:nvPr/>
          </p:nvSpPr>
          <p:spPr>
            <a:xfrm>
              <a:off x="2633381" y="3864109"/>
              <a:ext cx="644127" cy="6441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D8A020D-4784-4B52-A3B7-1DD28F988A40}"/>
                </a:ext>
              </a:extLst>
            </p:cNvPr>
            <p:cNvSpPr/>
            <p:nvPr/>
          </p:nvSpPr>
          <p:spPr>
            <a:xfrm>
              <a:off x="4070011" y="5774433"/>
              <a:ext cx="466079" cy="4660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F8DB237-BE44-4E1D-BF15-439A09FF9195}"/>
                </a:ext>
              </a:extLst>
            </p:cNvPr>
            <p:cNvSpPr/>
            <p:nvPr/>
          </p:nvSpPr>
          <p:spPr>
            <a:xfrm>
              <a:off x="4584206" y="2309799"/>
              <a:ext cx="431304" cy="4313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D578A4-07D7-4A61-BD21-BA456D3A5570}"/>
              </a:ext>
            </a:extLst>
          </p:cNvPr>
          <p:cNvGrpSpPr/>
          <p:nvPr/>
        </p:nvGrpSpPr>
        <p:grpSpPr>
          <a:xfrm>
            <a:off x="8533808" y="1966531"/>
            <a:ext cx="2772000" cy="2216135"/>
            <a:chOff x="539552" y="2708920"/>
            <a:chExt cx="1872208" cy="2216135"/>
          </a:xfrm>
        </p:grpSpPr>
        <p:sp>
          <p:nvSpPr>
            <p:cNvPr id="23" name="Rounded Rectangle 93">
              <a:extLst>
                <a:ext uri="{FF2B5EF4-FFF2-40B4-BE49-F238E27FC236}">
                  <a16:creationId xmlns:a16="http://schemas.microsoft.com/office/drawing/2014/main" id="{A2F13DFD-2FDE-44A1-9499-913C0E2E6FC9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90000"/>
              </a:schemeClr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6C494B-593B-45F7-BFC8-FE166ECA0C1B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از طریق این پاورپوینت، جذابیت محتوا و ظاهر حرفتان، کاربر را به خرید و دانلود این قالب وا می‌دارد. همچنین اطمینان حاصل می‌شود که محتوای بی‌نظیر این پاورپوینت، نه تنها اطلاعات مفیدی را ارایه می‌دهد، بلکه ارتباطات موثر و آسان را نیز تسهیل می‌کند.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613472-EF7C-4B39-9D36-812045ADA88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65BEE8-34B4-4949-86EA-3BD249E2B021}"/>
              </a:ext>
            </a:extLst>
          </p:cNvPr>
          <p:cNvGrpSpPr/>
          <p:nvPr/>
        </p:nvGrpSpPr>
        <p:grpSpPr>
          <a:xfrm>
            <a:off x="7856138" y="4537663"/>
            <a:ext cx="2772000" cy="2216135"/>
            <a:chOff x="539552" y="2708920"/>
            <a:chExt cx="1872208" cy="2216135"/>
          </a:xfrm>
        </p:grpSpPr>
        <p:sp>
          <p:nvSpPr>
            <p:cNvPr id="27" name="Rounded Rectangle 97">
              <a:extLst>
                <a:ext uri="{FF2B5EF4-FFF2-40B4-BE49-F238E27FC236}">
                  <a16:creationId xmlns:a16="http://schemas.microsoft.com/office/drawing/2014/main" id="{615C32CA-2538-45FB-BE5E-67A79136A63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867A77-8BE6-4749-9CD3-0D446B4B26B5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از طریق این پاورپوینت، جذابیت محتوا و ظاهر حرفتان، کاربر را به خرید و دانلود این قالب وا می‌دارد. همچنین اطمینان حاصل می‌شود که محتوای بی‌نظیر این پاورپوینت، نه تنها اطلاعات مفیدی را ارایه می‌دهد، بلکه ارتباطات موثر و آسان را نیز تسهیل می‌کند.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2638CA-1F52-4824-ACE4-7A39B8FF8A52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A0BF2E-B2E2-4DAA-B72E-5099DDD53D57}"/>
              </a:ext>
            </a:extLst>
          </p:cNvPr>
          <p:cNvGrpSpPr/>
          <p:nvPr/>
        </p:nvGrpSpPr>
        <p:grpSpPr>
          <a:xfrm>
            <a:off x="870239" y="5034227"/>
            <a:ext cx="2772000" cy="1662137"/>
            <a:chOff x="539552" y="2708920"/>
            <a:chExt cx="1872208" cy="1662137"/>
          </a:xfrm>
        </p:grpSpPr>
        <p:sp>
          <p:nvSpPr>
            <p:cNvPr id="31" name="Rounded Rectangle 101">
              <a:extLst>
                <a:ext uri="{FF2B5EF4-FFF2-40B4-BE49-F238E27FC236}">
                  <a16:creationId xmlns:a16="http://schemas.microsoft.com/office/drawing/2014/main" id="{38514206-64FE-4CCD-90A5-C54E4E2AA5FE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960702-BA52-4075-B881-823892FDDB09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از طریق این پاورپوینت، جذابیت محتوا و ظاهر حرفتان، کاربر را به خرید و دانلود این قالب وا می‌دارد. همچنین اطمینان حاصل می‌شود که محتوای بی‌نظیر این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D87192-96D6-4AF1-8D77-9C97C7BFBDC7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D16F11-156B-4E6E-93F6-E35B3E62E3C4}"/>
              </a:ext>
            </a:extLst>
          </p:cNvPr>
          <p:cNvGrpSpPr/>
          <p:nvPr/>
        </p:nvGrpSpPr>
        <p:grpSpPr>
          <a:xfrm>
            <a:off x="1142119" y="2244009"/>
            <a:ext cx="2772000" cy="2216135"/>
            <a:chOff x="539552" y="2708920"/>
            <a:chExt cx="1872208" cy="2216135"/>
          </a:xfrm>
        </p:grpSpPr>
        <p:sp>
          <p:nvSpPr>
            <p:cNvPr id="35" name="Rounded Rectangle 105">
              <a:extLst>
                <a:ext uri="{FF2B5EF4-FFF2-40B4-BE49-F238E27FC236}">
                  <a16:creationId xmlns:a16="http://schemas.microsoft.com/office/drawing/2014/main" id="{226092B8-FCFD-46F5-88DC-C631D5E334F9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E0B422-62D4-4364-A5F5-05DDE3F835AC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از طریق این پاورپوینت، جذابیت محتوا و ظاهر حرفتان، کاربر را به خرید و دانلود این قالب وا می‌دارد. همچنین اطمینان حاصل می‌شود که محتوای بی‌نظیر این پاورپوینت، نه تنها اطلاعات مفیدی را ارایه می‌دهد، بلکه ارتباطات موثر و آسان را نیز تسهیل می‌کند.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F60814-A1C6-4D22-9837-DD87E42DE0A7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5ADB6E5-4F79-4CBC-9A1A-948D7310E2CB}"/>
              </a:ext>
            </a:extLst>
          </p:cNvPr>
          <p:cNvSpPr txBox="1"/>
          <p:nvPr/>
        </p:nvSpPr>
        <p:spPr>
          <a:xfrm>
            <a:off x="5284304" y="4259436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مطالب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DBBF4CD1-A397-40C7-BD5E-FF63DA99333F}"/>
              </a:ext>
            </a:extLst>
          </p:cNvPr>
          <p:cNvSpPr/>
          <p:nvPr/>
        </p:nvSpPr>
        <p:spPr>
          <a:xfrm rot="2700000">
            <a:off x="4388397" y="268781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AD1AE2AE-426F-4765-90BD-40EFF28D571D}"/>
              </a:ext>
            </a:extLst>
          </p:cNvPr>
          <p:cNvSpPr/>
          <p:nvPr/>
        </p:nvSpPr>
        <p:spPr>
          <a:xfrm>
            <a:off x="4078706" y="546777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C3F8FEEC-E9B7-43D0-A718-6D68FA224797}"/>
              </a:ext>
            </a:extLst>
          </p:cNvPr>
          <p:cNvSpPr>
            <a:spLocks noChangeAspect="1"/>
          </p:cNvSpPr>
          <p:nvPr/>
        </p:nvSpPr>
        <p:spPr>
          <a:xfrm>
            <a:off x="7732143" y="242626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ABE56FDE-19B7-46EC-9CC3-2637E63C7236}"/>
              </a:ext>
            </a:extLst>
          </p:cNvPr>
          <p:cNvSpPr>
            <a:spLocks noChangeAspect="1"/>
          </p:cNvSpPr>
          <p:nvPr/>
        </p:nvSpPr>
        <p:spPr>
          <a:xfrm>
            <a:off x="7132643" y="49837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3" name="Left Arrow 1">
            <a:extLst>
              <a:ext uri="{FF2B5EF4-FFF2-40B4-BE49-F238E27FC236}">
                <a16:creationId xmlns:a16="http://schemas.microsoft.com/office/drawing/2014/main" id="{5AF2B242-16B3-41F7-A2A6-483CF87F2565}"/>
              </a:ext>
            </a:extLst>
          </p:cNvPr>
          <p:cNvSpPr>
            <a:spLocks noChangeAspect="1"/>
          </p:cNvSpPr>
          <p:nvPr/>
        </p:nvSpPr>
        <p:spPr>
          <a:xfrm>
            <a:off x="5731070" y="3415926"/>
            <a:ext cx="726114" cy="706734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402183" y="-531694"/>
            <a:ext cx="1646881" cy="7932457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4757046" y="2766370"/>
            <a:ext cx="69836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800" dirty="0">
                <a:solidFill>
                  <a:schemeClr val="bg1"/>
                </a:solidFill>
                <a:cs typeface="B Nazanin" panose="00000400000000000000" pitchFamily="2" charset="-78"/>
              </a:rPr>
              <a:t>شکستن بخش</a:t>
            </a:r>
            <a:endParaRPr lang="ko-KR" altLang="en-US" sz="4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4872235" y="3552987"/>
            <a:ext cx="698357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867" dirty="0">
                <a:solidFill>
                  <a:schemeClr val="bg1"/>
                </a:solidFill>
                <a:cs typeface="B Nazanin" panose="00000400000000000000" pitchFamily="2" charset="-78"/>
              </a:rPr>
              <a:t>عنوان فرعی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FCD49419-1FBA-4904-8511-898767175567}"/>
              </a:ext>
            </a:extLst>
          </p:cNvPr>
          <p:cNvGrpSpPr/>
          <p:nvPr/>
        </p:nvGrpSpPr>
        <p:grpSpPr>
          <a:xfrm rot="18886007">
            <a:off x="10704044" y="609266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accent1"/>
                </a:solidFill>
                <a:cs typeface="B Nazanin" panose="00000400000000000000" pitchFamily="2" charset="-78"/>
              </a:rPr>
              <a:t>سبک اینفوگرافیک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27895"/>
            <a:ext cx="6163615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به صورت کلی، این قالب پاورپوینت ژنتیک و </a:t>
            </a:r>
            <a:r>
              <a:rPr lang="en-US" altLang="ko-KR" sz="1200" dirty="0">
                <a:cs typeface="B Nazanin" panose="00000400000000000000" pitchFamily="2" charset="-78"/>
              </a:rPr>
              <a:t>DNA </a:t>
            </a:r>
            <a:r>
              <a:rPr lang="fa-IR" altLang="ko-KR" sz="1200" dirty="0">
                <a:cs typeface="B Nazanin" panose="00000400000000000000" pitchFamily="2" charset="-78"/>
              </a:rPr>
              <a:t>ترکیبی از جذابیت، حرفه‌ای بودن و قابلیت ویرایش را بطور عالی ترکیب کرده و برای شما بهترین راه برای ارائه محتوای ژنتیک و </a:t>
            </a:r>
            <a:r>
              <a:rPr lang="en-US" altLang="ko-KR" sz="1200" dirty="0">
                <a:cs typeface="B Nazanin" panose="00000400000000000000" pitchFamily="2" charset="-78"/>
              </a:rPr>
              <a:t>DNA </a:t>
            </a:r>
            <a:r>
              <a:rPr lang="fa-IR" altLang="ko-KR" sz="1200" dirty="0">
                <a:cs typeface="B Nazanin" panose="00000400000000000000" pitchFamily="2" charset="-78"/>
              </a:rPr>
              <a:t>را فراهم می‌کند.</a:t>
            </a:r>
            <a:endParaRPr lang="en-US" altLang="ko-KR" sz="1200" dirty="0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8A8DFF-2DCE-4948-BD84-46AF28FA9B5E}"/>
              </a:ext>
            </a:extLst>
          </p:cNvPr>
          <p:cNvGrpSpPr/>
          <p:nvPr/>
        </p:nvGrpSpPr>
        <p:grpSpPr>
          <a:xfrm rot="20618438">
            <a:off x="4391068" y="2640523"/>
            <a:ext cx="3409869" cy="3231342"/>
            <a:chOff x="-116760" y="950876"/>
            <a:chExt cx="6261875" cy="59340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3A76D9-6ABD-4899-BF10-EE25E7FCCDD8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9" name="Rounded Rectangle 41">
                <a:extLst>
                  <a:ext uri="{FF2B5EF4-FFF2-40B4-BE49-F238E27FC236}">
                    <a16:creationId xmlns:a16="http://schemas.microsoft.com/office/drawing/2014/main" id="{9D0FFE26-C64D-493B-B07A-5AA5830D8C0E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Rounded Rectangle 62">
                <a:extLst>
                  <a:ext uri="{FF2B5EF4-FFF2-40B4-BE49-F238E27FC236}">
                    <a16:creationId xmlns:a16="http://schemas.microsoft.com/office/drawing/2014/main" id="{F87E91CD-7649-4BA5-961A-A489CC150CDB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Rounded Rectangle 63">
                <a:extLst>
                  <a:ext uri="{FF2B5EF4-FFF2-40B4-BE49-F238E27FC236}">
                    <a16:creationId xmlns:a16="http://schemas.microsoft.com/office/drawing/2014/main" id="{6659447E-C26F-45C0-A8D6-139EB00FEA5A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Rounded Rectangle 64">
                <a:extLst>
                  <a:ext uri="{FF2B5EF4-FFF2-40B4-BE49-F238E27FC236}">
                    <a16:creationId xmlns:a16="http://schemas.microsoft.com/office/drawing/2014/main" id="{4BDE35AF-E5FB-4550-86B4-C017F47FC9F2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Rounded Rectangle 65">
                <a:extLst>
                  <a:ext uri="{FF2B5EF4-FFF2-40B4-BE49-F238E27FC236}">
                    <a16:creationId xmlns:a16="http://schemas.microsoft.com/office/drawing/2014/main" id="{3BA5E504-0CC2-4F8E-8E3D-37644413EF7D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Rounded Rectangle 66">
                <a:extLst>
                  <a:ext uri="{FF2B5EF4-FFF2-40B4-BE49-F238E27FC236}">
                    <a16:creationId xmlns:a16="http://schemas.microsoft.com/office/drawing/2014/main" id="{4772ABED-F3E1-43B9-9112-80898A6071AF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Rounded Rectangle 67">
                <a:extLst>
                  <a:ext uri="{FF2B5EF4-FFF2-40B4-BE49-F238E27FC236}">
                    <a16:creationId xmlns:a16="http://schemas.microsoft.com/office/drawing/2014/main" id="{4E9EF3B6-4089-41B3-A7EB-E211BAE4246F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Rounded Rectangle 68">
                <a:extLst>
                  <a:ext uri="{FF2B5EF4-FFF2-40B4-BE49-F238E27FC236}">
                    <a16:creationId xmlns:a16="http://schemas.microsoft.com/office/drawing/2014/main" id="{EEAE3840-B57A-417C-9F58-BCDC078DD27D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Rounded Rectangle 69">
                <a:extLst>
                  <a:ext uri="{FF2B5EF4-FFF2-40B4-BE49-F238E27FC236}">
                    <a16:creationId xmlns:a16="http://schemas.microsoft.com/office/drawing/2014/main" id="{DFC47CBF-4099-41F0-A3A4-E18C8A920624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Oval 39">
                <a:extLst>
                  <a:ext uri="{FF2B5EF4-FFF2-40B4-BE49-F238E27FC236}">
                    <a16:creationId xmlns:a16="http://schemas.microsoft.com/office/drawing/2014/main" id="{A143D981-9367-4067-9547-9E714477E827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Oval 39">
                <a:extLst>
                  <a:ext uri="{FF2B5EF4-FFF2-40B4-BE49-F238E27FC236}">
                    <a16:creationId xmlns:a16="http://schemas.microsoft.com/office/drawing/2014/main" id="{9A6C49CF-8748-4D5B-800E-F44ED0ACE0F8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C356034-EEAC-4B84-AB30-DEDA21BD35B0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7" name="Rounded Rectangle 16">
                <a:extLst>
                  <a:ext uri="{FF2B5EF4-FFF2-40B4-BE49-F238E27FC236}">
                    <a16:creationId xmlns:a16="http://schemas.microsoft.com/office/drawing/2014/main" id="{0D6109E7-3444-4CE6-AEE2-DCC8B11108B4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Rounded Rectangle 17">
                <a:extLst>
                  <a:ext uri="{FF2B5EF4-FFF2-40B4-BE49-F238E27FC236}">
                    <a16:creationId xmlns:a16="http://schemas.microsoft.com/office/drawing/2014/main" id="{17DB976D-CA94-47B1-A720-F903DC14A583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Rounded Rectangle 18">
                <a:extLst>
                  <a:ext uri="{FF2B5EF4-FFF2-40B4-BE49-F238E27FC236}">
                    <a16:creationId xmlns:a16="http://schemas.microsoft.com/office/drawing/2014/main" id="{502352BC-9938-4F27-A074-DEC3CC14306F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Rounded Rectangle 19">
                <a:extLst>
                  <a:ext uri="{FF2B5EF4-FFF2-40B4-BE49-F238E27FC236}">
                    <a16:creationId xmlns:a16="http://schemas.microsoft.com/office/drawing/2014/main" id="{45BFEF23-7B1E-40B9-90CB-92A36C673304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Rounded Rectangle 20">
                <a:extLst>
                  <a:ext uri="{FF2B5EF4-FFF2-40B4-BE49-F238E27FC236}">
                    <a16:creationId xmlns:a16="http://schemas.microsoft.com/office/drawing/2014/main" id="{74311C83-65A4-4CE8-AEF6-80D8C4A3B0AF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Rounded Rectangle 21">
                <a:extLst>
                  <a:ext uri="{FF2B5EF4-FFF2-40B4-BE49-F238E27FC236}">
                    <a16:creationId xmlns:a16="http://schemas.microsoft.com/office/drawing/2014/main" id="{2262CAF2-A5BB-4F3B-B01F-0DA5B72DB25C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Rounded Rectangle 22">
                <a:extLst>
                  <a:ext uri="{FF2B5EF4-FFF2-40B4-BE49-F238E27FC236}">
                    <a16:creationId xmlns:a16="http://schemas.microsoft.com/office/drawing/2014/main" id="{EDAC92B4-6BFC-4323-BEB1-6D7F177C0116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Rounded Rectangle 23">
                <a:extLst>
                  <a:ext uri="{FF2B5EF4-FFF2-40B4-BE49-F238E27FC236}">
                    <a16:creationId xmlns:a16="http://schemas.microsoft.com/office/drawing/2014/main" id="{FD664952-C6AB-48BC-81B0-4D68F0719792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Rounded Rectangle 24">
                <a:extLst>
                  <a:ext uri="{FF2B5EF4-FFF2-40B4-BE49-F238E27FC236}">
                    <a16:creationId xmlns:a16="http://schemas.microsoft.com/office/drawing/2014/main" id="{A46A0C4E-170B-4724-BB95-2EDFBE99FB6A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Oval 39">
                <a:extLst>
                  <a:ext uri="{FF2B5EF4-FFF2-40B4-BE49-F238E27FC236}">
                    <a16:creationId xmlns:a16="http://schemas.microsoft.com/office/drawing/2014/main" id="{9A094FC5-BE57-47E3-8E97-0BD42A252002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Oval 39">
                <a:extLst>
                  <a:ext uri="{FF2B5EF4-FFF2-40B4-BE49-F238E27FC236}">
                    <a16:creationId xmlns:a16="http://schemas.microsoft.com/office/drawing/2014/main" id="{FA529574-E8BE-4A70-A83B-5928FB33DCC7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3E38FC15-AF19-4F2E-B375-A339FB75944A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F176A6-17AE-47B9-95AC-1B4846FE3A7D}"/>
              </a:ext>
            </a:extLst>
          </p:cNvPr>
          <p:cNvGrpSpPr/>
          <p:nvPr/>
        </p:nvGrpSpPr>
        <p:grpSpPr>
          <a:xfrm>
            <a:off x="8540119" y="2242050"/>
            <a:ext cx="2734773" cy="675122"/>
            <a:chOff x="1418442" y="3789040"/>
            <a:chExt cx="1512168" cy="83835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D40B49-A8B6-479B-9790-9FB953AAFA98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6"/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400" b="1" dirty="0"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AFB1D2-E61F-4760-9D8D-9BAC58EA5999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57328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BBD728-E54A-4B4B-B1C7-BA597EB45273}"/>
              </a:ext>
            </a:extLst>
          </p:cNvPr>
          <p:cNvGrpSpPr/>
          <p:nvPr/>
        </p:nvGrpSpPr>
        <p:grpSpPr>
          <a:xfrm>
            <a:off x="7691544" y="2341379"/>
            <a:ext cx="684000" cy="684000"/>
            <a:chOff x="6078081" y="1847059"/>
            <a:chExt cx="684000" cy="684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9B31188-7FC1-470C-92C6-756E7910A063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7D05A0D-4CA6-4C00-A87E-9CB19CF12C7E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F0101FEF-C4EA-49A9-A7CE-E500BA80334C}"/>
              </a:ext>
            </a:extLst>
          </p:cNvPr>
          <p:cNvSpPr txBox="1">
            <a:spLocks/>
          </p:cNvSpPr>
          <p:nvPr/>
        </p:nvSpPr>
        <p:spPr>
          <a:xfrm>
            <a:off x="7785745" y="2457908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04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B1F2441-94F6-43F2-95F2-7ED9B84FAB27}"/>
              </a:ext>
            </a:extLst>
          </p:cNvPr>
          <p:cNvGrpSpPr/>
          <p:nvPr/>
        </p:nvGrpSpPr>
        <p:grpSpPr>
          <a:xfrm>
            <a:off x="7839630" y="3748803"/>
            <a:ext cx="2752619" cy="705415"/>
            <a:chOff x="1408574" y="3751424"/>
            <a:chExt cx="1522036" cy="87596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537DD3-5D23-4850-BB2D-388D7680A129}"/>
                </a:ext>
              </a:extLst>
            </p:cNvPr>
            <p:cNvSpPr txBox="1"/>
            <p:nvPr/>
          </p:nvSpPr>
          <p:spPr>
            <a:xfrm>
              <a:off x="1408574" y="3751424"/>
              <a:ext cx="1516843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6"/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400" b="1" dirty="0"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DDB4A7-507D-4C78-B044-CE1AE0DD2F98}"/>
                </a:ext>
              </a:extLst>
            </p:cNvPr>
            <p:cNvSpPr txBox="1"/>
            <p:nvPr/>
          </p:nvSpPr>
          <p:spPr>
            <a:xfrm>
              <a:off x="1419255" y="4054108"/>
              <a:ext cx="1511355" cy="57328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62D1DB-297E-4445-A754-80BC434B4997}"/>
              </a:ext>
            </a:extLst>
          </p:cNvPr>
          <p:cNvGrpSpPr/>
          <p:nvPr/>
        </p:nvGrpSpPr>
        <p:grpSpPr>
          <a:xfrm>
            <a:off x="7004056" y="3878421"/>
            <a:ext cx="684000" cy="684000"/>
            <a:chOff x="6078081" y="1847059"/>
            <a:chExt cx="684000" cy="684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CEEFADA-1646-42AE-9727-5C12C7A91A69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81EB49F-05FD-47E6-BC26-9358C3686BB2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DDE38822-12C8-418C-8602-C66DFBB1F697}"/>
              </a:ext>
            </a:extLst>
          </p:cNvPr>
          <p:cNvSpPr txBox="1">
            <a:spLocks/>
          </p:cNvSpPr>
          <p:nvPr/>
        </p:nvSpPr>
        <p:spPr>
          <a:xfrm>
            <a:off x="7098257" y="3994950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05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C537E3-4D04-4000-9A82-18DD059D434E}"/>
              </a:ext>
            </a:extLst>
          </p:cNvPr>
          <p:cNvGrpSpPr/>
          <p:nvPr/>
        </p:nvGrpSpPr>
        <p:grpSpPr>
          <a:xfrm>
            <a:off x="7121404" y="5316134"/>
            <a:ext cx="2734773" cy="675122"/>
            <a:chOff x="1418442" y="3789040"/>
            <a:chExt cx="1512168" cy="83835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18B695A-EAD5-42F4-B053-9EAF2991E7F3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6"/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400" b="1" dirty="0"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16CB13-578D-4211-B5E4-CF00AEE6366F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57328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C6E16C0-A9DA-4850-9B86-F73B243417E3}"/>
              </a:ext>
            </a:extLst>
          </p:cNvPr>
          <p:cNvGrpSpPr/>
          <p:nvPr/>
        </p:nvGrpSpPr>
        <p:grpSpPr>
          <a:xfrm>
            <a:off x="6272829" y="5415462"/>
            <a:ext cx="684000" cy="684000"/>
            <a:chOff x="6078081" y="1847059"/>
            <a:chExt cx="684000" cy="684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D56F9A1-CE5B-4C45-9067-54933CB9799E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D1C95E9-3C53-469F-BC22-D9ED8DD35DA4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3BA63C8A-567E-470D-A118-1B1E79014AD7}"/>
              </a:ext>
            </a:extLst>
          </p:cNvPr>
          <p:cNvSpPr txBox="1">
            <a:spLocks/>
          </p:cNvSpPr>
          <p:nvPr/>
        </p:nvSpPr>
        <p:spPr>
          <a:xfrm>
            <a:off x="6367030" y="5531991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06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DEE7258-AFAB-4631-9D7A-C35DA8785285}"/>
              </a:ext>
            </a:extLst>
          </p:cNvPr>
          <p:cNvGrpSpPr/>
          <p:nvPr/>
        </p:nvGrpSpPr>
        <p:grpSpPr>
          <a:xfrm>
            <a:off x="2695346" y="2242051"/>
            <a:ext cx="2703948" cy="675123"/>
            <a:chOff x="1586278" y="1610533"/>
            <a:chExt cx="1992330" cy="67512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76E4ECC-C016-4D1D-8F0F-BD47F602A637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E19782-4856-4B97-B392-4C73C68FF30A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FA8559C-FC0D-4920-A53F-ABEB3FF3A7F9}"/>
              </a:ext>
            </a:extLst>
          </p:cNvPr>
          <p:cNvGrpSpPr/>
          <p:nvPr/>
        </p:nvGrpSpPr>
        <p:grpSpPr>
          <a:xfrm>
            <a:off x="5575273" y="2341377"/>
            <a:ext cx="684000" cy="684000"/>
            <a:chOff x="3754587" y="1709861"/>
            <a:chExt cx="684000" cy="684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97D8656-0EE2-4345-BFE7-6AFF227E9886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9BC3295-7F1D-4310-9AC2-276974D753DF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7" name="Text Placeholder 14">
              <a:extLst>
                <a:ext uri="{FF2B5EF4-FFF2-40B4-BE49-F238E27FC236}">
                  <a16:creationId xmlns:a16="http://schemas.microsoft.com/office/drawing/2014/main" id="{C2959E9A-94AA-4A26-8D7D-1127609E3AEE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548479A-E0C1-452D-8C02-251D95668D8B}"/>
              </a:ext>
            </a:extLst>
          </p:cNvPr>
          <p:cNvGrpSpPr/>
          <p:nvPr/>
        </p:nvGrpSpPr>
        <p:grpSpPr>
          <a:xfrm>
            <a:off x="1759242" y="3779093"/>
            <a:ext cx="2703948" cy="675123"/>
            <a:chOff x="1586278" y="1610533"/>
            <a:chExt cx="1992330" cy="67512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1C4346F-AB66-4C2F-AD40-8ED56B779DA6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46546B1-BE90-4AAE-AADC-46B3104D25B6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703B3BA-2E08-461D-AF56-223EC8F2E8E1}"/>
              </a:ext>
            </a:extLst>
          </p:cNvPr>
          <p:cNvGrpSpPr/>
          <p:nvPr/>
        </p:nvGrpSpPr>
        <p:grpSpPr>
          <a:xfrm>
            <a:off x="4639169" y="3878419"/>
            <a:ext cx="684000" cy="684000"/>
            <a:chOff x="3754587" y="1709861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3807668-292B-4CD2-A809-52D6D638D6DC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9BBD666-63EA-4B25-BB65-7713C018B6A0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4" name="Text Placeholder 14">
              <a:extLst>
                <a:ext uri="{FF2B5EF4-FFF2-40B4-BE49-F238E27FC236}">
                  <a16:creationId xmlns:a16="http://schemas.microsoft.com/office/drawing/2014/main" id="{3C6B757B-45DB-47BE-8A87-6F5DB7A39172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817DEFD-2AD7-4A26-9979-8B520A42357C}"/>
              </a:ext>
            </a:extLst>
          </p:cNvPr>
          <p:cNvGrpSpPr/>
          <p:nvPr/>
        </p:nvGrpSpPr>
        <p:grpSpPr>
          <a:xfrm>
            <a:off x="967154" y="5316136"/>
            <a:ext cx="2703948" cy="675123"/>
            <a:chOff x="1586278" y="1610533"/>
            <a:chExt cx="1992330" cy="67512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F21AECB-B9C8-4562-87FD-1A1802904134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5DACB3E-022E-4EA0-AAF9-DD3C0B63D37F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A98436F-78DF-4307-9F61-1049C505D8BE}"/>
              </a:ext>
            </a:extLst>
          </p:cNvPr>
          <p:cNvGrpSpPr/>
          <p:nvPr/>
        </p:nvGrpSpPr>
        <p:grpSpPr>
          <a:xfrm>
            <a:off x="3847081" y="5415462"/>
            <a:ext cx="684000" cy="684000"/>
            <a:chOff x="3754587" y="1709861"/>
            <a:chExt cx="684000" cy="684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76D12E9-5FD4-4659-8AC8-2BC4F5AA877F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402DAC4-2C6A-4017-989F-BFB6E2CB8D6C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1" name="Text Placeholder 14">
              <a:extLst>
                <a:ext uri="{FF2B5EF4-FFF2-40B4-BE49-F238E27FC236}">
                  <a16:creationId xmlns:a16="http://schemas.microsoft.com/office/drawing/2014/main" id="{AF173089-4D0B-41E7-8FCA-8B4CDBF05999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626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18536" y="3820871"/>
            <a:ext cx="3672513" cy="2363069"/>
            <a:chOff x="603604" y="3736777"/>
            <a:chExt cx="3620566" cy="2363069"/>
          </a:xfrm>
        </p:grpSpPr>
        <p:sp>
          <p:nvSpPr>
            <p:cNvPr id="12" name="TextBox 11"/>
            <p:cNvSpPr txBox="1"/>
            <p:nvPr/>
          </p:nvSpPr>
          <p:spPr>
            <a:xfrm>
              <a:off x="603604" y="4207020"/>
              <a:ext cx="3620566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20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در این قالب پاورپوینت، شما با مفاهیم مهم در زمینه‌ی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DNA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آشنا می‌شوید. اسلایدهای ابتدایی با حرکت‌های جذاب و تصاویر زیبا، موضوعات را به شکلی قابل فهم و جذاب ارائه می‌دهند. اسلایدهای قابل ویرایش نیز به عنوان اسلایدهای کمکی طراحی شده‌اند تا شما در ارائه‌ی خود از آن‌ها بهره‌برداری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3604" y="3736777"/>
              <a:ext cx="36205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3" name="L-Shape 22">
            <a:extLst>
              <a:ext uri="{FF2B5EF4-FFF2-40B4-BE49-F238E27FC236}">
                <a16:creationId xmlns:a16="http://schemas.microsoft.com/office/drawing/2014/main" id="{AF873063-66C7-466B-980F-03214AFDD80E}"/>
              </a:ext>
            </a:extLst>
          </p:cNvPr>
          <p:cNvSpPr/>
          <p:nvPr/>
        </p:nvSpPr>
        <p:spPr>
          <a:xfrm>
            <a:off x="1000908" y="2757956"/>
            <a:ext cx="671044" cy="671044"/>
          </a:xfrm>
          <a:prstGeom prst="corner">
            <a:avLst>
              <a:gd name="adj1" fmla="val 16112"/>
              <a:gd name="adj2" fmla="val 1437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19D06F-0AAB-4E6F-849B-0707CC8A4FBF}"/>
              </a:ext>
            </a:extLst>
          </p:cNvPr>
          <p:cNvSpPr txBox="1"/>
          <p:nvPr/>
        </p:nvSpPr>
        <p:spPr>
          <a:xfrm>
            <a:off x="1263610" y="915824"/>
            <a:ext cx="286707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3600" b="1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rPr>
              <a:t>پزشکی</a:t>
            </a:r>
          </a:p>
          <a:p>
            <a:pPr algn="dist" rtl="1"/>
            <a:r>
              <a:rPr lang="fa-IR" altLang="ko-KR" sz="3600" b="1" dirty="0">
                <a:solidFill>
                  <a:srgbClr val="FF0000"/>
                </a:solidFill>
                <a:latin typeface="+mj-lt"/>
                <a:cs typeface="B Nazanin" panose="00000400000000000000" pitchFamily="2" charset="-78"/>
              </a:rPr>
              <a:t>ژنوم</a:t>
            </a:r>
          </a:p>
          <a:p>
            <a:pPr algn="dist" rtl="1"/>
            <a:r>
              <a:rPr lang="fa-IR" altLang="ko-KR" sz="3600" b="1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rPr>
              <a:t>ویرایش</a:t>
            </a:r>
          </a:p>
          <a:p>
            <a:pPr algn="dist" rtl="1"/>
            <a:r>
              <a:rPr lang="fa-IR" altLang="ko-KR" sz="3600" b="1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rPr>
              <a:t>پاورپوینت</a:t>
            </a:r>
            <a:endParaRPr lang="en-US" altLang="ko-KR" sz="2400" b="1" dirty="0">
              <a:solidFill>
                <a:schemeClr val="accent3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DFBD33EE-E18C-49F7-B552-AF913DCBF567}"/>
              </a:ext>
            </a:extLst>
          </p:cNvPr>
          <p:cNvSpPr/>
          <p:nvPr/>
        </p:nvSpPr>
        <p:spPr>
          <a:xfrm rot="10800000">
            <a:off x="3722339" y="710972"/>
            <a:ext cx="671044" cy="671044"/>
          </a:xfrm>
          <a:prstGeom prst="corner">
            <a:avLst>
              <a:gd name="adj1" fmla="val 16112"/>
              <a:gd name="adj2" fmla="val 1568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F306264-9F80-F4A6-E044-7165360AA6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CCA9A81-CE23-639D-4CB0-B1E9C7890D7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2852B20-186F-1135-6A82-609DCA9EEC74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AD6B5B9-69ED-B8FE-1862-DCEA8FF149C6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12535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9102A088-566A-4D12-AF2B-EFF4B155A3AA}"/>
              </a:ext>
            </a:extLst>
          </p:cNvPr>
          <p:cNvGrpSpPr/>
          <p:nvPr/>
        </p:nvGrpSpPr>
        <p:grpSpPr>
          <a:xfrm>
            <a:off x="0" y="1525191"/>
            <a:ext cx="12194471" cy="1341439"/>
            <a:chOff x="296589" y="1557817"/>
            <a:chExt cx="11897882" cy="13088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41E17EC-BBAE-4EE4-919E-4186C1973971}"/>
                </a:ext>
              </a:extLst>
            </p:cNvPr>
            <p:cNvSpPr/>
            <p:nvPr/>
          </p:nvSpPr>
          <p:spPr>
            <a:xfrm>
              <a:off x="3852805" y="2054884"/>
              <a:ext cx="314683" cy="31468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033E4-3712-4063-85B5-8FD5B3642D70}"/>
                </a:ext>
              </a:extLst>
            </p:cNvPr>
            <p:cNvSpPr/>
            <p:nvPr/>
          </p:nvSpPr>
          <p:spPr>
            <a:xfrm rot="10800000">
              <a:off x="5343938" y="2054884"/>
              <a:ext cx="314683" cy="314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grpSp>
          <p:nvGrpSpPr>
            <p:cNvPr id="8" name="그룹 247">
              <a:extLst>
                <a:ext uri="{FF2B5EF4-FFF2-40B4-BE49-F238E27FC236}">
                  <a16:creationId xmlns:a16="http://schemas.microsoft.com/office/drawing/2014/main" id="{051D963F-462D-4A1A-AED9-F5D34AC18B6D}"/>
                </a:ext>
              </a:extLst>
            </p:cNvPr>
            <p:cNvGrpSpPr/>
            <p:nvPr/>
          </p:nvGrpSpPr>
          <p:grpSpPr>
            <a:xfrm>
              <a:off x="4255789" y="2210915"/>
              <a:ext cx="1048549" cy="655715"/>
              <a:chOff x="1650385" y="6129099"/>
              <a:chExt cx="724883" cy="453308"/>
            </a:xfrm>
            <a:solidFill>
              <a:schemeClr val="accent2"/>
            </a:solidFill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A467EB39-9F2C-438D-B7F9-0B4673BF9E9A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B1622B2C-6F53-49EA-B4B5-F286B4C1C059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D594FD58-E490-4FE6-BA11-5B15F1DF19A0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15B585BD-F3D4-4555-BD10-B613A84B6DC4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416A11FC-6408-460F-AD0B-4679C8E79642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B8295049-D904-4F98-A650-5C2CD38FF270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496DD3C-A98B-4617-99D3-574678A6EA35}"/>
                  </a:ext>
                </a:extLst>
              </p:cNvPr>
              <p:cNvSpPr/>
              <p:nvPr/>
            </p:nvSpPr>
            <p:spPr>
              <a:xfrm rot="10800000">
                <a:off x="1650385" y="6354893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F45DFB6C-772C-41C5-9083-FCC1A03853CA}"/>
                  </a:ext>
                </a:extLst>
              </p:cNvPr>
              <p:cNvSpPr/>
              <p:nvPr/>
            </p:nvSpPr>
            <p:spPr>
              <a:xfrm>
                <a:off x="1680050" y="6130006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9" name="그룹 246">
              <a:extLst>
                <a:ext uri="{FF2B5EF4-FFF2-40B4-BE49-F238E27FC236}">
                  <a16:creationId xmlns:a16="http://schemas.microsoft.com/office/drawing/2014/main" id="{E8FB200D-113E-496A-920E-BC43864E6C79}"/>
                </a:ext>
              </a:extLst>
            </p:cNvPr>
            <p:cNvGrpSpPr/>
            <p:nvPr/>
          </p:nvGrpSpPr>
          <p:grpSpPr>
            <a:xfrm>
              <a:off x="5349728" y="1557823"/>
              <a:ext cx="1402833" cy="811745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0CCF5480-C536-4D00-99BE-487905895D61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172B5A5C-E770-4FD5-BCDF-4DAABCEFB673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2947E48-5947-4824-890C-E968C9EE7D8A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A086C55D-3240-447D-A210-F235FB1C2DAB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257C28-ADF5-4288-A801-3FA1BB552C73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B9E5501C-D171-4379-BA28-0AE1FBB70B08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005F41A6-12F1-4AB2-8B32-AAEAF7EFC538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A5AC2B0D-4B49-4021-8AA6-ECA958D52E04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29E61069-088D-4AFD-9170-860466A7C0EC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0" name="그룹 243">
              <a:extLst>
                <a:ext uri="{FF2B5EF4-FFF2-40B4-BE49-F238E27FC236}">
                  <a16:creationId xmlns:a16="http://schemas.microsoft.com/office/drawing/2014/main" id="{31C6F207-7577-47A8-933E-D3F984A21122}"/>
                </a:ext>
              </a:extLst>
            </p:cNvPr>
            <p:cNvGrpSpPr/>
            <p:nvPr/>
          </p:nvGrpSpPr>
          <p:grpSpPr>
            <a:xfrm>
              <a:off x="7238054" y="2210913"/>
              <a:ext cx="1048549" cy="655715"/>
              <a:chOff x="3712085" y="6129098"/>
              <a:chExt cx="724883" cy="453308"/>
            </a:xfrm>
            <a:solidFill>
              <a:schemeClr val="accent2"/>
            </a:solidFill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20503670-10D9-4E26-9822-461D9D903041}"/>
                  </a:ext>
                </a:extLst>
              </p:cNvPr>
              <p:cNvSpPr/>
              <p:nvPr/>
            </p:nvSpPr>
            <p:spPr>
              <a:xfrm rot="10800000">
                <a:off x="4258975" y="629346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63327BD7-4497-4A5B-A643-861FF2F5839F}"/>
                  </a:ext>
                </a:extLst>
              </p:cNvPr>
              <p:cNvSpPr/>
              <p:nvPr/>
            </p:nvSpPr>
            <p:spPr>
              <a:xfrm>
                <a:off x="4318305" y="6129098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F2485920-0363-41F1-A9B9-E69AFD1E3E23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622E8AD9-D498-4FA1-B913-79ED65147FAB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2DC00F80-AF99-4DE0-BF55-B578A6EC46A1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E174564-B272-4475-B8DE-B2DD9CE4D042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61295E10-FDCB-4D02-93F5-524A91D8C677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5EF4789C-6389-4760-992D-3E24E2F6FA49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1" name="그룹 242">
              <a:extLst>
                <a:ext uri="{FF2B5EF4-FFF2-40B4-BE49-F238E27FC236}">
                  <a16:creationId xmlns:a16="http://schemas.microsoft.com/office/drawing/2014/main" id="{5D171C90-A7BD-4C62-A230-E62F8F55E3E0}"/>
                </a:ext>
              </a:extLst>
            </p:cNvPr>
            <p:cNvGrpSpPr/>
            <p:nvPr/>
          </p:nvGrpSpPr>
          <p:grpSpPr>
            <a:xfrm>
              <a:off x="8326202" y="1557823"/>
              <a:ext cx="1408624" cy="811745"/>
              <a:chOff x="4464344" y="5677604"/>
              <a:chExt cx="973810" cy="561175"/>
            </a:xfrm>
            <a:solidFill>
              <a:schemeClr val="accent2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37C7ED17-3197-450E-9646-7E25DB470EF3}"/>
                  </a:ext>
                </a:extLst>
              </p:cNvPr>
              <p:cNvSpPr/>
              <p:nvPr/>
            </p:nvSpPr>
            <p:spPr>
              <a:xfrm rot="10800000">
                <a:off x="4464344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223D017D-4591-46BB-8BDB-4372103D6F13}"/>
                  </a:ext>
                </a:extLst>
              </p:cNvPr>
              <p:cNvSpPr/>
              <p:nvPr/>
            </p:nvSpPr>
            <p:spPr>
              <a:xfrm>
                <a:off x="44683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8636C3C2-CA9E-43D3-9FA5-1750C4CD2267}"/>
                  </a:ext>
                </a:extLst>
              </p:cNvPr>
              <p:cNvSpPr/>
              <p:nvPr/>
            </p:nvSpPr>
            <p:spPr>
              <a:xfrm>
                <a:off x="47132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2167F7DC-8FC0-46B6-A539-8ADE40763104}"/>
                  </a:ext>
                </a:extLst>
              </p:cNvPr>
              <p:cNvSpPr/>
              <p:nvPr/>
            </p:nvSpPr>
            <p:spPr>
              <a:xfrm rot="10800000">
                <a:off x="47726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610D850A-7B22-46F8-9498-C9051F76C139}"/>
                  </a:ext>
                </a:extLst>
              </p:cNvPr>
              <p:cNvSpPr/>
              <p:nvPr/>
            </p:nvSpPr>
            <p:spPr>
              <a:xfrm>
                <a:off x="49186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177DB97-DDF7-482E-9879-F6EDB71576B2}"/>
                  </a:ext>
                </a:extLst>
              </p:cNvPr>
              <p:cNvSpPr/>
              <p:nvPr/>
            </p:nvSpPr>
            <p:spPr>
              <a:xfrm rot="10800000">
                <a:off x="49680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B9AB7403-058E-4726-9B9F-91B55BFD7656}"/>
                  </a:ext>
                </a:extLst>
              </p:cNvPr>
              <p:cNvSpPr/>
              <p:nvPr/>
            </p:nvSpPr>
            <p:spPr>
              <a:xfrm>
                <a:off x="51141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AA7D83DA-1A1F-46C3-83E1-A811EFC5EEE6}"/>
                  </a:ext>
                </a:extLst>
              </p:cNvPr>
              <p:cNvSpPr/>
              <p:nvPr/>
            </p:nvSpPr>
            <p:spPr>
              <a:xfrm rot="10800000">
                <a:off x="51536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EAA0D144-BF86-4380-B39D-E8CB1E3CD684}"/>
                  </a:ext>
                </a:extLst>
              </p:cNvPr>
              <p:cNvSpPr/>
              <p:nvPr/>
            </p:nvSpPr>
            <p:spPr>
              <a:xfrm>
                <a:off x="53194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F3A9D832-EA22-4020-968A-9448AE06CC4C}"/>
                  </a:ext>
                </a:extLst>
              </p:cNvPr>
              <p:cNvSpPr/>
              <p:nvPr/>
            </p:nvSpPr>
            <p:spPr>
              <a:xfrm rot="10800000">
                <a:off x="53491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2" name="그룹 239">
              <a:extLst>
                <a:ext uri="{FF2B5EF4-FFF2-40B4-BE49-F238E27FC236}">
                  <a16:creationId xmlns:a16="http://schemas.microsoft.com/office/drawing/2014/main" id="{ED95F66A-E89B-4327-AD27-ECE09346E417}"/>
                </a:ext>
              </a:extLst>
            </p:cNvPr>
            <p:cNvGrpSpPr/>
            <p:nvPr/>
          </p:nvGrpSpPr>
          <p:grpSpPr>
            <a:xfrm>
              <a:off x="10220320" y="2210913"/>
              <a:ext cx="1048547" cy="655715"/>
              <a:chOff x="5773786" y="6129098"/>
              <a:chExt cx="724882" cy="453308"/>
            </a:xfrm>
            <a:solidFill>
              <a:schemeClr val="accent2"/>
            </a:solidFill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74A38E9D-14AB-45EE-84EA-172E4697353E}"/>
                  </a:ext>
                </a:extLst>
              </p:cNvPr>
              <p:cNvSpPr/>
              <p:nvPr/>
            </p:nvSpPr>
            <p:spPr>
              <a:xfrm rot="10800000">
                <a:off x="6320675" y="629346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0AF83754-C116-4960-A96A-57B676495C57}"/>
                  </a:ext>
                </a:extLst>
              </p:cNvPr>
              <p:cNvSpPr/>
              <p:nvPr/>
            </p:nvSpPr>
            <p:spPr>
              <a:xfrm>
                <a:off x="6380005" y="6129098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F782BAB8-B7E4-43CB-8B80-57C7B433200C}"/>
                  </a:ext>
                </a:extLst>
              </p:cNvPr>
              <p:cNvSpPr/>
              <p:nvPr/>
            </p:nvSpPr>
            <p:spPr>
              <a:xfrm rot="10800000">
                <a:off x="61350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AB54B743-306D-43A2-AE30-4DA7DDCDB251}"/>
                  </a:ext>
                </a:extLst>
              </p:cNvPr>
              <p:cNvSpPr/>
              <p:nvPr/>
            </p:nvSpPr>
            <p:spPr>
              <a:xfrm>
                <a:off x="61845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7A3B173-4938-4E9F-891F-6EF4BB0845FB}"/>
                  </a:ext>
                </a:extLst>
              </p:cNvPr>
              <p:cNvSpPr/>
              <p:nvPr/>
            </p:nvSpPr>
            <p:spPr>
              <a:xfrm rot="10800000">
                <a:off x="59593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4306541-63A2-4D1C-91DA-E7D6A66DF3BA}"/>
                  </a:ext>
                </a:extLst>
              </p:cNvPr>
              <p:cNvSpPr/>
              <p:nvPr/>
            </p:nvSpPr>
            <p:spPr>
              <a:xfrm>
                <a:off x="59989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BD59F2-536C-45C6-B79D-9CC0E54ABED8}"/>
                  </a:ext>
                </a:extLst>
              </p:cNvPr>
              <p:cNvSpPr/>
              <p:nvPr/>
            </p:nvSpPr>
            <p:spPr>
              <a:xfrm rot="10800000">
                <a:off x="5773786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798A9AAE-E857-4064-85F9-24C370E7A44A}"/>
                  </a:ext>
                </a:extLst>
              </p:cNvPr>
              <p:cNvSpPr/>
              <p:nvPr/>
            </p:nvSpPr>
            <p:spPr>
              <a:xfrm>
                <a:off x="58034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5" name="그룹 261">
              <a:extLst>
                <a:ext uri="{FF2B5EF4-FFF2-40B4-BE49-F238E27FC236}">
                  <a16:creationId xmlns:a16="http://schemas.microsoft.com/office/drawing/2014/main" id="{B68D133E-F9E7-49E2-B0DC-39E39C4FCBDC}"/>
                </a:ext>
              </a:extLst>
            </p:cNvPr>
            <p:cNvGrpSpPr/>
            <p:nvPr/>
          </p:nvGrpSpPr>
          <p:grpSpPr>
            <a:xfrm>
              <a:off x="2361673" y="1557823"/>
              <a:ext cx="1408624" cy="811745"/>
              <a:chOff x="340944" y="5677604"/>
              <a:chExt cx="973810" cy="561175"/>
            </a:xfrm>
            <a:solidFill>
              <a:schemeClr val="accent2"/>
            </a:solidFill>
          </p:grpSpPr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2E723C0B-7CF6-4F5C-AE68-67A9F49BEB11}"/>
                  </a:ext>
                </a:extLst>
              </p:cNvPr>
              <p:cNvSpPr/>
              <p:nvPr/>
            </p:nvSpPr>
            <p:spPr>
              <a:xfrm>
                <a:off x="3449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5E58E035-FB7F-430B-8A1B-4FFF1F1470DE}"/>
                  </a:ext>
                </a:extLst>
              </p:cNvPr>
              <p:cNvSpPr/>
              <p:nvPr/>
            </p:nvSpPr>
            <p:spPr>
              <a:xfrm>
                <a:off x="5898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C895208-BF4D-444C-A9C3-EA36FA69E6EC}"/>
                  </a:ext>
                </a:extLst>
              </p:cNvPr>
              <p:cNvSpPr/>
              <p:nvPr/>
            </p:nvSpPr>
            <p:spPr>
              <a:xfrm rot="10800000">
                <a:off x="6492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85391C2B-91E8-443C-A3A1-A2B9E7341E00}"/>
                  </a:ext>
                </a:extLst>
              </p:cNvPr>
              <p:cNvSpPr/>
              <p:nvPr/>
            </p:nvSpPr>
            <p:spPr>
              <a:xfrm>
                <a:off x="7952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247EB58F-7461-4791-905B-5B3E934976AC}"/>
                  </a:ext>
                </a:extLst>
              </p:cNvPr>
              <p:cNvSpPr/>
              <p:nvPr/>
            </p:nvSpPr>
            <p:spPr>
              <a:xfrm rot="10800000">
                <a:off x="8446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219B99DE-0FED-4B7F-A0EA-8B3FF1D82FDB}"/>
                  </a:ext>
                </a:extLst>
              </p:cNvPr>
              <p:cNvSpPr/>
              <p:nvPr/>
            </p:nvSpPr>
            <p:spPr>
              <a:xfrm>
                <a:off x="9907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22028D5-D999-44A4-9BEB-C61A53DF90BD}"/>
                  </a:ext>
                </a:extLst>
              </p:cNvPr>
              <p:cNvSpPr/>
              <p:nvPr/>
            </p:nvSpPr>
            <p:spPr>
              <a:xfrm rot="10800000">
                <a:off x="10302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A3539660-DC4A-44C9-9DB9-7011881C7F42}"/>
                  </a:ext>
                </a:extLst>
              </p:cNvPr>
              <p:cNvSpPr/>
              <p:nvPr/>
            </p:nvSpPr>
            <p:spPr>
              <a:xfrm>
                <a:off x="11960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3DB4E9FC-53D4-4684-8174-92A5F4D00782}"/>
                  </a:ext>
                </a:extLst>
              </p:cNvPr>
              <p:cNvSpPr/>
              <p:nvPr/>
            </p:nvSpPr>
            <p:spPr>
              <a:xfrm rot="10800000">
                <a:off x="12257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763186FC-1224-47DC-B11F-05C122BB86EF}"/>
                  </a:ext>
                </a:extLst>
              </p:cNvPr>
              <p:cNvSpPr/>
              <p:nvPr/>
            </p:nvSpPr>
            <p:spPr>
              <a:xfrm rot="10800000">
                <a:off x="340944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6" name="그룹 248">
              <a:extLst>
                <a:ext uri="{FF2B5EF4-FFF2-40B4-BE49-F238E27FC236}">
                  <a16:creationId xmlns:a16="http://schemas.microsoft.com/office/drawing/2014/main" id="{A1C54A1C-DF10-4CD6-B69E-D379A50CC694}"/>
                </a:ext>
              </a:extLst>
            </p:cNvPr>
            <p:cNvGrpSpPr/>
            <p:nvPr/>
          </p:nvGrpSpPr>
          <p:grpSpPr>
            <a:xfrm>
              <a:off x="2764660" y="2206062"/>
              <a:ext cx="1048547" cy="660566"/>
              <a:chOff x="619537" y="6125745"/>
              <a:chExt cx="724882" cy="456662"/>
            </a:xfrm>
            <a:solidFill>
              <a:schemeClr val="accent5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11FA94EF-5405-40F0-96B1-0BF5E3194E8E}"/>
                  </a:ext>
                </a:extLst>
              </p:cNvPr>
              <p:cNvSpPr/>
              <p:nvPr/>
            </p:nvSpPr>
            <p:spPr>
              <a:xfrm>
                <a:off x="6492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4D34517-E425-43B2-9201-6DF7312C6FE9}"/>
                  </a:ext>
                </a:extLst>
              </p:cNvPr>
              <p:cNvSpPr/>
              <p:nvPr/>
            </p:nvSpPr>
            <p:spPr>
              <a:xfrm>
                <a:off x="6195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8C1DE80F-1579-46E7-8785-8AA82C13348F}"/>
                  </a:ext>
                </a:extLst>
              </p:cNvPr>
              <p:cNvSpPr/>
              <p:nvPr/>
            </p:nvSpPr>
            <p:spPr>
              <a:xfrm>
                <a:off x="8051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20066CF-252C-4082-ABF6-CB75A750121E}"/>
                  </a:ext>
                </a:extLst>
              </p:cNvPr>
              <p:cNvSpPr/>
              <p:nvPr/>
            </p:nvSpPr>
            <p:spPr>
              <a:xfrm>
                <a:off x="8446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D07102F5-1554-45CB-AB40-AE7D5ED9B2AD}"/>
                  </a:ext>
                </a:extLst>
              </p:cNvPr>
              <p:cNvSpPr/>
              <p:nvPr/>
            </p:nvSpPr>
            <p:spPr>
              <a:xfrm>
                <a:off x="9808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C1B90412-3CA5-410F-8C85-B1FC4760D738}"/>
                  </a:ext>
                </a:extLst>
              </p:cNvPr>
              <p:cNvSpPr/>
              <p:nvPr/>
            </p:nvSpPr>
            <p:spPr>
              <a:xfrm>
                <a:off x="10302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CD350C4E-7896-4F85-8AA8-BAEB94F83F14}"/>
                  </a:ext>
                </a:extLst>
              </p:cNvPr>
              <p:cNvSpPr/>
              <p:nvPr/>
            </p:nvSpPr>
            <p:spPr>
              <a:xfrm>
                <a:off x="11664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A537B228-61BA-4FA6-B0F1-10BF60289EF6}"/>
                  </a:ext>
                </a:extLst>
              </p:cNvPr>
              <p:cNvSpPr/>
              <p:nvPr/>
            </p:nvSpPr>
            <p:spPr>
              <a:xfrm>
                <a:off x="12257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7" name="그룹 259">
              <a:extLst>
                <a:ext uri="{FF2B5EF4-FFF2-40B4-BE49-F238E27FC236}">
                  <a16:creationId xmlns:a16="http://schemas.microsoft.com/office/drawing/2014/main" id="{71334C23-FE5C-40D9-BA5F-1E12433EF3C5}"/>
                </a:ext>
              </a:extLst>
            </p:cNvPr>
            <p:cNvGrpSpPr/>
            <p:nvPr/>
          </p:nvGrpSpPr>
          <p:grpSpPr>
            <a:xfrm>
              <a:off x="3858596" y="1557821"/>
              <a:ext cx="1402832" cy="811745"/>
              <a:chOff x="1375797" y="5677604"/>
              <a:chExt cx="969806" cy="561175"/>
            </a:xfrm>
            <a:solidFill>
              <a:schemeClr val="accent5"/>
            </a:solidFill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4BB927F-7159-4F11-8D79-087EDFCBC90F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529805D0-0644-4287-A1D0-21D155FADA91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6802E8EA-1AD8-4E6D-B90B-EBE30D5BCB9C}"/>
                  </a:ext>
                </a:extLst>
              </p:cNvPr>
              <p:cNvSpPr/>
              <p:nvPr/>
            </p:nvSpPr>
            <p:spPr>
              <a:xfrm rot="10800000">
                <a:off x="137579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D386BA4B-1392-4517-BCE5-CD5D1BBAD3ED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12953A18-E59A-4D67-91C0-EAA2D4571735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0C8C700B-E397-4E84-9A6E-4BC300610D35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92D86066-13B9-47FE-9B0D-1EF34B34BFB2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0F01FC83-321B-47CD-BF32-77F78CA99B72}"/>
                  </a:ext>
                </a:extLst>
              </p:cNvPr>
              <p:cNvSpPr/>
              <p:nvPr/>
            </p:nvSpPr>
            <p:spPr>
              <a:xfrm rot="10800000">
                <a:off x="1620720" y="578645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E42742AD-D534-4488-9AF0-11A9DD765357}"/>
                  </a:ext>
                </a:extLst>
              </p:cNvPr>
              <p:cNvSpPr/>
              <p:nvPr/>
            </p:nvSpPr>
            <p:spPr>
              <a:xfrm rot="10800000">
                <a:off x="1680051" y="5953062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8" name="그룹 245">
              <a:extLst>
                <a:ext uri="{FF2B5EF4-FFF2-40B4-BE49-F238E27FC236}">
                  <a16:creationId xmlns:a16="http://schemas.microsoft.com/office/drawing/2014/main" id="{ED3972D7-4ABE-45BE-A0EC-84AF69549FAC}"/>
                </a:ext>
              </a:extLst>
            </p:cNvPr>
            <p:cNvGrpSpPr/>
            <p:nvPr/>
          </p:nvGrpSpPr>
          <p:grpSpPr>
            <a:xfrm>
              <a:off x="5746924" y="2206062"/>
              <a:ext cx="1048547" cy="660566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D4E4E7-59C1-4A53-8205-701A8A321DEF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8EC3EB79-795F-4AAA-B25B-737CE3EA9642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7E679BB-9733-47A3-8C37-98B3A63626E7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5ABF031-B0CB-4A35-9F3E-6775A1ADFCE7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B43B529E-F12D-4997-9632-B67384172B87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2961FA6-5212-4474-BCB6-B89E4C9731A0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E525F8AE-4AF5-465C-B822-FD00D557ABAB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4A0A96C-ADAF-4466-883C-ACDCC57A34C7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9" name="그룹 244">
              <a:extLst>
                <a:ext uri="{FF2B5EF4-FFF2-40B4-BE49-F238E27FC236}">
                  <a16:creationId xmlns:a16="http://schemas.microsoft.com/office/drawing/2014/main" id="{BB47601C-0E3B-44D7-9592-8356B6D24A29}"/>
                </a:ext>
              </a:extLst>
            </p:cNvPr>
            <p:cNvGrpSpPr/>
            <p:nvPr/>
          </p:nvGrpSpPr>
          <p:grpSpPr>
            <a:xfrm>
              <a:off x="6835070" y="1557820"/>
              <a:ext cx="1408622" cy="811747"/>
              <a:chOff x="3433494" y="5677603"/>
              <a:chExt cx="973809" cy="561176"/>
            </a:xfrm>
            <a:solidFill>
              <a:schemeClr val="accent5"/>
            </a:solidFill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D2DBE649-A156-4DAC-A8F0-7BAC9CBEBDD2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4110130-75C0-4E34-824E-87E86C1421D6}"/>
                  </a:ext>
                </a:extLst>
              </p:cNvPr>
              <p:cNvSpPr/>
              <p:nvPr/>
            </p:nvSpPr>
            <p:spPr>
              <a:xfrm rot="10800000">
                <a:off x="43183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3464111B-C4D6-449F-B180-4E58A2593E0B}"/>
                  </a:ext>
                </a:extLst>
              </p:cNvPr>
              <p:cNvSpPr/>
              <p:nvPr/>
            </p:nvSpPr>
            <p:spPr>
              <a:xfrm rot="10800000">
                <a:off x="42886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4ED04A87-17C1-415C-893E-60888C79C805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96CB34B9-2845-4FCD-8758-0AE0292FAACE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779FD22-6B59-447C-9236-653F3A8E4AA9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A49628A0-A2C2-40AC-8B6B-60E887A638D5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BF00FD0-636F-496A-BCB1-18D74FEA71C0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D9E0345-9EE0-4101-AF13-BDE7E0E00684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9174C49-89F5-4C81-BC4F-A589677EAA7D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0" name="그룹 241">
              <a:extLst>
                <a:ext uri="{FF2B5EF4-FFF2-40B4-BE49-F238E27FC236}">
                  <a16:creationId xmlns:a16="http://schemas.microsoft.com/office/drawing/2014/main" id="{CFCB4D1C-E67E-4CB2-8178-ECDDDFCADDBB}"/>
                </a:ext>
              </a:extLst>
            </p:cNvPr>
            <p:cNvGrpSpPr/>
            <p:nvPr/>
          </p:nvGrpSpPr>
          <p:grpSpPr>
            <a:xfrm>
              <a:off x="8729189" y="2206062"/>
              <a:ext cx="1048547" cy="660566"/>
              <a:chOff x="4742937" y="6125745"/>
              <a:chExt cx="724882" cy="456662"/>
            </a:xfrm>
            <a:solidFill>
              <a:schemeClr val="accent5"/>
            </a:solidFill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400A559-0BB1-4A38-BE36-DDC50E563C5F}"/>
                  </a:ext>
                </a:extLst>
              </p:cNvPr>
              <p:cNvSpPr/>
              <p:nvPr/>
            </p:nvSpPr>
            <p:spPr>
              <a:xfrm>
                <a:off x="47726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F4BE80AC-0312-4B04-A5D0-3AE41FC79F25}"/>
                  </a:ext>
                </a:extLst>
              </p:cNvPr>
              <p:cNvSpPr/>
              <p:nvPr/>
            </p:nvSpPr>
            <p:spPr>
              <a:xfrm>
                <a:off x="47429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A57BD457-7803-41CD-B09C-271A9586A495}"/>
                  </a:ext>
                </a:extLst>
              </p:cNvPr>
              <p:cNvSpPr/>
              <p:nvPr/>
            </p:nvSpPr>
            <p:spPr>
              <a:xfrm>
                <a:off x="49285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8CD3C47-4DD5-495E-923D-8949EE10E4FC}"/>
                  </a:ext>
                </a:extLst>
              </p:cNvPr>
              <p:cNvSpPr/>
              <p:nvPr/>
            </p:nvSpPr>
            <p:spPr>
              <a:xfrm>
                <a:off x="49680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CD34669F-948B-4AD3-8194-B594F2815813}"/>
                  </a:ext>
                </a:extLst>
              </p:cNvPr>
              <p:cNvSpPr/>
              <p:nvPr/>
            </p:nvSpPr>
            <p:spPr>
              <a:xfrm>
                <a:off x="51042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4D69D6CB-4D8D-4125-B00D-5A61003F897F}"/>
                  </a:ext>
                </a:extLst>
              </p:cNvPr>
              <p:cNvSpPr/>
              <p:nvPr/>
            </p:nvSpPr>
            <p:spPr>
              <a:xfrm>
                <a:off x="51536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4FE3024-CACE-4E55-B38F-12BD9218AB8F}"/>
                  </a:ext>
                </a:extLst>
              </p:cNvPr>
              <p:cNvSpPr/>
              <p:nvPr/>
            </p:nvSpPr>
            <p:spPr>
              <a:xfrm>
                <a:off x="52898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B2935CA-29F4-425F-9C23-61891E5789A3}"/>
                  </a:ext>
                </a:extLst>
              </p:cNvPr>
              <p:cNvSpPr/>
              <p:nvPr/>
            </p:nvSpPr>
            <p:spPr>
              <a:xfrm>
                <a:off x="53491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1" name="그룹 240">
              <a:extLst>
                <a:ext uri="{FF2B5EF4-FFF2-40B4-BE49-F238E27FC236}">
                  <a16:creationId xmlns:a16="http://schemas.microsoft.com/office/drawing/2014/main" id="{B65FCD58-D3ED-45AC-B764-602E7A1F0476}"/>
                </a:ext>
              </a:extLst>
            </p:cNvPr>
            <p:cNvGrpSpPr/>
            <p:nvPr/>
          </p:nvGrpSpPr>
          <p:grpSpPr>
            <a:xfrm>
              <a:off x="9817335" y="1557820"/>
              <a:ext cx="1408622" cy="811747"/>
              <a:chOff x="5495194" y="5677603"/>
              <a:chExt cx="973809" cy="561176"/>
            </a:xfrm>
            <a:solidFill>
              <a:schemeClr val="accent5"/>
            </a:solidFill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D9474640-B2BD-4633-BA5D-68FB18E8A3E0}"/>
                  </a:ext>
                </a:extLst>
              </p:cNvPr>
              <p:cNvSpPr/>
              <p:nvPr/>
            </p:nvSpPr>
            <p:spPr>
              <a:xfrm>
                <a:off x="54951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296C108-9F9D-444F-B0B9-EF0805638640}"/>
                  </a:ext>
                </a:extLst>
              </p:cNvPr>
              <p:cNvSpPr/>
              <p:nvPr/>
            </p:nvSpPr>
            <p:spPr>
              <a:xfrm rot="10800000">
                <a:off x="63800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45E3823B-3745-448E-B529-C526CFA8524F}"/>
                  </a:ext>
                </a:extLst>
              </p:cNvPr>
              <p:cNvSpPr/>
              <p:nvPr/>
            </p:nvSpPr>
            <p:spPr>
              <a:xfrm rot="10800000">
                <a:off x="63503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2F3AAFD6-BD91-466E-AE7A-3888C7E0BA14}"/>
                  </a:ext>
                </a:extLst>
              </p:cNvPr>
              <p:cNvSpPr/>
              <p:nvPr/>
            </p:nvSpPr>
            <p:spPr>
              <a:xfrm rot="10800000">
                <a:off x="54991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CF9E4055-A7E1-40A6-B4B8-2F79C8C46305}"/>
                  </a:ext>
                </a:extLst>
              </p:cNvPr>
              <p:cNvSpPr/>
              <p:nvPr/>
            </p:nvSpPr>
            <p:spPr>
              <a:xfrm rot="10800000">
                <a:off x="61449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A95E2B9-16DE-409B-B0B7-79840A5D4E68}"/>
                  </a:ext>
                </a:extLst>
              </p:cNvPr>
              <p:cNvSpPr/>
              <p:nvPr/>
            </p:nvSpPr>
            <p:spPr>
              <a:xfrm rot="10800000">
                <a:off x="61845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C7388410-0CD7-445A-AC64-DFCDA9AED19B}"/>
                  </a:ext>
                </a:extLst>
              </p:cNvPr>
              <p:cNvSpPr/>
              <p:nvPr/>
            </p:nvSpPr>
            <p:spPr>
              <a:xfrm rot="10800000">
                <a:off x="59494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D7A28D2-F297-459B-8B39-0B5FB256E82F}"/>
                  </a:ext>
                </a:extLst>
              </p:cNvPr>
              <p:cNvSpPr/>
              <p:nvPr/>
            </p:nvSpPr>
            <p:spPr>
              <a:xfrm rot="10800000">
                <a:off x="59989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6CE01E3-17A3-45CF-A028-C388B618F950}"/>
                  </a:ext>
                </a:extLst>
              </p:cNvPr>
              <p:cNvSpPr/>
              <p:nvPr/>
            </p:nvSpPr>
            <p:spPr>
              <a:xfrm rot="10800000">
                <a:off x="57441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A34D5CF8-98E2-462B-8DE5-5FE240D24D6E}"/>
                  </a:ext>
                </a:extLst>
              </p:cNvPr>
              <p:cNvSpPr/>
              <p:nvPr/>
            </p:nvSpPr>
            <p:spPr>
              <a:xfrm rot="10800000">
                <a:off x="58034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 dirty="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A4049D-4F6D-44F4-BD14-3E27E1D8FEE4}"/>
                </a:ext>
              </a:extLst>
            </p:cNvPr>
            <p:cNvSpPr/>
            <p:nvPr/>
          </p:nvSpPr>
          <p:spPr>
            <a:xfrm rot="10800000">
              <a:off x="11308467" y="2054883"/>
              <a:ext cx="314683" cy="3146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F0760123-5C74-4251-AFEE-12F8CAB5D5CD}"/>
                </a:ext>
              </a:extLst>
            </p:cNvPr>
            <p:cNvSpPr/>
            <p:nvPr/>
          </p:nvSpPr>
          <p:spPr>
            <a:xfrm>
              <a:off x="11314257" y="2054884"/>
              <a:ext cx="314683" cy="3146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B67F7526-0A4D-4BAC-BC8D-D89A88CC6D10}"/>
                </a:ext>
              </a:extLst>
            </p:cNvPr>
            <p:cNvSpPr/>
            <p:nvPr/>
          </p:nvSpPr>
          <p:spPr>
            <a:xfrm>
              <a:off x="11668542" y="1718309"/>
              <a:ext cx="257468" cy="2574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1834058-B0A9-4D74-B1A3-633DAC0B1767}"/>
                </a:ext>
              </a:extLst>
            </p:cNvPr>
            <p:cNvSpPr/>
            <p:nvPr/>
          </p:nvSpPr>
          <p:spPr>
            <a:xfrm rot="10800000">
              <a:off x="11754366" y="1924755"/>
              <a:ext cx="85823" cy="2887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9C8B9A4-0327-495A-AED2-54AAF5D5A44C}"/>
                </a:ext>
              </a:extLst>
            </p:cNvPr>
            <p:cNvSpPr/>
            <p:nvPr/>
          </p:nvSpPr>
          <p:spPr>
            <a:xfrm>
              <a:off x="11965610" y="1568216"/>
              <a:ext cx="228861" cy="2288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BAFD965-8395-4FAA-AF4F-DF4F69A5013D}"/>
                </a:ext>
              </a:extLst>
            </p:cNvPr>
            <p:cNvSpPr/>
            <p:nvPr/>
          </p:nvSpPr>
          <p:spPr>
            <a:xfrm rot="10800000">
              <a:off x="12037131" y="1781595"/>
              <a:ext cx="85823" cy="4319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750E017-6FA9-4CB4-A2D0-68DCE739542C}"/>
                </a:ext>
              </a:extLst>
            </p:cNvPr>
            <p:cNvSpPr/>
            <p:nvPr/>
          </p:nvSpPr>
          <p:spPr>
            <a:xfrm>
              <a:off x="11754365" y="2206063"/>
              <a:ext cx="85823" cy="3398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B3DAF8B-F291-4418-BA75-F43E2C5E8F2F}"/>
                </a:ext>
              </a:extLst>
            </p:cNvPr>
            <p:cNvSpPr/>
            <p:nvPr/>
          </p:nvSpPr>
          <p:spPr>
            <a:xfrm>
              <a:off x="11711454" y="2534496"/>
              <a:ext cx="171645" cy="1716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BE34D2E-70B5-44E0-8054-C5AFF695D9F2}"/>
                </a:ext>
              </a:extLst>
            </p:cNvPr>
            <p:cNvSpPr/>
            <p:nvPr/>
          </p:nvSpPr>
          <p:spPr>
            <a:xfrm>
              <a:off x="11979914" y="2655980"/>
              <a:ext cx="200253" cy="20025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675208F-D1B5-481A-A3C9-B70384F4E0E8}"/>
                </a:ext>
              </a:extLst>
            </p:cNvPr>
            <p:cNvSpPr/>
            <p:nvPr/>
          </p:nvSpPr>
          <p:spPr>
            <a:xfrm>
              <a:off x="12037129" y="2213536"/>
              <a:ext cx="85823" cy="48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2" name="Oval 82">
              <a:extLst>
                <a:ext uri="{FF2B5EF4-FFF2-40B4-BE49-F238E27FC236}">
                  <a16:creationId xmlns:a16="http://schemas.microsoft.com/office/drawing/2014/main" id="{DD29740F-FB02-486C-AD83-7C471B2A549A}"/>
                </a:ext>
              </a:extLst>
            </p:cNvPr>
            <p:cNvSpPr/>
            <p:nvPr/>
          </p:nvSpPr>
          <p:spPr>
            <a:xfrm>
              <a:off x="310894" y="1557820"/>
              <a:ext cx="200253" cy="2002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3" name="Rectangle 85">
              <a:extLst>
                <a:ext uri="{FF2B5EF4-FFF2-40B4-BE49-F238E27FC236}">
                  <a16:creationId xmlns:a16="http://schemas.microsoft.com/office/drawing/2014/main" id="{96D12EF8-63F7-44C6-ACD5-884CC9C67BFA}"/>
                </a:ext>
              </a:extLst>
            </p:cNvPr>
            <p:cNvSpPr/>
            <p:nvPr/>
          </p:nvSpPr>
          <p:spPr>
            <a:xfrm rot="10800000">
              <a:off x="368111" y="1748340"/>
              <a:ext cx="85823" cy="4577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4" name="Oval 77">
              <a:extLst>
                <a:ext uri="{FF2B5EF4-FFF2-40B4-BE49-F238E27FC236}">
                  <a16:creationId xmlns:a16="http://schemas.microsoft.com/office/drawing/2014/main" id="{241AC3D1-8448-4765-A351-850E46F17347}"/>
                </a:ext>
              </a:extLst>
            </p:cNvPr>
            <p:cNvSpPr/>
            <p:nvPr/>
          </p:nvSpPr>
          <p:spPr>
            <a:xfrm>
              <a:off x="607963" y="1715276"/>
              <a:ext cx="171646" cy="1716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5" name="Rectangle 80">
              <a:extLst>
                <a:ext uri="{FF2B5EF4-FFF2-40B4-BE49-F238E27FC236}">
                  <a16:creationId xmlns:a16="http://schemas.microsoft.com/office/drawing/2014/main" id="{6189BAC9-3A3E-4F79-BF70-72CA332B3DC2}"/>
                </a:ext>
              </a:extLst>
            </p:cNvPr>
            <p:cNvSpPr/>
            <p:nvPr/>
          </p:nvSpPr>
          <p:spPr>
            <a:xfrm rot="10800000">
              <a:off x="650876" y="1877188"/>
              <a:ext cx="85823" cy="3350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grpSp>
          <p:nvGrpSpPr>
            <p:cNvPr id="29" name="그룹 317">
              <a:extLst>
                <a:ext uri="{FF2B5EF4-FFF2-40B4-BE49-F238E27FC236}">
                  <a16:creationId xmlns:a16="http://schemas.microsoft.com/office/drawing/2014/main" id="{5C21F09E-9110-4CA7-A4B1-B66E9B3F32C1}"/>
                </a:ext>
              </a:extLst>
            </p:cNvPr>
            <p:cNvGrpSpPr/>
            <p:nvPr/>
          </p:nvGrpSpPr>
          <p:grpSpPr>
            <a:xfrm>
              <a:off x="1265102" y="2210910"/>
              <a:ext cx="1048549" cy="655715"/>
              <a:chOff x="3712085" y="6129098"/>
              <a:chExt cx="724883" cy="453308"/>
            </a:xfrm>
            <a:solidFill>
              <a:schemeClr val="accent2"/>
            </a:solidFill>
          </p:grpSpPr>
          <p:sp>
            <p:nvSpPr>
              <p:cNvPr id="50" name="Oval 119">
                <a:extLst>
                  <a:ext uri="{FF2B5EF4-FFF2-40B4-BE49-F238E27FC236}">
                    <a16:creationId xmlns:a16="http://schemas.microsoft.com/office/drawing/2014/main" id="{D8BF7DD7-65D0-42EF-9B2C-CB3E88A82BE5}"/>
                  </a:ext>
                </a:extLst>
              </p:cNvPr>
              <p:cNvSpPr/>
              <p:nvPr/>
            </p:nvSpPr>
            <p:spPr>
              <a:xfrm rot="10800000">
                <a:off x="4258975" y="629346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Rectangle 122">
                <a:extLst>
                  <a:ext uri="{FF2B5EF4-FFF2-40B4-BE49-F238E27FC236}">
                    <a16:creationId xmlns:a16="http://schemas.microsoft.com/office/drawing/2014/main" id="{8F66DFD8-58BD-417E-BD66-090D2B421A99}"/>
                  </a:ext>
                </a:extLst>
              </p:cNvPr>
              <p:cNvSpPr/>
              <p:nvPr/>
            </p:nvSpPr>
            <p:spPr>
              <a:xfrm>
                <a:off x="4318305" y="6129098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Oval 114">
                <a:extLst>
                  <a:ext uri="{FF2B5EF4-FFF2-40B4-BE49-F238E27FC236}">
                    <a16:creationId xmlns:a16="http://schemas.microsoft.com/office/drawing/2014/main" id="{2CC57709-F3DB-4362-AA78-1259E4DF616A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53" name="Rectangle 117">
                <a:extLst>
                  <a:ext uri="{FF2B5EF4-FFF2-40B4-BE49-F238E27FC236}">
                    <a16:creationId xmlns:a16="http://schemas.microsoft.com/office/drawing/2014/main" id="{6C53624F-2FED-4C07-BB99-324EEF1028AA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Oval 109">
                <a:extLst>
                  <a:ext uri="{FF2B5EF4-FFF2-40B4-BE49-F238E27FC236}">
                    <a16:creationId xmlns:a16="http://schemas.microsoft.com/office/drawing/2014/main" id="{A2A78FFF-915B-422F-8D30-8683B8C1F751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Rectangle 112">
                <a:extLst>
                  <a:ext uri="{FF2B5EF4-FFF2-40B4-BE49-F238E27FC236}">
                    <a16:creationId xmlns:a16="http://schemas.microsoft.com/office/drawing/2014/main" id="{AB0D27C9-A9F7-4380-B846-1CDACCE773D7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56" name="Oval 104">
                <a:extLst>
                  <a:ext uri="{FF2B5EF4-FFF2-40B4-BE49-F238E27FC236}">
                    <a16:creationId xmlns:a16="http://schemas.microsoft.com/office/drawing/2014/main" id="{AB86E123-6529-44B3-8B71-60E614F4AFDA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Rectangle 107">
                <a:extLst>
                  <a:ext uri="{FF2B5EF4-FFF2-40B4-BE49-F238E27FC236}">
                    <a16:creationId xmlns:a16="http://schemas.microsoft.com/office/drawing/2014/main" id="{8CD17B3C-B2C4-4ABF-8D37-FCF9E2CEB152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6" name="Oval 83">
              <a:extLst>
                <a:ext uri="{FF2B5EF4-FFF2-40B4-BE49-F238E27FC236}">
                  <a16:creationId xmlns:a16="http://schemas.microsoft.com/office/drawing/2014/main" id="{4D11D4D4-CAC3-413A-BA35-DE448E764DDF}"/>
                </a:ext>
              </a:extLst>
            </p:cNvPr>
            <p:cNvSpPr/>
            <p:nvPr/>
          </p:nvSpPr>
          <p:spPr>
            <a:xfrm>
              <a:off x="296589" y="2637764"/>
              <a:ext cx="228861" cy="2288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7" name="Rectangle 86">
              <a:extLst>
                <a:ext uri="{FF2B5EF4-FFF2-40B4-BE49-F238E27FC236}">
                  <a16:creationId xmlns:a16="http://schemas.microsoft.com/office/drawing/2014/main" id="{E602B8E1-9248-41FF-99F6-DEABBA5DF0F4}"/>
                </a:ext>
              </a:extLst>
            </p:cNvPr>
            <p:cNvSpPr/>
            <p:nvPr/>
          </p:nvSpPr>
          <p:spPr>
            <a:xfrm>
              <a:off x="368109" y="2206060"/>
              <a:ext cx="85823" cy="45772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8" name="Oval 78">
              <a:extLst>
                <a:ext uri="{FF2B5EF4-FFF2-40B4-BE49-F238E27FC236}">
                  <a16:creationId xmlns:a16="http://schemas.microsoft.com/office/drawing/2014/main" id="{41DA3DD4-162A-43B0-86CC-1DFDB49CF9BC}"/>
                </a:ext>
              </a:extLst>
            </p:cNvPr>
            <p:cNvSpPr/>
            <p:nvPr/>
          </p:nvSpPr>
          <p:spPr>
            <a:xfrm>
              <a:off x="565051" y="2451701"/>
              <a:ext cx="257468" cy="2574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9" name="Rectangle 81">
              <a:extLst>
                <a:ext uri="{FF2B5EF4-FFF2-40B4-BE49-F238E27FC236}">
                  <a16:creationId xmlns:a16="http://schemas.microsoft.com/office/drawing/2014/main" id="{ADE22928-AE93-4885-BA8E-EAAF19D40B6B}"/>
                </a:ext>
              </a:extLst>
            </p:cNvPr>
            <p:cNvSpPr/>
            <p:nvPr/>
          </p:nvSpPr>
          <p:spPr>
            <a:xfrm>
              <a:off x="650874" y="2206059"/>
              <a:ext cx="85823" cy="2621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grpSp>
          <p:nvGrpSpPr>
            <p:cNvPr id="31" name="그룹 335">
              <a:extLst>
                <a:ext uri="{FF2B5EF4-FFF2-40B4-BE49-F238E27FC236}">
                  <a16:creationId xmlns:a16="http://schemas.microsoft.com/office/drawing/2014/main" id="{F4191401-7EEF-4D38-B54A-28AE17CE2081}"/>
                </a:ext>
              </a:extLst>
            </p:cNvPr>
            <p:cNvGrpSpPr/>
            <p:nvPr/>
          </p:nvGrpSpPr>
          <p:grpSpPr>
            <a:xfrm>
              <a:off x="862118" y="1557817"/>
              <a:ext cx="1408622" cy="811747"/>
              <a:chOff x="3433494" y="5677603"/>
              <a:chExt cx="973809" cy="561176"/>
            </a:xfrm>
            <a:solidFill>
              <a:schemeClr val="accent5"/>
            </a:solidFill>
          </p:grpSpPr>
          <p:sp>
            <p:nvSpPr>
              <p:cNvPr id="32" name="Oval 73">
                <a:extLst>
                  <a:ext uri="{FF2B5EF4-FFF2-40B4-BE49-F238E27FC236}">
                    <a16:creationId xmlns:a16="http://schemas.microsoft.com/office/drawing/2014/main" id="{72BF8505-A479-4F98-A79F-7802DA87BD63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Rectangle 123">
                <a:extLst>
                  <a:ext uri="{FF2B5EF4-FFF2-40B4-BE49-F238E27FC236}">
                    <a16:creationId xmlns:a16="http://schemas.microsoft.com/office/drawing/2014/main" id="{6BD00268-93C6-460C-AC6B-B93B37E6D159}"/>
                  </a:ext>
                </a:extLst>
              </p:cNvPr>
              <p:cNvSpPr/>
              <p:nvPr/>
            </p:nvSpPr>
            <p:spPr>
              <a:xfrm rot="10800000">
                <a:off x="43183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Oval 121">
                <a:extLst>
                  <a:ext uri="{FF2B5EF4-FFF2-40B4-BE49-F238E27FC236}">
                    <a16:creationId xmlns:a16="http://schemas.microsoft.com/office/drawing/2014/main" id="{30FC0779-39C6-4236-93CA-61B76D8E942F}"/>
                  </a:ext>
                </a:extLst>
              </p:cNvPr>
              <p:cNvSpPr/>
              <p:nvPr/>
            </p:nvSpPr>
            <p:spPr>
              <a:xfrm rot="10800000">
                <a:off x="42886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Oval 100">
                <a:extLst>
                  <a:ext uri="{FF2B5EF4-FFF2-40B4-BE49-F238E27FC236}">
                    <a16:creationId xmlns:a16="http://schemas.microsoft.com/office/drawing/2014/main" id="{51BEB872-6470-47A7-AA7D-2AE7F711CBF4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Oval 115">
                <a:extLst>
                  <a:ext uri="{FF2B5EF4-FFF2-40B4-BE49-F238E27FC236}">
                    <a16:creationId xmlns:a16="http://schemas.microsoft.com/office/drawing/2014/main" id="{965EAF4D-89CC-4A13-9125-847995FCB3FE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Rectangle 118">
                <a:extLst>
                  <a:ext uri="{FF2B5EF4-FFF2-40B4-BE49-F238E27FC236}">
                    <a16:creationId xmlns:a16="http://schemas.microsoft.com/office/drawing/2014/main" id="{BE64A26C-20F3-4043-9437-1B3084B49CCD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Oval 110">
                <a:extLst>
                  <a:ext uri="{FF2B5EF4-FFF2-40B4-BE49-F238E27FC236}">
                    <a16:creationId xmlns:a16="http://schemas.microsoft.com/office/drawing/2014/main" id="{9DE6A374-2A02-419E-BCAB-02E41B63C667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Rectangle 113">
                <a:extLst>
                  <a:ext uri="{FF2B5EF4-FFF2-40B4-BE49-F238E27FC236}">
                    <a16:creationId xmlns:a16="http://schemas.microsoft.com/office/drawing/2014/main" id="{460A0EDF-3B93-4C8B-B0FF-B5B0750227F0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Oval 105">
                <a:extLst>
                  <a:ext uri="{FF2B5EF4-FFF2-40B4-BE49-F238E27FC236}">
                    <a16:creationId xmlns:a16="http://schemas.microsoft.com/office/drawing/2014/main" id="{36551335-5AF4-44FB-9E73-A60FD8CC3777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Rectangle 108">
                <a:extLst>
                  <a:ext uri="{FF2B5EF4-FFF2-40B4-BE49-F238E27FC236}">
                    <a16:creationId xmlns:a16="http://schemas.microsoft.com/office/drawing/2014/main" id="{582CF1D2-2362-4784-9E7B-F81438846D97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52002762-3CAB-49CE-BF8F-B74D3584A628}"/>
              </a:ext>
            </a:extLst>
          </p:cNvPr>
          <p:cNvGrpSpPr/>
          <p:nvPr/>
        </p:nvGrpSpPr>
        <p:grpSpPr>
          <a:xfrm rot="1515600">
            <a:off x="7363759" y="2658564"/>
            <a:ext cx="3632814" cy="3162249"/>
            <a:chOff x="5307789" y="2742465"/>
            <a:chExt cx="1571625" cy="1368049"/>
          </a:xfrm>
          <a:solidFill>
            <a:schemeClr val="accent5"/>
          </a:solidFill>
        </p:grpSpPr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7EB0F5B-A5EE-43C5-9D66-0A65DC4B4DAC}"/>
                </a:ext>
              </a:extLst>
            </p:cNvPr>
            <p:cNvSpPr/>
            <p:nvPr/>
          </p:nvSpPr>
          <p:spPr>
            <a:xfrm>
              <a:off x="5377571" y="2742465"/>
              <a:ext cx="457200" cy="447675"/>
            </a:xfrm>
            <a:custGeom>
              <a:avLst/>
              <a:gdLst>
                <a:gd name="connsiteX0" fmla="*/ 216461 w 457200"/>
                <a:gd name="connsiteY0" fmla="*/ 196950 h 447675"/>
                <a:gd name="connsiteX1" fmla="*/ 465064 w 457200"/>
                <a:gd name="connsiteY1" fmla="*/ 449363 h 447675"/>
                <a:gd name="connsiteX2" fmla="*/ 287899 w 457200"/>
                <a:gd name="connsiteY2" fmla="*/ 311250 h 447675"/>
                <a:gd name="connsiteX3" fmla="*/ 2149 w 457200"/>
                <a:gd name="connsiteY3" fmla="*/ 1688 h 447675"/>
                <a:gd name="connsiteX4" fmla="*/ 18341 w 457200"/>
                <a:gd name="connsiteY4" fmla="*/ 11213 h 447675"/>
                <a:gd name="connsiteX5" fmla="*/ 216461 w 457200"/>
                <a:gd name="connsiteY5" fmla="*/ 19695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447675">
                  <a:moveTo>
                    <a:pt x="216461" y="196950"/>
                  </a:moveTo>
                  <a:cubicBezTo>
                    <a:pt x="312664" y="292200"/>
                    <a:pt x="368861" y="354113"/>
                    <a:pt x="465064" y="449363"/>
                  </a:cubicBezTo>
                  <a:cubicBezTo>
                    <a:pt x="392674" y="392213"/>
                    <a:pt x="360289" y="368400"/>
                    <a:pt x="287899" y="311250"/>
                  </a:cubicBezTo>
                  <a:cubicBezTo>
                    <a:pt x="264086" y="285533"/>
                    <a:pt x="-13091" y="11213"/>
                    <a:pt x="2149" y="1688"/>
                  </a:cubicBezTo>
                  <a:cubicBezTo>
                    <a:pt x="4054" y="735"/>
                    <a:pt x="10721" y="4545"/>
                    <a:pt x="18341" y="11213"/>
                  </a:cubicBezTo>
                  <a:cubicBezTo>
                    <a:pt x="60251" y="41693"/>
                    <a:pt x="190744" y="171233"/>
                    <a:pt x="216461" y="196950"/>
                  </a:cubicBezTo>
                  <a:close/>
                </a:path>
              </a:pathLst>
            </a:custGeom>
            <a:grpFill/>
            <a:ln w="2057" cap="rnd">
              <a:noFill/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FB55F8D2-C6CE-4E00-B1D0-A03F2187C609}"/>
                </a:ext>
              </a:extLst>
            </p:cNvPr>
            <p:cNvSpPr/>
            <p:nvPr/>
          </p:nvSpPr>
          <p:spPr>
            <a:xfrm>
              <a:off x="5307789" y="2797537"/>
              <a:ext cx="1571625" cy="828675"/>
            </a:xfrm>
            <a:custGeom>
              <a:avLst/>
              <a:gdLst>
                <a:gd name="connsiteX0" fmla="*/ 7161 w 1571625"/>
                <a:gd name="connsiteY0" fmla="*/ 14243 h 828675"/>
                <a:gd name="connsiteX1" fmla="*/ 18591 w 1571625"/>
                <a:gd name="connsiteY1" fmla="*/ 8528 h 828675"/>
                <a:gd name="connsiteX2" fmla="*/ 173848 w 1571625"/>
                <a:gd name="connsiteY2" fmla="*/ 124733 h 828675"/>
                <a:gd name="connsiteX3" fmla="*/ 333868 w 1571625"/>
                <a:gd name="connsiteY3" fmla="*/ 243796 h 828675"/>
                <a:gd name="connsiteX4" fmla="*/ 377683 w 1571625"/>
                <a:gd name="connsiteY4" fmla="*/ 236176 h 828675"/>
                <a:gd name="connsiteX5" fmla="*/ 570088 w 1571625"/>
                <a:gd name="connsiteY5" fmla="*/ 373336 h 828675"/>
                <a:gd name="connsiteX6" fmla="*/ 959661 w 1571625"/>
                <a:gd name="connsiteY6" fmla="*/ 585743 h 828675"/>
                <a:gd name="connsiteX7" fmla="*/ 1169211 w 1571625"/>
                <a:gd name="connsiteY7" fmla="*/ 685756 h 828675"/>
                <a:gd name="connsiteX8" fmla="*/ 1229218 w 1571625"/>
                <a:gd name="connsiteY8" fmla="*/ 680041 h 828675"/>
                <a:gd name="connsiteX9" fmla="*/ 1255888 w 1571625"/>
                <a:gd name="connsiteY9" fmla="*/ 621938 h 828675"/>
                <a:gd name="connsiteX10" fmla="*/ 1353996 w 1571625"/>
                <a:gd name="connsiteY10" fmla="*/ 535261 h 828675"/>
                <a:gd name="connsiteX11" fmla="*/ 1565451 w 1571625"/>
                <a:gd name="connsiteY11" fmla="*/ 724808 h 828675"/>
                <a:gd name="connsiteX12" fmla="*/ 1541638 w 1571625"/>
                <a:gd name="connsiteY12" fmla="*/ 783863 h 828675"/>
                <a:gd name="connsiteX13" fmla="*/ 1464486 w 1571625"/>
                <a:gd name="connsiteY13" fmla="*/ 826726 h 828675"/>
                <a:gd name="connsiteX14" fmla="*/ 1285416 w 1571625"/>
                <a:gd name="connsiteY14" fmla="*/ 772433 h 828675"/>
                <a:gd name="connsiteX15" fmla="*/ 1261603 w 1571625"/>
                <a:gd name="connsiteY15" fmla="*/ 754336 h 828675"/>
                <a:gd name="connsiteX16" fmla="*/ 1142541 w 1571625"/>
                <a:gd name="connsiteY16" fmla="*/ 809581 h 828675"/>
                <a:gd name="connsiteX17" fmla="*/ 1110156 w 1571625"/>
                <a:gd name="connsiteY17" fmla="*/ 782911 h 828675"/>
                <a:gd name="connsiteX18" fmla="*/ 1111108 w 1571625"/>
                <a:gd name="connsiteY18" fmla="*/ 781958 h 828675"/>
                <a:gd name="connsiteX19" fmla="*/ 1116823 w 1571625"/>
                <a:gd name="connsiteY19" fmla="*/ 774338 h 828675"/>
                <a:gd name="connsiteX20" fmla="*/ 1134921 w 1571625"/>
                <a:gd name="connsiteY20" fmla="*/ 744811 h 828675"/>
                <a:gd name="connsiteX21" fmla="*/ 1140636 w 1571625"/>
                <a:gd name="connsiteY21" fmla="*/ 731476 h 828675"/>
                <a:gd name="connsiteX22" fmla="*/ 1131111 w 1571625"/>
                <a:gd name="connsiteY22" fmla="*/ 706711 h 828675"/>
                <a:gd name="connsiteX23" fmla="*/ 1100631 w 1571625"/>
                <a:gd name="connsiteY23" fmla="*/ 688613 h 828675"/>
                <a:gd name="connsiteX24" fmla="*/ 1048243 w 1571625"/>
                <a:gd name="connsiteY24" fmla="*/ 661943 h 828675"/>
                <a:gd name="connsiteX25" fmla="*/ 876793 w 1571625"/>
                <a:gd name="connsiteY25" fmla="*/ 572408 h 828675"/>
                <a:gd name="connsiteX26" fmla="*/ 758683 w 1571625"/>
                <a:gd name="connsiteY26" fmla="*/ 513353 h 828675"/>
                <a:gd name="connsiteX27" fmla="*/ 549133 w 1571625"/>
                <a:gd name="connsiteY27" fmla="*/ 393338 h 828675"/>
                <a:gd name="connsiteX28" fmla="*/ 499603 w 1571625"/>
                <a:gd name="connsiteY28" fmla="*/ 409531 h 828675"/>
                <a:gd name="connsiteX29" fmla="*/ 35736 w 1571625"/>
                <a:gd name="connsiteY29" fmla="*/ 46628 h 828675"/>
                <a:gd name="connsiteX30" fmla="*/ 7161 w 1571625"/>
                <a:gd name="connsiteY30" fmla="*/ 14243 h 828675"/>
                <a:gd name="connsiteX31" fmla="*/ 7161 w 1571625"/>
                <a:gd name="connsiteY31" fmla="*/ 14243 h 828675"/>
                <a:gd name="connsiteX32" fmla="*/ 1291131 w 1571625"/>
                <a:gd name="connsiteY32" fmla="*/ 592411 h 828675"/>
                <a:gd name="connsiteX33" fmla="*/ 1338756 w 1571625"/>
                <a:gd name="connsiteY33" fmla="*/ 772433 h 828675"/>
                <a:gd name="connsiteX34" fmla="*/ 1524493 w 1571625"/>
                <a:gd name="connsiteY34" fmla="*/ 772433 h 828675"/>
                <a:gd name="connsiteX35" fmla="*/ 1476868 w 1571625"/>
                <a:gd name="connsiteY35" fmla="*/ 592411 h 828675"/>
                <a:gd name="connsiteX36" fmla="*/ 1291131 w 1571625"/>
                <a:gd name="connsiteY36" fmla="*/ 592411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25" h="828675">
                  <a:moveTo>
                    <a:pt x="7161" y="14243"/>
                  </a:moveTo>
                  <a:cubicBezTo>
                    <a:pt x="7161" y="9481"/>
                    <a:pt x="6208" y="4718"/>
                    <a:pt x="18591" y="8528"/>
                  </a:cubicBezTo>
                  <a:cubicBezTo>
                    <a:pt x="29068" y="12338"/>
                    <a:pt x="108126" y="74251"/>
                    <a:pt x="173848" y="124733"/>
                  </a:cubicBezTo>
                  <a:cubicBezTo>
                    <a:pt x="241476" y="176168"/>
                    <a:pt x="314818" y="229508"/>
                    <a:pt x="333868" y="243796"/>
                  </a:cubicBezTo>
                  <a:cubicBezTo>
                    <a:pt x="348156" y="240938"/>
                    <a:pt x="364348" y="238081"/>
                    <a:pt x="377683" y="236176"/>
                  </a:cubicBezTo>
                  <a:cubicBezTo>
                    <a:pt x="443406" y="281896"/>
                    <a:pt x="505318" y="326663"/>
                    <a:pt x="570088" y="373336"/>
                  </a:cubicBezTo>
                  <a:cubicBezTo>
                    <a:pt x="700581" y="443821"/>
                    <a:pt x="830121" y="515258"/>
                    <a:pt x="959661" y="585743"/>
                  </a:cubicBezTo>
                  <a:cubicBezTo>
                    <a:pt x="1019668" y="615271"/>
                    <a:pt x="1100631" y="663848"/>
                    <a:pt x="1169211" y="685756"/>
                  </a:cubicBezTo>
                  <a:cubicBezTo>
                    <a:pt x="1193023" y="693376"/>
                    <a:pt x="1207311" y="697186"/>
                    <a:pt x="1229218" y="680041"/>
                  </a:cubicBezTo>
                  <a:cubicBezTo>
                    <a:pt x="1244458" y="668611"/>
                    <a:pt x="1242553" y="656228"/>
                    <a:pt x="1255888" y="621938"/>
                  </a:cubicBezTo>
                  <a:cubicBezTo>
                    <a:pt x="1284463" y="564788"/>
                    <a:pt x="1315896" y="540976"/>
                    <a:pt x="1353996" y="535261"/>
                  </a:cubicBezTo>
                  <a:cubicBezTo>
                    <a:pt x="1454961" y="519068"/>
                    <a:pt x="1577833" y="620033"/>
                    <a:pt x="1565451" y="724808"/>
                  </a:cubicBezTo>
                  <a:cubicBezTo>
                    <a:pt x="1563546" y="744811"/>
                    <a:pt x="1557831" y="764813"/>
                    <a:pt x="1541638" y="783863"/>
                  </a:cubicBezTo>
                  <a:cubicBezTo>
                    <a:pt x="1519731" y="809581"/>
                    <a:pt x="1496871" y="821011"/>
                    <a:pt x="1464486" y="826726"/>
                  </a:cubicBezTo>
                  <a:cubicBezTo>
                    <a:pt x="1398763" y="838156"/>
                    <a:pt x="1343518" y="814343"/>
                    <a:pt x="1285416" y="772433"/>
                  </a:cubicBezTo>
                  <a:cubicBezTo>
                    <a:pt x="1277796" y="766718"/>
                    <a:pt x="1270176" y="760051"/>
                    <a:pt x="1261603" y="754336"/>
                  </a:cubicBezTo>
                  <a:cubicBezTo>
                    <a:pt x="1194928" y="716236"/>
                    <a:pt x="1180641" y="760051"/>
                    <a:pt x="1142541" y="809581"/>
                  </a:cubicBezTo>
                  <a:cubicBezTo>
                    <a:pt x="1133968" y="814343"/>
                    <a:pt x="1103488" y="792436"/>
                    <a:pt x="1110156" y="782911"/>
                  </a:cubicBezTo>
                  <a:cubicBezTo>
                    <a:pt x="1110156" y="782911"/>
                    <a:pt x="1111108" y="781958"/>
                    <a:pt x="1111108" y="781958"/>
                  </a:cubicBezTo>
                  <a:cubicBezTo>
                    <a:pt x="1113013" y="779101"/>
                    <a:pt x="1114918" y="777196"/>
                    <a:pt x="1116823" y="774338"/>
                  </a:cubicBezTo>
                  <a:cubicBezTo>
                    <a:pt x="1126348" y="761003"/>
                    <a:pt x="1126348" y="760051"/>
                    <a:pt x="1134921" y="744811"/>
                  </a:cubicBezTo>
                  <a:cubicBezTo>
                    <a:pt x="1137778" y="738143"/>
                    <a:pt x="1139683" y="735286"/>
                    <a:pt x="1140636" y="731476"/>
                  </a:cubicBezTo>
                  <a:cubicBezTo>
                    <a:pt x="1144446" y="716236"/>
                    <a:pt x="1139683" y="717188"/>
                    <a:pt x="1131111" y="706711"/>
                  </a:cubicBezTo>
                  <a:cubicBezTo>
                    <a:pt x="1120633" y="700996"/>
                    <a:pt x="1111108" y="694328"/>
                    <a:pt x="1100631" y="688613"/>
                  </a:cubicBezTo>
                  <a:cubicBezTo>
                    <a:pt x="1083486" y="680041"/>
                    <a:pt x="1065388" y="670516"/>
                    <a:pt x="1048243" y="661943"/>
                  </a:cubicBezTo>
                  <a:cubicBezTo>
                    <a:pt x="991093" y="632416"/>
                    <a:pt x="933943" y="602888"/>
                    <a:pt x="876793" y="572408"/>
                  </a:cubicBezTo>
                  <a:cubicBezTo>
                    <a:pt x="837741" y="552406"/>
                    <a:pt x="798688" y="533356"/>
                    <a:pt x="758683" y="513353"/>
                  </a:cubicBezTo>
                  <a:cubicBezTo>
                    <a:pt x="689151" y="479063"/>
                    <a:pt x="614856" y="434296"/>
                    <a:pt x="549133" y="393338"/>
                  </a:cubicBezTo>
                  <a:lnTo>
                    <a:pt x="499603" y="409531"/>
                  </a:lnTo>
                  <a:cubicBezTo>
                    <a:pt x="341488" y="297136"/>
                    <a:pt x="185278" y="170453"/>
                    <a:pt x="35736" y="46628"/>
                  </a:cubicBezTo>
                  <a:cubicBezTo>
                    <a:pt x="27163" y="39961"/>
                    <a:pt x="10018" y="24721"/>
                    <a:pt x="7161" y="14243"/>
                  </a:cubicBezTo>
                  <a:lnTo>
                    <a:pt x="7161" y="14243"/>
                  </a:lnTo>
                  <a:close/>
                  <a:moveTo>
                    <a:pt x="1291131" y="592411"/>
                  </a:moveTo>
                  <a:cubicBezTo>
                    <a:pt x="1253031" y="641941"/>
                    <a:pt x="1273986" y="722903"/>
                    <a:pt x="1338756" y="772433"/>
                  </a:cubicBezTo>
                  <a:cubicBezTo>
                    <a:pt x="1403526" y="821963"/>
                    <a:pt x="1486393" y="822916"/>
                    <a:pt x="1524493" y="772433"/>
                  </a:cubicBezTo>
                  <a:cubicBezTo>
                    <a:pt x="1562593" y="722903"/>
                    <a:pt x="1541638" y="641941"/>
                    <a:pt x="1476868" y="592411"/>
                  </a:cubicBezTo>
                  <a:cubicBezTo>
                    <a:pt x="1413051" y="542881"/>
                    <a:pt x="1329231" y="542881"/>
                    <a:pt x="1291131" y="59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4D11369B-CC24-46DE-9476-A99F6419AC41}"/>
                </a:ext>
              </a:extLst>
            </p:cNvPr>
            <p:cNvSpPr/>
            <p:nvPr/>
          </p:nvSpPr>
          <p:spPr>
            <a:xfrm>
              <a:off x="5816441" y="3196114"/>
              <a:ext cx="666750" cy="914400"/>
            </a:xfrm>
            <a:custGeom>
              <a:avLst/>
              <a:gdLst>
                <a:gd name="connsiteX0" fmla="*/ 645319 w 666750"/>
                <a:gd name="connsiteY0" fmla="*/ 871061 h 914400"/>
                <a:gd name="connsiteX1" fmla="*/ 668179 w 666750"/>
                <a:gd name="connsiteY1" fmla="*/ 785336 h 914400"/>
                <a:gd name="connsiteX2" fmla="*/ 572929 w 666750"/>
                <a:gd name="connsiteY2" fmla="*/ 624364 h 914400"/>
                <a:gd name="connsiteX3" fmla="*/ 550069 w 666750"/>
                <a:gd name="connsiteY3" fmla="*/ 605314 h 914400"/>
                <a:gd name="connsiteX4" fmla="*/ 575786 w 666750"/>
                <a:gd name="connsiteY4" fmla="*/ 476726 h 914400"/>
                <a:gd name="connsiteX5" fmla="*/ 542449 w 666750"/>
                <a:gd name="connsiteY5" fmla="*/ 451009 h 914400"/>
                <a:gd name="connsiteX6" fmla="*/ 541496 w 666750"/>
                <a:gd name="connsiteY6" fmla="*/ 451961 h 914400"/>
                <a:gd name="connsiteX7" fmla="*/ 534829 w 666750"/>
                <a:gd name="connsiteY7" fmla="*/ 459581 h 914400"/>
                <a:gd name="connsiteX8" fmla="*/ 510064 w 666750"/>
                <a:gd name="connsiteY8" fmla="*/ 483394 h 914400"/>
                <a:gd name="connsiteX9" fmla="*/ 498634 w 666750"/>
                <a:gd name="connsiteY9" fmla="*/ 491966 h 914400"/>
                <a:gd name="connsiteX10" fmla="*/ 472916 w 666750"/>
                <a:gd name="connsiteY10" fmla="*/ 489109 h 914400"/>
                <a:gd name="connsiteX11" fmla="*/ 448151 w 666750"/>
                <a:gd name="connsiteY11" fmla="*/ 464344 h 914400"/>
                <a:gd name="connsiteX12" fmla="*/ 410051 w 666750"/>
                <a:gd name="connsiteY12" fmla="*/ 419576 h 914400"/>
                <a:gd name="connsiteX13" fmla="*/ 282416 w 666750"/>
                <a:gd name="connsiteY13" fmla="*/ 273844 h 914400"/>
                <a:gd name="connsiteX14" fmla="*/ 190976 w 666750"/>
                <a:gd name="connsiteY14" fmla="*/ 174784 h 914400"/>
                <a:gd name="connsiteX15" fmla="*/ 36671 w 666750"/>
                <a:gd name="connsiteY15" fmla="*/ 7144 h 914400"/>
                <a:gd name="connsiteX16" fmla="*/ 7144 w 666750"/>
                <a:gd name="connsiteY16" fmla="*/ 15716 h 914400"/>
                <a:gd name="connsiteX17" fmla="*/ 16669 w 666750"/>
                <a:gd name="connsiteY17" fmla="*/ 23336 h 914400"/>
                <a:gd name="connsiteX18" fmla="*/ 315754 w 666750"/>
                <a:gd name="connsiteY18" fmla="*/ 351949 h 914400"/>
                <a:gd name="connsiteX19" fmla="*/ 462439 w 666750"/>
                <a:gd name="connsiteY19" fmla="*/ 531971 h 914400"/>
                <a:gd name="connsiteX20" fmla="*/ 471011 w 666750"/>
                <a:gd name="connsiteY20" fmla="*/ 591026 h 914400"/>
                <a:gd name="connsiteX21" fmla="*/ 421481 w 666750"/>
                <a:gd name="connsiteY21" fmla="*/ 631031 h 914400"/>
                <a:gd name="connsiteX22" fmla="*/ 360521 w 666750"/>
                <a:gd name="connsiteY22" fmla="*/ 747236 h 914400"/>
                <a:gd name="connsiteX23" fmla="*/ 594836 w 666750"/>
                <a:gd name="connsiteY23" fmla="*/ 908209 h 914400"/>
                <a:gd name="connsiteX24" fmla="*/ 645319 w 666750"/>
                <a:gd name="connsiteY24" fmla="*/ 871061 h 914400"/>
                <a:gd name="connsiteX25" fmla="*/ 444341 w 666750"/>
                <a:gd name="connsiteY25" fmla="*/ 853916 h 914400"/>
                <a:gd name="connsiteX26" fmla="*/ 399574 w 666750"/>
                <a:gd name="connsiteY26" fmla="*/ 672941 h 914400"/>
                <a:gd name="connsiteX27" fmla="*/ 585311 w 666750"/>
                <a:gd name="connsiteY27" fmla="*/ 676751 h 914400"/>
                <a:gd name="connsiteX28" fmla="*/ 630079 w 666750"/>
                <a:gd name="connsiteY28" fmla="*/ 857726 h 914400"/>
                <a:gd name="connsiteX29" fmla="*/ 444341 w 666750"/>
                <a:gd name="connsiteY29" fmla="*/ 853916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66750" h="914400">
                  <a:moveTo>
                    <a:pt x="645319" y="871061"/>
                  </a:moveTo>
                  <a:cubicBezTo>
                    <a:pt x="665321" y="843439"/>
                    <a:pt x="671036" y="818674"/>
                    <a:pt x="668179" y="785336"/>
                  </a:cubicBezTo>
                  <a:cubicBezTo>
                    <a:pt x="664369" y="718661"/>
                    <a:pt x="628174" y="670084"/>
                    <a:pt x="572929" y="624364"/>
                  </a:cubicBezTo>
                  <a:cubicBezTo>
                    <a:pt x="565309" y="617696"/>
                    <a:pt x="557689" y="611981"/>
                    <a:pt x="550069" y="605314"/>
                  </a:cubicBezTo>
                  <a:cubicBezTo>
                    <a:pt x="497681" y="549116"/>
                    <a:pt x="536734" y="526256"/>
                    <a:pt x="575786" y="476726"/>
                  </a:cubicBezTo>
                  <a:cubicBezTo>
                    <a:pt x="578644" y="467201"/>
                    <a:pt x="550069" y="442436"/>
                    <a:pt x="542449" y="451009"/>
                  </a:cubicBezTo>
                  <a:cubicBezTo>
                    <a:pt x="542449" y="451009"/>
                    <a:pt x="541496" y="451961"/>
                    <a:pt x="541496" y="451961"/>
                  </a:cubicBezTo>
                  <a:cubicBezTo>
                    <a:pt x="539591" y="454819"/>
                    <a:pt x="537686" y="456724"/>
                    <a:pt x="534829" y="459581"/>
                  </a:cubicBezTo>
                  <a:cubicBezTo>
                    <a:pt x="523399" y="471964"/>
                    <a:pt x="522446" y="471964"/>
                    <a:pt x="510064" y="483394"/>
                  </a:cubicBezTo>
                  <a:cubicBezTo>
                    <a:pt x="504349" y="488156"/>
                    <a:pt x="501491" y="491014"/>
                    <a:pt x="498634" y="491966"/>
                  </a:cubicBezTo>
                  <a:cubicBezTo>
                    <a:pt x="485299" y="499586"/>
                    <a:pt x="484346" y="493871"/>
                    <a:pt x="472916" y="489109"/>
                  </a:cubicBezTo>
                  <a:cubicBezTo>
                    <a:pt x="464344" y="480536"/>
                    <a:pt x="456724" y="471964"/>
                    <a:pt x="448151" y="464344"/>
                  </a:cubicBezTo>
                  <a:cubicBezTo>
                    <a:pt x="435769" y="449104"/>
                    <a:pt x="422434" y="434816"/>
                    <a:pt x="410051" y="419576"/>
                  </a:cubicBezTo>
                  <a:cubicBezTo>
                    <a:pt x="367189" y="370999"/>
                    <a:pt x="325279" y="322421"/>
                    <a:pt x="282416" y="273844"/>
                  </a:cubicBezTo>
                  <a:cubicBezTo>
                    <a:pt x="253841" y="240506"/>
                    <a:pt x="218599" y="209074"/>
                    <a:pt x="190976" y="174784"/>
                  </a:cubicBezTo>
                  <a:cubicBezTo>
                    <a:pt x="141446" y="115729"/>
                    <a:pt x="90964" y="60484"/>
                    <a:pt x="36671" y="7144"/>
                  </a:cubicBezTo>
                  <a:lnTo>
                    <a:pt x="7144" y="15716"/>
                  </a:lnTo>
                  <a:cubicBezTo>
                    <a:pt x="10001" y="18574"/>
                    <a:pt x="12859" y="21431"/>
                    <a:pt x="16669" y="23336"/>
                  </a:cubicBezTo>
                  <a:cubicBezTo>
                    <a:pt x="115729" y="132874"/>
                    <a:pt x="215741" y="242411"/>
                    <a:pt x="315754" y="351949"/>
                  </a:cubicBezTo>
                  <a:cubicBezTo>
                    <a:pt x="358616" y="403384"/>
                    <a:pt x="425291" y="470059"/>
                    <a:pt x="462439" y="531971"/>
                  </a:cubicBezTo>
                  <a:cubicBezTo>
                    <a:pt x="475774" y="553879"/>
                    <a:pt x="482441" y="566261"/>
                    <a:pt x="471011" y="591026"/>
                  </a:cubicBezTo>
                  <a:cubicBezTo>
                    <a:pt x="463391" y="608171"/>
                    <a:pt x="450056" y="609124"/>
                    <a:pt x="421481" y="631031"/>
                  </a:cubicBezTo>
                  <a:cubicBezTo>
                    <a:pt x="372904" y="671989"/>
                    <a:pt x="357664" y="709136"/>
                    <a:pt x="360521" y="747236"/>
                  </a:cubicBezTo>
                  <a:cubicBezTo>
                    <a:pt x="368141" y="849154"/>
                    <a:pt x="495776" y="944404"/>
                    <a:pt x="594836" y="908209"/>
                  </a:cubicBezTo>
                  <a:cubicBezTo>
                    <a:pt x="612934" y="901541"/>
                    <a:pt x="631031" y="892016"/>
                    <a:pt x="645319" y="871061"/>
                  </a:cubicBezTo>
                  <a:close/>
                  <a:moveTo>
                    <a:pt x="444341" y="853916"/>
                  </a:moveTo>
                  <a:cubicBezTo>
                    <a:pt x="380524" y="803434"/>
                    <a:pt x="360521" y="722471"/>
                    <a:pt x="399574" y="672941"/>
                  </a:cubicBezTo>
                  <a:cubicBezTo>
                    <a:pt x="438626" y="624364"/>
                    <a:pt x="522446" y="625316"/>
                    <a:pt x="585311" y="676751"/>
                  </a:cubicBezTo>
                  <a:cubicBezTo>
                    <a:pt x="649129" y="727234"/>
                    <a:pt x="669131" y="808196"/>
                    <a:pt x="630079" y="857726"/>
                  </a:cubicBezTo>
                  <a:cubicBezTo>
                    <a:pt x="591026" y="906304"/>
                    <a:pt x="507206" y="904399"/>
                    <a:pt x="444341" y="8539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82ADC5E9-517B-4828-93AD-0BABD8AA85CA}"/>
              </a:ext>
            </a:extLst>
          </p:cNvPr>
          <p:cNvSpPr/>
          <p:nvPr/>
        </p:nvSpPr>
        <p:spPr>
          <a:xfrm rot="18241456">
            <a:off x="9198057" y="4316090"/>
            <a:ext cx="2202095" cy="3179856"/>
          </a:xfrm>
          <a:custGeom>
            <a:avLst/>
            <a:gdLst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504952 w 2260859"/>
              <a:gd name="connsiteY29" fmla="*/ 1232932 h 3179856"/>
              <a:gd name="connsiteX30" fmla="*/ 1947583 w 2260859"/>
              <a:gd name="connsiteY30" fmla="*/ 934101 h 3179856"/>
              <a:gd name="connsiteX31" fmla="*/ 2226451 w 2260859"/>
              <a:gd name="connsiteY31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947583 w 2260859"/>
              <a:gd name="connsiteY29" fmla="*/ 934101 h 3179856"/>
              <a:gd name="connsiteX30" fmla="*/ 2226451 w 2260859"/>
              <a:gd name="connsiteY30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947583 w 2260859"/>
              <a:gd name="connsiteY29" fmla="*/ 934101 h 3179856"/>
              <a:gd name="connsiteX30" fmla="*/ 2226451 w 2260859"/>
              <a:gd name="connsiteY30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60 w 2260859"/>
              <a:gd name="connsiteY7" fmla="*/ 1404709 h 3179856"/>
              <a:gd name="connsiteX8" fmla="*/ 60140 w 2260859"/>
              <a:gd name="connsiteY8" fmla="*/ 1391070 h 3179856"/>
              <a:gd name="connsiteX9" fmla="*/ 769 w 2260859"/>
              <a:gd name="connsiteY9" fmla="*/ 1230316 h 3179856"/>
              <a:gd name="connsiteX10" fmla="*/ 75339 w 2260859"/>
              <a:gd name="connsiteY10" fmla="*/ 374146 h 3179856"/>
              <a:gd name="connsiteX11" fmla="*/ 292874 w 2260859"/>
              <a:gd name="connsiteY11" fmla="*/ 191468 h 3179856"/>
              <a:gd name="connsiteX12" fmla="*/ 369395 w 2260859"/>
              <a:gd name="connsiteY12" fmla="*/ 213978 h 3179856"/>
              <a:gd name="connsiteX13" fmla="*/ 391906 w 2260859"/>
              <a:gd name="connsiteY13" fmla="*/ 232185 h 3179856"/>
              <a:gd name="connsiteX14" fmla="*/ 412617 w 2260859"/>
              <a:gd name="connsiteY14" fmla="*/ 161779 h 3179856"/>
              <a:gd name="connsiteX15" fmla="*/ 607642 w 2260859"/>
              <a:gd name="connsiteY15" fmla="*/ 55622 h 3179856"/>
              <a:gd name="connsiteX16" fmla="*/ 684163 w 2260859"/>
              <a:gd name="connsiteY16" fmla="*/ 78131 h 3179856"/>
              <a:gd name="connsiteX17" fmla="*/ 743163 w 2260859"/>
              <a:gd name="connsiteY17" fmla="*/ 125851 h 3179856"/>
              <a:gd name="connsiteX18" fmla="*/ 748729 w 2260859"/>
              <a:gd name="connsiteY18" fmla="*/ 106926 h 3179856"/>
              <a:gd name="connsiteX19" fmla="*/ 943755 w 2260859"/>
              <a:gd name="connsiteY19" fmla="*/ 769 h 3179856"/>
              <a:gd name="connsiteX20" fmla="*/ 1080147 w 2260859"/>
              <a:gd name="connsiteY20" fmla="*/ 71703 h 3179856"/>
              <a:gd name="connsiteX21" fmla="*/ 1112874 w 2260859"/>
              <a:gd name="connsiteY21" fmla="*/ 130717 h 3179856"/>
              <a:gd name="connsiteX22" fmla="*/ 1113448 w 2260859"/>
              <a:gd name="connsiteY22" fmla="*/ 128764 h 3179856"/>
              <a:gd name="connsiteX23" fmla="*/ 1308474 w 2260859"/>
              <a:gd name="connsiteY23" fmla="*/ 22607 h 3179856"/>
              <a:gd name="connsiteX24" fmla="*/ 1444866 w 2260859"/>
              <a:gd name="connsiteY24" fmla="*/ 93541 h 3179856"/>
              <a:gd name="connsiteX25" fmla="*/ 1491152 w 2260859"/>
              <a:gd name="connsiteY25" fmla="*/ 240142 h 3179856"/>
              <a:gd name="connsiteX26" fmla="*/ 1416581 w 2260859"/>
              <a:gd name="connsiteY26" fmla="*/ 1096313 h 3179856"/>
              <a:gd name="connsiteX27" fmla="*/ 1415408 w 2260859"/>
              <a:gd name="connsiteY27" fmla="*/ 1100299 h 3179856"/>
              <a:gd name="connsiteX28" fmla="*/ 1947583 w 2260859"/>
              <a:gd name="connsiteY28" fmla="*/ 934101 h 3179856"/>
              <a:gd name="connsiteX29" fmla="*/ 2226451 w 2260859"/>
              <a:gd name="connsiteY29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92471 w 2260090"/>
              <a:gd name="connsiteY6" fmla="*/ 1485543 h 3179856"/>
              <a:gd name="connsiteX7" fmla="*/ 77991 w 2260090"/>
              <a:gd name="connsiteY7" fmla="*/ 1404709 h 3179856"/>
              <a:gd name="connsiteX8" fmla="*/ 0 w 2260090"/>
              <a:gd name="connsiteY8" fmla="*/ 1230316 h 3179856"/>
              <a:gd name="connsiteX9" fmla="*/ 74570 w 2260090"/>
              <a:gd name="connsiteY9" fmla="*/ 374146 h 3179856"/>
              <a:gd name="connsiteX10" fmla="*/ 292105 w 2260090"/>
              <a:gd name="connsiteY10" fmla="*/ 191468 h 3179856"/>
              <a:gd name="connsiteX11" fmla="*/ 368626 w 2260090"/>
              <a:gd name="connsiteY11" fmla="*/ 213978 h 3179856"/>
              <a:gd name="connsiteX12" fmla="*/ 391137 w 2260090"/>
              <a:gd name="connsiteY12" fmla="*/ 232185 h 3179856"/>
              <a:gd name="connsiteX13" fmla="*/ 411848 w 2260090"/>
              <a:gd name="connsiteY13" fmla="*/ 161779 h 3179856"/>
              <a:gd name="connsiteX14" fmla="*/ 606873 w 2260090"/>
              <a:gd name="connsiteY14" fmla="*/ 55622 h 3179856"/>
              <a:gd name="connsiteX15" fmla="*/ 683394 w 2260090"/>
              <a:gd name="connsiteY15" fmla="*/ 78131 h 3179856"/>
              <a:gd name="connsiteX16" fmla="*/ 742394 w 2260090"/>
              <a:gd name="connsiteY16" fmla="*/ 125851 h 3179856"/>
              <a:gd name="connsiteX17" fmla="*/ 747960 w 2260090"/>
              <a:gd name="connsiteY17" fmla="*/ 106926 h 3179856"/>
              <a:gd name="connsiteX18" fmla="*/ 942986 w 2260090"/>
              <a:gd name="connsiteY18" fmla="*/ 769 h 3179856"/>
              <a:gd name="connsiteX19" fmla="*/ 1079378 w 2260090"/>
              <a:gd name="connsiteY19" fmla="*/ 71703 h 3179856"/>
              <a:gd name="connsiteX20" fmla="*/ 1112105 w 2260090"/>
              <a:gd name="connsiteY20" fmla="*/ 130717 h 3179856"/>
              <a:gd name="connsiteX21" fmla="*/ 1112679 w 2260090"/>
              <a:gd name="connsiteY21" fmla="*/ 128764 h 3179856"/>
              <a:gd name="connsiteX22" fmla="*/ 1307705 w 2260090"/>
              <a:gd name="connsiteY22" fmla="*/ 22607 h 3179856"/>
              <a:gd name="connsiteX23" fmla="*/ 1444097 w 2260090"/>
              <a:gd name="connsiteY23" fmla="*/ 93541 h 3179856"/>
              <a:gd name="connsiteX24" fmla="*/ 1490383 w 2260090"/>
              <a:gd name="connsiteY24" fmla="*/ 240142 h 3179856"/>
              <a:gd name="connsiteX25" fmla="*/ 1415812 w 2260090"/>
              <a:gd name="connsiteY25" fmla="*/ 1096313 h 3179856"/>
              <a:gd name="connsiteX26" fmla="*/ 1414639 w 2260090"/>
              <a:gd name="connsiteY26" fmla="*/ 1100299 h 3179856"/>
              <a:gd name="connsiteX27" fmla="*/ 1946814 w 2260090"/>
              <a:gd name="connsiteY27" fmla="*/ 934101 h 3179856"/>
              <a:gd name="connsiteX28" fmla="*/ 2225682 w 2260090"/>
              <a:gd name="connsiteY28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92471 w 2260090"/>
              <a:gd name="connsiteY6" fmla="*/ 1485543 h 3179856"/>
              <a:gd name="connsiteX7" fmla="*/ 0 w 2260090"/>
              <a:gd name="connsiteY7" fmla="*/ 1230316 h 3179856"/>
              <a:gd name="connsiteX8" fmla="*/ 74570 w 2260090"/>
              <a:gd name="connsiteY8" fmla="*/ 374146 h 3179856"/>
              <a:gd name="connsiteX9" fmla="*/ 292105 w 2260090"/>
              <a:gd name="connsiteY9" fmla="*/ 191468 h 3179856"/>
              <a:gd name="connsiteX10" fmla="*/ 368626 w 2260090"/>
              <a:gd name="connsiteY10" fmla="*/ 213978 h 3179856"/>
              <a:gd name="connsiteX11" fmla="*/ 391137 w 2260090"/>
              <a:gd name="connsiteY11" fmla="*/ 232185 h 3179856"/>
              <a:gd name="connsiteX12" fmla="*/ 411848 w 2260090"/>
              <a:gd name="connsiteY12" fmla="*/ 161779 h 3179856"/>
              <a:gd name="connsiteX13" fmla="*/ 606873 w 2260090"/>
              <a:gd name="connsiteY13" fmla="*/ 55622 h 3179856"/>
              <a:gd name="connsiteX14" fmla="*/ 683394 w 2260090"/>
              <a:gd name="connsiteY14" fmla="*/ 78131 h 3179856"/>
              <a:gd name="connsiteX15" fmla="*/ 742394 w 2260090"/>
              <a:gd name="connsiteY15" fmla="*/ 125851 h 3179856"/>
              <a:gd name="connsiteX16" fmla="*/ 747960 w 2260090"/>
              <a:gd name="connsiteY16" fmla="*/ 106926 h 3179856"/>
              <a:gd name="connsiteX17" fmla="*/ 942986 w 2260090"/>
              <a:gd name="connsiteY17" fmla="*/ 769 h 3179856"/>
              <a:gd name="connsiteX18" fmla="*/ 1079378 w 2260090"/>
              <a:gd name="connsiteY18" fmla="*/ 71703 h 3179856"/>
              <a:gd name="connsiteX19" fmla="*/ 1112105 w 2260090"/>
              <a:gd name="connsiteY19" fmla="*/ 130717 h 3179856"/>
              <a:gd name="connsiteX20" fmla="*/ 1112679 w 2260090"/>
              <a:gd name="connsiteY20" fmla="*/ 128764 h 3179856"/>
              <a:gd name="connsiteX21" fmla="*/ 1307705 w 2260090"/>
              <a:gd name="connsiteY21" fmla="*/ 22607 h 3179856"/>
              <a:gd name="connsiteX22" fmla="*/ 1444097 w 2260090"/>
              <a:gd name="connsiteY22" fmla="*/ 93541 h 3179856"/>
              <a:gd name="connsiteX23" fmla="*/ 1490383 w 2260090"/>
              <a:gd name="connsiteY23" fmla="*/ 240142 h 3179856"/>
              <a:gd name="connsiteX24" fmla="*/ 1415812 w 2260090"/>
              <a:gd name="connsiteY24" fmla="*/ 1096313 h 3179856"/>
              <a:gd name="connsiteX25" fmla="*/ 1414639 w 2260090"/>
              <a:gd name="connsiteY25" fmla="*/ 1100299 h 3179856"/>
              <a:gd name="connsiteX26" fmla="*/ 1946814 w 2260090"/>
              <a:gd name="connsiteY26" fmla="*/ 934101 h 3179856"/>
              <a:gd name="connsiteX27" fmla="*/ 2225682 w 2260090"/>
              <a:gd name="connsiteY27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0 w 2260090"/>
              <a:gd name="connsiteY6" fmla="*/ 1230316 h 3179856"/>
              <a:gd name="connsiteX7" fmla="*/ 74570 w 2260090"/>
              <a:gd name="connsiteY7" fmla="*/ 374146 h 3179856"/>
              <a:gd name="connsiteX8" fmla="*/ 292105 w 2260090"/>
              <a:gd name="connsiteY8" fmla="*/ 191468 h 3179856"/>
              <a:gd name="connsiteX9" fmla="*/ 368626 w 2260090"/>
              <a:gd name="connsiteY9" fmla="*/ 213978 h 3179856"/>
              <a:gd name="connsiteX10" fmla="*/ 391137 w 2260090"/>
              <a:gd name="connsiteY10" fmla="*/ 232185 h 3179856"/>
              <a:gd name="connsiteX11" fmla="*/ 411848 w 2260090"/>
              <a:gd name="connsiteY11" fmla="*/ 161779 h 3179856"/>
              <a:gd name="connsiteX12" fmla="*/ 606873 w 2260090"/>
              <a:gd name="connsiteY12" fmla="*/ 55622 h 3179856"/>
              <a:gd name="connsiteX13" fmla="*/ 683394 w 2260090"/>
              <a:gd name="connsiteY13" fmla="*/ 78131 h 3179856"/>
              <a:gd name="connsiteX14" fmla="*/ 742394 w 2260090"/>
              <a:gd name="connsiteY14" fmla="*/ 125851 h 3179856"/>
              <a:gd name="connsiteX15" fmla="*/ 747960 w 2260090"/>
              <a:gd name="connsiteY15" fmla="*/ 106926 h 3179856"/>
              <a:gd name="connsiteX16" fmla="*/ 942986 w 2260090"/>
              <a:gd name="connsiteY16" fmla="*/ 769 h 3179856"/>
              <a:gd name="connsiteX17" fmla="*/ 1079378 w 2260090"/>
              <a:gd name="connsiteY17" fmla="*/ 71703 h 3179856"/>
              <a:gd name="connsiteX18" fmla="*/ 1112105 w 2260090"/>
              <a:gd name="connsiteY18" fmla="*/ 130717 h 3179856"/>
              <a:gd name="connsiteX19" fmla="*/ 1112679 w 2260090"/>
              <a:gd name="connsiteY19" fmla="*/ 128764 h 3179856"/>
              <a:gd name="connsiteX20" fmla="*/ 1307705 w 2260090"/>
              <a:gd name="connsiteY20" fmla="*/ 22607 h 3179856"/>
              <a:gd name="connsiteX21" fmla="*/ 1444097 w 2260090"/>
              <a:gd name="connsiteY21" fmla="*/ 93541 h 3179856"/>
              <a:gd name="connsiteX22" fmla="*/ 1490383 w 2260090"/>
              <a:gd name="connsiteY22" fmla="*/ 240142 h 3179856"/>
              <a:gd name="connsiteX23" fmla="*/ 1415812 w 2260090"/>
              <a:gd name="connsiteY23" fmla="*/ 1096313 h 3179856"/>
              <a:gd name="connsiteX24" fmla="*/ 1414639 w 2260090"/>
              <a:gd name="connsiteY24" fmla="*/ 1100299 h 3179856"/>
              <a:gd name="connsiteX25" fmla="*/ 1946814 w 2260090"/>
              <a:gd name="connsiteY25" fmla="*/ 934101 h 3179856"/>
              <a:gd name="connsiteX26" fmla="*/ 2225682 w 2260090"/>
              <a:gd name="connsiteY26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0 w 2260090"/>
              <a:gd name="connsiteY5" fmla="*/ 1230316 h 3179856"/>
              <a:gd name="connsiteX6" fmla="*/ 74570 w 2260090"/>
              <a:gd name="connsiteY6" fmla="*/ 374146 h 3179856"/>
              <a:gd name="connsiteX7" fmla="*/ 292105 w 2260090"/>
              <a:gd name="connsiteY7" fmla="*/ 191468 h 3179856"/>
              <a:gd name="connsiteX8" fmla="*/ 368626 w 2260090"/>
              <a:gd name="connsiteY8" fmla="*/ 213978 h 3179856"/>
              <a:gd name="connsiteX9" fmla="*/ 391137 w 2260090"/>
              <a:gd name="connsiteY9" fmla="*/ 232185 h 3179856"/>
              <a:gd name="connsiteX10" fmla="*/ 411848 w 2260090"/>
              <a:gd name="connsiteY10" fmla="*/ 161779 h 3179856"/>
              <a:gd name="connsiteX11" fmla="*/ 606873 w 2260090"/>
              <a:gd name="connsiteY11" fmla="*/ 55622 h 3179856"/>
              <a:gd name="connsiteX12" fmla="*/ 683394 w 2260090"/>
              <a:gd name="connsiteY12" fmla="*/ 78131 h 3179856"/>
              <a:gd name="connsiteX13" fmla="*/ 742394 w 2260090"/>
              <a:gd name="connsiteY13" fmla="*/ 125851 h 3179856"/>
              <a:gd name="connsiteX14" fmla="*/ 747960 w 2260090"/>
              <a:gd name="connsiteY14" fmla="*/ 106926 h 3179856"/>
              <a:gd name="connsiteX15" fmla="*/ 942986 w 2260090"/>
              <a:gd name="connsiteY15" fmla="*/ 769 h 3179856"/>
              <a:gd name="connsiteX16" fmla="*/ 1079378 w 2260090"/>
              <a:gd name="connsiteY16" fmla="*/ 71703 h 3179856"/>
              <a:gd name="connsiteX17" fmla="*/ 1112105 w 2260090"/>
              <a:gd name="connsiteY17" fmla="*/ 130717 h 3179856"/>
              <a:gd name="connsiteX18" fmla="*/ 1112679 w 2260090"/>
              <a:gd name="connsiteY18" fmla="*/ 128764 h 3179856"/>
              <a:gd name="connsiteX19" fmla="*/ 1307705 w 2260090"/>
              <a:gd name="connsiteY19" fmla="*/ 22607 h 3179856"/>
              <a:gd name="connsiteX20" fmla="*/ 1444097 w 2260090"/>
              <a:gd name="connsiteY20" fmla="*/ 93541 h 3179856"/>
              <a:gd name="connsiteX21" fmla="*/ 1490383 w 2260090"/>
              <a:gd name="connsiteY21" fmla="*/ 240142 h 3179856"/>
              <a:gd name="connsiteX22" fmla="*/ 1415812 w 2260090"/>
              <a:gd name="connsiteY22" fmla="*/ 1096313 h 3179856"/>
              <a:gd name="connsiteX23" fmla="*/ 1414639 w 2260090"/>
              <a:gd name="connsiteY23" fmla="*/ 1100299 h 3179856"/>
              <a:gd name="connsiteX24" fmla="*/ 1946814 w 2260090"/>
              <a:gd name="connsiteY24" fmla="*/ 934101 h 3179856"/>
              <a:gd name="connsiteX25" fmla="*/ 2225682 w 2260090"/>
              <a:gd name="connsiteY25" fmla="*/ 988185 h 3179856"/>
              <a:gd name="connsiteX0" fmla="*/ 2166297 w 2200705"/>
              <a:gd name="connsiteY0" fmla="*/ 988185 h 3179856"/>
              <a:gd name="connsiteX1" fmla="*/ 2112213 w 2200705"/>
              <a:gd name="connsiteY1" fmla="*/ 1267054 h 3179856"/>
              <a:gd name="connsiteX2" fmla="*/ 1032757 w 2200705"/>
              <a:gd name="connsiteY2" fmla="*/ 1995820 h 3179856"/>
              <a:gd name="connsiteX3" fmla="*/ 1032757 w 2200705"/>
              <a:gd name="connsiteY3" fmla="*/ 3179856 h 3179856"/>
              <a:gd name="connsiteX4" fmla="*/ 30744 w 2200705"/>
              <a:gd name="connsiteY4" fmla="*/ 1695666 h 3179856"/>
              <a:gd name="connsiteX5" fmla="*/ 0 w 2200705"/>
              <a:gd name="connsiteY5" fmla="*/ 1306767 h 3179856"/>
              <a:gd name="connsiteX6" fmla="*/ 15185 w 2200705"/>
              <a:gd name="connsiteY6" fmla="*/ 374146 h 3179856"/>
              <a:gd name="connsiteX7" fmla="*/ 232720 w 2200705"/>
              <a:gd name="connsiteY7" fmla="*/ 191468 h 3179856"/>
              <a:gd name="connsiteX8" fmla="*/ 309241 w 2200705"/>
              <a:gd name="connsiteY8" fmla="*/ 213978 h 3179856"/>
              <a:gd name="connsiteX9" fmla="*/ 331752 w 2200705"/>
              <a:gd name="connsiteY9" fmla="*/ 232185 h 3179856"/>
              <a:gd name="connsiteX10" fmla="*/ 352463 w 2200705"/>
              <a:gd name="connsiteY10" fmla="*/ 161779 h 3179856"/>
              <a:gd name="connsiteX11" fmla="*/ 547488 w 2200705"/>
              <a:gd name="connsiteY11" fmla="*/ 55622 h 3179856"/>
              <a:gd name="connsiteX12" fmla="*/ 624009 w 2200705"/>
              <a:gd name="connsiteY12" fmla="*/ 78131 h 3179856"/>
              <a:gd name="connsiteX13" fmla="*/ 683009 w 2200705"/>
              <a:gd name="connsiteY13" fmla="*/ 125851 h 3179856"/>
              <a:gd name="connsiteX14" fmla="*/ 688575 w 2200705"/>
              <a:gd name="connsiteY14" fmla="*/ 106926 h 3179856"/>
              <a:gd name="connsiteX15" fmla="*/ 883601 w 2200705"/>
              <a:gd name="connsiteY15" fmla="*/ 769 h 3179856"/>
              <a:gd name="connsiteX16" fmla="*/ 1019993 w 2200705"/>
              <a:gd name="connsiteY16" fmla="*/ 71703 h 3179856"/>
              <a:gd name="connsiteX17" fmla="*/ 1052720 w 2200705"/>
              <a:gd name="connsiteY17" fmla="*/ 130717 h 3179856"/>
              <a:gd name="connsiteX18" fmla="*/ 1053294 w 2200705"/>
              <a:gd name="connsiteY18" fmla="*/ 128764 h 3179856"/>
              <a:gd name="connsiteX19" fmla="*/ 1248320 w 2200705"/>
              <a:gd name="connsiteY19" fmla="*/ 22607 h 3179856"/>
              <a:gd name="connsiteX20" fmla="*/ 1384712 w 2200705"/>
              <a:gd name="connsiteY20" fmla="*/ 93541 h 3179856"/>
              <a:gd name="connsiteX21" fmla="*/ 1430998 w 2200705"/>
              <a:gd name="connsiteY21" fmla="*/ 240142 h 3179856"/>
              <a:gd name="connsiteX22" fmla="*/ 1356427 w 2200705"/>
              <a:gd name="connsiteY22" fmla="*/ 1096313 h 3179856"/>
              <a:gd name="connsiteX23" fmla="*/ 1355254 w 2200705"/>
              <a:gd name="connsiteY23" fmla="*/ 1100299 h 3179856"/>
              <a:gd name="connsiteX24" fmla="*/ 1887429 w 2200705"/>
              <a:gd name="connsiteY24" fmla="*/ 934101 h 3179856"/>
              <a:gd name="connsiteX25" fmla="*/ 2166297 w 2200705"/>
              <a:gd name="connsiteY25" fmla="*/ 988185 h 3179856"/>
              <a:gd name="connsiteX0" fmla="*/ 2169196 w 2203604"/>
              <a:gd name="connsiteY0" fmla="*/ 988185 h 3179856"/>
              <a:gd name="connsiteX1" fmla="*/ 2115112 w 2203604"/>
              <a:gd name="connsiteY1" fmla="*/ 1267054 h 3179856"/>
              <a:gd name="connsiteX2" fmla="*/ 1035656 w 2203604"/>
              <a:gd name="connsiteY2" fmla="*/ 1995820 h 3179856"/>
              <a:gd name="connsiteX3" fmla="*/ 1035656 w 2203604"/>
              <a:gd name="connsiteY3" fmla="*/ 3179856 h 3179856"/>
              <a:gd name="connsiteX4" fmla="*/ 33643 w 2203604"/>
              <a:gd name="connsiteY4" fmla="*/ 1695666 h 3179856"/>
              <a:gd name="connsiteX5" fmla="*/ 2899 w 2203604"/>
              <a:gd name="connsiteY5" fmla="*/ 1306767 h 3179856"/>
              <a:gd name="connsiteX6" fmla="*/ 18084 w 2203604"/>
              <a:gd name="connsiteY6" fmla="*/ 374146 h 3179856"/>
              <a:gd name="connsiteX7" fmla="*/ 235619 w 2203604"/>
              <a:gd name="connsiteY7" fmla="*/ 191468 h 3179856"/>
              <a:gd name="connsiteX8" fmla="*/ 312140 w 2203604"/>
              <a:gd name="connsiteY8" fmla="*/ 213978 h 3179856"/>
              <a:gd name="connsiteX9" fmla="*/ 334651 w 2203604"/>
              <a:gd name="connsiteY9" fmla="*/ 232185 h 3179856"/>
              <a:gd name="connsiteX10" fmla="*/ 355362 w 2203604"/>
              <a:gd name="connsiteY10" fmla="*/ 161779 h 3179856"/>
              <a:gd name="connsiteX11" fmla="*/ 550387 w 2203604"/>
              <a:gd name="connsiteY11" fmla="*/ 55622 h 3179856"/>
              <a:gd name="connsiteX12" fmla="*/ 626908 w 2203604"/>
              <a:gd name="connsiteY12" fmla="*/ 78131 h 3179856"/>
              <a:gd name="connsiteX13" fmla="*/ 685908 w 2203604"/>
              <a:gd name="connsiteY13" fmla="*/ 125851 h 3179856"/>
              <a:gd name="connsiteX14" fmla="*/ 691474 w 2203604"/>
              <a:gd name="connsiteY14" fmla="*/ 106926 h 3179856"/>
              <a:gd name="connsiteX15" fmla="*/ 886500 w 2203604"/>
              <a:gd name="connsiteY15" fmla="*/ 769 h 3179856"/>
              <a:gd name="connsiteX16" fmla="*/ 1022892 w 2203604"/>
              <a:gd name="connsiteY16" fmla="*/ 71703 h 3179856"/>
              <a:gd name="connsiteX17" fmla="*/ 1055619 w 2203604"/>
              <a:gd name="connsiteY17" fmla="*/ 130717 h 3179856"/>
              <a:gd name="connsiteX18" fmla="*/ 1056193 w 2203604"/>
              <a:gd name="connsiteY18" fmla="*/ 128764 h 3179856"/>
              <a:gd name="connsiteX19" fmla="*/ 1251219 w 2203604"/>
              <a:gd name="connsiteY19" fmla="*/ 22607 h 3179856"/>
              <a:gd name="connsiteX20" fmla="*/ 1387611 w 2203604"/>
              <a:gd name="connsiteY20" fmla="*/ 93541 h 3179856"/>
              <a:gd name="connsiteX21" fmla="*/ 1433897 w 2203604"/>
              <a:gd name="connsiteY21" fmla="*/ 240142 h 3179856"/>
              <a:gd name="connsiteX22" fmla="*/ 1359326 w 2203604"/>
              <a:gd name="connsiteY22" fmla="*/ 1096313 h 3179856"/>
              <a:gd name="connsiteX23" fmla="*/ 1358153 w 2203604"/>
              <a:gd name="connsiteY23" fmla="*/ 1100299 h 3179856"/>
              <a:gd name="connsiteX24" fmla="*/ 1890328 w 2203604"/>
              <a:gd name="connsiteY24" fmla="*/ 934101 h 3179856"/>
              <a:gd name="connsiteX25" fmla="*/ 2169196 w 2203604"/>
              <a:gd name="connsiteY25" fmla="*/ 988185 h 3179856"/>
              <a:gd name="connsiteX0" fmla="*/ 2167397 w 2201805"/>
              <a:gd name="connsiteY0" fmla="*/ 988185 h 3179856"/>
              <a:gd name="connsiteX1" fmla="*/ 2113313 w 2201805"/>
              <a:gd name="connsiteY1" fmla="*/ 1267054 h 3179856"/>
              <a:gd name="connsiteX2" fmla="*/ 1033857 w 2201805"/>
              <a:gd name="connsiteY2" fmla="*/ 1995820 h 3179856"/>
              <a:gd name="connsiteX3" fmla="*/ 1033857 w 2201805"/>
              <a:gd name="connsiteY3" fmla="*/ 3179856 h 3179856"/>
              <a:gd name="connsiteX4" fmla="*/ 102038 w 2201805"/>
              <a:gd name="connsiteY4" fmla="*/ 1788128 h 3179856"/>
              <a:gd name="connsiteX5" fmla="*/ 1100 w 2201805"/>
              <a:gd name="connsiteY5" fmla="*/ 1306767 h 3179856"/>
              <a:gd name="connsiteX6" fmla="*/ 16285 w 2201805"/>
              <a:gd name="connsiteY6" fmla="*/ 374146 h 3179856"/>
              <a:gd name="connsiteX7" fmla="*/ 233820 w 2201805"/>
              <a:gd name="connsiteY7" fmla="*/ 191468 h 3179856"/>
              <a:gd name="connsiteX8" fmla="*/ 310341 w 2201805"/>
              <a:gd name="connsiteY8" fmla="*/ 213978 h 3179856"/>
              <a:gd name="connsiteX9" fmla="*/ 332852 w 2201805"/>
              <a:gd name="connsiteY9" fmla="*/ 232185 h 3179856"/>
              <a:gd name="connsiteX10" fmla="*/ 353563 w 2201805"/>
              <a:gd name="connsiteY10" fmla="*/ 161779 h 3179856"/>
              <a:gd name="connsiteX11" fmla="*/ 548588 w 2201805"/>
              <a:gd name="connsiteY11" fmla="*/ 55622 h 3179856"/>
              <a:gd name="connsiteX12" fmla="*/ 625109 w 2201805"/>
              <a:gd name="connsiteY12" fmla="*/ 78131 h 3179856"/>
              <a:gd name="connsiteX13" fmla="*/ 684109 w 2201805"/>
              <a:gd name="connsiteY13" fmla="*/ 125851 h 3179856"/>
              <a:gd name="connsiteX14" fmla="*/ 689675 w 2201805"/>
              <a:gd name="connsiteY14" fmla="*/ 106926 h 3179856"/>
              <a:gd name="connsiteX15" fmla="*/ 884701 w 2201805"/>
              <a:gd name="connsiteY15" fmla="*/ 769 h 3179856"/>
              <a:gd name="connsiteX16" fmla="*/ 1021093 w 2201805"/>
              <a:gd name="connsiteY16" fmla="*/ 71703 h 3179856"/>
              <a:gd name="connsiteX17" fmla="*/ 1053820 w 2201805"/>
              <a:gd name="connsiteY17" fmla="*/ 130717 h 3179856"/>
              <a:gd name="connsiteX18" fmla="*/ 1054394 w 2201805"/>
              <a:gd name="connsiteY18" fmla="*/ 128764 h 3179856"/>
              <a:gd name="connsiteX19" fmla="*/ 1249420 w 2201805"/>
              <a:gd name="connsiteY19" fmla="*/ 22607 h 3179856"/>
              <a:gd name="connsiteX20" fmla="*/ 1385812 w 2201805"/>
              <a:gd name="connsiteY20" fmla="*/ 93541 h 3179856"/>
              <a:gd name="connsiteX21" fmla="*/ 1432098 w 2201805"/>
              <a:gd name="connsiteY21" fmla="*/ 240142 h 3179856"/>
              <a:gd name="connsiteX22" fmla="*/ 1357527 w 2201805"/>
              <a:gd name="connsiteY22" fmla="*/ 1096313 h 3179856"/>
              <a:gd name="connsiteX23" fmla="*/ 1356354 w 2201805"/>
              <a:gd name="connsiteY23" fmla="*/ 1100299 h 3179856"/>
              <a:gd name="connsiteX24" fmla="*/ 1888529 w 2201805"/>
              <a:gd name="connsiteY24" fmla="*/ 934101 h 3179856"/>
              <a:gd name="connsiteX25" fmla="*/ 2167397 w 220180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02095" h="3179856">
                <a:moveTo>
                  <a:pt x="2167687" y="988185"/>
                </a:moveTo>
                <a:cubicBezTo>
                  <a:pt x="2229760" y="1080127"/>
                  <a:pt x="2205545" y="1204981"/>
                  <a:pt x="2113603" y="1267054"/>
                </a:cubicBezTo>
                <a:cubicBezTo>
                  <a:pt x="1753784" y="1509976"/>
                  <a:pt x="1421598" y="1897404"/>
                  <a:pt x="1034147" y="1995820"/>
                </a:cubicBezTo>
                <a:cubicBezTo>
                  <a:pt x="867996" y="2075345"/>
                  <a:pt x="980099" y="2705122"/>
                  <a:pt x="1034147" y="3179856"/>
                </a:cubicBezTo>
                <a:lnTo>
                  <a:pt x="102328" y="1788128"/>
                </a:lnTo>
                <a:cubicBezTo>
                  <a:pt x="67914" y="1496109"/>
                  <a:pt x="-11444" y="1459753"/>
                  <a:pt x="1390" y="1306767"/>
                </a:cubicBezTo>
                <a:lnTo>
                  <a:pt x="16575" y="374146"/>
                </a:lnTo>
                <a:cubicBezTo>
                  <a:pt x="26201" y="263630"/>
                  <a:pt x="123595" y="181843"/>
                  <a:pt x="234110" y="191468"/>
                </a:cubicBezTo>
                <a:cubicBezTo>
                  <a:pt x="261739" y="193874"/>
                  <a:pt x="287573" y="201767"/>
                  <a:pt x="310631" y="213978"/>
                </a:cubicBezTo>
                <a:lnTo>
                  <a:pt x="333142" y="232185"/>
                </a:lnTo>
                <a:lnTo>
                  <a:pt x="353853" y="161779"/>
                </a:lnTo>
                <a:cubicBezTo>
                  <a:pt x="390486" y="92603"/>
                  <a:pt x="465992" y="48402"/>
                  <a:pt x="548878" y="55622"/>
                </a:cubicBezTo>
                <a:cubicBezTo>
                  <a:pt x="576507" y="58028"/>
                  <a:pt x="602341" y="65920"/>
                  <a:pt x="625399" y="78131"/>
                </a:cubicBezTo>
                <a:lnTo>
                  <a:pt x="684399" y="125851"/>
                </a:lnTo>
                <a:lnTo>
                  <a:pt x="689965" y="106926"/>
                </a:lnTo>
                <a:cubicBezTo>
                  <a:pt x="726599" y="37751"/>
                  <a:pt x="802105" y="-6450"/>
                  <a:pt x="884991" y="769"/>
                </a:cubicBezTo>
                <a:cubicBezTo>
                  <a:pt x="940249" y="5582"/>
                  <a:pt x="988325" y="32337"/>
                  <a:pt x="1021383" y="71703"/>
                </a:cubicBezTo>
                <a:lnTo>
                  <a:pt x="1054110" y="130717"/>
                </a:lnTo>
                <a:lnTo>
                  <a:pt x="1054684" y="128764"/>
                </a:lnTo>
                <a:cubicBezTo>
                  <a:pt x="1091318" y="59588"/>
                  <a:pt x="1166823" y="15387"/>
                  <a:pt x="1249710" y="22607"/>
                </a:cubicBezTo>
                <a:cubicBezTo>
                  <a:pt x="1304968" y="27420"/>
                  <a:pt x="1353044" y="54175"/>
                  <a:pt x="1386102" y="93541"/>
                </a:cubicBezTo>
                <a:cubicBezTo>
                  <a:pt x="1419160" y="132907"/>
                  <a:pt x="1437201" y="184884"/>
                  <a:pt x="1432388" y="240142"/>
                </a:cubicBezTo>
                <a:lnTo>
                  <a:pt x="1357817" y="1096313"/>
                </a:lnTo>
                <a:lnTo>
                  <a:pt x="1356644" y="1100299"/>
                </a:lnTo>
                <a:cubicBezTo>
                  <a:pt x="1494490" y="1298743"/>
                  <a:pt x="1711427" y="989500"/>
                  <a:pt x="1888819" y="934101"/>
                </a:cubicBezTo>
                <a:cubicBezTo>
                  <a:pt x="1980761" y="872029"/>
                  <a:pt x="2105615" y="896243"/>
                  <a:pt x="2167687" y="9881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64162B53-D7D3-4361-BE6E-7B19211BE2DE}"/>
              </a:ext>
            </a:extLst>
          </p:cNvPr>
          <p:cNvSpPr txBox="1"/>
          <p:nvPr/>
        </p:nvSpPr>
        <p:spPr>
          <a:xfrm>
            <a:off x="789996" y="310618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</a:t>
            </a:r>
            <a:r>
              <a:rPr lang="fa-IR" altLang="ko-K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پاورپوینت</a:t>
            </a:r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 ساده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7A01353B-CB32-47FE-93D8-46D95924C67B}"/>
              </a:ext>
            </a:extLst>
          </p:cNvPr>
          <p:cNvSpPr txBox="1"/>
          <p:nvPr/>
        </p:nvSpPr>
        <p:spPr>
          <a:xfrm>
            <a:off x="809310" y="3767836"/>
            <a:ext cx="662473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در این قالب پاورپوینت، شما با مفاهیم مهم در زمینه‌ی ژنتیک و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DNA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آشنا می‌شوید. اسلایدهای ابتدایی با حرکت‌های جذاب و تصاویر زیبا، موضوعات را به شکلی قابل فهم و جذاب ارائه می‌دهند. اسلایدهای قابل ویرایش نیز به عنوان اسلایدهای کمکی طراحی شده‌اند تا شما در ارائه‌ی خود از آن‌ها بهره‌برداری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5" name="Rounded Rectangle 13">
            <a:extLst>
              <a:ext uri="{FF2B5EF4-FFF2-40B4-BE49-F238E27FC236}">
                <a16:creationId xmlns:a16="http://schemas.microsoft.com/office/drawing/2014/main" id="{FD10DDFD-D5FE-43E9-8930-FDAB767086A8}"/>
              </a:ext>
            </a:extLst>
          </p:cNvPr>
          <p:cNvSpPr/>
          <p:nvPr/>
        </p:nvSpPr>
        <p:spPr>
          <a:xfrm>
            <a:off x="4382578" y="4859258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66" name="Rounded Rectangle 14">
            <a:extLst>
              <a:ext uri="{FF2B5EF4-FFF2-40B4-BE49-F238E27FC236}">
                <a16:creationId xmlns:a16="http://schemas.microsoft.com/office/drawing/2014/main" id="{DD8BD7BA-D769-49A5-BE17-26F0AC2AA09F}"/>
              </a:ext>
            </a:extLst>
          </p:cNvPr>
          <p:cNvSpPr/>
          <p:nvPr/>
        </p:nvSpPr>
        <p:spPr>
          <a:xfrm>
            <a:off x="900034" y="4847330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77215EA0-15AB-4980-966B-444CC36116FC}"/>
              </a:ext>
            </a:extLst>
          </p:cNvPr>
          <p:cNvSpPr txBox="1"/>
          <p:nvPr/>
        </p:nvSpPr>
        <p:spPr>
          <a:xfrm>
            <a:off x="5817411" y="486308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accent2"/>
                </a:solidFill>
                <a:cs typeface="B Nazanin" panose="00000400000000000000" pitchFamily="2" charset="-78"/>
              </a:rPr>
              <a:t>30%</a:t>
            </a:r>
            <a:endParaRPr lang="ko-KR" altLang="en-US" sz="36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1AA412B6-09FB-4757-BBB1-8B8129188BCB}"/>
              </a:ext>
            </a:extLst>
          </p:cNvPr>
          <p:cNvSpPr txBox="1"/>
          <p:nvPr/>
        </p:nvSpPr>
        <p:spPr>
          <a:xfrm>
            <a:off x="2334867" y="483244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accent5"/>
                </a:solidFill>
                <a:cs typeface="B Nazanin" panose="00000400000000000000" pitchFamily="2" charset="-78"/>
              </a:rPr>
              <a:t>30%</a:t>
            </a:r>
            <a:endParaRPr lang="ko-KR" altLang="en-US" sz="3600" b="1"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917AF311-63F6-42AA-95B4-6E4377A6DCDD}"/>
              </a:ext>
            </a:extLst>
          </p:cNvPr>
          <p:cNvSpPr txBox="1"/>
          <p:nvPr/>
        </p:nvSpPr>
        <p:spPr>
          <a:xfrm>
            <a:off x="4498042" y="5474316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ED763C93-E379-4C04-8A29-F2330A7EDDA0}"/>
              </a:ext>
            </a:extLst>
          </p:cNvPr>
          <p:cNvSpPr txBox="1"/>
          <p:nvPr/>
        </p:nvSpPr>
        <p:spPr>
          <a:xfrm>
            <a:off x="1015498" y="5507051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71" name="Freeform 9">
            <a:extLst>
              <a:ext uri="{FF2B5EF4-FFF2-40B4-BE49-F238E27FC236}">
                <a16:creationId xmlns:a16="http://schemas.microsoft.com/office/drawing/2014/main" id="{3FF0F4B6-59D8-48AC-BD0E-A18FD60D6EF0}"/>
              </a:ext>
            </a:extLst>
          </p:cNvPr>
          <p:cNvSpPr>
            <a:spLocks noEditPoints="1"/>
          </p:cNvSpPr>
          <p:nvPr/>
        </p:nvSpPr>
        <p:spPr bwMode="auto">
          <a:xfrm>
            <a:off x="4973944" y="4981124"/>
            <a:ext cx="291616" cy="410253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72" name="Freeform 9">
            <a:extLst>
              <a:ext uri="{FF2B5EF4-FFF2-40B4-BE49-F238E27FC236}">
                <a16:creationId xmlns:a16="http://schemas.microsoft.com/office/drawing/2014/main" id="{FF23835A-0FAA-47CB-8070-6104C70B261C}"/>
              </a:ext>
            </a:extLst>
          </p:cNvPr>
          <p:cNvSpPr>
            <a:spLocks noEditPoints="1"/>
          </p:cNvSpPr>
          <p:nvPr/>
        </p:nvSpPr>
        <p:spPr bwMode="auto">
          <a:xfrm>
            <a:off x="1423292" y="4967850"/>
            <a:ext cx="541310" cy="37962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3053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ircle: Hollow 41">
            <a:extLst>
              <a:ext uri="{FF2B5EF4-FFF2-40B4-BE49-F238E27FC236}">
                <a16:creationId xmlns:a16="http://schemas.microsoft.com/office/drawing/2014/main" id="{33755061-9FB5-4670-8245-C96B4CEBC54F}"/>
              </a:ext>
            </a:extLst>
          </p:cNvPr>
          <p:cNvSpPr>
            <a:spLocks noChangeAspect="1"/>
          </p:cNvSpPr>
          <p:nvPr/>
        </p:nvSpPr>
        <p:spPr>
          <a:xfrm>
            <a:off x="7294876" y="1762753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5683F3-968F-481B-858C-54DAD3BF52B6}"/>
              </a:ext>
            </a:extLst>
          </p:cNvPr>
          <p:cNvSpPr/>
          <p:nvPr/>
        </p:nvSpPr>
        <p:spPr>
          <a:xfrm>
            <a:off x="8209276" y="2677153"/>
            <a:ext cx="1828800" cy="1828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50998D-AEF2-42B7-BBFE-E04B221670B3}"/>
              </a:ext>
            </a:extLst>
          </p:cNvPr>
          <p:cNvSpPr>
            <a:spLocks noChangeAspect="1"/>
          </p:cNvSpPr>
          <p:nvPr/>
        </p:nvSpPr>
        <p:spPr>
          <a:xfrm>
            <a:off x="5237476" y="-294647"/>
            <a:ext cx="7772400" cy="7772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78CF3EA-5088-4082-B18E-3B001E768FD9}"/>
              </a:ext>
            </a:extLst>
          </p:cNvPr>
          <p:cNvSpPr>
            <a:spLocks noChangeAspect="1"/>
          </p:cNvSpPr>
          <p:nvPr/>
        </p:nvSpPr>
        <p:spPr>
          <a:xfrm>
            <a:off x="6609076" y="1076953"/>
            <a:ext cx="5029200" cy="5029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10C9B9D-E4D2-40C7-97EF-383E8007F58D}"/>
              </a:ext>
            </a:extLst>
          </p:cNvPr>
          <p:cNvSpPr>
            <a:spLocks noChangeAspect="1"/>
          </p:cNvSpPr>
          <p:nvPr/>
        </p:nvSpPr>
        <p:spPr>
          <a:xfrm>
            <a:off x="5923276" y="391153"/>
            <a:ext cx="6400800" cy="6400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ED72CB-60B4-41E5-AA8D-3F5935257F80}"/>
              </a:ext>
            </a:extLst>
          </p:cNvPr>
          <p:cNvSpPr/>
          <p:nvPr/>
        </p:nvSpPr>
        <p:spPr>
          <a:xfrm>
            <a:off x="9054271" y="2602894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FD4A77-F380-4E0E-86AE-E7E1E84D75DD}"/>
              </a:ext>
            </a:extLst>
          </p:cNvPr>
          <p:cNvSpPr/>
          <p:nvPr/>
        </p:nvSpPr>
        <p:spPr>
          <a:xfrm>
            <a:off x="9823892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856724-A066-40EC-823E-82E0373DA2D1}"/>
              </a:ext>
            </a:extLst>
          </p:cNvPr>
          <p:cNvSpPr/>
          <p:nvPr/>
        </p:nvSpPr>
        <p:spPr>
          <a:xfrm>
            <a:off x="8237564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6D436A-747B-4553-90F5-D221C9BE4B87}"/>
              </a:ext>
            </a:extLst>
          </p:cNvPr>
          <p:cNvSpPr/>
          <p:nvPr/>
        </p:nvSpPr>
        <p:spPr>
          <a:xfrm>
            <a:off x="9823892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0FD2D2-9DA7-4E25-B3B1-6E1BAC8E8499}"/>
              </a:ext>
            </a:extLst>
          </p:cNvPr>
          <p:cNvSpPr/>
          <p:nvPr/>
        </p:nvSpPr>
        <p:spPr>
          <a:xfrm>
            <a:off x="8237564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0BAEC3-53DE-4F5E-9425-AF1E431B5AFA}"/>
              </a:ext>
            </a:extLst>
          </p:cNvPr>
          <p:cNvSpPr/>
          <p:nvPr/>
        </p:nvSpPr>
        <p:spPr>
          <a:xfrm>
            <a:off x="9054271" y="4411540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58EA22-E334-4FC4-B9F7-2603AC914904}"/>
              </a:ext>
            </a:extLst>
          </p:cNvPr>
          <p:cNvSpPr/>
          <p:nvPr/>
        </p:nvSpPr>
        <p:spPr>
          <a:xfrm>
            <a:off x="8694435" y="486842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FCC4FC-6FD7-428A-9A79-23393337DA13}"/>
              </a:ext>
            </a:extLst>
          </p:cNvPr>
          <p:cNvSpPr/>
          <p:nvPr/>
        </p:nvSpPr>
        <p:spPr>
          <a:xfrm>
            <a:off x="7199204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35D47C-C832-4781-9878-86BF7E9F17F1}"/>
              </a:ext>
            </a:extLst>
          </p:cNvPr>
          <p:cNvSpPr/>
          <p:nvPr/>
        </p:nvSpPr>
        <p:spPr>
          <a:xfrm>
            <a:off x="10193585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162C30-5ADD-4E23-A82E-57B98AB303E6}"/>
              </a:ext>
            </a:extLst>
          </p:cNvPr>
          <p:cNvSpPr/>
          <p:nvPr/>
        </p:nvSpPr>
        <p:spPr>
          <a:xfrm>
            <a:off x="8694435" y="155557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2FCB6D-B024-4244-A7E7-C3FB3CCFC82A}"/>
              </a:ext>
            </a:extLst>
          </p:cNvPr>
          <p:cNvSpPr/>
          <p:nvPr/>
        </p:nvSpPr>
        <p:spPr>
          <a:xfrm>
            <a:off x="7199204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112EB4-9BDA-4C7F-BE94-7E7D40C72DEB}"/>
              </a:ext>
            </a:extLst>
          </p:cNvPr>
          <p:cNvSpPr/>
          <p:nvPr/>
        </p:nvSpPr>
        <p:spPr>
          <a:xfrm>
            <a:off x="10193585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1" name="Isosceles Triangle 51">
            <a:extLst>
              <a:ext uri="{FF2B5EF4-FFF2-40B4-BE49-F238E27FC236}">
                <a16:creationId xmlns:a16="http://schemas.microsoft.com/office/drawing/2014/main" id="{20CAFDF0-D8A3-4399-B98C-9C2BA886A6DB}"/>
              </a:ext>
            </a:extLst>
          </p:cNvPr>
          <p:cNvSpPr/>
          <p:nvPr/>
        </p:nvSpPr>
        <p:spPr>
          <a:xfrm>
            <a:off x="7451798" y="412880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28BE78CD-0965-4024-9E7D-FFE3D0FF96B6}"/>
              </a:ext>
            </a:extLst>
          </p:cNvPr>
          <p:cNvSpPr/>
          <p:nvPr/>
        </p:nvSpPr>
        <p:spPr>
          <a:xfrm>
            <a:off x="8934102" y="5108094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CB71DDD9-A50B-452D-84D5-CC25CCBCF754}"/>
              </a:ext>
            </a:extLst>
          </p:cNvPr>
          <p:cNvSpPr/>
          <p:nvPr/>
        </p:nvSpPr>
        <p:spPr>
          <a:xfrm>
            <a:off x="7445684" y="283128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C45B4426-C245-4C77-B25C-C051C61EC2B3}"/>
              </a:ext>
            </a:extLst>
          </p:cNvPr>
          <p:cNvSpPr/>
          <p:nvPr/>
        </p:nvSpPr>
        <p:spPr>
          <a:xfrm>
            <a:off x="8938269" y="1821495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23C3A316-76D7-4EA3-A34F-11E710AFAECF}"/>
              </a:ext>
            </a:extLst>
          </p:cNvPr>
          <p:cNvSpPr/>
          <p:nvPr/>
        </p:nvSpPr>
        <p:spPr>
          <a:xfrm>
            <a:off x="10434826" y="282358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6" name="자유형 176">
            <a:extLst>
              <a:ext uri="{FF2B5EF4-FFF2-40B4-BE49-F238E27FC236}">
                <a16:creationId xmlns:a16="http://schemas.microsoft.com/office/drawing/2014/main" id="{F760D23E-437A-4DD7-B830-B7888250CD64}"/>
              </a:ext>
            </a:extLst>
          </p:cNvPr>
          <p:cNvSpPr/>
          <p:nvPr/>
        </p:nvSpPr>
        <p:spPr>
          <a:xfrm>
            <a:off x="10412624" y="404536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54AE37-C54D-4468-AD86-41E52ED8C0A7}"/>
              </a:ext>
            </a:extLst>
          </p:cNvPr>
          <p:cNvGrpSpPr/>
          <p:nvPr/>
        </p:nvGrpSpPr>
        <p:grpSpPr>
          <a:xfrm>
            <a:off x="8504693" y="2930102"/>
            <a:ext cx="1206342" cy="1356714"/>
            <a:chOff x="7322277" y="4321169"/>
            <a:chExt cx="1919053" cy="2158265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73B72CA-9FA6-46CE-9A8B-4AF6BA9840F9}"/>
                </a:ext>
              </a:extLst>
            </p:cNvPr>
            <p:cNvSpPr/>
            <p:nvPr/>
          </p:nvSpPr>
          <p:spPr>
            <a:xfrm>
              <a:off x="7992414" y="5103900"/>
              <a:ext cx="575537" cy="575537"/>
            </a:xfrm>
            <a:custGeom>
              <a:avLst/>
              <a:gdLst>
                <a:gd name="connsiteX0" fmla="*/ 298183 w 575537"/>
                <a:gd name="connsiteY0" fmla="*/ 531276 h 575537"/>
                <a:gd name="connsiteX1" fmla="*/ 531276 w 575537"/>
                <a:gd name="connsiteY1" fmla="*/ 298183 h 575537"/>
                <a:gd name="connsiteX2" fmla="*/ 298183 w 575537"/>
                <a:gd name="connsiteY2" fmla="*/ 65091 h 575537"/>
                <a:gd name="connsiteX3" fmla="*/ 65091 w 575537"/>
                <a:gd name="connsiteY3" fmla="*/ 298183 h 575537"/>
                <a:gd name="connsiteX4" fmla="*/ 298183 w 575537"/>
                <a:gd name="connsiteY4" fmla="*/ 531276 h 57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537" h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3844B88-1FA9-4B7E-A73E-3412A7768480}"/>
                </a:ext>
              </a:extLst>
            </p:cNvPr>
            <p:cNvSpPr/>
            <p:nvPr/>
          </p:nvSpPr>
          <p:spPr>
            <a:xfrm>
              <a:off x="7322277" y="4745313"/>
              <a:ext cx="1899274" cy="1237406"/>
            </a:xfrm>
            <a:custGeom>
              <a:avLst/>
              <a:gdLst>
                <a:gd name="connsiteX0" fmla="*/ 1860403 w 1899273"/>
                <a:gd name="connsiteY0" fmla="*/ 158931 h 1237405"/>
                <a:gd name="connsiteX1" fmla="*/ 784148 w 1899273"/>
                <a:gd name="connsiteY1" fmla="*/ 345981 h 1237405"/>
                <a:gd name="connsiteX2" fmla="*/ 84870 w 1899273"/>
                <a:gd name="connsiteY2" fmla="*/ 1183388 h 1237405"/>
                <a:gd name="connsiteX3" fmla="*/ 139546 w 1899273"/>
                <a:gd name="connsiteY3" fmla="*/ 1151733 h 1237405"/>
                <a:gd name="connsiteX4" fmla="*/ 815803 w 1899273"/>
                <a:gd name="connsiteY4" fmla="*/ 400657 h 1237405"/>
                <a:gd name="connsiteX5" fmla="*/ 1805727 w 1899273"/>
                <a:gd name="connsiteY5" fmla="*/ 190586 h 1237405"/>
                <a:gd name="connsiteX6" fmla="*/ 1860403 w 1899273"/>
                <a:gd name="connsiteY6" fmla="*/ 15893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985B57B-6F82-4C1F-B335-5ED43B52D4DD}"/>
                </a:ext>
              </a:extLst>
            </p:cNvPr>
            <p:cNvSpPr/>
            <p:nvPr/>
          </p:nvSpPr>
          <p:spPr>
            <a:xfrm>
              <a:off x="7342056" y="4839153"/>
              <a:ext cx="1899274" cy="1237406"/>
            </a:xfrm>
            <a:custGeom>
              <a:avLst/>
              <a:gdLst>
                <a:gd name="connsiteX0" fmla="*/ 1840624 w 1899273"/>
                <a:gd name="connsiteY0" fmla="*/ 65091 h 1237405"/>
                <a:gd name="connsiteX1" fmla="*/ 1138468 w 1899273"/>
                <a:gd name="connsiteY1" fmla="*/ 899620 h 1237405"/>
                <a:gd name="connsiteX2" fmla="*/ 65091 w 1899273"/>
                <a:gd name="connsiteY2" fmla="*/ 1089547 h 1237405"/>
                <a:gd name="connsiteX3" fmla="*/ 119767 w 1899273"/>
                <a:gd name="connsiteY3" fmla="*/ 1057893 h 1237405"/>
                <a:gd name="connsiteX4" fmla="*/ 1109691 w 1899273"/>
                <a:gd name="connsiteY4" fmla="*/ 847822 h 1237405"/>
                <a:gd name="connsiteX5" fmla="*/ 1785948 w 1899273"/>
                <a:gd name="connsiteY5" fmla="*/ 96745 h 1237405"/>
                <a:gd name="connsiteX6" fmla="*/ 1840624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CE94A4D-4B0B-47A5-80CB-2E84AEF19F85}"/>
                </a:ext>
              </a:extLst>
            </p:cNvPr>
            <p:cNvSpPr/>
            <p:nvPr/>
          </p:nvSpPr>
          <p:spPr>
            <a:xfrm>
              <a:off x="7342056" y="4744038"/>
              <a:ext cx="1899274" cy="1237406"/>
            </a:xfrm>
            <a:custGeom>
              <a:avLst/>
              <a:gdLst>
                <a:gd name="connsiteX0" fmla="*/ 65091 w 1899273"/>
                <a:gd name="connsiteY0" fmla="*/ 160206 h 1237405"/>
                <a:gd name="connsiteX1" fmla="*/ 1138468 w 1899273"/>
                <a:gd name="connsiteY1" fmla="*/ 347255 h 1237405"/>
                <a:gd name="connsiteX2" fmla="*/ 1840624 w 1899273"/>
                <a:gd name="connsiteY2" fmla="*/ 1184662 h 1237405"/>
                <a:gd name="connsiteX3" fmla="*/ 1785948 w 1899273"/>
                <a:gd name="connsiteY3" fmla="*/ 1153008 h 1237405"/>
                <a:gd name="connsiteX4" fmla="*/ 1109691 w 1899273"/>
                <a:gd name="connsiteY4" fmla="*/ 401931 h 1237405"/>
                <a:gd name="connsiteX5" fmla="*/ 119767 w 1899273"/>
                <a:gd name="connsiteY5" fmla="*/ 188983 h 1237405"/>
                <a:gd name="connsiteX6" fmla="*/ 65091 w 1899273"/>
                <a:gd name="connsiteY6" fmla="*/ 160206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DBF52CA-37FF-4120-85F2-910C32E6355A}"/>
                </a:ext>
              </a:extLst>
            </p:cNvPr>
            <p:cNvSpPr/>
            <p:nvPr/>
          </p:nvSpPr>
          <p:spPr>
            <a:xfrm>
              <a:off x="7322277" y="4839153"/>
              <a:ext cx="1899274" cy="1237406"/>
            </a:xfrm>
            <a:custGeom>
              <a:avLst/>
              <a:gdLst>
                <a:gd name="connsiteX0" fmla="*/ 84870 w 1899273"/>
                <a:gd name="connsiteY0" fmla="*/ 65091 h 1237405"/>
                <a:gd name="connsiteX1" fmla="*/ 784148 w 1899273"/>
                <a:gd name="connsiteY1" fmla="*/ 899620 h 1237405"/>
                <a:gd name="connsiteX2" fmla="*/ 1860403 w 1899273"/>
                <a:gd name="connsiteY2" fmla="*/ 1086670 h 1237405"/>
                <a:gd name="connsiteX3" fmla="*/ 1805727 w 1899273"/>
                <a:gd name="connsiteY3" fmla="*/ 1055015 h 1237405"/>
                <a:gd name="connsiteX4" fmla="*/ 815803 w 1899273"/>
                <a:gd name="connsiteY4" fmla="*/ 844944 h 1237405"/>
                <a:gd name="connsiteX5" fmla="*/ 139546 w 1899273"/>
                <a:gd name="connsiteY5" fmla="*/ 93867 h 1237405"/>
                <a:gd name="connsiteX6" fmla="*/ 84870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FC315F7-931F-42E6-9190-D5335A36B07D}"/>
                </a:ext>
              </a:extLst>
            </p:cNvPr>
            <p:cNvSpPr/>
            <p:nvPr/>
          </p:nvSpPr>
          <p:spPr>
            <a:xfrm>
              <a:off x="7860040" y="4321169"/>
              <a:ext cx="489207" cy="2158265"/>
            </a:xfrm>
            <a:custGeom>
              <a:avLst/>
              <a:gdLst>
                <a:gd name="connsiteX0" fmla="*/ 439190 w 489206"/>
                <a:gd name="connsiteY0" fmla="*/ 2114004 h 2158265"/>
                <a:gd name="connsiteX1" fmla="*/ 65091 w 489206"/>
                <a:gd name="connsiteY1" fmla="*/ 1089547 h 2158265"/>
                <a:gd name="connsiteX2" fmla="*/ 439190 w 489206"/>
                <a:gd name="connsiteY2" fmla="*/ 65091 h 2158265"/>
                <a:gd name="connsiteX3" fmla="*/ 439190 w 489206"/>
                <a:gd name="connsiteY3" fmla="*/ 128400 h 2158265"/>
                <a:gd name="connsiteX4" fmla="*/ 128400 w 489206"/>
                <a:gd name="connsiteY4" fmla="*/ 1089547 h 2158265"/>
                <a:gd name="connsiteX5" fmla="*/ 439190 w 489206"/>
                <a:gd name="connsiteY5" fmla="*/ 2050695 h 2158265"/>
                <a:gd name="connsiteX6" fmla="*/ 439190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BE60686-DC01-47B5-B2F0-B864B79CF4D8}"/>
                </a:ext>
              </a:extLst>
            </p:cNvPr>
            <p:cNvSpPr/>
            <p:nvPr/>
          </p:nvSpPr>
          <p:spPr>
            <a:xfrm>
              <a:off x="8234139" y="4321169"/>
              <a:ext cx="489207" cy="2158265"/>
            </a:xfrm>
            <a:custGeom>
              <a:avLst/>
              <a:gdLst>
                <a:gd name="connsiteX0" fmla="*/ 65091 w 489206"/>
                <a:gd name="connsiteY0" fmla="*/ 2114004 h 2158265"/>
                <a:gd name="connsiteX1" fmla="*/ 439190 w 489206"/>
                <a:gd name="connsiteY1" fmla="*/ 1089547 h 2158265"/>
                <a:gd name="connsiteX2" fmla="*/ 65091 w 489206"/>
                <a:gd name="connsiteY2" fmla="*/ 65091 h 2158265"/>
                <a:gd name="connsiteX3" fmla="*/ 65091 w 489206"/>
                <a:gd name="connsiteY3" fmla="*/ 128400 h 2158265"/>
                <a:gd name="connsiteX4" fmla="*/ 375881 w 489206"/>
                <a:gd name="connsiteY4" fmla="*/ 1089547 h 2158265"/>
                <a:gd name="connsiteX5" fmla="*/ 65091 w 489206"/>
                <a:gd name="connsiteY5" fmla="*/ 2050695 h 2158265"/>
                <a:gd name="connsiteX6" fmla="*/ 65091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4C28920-D4C2-4DF4-BE38-C0888D4A5089}"/>
                </a:ext>
              </a:extLst>
            </p:cNvPr>
            <p:cNvSpPr/>
            <p:nvPr/>
          </p:nvSpPr>
          <p:spPr>
            <a:xfrm>
              <a:off x="8939173" y="550102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C442DD-374F-465A-9E2D-F0BCDC8E8064}"/>
                </a:ext>
              </a:extLst>
            </p:cNvPr>
            <p:cNvSpPr/>
            <p:nvPr/>
          </p:nvSpPr>
          <p:spPr>
            <a:xfrm>
              <a:off x="7906083" y="454275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B1B9FF-505B-4AC3-8786-8AE97C0E0E73}"/>
                </a:ext>
              </a:extLst>
            </p:cNvPr>
            <p:cNvSpPr/>
            <p:nvPr/>
          </p:nvSpPr>
          <p:spPr>
            <a:xfrm>
              <a:off x="7603926" y="5826200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46" name="Freeform 9">
            <a:extLst>
              <a:ext uri="{FF2B5EF4-FFF2-40B4-BE49-F238E27FC236}">
                <a16:creationId xmlns:a16="http://schemas.microsoft.com/office/drawing/2014/main" id="{E471377D-27F3-444E-B20E-D25406029634}"/>
              </a:ext>
            </a:extLst>
          </p:cNvPr>
          <p:cNvSpPr>
            <a:spLocks noEditPoints="1"/>
          </p:cNvSpPr>
          <p:nvPr/>
        </p:nvSpPr>
        <p:spPr bwMode="auto">
          <a:xfrm>
            <a:off x="8899676" y="154688"/>
            <a:ext cx="399621" cy="295406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47" name="Freeform 18">
            <a:extLst>
              <a:ext uri="{FF2B5EF4-FFF2-40B4-BE49-F238E27FC236}">
                <a16:creationId xmlns:a16="http://schemas.microsoft.com/office/drawing/2014/main" id="{7FEE4E64-38F2-4F73-8AB7-378BA1D6D5F2}"/>
              </a:ext>
            </a:extLst>
          </p:cNvPr>
          <p:cNvSpPr>
            <a:spLocks/>
          </p:cNvSpPr>
          <p:nvPr/>
        </p:nvSpPr>
        <p:spPr bwMode="auto">
          <a:xfrm>
            <a:off x="6010685" y="3483031"/>
            <a:ext cx="320540" cy="36544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34561D14-AB3A-4E00-A41D-17E0F9C66493}"/>
              </a:ext>
            </a:extLst>
          </p:cNvPr>
          <p:cNvSpPr>
            <a:spLocks noEditPoints="1"/>
          </p:cNvSpPr>
          <p:nvPr/>
        </p:nvSpPr>
        <p:spPr bwMode="auto">
          <a:xfrm>
            <a:off x="7578703" y="1003271"/>
            <a:ext cx="246319" cy="346529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509F100C-EFE4-4EF2-A54B-DC83CAD44DC8}"/>
              </a:ext>
            </a:extLst>
          </p:cNvPr>
          <p:cNvSpPr>
            <a:spLocks noEditPoints="1"/>
          </p:cNvSpPr>
          <p:nvPr/>
        </p:nvSpPr>
        <p:spPr bwMode="auto">
          <a:xfrm>
            <a:off x="6656837" y="3424941"/>
            <a:ext cx="447644" cy="31393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51" name="Freeform 18">
            <a:extLst>
              <a:ext uri="{FF2B5EF4-FFF2-40B4-BE49-F238E27FC236}">
                <a16:creationId xmlns:a16="http://schemas.microsoft.com/office/drawing/2014/main" id="{ECBD2D25-8AE6-448D-A771-0F6FF44FBC05}"/>
              </a:ext>
            </a:extLst>
          </p:cNvPr>
          <p:cNvSpPr>
            <a:spLocks noEditPoints="1"/>
          </p:cNvSpPr>
          <p:nvPr/>
        </p:nvSpPr>
        <p:spPr bwMode="auto">
          <a:xfrm>
            <a:off x="9540625" y="691038"/>
            <a:ext cx="315954" cy="384177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id="{72175490-F48F-40F2-9F57-6F96F492CEA0}"/>
              </a:ext>
            </a:extLst>
          </p:cNvPr>
          <p:cNvSpPr>
            <a:spLocks noEditPoints="1"/>
          </p:cNvSpPr>
          <p:nvPr/>
        </p:nvSpPr>
        <p:spPr bwMode="auto">
          <a:xfrm>
            <a:off x="11300427" y="3848979"/>
            <a:ext cx="323301" cy="361227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53" name="Oval 1">
            <a:extLst>
              <a:ext uri="{FF2B5EF4-FFF2-40B4-BE49-F238E27FC236}">
                <a16:creationId xmlns:a16="http://schemas.microsoft.com/office/drawing/2014/main" id="{E7C61B54-BDE3-4B93-B413-FEEA0066F3BE}"/>
              </a:ext>
            </a:extLst>
          </p:cNvPr>
          <p:cNvSpPr/>
          <p:nvPr/>
        </p:nvSpPr>
        <p:spPr>
          <a:xfrm>
            <a:off x="10609797" y="5398062"/>
            <a:ext cx="328264" cy="352994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54" name="Oval 6">
            <a:extLst>
              <a:ext uri="{FF2B5EF4-FFF2-40B4-BE49-F238E27FC236}">
                <a16:creationId xmlns:a16="http://schemas.microsoft.com/office/drawing/2014/main" id="{4BDB2CCB-3183-49C6-A19B-B74CCF98C1EF}"/>
              </a:ext>
            </a:extLst>
          </p:cNvPr>
          <p:cNvSpPr/>
          <p:nvPr/>
        </p:nvSpPr>
        <p:spPr>
          <a:xfrm>
            <a:off x="5774977" y="5368331"/>
            <a:ext cx="306515" cy="337505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55" name="Freeform 9">
            <a:extLst>
              <a:ext uri="{FF2B5EF4-FFF2-40B4-BE49-F238E27FC236}">
                <a16:creationId xmlns:a16="http://schemas.microsoft.com/office/drawing/2014/main" id="{D23F4135-3F40-430B-AF57-5E389BED1D36}"/>
              </a:ext>
            </a:extLst>
          </p:cNvPr>
          <p:cNvSpPr>
            <a:spLocks/>
          </p:cNvSpPr>
          <p:nvPr/>
        </p:nvSpPr>
        <p:spPr bwMode="auto">
          <a:xfrm>
            <a:off x="5571641" y="2402084"/>
            <a:ext cx="250608" cy="325258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56" name="Freeform 9">
            <a:extLst>
              <a:ext uri="{FF2B5EF4-FFF2-40B4-BE49-F238E27FC236}">
                <a16:creationId xmlns:a16="http://schemas.microsoft.com/office/drawing/2014/main" id="{86AA8F18-18D1-4D02-89C0-F3604F5A686C}"/>
              </a:ext>
            </a:extLst>
          </p:cNvPr>
          <p:cNvSpPr>
            <a:spLocks/>
          </p:cNvSpPr>
          <p:nvPr/>
        </p:nvSpPr>
        <p:spPr bwMode="auto">
          <a:xfrm>
            <a:off x="8517126" y="6125569"/>
            <a:ext cx="356453" cy="365022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57" name="Rectangle 1">
            <a:extLst>
              <a:ext uri="{FF2B5EF4-FFF2-40B4-BE49-F238E27FC236}">
                <a16:creationId xmlns:a16="http://schemas.microsoft.com/office/drawing/2014/main" id="{4170D966-4FFA-4164-A527-0A878CA52E9A}"/>
              </a:ext>
            </a:extLst>
          </p:cNvPr>
          <p:cNvSpPr/>
          <p:nvPr/>
        </p:nvSpPr>
        <p:spPr>
          <a:xfrm>
            <a:off x="11783563" y="3198294"/>
            <a:ext cx="321662" cy="319701"/>
          </a:xfrm>
          <a:custGeom>
            <a:avLst/>
            <a:gdLst/>
            <a:ahLst/>
            <a:cxnLst/>
            <a:rect l="l" t="t" r="r" b="b"/>
            <a:pathLst>
              <a:path w="3984740" h="3960440">
                <a:moveTo>
                  <a:pt x="3524979" y="3362640"/>
                </a:moveTo>
                <a:cubicBezTo>
                  <a:pt x="3498469" y="3362640"/>
                  <a:pt x="3476978" y="3384131"/>
                  <a:pt x="3476978" y="3410641"/>
                </a:cubicBezTo>
                <a:lnTo>
                  <a:pt x="3476978" y="3602639"/>
                </a:lnTo>
                <a:cubicBezTo>
                  <a:pt x="3476978" y="3629149"/>
                  <a:pt x="3498469" y="3650640"/>
                  <a:pt x="3524979" y="3650640"/>
                </a:cubicBezTo>
                <a:lnTo>
                  <a:pt x="3716977" y="3650640"/>
                </a:lnTo>
                <a:cubicBezTo>
                  <a:pt x="3743487" y="3650640"/>
                  <a:pt x="3764978" y="3629149"/>
                  <a:pt x="3764978" y="3602639"/>
                </a:cubicBezTo>
                <a:lnTo>
                  <a:pt x="3764978" y="3410641"/>
                </a:lnTo>
                <a:cubicBezTo>
                  <a:pt x="3764978" y="3384131"/>
                  <a:pt x="3743487" y="3362640"/>
                  <a:pt x="3716977" y="3362640"/>
                </a:cubicBezTo>
                <a:close/>
                <a:moveTo>
                  <a:pt x="650690" y="3362640"/>
                </a:moveTo>
                <a:cubicBezTo>
                  <a:pt x="624180" y="3362640"/>
                  <a:pt x="602689" y="3384131"/>
                  <a:pt x="602689" y="3410641"/>
                </a:cubicBezTo>
                <a:lnTo>
                  <a:pt x="602689" y="3602639"/>
                </a:lnTo>
                <a:cubicBezTo>
                  <a:pt x="602689" y="3629149"/>
                  <a:pt x="624180" y="3650640"/>
                  <a:pt x="650690" y="3650640"/>
                </a:cubicBezTo>
                <a:lnTo>
                  <a:pt x="842688" y="3650640"/>
                </a:lnTo>
                <a:cubicBezTo>
                  <a:pt x="869198" y="3650640"/>
                  <a:pt x="890689" y="3629149"/>
                  <a:pt x="890689" y="3602639"/>
                </a:cubicBezTo>
                <a:lnTo>
                  <a:pt x="890689" y="3410641"/>
                </a:lnTo>
                <a:cubicBezTo>
                  <a:pt x="890689" y="3384131"/>
                  <a:pt x="869198" y="3362640"/>
                  <a:pt x="842688" y="3362640"/>
                </a:cubicBezTo>
                <a:close/>
                <a:moveTo>
                  <a:pt x="3086046" y="3362639"/>
                </a:moveTo>
                <a:cubicBezTo>
                  <a:pt x="3059536" y="3362639"/>
                  <a:pt x="3038045" y="3384130"/>
                  <a:pt x="3038045" y="3410640"/>
                </a:cubicBezTo>
                <a:lnTo>
                  <a:pt x="3038045" y="3602638"/>
                </a:lnTo>
                <a:cubicBezTo>
                  <a:pt x="3038045" y="3629148"/>
                  <a:pt x="3059536" y="3650639"/>
                  <a:pt x="3086046" y="3650639"/>
                </a:cubicBezTo>
                <a:lnTo>
                  <a:pt x="3278044" y="3650639"/>
                </a:lnTo>
                <a:cubicBezTo>
                  <a:pt x="3304554" y="3650639"/>
                  <a:pt x="3326045" y="3629148"/>
                  <a:pt x="3326045" y="3602638"/>
                </a:cubicBezTo>
                <a:lnTo>
                  <a:pt x="3326045" y="3410640"/>
                </a:lnTo>
                <a:cubicBezTo>
                  <a:pt x="3326045" y="3384130"/>
                  <a:pt x="3304554" y="3362639"/>
                  <a:pt x="3278044" y="3362639"/>
                </a:cubicBezTo>
                <a:close/>
                <a:moveTo>
                  <a:pt x="211757" y="3362639"/>
                </a:moveTo>
                <a:cubicBezTo>
                  <a:pt x="185247" y="3362639"/>
                  <a:pt x="163756" y="3384130"/>
                  <a:pt x="163756" y="3410640"/>
                </a:cubicBezTo>
                <a:lnTo>
                  <a:pt x="163756" y="3602638"/>
                </a:lnTo>
                <a:cubicBezTo>
                  <a:pt x="163756" y="3629148"/>
                  <a:pt x="185247" y="3650639"/>
                  <a:pt x="211757" y="3650639"/>
                </a:cubicBezTo>
                <a:lnTo>
                  <a:pt x="403755" y="3650639"/>
                </a:lnTo>
                <a:cubicBezTo>
                  <a:pt x="430265" y="3650639"/>
                  <a:pt x="451756" y="3629148"/>
                  <a:pt x="451756" y="3602638"/>
                </a:cubicBezTo>
                <a:lnTo>
                  <a:pt x="451756" y="3410640"/>
                </a:lnTo>
                <a:cubicBezTo>
                  <a:pt x="451756" y="3384130"/>
                  <a:pt x="430265" y="3362639"/>
                  <a:pt x="403755" y="3362639"/>
                </a:cubicBezTo>
                <a:close/>
                <a:moveTo>
                  <a:pt x="1716487" y="2922775"/>
                </a:moveTo>
                <a:lnTo>
                  <a:pt x="1716487" y="3786871"/>
                </a:lnTo>
                <a:lnTo>
                  <a:pt x="2220543" y="3786871"/>
                </a:lnTo>
                <a:lnTo>
                  <a:pt x="2220543" y="2922775"/>
                </a:lnTo>
                <a:close/>
                <a:moveTo>
                  <a:pt x="3524979" y="2889857"/>
                </a:moveTo>
                <a:cubicBezTo>
                  <a:pt x="3498469" y="2889857"/>
                  <a:pt x="3476978" y="2911348"/>
                  <a:pt x="3476978" y="2937858"/>
                </a:cubicBezTo>
                <a:lnTo>
                  <a:pt x="3476978" y="3129856"/>
                </a:lnTo>
                <a:cubicBezTo>
                  <a:pt x="3476978" y="3156366"/>
                  <a:pt x="3498469" y="3177857"/>
                  <a:pt x="3524979" y="3177857"/>
                </a:cubicBezTo>
                <a:lnTo>
                  <a:pt x="3716977" y="3177857"/>
                </a:lnTo>
                <a:cubicBezTo>
                  <a:pt x="3743487" y="3177857"/>
                  <a:pt x="3764978" y="3156366"/>
                  <a:pt x="3764978" y="3129856"/>
                </a:cubicBezTo>
                <a:lnTo>
                  <a:pt x="3764978" y="2937858"/>
                </a:lnTo>
                <a:cubicBezTo>
                  <a:pt x="3764978" y="2911348"/>
                  <a:pt x="3743487" y="2889857"/>
                  <a:pt x="3716977" y="2889857"/>
                </a:cubicBezTo>
                <a:close/>
                <a:moveTo>
                  <a:pt x="650690" y="2889857"/>
                </a:moveTo>
                <a:cubicBezTo>
                  <a:pt x="624180" y="2889857"/>
                  <a:pt x="602689" y="2911348"/>
                  <a:pt x="602689" y="2937858"/>
                </a:cubicBezTo>
                <a:lnTo>
                  <a:pt x="602689" y="3129856"/>
                </a:lnTo>
                <a:cubicBezTo>
                  <a:pt x="602689" y="3156366"/>
                  <a:pt x="624180" y="3177857"/>
                  <a:pt x="650690" y="3177857"/>
                </a:cubicBezTo>
                <a:lnTo>
                  <a:pt x="842688" y="3177857"/>
                </a:lnTo>
                <a:cubicBezTo>
                  <a:pt x="869198" y="3177857"/>
                  <a:pt x="890689" y="3156366"/>
                  <a:pt x="890689" y="3129856"/>
                </a:cubicBezTo>
                <a:lnTo>
                  <a:pt x="890689" y="2937858"/>
                </a:lnTo>
                <a:cubicBezTo>
                  <a:pt x="890689" y="2911348"/>
                  <a:pt x="869198" y="2889857"/>
                  <a:pt x="842688" y="2889857"/>
                </a:cubicBezTo>
                <a:close/>
                <a:moveTo>
                  <a:pt x="3086046" y="2889856"/>
                </a:moveTo>
                <a:cubicBezTo>
                  <a:pt x="3059536" y="2889856"/>
                  <a:pt x="3038045" y="2911347"/>
                  <a:pt x="3038045" y="2937857"/>
                </a:cubicBezTo>
                <a:lnTo>
                  <a:pt x="3038045" y="3129855"/>
                </a:lnTo>
                <a:cubicBezTo>
                  <a:pt x="3038045" y="3156365"/>
                  <a:pt x="3059536" y="3177856"/>
                  <a:pt x="3086046" y="3177856"/>
                </a:cubicBezTo>
                <a:lnTo>
                  <a:pt x="3278044" y="3177856"/>
                </a:lnTo>
                <a:cubicBezTo>
                  <a:pt x="3304554" y="3177856"/>
                  <a:pt x="3326045" y="3156365"/>
                  <a:pt x="3326045" y="3129855"/>
                </a:cubicBezTo>
                <a:lnTo>
                  <a:pt x="3326045" y="2937857"/>
                </a:lnTo>
                <a:cubicBezTo>
                  <a:pt x="3326045" y="2911347"/>
                  <a:pt x="3304554" y="2889856"/>
                  <a:pt x="3278044" y="2889856"/>
                </a:cubicBezTo>
                <a:close/>
                <a:moveTo>
                  <a:pt x="211757" y="2889856"/>
                </a:moveTo>
                <a:cubicBezTo>
                  <a:pt x="185247" y="2889856"/>
                  <a:pt x="163756" y="2911347"/>
                  <a:pt x="163756" y="2937857"/>
                </a:cubicBezTo>
                <a:lnTo>
                  <a:pt x="163756" y="3129855"/>
                </a:lnTo>
                <a:cubicBezTo>
                  <a:pt x="163756" y="3156365"/>
                  <a:pt x="185247" y="3177856"/>
                  <a:pt x="211757" y="3177856"/>
                </a:cubicBezTo>
                <a:lnTo>
                  <a:pt x="403755" y="3177856"/>
                </a:lnTo>
                <a:cubicBezTo>
                  <a:pt x="430265" y="3177856"/>
                  <a:pt x="451756" y="3156365"/>
                  <a:pt x="451756" y="3129855"/>
                </a:cubicBezTo>
                <a:lnTo>
                  <a:pt x="451756" y="2937857"/>
                </a:lnTo>
                <a:cubicBezTo>
                  <a:pt x="451756" y="2911347"/>
                  <a:pt x="430265" y="2889856"/>
                  <a:pt x="403755" y="2889856"/>
                </a:cubicBezTo>
                <a:close/>
                <a:moveTo>
                  <a:pt x="3524979" y="2417074"/>
                </a:moveTo>
                <a:cubicBezTo>
                  <a:pt x="3498469" y="2417074"/>
                  <a:pt x="3476978" y="2438565"/>
                  <a:pt x="3476978" y="2465075"/>
                </a:cubicBezTo>
                <a:lnTo>
                  <a:pt x="3476978" y="2657073"/>
                </a:lnTo>
                <a:cubicBezTo>
                  <a:pt x="3476978" y="2683583"/>
                  <a:pt x="3498469" y="2705074"/>
                  <a:pt x="3524979" y="2705074"/>
                </a:cubicBezTo>
                <a:lnTo>
                  <a:pt x="3716977" y="2705074"/>
                </a:lnTo>
                <a:cubicBezTo>
                  <a:pt x="3743487" y="2705074"/>
                  <a:pt x="3764978" y="2683583"/>
                  <a:pt x="3764978" y="2657073"/>
                </a:cubicBezTo>
                <a:lnTo>
                  <a:pt x="3764978" y="2465075"/>
                </a:lnTo>
                <a:cubicBezTo>
                  <a:pt x="3764978" y="2438565"/>
                  <a:pt x="3743487" y="2417074"/>
                  <a:pt x="3716977" y="2417074"/>
                </a:cubicBezTo>
                <a:close/>
                <a:moveTo>
                  <a:pt x="650690" y="2417074"/>
                </a:moveTo>
                <a:cubicBezTo>
                  <a:pt x="624180" y="2417074"/>
                  <a:pt x="602689" y="2438565"/>
                  <a:pt x="602689" y="2465075"/>
                </a:cubicBezTo>
                <a:lnTo>
                  <a:pt x="602689" y="2657073"/>
                </a:lnTo>
                <a:cubicBezTo>
                  <a:pt x="602689" y="2683583"/>
                  <a:pt x="624180" y="2705074"/>
                  <a:pt x="650690" y="2705074"/>
                </a:cubicBezTo>
                <a:lnTo>
                  <a:pt x="842688" y="2705074"/>
                </a:lnTo>
                <a:cubicBezTo>
                  <a:pt x="869198" y="2705074"/>
                  <a:pt x="890689" y="2683583"/>
                  <a:pt x="890689" y="2657073"/>
                </a:cubicBezTo>
                <a:lnTo>
                  <a:pt x="890689" y="2465075"/>
                </a:lnTo>
                <a:cubicBezTo>
                  <a:pt x="890689" y="2438565"/>
                  <a:pt x="869198" y="2417074"/>
                  <a:pt x="842688" y="2417074"/>
                </a:cubicBezTo>
                <a:close/>
                <a:moveTo>
                  <a:pt x="3086046" y="2417073"/>
                </a:moveTo>
                <a:cubicBezTo>
                  <a:pt x="3059536" y="2417073"/>
                  <a:pt x="3038045" y="2438564"/>
                  <a:pt x="3038045" y="2465074"/>
                </a:cubicBezTo>
                <a:lnTo>
                  <a:pt x="3038045" y="2657072"/>
                </a:lnTo>
                <a:cubicBezTo>
                  <a:pt x="3038045" y="2683582"/>
                  <a:pt x="3059536" y="2705073"/>
                  <a:pt x="3086046" y="2705073"/>
                </a:cubicBezTo>
                <a:lnTo>
                  <a:pt x="3278044" y="2705073"/>
                </a:lnTo>
                <a:cubicBezTo>
                  <a:pt x="3304554" y="2705073"/>
                  <a:pt x="3326045" y="2683582"/>
                  <a:pt x="3326045" y="2657072"/>
                </a:cubicBezTo>
                <a:lnTo>
                  <a:pt x="3326045" y="2465074"/>
                </a:lnTo>
                <a:cubicBezTo>
                  <a:pt x="3326045" y="2438564"/>
                  <a:pt x="3304554" y="2417073"/>
                  <a:pt x="3278044" y="2417073"/>
                </a:cubicBezTo>
                <a:close/>
                <a:moveTo>
                  <a:pt x="211757" y="2417073"/>
                </a:moveTo>
                <a:cubicBezTo>
                  <a:pt x="185247" y="2417073"/>
                  <a:pt x="163756" y="2438564"/>
                  <a:pt x="163756" y="2465074"/>
                </a:cubicBezTo>
                <a:lnTo>
                  <a:pt x="163756" y="2657072"/>
                </a:lnTo>
                <a:cubicBezTo>
                  <a:pt x="163756" y="2683582"/>
                  <a:pt x="185247" y="2705073"/>
                  <a:pt x="211757" y="2705073"/>
                </a:cubicBezTo>
                <a:lnTo>
                  <a:pt x="403755" y="2705073"/>
                </a:lnTo>
                <a:cubicBezTo>
                  <a:pt x="430265" y="2705073"/>
                  <a:pt x="451756" y="2683582"/>
                  <a:pt x="451756" y="2657072"/>
                </a:cubicBezTo>
                <a:lnTo>
                  <a:pt x="451756" y="2465074"/>
                </a:lnTo>
                <a:cubicBezTo>
                  <a:pt x="451756" y="2438564"/>
                  <a:pt x="430265" y="2417073"/>
                  <a:pt x="403755" y="2417073"/>
                </a:cubicBezTo>
                <a:close/>
                <a:moveTo>
                  <a:pt x="1872516" y="2415464"/>
                </a:moveTo>
                <a:cubicBezTo>
                  <a:pt x="1846006" y="2415464"/>
                  <a:pt x="1824515" y="2436955"/>
                  <a:pt x="1824515" y="2463465"/>
                </a:cubicBezTo>
                <a:lnTo>
                  <a:pt x="1824515" y="2655463"/>
                </a:lnTo>
                <a:cubicBezTo>
                  <a:pt x="1824515" y="2681973"/>
                  <a:pt x="1846006" y="2703464"/>
                  <a:pt x="1872516" y="2703464"/>
                </a:cubicBezTo>
                <a:lnTo>
                  <a:pt x="2064514" y="2703464"/>
                </a:lnTo>
                <a:cubicBezTo>
                  <a:pt x="2091024" y="2703464"/>
                  <a:pt x="2112515" y="2681973"/>
                  <a:pt x="2112515" y="2655463"/>
                </a:cubicBezTo>
                <a:lnTo>
                  <a:pt x="2112515" y="2463465"/>
                </a:lnTo>
                <a:cubicBezTo>
                  <a:pt x="2112515" y="2436955"/>
                  <a:pt x="2091024" y="2415464"/>
                  <a:pt x="2064514" y="2415464"/>
                </a:cubicBezTo>
                <a:close/>
                <a:moveTo>
                  <a:pt x="2324630" y="2415463"/>
                </a:moveTo>
                <a:cubicBezTo>
                  <a:pt x="2298120" y="2415463"/>
                  <a:pt x="2276629" y="2436954"/>
                  <a:pt x="2276629" y="2463464"/>
                </a:cubicBezTo>
                <a:lnTo>
                  <a:pt x="2276629" y="2655462"/>
                </a:lnTo>
                <a:cubicBezTo>
                  <a:pt x="2276629" y="2681972"/>
                  <a:pt x="2298120" y="2703463"/>
                  <a:pt x="2324630" y="2703463"/>
                </a:cubicBezTo>
                <a:lnTo>
                  <a:pt x="2516628" y="2703463"/>
                </a:lnTo>
                <a:cubicBezTo>
                  <a:pt x="2543138" y="2703463"/>
                  <a:pt x="2564629" y="2681972"/>
                  <a:pt x="2564629" y="2655462"/>
                </a:cubicBezTo>
                <a:lnTo>
                  <a:pt x="2564629" y="2463464"/>
                </a:lnTo>
                <a:cubicBezTo>
                  <a:pt x="2564629" y="2436954"/>
                  <a:pt x="2543138" y="2415463"/>
                  <a:pt x="2516628" y="2415463"/>
                </a:cubicBezTo>
                <a:close/>
                <a:moveTo>
                  <a:pt x="1433583" y="2415463"/>
                </a:moveTo>
                <a:cubicBezTo>
                  <a:pt x="1407073" y="2415463"/>
                  <a:pt x="1385582" y="2436954"/>
                  <a:pt x="1385582" y="2463464"/>
                </a:cubicBezTo>
                <a:lnTo>
                  <a:pt x="1385582" y="2655462"/>
                </a:lnTo>
                <a:cubicBezTo>
                  <a:pt x="1385582" y="2681972"/>
                  <a:pt x="1407073" y="2703463"/>
                  <a:pt x="1433583" y="2703463"/>
                </a:cubicBezTo>
                <a:lnTo>
                  <a:pt x="1625581" y="2703463"/>
                </a:lnTo>
                <a:cubicBezTo>
                  <a:pt x="1652091" y="2703463"/>
                  <a:pt x="1673582" y="2681972"/>
                  <a:pt x="1673582" y="2655462"/>
                </a:cubicBezTo>
                <a:lnTo>
                  <a:pt x="1673582" y="2463464"/>
                </a:lnTo>
                <a:cubicBezTo>
                  <a:pt x="1673582" y="2436954"/>
                  <a:pt x="1652091" y="2415463"/>
                  <a:pt x="1625581" y="2415463"/>
                </a:cubicBezTo>
                <a:close/>
                <a:moveTo>
                  <a:pt x="3524979" y="1944291"/>
                </a:moveTo>
                <a:cubicBezTo>
                  <a:pt x="3498469" y="1944291"/>
                  <a:pt x="3476978" y="1965782"/>
                  <a:pt x="3476978" y="1992292"/>
                </a:cubicBezTo>
                <a:lnTo>
                  <a:pt x="3476978" y="2184290"/>
                </a:lnTo>
                <a:cubicBezTo>
                  <a:pt x="3476978" y="2210800"/>
                  <a:pt x="3498469" y="2232291"/>
                  <a:pt x="3524979" y="2232291"/>
                </a:cubicBezTo>
                <a:lnTo>
                  <a:pt x="3716977" y="2232291"/>
                </a:lnTo>
                <a:cubicBezTo>
                  <a:pt x="3743487" y="2232291"/>
                  <a:pt x="3764978" y="2210800"/>
                  <a:pt x="3764978" y="2184290"/>
                </a:cubicBezTo>
                <a:lnTo>
                  <a:pt x="3764978" y="1992292"/>
                </a:lnTo>
                <a:cubicBezTo>
                  <a:pt x="3764978" y="1965782"/>
                  <a:pt x="3743487" y="1944291"/>
                  <a:pt x="3716977" y="1944291"/>
                </a:cubicBezTo>
                <a:close/>
                <a:moveTo>
                  <a:pt x="650690" y="1944291"/>
                </a:moveTo>
                <a:cubicBezTo>
                  <a:pt x="624180" y="1944291"/>
                  <a:pt x="602689" y="1965782"/>
                  <a:pt x="602689" y="1992292"/>
                </a:cubicBezTo>
                <a:lnTo>
                  <a:pt x="602689" y="2184290"/>
                </a:lnTo>
                <a:cubicBezTo>
                  <a:pt x="602689" y="2210800"/>
                  <a:pt x="624180" y="2232291"/>
                  <a:pt x="650690" y="2232291"/>
                </a:cubicBezTo>
                <a:lnTo>
                  <a:pt x="842688" y="2232291"/>
                </a:lnTo>
                <a:cubicBezTo>
                  <a:pt x="869198" y="2232291"/>
                  <a:pt x="890689" y="2210800"/>
                  <a:pt x="890689" y="2184290"/>
                </a:cubicBezTo>
                <a:lnTo>
                  <a:pt x="890689" y="1992292"/>
                </a:lnTo>
                <a:cubicBezTo>
                  <a:pt x="890689" y="1965782"/>
                  <a:pt x="869198" y="1944291"/>
                  <a:pt x="842688" y="1944291"/>
                </a:cubicBezTo>
                <a:close/>
                <a:moveTo>
                  <a:pt x="3086046" y="1944290"/>
                </a:moveTo>
                <a:cubicBezTo>
                  <a:pt x="3059536" y="1944290"/>
                  <a:pt x="3038045" y="1965781"/>
                  <a:pt x="3038045" y="1992291"/>
                </a:cubicBezTo>
                <a:lnTo>
                  <a:pt x="3038045" y="2184289"/>
                </a:lnTo>
                <a:cubicBezTo>
                  <a:pt x="3038045" y="2210799"/>
                  <a:pt x="3059536" y="2232290"/>
                  <a:pt x="3086046" y="2232290"/>
                </a:cubicBezTo>
                <a:lnTo>
                  <a:pt x="3278044" y="2232290"/>
                </a:lnTo>
                <a:cubicBezTo>
                  <a:pt x="3304554" y="2232290"/>
                  <a:pt x="3326045" y="2210799"/>
                  <a:pt x="3326045" y="2184289"/>
                </a:cubicBezTo>
                <a:lnTo>
                  <a:pt x="3326045" y="1992291"/>
                </a:lnTo>
                <a:cubicBezTo>
                  <a:pt x="3326045" y="1965781"/>
                  <a:pt x="3304554" y="1944290"/>
                  <a:pt x="3278044" y="1944290"/>
                </a:cubicBezTo>
                <a:close/>
                <a:moveTo>
                  <a:pt x="211757" y="1944290"/>
                </a:moveTo>
                <a:cubicBezTo>
                  <a:pt x="185247" y="1944290"/>
                  <a:pt x="163756" y="1965781"/>
                  <a:pt x="163756" y="1992291"/>
                </a:cubicBezTo>
                <a:lnTo>
                  <a:pt x="163756" y="2184289"/>
                </a:lnTo>
                <a:cubicBezTo>
                  <a:pt x="163756" y="2210799"/>
                  <a:pt x="185247" y="2232290"/>
                  <a:pt x="211757" y="2232290"/>
                </a:cubicBezTo>
                <a:lnTo>
                  <a:pt x="403755" y="2232290"/>
                </a:lnTo>
                <a:cubicBezTo>
                  <a:pt x="430265" y="2232290"/>
                  <a:pt x="451756" y="2210799"/>
                  <a:pt x="451756" y="2184289"/>
                </a:cubicBezTo>
                <a:lnTo>
                  <a:pt x="451756" y="1992291"/>
                </a:lnTo>
                <a:cubicBezTo>
                  <a:pt x="451756" y="1965781"/>
                  <a:pt x="430265" y="1944290"/>
                  <a:pt x="403755" y="1944290"/>
                </a:cubicBezTo>
                <a:close/>
                <a:moveTo>
                  <a:pt x="1872516" y="1944289"/>
                </a:moveTo>
                <a:cubicBezTo>
                  <a:pt x="1846006" y="1944289"/>
                  <a:pt x="1824515" y="1965780"/>
                  <a:pt x="1824515" y="1992290"/>
                </a:cubicBezTo>
                <a:lnTo>
                  <a:pt x="1824515" y="2184288"/>
                </a:lnTo>
                <a:cubicBezTo>
                  <a:pt x="1824515" y="2210798"/>
                  <a:pt x="1846006" y="2232289"/>
                  <a:pt x="1872516" y="2232289"/>
                </a:cubicBezTo>
                <a:lnTo>
                  <a:pt x="2064514" y="2232289"/>
                </a:lnTo>
                <a:cubicBezTo>
                  <a:pt x="2091024" y="2232289"/>
                  <a:pt x="2112515" y="2210798"/>
                  <a:pt x="2112515" y="2184288"/>
                </a:cubicBezTo>
                <a:lnTo>
                  <a:pt x="2112515" y="1992290"/>
                </a:lnTo>
                <a:cubicBezTo>
                  <a:pt x="2112515" y="1965780"/>
                  <a:pt x="2091024" y="1944289"/>
                  <a:pt x="2064514" y="1944289"/>
                </a:cubicBezTo>
                <a:close/>
                <a:moveTo>
                  <a:pt x="2324630" y="1944288"/>
                </a:moveTo>
                <a:cubicBezTo>
                  <a:pt x="2298120" y="1944288"/>
                  <a:pt x="2276629" y="1965779"/>
                  <a:pt x="2276629" y="1992289"/>
                </a:cubicBezTo>
                <a:lnTo>
                  <a:pt x="2276629" y="2184287"/>
                </a:lnTo>
                <a:cubicBezTo>
                  <a:pt x="2276629" y="2210797"/>
                  <a:pt x="2298120" y="2232288"/>
                  <a:pt x="2324630" y="2232288"/>
                </a:cubicBezTo>
                <a:lnTo>
                  <a:pt x="2516628" y="2232288"/>
                </a:lnTo>
                <a:cubicBezTo>
                  <a:pt x="2543138" y="2232288"/>
                  <a:pt x="2564629" y="2210797"/>
                  <a:pt x="2564629" y="2184287"/>
                </a:cubicBezTo>
                <a:lnTo>
                  <a:pt x="2564629" y="1992289"/>
                </a:lnTo>
                <a:cubicBezTo>
                  <a:pt x="2564629" y="1965779"/>
                  <a:pt x="2543138" y="1944288"/>
                  <a:pt x="2516628" y="1944288"/>
                </a:cubicBezTo>
                <a:close/>
                <a:moveTo>
                  <a:pt x="1433583" y="1944288"/>
                </a:moveTo>
                <a:cubicBezTo>
                  <a:pt x="1407073" y="1944288"/>
                  <a:pt x="1385582" y="1965779"/>
                  <a:pt x="1385582" y="1992289"/>
                </a:cubicBezTo>
                <a:lnTo>
                  <a:pt x="1385582" y="2184287"/>
                </a:lnTo>
                <a:cubicBezTo>
                  <a:pt x="1385582" y="2210797"/>
                  <a:pt x="1407073" y="2232288"/>
                  <a:pt x="1433583" y="2232288"/>
                </a:cubicBezTo>
                <a:lnTo>
                  <a:pt x="1625581" y="2232288"/>
                </a:lnTo>
                <a:cubicBezTo>
                  <a:pt x="1652091" y="2232288"/>
                  <a:pt x="1673582" y="2210797"/>
                  <a:pt x="1673582" y="2184287"/>
                </a:cubicBezTo>
                <a:lnTo>
                  <a:pt x="1673582" y="1992289"/>
                </a:lnTo>
                <a:cubicBezTo>
                  <a:pt x="1673582" y="1965779"/>
                  <a:pt x="1652091" y="1944288"/>
                  <a:pt x="1625581" y="1944288"/>
                </a:cubicBezTo>
                <a:close/>
                <a:moveTo>
                  <a:pt x="3524979" y="1471508"/>
                </a:moveTo>
                <a:cubicBezTo>
                  <a:pt x="3498469" y="1471508"/>
                  <a:pt x="3476978" y="1492999"/>
                  <a:pt x="3476978" y="1519509"/>
                </a:cubicBezTo>
                <a:lnTo>
                  <a:pt x="3476978" y="1711507"/>
                </a:lnTo>
                <a:cubicBezTo>
                  <a:pt x="3476978" y="1738017"/>
                  <a:pt x="3498469" y="1759508"/>
                  <a:pt x="3524979" y="1759508"/>
                </a:cubicBezTo>
                <a:lnTo>
                  <a:pt x="3716977" y="1759508"/>
                </a:lnTo>
                <a:cubicBezTo>
                  <a:pt x="3743487" y="1759508"/>
                  <a:pt x="3764978" y="1738017"/>
                  <a:pt x="3764978" y="1711507"/>
                </a:cubicBezTo>
                <a:lnTo>
                  <a:pt x="3764978" y="1519509"/>
                </a:lnTo>
                <a:cubicBezTo>
                  <a:pt x="3764978" y="1492999"/>
                  <a:pt x="3743487" y="1471508"/>
                  <a:pt x="3716977" y="1471508"/>
                </a:cubicBezTo>
                <a:close/>
                <a:moveTo>
                  <a:pt x="650690" y="1471508"/>
                </a:moveTo>
                <a:cubicBezTo>
                  <a:pt x="624180" y="1471508"/>
                  <a:pt x="602689" y="1492999"/>
                  <a:pt x="602689" y="1519509"/>
                </a:cubicBezTo>
                <a:lnTo>
                  <a:pt x="602689" y="1711507"/>
                </a:lnTo>
                <a:cubicBezTo>
                  <a:pt x="602689" y="1738017"/>
                  <a:pt x="624180" y="1759508"/>
                  <a:pt x="650690" y="1759508"/>
                </a:cubicBezTo>
                <a:lnTo>
                  <a:pt x="842688" y="1759508"/>
                </a:lnTo>
                <a:cubicBezTo>
                  <a:pt x="869198" y="1759508"/>
                  <a:pt x="890689" y="1738017"/>
                  <a:pt x="890689" y="1711507"/>
                </a:cubicBezTo>
                <a:lnTo>
                  <a:pt x="890689" y="1519509"/>
                </a:lnTo>
                <a:cubicBezTo>
                  <a:pt x="890689" y="1492999"/>
                  <a:pt x="869198" y="1471508"/>
                  <a:pt x="842688" y="1471508"/>
                </a:cubicBezTo>
                <a:close/>
                <a:moveTo>
                  <a:pt x="3086046" y="1471507"/>
                </a:moveTo>
                <a:cubicBezTo>
                  <a:pt x="3059536" y="1471507"/>
                  <a:pt x="3038045" y="1492998"/>
                  <a:pt x="3038045" y="1519508"/>
                </a:cubicBezTo>
                <a:lnTo>
                  <a:pt x="3038045" y="1711506"/>
                </a:lnTo>
                <a:cubicBezTo>
                  <a:pt x="3038045" y="1738016"/>
                  <a:pt x="3059536" y="1759507"/>
                  <a:pt x="3086046" y="1759507"/>
                </a:cubicBezTo>
                <a:lnTo>
                  <a:pt x="3278044" y="1759507"/>
                </a:lnTo>
                <a:cubicBezTo>
                  <a:pt x="3304554" y="1759507"/>
                  <a:pt x="3326045" y="1738016"/>
                  <a:pt x="3326045" y="1711506"/>
                </a:cubicBezTo>
                <a:lnTo>
                  <a:pt x="3326045" y="1519508"/>
                </a:lnTo>
                <a:cubicBezTo>
                  <a:pt x="3326045" y="1492998"/>
                  <a:pt x="3304554" y="1471507"/>
                  <a:pt x="3278044" y="1471507"/>
                </a:cubicBezTo>
                <a:close/>
                <a:moveTo>
                  <a:pt x="211757" y="1471507"/>
                </a:moveTo>
                <a:cubicBezTo>
                  <a:pt x="185247" y="1471507"/>
                  <a:pt x="163756" y="1492998"/>
                  <a:pt x="163756" y="1519508"/>
                </a:cubicBezTo>
                <a:lnTo>
                  <a:pt x="163756" y="1711506"/>
                </a:lnTo>
                <a:cubicBezTo>
                  <a:pt x="163756" y="1738016"/>
                  <a:pt x="185247" y="1759507"/>
                  <a:pt x="211757" y="1759507"/>
                </a:cubicBezTo>
                <a:lnTo>
                  <a:pt x="403755" y="1759507"/>
                </a:lnTo>
                <a:cubicBezTo>
                  <a:pt x="430265" y="1759507"/>
                  <a:pt x="451756" y="1738016"/>
                  <a:pt x="451756" y="1711506"/>
                </a:cubicBezTo>
                <a:lnTo>
                  <a:pt x="451756" y="1519508"/>
                </a:lnTo>
                <a:cubicBezTo>
                  <a:pt x="451756" y="1492998"/>
                  <a:pt x="430265" y="1471507"/>
                  <a:pt x="403755" y="1471507"/>
                </a:cubicBezTo>
                <a:close/>
                <a:moveTo>
                  <a:pt x="1872516" y="1471506"/>
                </a:moveTo>
                <a:cubicBezTo>
                  <a:pt x="1846006" y="1471506"/>
                  <a:pt x="1824515" y="1492997"/>
                  <a:pt x="1824515" y="1519507"/>
                </a:cubicBezTo>
                <a:lnTo>
                  <a:pt x="1824515" y="1711505"/>
                </a:lnTo>
                <a:cubicBezTo>
                  <a:pt x="1824515" y="1738015"/>
                  <a:pt x="1846006" y="1759506"/>
                  <a:pt x="1872516" y="1759506"/>
                </a:cubicBezTo>
                <a:lnTo>
                  <a:pt x="2064514" y="1759506"/>
                </a:lnTo>
                <a:cubicBezTo>
                  <a:pt x="2091024" y="1759506"/>
                  <a:pt x="2112515" y="1738015"/>
                  <a:pt x="2112515" y="1711505"/>
                </a:cubicBezTo>
                <a:lnTo>
                  <a:pt x="2112515" y="1519507"/>
                </a:lnTo>
                <a:cubicBezTo>
                  <a:pt x="2112515" y="1492997"/>
                  <a:pt x="2091024" y="1471506"/>
                  <a:pt x="2064514" y="1471506"/>
                </a:cubicBezTo>
                <a:close/>
                <a:moveTo>
                  <a:pt x="2324630" y="1471505"/>
                </a:moveTo>
                <a:cubicBezTo>
                  <a:pt x="2298120" y="1471505"/>
                  <a:pt x="2276629" y="1492996"/>
                  <a:pt x="2276629" y="1519506"/>
                </a:cubicBezTo>
                <a:lnTo>
                  <a:pt x="2276629" y="1711504"/>
                </a:lnTo>
                <a:cubicBezTo>
                  <a:pt x="2276629" y="1738014"/>
                  <a:pt x="2298120" y="1759505"/>
                  <a:pt x="2324630" y="1759505"/>
                </a:cubicBezTo>
                <a:lnTo>
                  <a:pt x="2516628" y="1759505"/>
                </a:lnTo>
                <a:cubicBezTo>
                  <a:pt x="2543138" y="1759505"/>
                  <a:pt x="2564629" y="1738014"/>
                  <a:pt x="2564629" y="1711504"/>
                </a:cubicBezTo>
                <a:lnTo>
                  <a:pt x="2564629" y="1519506"/>
                </a:lnTo>
                <a:cubicBezTo>
                  <a:pt x="2564629" y="1492996"/>
                  <a:pt x="2543138" y="1471505"/>
                  <a:pt x="2516628" y="1471505"/>
                </a:cubicBezTo>
                <a:close/>
                <a:moveTo>
                  <a:pt x="1433583" y="1471505"/>
                </a:moveTo>
                <a:cubicBezTo>
                  <a:pt x="1407073" y="1471505"/>
                  <a:pt x="1385582" y="1492996"/>
                  <a:pt x="1385582" y="1519506"/>
                </a:cubicBezTo>
                <a:lnTo>
                  <a:pt x="1385582" y="1711504"/>
                </a:lnTo>
                <a:cubicBezTo>
                  <a:pt x="1385582" y="1738014"/>
                  <a:pt x="1407073" y="1759505"/>
                  <a:pt x="1433583" y="1759505"/>
                </a:cubicBezTo>
                <a:lnTo>
                  <a:pt x="1625581" y="1759505"/>
                </a:lnTo>
                <a:cubicBezTo>
                  <a:pt x="1652091" y="1759505"/>
                  <a:pt x="1673582" y="1738014"/>
                  <a:pt x="1673582" y="1711504"/>
                </a:cubicBezTo>
                <a:lnTo>
                  <a:pt x="1673582" y="1519506"/>
                </a:lnTo>
                <a:cubicBezTo>
                  <a:pt x="1673582" y="1492996"/>
                  <a:pt x="1652091" y="1471505"/>
                  <a:pt x="1625581" y="1471505"/>
                </a:cubicBezTo>
                <a:close/>
                <a:moveTo>
                  <a:pt x="2832612" y="1192259"/>
                </a:moveTo>
                <a:lnTo>
                  <a:pt x="3984740" y="1192259"/>
                </a:lnTo>
                <a:lnTo>
                  <a:pt x="3984740" y="3960440"/>
                </a:lnTo>
                <a:lnTo>
                  <a:pt x="2832612" y="3960440"/>
                </a:lnTo>
                <a:close/>
                <a:moveTo>
                  <a:pt x="0" y="1192259"/>
                </a:moveTo>
                <a:lnTo>
                  <a:pt x="1104420" y="1192259"/>
                </a:lnTo>
                <a:lnTo>
                  <a:pt x="1104420" y="3960440"/>
                </a:lnTo>
                <a:lnTo>
                  <a:pt x="0" y="3960440"/>
                </a:lnTo>
                <a:close/>
                <a:moveTo>
                  <a:pt x="1819228" y="288032"/>
                </a:moveTo>
                <a:lnTo>
                  <a:pt x="1819228" y="590858"/>
                </a:lnTo>
                <a:lnTo>
                  <a:pt x="1516402" y="590858"/>
                </a:lnTo>
                <a:lnTo>
                  <a:pt x="1516402" y="889433"/>
                </a:lnTo>
                <a:lnTo>
                  <a:pt x="1819228" y="889433"/>
                </a:lnTo>
                <a:lnTo>
                  <a:pt x="1819228" y="1192259"/>
                </a:lnTo>
                <a:lnTo>
                  <a:pt x="2117803" y="1192259"/>
                </a:lnTo>
                <a:lnTo>
                  <a:pt x="2117803" y="889433"/>
                </a:lnTo>
                <a:lnTo>
                  <a:pt x="2420629" y="889433"/>
                </a:lnTo>
                <a:lnTo>
                  <a:pt x="2420629" y="590858"/>
                </a:lnTo>
                <a:lnTo>
                  <a:pt x="2117803" y="590858"/>
                </a:lnTo>
                <a:lnTo>
                  <a:pt x="2117803" y="288032"/>
                </a:lnTo>
                <a:close/>
                <a:moveTo>
                  <a:pt x="1201775" y="0"/>
                </a:moveTo>
                <a:lnTo>
                  <a:pt x="2735258" y="0"/>
                </a:lnTo>
                <a:lnTo>
                  <a:pt x="2735258" y="3960440"/>
                </a:lnTo>
                <a:lnTo>
                  <a:pt x="1201775" y="396044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59" name="Round Same Side Corner Rectangle 41">
            <a:extLst>
              <a:ext uri="{FF2B5EF4-FFF2-40B4-BE49-F238E27FC236}">
                <a16:creationId xmlns:a16="http://schemas.microsoft.com/office/drawing/2014/main" id="{75BA2FF6-F94C-424F-B908-42E0D429A299}"/>
              </a:ext>
            </a:extLst>
          </p:cNvPr>
          <p:cNvSpPr/>
          <p:nvPr/>
        </p:nvSpPr>
        <p:spPr>
          <a:xfrm rot="18900000">
            <a:off x="10307175" y="1017805"/>
            <a:ext cx="376907" cy="374976"/>
          </a:xfrm>
          <a:custGeom>
            <a:avLst/>
            <a:gdLst/>
            <a:ahLst/>
            <a:cxnLst/>
            <a:rect l="l" t="t" r="r" b="b"/>
            <a:pathLst>
              <a:path w="5013893" h="4988198">
                <a:moveTo>
                  <a:pt x="2478390" y="2611081"/>
                </a:moveTo>
                <a:cubicBezTo>
                  <a:pt x="2457771" y="2592409"/>
                  <a:pt x="2429286" y="2580859"/>
                  <a:pt x="2397823" y="2580860"/>
                </a:cubicBezTo>
                <a:cubicBezTo>
                  <a:pt x="2334895" y="2580860"/>
                  <a:pt x="2283883" y="2627055"/>
                  <a:pt x="2283883" y="2684041"/>
                </a:cubicBezTo>
                <a:cubicBezTo>
                  <a:pt x="2283883" y="2741026"/>
                  <a:pt x="2334895" y="2787222"/>
                  <a:pt x="2397823" y="2787222"/>
                </a:cubicBezTo>
                <a:cubicBezTo>
                  <a:pt x="2460750" y="2787222"/>
                  <a:pt x="2511762" y="2741027"/>
                  <a:pt x="2511762" y="2684041"/>
                </a:cubicBezTo>
                <a:cubicBezTo>
                  <a:pt x="2511762" y="2655548"/>
                  <a:pt x="2499009" y="2629752"/>
                  <a:pt x="2478390" y="2611081"/>
                </a:cubicBezTo>
                <a:close/>
                <a:moveTo>
                  <a:pt x="3181089" y="3310648"/>
                </a:moveTo>
                <a:lnTo>
                  <a:pt x="3181089" y="4278147"/>
                </a:lnTo>
                <a:cubicBezTo>
                  <a:pt x="3181089" y="4670297"/>
                  <a:pt x="2863188" y="4988198"/>
                  <a:pt x="2471038" y="4988198"/>
                </a:cubicBezTo>
                <a:lnTo>
                  <a:pt x="2466851" y="4988198"/>
                </a:lnTo>
                <a:cubicBezTo>
                  <a:pt x="2074701" y="4988198"/>
                  <a:pt x="1756800" y="4670297"/>
                  <a:pt x="1756800" y="4278147"/>
                </a:cubicBezTo>
                <a:lnTo>
                  <a:pt x="1756800" y="3310649"/>
                </a:lnTo>
                <a:close/>
                <a:moveTo>
                  <a:pt x="2478390" y="2244919"/>
                </a:moveTo>
                <a:cubicBezTo>
                  <a:pt x="2457771" y="2226247"/>
                  <a:pt x="2429286" y="2214698"/>
                  <a:pt x="2397822" y="2214698"/>
                </a:cubicBezTo>
                <a:cubicBezTo>
                  <a:pt x="2334895" y="2214698"/>
                  <a:pt x="2283883" y="2260894"/>
                  <a:pt x="2283883" y="2317879"/>
                </a:cubicBezTo>
                <a:cubicBezTo>
                  <a:pt x="2283883" y="2374865"/>
                  <a:pt x="2334895" y="2421060"/>
                  <a:pt x="2397823" y="2421060"/>
                </a:cubicBezTo>
                <a:cubicBezTo>
                  <a:pt x="2460750" y="2421060"/>
                  <a:pt x="2511762" y="2374865"/>
                  <a:pt x="2511762" y="2317879"/>
                </a:cubicBezTo>
                <a:cubicBezTo>
                  <a:pt x="2511762" y="2289386"/>
                  <a:pt x="2499009" y="2263591"/>
                  <a:pt x="2478390" y="2244919"/>
                </a:cubicBezTo>
                <a:close/>
                <a:moveTo>
                  <a:pt x="2883802" y="2611081"/>
                </a:moveTo>
                <a:cubicBezTo>
                  <a:pt x="2863183" y="2592409"/>
                  <a:pt x="2834698" y="2580860"/>
                  <a:pt x="2803234" y="2580860"/>
                </a:cubicBezTo>
                <a:cubicBezTo>
                  <a:pt x="2740307" y="2580860"/>
                  <a:pt x="2689295" y="2627055"/>
                  <a:pt x="2689295" y="2684041"/>
                </a:cubicBezTo>
                <a:cubicBezTo>
                  <a:pt x="2689295" y="2741027"/>
                  <a:pt x="2740307" y="2787222"/>
                  <a:pt x="2803234" y="2787222"/>
                </a:cubicBezTo>
                <a:cubicBezTo>
                  <a:pt x="2866162" y="2787222"/>
                  <a:pt x="2917174" y="2741027"/>
                  <a:pt x="2917174" y="2684041"/>
                </a:cubicBezTo>
                <a:cubicBezTo>
                  <a:pt x="2917174" y="2655548"/>
                  <a:pt x="2904421" y="2629753"/>
                  <a:pt x="2883802" y="2611081"/>
                </a:cubicBezTo>
                <a:close/>
                <a:moveTo>
                  <a:pt x="2883802" y="2244919"/>
                </a:moveTo>
                <a:cubicBezTo>
                  <a:pt x="2863183" y="2226247"/>
                  <a:pt x="2834698" y="2214698"/>
                  <a:pt x="2803234" y="2214698"/>
                </a:cubicBezTo>
                <a:cubicBezTo>
                  <a:pt x="2740307" y="2214698"/>
                  <a:pt x="2689295" y="2260893"/>
                  <a:pt x="2689295" y="2317879"/>
                </a:cubicBezTo>
                <a:cubicBezTo>
                  <a:pt x="2689295" y="2374865"/>
                  <a:pt x="2740307" y="2421060"/>
                  <a:pt x="2803234" y="2421060"/>
                </a:cubicBezTo>
                <a:cubicBezTo>
                  <a:pt x="2866162" y="2421060"/>
                  <a:pt x="2917174" y="2374865"/>
                  <a:pt x="2917174" y="2317879"/>
                </a:cubicBezTo>
                <a:cubicBezTo>
                  <a:pt x="2917174" y="2289386"/>
                  <a:pt x="2904421" y="2263591"/>
                  <a:pt x="2883802" y="2244919"/>
                </a:cubicBezTo>
                <a:close/>
                <a:moveTo>
                  <a:pt x="3090277" y="2137135"/>
                </a:moveTo>
                <a:cubicBezTo>
                  <a:pt x="3115489" y="2159966"/>
                  <a:pt x="3131082" y="2191507"/>
                  <a:pt x="3131082" y="2226346"/>
                </a:cubicBezTo>
                <a:lnTo>
                  <a:pt x="3131083" y="2730981"/>
                </a:lnTo>
                <a:cubicBezTo>
                  <a:pt x="3131083" y="2800659"/>
                  <a:pt x="3068708" y="2857144"/>
                  <a:pt x="2991765" y="2857144"/>
                </a:cubicBezTo>
                <a:lnTo>
                  <a:pt x="2178629" y="2857144"/>
                </a:lnTo>
                <a:cubicBezTo>
                  <a:pt x="2101685" y="2857144"/>
                  <a:pt x="2039311" y="2800659"/>
                  <a:pt x="2039311" y="2730981"/>
                </a:cubicBezTo>
                <a:lnTo>
                  <a:pt x="2039311" y="2226346"/>
                </a:lnTo>
                <a:cubicBezTo>
                  <a:pt x="2039311" y="2156668"/>
                  <a:pt x="2101685" y="2100183"/>
                  <a:pt x="2178628" y="2100183"/>
                </a:cubicBezTo>
                <a:lnTo>
                  <a:pt x="2991765" y="2100183"/>
                </a:lnTo>
                <a:cubicBezTo>
                  <a:pt x="3030237" y="2100183"/>
                  <a:pt x="3065066" y="2114305"/>
                  <a:pt x="3090277" y="2137135"/>
                </a:cubicBezTo>
                <a:close/>
                <a:moveTo>
                  <a:pt x="3259975" y="2022388"/>
                </a:moveTo>
                <a:cubicBezTo>
                  <a:pt x="3226293" y="1991887"/>
                  <a:pt x="3179761" y="1973021"/>
                  <a:pt x="3128364" y="1973021"/>
                </a:cubicBezTo>
                <a:lnTo>
                  <a:pt x="2042028" y="1973021"/>
                </a:lnTo>
                <a:cubicBezTo>
                  <a:pt x="1939234" y="1973021"/>
                  <a:pt x="1855902" y="2048484"/>
                  <a:pt x="1855903" y="2141571"/>
                </a:cubicBezTo>
                <a:lnTo>
                  <a:pt x="1855903" y="2815756"/>
                </a:lnTo>
                <a:cubicBezTo>
                  <a:pt x="1855902" y="2908843"/>
                  <a:pt x="1939234" y="2984307"/>
                  <a:pt x="2042028" y="2984307"/>
                </a:cubicBezTo>
                <a:lnTo>
                  <a:pt x="3128364" y="2984307"/>
                </a:lnTo>
                <a:cubicBezTo>
                  <a:pt x="3231158" y="2984307"/>
                  <a:pt x="3314490" y="2908843"/>
                  <a:pt x="3314489" y="2815756"/>
                </a:cubicBezTo>
                <a:lnTo>
                  <a:pt x="3314490" y="2141572"/>
                </a:lnTo>
                <a:cubicBezTo>
                  <a:pt x="3314490" y="2095028"/>
                  <a:pt x="3293657" y="2052890"/>
                  <a:pt x="3259975" y="2022388"/>
                </a:cubicBezTo>
                <a:close/>
                <a:moveTo>
                  <a:pt x="2951580" y="207969"/>
                </a:moveTo>
                <a:cubicBezTo>
                  <a:pt x="3080074" y="336463"/>
                  <a:pt x="3159549" y="513976"/>
                  <a:pt x="3159549" y="710051"/>
                </a:cubicBezTo>
                <a:lnTo>
                  <a:pt x="3159549" y="1677549"/>
                </a:lnTo>
                <a:lnTo>
                  <a:pt x="1735260" y="1677549"/>
                </a:lnTo>
                <a:lnTo>
                  <a:pt x="1735260" y="710051"/>
                </a:lnTo>
                <a:cubicBezTo>
                  <a:pt x="1735260" y="317901"/>
                  <a:pt x="2053161" y="0"/>
                  <a:pt x="2445311" y="0"/>
                </a:cubicBezTo>
                <a:lnTo>
                  <a:pt x="2449498" y="0"/>
                </a:lnTo>
                <a:cubicBezTo>
                  <a:pt x="2645573" y="0"/>
                  <a:pt x="2823086" y="79475"/>
                  <a:pt x="2951580" y="207969"/>
                </a:cubicBezTo>
                <a:close/>
                <a:moveTo>
                  <a:pt x="4788706" y="1962817"/>
                </a:moveTo>
                <a:cubicBezTo>
                  <a:pt x="4927838" y="2088812"/>
                  <a:pt x="5013893" y="2262872"/>
                  <a:pt x="5013893" y="2455134"/>
                </a:cubicBezTo>
                <a:lnTo>
                  <a:pt x="5013893" y="2507346"/>
                </a:lnTo>
                <a:cubicBezTo>
                  <a:pt x="5013893" y="2891869"/>
                  <a:pt x="4669673" y="3203587"/>
                  <a:pt x="4245056" y="3203587"/>
                </a:cubicBezTo>
                <a:lnTo>
                  <a:pt x="768837" y="3203587"/>
                </a:lnTo>
                <a:cubicBezTo>
                  <a:pt x="344220" y="3203587"/>
                  <a:pt x="0" y="2891869"/>
                  <a:pt x="0" y="2507346"/>
                </a:cubicBezTo>
                <a:lnTo>
                  <a:pt x="0" y="2455134"/>
                </a:lnTo>
                <a:cubicBezTo>
                  <a:pt x="0" y="2070610"/>
                  <a:pt x="344220" y="1758893"/>
                  <a:pt x="768837" y="1758893"/>
                </a:cubicBezTo>
                <a:lnTo>
                  <a:pt x="4245056" y="1758893"/>
                </a:lnTo>
                <a:cubicBezTo>
                  <a:pt x="4457364" y="1758892"/>
                  <a:pt x="4649573" y="1836822"/>
                  <a:pt x="4788706" y="196281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61" name="Donut 1">
            <a:extLst>
              <a:ext uri="{FF2B5EF4-FFF2-40B4-BE49-F238E27FC236}">
                <a16:creationId xmlns:a16="http://schemas.microsoft.com/office/drawing/2014/main" id="{E7615A79-78FD-47AE-B343-93D58B76B98F}"/>
              </a:ext>
            </a:extLst>
          </p:cNvPr>
          <p:cNvSpPr/>
          <p:nvPr/>
        </p:nvSpPr>
        <p:spPr>
          <a:xfrm>
            <a:off x="6457504" y="4564903"/>
            <a:ext cx="303144" cy="295506"/>
          </a:xfrm>
          <a:custGeom>
            <a:avLst/>
            <a:gdLst/>
            <a:ahLst/>
            <a:cxnLst/>
            <a:rect l="l" t="t" r="r" b="b"/>
            <a:pathLst>
              <a:path w="3578696" h="3488520">
                <a:moveTo>
                  <a:pt x="936104" y="2084364"/>
                </a:moveTo>
                <a:cubicBezTo>
                  <a:pt x="677606" y="2084364"/>
                  <a:pt x="468052" y="2293918"/>
                  <a:pt x="468052" y="2552416"/>
                </a:cubicBezTo>
                <a:cubicBezTo>
                  <a:pt x="468052" y="2810914"/>
                  <a:pt x="677606" y="3020468"/>
                  <a:pt x="936104" y="3020468"/>
                </a:cubicBezTo>
                <a:cubicBezTo>
                  <a:pt x="1194602" y="3020468"/>
                  <a:pt x="1404156" y="2810914"/>
                  <a:pt x="1404156" y="2552416"/>
                </a:cubicBezTo>
                <a:cubicBezTo>
                  <a:pt x="1404156" y="2293918"/>
                  <a:pt x="1194602" y="2084364"/>
                  <a:pt x="936104" y="2084364"/>
                </a:cubicBezTo>
                <a:close/>
                <a:moveTo>
                  <a:pt x="936104" y="1616312"/>
                </a:moveTo>
                <a:cubicBezTo>
                  <a:pt x="1453100" y="1616312"/>
                  <a:pt x="1872208" y="2035420"/>
                  <a:pt x="1872208" y="2552416"/>
                </a:cubicBezTo>
                <a:cubicBezTo>
                  <a:pt x="1872208" y="3069412"/>
                  <a:pt x="1453100" y="3488520"/>
                  <a:pt x="936104" y="3488520"/>
                </a:cubicBezTo>
                <a:cubicBezTo>
                  <a:pt x="419108" y="3488520"/>
                  <a:pt x="0" y="3069412"/>
                  <a:pt x="0" y="2552416"/>
                </a:cubicBezTo>
                <a:cubicBezTo>
                  <a:pt x="0" y="2035420"/>
                  <a:pt x="419108" y="1616312"/>
                  <a:pt x="936104" y="1616312"/>
                </a:cubicBezTo>
                <a:close/>
                <a:moveTo>
                  <a:pt x="2034392" y="0"/>
                </a:moveTo>
                <a:lnTo>
                  <a:pt x="3578696" y="0"/>
                </a:lnTo>
                <a:lnTo>
                  <a:pt x="3578696" y="1544304"/>
                </a:lnTo>
                <a:lnTo>
                  <a:pt x="3002547" y="1544304"/>
                </a:lnTo>
                <a:lnTo>
                  <a:pt x="3002547" y="990027"/>
                </a:lnTo>
                <a:lnTo>
                  <a:pt x="1951220" y="2041355"/>
                </a:lnTo>
                <a:lnTo>
                  <a:pt x="1512167" y="1602301"/>
                </a:lnTo>
                <a:lnTo>
                  <a:pt x="2542690" y="571779"/>
                </a:lnTo>
                <a:lnTo>
                  <a:pt x="2034392" y="57177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3" name="Rounded Rectangle 3">
            <a:extLst>
              <a:ext uri="{FF2B5EF4-FFF2-40B4-BE49-F238E27FC236}">
                <a16:creationId xmlns:a16="http://schemas.microsoft.com/office/drawing/2014/main" id="{888FB354-E3A7-4C35-8599-697083F7517F}"/>
              </a:ext>
            </a:extLst>
          </p:cNvPr>
          <p:cNvSpPr/>
          <p:nvPr/>
        </p:nvSpPr>
        <p:spPr>
          <a:xfrm>
            <a:off x="7048615" y="1311028"/>
            <a:ext cx="203339" cy="320191"/>
          </a:xfrm>
          <a:custGeom>
            <a:avLst/>
            <a:gdLst/>
            <a:ahLst/>
            <a:cxnLst/>
            <a:rect l="l" t="t" r="r" b="b"/>
            <a:pathLst>
              <a:path w="2518668" h="3966044">
                <a:moveTo>
                  <a:pt x="1247104" y="1675381"/>
                </a:moveTo>
                <a:cubicBezTo>
                  <a:pt x="1157133" y="1675381"/>
                  <a:pt x="1084196" y="1748460"/>
                  <a:pt x="1084196" y="1838607"/>
                </a:cubicBezTo>
                <a:lnTo>
                  <a:pt x="1084196" y="2052497"/>
                </a:lnTo>
                <a:lnTo>
                  <a:pt x="868740" y="2052497"/>
                </a:lnTo>
                <a:cubicBezTo>
                  <a:pt x="778769" y="2052497"/>
                  <a:pt x="705832" y="2125576"/>
                  <a:pt x="705832" y="2215723"/>
                </a:cubicBezTo>
                <a:lnTo>
                  <a:pt x="705832" y="2244204"/>
                </a:lnTo>
                <a:cubicBezTo>
                  <a:pt x="705832" y="2334351"/>
                  <a:pt x="778769" y="2407430"/>
                  <a:pt x="868740" y="2407430"/>
                </a:cubicBezTo>
                <a:lnTo>
                  <a:pt x="1084196" y="2407430"/>
                </a:lnTo>
                <a:lnTo>
                  <a:pt x="1084196" y="2621319"/>
                </a:lnTo>
                <a:cubicBezTo>
                  <a:pt x="1084196" y="2711466"/>
                  <a:pt x="1157133" y="2784545"/>
                  <a:pt x="1247104" y="2784545"/>
                </a:cubicBezTo>
                <a:lnTo>
                  <a:pt x="1275530" y="2784545"/>
                </a:lnTo>
                <a:cubicBezTo>
                  <a:pt x="1365501" y="2784545"/>
                  <a:pt x="1438438" y="2711466"/>
                  <a:pt x="1438438" y="2621319"/>
                </a:cubicBezTo>
                <a:lnTo>
                  <a:pt x="1438438" y="2407430"/>
                </a:lnTo>
                <a:lnTo>
                  <a:pt x="1649929" y="2407430"/>
                </a:lnTo>
                <a:cubicBezTo>
                  <a:pt x="1739900" y="2407430"/>
                  <a:pt x="1812837" y="2334351"/>
                  <a:pt x="1812837" y="2244204"/>
                </a:cubicBezTo>
                <a:lnTo>
                  <a:pt x="1812837" y="2215723"/>
                </a:lnTo>
                <a:cubicBezTo>
                  <a:pt x="1812837" y="2125576"/>
                  <a:pt x="1739900" y="2052497"/>
                  <a:pt x="1649929" y="2052497"/>
                </a:cubicBezTo>
                <a:lnTo>
                  <a:pt x="1438438" y="2052497"/>
                </a:lnTo>
                <a:lnTo>
                  <a:pt x="1438438" y="1838607"/>
                </a:lnTo>
                <a:cubicBezTo>
                  <a:pt x="1438438" y="1748460"/>
                  <a:pt x="1365501" y="1675381"/>
                  <a:pt x="1275530" y="1675381"/>
                </a:cubicBezTo>
                <a:close/>
                <a:moveTo>
                  <a:pt x="598231" y="1304672"/>
                </a:moveTo>
                <a:lnTo>
                  <a:pt x="1916472" y="1304672"/>
                </a:lnTo>
                <a:lnTo>
                  <a:pt x="1916472" y="3157943"/>
                </a:lnTo>
                <a:lnTo>
                  <a:pt x="598231" y="3157943"/>
                </a:lnTo>
                <a:close/>
                <a:moveTo>
                  <a:pt x="506487" y="1209418"/>
                </a:moveTo>
                <a:lnTo>
                  <a:pt x="506487" y="3250508"/>
                </a:lnTo>
                <a:lnTo>
                  <a:pt x="2012181" y="3250508"/>
                </a:lnTo>
                <a:lnTo>
                  <a:pt x="2012181" y="1209418"/>
                </a:lnTo>
                <a:close/>
                <a:moveTo>
                  <a:pt x="419786" y="541629"/>
                </a:moveTo>
                <a:lnTo>
                  <a:pt x="2098882" y="541629"/>
                </a:lnTo>
                <a:cubicBezTo>
                  <a:pt x="2330723" y="541629"/>
                  <a:pt x="2518668" y="725826"/>
                  <a:pt x="2518668" y="953044"/>
                </a:cubicBezTo>
                <a:lnTo>
                  <a:pt x="2518668" y="3554629"/>
                </a:lnTo>
                <a:cubicBezTo>
                  <a:pt x="2518668" y="3781847"/>
                  <a:pt x="2330723" y="3966044"/>
                  <a:pt x="2098882" y="3966044"/>
                </a:cubicBezTo>
                <a:lnTo>
                  <a:pt x="419786" y="3966044"/>
                </a:lnTo>
                <a:cubicBezTo>
                  <a:pt x="187945" y="3966044"/>
                  <a:pt x="0" y="3781847"/>
                  <a:pt x="0" y="3554629"/>
                </a:cubicBezTo>
                <a:lnTo>
                  <a:pt x="0" y="953044"/>
                </a:lnTo>
                <a:cubicBezTo>
                  <a:pt x="0" y="725826"/>
                  <a:pt x="187945" y="541629"/>
                  <a:pt x="419786" y="541629"/>
                </a:cubicBezTo>
                <a:close/>
                <a:moveTo>
                  <a:pt x="696920" y="0"/>
                </a:moveTo>
                <a:lnTo>
                  <a:pt x="1821748" y="0"/>
                </a:lnTo>
                <a:cubicBezTo>
                  <a:pt x="1869056" y="0"/>
                  <a:pt x="1907406" y="38350"/>
                  <a:pt x="1907406" y="85658"/>
                </a:cubicBezTo>
                <a:lnTo>
                  <a:pt x="1907406" y="346390"/>
                </a:lnTo>
                <a:cubicBezTo>
                  <a:pt x="1907406" y="393698"/>
                  <a:pt x="1869056" y="432048"/>
                  <a:pt x="1821748" y="432048"/>
                </a:cubicBezTo>
                <a:lnTo>
                  <a:pt x="696920" y="432048"/>
                </a:lnTo>
                <a:cubicBezTo>
                  <a:pt x="649612" y="432048"/>
                  <a:pt x="611262" y="393698"/>
                  <a:pt x="611262" y="346390"/>
                </a:cubicBezTo>
                <a:lnTo>
                  <a:pt x="611262" y="85658"/>
                </a:lnTo>
                <a:cubicBezTo>
                  <a:pt x="611262" y="38350"/>
                  <a:pt x="649612" y="0"/>
                  <a:pt x="69692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64" name="Oval 3">
            <a:extLst>
              <a:ext uri="{FF2B5EF4-FFF2-40B4-BE49-F238E27FC236}">
                <a16:creationId xmlns:a16="http://schemas.microsoft.com/office/drawing/2014/main" id="{1D38BFC0-C25C-48FA-AAAD-9C502FA85732}"/>
              </a:ext>
            </a:extLst>
          </p:cNvPr>
          <p:cNvSpPr/>
          <p:nvPr/>
        </p:nvSpPr>
        <p:spPr>
          <a:xfrm>
            <a:off x="10758640" y="1904136"/>
            <a:ext cx="352275" cy="35227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229294D-5EEE-405D-AAAF-FA5FE1BF0596}"/>
              </a:ext>
            </a:extLst>
          </p:cNvPr>
          <p:cNvGrpSpPr/>
          <p:nvPr/>
        </p:nvGrpSpPr>
        <p:grpSpPr>
          <a:xfrm>
            <a:off x="5748414" y="4577914"/>
            <a:ext cx="401429" cy="232241"/>
            <a:chOff x="2574555" y="3959226"/>
            <a:chExt cx="3941661" cy="2280393"/>
          </a:xfrm>
          <a:solidFill>
            <a:schemeClr val="bg1">
              <a:alpha val="40000"/>
            </a:schemeClr>
          </a:solidFill>
        </p:grpSpPr>
        <p:sp>
          <p:nvSpPr>
            <p:cNvPr id="111" name="Donut 81">
              <a:extLst>
                <a:ext uri="{FF2B5EF4-FFF2-40B4-BE49-F238E27FC236}">
                  <a16:creationId xmlns:a16="http://schemas.microsoft.com/office/drawing/2014/main" id="{17CE0086-F66F-4C14-96F4-AA318805B0FF}"/>
                </a:ext>
              </a:extLst>
            </p:cNvPr>
            <p:cNvSpPr/>
            <p:nvPr/>
          </p:nvSpPr>
          <p:spPr>
            <a:xfrm>
              <a:off x="262778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2" name="Donut 82">
              <a:extLst>
                <a:ext uri="{FF2B5EF4-FFF2-40B4-BE49-F238E27FC236}">
                  <a16:creationId xmlns:a16="http://schemas.microsoft.com/office/drawing/2014/main" id="{0A47C995-BF75-40D0-B2C9-6D28A08EEEEB}"/>
                </a:ext>
              </a:extLst>
            </p:cNvPr>
            <p:cNvSpPr/>
            <p:nvPr/>
          </p:nvSpPr>
          <p:spPr>
            <a:xfrm>
              <a:off x="586814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3" name="Rounded Rectangle 83">
              <a:extLst>
                <a:ext uri="{FF2B5EF4-FFF2-40B4-BE49-F238E27FC236}">
                  <a16:creationId xmlns:a16="http://schemas.microsoft.com/office/drawing/2014/main" id="{F5BCFFD6-6380-4F3F-A67C-EB53B350A8E5}"/>
                </a:ext>
              </a:extLst>
            </p:cNvPr>
            <p:cNvSpPr/>
            <p:nvPr/>
          </p:nvSpPr>
          <p:spPr>
            <a:xfrm>
              <a:off x="2883221" y="5472334"/>
              <a:ext cx="162018" cy="420204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14" name="Rounded Rectangle 84">
              <a:extLst>
                <a:ext uri="{FF2B5EF4-FFF2-40B4-BE49-F238E27FC236}">
                  <a16:creationId xmlns:a16="http://schemas.microsoft.com/office/drawing/2014/main" id="{EBE97F11-B486-4D84-AB9F-56B547B8F983}"/>
                </a:ext>
              </a:extLst>
            </p:cNvPr>
            <p:cNvSpPr/>
            <p:nvPr/>
          </p:nvSpPr>
          <p:spPr>
            <a:xfrm>
              <a:off x="6112101" y="5473128"/>
              <a:ext cx="162018" cy="398351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15" name="Rounded Rectangle 85">
              <a:extLst>
                <a:ext uri="{FF2B5EF4-FFF2-40B4-BE49-F238E27FC236}">
                  <a16:creationId xmlns:a16="http://schemas.microsoft.com/office/drawing/2014/main" id="{3CF98D7D-43C7-4EFC-BABA-23E4C6DBF8EC}"/>
                </a:ext>
              </a:extLst>
            </p:cNvPr>
            <p:cNvSpPr/>
            <p:nvPr/>
          </p:nvSpPr>
          <p:spPr>
            <a:xfrm rot="18199600">
              <a:off x="3368262" y="3899876"/>
              <a:ext cx="288032" cy="1875445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16" name="Rounded Rectangle 86">
              <a:extLst>
                <a:ext uri="{FF2B5EF4-FFF2-40B4-BE49-F238E27FC236}">
                  <a16:creationId xmlns:a16="http://schemas.microsoft.com/office/drawing/2014/main" id="{149DC0B1-2562-4FAB-B2A6-61DD4B261684}"/>
                </a:ext>
              </a:extLst>
            </p:cNvPr>
            <p:cNvSpPr/>
            <p:nvPr/>
          </p:nvSpPr>
          <p:spPr>
            <a:xfrm>
              <a:off x="6156176" y="4765811"/>
              <a:ext cx="288032" cy="755600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17" name="Rounded Rectangle 87">
              <a:extLst>
                <a:ext uri="{FF2B5EF4-FFF2-40B4-BE49-F238E27FC236}">
                  <a16:creationId xmlns:a16="http://schemas.microsoft.com/office/drawing/2014/main" id="{F4EC1FBC-2D68-489E-9163-3F3AC3E64BD9}"/>
                </a:ext>
              </a:extLst>
            </p:cNvPr>
            <p:cNvSpPr/>
            <p:nvPr/>
          </p:nvSpPr>
          <p:spPr>
            <a:xfrm>
              <a:off x="2699792" y="5161371"/>
              <a:ext cx="3744416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18" name="Rounded Rectangle 16">
              <a:extLst>
                <a:ext uri="{FF2B5EF4-FFF2-40B4-BE49-F238E27FC236}">
                  <a16:creationId xmlns:a16="http://schemas.microsoft.com/office/drawing/2014/main" id="{2B2518BA-87D2-41CA-859E-B063C4D61AAC}"/>
                </a:ext>
              </a:extLst>
            </p:cNvPr>
            <p:cNvSpPr/>
            <p:nvPr/>
          </p:nvSpPr>
          <p:spPr>
            <a:xfrm>
              <a:off x="4294882" y="4509120"/>
              <a:ext cx="1801319" cy="552747"/>
            </a:xfrm>
            <a:custGeom>
              <a:avLst/>
              <a:gdLst/>
              <a:ahLst/>
              <a:cxnLst/>
              <a:rect l="l" t="t" r="r" b="b"/>
              <a:pathLst>
                <a:path w="1467163" h="377555">
                  <a:moveTo>
                    <a:pt x="115742" y="0"/>
                  </a:moveTo>
                  <a:lnTo>
                    <a:pt x="1351421" y="0"/>
                  </a:lnTo>
                  <a:cubicBezTo>
                    <a:pt x="1415344" y="0"/>
                    <a:pt x="1467163" y="51819"/>
                    <a:pt x="1467163" y="115742"/>
                  </a:cubicBezTo>
                  <a:lnTo>
                    <a:pt x="1467163" y="377555"/>
                  </a:lnTo>
                  <a:lnTo>
                    <a:pt x="0" y="377555"/>
                  </a:lnTo>
                  <a:lnTo>
                    <a:pt x="0" y="115742"/>
                  </a:lnTo>
                  <a:cubicBezTo>
                    <a:pt x="0" y="51819"/>
                    <a:pt x="51819" y="0"/>
                    <a:pt x="1157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82C42EE-AC35-45CF-917C-C9E019A83D0F}"/>
                </a:ext>
              </a:extLst>
            </p:cNvPr>
            <p:cNvSpPr/>
            <p:nvPr/>
          </p:nvSpPr>
          <p:spPr>
            <a:xfrm>
              <a:off x="3110319" y="395922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20" name="Rounded Rectangle 19">
              <a:extLst>
                <a:ext uri="{FF2B5EF4-FFF2-40B4-BE49-F238E27FC236}">
                  <a16:creationId xmlns:a16="http://schemas.microsoft.com/office/drawing/2014/main" id="{9F25B061-9A0A-4151-B4F9-E6EADE333D84}"/>
                </a:ext>
              </a:extLst>
            </p:cNvPr>
            <p:cNvSpPr/>
            <p:nvPr/>
          </p:nvSpPr>
          <p:spPr>
            <a:xfrm rot="1961904">
              <a:off x="3453236" y="4426052"/>
              <a:ext cx="946970" cy="401316"/>
            </a:xfrm>
            <a:custGeom>
              <a:avLst/>
              <a:gdLst/>
              <a:ahLst/>
              <a:cxnLst/>
              <a:rect l="l" t="t" r="r" b="b"/>
              <a:pathLst>
                <a:path w="946970" h="401316">
                  <a:moveTo>
                    <a:pt x="66114" y="94549"/>
                  </a:moveTo>
                  <a:cubicBezTo>
                    <a:pt x="80082" y="84288"/>
                    <a:pt x="96014" y="74649"/>
                    <a:pt x="113671" y="65740"/>
                  </a:cubicBezTo>
                  <a:cubicBezTo>
                    <a:pt x="137213" y="53862"/>
                    <a:pt x="163820" y="43284"/>
                    <a:pt x="192918" y="34269"/>
                  </a:cubicBezTo>
                  <a:cubicBezTo>
                    <a:pt x="262753" y="12633"/>
                    <a:pt x="346940" y="0"/>
                    <a:pt x="437561" y="0"/>
                  </a:cubicBezTo>
                  <a:lnTo>
                    <a:pt x="689345" y="0"/>
                  </a:lnTo>
                  <a:lnTo>
                    <a:pt x="946970" y="401316"/>
                  </a:lnTo>
                  <a:lnTo>
                    <a:pt x="437561" y="401315"/>
                  </a:lnTo>
                  <a:cubicBezTo>
                    <a:pt x="195904" y="401315"/>
                    <a:pt x="1" y="311478"/>
                    <a:pt x="0" y="200658"/>
                  </a:cubicBezTo>
                  <a:cubicBezTo>
                    <a:pt x="-1" y="161698"/>
                    <a:pt x="24212" y="125330"/>
                    <a:pt x="66114" y="945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  <p:sp>
        <p:nvSpPr>
          <p:cNvPr id="66" name="Freeform 9">
            <a:extLst>
              <a:ext uri="{FF2B5EF4-FFF2-40B4-BE49-F238E27FC236}">
                <a16:creationId xmlns:a16="http://schemas.microsoft.com/office/drawing/2014/main" id="{FBE13BCA-3847-4EB5-98A2-E9378746655E}"/>
              </a:ext>
            </a:extLst>
          </p:cNvPr>
          <p:cNvSpPr>
            <a:spLocks noEditPoints="1"/>
          </p:cNvSpPr>
          <p:nvPr/>
        </p:nvSpPr>
        <p:spPr bwMode="auto">
          <a:xfrm>
            <a:off x="9794934" y="1525673"/>
            <a:ext cx="258056" cy="352820"/>
          </a:xfrm>
          <a:custGeom>
            <a:avLst/>
            <a:gdLst>
              <a:gd name="T0" fmla="*/ 313 w 2568"/>
              <a:gd name="T1" fmla="*/ 3691 h 3758"/>
              <a:gd name="T2" fmla="*/ 788 w 2568"/>
              <a:gd name="T3" fmla="*/ 2204 h 3758"/>
              <a:gd name="T4" fmla="*/ 1180 w 2568"/>
              <a:gd name="T5" fmla="*/ 2733 h 3758"/>
              <a:gd name="T6" fmla="*/ 760 w 2568"/>
              <a:gd name="T7" fmla="*/ 3231 h 3758"/>
              <a:gd name="T8" fmla="*/ 486 w 2568"/>
              <a:gd name="T9" fmla="*/ 3544 h 3758"/>
              <a:gd name="T10" fmla="*/ 342 w 2568"/>
              <a:gd name="T11" fmla="*/ 3669 h 3758"/>
              <a:gd name="T12" fmla="*/ 295 w 2568"/>
              <a:gd name="T13" fmla="*/ 3657 h 3758"/>
              <a:gd name="T14" fmla="*/ 220 w 2568"/>
              <a:gd name="T15" fmla="*/ 3529 h 3758"/>
              <a:gd name="T16" fmla="*/ 126 w 2568"/>
              <a:gd name="T17" fmla="*/ 3349 h 3758"/>
              <a:gd name="T18" fmla="*/ 40 w 2568"/>
              <a:gd name="T19" fmla="*/ 3153 h 3758"/>
              <a:gd name="T20" fmla="*/ 0 w 2568"/>
              <a:gd name="T21" fmla="*/ 2980 h 3758"/>
              <a:gd name="T22" fmla="*/ 49 w 2568"/>
              <a:gd name="T23" fmla="*/ 2911 h 3758"/>
              <a:gd name="T24" fmla="*/ 144 w 2568"/>
              <a:gd name="T25" fmla="*/ 2806 h 3758"/>
              <a:gd name="T26" fmla="*/ 1244 w 2568"/>
              <a:gd name="T27" fmla="*/ 0 h 3758"/>
              <a:gd name="T28" fmla="*/ 1560 w 2568"/>
              <a:gd name="T29" fmla="*/ 51 h 3758"/>
              <a:gd name="T30" fmla="*/ 1791 w 2568"/>
              <a:gd name="T31" fmla="*/ 193 h 3758"/>
              <a:gd name="T32" fmla="*/ 1957 w 2568"/>
              <a:gd name="T33" fmla="*/ 398 h 3758"/>
              <a:gd name="T34" fmla="*/ 2077 w 2568"/>
              <a:gd name="T35" fmla="*/ 642 h 3758"/>
              <a:gd name="T36" fmla="*/ 2153 w 2568"/>
              <a:gd name="T37" fmla="*/ 858 h 3758"/>
              <a:gd name="T38" fmla="*/ 2180 w 2568"/>
              <a:gd name="T39" fmla="*/ 1082 h 3758"/>
              <a:gd name="T40" fmla="*/ 2073 w 2568"/>
              <a:gd name="T41" fmla="*/ 1427 h 3758"/>
              <a:gd name="T42" fmla="*/ 1937 w 2568"/>
              <a:gd name="T43" fmla="*/ 1682 h 3758"/>
              <a:gd name="T44" fmla="*/ 1844 w 2568"/>
              <a:gd name="T45" fmla="*/ 1817 h 3758"/>
              <a:gd name="T46" fmla="*/ 1539 w 2568"/>
              <a:gd name="T47" fmla="*/ 1055 h 3758"/>
              <a:gd name="T48" fmla="*/ 1639 w 2568"/>
              <a:gd name="T49" fmla="*/ 811 h 3758"/>
              <a:gd name="T50" fmla="*/ 1442 w 2568"/>
              <a:gd name="T51" fmla="*/ 627 h 3758"/>
              <a:gd name="T52" fmla="*/ 1180 w 2568"/>
              <a:gd name="T53" fmla="*/ 606 h 3758"/>
              <a:gd name="T54" fmla="*/ 1028 w 2568"/>
              <a:gd name="T55" fmla="*/ 667 h 3758"/>
              <a:gd name="T56" fmla="*/ 953 w 2568"/>
              <a:gd name="T57" fmla="*/ 742 h 3758"/>
              <a:gd name="T58" fmla="*/ 931 w 2568"/>
              <a:gd name="T59" fmla="*/ 818 h 3758"/>
              <a:gd name="T60" fmla="*/ 968 w 2568"/>
              <a:gd name="T61" fmla="*/ 909 h 3758"/>
              <a:gd name="T62" fmla="*/ 1153 w 2568"/>
              <a:gd name="T63" fmla="*/ 1213 h 3758"/>
              <a:gd name="T64" fmla="*/ 1486 w 2568"/>
              <a:gd name="T65" fmla="*/ 1644 h 3758"/>
              <a:gd name="T66" fmla="*/ 2184 w 2568"/>
              <a:gd name="T67" fmla="*/ 2517 h 3758"/>
              <a:gd name="T68" fmla="*/ 2566 w 2568"/>
              <a:gd name="T69" fmla="*/ 3055 h 3758"/>
              <a:gd name="T70" fmla="*/ 2540 w 2568"/>
              <a:gd name="T71" fmla="*/ 3186 h 3758"/>
              <a:gd name="T72" fmla="*/ 2489 w 2568"/>
              <a:gd name="T73" fmla="*/ 3382 h 3758"/>
              <a:gd name="T74" fmla="*/ 2411 w 2568"/>
              <a:gd name="T75" fmla="*/ 3615 h 3758"/>
              <a:gd name="T76" fmla="*/ 2320 w 2568"/>
              <a:gd name="T77" fmla="*/ 3753 h 3758"/>
              <a:gd name="T78" fmla="*/ 2222 w 2568"/>
              <a:gd name="T79" fmla="*/ 3722 h 3758"/>
              <a:gd name="T80" fmla="*/ 2137 w 2568"/>
              <a:gd name="T81" fmla="*/ 3622 h 3758"/>
              <a:gd name="T82" fmla="*/ 1829 w 2568"/>
              <a:gd name="T83" fmla="*/ 3253 h 3758"/>
              <a:gd name="T84" fmla="*/ 1304 w 2568"/>
              <a:gd name="T85" fmla="*/ 2600 h 3758"/>
              <a:gd name="T86" fmla="*/ 824 w 2568"/>
              <a:gd name="T87" fmla="*/ 1957 h 3758"/>
              <a:gd name="T88" fmla="*/ 533 w 2568"/>
              <a:gd name="T89" fmla="*/ 1477 h 3758"/>
              <a:gd name="T90" fmla="*/ 433 w 2568"/>
              <a:gd name="T91" fmla="*/ 1195 h 3758"/>
              <a:gd name="T92" fmla="*/ 429 w 2568"/>
              <a:gd name="T93" fmla="*/ 880 h 3758"/>
              <a:gd name="T94" fmla="*/ 559 w 2568"/>
              <a:gd name="T95" fmla="*/ 524 h 3758"/>
              <a:gd name="T96" fmla="*/ 762 w 2568"/>
              <a:gd name="T97" fmla="*/ 231 h 3758"/>
              <a:gd name="T98" fmla="*/ 1006 w 2568"/>
              <a:gd name="T99" fmla="*/ 55 h 3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68" h="3758">
                <a:moveTo>
                  <a:pt x="313" y="3691"/>
                </a:moveTo>
                <a:lnTo>
                  <a:pt x="315" y="3695"/>
                </a:lnTo>
                <a:lnTo>
                  <a:pt x="311" y="3693"/>
                </a:lnTo>
                <a:lnTo>
                  <a:pt x="313" y="3691"/>
                </a:lnTo>
                <a:close/>
                <a:moveTo>
                  <a:pt x="711" y="2122"/>
                </a:moveTo>
                <a:lnTo>
                  <a:pt x="739" y="2142"/>
                </a:lnTo>
                <a:lnTo>
                  <a:pt x="764" y="2169"/>
                </a:lnTo>
                <a:lnTo>
                  <a:pt x="788" y="2204"/>
                </a:lnTo>
                <a:lnTo>
                  <a:pt x="809" y="2238"/>
                </a:lnTo>
                <a:lnTo>
                  <a:pt x="829" y="2271"/>
                </a:lnTo>
                <a:lnTo>
                  <a:pt x="848" y="2300"/>
                </a:lnTo>
                <a:lnTo>
                  <a:pt x="1180" y="2733"/>
                </a:lnTo>
                <a:lnTo>
                  <a:pt x="1080" y="2862"/>
                </a:lnTo>
                <a:lnTo>
                  <a:pt x="977" y="2987"/>
                </a:lnTo>
                <a:lnTo>
                  <a:pt x="868" y="3109"/>
                </a:lnTo>
                <a:lnTo>
                  <a:pt x="760" y="3231"/>
                </a:lnTo>
                <a:lnTo>
                  <a:pt x="651" y="3353"/>
                </a:lnTo>
                <a:lnTo>
                  <a:pt x="548" y="3477"/>
                </a:lnTo>
                <a:lnTo>
                  <a:pt x="520" y="3509"/>
                </a:lnTo>
                <a:lnTo>
                  <a:pt x="486" y="3544"/>
                </a:lnTo>
                <a:lnTo>
                  <a:pt x="451" y="3578"/>
                </a:lnTo>
                <a:lnTo>
                  <a:pt x="413" y="3611"/>
                </a:lnTo>
                <a:lnTo>
                  <a:pt x="377" y="3642"/>
                </a:lnTo>
                <a:lnTo>
                  <a:pt x="342" y="3669"/>
                </a:lnTo>
                <a:lnTo>
                  <a:pt x="313" y="3691"/>
                </a:lnTo>
                <a:lnTo>
                  <a:pt x="311" y="3689"/>
                </a:lnTo>
                <a:lnTo>
                  <a:pt x="306" y="3677"/>
                </a:lnTo>
                <a:lnTo>
                  <a:pt x="295" y="3657"/>
                </a:lnTo>
                <a:lnTo>
                  <a:pt x="280" y="3631"/>
                </a:lnTo>
                <a:lnTo>
                  <a:pt x="262" y="3602"/>
                </a:lnTo>
                <a:lnTo>
                  <a:pt x="242" y="3567"/>
                </a:lnTo>
                <a:lnTo>
                  <a:pt x="220" y="3529"/>
                </a:lnTo>
                <a:lnTo>
                  <a:pt x="197" y="3487"/>
                </a:lnTo>
                <a:lnTo>
                  <a:pt x="173" y="3444"/>
                </a:lnTo>
                <a:lnTo>
                  <a:pt x="149" y="3397"/>
                </a:lnTo>
                <a:lnTo>
                  <a:pt x="126" y="3349"/>
                </a:lnTo>
                <a:lnTo>
                  <a:pt x="102" y="3300"/>
                </a:lnTo>
                <a:lnTo>
                  <a:pt x="79" y="3251"/>
                </a:lnTo>
                <a:lnTo>
                  <a:pt x="59" y="3202"/>
                </a:lnTo>
                <a:lnTo>
                  <a:pt x="40" y="3153"/>
                </a:lnTo>
                <a:lnTo>
                  <a:pt x="24" y="3107"/>
                </a:lnTo>
                <a:lnTo>
                  <a:pt x="13" y="3062"/>
                </a:lnTo>
                <a:lnTo>
                  <a:pt x="4" y="3020"/>
                </a:lnTo>
                <a:lnTo>
                  <a:pt x="0" y="2980"/>
                </a:lnTo>
                <a:lnTo>
                  <a:pt x="4" y="2971"/>
                </a:lnTo>
                <a:lnTo>
                  <a:pt x="13" y="2955"/>
                </a:lnTo>
                <a:lnTo>
                  <a:pt x="29" y="2935"/>
                </a:lnTo>
                <a:lnTo>
                  <a:pt x="49" y="2911"/>
                </a:lnTo>
                <a:lnTo>
                  <a:pt x="71" y="2886"/>
                </a:lnTo>
                <a:lnTo>
                  <a:pt x="97" y="2858"/>
                </a:lnTo>
                <a:lnTo>
                  <a:pt x="120" y="2833"/>
                </a:lnTo>
                <a:lnTo>
                  <a:pt x="144" y="2806"/>
                </a:lnTo>
                <a:lnTo>
                  <a:pt x="166" y="2782"/>
                </a:lnTo>
                <a:lnTo>
                  <a:pt x="184" y="2762"/>
                </a:lnTo>
                <a:lnTo>
                  <a:pt x="711" y="2122"/>
                </a:lnTo>
                <a:close/>
                <a:moveTo>
                  <a:pt x="1244" y="0"/>
                </a:moveTo>
                <a:lnTo>
                  <a:pt x="1333" y="4"/>
                </a:lnTo>
                <a:lnTo>
                  <a:pt x="1415" y="13"/>
                </a:lnTo>
                <a:lnTo>
                  <a:pt x="1491" y="29"/>
                </a:lnTo>
                <a:lnTo>
                  <a:pt x="1560" y="51"/>
                </a:lnTo>
                <a:lnTo>
                  <a:pt x="1626" y="78"/>
                </a:lnTo>
                <a:lnTo>
                  <a:pt x="1686" y="111"/>
                </a:lnTo>
                <a:lnTo>
                  <a:pt x="1740" y="149"/>
                </a:lnTo>
                <a:lnTo>
                  <a:pt x="1791" y="193"/>
                </a:lnTo>
                <a:lnTo>
                  <a:pt x="1839" y="238"/>
                </a:lnTo>
                <a:lnTo>
                  <a:pt x="1880" y="289"/>
                </a:lnTo>
                <a:lnTo>
                  <a:pt x="1920" y="342"/>
                </a:lnTo>
                <a:lnTo>
                  <a:pt x="1957" y="398"/>
                </a:lnTo>
                <a:lnTo>
                  <a:pt x="1989" y="457"/>
                </a:lnTo>
                <a:lnTo>
                  <a:pt x="2020" y="517"/>
                </a:lnTo>
                <a:lnTo>
                  <a:pt x="2049" y="578"/>
                </a:lnTo>
                <a:lnTo>
                  <a:pt x="2077" y="642"/>
                </a:lnTo>
                <a:lnTo>
                  <a:pt x="2097" y="693"/>
                </a:lnTo>
                <a:lnTo>
                  <a:pt x="2117" y="746"/>
                </a:lnTo>
                <a:lnTo>
                  <a:pt x="2135" y="802"/>
                </a:lnTo>
                <a:lnTo>
                  <a:pt x="2153" y="858"/>
                </a:lnTo>
                <a:lnTo>
                  <a:pt x="2166" y="917"/>
                </a:lnTo>
                <a:lnTo>
                  <a:pt x="2177" y="973"/>
                </a:lnTo>
                <a:lnTo>
                  <a:pt x="2180" y="1029"/>
                </a:lnTo>
                <a:lnTo>
                  <a:pt x="2180" y="1082"/>
                </a:lnTo>
                <a:lnTo>
                  <a:pt x="2171" y="1133"/>
                </a:lnTo>
                <a:lnTo>
                  <a:pt x="2144" y="1238"/>
                </a:lnTo>
                <a:lnTo>
                  <a:pt x="2111" y="1335"/>
                </a:lnTo>
                <a:lnTo>
                  <a:pt x="2073" y="1427"/>
                </a:lnTo>
                <a:lnTo>
                  <a:pt x="2029" y="1515"/>
                </a:lnTo>
                <a:lnTo>
                  <a:pt x="1984" y="1597"/>
                </a:lnTo>
                <a:lnTo>
                  <a:pt x="1960" y="1640"/>
                </a:lnTo>
                <a:lnTo>
                  <a:pt x="1937" y="1682"/>
                </a:lnTo>
                <a:lnTo>
                  <a:pt x="1911" y="1724"/>
                </a:lnTo>
                <a:lnTo>
                  <a:pt x="1884" y="1769"/>
                </a:lnTo>
                <a:lnTo>
                  <a:pt x="1851" y="1817"/>
                </a:lnTo>
                <a:lnTo>
                  <a:pt x="1844" y="1817"/>
                </a:lnTo>
                <a:lnTo>
                  <a:pt x="1404" y="1240"/>
                </a:lnTo>
                <a:lnTo>
                  <a:pt x="1449" y="1182"/>
                </a:lnTo>
                <a:lnTo>
                  <a:pt x="1495" y="1120"/>
                </a:lnTo>
                <a:lnTo>
                  <a:pt x="1539" y="1055"/>
                </a:lnTo>
                <a:lnTo>
                  <a:pt x="1579" y="987"/>
                </a:lnTo>
                <a:lnTo>
                  <a:pt x="1611" y="917"/>
                </a:lnTo>
                <a:lnTo>
                  <a:pt x="1626" y="862"/>
                </a:lnTo>
                <a:lnTo>
                  <a:pt x="1639" y="811"/>
                </a:lnTo>
                <a:lnTo>
                  <a:pt x="1651" y="757"/>
                </a:lnTo>
                <a:lnTo>
                  <a:pt x="1582" y="702"/>
                </a:lnTo>
                <a:lnTo>
                  <a:pt x="1511" y="658"/>
                </a:lnTo>
                <a:lnTo>
                  <a:pt x="1442" y="627"/>
                </a:lnTo>
                <a:lnTo>
                  <a:pt x="1375" y="607"/>
                </a:lnTo>
                <a:lnTo>
                  <a:pt x="1308" y="597"/>
                </a:lnTo>
                <a:lnTo>
                  <a:pt x="1244" y="597"/>
                </a:lnTo>
                <a:lnTo>
                  <a:pt x="1180" y="606"/>
                </a:lnTo>
                <a:lnTo>
                  <a:pt x="1119" y="622"/>
                </a:lnTo>
                <a:lnTo>
                  <a:pt x="1060" y="646"/>
                </a:lnTo>
                <a:lnTo>
                  <a:pt x="1046" y="653"/>
                </a:lnTo>
                <a:lnTo>
                  <a:pt x="1028" y="667"/>
                </a:lnTo>
                <a:lnTo>
                  <a:pt x="1009" y="684"/>
                </a:lnTo>
                <a:lnTo>
                  <a:pt x="989" y="704"/>
                </a:lnTo>
                <a:lnTo>
                  <a:pt x="969" y="724"/>
                </a:lnTo>
                <a:lnTo>
                  <a:pt x="953" y="742"/>
                </a:lnTo>
                <a:lnTo>
                  <a:pt x="940" y="760"/>
                </a:lnTo>
                <a:lnTo>
                  <a:pt x="931" y="773"/>
                </a:lnTo>
                <a:lnTo>
                  <a:pt x="928" y="795"/>
                </a:lnTo>
                <a:lnTo>
                  <a:pt x="931" y="818"/>
                </a:lnTo>
                <a:lnTo>
                  <a:pt x="940" y="844"/>
                </a:lnTo>
                <a:lnTo>
                  <a:pt x="949" y="869"/>
                </a:lnTo>
                <a:lnTo>
                  <a:pt x="960" y="891"/>
                </a:lnTo>
                <a:lnTo>
                  <a:pt x="968" y="909"/>
                </a:lnTo>
                <a:lnTo>
                  <a:pt x="1004" y="989"/>
                </a:lnTo>
                <a:lnTo>
                  <a:pt x="1049" y="1067"/>
                </a:lnTo>
                <a:lnTo>
                  <a:pt x="1100" y="1142"/>
                </a:lnTo>
                <a:lnTo>
                  <a:pt x="1153" y="1213"/>
                </a:lnTo>
                <a:lnTo>
                  <a:pt x="1209" y="1284"/>
                </a:lnTo>
                <a:lnTo>
                  <a:pt x="1264" y="1353"/>
                </a:lnTo>
                <a:lnTo>
                  <a:pt x="1317" y="1422"/>
                </a:lnTo>
                <a:lnTo>
                  <a:pt x="1486" y="1644"/>
                </a:lnTo>
                <a:lnTo>
                  <a:pt x="1659" y="1864"/>
                </a:lnTo>
                <a:lnTo>
                  <a:pt x="1835" y="2080"/>
                </a:lnTo>
                <a:lnTo>
                  <a:pt x="2011" y="2298"/>
                </a:lnTo>
                <a:lnTo>
                  <a:pt x="2184" y="2517"/>
                </a:lnTo>
                <a:lnTo>
                  <a:pt x="2557" y="2966"/>
                </a:lnTo>
                <a:lnTo>
                  <a:pt x="2564" y="2991"/>
                </a:lnTo>
                <a:lnTo>
                  <a:pt x="2568" y="3020"/>
                </a:lnTo>
                <a:lnTo>
                  <a:pt x="2566" y="3055"/>
                </a:lnTo>
                <a:lnTo>
                  <a:pt x="2560" y="3089"/>
                </a:lnTo>
                <a:lnTo>
                  <a:pt x="2555" y="3126"/>
                </a:lnTo>
                <a:lnTo>
                  <a:pt x="2546" y="3157"/>
                </a:lnTo>
                <a:lnTo>
                  <a:pt x="2540" y="3186"/>
                </a:lnTo>
                <a:lnTo>
                  <a:pt x="2531" y="3224"/>
                </a:lnTo>
                <a:lnTo>
                  <a:pt x="2520" y="3271"/>
                </a:lnTo>
                <a:lnTo>
                  <a:pt x="2506" y="3324"/>
                </a:lnTo>
                <a:lnTo>
                  <a:pt x="2489" y="3382"/>
                </a:lnTo>
                <a:lnTo>
                  <a:pt x="2473" y="3442"/>
                </a:lnTo>
                <a:lnTo>
                  <a:pt x="2453" y="3502"/>
                </a:lnTo>
                <a:lnTo>
                  <a:pt x="2433" y="3560"/>
                </a:lnTo>
                <a:lnTo>
                  <a:pt x="2411" y="3615"/>
                </a:lnTo>
                <a:lnTo>
                  <a:pt x="2389" y="3664"/>
                </a:lnTo>
                <a:lnTo>
                  <a:pt x="2368" y="3704"/>
                </a:lnTo>
                <a:lnTo>
                  <a:pt x="2344" y="3735"/>
                </a:lnTo>
                <a:lnTo>
                  <a:pt x="2320" y="3753"/>
                </a:lnTo>
                <a:lnTo>
                  <a:pt x="2297" y="3758"/>
                </a:lnTo>
                <a:lnTo>
                  <a:pt x="2273" y="3753"/>
                </a:lnTo>
                <a:lnTo>
                  <a:pt x="2248" y="3740"/>
                </a:lnTo>
                <a:lnTo>
                  <a:pt x="2222" y="3722"/>
                </a:lnTo>
                <a:lnTo>
                  <a:pt x="2199" y="3698"/>
                </a:lnTo>
                <a:lnTo>
                  <a:pt x="2177" y="3673"/>
                </a:lnTo>
                <a:lnTo>
                  <a:pt x="2155" y="3647"/>
                </a:lnTo>
                <a:lnTo>
                  <a:pt x="2137" y="3622"/>
                </a:lnTo>
                <a:lnTo>
                  <a:pt x="2120" y="3602"/>
                </a:lnTo>
                <a:lnTo>
                  <a:pt x="2108" y="3586"/>
                </a:lnTo>
                <a:lnTo>
                  <a:pt x="1971" y="3418"/>
                </a:lnTo>
                <a:lnTo>
                  <a:pt x="1829" y="3253"/>
                </a:lnTo>
                <a:lnTo>
                  <a:pt x="1689" y="3086"/>
                </a:lnTo>
                <a:lnTo>
                  <a:pt x="1551" y="2917"/>
                </a:lnTo>
                <a:lnTo>
                  <a:pt x="1428" y="2758"/>
                </a:lnTo>
                <a:lnTo>
                  <a:pt x="1304" y="2600"/>
                </a:lnTo>
                <a:lnTo>
                  <a:pt x="1180" y="2444"/>
                </a:lnTo>
                <a:lnTo>
                  <a:pt x="1059" y="2284"/>
                </a:lnTo>
                <a:lnTo>
                  <a:pt x="940" y="2122"/>
                </a:lnTo>
                <a:lnTo>
                  <a:pt x="824" y="1957"/>
                </a:lnTo>
                <a:lnTo>
                  <a:pt x="711" y="1786"/>
                </a:lnTo>
                <a:lnTo>
                  <a:pt x="604" y="1609"/>
                </a:lnTo>
                <a:lnTo>
                  <a:pt x="568" y="1544"/>
                </a:lnTo>
                <a:lnTo>
                  <a:pt x="533" y="1477"/>
                </a:lnTo>
                <a:lnTo>
                  <a:pt x="500" y="1409"/>
                </a:lnTo>
                <a:lnTo>
                  <a:pt x="473" y="1340"/>
                </a:lnTo>
                <a:lnTo>
                  <a:pt x="451" y="1267"/>
                </a:lnTo>
                <a:lnTo>
                  <a:pt x="433" y="1195"/>
                </a:lnTo>
                <a:lnTo>
                  <a:pt x="422" y="1120"/>
                </a:lnTo>
                <a:lnTo>
                  <a:pt x="417" y="1042"/>
                </a:lnTo>
                <a:lnTo>
                  <a:pt x="419" y="962"/>
                </a:lnTo>
                <a:lnTo>
                  <a:pt x="429" y="880"/>
                </a:lnTo>
                <a:lnTo>
                  <a:pt x="448" y="795"/>
                </a:lnTo>
                <a:lnTo>
                  <a:pt x="477" y="706"/>
                </a:lnTo>
                <a:lnTo>
                  <a:pt x="513" y="613"/>
                </a:lnTo>
                <a:lnTo>
                  <a:pt x="559" y="524"/>
                </a:lnTo>
                <a:lnTo>
                  <a:pt x="608" y="440"/>
                </a:lnTo>
                <a:lnTo>
                  <a:pt x="660" y="360"/>
                </a:lnTo>
                <a:lnTo>
                  <a:pt x="717" y="286"/>
                </a:lnTo>
                <a:lnTo>
                  <a:pt x="762" y="231"/>
                </a:lnTo>
                <a:lnTo>
                  <a:pt x="815" y="180"/>
                </a:lnTo>
                <a:lnTo>
                  <a:pt x="873" y="133"/>
                </a:lnTo>
                <a:lnTo>
                  <a:pt x="937" y="91"/>
                </a:lnTo>
                <a:lnTo>
                  <a:pt x="1006" y="55"/>
                </a:lnTo>
                <a:lnTo>
                  <a:pt x="1080" y="29"/>
                </a:lnTo>
                <a:lnTo>
                  <a:pt x="124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67" name="Oval 1">
            <a:extLst>
              <a:ext uri="{FF2B5EF4-FFF2-40B4-BE49-F238E27FC236}">
                <a16:creationId xmlns:a16="http://schemas.microsoft.com/office/drawing/2014/main" id="{9E7398FE-B433-4107-A7F2-E972556D11F3}"/>
              </a:ext>
            </a:extLst>
          </p:cNvPr>
          <p:cNvSpPr/>
          <p:nvPr/>
        </p:nvSpPr>
        <p:spPr>
          <a:xfrm>
            <a:off x="8373665" y="602219"/>
            <a:ext cx="342296" cy="342295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68" name="Donut 3">
            <a:extLst>
              <a:ext uri="{FF2B5EF4-FFF2-40B4-BE49-F238E27FC236}">
                <a16:creationId xmlns:a16="http://schemas.microsoft.com/office/drawing/2014/main" id="{578B931D-464E-478C-A591-14E47C50F8D9}"/>
              </a:ext>
            </a:extLst>
          </p:cNvPr>
          <p:cNvSpPr/>
          <p:nvPr/>
        </p:nvSpPr>
        <p:spPr>
          <a:xfrm rot="2542585">
            <a:off x="10085046" y="6173868"/>
            <a:ext cx="214889" cy="409323"/>
          </a:xfrm>
          <a:custGeom>
            <a:avLst/>
            <a:gdLst/>
            <a:ahLst/>
            <a:cxnLst/>
            <a:rect l="l" t="t" r="r" b="b"/>
            <a:pathLst>
              <a:path w="2073250" h="3949150">
                <a:moveTo>
                  <a:pt x="1279271" y="2220875"/>
                </a:moveTo>
                <a:lnTo>
                  <a:pt x="1285176" y="2794045"/>
                </a:lnTo>
                <a:lnTo>
                  <a:pt x="1962603" y="2794045"/>
                </a:lnTo>
                <a:lnTo>
                  <a:pt x="1962603" y="3261227"/>
                </a:lnTo>
                <a:lnTo>
                  <a:pt x="1289989" y="3261228"/>
                </a:lnTo>
                <a:lnTo>
                  <a:pt x="1297029" y="3944670"/>
                </a:lnTo>
                <a:lnTo>
                  <a:pt x="795159" y="3949150"/>
                </a:lnTo>
                <a:lnTo>
                  <a:pt x="788072" y="3261227"/>
                </a:lnTo>
                <a:lnTo>
                  <a:pt x="110647" y="3261227"/>
                </a:lnTo>
                <a:lnTo>
                  <a:pt x="110647" y="2794045"/>
                </a:lnTo>
                <a:lnTo>
                  <a:pt x="783259" y="2794045"/>
                </a:lnTo>
                <a:lnTo>
                  <a:pt x="777401" y="2225354"/>
                </a:lnTo>
                <a:close/>
                <a:moveTo>
                  <a:pt x="1036626" y="518312"/>
                </a:moveTo>
                <a:cubicBezTo>
                  <a:pt x="750370" y="518312"/>
                  <a:pt x="518313" y="753722"/>
                  <a:pt x="518313" y="1044116"/>
                </a:cubicBezTo>
                <a:cubicBezTo>
                  <a:pt x="518313" y="1334510"/>
                  <a:pt x="750370" y="1569920"/>
                  <a:pt x="1036626" y="1569920"/>
                </a:cubicBezTo>
                <a:cubicBezTo>
                  <a:pt x="1322882" y="1569920"/>
                  <a:pt x="1554939" y="1334510"/>
                  <a:pt x="1554939" y="1044116"/>
                </a:cubicBezTo>
                <a:cubicBezTo>
                  <a:pt x="1554939" y="753722"/>
                  <a:pt x="1322882" y="518312"/>
                  <a:pt x="1036626" y="518312"/>
                </a:cubicBezTo>
                <a:close/>
                <a:moveTo>
                  <a:pt x="1036625" y="0"/>
                </a:moveTo>
                <a:cubicBezTo>
                  <a:pt x="1609137" y="0"/>
                  <a:pt x="2073250" y="467467"/>
                  <a:pt x="2073250" y="1044116"/>
                </a:cubicBezTo>
                <a:cubicBezTo>
                  <a:pt x="2073250" y="1620765"/>
                  <a:pt x="1609137" y="2088232"/>
                  <a:pt x="1036625" y="2088232"/>
                </a:cubicBezTo>
                <a:cubicBezTo>
                  <a:pt x="464113" y="2088232"/>
                  <a:pt x="0" y="1620765"/>
                  <a:pt x="0" y="1044116"/>
                </a:cubicBezTo>
                <a:cubicBezTo>
                  <a:pt x="0" y="467467"/>
                  <a:pt x="464113" y="0"/>
                  <a:pt x="1036625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0" name="Rounded Rectangle 8">
            <a:extLst>
              <a:ext uri="{FF2B5EF4-FFF2-40B4-BE49-F238E27FC236}">
                <a16:creationId xmlns:a16="http://schemas.microsoft.com/office/drawing/2014/main" id="{50D3B854-3EE4-412D-B130-9F9BD2DD6222}"/>
              </a:ext>
            </a:extLst>
          </p:cNvPr>
          <p:cNvSpPr/>
          <p:nvPr/>
        </p:nvSpPr>
        <p:spPr>
          <a:xfrm>
            <a:off x="5318933" y="3416531"/>
            <a:ext cx="302313" cy="228108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71" name="Heart 3">
            <a:extLst>
              <a:ext uri="{FF2B5EF4-FFF2-40B4-BE49-F238E27FC236}">
                <a16:creationId xmlns:a16="http://schemas.microsoft.com/office/drawing/2014/main" id="{A91AA6E8-9997-4D25-BE4D-63E9C9D852E0}"/>
              </a:ext>
            </a:extLst>
          </p:cNvPr>
          <p:cNvSpPr>
            <a:spLocks noChangeAspect="1"/>
          </p:cNvSpPr>
          <p:nvPr/>
        </p:nvSpPr>
        <p:spPr>
          <a:xfrm>
            <a:off x="11506328" y="936972"/>
            <a:ext cx="302279" cy="273557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78" name="Round Same Side Corner Rectangle 5">
            <a:extLst>
              <a:ext uri="{FF2B5EF4-FFF2-40B4-BE49-F238E27FC236}">
                <a16:creationId xmlns:a16="http://schemas.microsoft.com/office/drawing/2014/main" id="{F4D8A441-8B70-4314-87AA-29D81B35E5B9}"/>
              </a:ext>
            </a:extLst>
          </p:cNvPr>
          <p:cNvSpPr/>
          <p:nvPr/>
        </p:nvSpPr>
        <p:spPr>
          <a:xfrm>
            <a:off x="9871330" y="103857"/>
            <a:ext cx="352384" cy="247386"/>
          </a:xfrm>
          <a:custGeom>
            <a:avLst/>
            <a:gdLst/>
            <a:ahLst/>
            <a:cxnLst/>
            <a:rect l="l" t="t" r="r" b="b"/>
            <a:pathLst>
              <a:path w="3934890" h="3325069">
                <a:moveTo>
                  <a:pt x="3256955" y="2654903"/>
                </a:moveTo>
                <a:cubicBezTo>
                  <a:pt x="3442016" y="2654903"/>
                  <a:pt x="3592038" y="2804925"/>
                  <a:pt x="3592038" y="2989986"/>
                </a:cubicBezTo>
                <a:cubicBezTo>
                  <a:pt x="3592038" y="3175047"/>
                  <a:pt x="3442016" y="3325069"/>
                  <a:pt x="3256955" y="3325069"/>
                </a:cubicBezTo>
                <a:cubicBezTo>
                  <a:pt x="3071894" y="3325069"/>
                  <a:pt x="2921872" y="3175047"/>
                  <a:pt x="2921872" y="2989986"/>
                </a:cubicBezTo>
                <a:cubicBezTo>
                  <a:pt x="2921872" y="2804925"/>
                  <a:pt x="3071894" y="2654903"/>
                  <a:pt x="3256955" y="2654903"/>
                </a:cubicBezTo>
                <a:close/>
                <a:moveTo>
                  <a:pt x="1163958" y="2654903"/>
                </a:moveTo>
                <a:cubicBezTo>
                  <a:pt x="1349019" y="2654903"/>
                  <a:pt x="1499041" y="2804925"/>
                  <a:pt x="1499041" y="2989986"/>
                </a:cubicBezTo>
                <a:cubicBezTo>
                  <a:pt x="1499041" y="3175047"/>
                  <a:pt x="1349019" y="3325069"/>
                  <a:pt x="1163958" y="3325069"/>
                </a:cubicBezTo>
                <a:cubicBezTo>
                  <a:pt x="978897" y="3325069"/>
                  <a:pt x="828875" y="3175047"/>
                  <a:pt x="828875" y="2989986"/>
                </a:cubicBezTo>
                <a:cubicBezTo>
                  <a:pt x="828875" y="2804925"/>
                  <a:pt x="978897" y="2654903"/>
                  <a:pt x="1163958" y="2654903"/>
                </a:cubicBezTo>
                <a:close/>
                <a:moveTo>
                  <a:pt x="76162" y="2262658"/>
                </a:moveTo>
                <a:lnTo>
                  <a:pt x="3934890" y="2262658"/>
                </a:lnTo>
                <a:lnTo>
                  <a:pt x="3934890" y="2865907"/>
                </a:lnTo>
                <a:lnTo>
                  <a:pt x="3688794" y="2865907"/>
                </a:lnTo>
                <a:cubicBezTo>
                  <a:pt x="3630311" y="2683593"/>
                  <a:pt x="3458928" y="2552630"/>
                  <a:pt x="3256956" y="2552630"/>
                </a:cubicBezTo>
                <a:cubicBezTo>
                  <a:pt x="3054984" y="2552630"/>
                  <a:pt x="2883601" y="2683593"/>
                  <a:pt x="2825119" y="2865907"/>
                </a:cubicBezTo>
                <a:lnTo>
                  <a:pt x="1595797" y="2865907"/>
                </a:lnTo>
                <a:cubicBezTo>
                  <a:pt x="1537314" y="2683593"/>
                  <a:pt x="1365931" y="2552630"/>
                  <a:pt x="1163959" y="2552630"/>
                </a:cubicBezTo>
                <a:cubicBezTo>
                  <a:pt x="952624" y="2552630"/>
                  <a:pt x="774779" y="2696018"/>
                  <a:pt x="724237" y="2891307"/>
                </a:cubicBezTo>
                <a:lnTo>
                  <a:pt x="398213" y="2891307"/>
                </a:lnTo>
                <a:cubicBezTo>
                  <a:pt x="178286" y="2891307"/>
                  <a:pt x="0" y="2713021"/>
                  <a:pt x="0" y="2493094"/>
                </a:cubicBezTo>
                <a:lnTo>
                  <a:pt x="0" y="2267371"/>
                </a:lnTo>
                <a:lnTo>
                  <a:pt x="76162" y="2267371"/>
                </a:lnTo>
                <a:close/>
                <a:moveTo>
                  <a:pt x="940438" y="986308"/>
                </a:moveTo>
                <a:cubicBezTo>
                  <a:pt x="831368" y="986308"/>
                  <a:pt x="742949" y="1041027"/>
                  <a:pt x="742949" y="1108525"/>
                </a:cubicBezTo>
                <a:lnTo>
                  <a:pt x="742949" y="1420858"/>
                </a:lnTo>
                <a:lnTo>
                  <a:pt x="1337996" y="1420858"/>
                </a:lnTo>
                <a:lnTo>
                  <a:pt x="1337996" y="986308"/>
                </a:lnTo>
                <a:close/>
                <a:moveTo>
                  <a:pt x="2566126" y="947333"/>
                </a:moveTo>
                <a:cubicBezTo>
                  <a:pt x="2490968" y="947333"/>
                  <a:pt x="2430039" y="1008262"/>
                  <a:pt x="2430039" y="1083421"/>
                </a:cubicBezTo>
                <a:lnTo>
                  <a:pt x="2430039" y="1283715"/>
                </a:lnTo>
                <a:lnTo>
                  <a:pt x="2240561" y="1283715"/>
                </a:lnTo>
                <a:cubicBezTo>
                  <a:pt x="2165402" y="1283715"/>
                  <a:pt x="2104473" y="1344644"/>
                  <a:pt x="2104473" y="1419803"/>
                </a:cubicBezTo>
                <a:lnTo>
                  <a:pt x="2104473" y="1443548"/>
                </a:lnTo>
                <a:cubicBezTo>
                  <a:pt x="2104473" y="1518707"/>
                  <a:pt x="2165402" y="1579635"/>
                  <a:pt x="2240561" y="1579635"/>
                </a:cubicBezTo>
                <a:lnTo>
                  <a:pt x="2430039" y="1579635"/>
                </a:lnTo>
                <a:lnTo>
                  <a:pt x="2430039" y="1758296"/>
                </a:lnTo>
                <a:cubicBezTo>
                  <a:pt x="2430039" y="1833454"/>
                  <a:pt x="2490968" y="1894383"/>
                  <a:pt x="2566126" y="1894383"/>
                </a:cubicBezTo>
                <a:lnTo>
                  <a:pt x="2589871" y="1894383"/>
                </a:lnTo>
                <a:cubicBezTo>
                  <a:pt x="2665030" y="1894383"/>
                  <a:pt x="2725959" y="1833454"/>
                  <a:pt x="2725959" y="1758296"/>
                </a:cubicBezTo>
                <a:lnTo>
                  <a:pt x="2725959" y="1579635"/>
                </a:lnTo>
                <a:lnTo>
                  <a:pt x="2915437" y="1579635"/>
                </a:lnTo>
                <a:cubicBezTo>
                  <a:pt x="2990595" y="1579635"/>
                  <a:pt x="3051524" y="1518707"/>
                  <a:pt x="3051524" y="1443548"/>
                </a:cubicBezTo>
                <a:lnTo>
                  <a:pt x="3051524" y="1419803"/>
                </a:lnTo>
                <a:cubicBezTo>
                  <a:pt x="3051524" y="1344644"/>
                  <a:pt x="2990595" y="1283715"/>
                  <a:pt x="2915437" y="1283715"/>
                </a:cubicBezTo>
                <a:lnTo>
                  <a:pt x="2725959" y="1283715"/>
                </a:lnTo>
                <a:lnTo>
                  <a:pt x="2725959" y="1083421"/>
                </a:lnTo>
                <a:cubicBezTo>
                  <a:pt x="2725959" y="1008262"/>
                  <a:pt x="2665030" y="947333"/>
                  <a:pt x="2589871" y="947333"/>
                </a:cubicBezTo>
                <a:close/>
                <a:moveTo>
                  <a:pt x="2175584" y="448446"/>
                </a:moveTo>
                <a:lnTo>
                  <a:pt x="2342436" y="448446"/>
                </a:lnTo>
                <a:cubicBezTo>
                  <a:pt x="2365949" y="448446"/>
                  <a:pt x="2385010" y="467507"/>
                  <a:pt x="2385010" y="491020"/>
                </a:cubicBezTo>
                <a:lnTo>
                  <a:pt x="2385010" y="513872"/>
                </a:lnTo>
                <a:cubicBezTo>
                  <a:pt x="2385010" y="537385"/>
                  <a:pt x="2365949" y="556446"/>
                  <a:pt x="2342436" y="556446"/>
                </a:cubicBezTo>
                <a:lnTo>
                  <a:pt x="2175584" y="556446"/>
                </a:lnTo>
                <a:cubicBezTo>
                  <a:pt x="2152071" y="556446"/>
                  <a:pt x="2133010" y="537385"/>
                  <a:pt x="2133010" y="513872"/>
                </a:cubicBezTo>
                <a:lnTo>
                  <a:pt x="2133010" y="491020"/>
                </a:lnTo>
                <a:cubicBezTo>
                  <a:pt x="2133010" y="467507"/>
                  <a:pt x="2152071" y="448446"/>
                  <a:pt x="2175584" y="448446"/>
                </a:cubicBezTo>
                <a:close/>
                <a:moveTo>
                  <a:pt x="1313354" y="439278"/>
                </a:moveTo>
                <a:lnTo>
                  <a:pt x="1480043" y="446666"/>
                </a:lnTo>
                <a:cubicBezTo>
                  <a:pt x="1503533" y="447707"/>
                  <a:pt x="1521731" y="467594"/>
                  <a:pt x="1520690" y="491084"/>
                </a:cubicBezTo>
                <a:lnTo>
                  <a:pt x="1519678" y="513913"/>
                </a:lnTo>
                <a:cubicBezTo>
                  <a:pt x="1518636" y="537403"/>
                  <a:pt x="1498750" y="555601"/>
                  <a:pt x="1475260" y="554560"/>
                </a:cubicBezTo>
                <a:lnTo>
                  <a:pt x="1308572" y="547172"/>
                </a:lnTo>
                <a:cubicBezTo>
                  <a:pt x="1285082" y="546130"/>
                  <a:pt x="1266884" y="526244"/>
                  <a:pt x="1267925" y="502754"/>
                </a:cubicBezTo>
                <a:lnTo>
                  <a:pt x="1268937" y="479925"/>
                </a:lnTo>
                <a:cubicBezTo>
                  <a:pt x="1269978" y="456435"/>
                  <a:pt x="1289864" y="438236"/>
                  <a:pt x="1313354" y="439278"/>
                </a:cubicBezTo>
                <a:close/>
                <a:moveTo>
                  <a:pt x="1782480" y="391192"/>
                </a:moveTo>
                <a:lnTo>
                  <a:pt x="1854488" y="391192"/>
                </a:lnTo>
                <a:cubicBezTo>
                  <a:pt x="1947917" y="391192"/>
                  <a:pt x="2023656" y="466931"/>
                  <a:pt x="2023656" y="560360"/>
                </a:cubicBezTo>
                <a:lnTo>
                  <a:pt x="2023656" y="721195"/>
                </a:lnTo>
                <a:lnTo>
                  <a:pt x="3934890" y="721195"/>
                </a:lnTo>
                <a:lnTo>
                  <a:pt x="3934890" y="2109731"/>
                </a:lnTo>
                <a:lnTo>
                  <a:pt x="14197" y="2109731"/>
                </a:lnTo>
                <a:lnTo>
                  <a:pt x="14197" y="2114574"/>
                </a:lnTo>
                <a:lnTo>
                  <a:pt x="0" y="2114574"/>
                </a:lnTo>
                <a:lnTo>
                  <a:pt x="0" y="1828455"/>
                </a:lnTo>
                <a:cubicBezTo>
                  <a:pt x="0" y="1608528"/>
                  <a:pt x="178286" y="1430242"/>
                  <a:pt x="398213" y="1430242"/>
                </a:cubicBezTo>
                <a:lnTo>
                  <a:pt x="519518" y="1430242"/>
                </a:lnTo>
                <a:lnTo>
                  <a:pt x="519518" y="977203"/>
                </a:lnTo>
                <a:cubicBezTo>
                  <a:pt x="519518" y="876538"/>
                  <a:pt x="601123" y="794933"/>
                  <a:pt x="701788" y="794933"/>
                </a:cubicBezTo>
                <a:lnTo>
                  <a:pt x="1349377" y="794933"/>
                </a:lnTo>
                <a:lnTo>
                  <a:pt x="1349377" y="721195"/>
                </a:lnTo>
                <a:lnTo>
                  <a:pt x="1613312" y="721195"/>
                </a:lnTo>
                <a:lnTo>
                  <a:pt x="1613312" y="560360"/>
                </a:lnTo>
                <a:cubicBezTo>
                  <a:pt x="1613312" y="466931"/>
                  <a:pt x="1689051" y="391192"/>
                  <a:pt x="1782480" y="391192"/>
                </a:cubicBezTo>
                <a:close/>
                <a:moveTo>
                  <a:pt x="2217013" y="121841"/>
                </a:moveTo>
                <a:cubicBezTo>
                  <a:pt x="2228118" y="123263"/>
                  <a:pt x="2238680" y="128922"/>
                  <a:pt x="2246068" y="138480"/>
                </a:cubicBezTo>
                <a:lnTo>
                  <a:pt x="2260428" y="157060"/>
                </a:lnTo>
                <a:cubicBezTo>
                  <a:pt x="2275203" y="176176"/>
                  <a:pt x="2271684" y="203650"/>
                  <a:pt x="2252568" y="218425"/>
                </a:cubicBezTo>
                <a:lnTo>
                  <a:pt x="2122407" y="319028"/>
                </a:lnTo>
                <a:cubicBezTo>
                  <a:pt x="2103291" y="333803"/>
                  <a:pt x="2075817" y="330283"/>
                  <a:pt x="2061042" y="311168"/>
                </a:cubicBezTo>
                <a:lnTo>
                  <a:pt x="2046682" y="292588"/>
                </a:lnTo>
                <a:cubicBezTo>
                  <a:pt x="2031907" y="273472"/>
                  <a:pt x="2035426" y="245997"/>
                  <a:pt x="2054542" y="231223"/>
                </a:cubicBezTo>
                <a:lnTo>
                  <a:pt x="2184703" y="130620"/>
                </a:lnTo>
                <a:cubicBezTo>
                  <a:pt x="2194261" y="123232"/>
                  <a:pt x="2205908" y="120418"/>
                  <a:pt x="2217013" y="121841"/>
                </a:cubicBezTo>
                <a:close/>
                <a:moveTo>
                  <a:pt x="1478016" y="112448"/>
                </a:moveTo>
                <a:cubicBezTo>
                  <a:pt x="1488894" y="113071"/>
                  <a:pt x="1499534" y="117844"/>
                  <a:pt x="1507358" y="126619"/>
                </a:cubicBezTo>
                <a:lnTo>
                  <a:pt x="1618401" y="251155"/>
                </a:lnTo>
                <a:cubicBezTo>
                  <a:pt x="1634050" y="268704"/>
                  <a:pt x="1632508" y="295617"/>
                  <a:pt x="1614958" y="311265"/>
                </a:cubicBezTo>
                <a:lnTo>
                  <a:pt x="1597902" y="326473"/>
                </a:lnTo>
                <a:cubicBezTo>
                  <a:pt x="1580352" y="342122"/>
                  <a:pt x="1553440" y="340580"/>
                  <a:pt x="1537792" y="323030"/>
                </a:cubicBezTo>
                <a:lnTo>
                  <a:pt x="1426749" y="198495"/>
                </a:lnTo>
                <a:cubicBezTo>
                  <a:pt x="1411101" y="180945"/>
                  <a:pt x="1412642" y="154033"/>
                  <a:pt x="1430192" y="138385"/>
                </a:cubicBezTo>
                <a:lnTo>
                  <a:pt x="1447248" y="123176"/>
                </a:lnTo>
                <a:cubicBezTo>
                  <a:pt x="1456023" y="115352"/>
                  <a:pt x="1467139" y="111825"/>
                  <a:pt x="1478016" y="112448"/>
                </a:cubicBezTo>
                <a:close/>
                <a:moveTo>
                  <a:pt x="1837237" y="58"/>
                </a:moveTo>
                <a:lnTo>
                  <a:pt x="1861379" y="1283"/>
                </a:lnTo>
                <a:cubicBezTo>
                  <a:pt x="1886217" y="2543"/>
                  <a:pt x="1905332" y="23700"/>
                  <a:pt x="1904072" y="48538"/>
                </a:cubicBezTo>
                <a:lnTo>
                  <a:pt x="1895868" y="210266"/>
                </a:lnTo>
                <a:cubicBezTo>
                  <a:pt x="1894608" y="235105"/>
                  <a:pt x="1873451" y="254219"/>
                  <a:pt x="1848613" y="252959"/>
                </a:cubicBezTo>
                <a:lnTo>
                  <a:pt x="1824471" y="251735"/>
                </a:lnTo>
                <a:cubicBezTo>
                  <a:pt x="1799633" y="250475"/>
                  <a:pt x="1780518" y="229317"/>
                  <a:pt x="1781778" y="204479"/>
                </a:cubicBezTo>
                <a:lnTo>
                  <a:pt x="1789981" y="42751"/>
                </a:lnTo>
                <a:cubicBezTo>
                  <a:pt x="1791241" y="17913"/>
                  <a:pt x="1812399" y="-1201"/>
                  <a:pt x="1837237" y="5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79" name="Parallelogram 8">
            <a:extLst>
              <a:ext uri="{FF2B5EF4-FFF2-40B4-BE49-F238E27FC236}">
                <a16:creationId xmlns:a16="http://schemas.microsoft.com/office/drawing/2014/main" id="{955BF537-7E59-488D-A940-F1B863F7EB58}"/>
              </a:ext>
            </a:extLst>
          </p:cNvPr>
          <p:cNvSpPr/>
          <p:nvPr/>
        </p:nvSpPr>
        <p:spPr>
          <a:xfrm>
            <a:off x="6469630" y="2392536"/>
            <a:ext cx="381319" cy="232595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81" name="Freeform 18">
            <a:extLst>
              <a:ext uri="{FF2B5EF4-FFF2-40B4-BE49-F238E27FC236}">
                <a16:creationId xmlns:a16="http://schemas.microsoft.com/office/drawing/2014/main" id="{4D911A5B-60CB-4472-A1AF-3EB7FF9CE573}"/>
              </a:ext>
            </a:extLst>
          </p:cNvPr>
          <p:cNvSpPr>
            <a:spLocks/>
          </p:cNvSpPr>
          <p:nvPr/>
        </p:nvSpPr>
        <p:spPr bwMode="auto">
          <a:xfrm>
            <a:off x="11519242" y="4951149"/>
            <a:ext cx="314404" cy="313890"/>
          </a:xfrm>
          <a:custGeom>
            <a:avLst/>
            <a:gdLst/>
            <a:ahLst/>
            <a:cxnLst/>
            <a:rect l="l" t="t" r="r" b="b"/>
            <a:pathLst>
              <a:path w="3788345" h="3782142">
                <a:moveTo>
                  <a:pt x="3559909" y="1946081"/>
                </a:moveTo>
                <a:lnTo>
                  <a:pt x="3571003" y="1946081"/>
                </a:lnTo>
                <a:lnTo>
                  <a:pt x="3598234" y="1951628"/>
                </a:lnTo>
                <a:lnTo>
                  <a:pt x="3623952" y="1957680"/>
                </a:lnTo>
                <a:lnTo>
                  <a:pt x="3648661" y="1965244"/>
                </a:lnTo>
                <a:lnTo>
                  <a:pt x="3671858" y="1975329"/>
                </a:lnTo>
                <a:lnTo>
                  <a:pt x="3692029" y="1986927"/>
                </a:lnTo>
                <a:lnTo>
                  <a:pt x="3710183" y="2001047"/>
                </a:lnTo>
                <a:lnTo>
                  <a:pt x="3725815" y="2018192"/>
                </a:lnTo>
                <a:lnTo>
                  <a:pt x="3746995" y="2049457"/>
                </a:lnTo>
                <a:lnTo>
                  <a:pt x="3763636" y="2082739"/>
                </a:lnTo>
                <a:lnTo>
                  <a:pt x="3775234" y="2116526"/>
                </a:lnTo>
                <a:lnTo>
                  <a:pt x="3783807" y="2151321"/>
                </a:lnTo>
                <a:lnTo>
                  <a:pt x="3787337" y="2187124"/>
                </a:lnTo>
                <a:lnTo>
                  <a:pt x="3788345" y="2223936"/>
                </a:lnTo>
                <a:lnTo>
                  <a:pt x="3785320" y="2259235"/>
                </a:lnTo>
                <a:lnTo>
                  <a:pt x="3779772" y="2296047"/>
                </a:lnTo>
                <a:lnTo>
                  <a:pt x="3772713" y="2331851"/>
                </a:lnTo>
                <a:lnTo>
                  <a:pt x="3762627" y="2367654"/>
                </a:lnTo>
                <a:lnTo>
                  <a:pt x="3750525" y="2402449"/>
                </a:lnTo>
                <a:lnTo>
                  <a:pt x="3736909" y="2436235"/>
                </a:lnTo>
                <a:lnTo>
                  <a:pt x="3722285" y="2468509"/>
                </a:lnTo>
                <a:lnTo>
                  <a:pt x="3706653" y="2499774"/>
                </a:lnTo>
                <a:lnTo>
                  <a:pt x="3691020" y="2529022"/>
                </a:lnTo>
                <a:lnTo>
                  <a:pt x="3674379" y="2555748"/>
                </a:lnTo>
                <a:lnTo>
                  <a:pt x="3657234" y="2580458"/>
                </a:lnTo>
                <a:lnTo>
                  <a:pt x="3641602" y="2603150"/>
                </a:lnTo>
                <a:lnTo>
                  <a:pt x="3617396" y="2630885"/>
                </a:lnTo>
                <a:lnTo>
                  <a:pt x="3591174" y="2657612"/>
                </a:lnTo>
                <a:lnTo>
                  <a:pt x="3560918" y="2682321"/>
                </a:lnTo>
                <a:lnTo>
                  <a:pt x="3527636" y="2704005"/>
                </a:lnTo>
                <a:lnTo>
                  <a:pt x="3491832" y="2723167"/>
                </a:lnTo>
                <a:lnTo>
                  <a:pt x="3454516" y="2738800"/>
                </a:lnTo>
                <a:lnTo>
                  <a:pt x="3415183" y="2750902"/>
                </a:lnTo>
                <a:lnTo>
                  <a:pt x="3395012" y="2753424"/>
                </a:lnTo>
                <a:lnTo>
                  <a:pt x="3373832" y="2754432"/>
                </a:lnTo>
                <a:lnTo>
                  <a:pt x="3352653" y="2754432"/>
                </a:lnTo>
                <a:lnTo>
                  <a:pt x="3329960" y="2752919"/>
                </a:lnTo>
                <a:lnTo>
                  <a:pt x="3307772" y="2751911"/>
                </a:lnTo>
                <a:lnTo>
                  <a:pt x="3284576" y="2750902"/>
                </a:lnTo>
                <a:lnTo>
                  <a:pt x="3263900" y="2751911"/>
                </a:lnTo>
                <a:lnTo>
                  <a:pt x="3242721" y="2754432"/>
                </a:lnTo>
                <a:lnTo>
                  <a:pt x="3223559" y="2759979"/>
                </a:lnTo>
                <a:lnTo>
                  <a:pt x="3204900" y="2768552"/>
                </a:lnTo>
                <a:lnTo>
                  <a:pt x="3189268" y="2781159"/>
                </a:lnTo>
                <a:lnTo>
                  <a:pt x="3172123" y="2800321"/>
                </a:lnTo>
                <a:lnTo>
                  <a:pt x="3156490" y="2823518"/>
                </a:lnTo>
                <a:lnTo>
                  <a:pt x="3142875" y="2847219"/>
                </a:lnTo>
                <a:lnTo>
                  <a:pt x="3129764" y="2870919"/>
                </a:lnTo>
                <a:lnTo>
                  <a:pt x="3117157" y="2895629"/>
                </a:lnTo>
                <a:lnTo>
                  <a:pt x="3097994" y="2927902"/>
                </a:lnTo>
                <a:lnTo>
                  <a:pt x="3078328" y="2961689"/>
                </a:lnTo>
                <a:lnTo>
                  <a:pt x="3058157" y="2995475"/>
                </a:lnTo>
                <a:lnTo>
                  <a:pt x="3037482" y="3028757"/>
                </a:lnTo>
                <a:lnTo>
                  <a:pt x="3015294" y="3061535"/>
                </a:lnTo>
                <a:lnTo>
                  <a:pt x="2991593" y="3092800"/>
                </a:lnTo>
                <a:lnTo>
                  <a:pt x="2966883" y="3122048"/>
                </a:lnTo>
                <a:lnTo>
                  <a:pt x="2940157" y="3147766"/>
                </a:lnTo>
                <a:lnTo>
                  <a:pt x="2910909" y="3169954"/>
                </a:lnTo>
                <a:lnTo>
                  <a:pt x="2867541" y="3196680"/>
                </a:lnTo>
                <a:lnTo>
                  <a:pt x="2820140" y="3221390"/>
                </a:lnTo>
                <a:lnTo>
                  <a:pt x="2768704" y="3241561"/>
                </a:lnTo>
                <a:lnTo>
                  <a:pt x="2715251" y="3257193"/>
                </a:lnTo>
                <a:lnTo>
                  <a:pt x="2688020" y="3261732"/>
                </a:lnTo>
                <a:lnTo>
                  <a:pt x="2659276" y="3266270"/>
                </a:lnTo>
                <a:lnTo>
                  <a:pt x="2630028" y="3268791"/>
                </a:lnTo>
                <a:lnTo>
                  <a:pt x="2600781" y="3272826"/>
                </a:lnTo>
                <a:lnTo>
                  <a:pt x="2572541" y="3276356"/>
                </a:lnTo>
                <a:lnTo>
                  <a:pt x="2544806" y="3280894"/>
                </a:lnTo>
                <a:lnTo>
                  <a:pt x="2518080" y="3287450"/>
                </a:lnTo>
                <a:lnTo>
                  <a:pt x="2493370" y="3295518"/>
                </a:lnTo>
                <a:lnTo>
                  <a:pt x="2470678" y="3306612"/>
                </a:lnTo>
                <a:lnTo>
                  <a:pt x="2451516" y="3321236"/>
                </a:lnTo>
                <a:lnTo>
                  <a:pt x="2434875" y="3339390"/>
                </a:lnTo>
                <a:lnTo>
                  <a:pt x="2421259" y="3359561"/>
                </a:lnTo>
                <a:lnTo>
                  <a:pt x="2411174" y="3382757"/>
                </a:lnTo>
                <a:lnTo>
                  <a:pt x="2402097" y="3407467"/>
                </a:lnTo>
                <a:lnTo>
                  <a:pt x="2394533" y="3433185"/>
                </a:lnTo>
                <a:lnTo>
                  <a:pt x="2386464" y="3460416"/>
                </a:lnTo>
                <a:lnTo>
                  <a:pt x="2377892" y="3489159"/>
                </a:lnTo>
                <a:lnTo>
                  <a:pt x="2370832" y="3517398"/>
                </a:lnTo>
                <a:lnTo>
                  <a:pt x="2362259" y="3545638"/>
                </a:lnTo>
                <a:lnTo>
                  <a:pt x="2354191" y="3574381"/>
                </a:lnTo>
                <a:lnTo>
                  <a:pt x="2344105" y="3602621"/>
                </a:lnTo>
                <a:lnTo>
                  <a:pt x="2334020" y="3630356"/>
                </a:lnTo>
                <a:lnTo>
                  <a:pt x="2322926" y="3656074"/>
                </a:lnTo>
                <a:lnTo>
                  <a:pt x="2310319" y="3680783"/>
                </a:lnTo>
                <a:lnTo>
                  <a:pt x="2295695" y="3702467"/>
                </a:lnTo>
                <a:lnTo>
                  <a:pt x="2279054" y="3723646"/>
                </a:lnTo>
                <a:lnTo>
                  <a:pt x="2259892" y="3741800"/>
                </a:lnTo>
                <a:lnTo>
                  <a:pt x="2238712" y="3756929"/>
                </a:lnTo>
                <a:lnTo>
                  <a:pt x="2215011" y="3769535"/>
                </a:lnTo>
                <a:lnTo>
                  <a:pt x="2190806" y="3777099"/>
                </a:lnTo>
                <a:lnTo>
                  <a:pt x="2165088" y="3780629"/>
                </a:lnTo>
                <a:lnTo>
                  <a:pt x="2138866" y="3782142"/>
                </a:lnTo>
                <a:lnTo>
                  <a:pt x="2111131" y="3781638"/>
                </a:lnTo>
                <a:lnTo>
                  <a:pt x="2082892" y="3779621"/>
                </a:lnTo>
                <a:lnTo>
                  <a:pt x="2054148" y="3776091"/>
                </a:lnTo>
                <a:lnTo>
                  <a:pt x="2025909" y="3772057"/>
                </a:lnTo>
                <a:lnTo>
                  <a:pt x="1997669" y="3768527"/>
                </a:lnTo>
                <a:lnTo>
                  <a:pt x="1970943" y="3766005"/>
                </a:lnTo>
                <a:lnTo>
                  <a:pt x="1944216" y="3764997"/>
                </a:lnTo>
                <a:lnTo>
                  <a:pt x="1947242" y="3756929"/>
                </a:lnTo>
                <a:lnTo>
                  <a:pt x="1975481" y="3756929"/>
                </a:lnTo>
                <a:lnTo>
                  <a:pt x="2005738" y="3756929"/>
                </a:lnTo>
                <a:lnTo>
                  <a:pt x="2037003" y="3755920"/>
                </a:lnTo>
                <a:lnTo>
                  <a:pt x="2067259" y="3753903"/>
                </a:lnTo>
                <a:lnTo>
                  <a:pt x="2097515" y="3751382"/>
                </a:lnTo>
                <a:lnTo>
                  <a:pt x="2125755" y="3747347"/>
                </a:lnTo>
                <a:lnTo>
                  <a:pt x="2152481" y="3741800"/>
                </a:lnTo>
                <a:lnTo>
                  <a:pt x="2177191" y="3733732"/>
                </a:lnTo>
                <a:lnTo>
                  <a:pt x="2199379" y="3724655"/>
                </a:lnTo>
                <a:lnTo>
                  <a:pt x="2216524" y="3712552"/>
                </a:lnTo>
                <a:lnTo>
                  <a:pt x="2230644" y="3697928"/>
                </a:lnTo>
                <a:lnTo>
                  <a:pt x="2242242" y="3680783"/>
                </a:lnTo>
                <a:lnTo>
                  <a:pt x="2253336" y="3658595"/>
                </a:lnTo>
                <a:lnTo>
                  <a:pt x="2262413" y="3633886"/>
                </a:lnTo>
                <a:lnTo>
                  <a:pt x="2270986" y="3605646"/>
                </a:lnTo>
                <a:lnTo>
                  <a:pt x="2278045" y="3575894"/>
                </a:lnTo>
                <a:lnTo>
                  <a:pt x="2284601" y="3545134"/>
                </a:lnTo>
                <a:lnTo>
                  <a:pt x="2291157" y="3512860"/>
                </a:lnTo>
                <a:lnTo>
                  <a:pt x="2297208" y="3479578"/>
                </a:lnTo>
                <a:lnTo>
                  <a:pt x="2303763" y="3447809"/>
                </a:lnTo>
                <a:lnTo>
                  <a:pt x="2310319" y="3414527"/>
                </a:lnTo>
                <a:lnTo>
                  <a:pt x="2317379" y="3383766"/>
                </a:lnTo>
                <a:lnTo>
                  <a:pt x="2324943" y="3353509"/>
                </a:lnTo>
                <a:lnTo>
                  <a:pt x="2333011" y="3325774"/>
                </a:lnTo>
                <a:lnTo>
                  <a:pt x="2343097" y="3300056"/>
                </a:lnTo>
                <a:lnTo>
                  <a:pt x="2354191" y="3277868"/>
                </a:lnTo>
                <a:lnTo>
                  <a:pt x="2366293" y="3258706"/>
                </a:lnTo>
                <a:lnTo>
                  <a:pt x="2385456" y="3238535"/>
                </a:lnTo>
                <a:lnTo>
                  <a:pt x="2406635" y="3221390"/>
                </a:lnTo>
                <a:lnTo>
                  <a:pt x="2430336" y="3206766"/>
                </a:lnTo>
                <a:lnTo>
                  <a:pt x="2456054" y="3193655"/>
                </a:lnTo>
                <a:lnTo>
                  <a:pt x="2483285" y="3183569"/>
                </a:lnTo>
                <a:lnTo>
                  <a:pt x="2512028" y="3174492"/>
                </a:lnTo>
                <a:lnTo>
                  <a:pt x="2542285" y="3166928"/>
                </a:lnTo>
                <a:lnTo>
                  <a:pt x="2573550" y="3159868"/>
                </a:lnTo>
                <a:lnTo>
                  <a:pt x="2604311" y="3152304"/>
                </a:lnTo>
                <a:lnTo>
                  <a:pt x="2635575" y="3146253"/>
                </a:lnTo>
                <a:lnTo>
                  <a:pt x="2667849" y="3138689"/>
                </a:lnTo>
                <a:lnTo>
                  <a:pt x="2699114" y="3130620"/>
                </a:lnTo>
                <a:lnTo>
                  <a:pt x="2729370" y="3121543"/>
                </a:lnTo>
                <a:lnTo>
                  <a:pt x="2758618" y="3111458"/>
                </a:lnTo>
                <a:lnTo>
                  <a:pt x="2786858" y="3098347"/>
                </a:lnTo>
                <a:lnTo>
                  <a:pt x="2813584" y="3083723"/>
                </a:lnTo>
                <a:lnTo>
                  <a:pt x="2838294" y="3065569"/>
                </a:lnTo>
                <a:lnTo>
                  <a:pt x="2860482" y="3045398"/>
                </a:lnTo>
                <a:lnTo>
                  <a:pt x="2880653" y="3020689"/>
                </a:lnTo>
                <a:lnTo>
                  <a:pt x="2906370" y="2980851"/>
                </a:lnTo>
                <a:lnTo>
                  <a:pt x="2929063" y="2938996"/>
                </a:lnTo>
                <a:lnTo>
                  <a:pt x="2950242" y="2894620"/>
                </a:lnTo>
                <a:lnTo>
                  <a:pt x="2970413" y="2849236"/>
                </a:lnTo>
                <a:lnTo>
                  <a:pt x="2988567" y="2803347"/>
                </a:lnTo>
                <a:lnTo>
                  <a:pt x="3007225" y="2756449"/>
                </a:lnTo>
                <a:lnTo>
                  <a:pt x="3026388" y="2709552"/>
                </a:lnTo>
                <a:lnTo>
                  <a:pt x="3032439" y="2692911"/>
                </a:lnTo>
                <a:lnTo>
                  <a:pt x="3041012" y="2673748"/>
                </a:lnTo>
                <a:lnTo>
                  <a:pt x="3048071" y="2652569"/>
                </a:lnTo>
                <a:lnTo>
                  <a:pt x="3053618" y="2629877"/>
                </a:lnTo>
                <a:lnTo>
                  <a:pt x="3055635" y="2606176"/>
                </a:lnTo>
                <a:lnTo>
                  <a:pt x="3053618" y="2582979"/>
                </a:lnTo>
                <a:lnTo>
                  <a:pt x="3052106" y="2576928"/>
                </a:lnTo>
                <a:lnTo>
                  <a:pt x="3048071" y="2566842"/>
                </a:lnTo>
                <a:lnTo>
                  <a:pt x="3042524" y="2553731"/>
                </a:lnTo>
                <a:lnTo>
                  <a:pt x="3036473" y="2537090"/>
                </a:lnTo>
                <a:lnTo>
                  <a:pt x="3028909" y="2517928"/>
                </a:lnTo>
                <a:lnTo>
                  <a:pt x="3022353" y="2494227"/>
                </a:lnTo>
                <a:lnTo>
                  <a:pt x="3017815" y="2467500"/>
                </a:lnTo>
                <a:lnTo>
                  <a:pt x="3013276" y="2438252"/>
                </a:lnTo>
                <a:lnTo>
                  <a:pt x="3014285" y="2441782"/>
                </a:lnTo>
                <a:lnTo>
                  <a:pt x="3015294" y="2441782"/>
                </a:lnTo>
                <a:lnTo>
                  <a:pt x="3015294" y="2437244"/>
                </a:lnTo>
                <a:lnTo>
                  <a:pt x="3015294" y="2430184"/>
                </a:lnTo>
                <a:lnTo>
                  <a:pt x="3016302" y="2419090"/>
                </a:lnTo>
                <a:lnTo>
                  <a:pt x="3017311" y="2404466"/>
                </a:lnTo>
                <a:lnTo>
                  <a:pt x="3018823" y="2387825"/>
                </a:lnTo>
                <a:lnTo>
                  <a:pt x="3021849" y="2368663"/>
                </a:lnTo>
                <a:lnTo>
                  <a:pt x="3026388" y="2346475"/>
                </a:lnTo>
                <a:lnTo>
                  <a:pt x="3032439" y="2323782"/>
                </a:lnTo>
                <a:lnTo>
                  <a:pt x="3040003" y="2299073"/>
                </a:lnTo>
                <a:lnTo>
                  <a:pt x="3050088" y="2272346"/>
                </a:lnTo>
                <a:lnTo>
                  <a:pt x="3062191" y="2244611"/>
                </a:lnTo>
                <a:lnTo>
                  <a:pt x="3076815" y="2217381"/>
                </a:lnTo>
                <a:lnTo>
                  <a:pt x="3093960" y="2188637"/>
                </a:lnTo>
                <a:lnTo>
                  <a:pt x="3114131" y="2160398"/>
                </a:lnTo>
                <a:lnTo>
                  <a:pt x="3138336" y="2132158"/>
                </a:lnTo>
                <a:lnTo>
                  <a:pt x="3165567" y="2104423"/>
                </a:lnTo>
                <a:lnTo>
                  <a:pt x="3195824" y="2077192"/>
                </a:lnTo>
                <a:lnTo>
                  <a:pt x="3231627" y="2051474"/>
                </a:lnTo>
                <a:lnTo>
                  <a:pt x="3269952" y="2026765"/>
                </a:lnTo>
                <a:lnTo>
                  <a:pt x="3314328" y="2003568"/>
                </a:lnTo>
                <a:lnTo>
                  <a:pt x="3426781" y="1959697"/>
                </a:lnTo>
                <a:lnTo>
                  <a:pt x="3438883" y="1957680"/>
                </a:lnTo>
                <a:lnTo>
                  <a:pt x="3453507" y="1956167"/>
                </a:lnTo>
                <a:lnTo>
                  <a:pt x="3471157" y="1954150"/>
                </a:lnTo>
                <a:lnTo>
                  <a:pt x="3490319" y="1951628"/>
                </a:lnTo>
                <a:lnTo>
                  <a:pt x="3509482" y="1949611"/>
                </a:lnTo>
                <a:lnTo>
                  <a:pt x="3528644" y="1947594"/>
                </a:lnTo>
                <a:lnTo>
                  <a:pt x="3546294" y="1946586"/>
                </a:lnTo>
                <a:close/>
                <a:moveTo>
                  <a:pt x="3271797" y="76200"/>
                </a:moveTo>
                <a:lnTo>
                  <a:pt x="3292421" y="76200"/>
                </a:lnTo>
                <a:lnTo>
                  <a:pt x="3343044" y="86512"/>
                </a:lnTo>
                <a:lnTo>
                  <a:pt x="3390855" y="97762"/>
                </a:lnTo>
                <a:lnTo>
                  <a:pt x="3436791" y="111824"/>
                </a:lnTo>
                <a:lnTo>
                  <a:pt x="3479914" y="130573"/>
                </a:lnTo>
                <a:lnTo>
                  <a:pt x="3517412" y="152135"/>
                </a:lnTo>
                <a:lnTo>
                  <a:pt x="3551161" y="178384"/>
                </a:lnTo>
                <a:lnTo>
                  <a:pt x="3580223" y="210257"/>
                </a:lnTo>
                <a:lnTo>
                  <a:pt x="3619596" y="268380"/>
                </a:lnTo>
                <a:lnTo>
                  <a:pt x="3650532" y="330253"/>
                </a:lnTo>
                <a:lnTo>
                  <a:pt x="3672094" y="393063"/>
                </a:lnTo>
                <a:lnTo>
                  <a:pt x="3688031" y="457748"/>
                </a:lnTo>
                <a:lnTo>
                  <a:pt x="3694593" y="524308"/>
                </a:lnTo>
                <a:lnTo>
                  <a:pt x="3696468" y="592743"/>
                </a:lnTo>
                <a:lnTo>
                  <a:pt x="3690843" y="658365"/>
                </a:lnTo>
                <a:lnTo>
                  <a:pt x="3680531" y="726800"/>
                </a:lnTo>
                <a:lnTo>
                  <a:pt x="3667407" y="793360"/>
                </a:lnTo>
                <a:lnTo>
                  <a:pt x="3648657" y="859920"/>
                </a:lnTo>
                <a:lnTo>
                  <a:pt x="3626158" y="924605"/>
                </a:lnTo>
                <a:lnTo>
                  <a:pt x="3600847" y="987415"/>
                </a:lnTo>
                <a:lnTo>
                  <a:pt x="3573660" y="1047413"/>
                </a:lnTo>
                <a:lnTo>
                  <a:pt x="3544599" y="1105535"/>
                </a:lnTo>
                <a:lnTo>
                  <a:pt x="3515538" y="1159908"/>
                </a:lnTo>
                <a:lnTo>
                  <a:pt x="3484601" y="1209594"/>
                </a:lnTo>
                <a:lnTo>
                  <a:pt x="3452727" y="1255530"/>
                </a:lnTo>
                <a:lnTo>
                  <a:pt x="3423666" y="1297716"/>
                </a:lnTo>
                <a:lnTo>
                  <a:pt x="3378668" y="1349276"/>
                </a:lnTo>
                <a:lnTo>
                  <a:pt x="3329920" y="1398962"/>
                </a:lnTo>
                <a:lnTo>
                  <a:pt x="3273672" y="1444897"/>
                </a:lnTo>
                <a:lnTo>
                  <a:pt x="3211799" y="1485208"/>
                </a:lnTo>
                <a:lnTo>
                  <a:pt x="3145239" y="1520832"/>
                </a:lnTo>
                <a:lnTo>
                  <a:pt x="3075867" y="1549893"/>
                </a:lnTo>
                <a:lnTo>
                  <a:pt x="3002745" y="1572393"/>
                </a:lnTo>
                <a:lnTo>
                  <a:pt x="2965246" y="1577080"/>
                </a:lnTo>
                <a:lnTo>
                  <a:pt x="2925873" y="1578955"/>
                </a:lnTo>
                <a:lnTo>
                  <a:pt x="2886499" y="1578955"/>
                </a:lnTo>
                <a:lnTo>
                  <a:pt x="2844313" y="1576142"/>
                </a:lnTo>
                <a:lnTo>
                  <a:pt x="2803065" y="1574267"/>
                </a:lnTo>
                <a:lnTo>
                  <a:pt x="2759942" y="1572393"/>
                </a:lnTo>
                <a:lnTo>
                  <a:pt x="2721506" y="1574267"/>
                </a:lnTo>
                <a:lnTo>
                  <a:pt x="2682132" y="1578955"/>
                </a:lnTo>
                <a:lnTo>
                  <a:pt x="2646509" y="1589267"/>
                </a:lnTo>
                <a:lnTo>
                  <a:pt x="2611822" y="1605204"/>
                </a:lnTo>
                <a:lnTo>
                  <a:pt x="2582761" y="1628640"/>
                </a:lnTo>
                <a:lnTo>
                  <a:pt x="2550887" y="1664264"/>
                </a:lnTo>
                <a:lnTo>
                  <a:pt x="2521826" y="1707387"/>
                </a:lnTo>
                <a:lnTo>
                  <a:pt x="2496514" y="1751448"/>
                </a:lnTo>
                <a:lnTo>
                  <a:pt x="2472140" y="1795509"/>
                </a:lnTo>
                <a:lnTo>
                  <a:pt x="2448704" y="1841445"/>
                </a:lnTo>
                <a:lnTo>
                  <a:pt x="2413080" y="1901442"/>
                </a:lnTo>
                <a:lnTo>
                  <a:pt x="2376519" y="1964252"/>
                </a:lnTo>
                <a:lnTo>
                  <a:pt x="2339021" y="2027062"/>
                </a:lnTo>
                <a:lnTo>
                  <a:pt x="2300585" y="2088935"/>
                </a:lnTo>
                <a:lnTo>
                  <a:pt x="2259336" y="2149870"/>
                </a:lnTo>
                <a:lnTo>
                  <a:pt x="2215275" y="2207993"/>
                </a:lnTo>
                <a:lnTo>
                  <a:pt x="2169340" y="2262366"/>
                </a:lnTo>
                <a:lnTo>
                  <a:pt x="2119654" y="2310177"/>
                </a:lnTo>
                <a:lnTo>
                  <a:pt x="2065281" y="2351425"/>
                </a:lnTo>
                <a:lnTo>
                  <a:pt x="1984659" y="2401111"/>
                </a:lnTo>
                <a:lnTo>
                  <a:pt x="1896538" y="2447046"/>
                </a:lnTo>
                <a:lnTo>
                  <a:pt x="1800916" y="2484545"/>
                </a:lnTo>
                <a:lnTo>
                  <a:pt x="1701545" y="2513606"/>
                </a:lnTo>
                <a:lnTo>
                  <a:pt x="1650922" y="2522043"/>
                </a:lnTo>
                <a:lnTo>
                  <a:pt x="1597487" y="2530481"/>
                </a:lnTo>
                <a:lnTo>
                  <a:pt x="1543114" y="2535168"/>
                </a:lnTo>
                <a:lnTo>
                  <a:pt x="1488741" y="2542668"/>
                </a:lnTo>
                <a:lnTo>
                  <a:pt x="1436243" y="2549230"/>
                </a:lnTo>
                <a:lnTo>
                  <a:pt x="1384683" y="2557667"/>
                </a:lnTo>
                <a:lnTo>
                  <a:pt x="1334997" y="2569854"/>
                </a:lnTo>
                <a:lnTo>
                  <a:pt x="1289061" y="2584853"/>
                </a:lnTo>
                <a:lnTo>
                  <a:pt x="1246875" y="2605478"/>
                </a:lnTo>
                <a:lnTo>
                  <a:pt x="1211252" y="2632664"/>
                </a:lnTo>
                <a:lnTo>
                  <a:pt x="1180315" y="2666413"/>
                </a:lnTo>
                <a:lnTo>
                  <a:pt x="1155004" y="2703911"/>
                </a:lnTo>
                <a:lnTo>
                  <a:pt x="1136255" y="2747035"/>
                </a:lnTo>
                <a:lnTo>
                  <a:pt x="1119380" y="2792970"/>
                </a:lnTo>
                <a:lnTo>
                  <a:pt x="1105318" y="2840781"/>
                </a:lnTo>
                <a:lnTo>
                  <a:pt x="1090319" y="2891404"/>
                </a:lnTo>
                <a:lnTo>
                  <a:pt x="1074382" y="2944840"/>
                </a:lnTo>
                <a:lnTo>
                  <a:pt x="1061257" y="2997338"/>
                </a:lnTo>
                <a:lnTo>
                  <a:pt x="1045321" y="3049836"/>
                </a:lnTo>
                <a:lnTo>
                  <a:pt x="1030321" y="3103271"/>
                </a:lnTo>
                <a:lnTo>
                  <a:pt x="1011572" y="3155769"/>
                </a:lnTo>
                <a:lnTo>
                  <a:pt x="992823" y="3207329"/>
                </a:lnTo>
                <a:lnTo>
                  <a:pt x="972198" y="3255140"/>
                </a:lnTo>
                <a:lnTo>
                  <a:pt x="948762" y="3301076"/>
                </a:lnTo>
                <a:lnTo>
                  <a:pt x="921575" y="3341387"/>
                </a:lnTo>
                <a:lnTo>
                  <a:pt x="890639" y="3380760"/>
                </a:lnTo>
                <a:lnTo>
                  <a:pt x="855015" y="3414509"/>
                </a:lnTo>
                <a:lnTo>
                  <a:pt x="815642" y="3442633"/>
                </a:lnTo>
                <a:lnTo>
                  <a:pt x="771581" y="3466069"/>
                </a:lnTo>
                <a:lnTo>
                  <a:pt x="726583" y="3480131"/>
                </a:lnTo>
                <a:lnTo>
                  <a:pt x="678772" y="3486694"/>
                </a:lnTo>
                <a:lnTo>
                  <a:pt x="630024" y="3489506"/>
                </a:lnTo>
                <a:lnTo>
                  <a:pt x="578464" y="3488569"/>
                </a:lnTo>
                <a:lnTo>
                  <a:pt x="525966" y="3484819"/>
                </a:lnTo>
                <a:lnTo>
                  <a:pt x="472530" y="3478256"/>
                </a:lnTo>
                <a:lnTo>
                  <a:pt x="420032" y="3470757"/>
                </a:lnTo>
                <a:lnTo>
                  <a:pt x="367534" y="3464195"/>
                </a:lnTo>
                <a:lnTo>
                  <a:pt x="317849" y="3459507"/>
                </a:lnTo>
                <a:lnTo>
                  <a:pt x="268163" y="3457632"/>
                </a:lnTo>
                <a:lnTo>
                  <a:pt x="273788" y="3442633"/>
                </a:lnTo>
                <a:lnTo>
                  <a:pt x="326286" y="3442633"/>
                </a:lnTo>
                <a:lnTo>
                  <a:pt x="382534" y="3442633"/>
                </a:lnTo>
                <a:lnTo>
                  <a:pt x="440656" y="3440758"/>
                </a:lnTo>
                <a:lnTo>
                  <a:pt x="496904" y="3437008"/>
                </a:lnTo>
                <a:lnTo>
                  <a:pt x="553152" y="3432321"/>
                </a:lnTo>
                <a:lnTo>
                  <a:pt x="605650" y="3424821"/>
                </a:lnTo>
                <a:lnTo>
                  <a:pt x="655336" y="3414509"/>
                </a:lnTo>
                <a:lnTo>
                  <a:pt x="701271" y="3399510"/>
                </a:lnTo>
                <a:lnTo>
                  <a:pt x="742520" y="3382635"/>
                </a:lnTo>
                <a:lnTo>
                  <a:pt x="774394" y="3360136"/>
                </a:lnTo>
                <a:lnTo>
                  <a:pt x="800643" y="3332950"/>
                </a:lnTo>
                <a:lnTo>
                  <a:pt x="822204" y="3301076"/>
                </a:lnTo>
                <a:lnTo>
                  <a:pt x="842828" y="3259827"/>
                </a:lnTo>
                <a:lnTo>
                  <a:pt x="859703" y="3213892"/>
                </a:lnTo>
                <a:lnTo>
                  <a:pt x="875640" y="3161394"/>
                </a:lnTo>
                <a:lnTo>
                  <a:pt x="888764" y="3106083"/>
                </a:lnTo>
                <a:lnTo>
                  <a:pt x="900951" y="3048898"/>
                </a:lnTo>
                <a:lnTo>
                  <a:pt x="913138" y="2988900"/>
                </a:lnTo>
                <a:lnTo>
                  <a:pt x="924388" y="2927028"/>
                </a:lnTo>
                <a:lnTo>
                  <a:pt x="936575" y="2867968"/>
                </a:lnTo>
                <a:lnTo>
                  <a:pt x="948762" y="2806095"/>
                </a:lnTo>
                <a:lnTo>
                  <a:pt x="961886" y="2748910"/>
                </a:lnTo>
                <a:lnTo>
                  <a:pt x="975948" y="2692662"/>
                </a:lnTo>
                <a:lnTo>
                  <a:pt x="990948" y="2641101"/>
                </a:lnTo>
                <a:lnTo>
                  <a:pt x="1009697" y="2593291"/>
                </a:lnTo>
                <a:lnTo>
                  <a:pt x="1030321" y="2552042"/>
                </a:lnTo>
                <a:lnTo>
                  <a:pt x="1052820" y="2516419"/>
                </a:lnTo>
                <a:lnTo>
                  <a:pt x="1088444" y="2478920"/>
                </a:lnTo>
                <a:lnTo>
                  <a:pt x="1127817" y="2447046"/>
                </a:lnTo>
                <a:lnTo>
                  <a:pt x="1171878" y="2419860"/>
                </a:lnTo>
                <a:lnTo>
                  <a:pt x="1219689" y="2395486"/>
                </a:lnTo>
                <a:lnTo>
                  <a:pt x="1270312" y="2376736"/>
                </a:lnTo>
                <a:lnTo>
                  <a:pt x="1323747" y="2359862"/>
                </a:lnTo>
                <a:lnTo>
                  <a:pt x="1379995" y="2345800"/>
                </a:lnTo>
                <a:lnTo>
                  <a:pt x="1438118" y="2332676"/>
                </a:lnTo>
                <a:lnTo>
                  <a:pt x="1495303" y="2318614"/>
                </a:lnTo>
                <a:lnTo>
                  <a:pt x="1553426" y="2307364"/>
                </a:lnTo>
                <a:lnTo>
                  <a:pt x="1613424" y="2293302"/>
                </a:lnTo>
                <a:lnTo>
                  <a:pt x="1671546" y="2278303"/>
                </a:lnTo>
                <a:lnTo>
                  <a:pt x="1727794" y="2261428"/>
                </a:lnTo>
                <a:lnTo>
                  <a:pt x="1782167" y="2242679"/>
                </a:lnTo>
                <a:lnTo>
                  <a:pt x="1834665" y="2218305"/>
                </a:lnTo>
                <a:lnTo>
                  <a:pt x="1884351" y="2191119"/>
                </a:lnTo>
                <a:lnTo>
                  <a:pt x="1930286" y="2157370"/>
                </a:lnTo>
                <a:lnTo>
                  <a:pt x="1971535" y="2119871"/>
                </a:lnTo>
                <a:lnTo>
                  <a:pt x="2009033" y="2073936"/>
                </a:lnTo>
                <a:lnTo>
                  <a:pt x="2056844" y="1999876"/>
                </a:lnTo>
                <a:lnTo>
                  <a:pt x="2099030" y="1922067"/>
                </a:lnTo>
                <a:lnTo>
                  <a:pt x="2138403" y="1839570"/>
                </a:lnTo>
                <a:lnTo>
                  <a:pt x="2175902" y="1755198"/>
                </a:lnTo>
                <a:lnTo>
                  <a:pt x="2209651" y="1669889"/>
                </a:lnTo>
                <a:lnTo>
                  <a:pt x="2244337" y="1582705"/>
                </a:lnTo>
                <a:lnTo>
                  <a:pt x="2279960" y="1495520"/>
                </a:lnTo>
                <a:lnTo>
                  <a:pt x="2291210" y="1464584"/>
                </a:lnTo>
                <a:lnTo>
                  <a:pt x="2307147" y="1428961"/>
                </a:lnTo>
                <a:lnTo>
                  <a:pt x="2320271" y="1389587"/>
                </a:lnTo>
                <a:lnTo>
                  <a:pt x="2330583" y="1347401"/>
                </a:lnTo>
                <a:lnTo>
                  <a:pt x="2334333" y="1303340"/>
                </a:lnTo>
                <a:lnTo>
                  <a:pt x="2330583" y="1260217"/>
                </a:lnTo>
                <a:lnTo>
                  <a:pt x="2327771" y="1248967"/>
                </a:lnTo>
                <a:lnTo>
                  <a:pt x="2320271" y="1230218"/>
                </a:lnTo>
                <a:lnTo>
                  <a:pt x="2309959" y="1205844"/>
                </a:lnTo>
                <a:lnTo>
                  <a:pt x="2298710" y="1174908"/>
                </a:lnTo>
                <a:lnTo>
                  <a:pt x="2284648" y="1139284"/>
                </a:lnTo>
                <a:lnTo>
                  <a:pt x="2272461" y="1095223"/>
                </a:lnTo>
                <a:lnTo>
                  <a:pt x="2264024" y="1045538"/>
                </a:lnTo>
                <a:lnTo>
                  <a:pt x="2255586" y="991165"/>
                </a:lnTo>
                <a:lnTo>
                  <a:pt x="2257461" y="997727"/>
                </a:lnTo>
                <a:lnTo>
                  <a:pt x="2259336" y="997727"/>
                </a:lnTo>
                <a:lnTo>
                  <a:pt x="2259336" y="989290"/>
                </a:lnTo>
                <a:lnTo>
                  <a:pt x="2259336" y="976165"/>
                </a:lnTo>
                <a:lnTo>
                  <a:pt x="2261211" y="955541"/>
                </a:lnTo>
                <a:lnTo>
                  <a:pt x="2263086" y="928355"/>
                </a:lnTo>
                <a:lnTo>
                  <a:pt x="2265898" y="897419"/>
                </a:lnTo>
                <a:lnTo>
                  <a:pt x="2271523" y="861795"/>
                </a:lnTo>
                <a:lnTo>
                  <a:pt x="2279960" y="820546"/>
                </a:lnTo>
                <a:lnTo>
                  <a:pt x="2291210" y="778361"/>
                </a:lnTo>
                <a:lnTo>
                  <a:pt x="2305272" y="732425"/>
                </a:lnTo>
                <a:lnTo>
                  <a:pt x="2324021" y="682739"/>
                </a:lnTo>
                <a:lnTo>
                  <a:pt x="2346520" y="631179"/>
                </a:lnTo>
                <a:lnTo>
                  <a:pt x="2373707" y="580556"/>
                </a:lnTo>
                <a:lnTo>
                  <a:pt x="2405580" y="527120"/>
                </a:lnTo>
                <a:lnTo>
                  <a:pt x="2443079" y="474622"/>
                </a:lnTo>
                <a:lnTo>
                  <a:pt x="2488077" y="422124"/>
                </a:lnTo>
                <a:lnTo>
                  <a:pt x="2538700" y="370564"/>
                </a:lnTo>
                <a:lnTo>
                  <a:pt x="2594948" y="319941"/>
                </a:lnTo>
                <a:lnTo>
                  <a:pt x="2661508" y="272130"/>
                </a:lnTo>
                <a:lnTo>
                  <a:pt x="2732755" y="226194"/>
                </a:lnTo>
                <a:lnTo>
                  <a:pt x="2815252" y="183071"/>
                </a:lnTo>
                <a:lnTo>
                  <a:pt x="3024307" y="101512"/>
                </a:lnTo>
                <a:lnTo>
                  <a:pt x="3046806" y="97762"/>
                </a:lnTo>
                <a:lnTo>
                  <a:pt x="3073992" y="94949"/>
                </a:lnTo>
                <a:lnTo>
                  <a:pt x="3106803" y="91200"/>
                </a:lnTo>
                <a:lnTo>
                  <a:pt x="3142427" y="86512"/>
                </a:lnTo>
                <a:lnTo>
                  <a:pt x="3178051" y="82762"/>
                </a:lnTo>
                <a:lnTo>
                  <a:pt x="3213674" y="79013"/>
                </a:lnTo>
                <a:lnTo>
                  <a:pt x="3246485" y="77138"/>
                </a:lnTo>
                <a:close/>
                <a:moveTo>
                  <a:pt x="1863056" y="0"/>
                </a:moveTo>
                <a:lnTo>
                  <a:pt x="1875848" y="0"/>
                </a:lnTo>
                <a:lnTo>
                  <a:pt x="1907248" y="6396"/>
                </a:lnTo>
                <a:lnTo>
                  <a:pt x="1936903" y="13374"/>
                </a:lnTo>
                <a:lnTo>
                  <a:pt x="1965396" y="22096"/>
                </a:lnTo>
                <a:lnTo>
                  <a:pt x="1992144" y="33726"/>
                </a:lnTo>
                <a:lnTo>
                  <a:pt x="2015403" y="47100"/>
                </a:lnTo>
                <a:lnTo>
                  <a:pt x="2036336" y="63381"/>
                </a:lnTo>
                <a:lnTo>
                  <a:pt x="2054362" y="83152"/>
                </a:lnTo>
                <a:lnTo>
                  <a:pt x="2078784" y="119203"/>
                </a:lnTo>
                <a:lnTo>
                  <a:pt x="2097973" y="157581"/>
                </a:lnTo>
                <a:lnTo>
                  <a:pt x="2111347" y="196540"/>
                </a:lnTo>
                <a:lnTo>
                  <a:pt x="2121232" y="236662"/>
                </a:lnTo>
                <a:lnTo>
                  <a:pt x="2125302" y="277947"/>
                </a:lnTo>
                <a:lnTo>
                  <a:pt x="2126465" y="320395"/>
                </a:lnTo>
                <a:lnTo>
                  <a:pt x="2122976" y="361098"/>
                </a:lnTo>
                <a:lnTo>
                  <a:pt x="2116580" y="403546"/>
                </a:lnTo>
                <a:lnTo>
                  <a:pt x="2108439" y="444831"/>
                </a:lnTo>
                <a:lnTo>
                  <a:pt x="2096810" y="486116"/>
                </a:lnTo>
                <a:lnTo>
                  <a:pt x="2082854" y="526238"/>
                </a:lnTo>
                <a:lnTo>
                  <a:pt x="2067154" y="565197"/>
                </a:lnTo>
                <a:lnTo>
                  <a:pt x="2050291" y="602412"/>
                </a:lnTo>
                <a:lnTo>
                  <a:pt x="2032266" y="638463"/>
                </a:lnTo>
                <a:lnTo>
                  <a:pt x="2014240" y="672189"/>
                </a:lnTo>
                <a:lnTo>
                  <a:pt x="1995051" y="703007"/>
                </a:lnTo>
                <a:lnTo>
                  <a:pt x="1975281" y="731500"/>
                </a:lnTo>
                <a:lnTo>
                  <a:pt x="1957255" y="757666"/>
                </a:lnTo>
                <a:lnTo>
                  <a:pt x="1929344" y="789647"/>
                </a:lnTo>
                <a:lnTo>
                  <a:pt x="1899107" y="820466"/>
                </a:lnTo>
                <a:lnTo>
                  <a:pt x="1864219" y="848958"/>
                </a:lnTo>
                <a:lnTo>
                  <a:pt x="1825841" y="873962"/>
                </a:lnTo>
                <a:lnTo>
                  <a:pt x="1784556" y="896058"/>
                </a:lnTo>
                <a:lnTo>
                  <a:pt x="1741527" y="914084"/>
                </a:lnTo>
                <a:lnTo>
                  <a:pt x="1696171" y="928039"/>
                </a:lnTo>
                <a:lnTo>
                  <a:pt x="1672912" y="930947"/>
                </a:lnTo>
                <a:lnTo>
                  <a:pt x="1648490" y="932110"/>
                </a:lnTo>
                <a:lnTo>
                  <a:pt x="1624068" y="932110"/>
                </a:lnTo>
                <a:lnTo>
                  <a:pt x="1597902" y="930365"/>
                </a:lnTo>
                <a:lnTo>
                  <a:pt x="1572317" y="929202"/>
                </a:lnTo>
                <a:lnTo>
                  <a:pt x="1545569" y="928039"/>
                </a:lnTo>
                <a:lnTo>
                  <a:pt x="1521728" y="929202"/>
                </a:lnTo>
                <a:lnTo>
                  <a:pt x="1497306" y="932110"/>
                </a:lnTo>
                <a:lnTo>
                  <a:pt x="1475210" y="938506"/>
                </a:lnTo>
                <a:lnTo>
                  <a:pt x="1453695" y="948391"/>
                </a:lnTo>
                <a:lnTo>
                  <a:pt x="1435669" y="962928"/>
                </a:lnTo>
                <a:lnTo>
                  <a:pt x="1415899" y="985024"/>
                </a:lnTo>
                <a:lnTo>
                  <a:pt x="1397873" y="1011772"/>
                </a:lnTo>
                <a:lnTo>
                  <a:pt x="1382173" y="1039102"/>
                </a:lnTo>
                <a:lnTo>
                  <a:pt x="1367055" y="1066431"/>
                </a:lnTo>
                <a:lnTo>
                  <a:pt x="1352518" y="1094924"/>
                </a:lnTo>
                <a:lnTo>
                  <a:pt x="1330422" y="1132138"/>
                </a:lnTo>
                <a:lnTo>
                  <a:pt x="1307744" y="1171097"/>
                </a:lnTo>
                <a:lnTo>
                  <a:pt x="1284485" y="1210056"/>
                </a:lnTo>
                <a:lnTo>
                  <a:pt x="1260644" y="1248434"/>
                </a:lnTo>
                <a:lnTo>
                  <a:pt x="1235059" y="1286230"/>
                </a:lnTo>
                <a:lnTo>
                  <a:pt x="1207730" y="1322281"/>
                </a:lnTo>
                <a:lnTo>
                  <a:pt x="1179238" y="1356007"/>
                </a:lnTo>
                <a:lnTo>
                  <a:pt x="1148419" y="1385663"/>
                </a:lnTo>
                <a:lnTo>
                  <a:pt x="1114693" y="1411248"/>
                </a:lnTo>
                <a:lnTo>
                  <a:pt x="1064686" y="1442066"/>
                </a:lnTo>
                <a:lnTo>
                  <a:pt x="1010027" y="1470558"/>
                </a:lnTo>
                <a:lnTo>
                  <a:pt x="950717" y="1493818"/>
                </a:lnTo>
                <a:lnTo>
                  <a:pt x="889080" y="1511843"/>
                </a:lnTo>
                <a:lnTo>
                  <a:pt x="857680" y="1517077"/>
                </a:lnTo>
                <a:lnTo>
                  <a:pt x="824536" y="1522310"/>
                </a:lnTo>
                <a:lnTo>
                  <a:pt x="790810" y="1525217"/>
                </a:lnTo>
                <a:lnTo>
                  <a:pt x="757084" y="1529869"/>
                </a:lnTo>
                <a:lnTo>
                  <a:pt x="724522" y="1533940"/>
                </a:lnTo>
                <a:lnTo>
                  <a:pt x="692540" y="1539173"/>
                </a:lnTo>
                <a:lnTo>
                  <a:pt x="661722" y="1546732"/>
                </a:lnTo>
                <a:lnTo>
                  <a:pt x="633230" y="1556036"/>
                </a:lnTo>
                <a:lnTo>
                  <a:pt x="607063" y="1568828"/>
                </a:lnTo>
                <a:lnTo>
                  <a:pt x="584967" y="1585691"/>
                </a:lnTo>
                <a:lnTo>
                  <a:pt x="565778" y="1606624"/>
                </a:lnTo>
                <a:lnTo>
                  <a:pt x="550078" y="1629883"/>
                </a:lnTo>
                <a:lnTo>
                  <a:pt x="538449" y="1656631"/>
                </a:lnTo>
                <a:lnTo>
                  <a:pt x="527982" y="1685124"/>
                </a:lnTo>
                <a:lnTo>
                  <a:pt x="519260" y="1714779"/>
                </a:lnTo>
                <a:lnTo>
                  <a:pt x="509956" y="1746179"/>
                </a:lnTo>
                <a:lnTo>
                  <a:pt x="500071" y="1779323"/>
                </a:lnTo>
                <a:lnTo>
                  <a:pt x="491931" y="1811886"/>
                </a:lnTo>
                <a:lnTo>
                  <a:pt x="482045" y="1844449"/>
                </a:lnTo>
                <a:lnTo>
                  <a:pt x="472742" y="1877593"/>
                </a:lnTo>
                <a:lnTo>
                  <a:pt x="461112" y="1910156"/>
                </a:lnTo>
                <a:lnTo>
                  <a:pt x="449483" y="1942137"/>
                </a:lnTo>
                <a:lnTo>
                  <a:pt x="436690" y="1971793"/>
                </a:lnTo>
                <a:lnTo>
                  <a:pt x="422153" y="2000285"/>
                </a:lnTo>
                <a:lnTo>
                  <a:pt x="405290" y="2025289"/>
                </a:lnTo>
                <a:lnTo>
                  <a:pt x="386102" y="2049711"/>
                </a:lnTo>
                <a:lnTo>
                  <a:pt x="364005" y="2070644"/>
                </a:lnTo>
                <a:lnTo>
                  <a:pt x="339583" y="2088088"/>
                </a:lnTo>
                <a:lnTo>
                  <a:pt x="312254" y="2102625"/>
                </a:lnTo>
                <a:lnTo>
                  <a:pt x="284343" y="2111347"/>
                </a:lnTo>
                <a:lnTo>
                  <a:pt x="254687" y="2115418"/>
                </a:lnTo>
                <a:lnTo>
                  <a:pt x="224450" y="2117162"/>
                </a:lnTo>
                <a:lnTo>
                  <a:pt x="192469" y="2116581"/>
                </a:lnTo>
                <a:lnTo>
                  <a:pt x="159906" y="2114255"/>
                </a:lnTo>
                <a:lnTo>
                  <a:pt x="126762" y="2110184"/>
                </a:lnTo>
                <a:lnTo>
                  <a:pt x="94199" y="2105533"/>
                </a:lnTo>
                <a:lnTo>
                  <a:pt x="61637" y="2101462"/>
                </a:lnTo>
                <a:lnTo>
                  <a:pt x="30818" y="2098555"/>
                </a:lnTo>
                <a:lnTo>
                  <a:pt x="0" y="2097392"/>
                </a:lnTo>
                <a:lnTo>
                  <a:pt x="3489" y="2088088"/>
                </a:lnTo>
                <a:lnTo>
                  <a:pt x="36052" y="2088088"/>
                </a:lnTo>
                <a:lnTo>
                  <a:pt x="70940" y="2088088"/>
                </a:lnTo>
                <a:lnTo>
                  <a:pt x="106992" y="2086925"/>
                </a:lnTo>
                <a:lnTo>
                  <a:pt x="141880" y="2084599"/>
                </a:lnTo>
                <a:lnTo>
                  <a:pt x="176769" y="2081692"/>
                </a:lnTo>
                <a:lnTo>
                  <a:pt x="209332" y="2077040"/>
                </a:lnTo>
                <a:lnTo>
                  <a:pt x="240150" y="2070644"/>
                </a:lnTo>
                <a:lnTo>
                  <a:pt x="268643" y="2061340"/>
                </a:lnTo>
                <a:lnTo>
                  <a:pt x="294228" y="2050874"/>
                </a:lnTo>
                <a:lnTo>
                  <a:pt x="313998" y="2036918"/>
                </a:lnTo>
                <a:lnTo>
                  <a:pt x="330280" y="2020055"/>
                </a:lnTo>
                <a:lnTo>
                  <a:pt x="343654" y="2000285"/>
                </a:lnTo>
                <a:lnTo>
                  <a:pt x="356446" y="1974700"/>
                </a:lnTo>
                <a:lnTo>
                  <a:pt x="366913" y="1946208"/>
                </a:lnTo>
                <a:lnTo>
                  <a:pt x="376798" y="1913645"/>
                </a:lnTo>
                <a:lnTo>
                  <a:pt x="384939" y="1879338"/>
                </a:lnTo>
                <a:lnTo>
                  <a:pt x="392498" y="1843867"/>
                </a:lnTo>
                <a:lnTo>
                  <a:pt x="400057" y="1806653"/>
                </a:lnTo>
                <a:lnTo>
                  <a:pt x="407035" y="1768275"/>
                </a:lnTo>
                <a:lnTo>
                  <a:pt x="414594" y="1731642"/>
                </a:lnTo>
                <a:lnTo>
                  <a:pt x="422153" y="1693265"/>
                </a:lnTo>
                <a:lnTo>
                  <a:pt x="430294" y="1657794"/>
                </a:lnTo>
                <a:lnTo>
                  <a:pt x="439016" y="1622906"/>
                </a:lnTo>
                <a:lnTo>
                  <a:pt x="448320" y="1590924"/>
                </a:lnTo>
                <a:lnTo>
                  <a:pt x="459949" y="1561269"/>
                </a:lnTo>
                <a:lnTo>
                  <a:pt x="472742" y="1535684"/>
                </a:lnTo>
                <a:lnTo>
                  <a:pt x="486697" y="1513588"/>
                </a:lnTo>
                <a:lnTo>
                  <a:pt x="508793" y="1490329"/>
                </a:lnTo>
                <a:lnTo>
                  <a:pt x="533215" y="1470558"/>
                </a:lnTo>
                <a:lnTo>
                  <a:pt x="560545" y="1453696"/>
                </a:lnTo>
                <a:lnTo>
                  <a:pt x="590200" y="1438577"/>
                </a:lnTo>
                <a:lnTo>
                  <a:pt x="621600" y="1426948"/>
                </a:lnTo>
                <a:lnTo>
                  <a:pt x="654744" y="1416481"/>
                </a:lnTo>
                <a:lnTo>
                  <a:pt x="689633" y="1407759"/>
                </a:lnTo>
                <a:lnTo>
                  <a:pt x="725685" y="1399618"/>
                </a:lnTo>
                <a:lnTo>
                  <a:pt x="761155" y="1390896"/>
                </a:lnTo>
                <a:lnTo>
                  <a:pt x="797206" y="1383918"/>
                </a:lnTo>
                <a:lnTo>
                  <a:pt x="834421" y="1375196"/>
                </a:lnTo>
                <a:lnTo>
                  <a:pt x="870473" y="1365892"/>
                </a:lnTo>
                <a:lnTo>
                  <a:pt x="905361" y="1355426"/>
                </a:lnTo>
                <a:lnTo>
                  <a:pt x="939087" y="1343796"/>
                </a:lnTo>
                <a:lnTo>
                  <a:pt x="971650" y="1328678"/>
                </a:lnTo>
                <a:lnTo>
                  <a:pt x="1002468" y="1311815"/>
                </a:lnTo>
                <a:lnTo>
                  <a:pt x="1030961" y="1290882"/>
                </a:lnTo>
                <a:lnTo>
                  <a:pt x="1056546" y="1267623"/>
                </a:lnTo>
                <a:lnTo>
                  <a:pt x="1079805" y="1239130"/>
                </a:lnTo>
                <a:lnTo>
                  <a:pt x="1109460" y="1193193"/>
                </a:lnTo>
                <a:lnTo>
                  <a:pt x="1135627" y="1144931"/>
                </a:lnTo>
                <a:lnTo>
                  <a:pt x="1160049" y="1093761"/>
                </a:lnTo>
                <a:lnTo>
                  <a:pt x="1183308" y="1041428"/>
                </a:lnTo>
                <a:lnTo>
                  <a:pt x="1204241" y="988513"/>
                </a:lnTo>
                <a:lnTo>
                  <a:pt x="1225756" y="934436"/>
                </a:lnTo>
                <a:lnTo>
                  <a:pt x="1247852" y="880358"/>
                </a:lnTo>
                <a:lnTo>
                  <a:pt x="1254830" y="861169"/>
                </a:lnTo>
                <a:lnTo>
                  <a:pt x="1264715" y="839073"/>
                </a:lnTo>
                <a:lnTo>
                  <a:pt x="1272855" y="814651"/>
                </a:lnTo>
                <a:lnTo>
                  <a:pt x="1279252" y="788485"/>
                </a:lnTo>
                <a:lnTo>
                  <a:pt x="1281578" y="761155"/>
                </a:lnTo>
                <a:lnTo>
                  <a:pt x="1279252" y="734407"/>
                </a:lnTo>
                <a:lnTo>
                  <a:pt x="1277507" y="727429"/>
                </a:lnTo>
                <a:lnTo>
                  <a:pt x="1272855" y="715800"/>
                </a:lnTo>
                <a:lnTo>
                  <a:pt x="1266459" y="700681"/>
                </a:lnTo>
                <a:lnTo>
                  <a:pt x="1259481" y="681493"/>
                </a:lnTo>
                <a:lnTo>
                  <a:pt x="1250759" y="659396"/>
                </a:lnTo>
                <a:lnTo>
                  <a:pt x="1243200" y="632067"/>
                </a:lnTo>
                <a:lnTo>
                  <a:pt x="1237967" y="601249"/>
                </a:lnTo>
                <a:lnTo>
                  <a:pt x="1232733" y="567523"/>
                </a:lnTo>
                <a:lnTo>
                  <a:pt x="1233896" y="571593"/>
                </a:lnTo>
                <a:lnTo>
                  <a:pt x="1235059" y="571593"/>
                </a:lnTo>
                <a:lnTo>
                  <a:pt x="1235059" y="566360"/>
                </a:lnTo>
                <a:lnTo>
                  <a:pt x="1235059" y="558219"/>
                </a:lnTo>
                <a:lnTo>
                  <a:pt x="1236222" y="545427"/>
                </a:lnTo>
                <a:lnTo>
                  <a:pt x="1237385" y="528564"/>
                </a:lnTo>
                <a:lnTo>
                  <a:pt x="1239130" y="509375"/>
                </a:lnTo>
                <a:lnTo>
                  <a:pt x="1242619" y="487279"/>
                </a:lnTo>
                <a:lnTo>
                  <a:pt x="1247852" y="461694"/>
                </a:lnTo>
                <a:lnTo>
                  <a:pt x="1254830" y="435527"/>
                </a:lnTo>
                <a:lnTo>
                  <a:pt x="1263552" y="407035"/>
                </a:lnTo>
                <a:lnTo>
                  <a:pt x="1275181" y="376217"/>
                </a:lnTo>
                <a:lnTo>
                  <a:pt x="1289137" y="344235"/>
                </a:lnTo>
                <a:lnTo>
                  <a:pt x="1306000" y="312835"/>
                </a:lnTo>
                <a:lnTo>
                  <a:pt x="1325770" y="279691"/>
                </a:lnTo>
                <a:lnTo>
                  <a:pt x="1349029" y="247128"/>
                </a:lnTo>
                <a:lnTo>
                  <a:pt x="1376940" y="214566"/>
                </a:lnTo>
                <a:lnTo>
                  <a:pt x="1408340" y="182584"/>
                </a:lnTo>
                <a:lnTo>
                  <a:pt x="1443228" y="151184"/>
                </a:lnTo>
                <a:lnTo>
                  <a:pt x="1484513" y="121529"/>
                </a:lnTo>
                <a:lnTo>
                  <a:pt x="1528706" y="93037"/>
                </a:lnTo>
                <a:lnTo>
                  <a:pt x="1579876" y="66288"/>
                </a:lnTo>
                <a:lnTo>
                  <a:pt x="1709545" y="15700"/>
                </a:lnTo>
                <a:lnTo>
                  <a:pt x="1723501" y="13374"/>
                </a:lnTo>
                <a:lnTo>
                  <a:pt x="1740364" y="11629"/>
                </a:lnTo>
                <a:lnTo>
                  <a:pt x="1760715" y="9304"/>
                </a:lnTo>
                <a:lnTo>
                  <a:pt x="1782812" y="6396"/>
                </a:lnTo>
                <a:lnTo>
                  <a:pt x="1804908" y="4070"/>
                </a:lnTo>
                <a:lnTo>
                  <a:pt x="1827004" y="1744"/>
                </a:lnTo>
                <a:lnTo>
                  <a:pt x="1847356" y="58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82" name="Oval 12287">
            <a:extLst>
              <a:ext uri="{FF2B5EF4-FFF2-40B4-BE49-F238E27FC236}">
                <a16:creationId xmlns:a16="http://schemas.microsoft.com/office/drawing/2014/main" id="{9B394854-EDE0-4AD2-B297-CF29AC29E5D6}"/>
              </a:ext>
            </a:extLst>
          </p:cNvPr>
          <p:cNvSpPr/>
          <p:nvPr/>
        </p:nvSpPr>
        <p:spPr>
          <a:xfrm>
            <a:off x="11534032" y="2131856"/>
            <a:ext cx="325368" cy="324174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83" name="Freeform 18">
            <a:extLst>
              <a:ext uri="{FF2B5EF4-FFF2-40B4-BE49-F238E27FC236}">
                <a16:creationId xmlns:a16="http://schemas.microsoft.com/office/drawing/2014/main" id="{7529484F-76FF-4EB3-A891-29BC10FEFB4C}"/>
              </a:ext>
            </a:extLst>
          </p:cNvPr>
          <p:cNvSpPr>
            <a:spLocks/>
          </p:cNvSpPr>
          <p:nvPr/>
        </p:nvSpPr>
        <p:spPr bwMode="auto">
          <a:xfrm>
            <a:off x="8083069" y="1490329"/>
            <a:ext cx="320540" cy="36544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85" name="Freeform 18">
            <a:extLst>
              <a:ext uri="{FF2B5EF4-FFF2-40B4-BE49-F238E27FC236}">
                <a16:creationId xmlns:a16="http://schemas.microsoft.com/office/drawing/2014/main" id="{41326104-1DD1-4B55-9E15-C4145DD48C57}"/>
              </a:ext>
            </a:extLst>
          </p:cNvPr>
          <p:cNvSpPr>
            <a:spLocks noEditPoints="1"/>
          </p:cNvSpPr>
          <p:nvPr/>
        </p:nvSpPr>
        <p:spPr bwMode="auto">
          <a:xfrm>
            <a:off x="7124400" y="6043154"/>
            <a:ext cx="315954" cy="384177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89" name="Freeform 9">
            <a:extLst>
              <a:ext uri="{FF2B5EF4-FFF2-40B4-BE49-F238E27FC236}">
                <a16:creationId xmlns:a16="http://schemas.microsoft.com/office/drawing/2014/main" id="{77D08669-7EE9-4A0C-8540-F916B9979857}"/>
              </a:ext>
            </a:extLst>
          </p:cNvPr>
          <p:cNvSpPr>
            <a:spLocks/>
          </p:cNvSpPr>
          <p:nvPr/>
        </p:nvSpPr>
        <p:spPr bwMode="auto">
          <a:xfrm>
            <a:off x="6258149" y="1015781"/>
            <a:ext cx="330453" cy="336783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90" name="Freeform 19">
            <a:extLst>
              <a:ext uri="{FF2B5EF4-FFF2-40B4-BE49-F238E27FC236}">
                <a16:creationId xmlns:a16="http://schemas.microsoft.com/office/drawing/2014/main" id="{85E5FC34-1C76-42D4-99A3-8B6BCEBCA627}"/>
              </a:ext>
            </a:extLst>
          </p:cNvPr>
          <p:cNvSpPr>
            <a:spLocks noEditPoints="1"/>
          </p:cNvSpPr>
          <p:nvPr/>
        </p:nvSpPr>
        <p:spPr bwMode="auto">
          <a:xfrm>
            <a:off x="9015644" y="1260919"/>
            <a:ext cx="340880" cy="172713"/>
          </a:xfrm>
          <a:custGeom>
            <a:avLst/>
            <a:gdLst>
              <a:gd name="T0" fmla="*/ 1865 w 3600"/>
              <a:gd name="T1" fmla="*/ 593 h 1824"/>
              <a:gd name="T2" fmla="*/ 1911 w 3600"/>
              <a:gd name="T3" fmla="*/ 800 h 1824"/>
              <a:gd name="T4" fmla="*/ 2124 w 3600"/>
              <a:gd name="T5" fmla="*/ 800 h 1824"/>
              <a:gd name="T6" fmla="*/ 2171 w 3600"/>
              <a:gd name="T7" fmla="*/ 593 h 1824"/>
              <a:gd name="T8" fmla="*/ 1800 w 3600"/>
              <a:gd name="T9" fmla="*/ 406 h 1824"/>
              <a:gd name="T10" fmla="*/ 2184 w 3600"/>
              <a:gd name="T11" fmla="*/ 580 h 1824"/>
              <a:gd name="T12" fmla="*/ 2302 w 3600"/>
              <a:gd name="T13" fmla="*/ 987 h 1824"/>
              <a:gd name="T14" fmla="*/ 2076 w 3600"/>
              <a:gd name="T15" fmla="*/ 1338 h 1824"/>
              <a:gd name="T16" fmla="*/ 1653 w 3600"/>
              <a:gd name="T17" fmla="*/ 1400 h 1824"/>
              <a:gd name="T18" fmla="*/ 1340 w 3600"/>
              <a:gd name="T19" fmla="*/ 1127 h 1824"/>
              <a:gd name="T20" fmla="*/ 1340 w 3600"/>
              <a:gd name="T21" fmla="*/ 698 h 1824"/>
              <a:gd name="T22" fmla="*/ 1653 w 3600"/>
              <a:gd name="T23" fmla="*/ 427 h 1824"/>
              <a:gd name="T24" fmla="*/ 2513 w 3600"/>
              <a:gd name="T25" fmla="*/ 437 h 1824"/>
              <a:gd name="T26" fmla="*/ 2645 w 3600"/>
              <a:gd name="T27" fmla="*/ 847 h 1824"/>
              <a:gd name="T28" fmla="*/ 2575 w 3600"/>
              <a:gd name="T29" fmla="*/ 1255 h 1824"/>
              <a:gd name="T30" fmla="*/ 2402 w 3600"/>
              <a:gd name="T31" fmla="*/ 1507 h 1824"/>
              <a:gd name="T32" fmla="*/ 2780 w 3600"/>
              <a:gd name="T33" fmla="*/ 1369 h 1824"/>
              <a:gd name="T34" fmla="*/ 3244 w 3600"/>
              <a:gd name="T35" fmla="*/ 1060 h 1824"/>
              <a:gd name="T36" fmla="*/ 3382 w 3600"/>
              <a:gd name="T37" fmla="*/ 927 h 1824"/>
              <a:gd name="T38" fmla="*/ 3329 w 3600"/>
              <a:gd name="T39" fmla="*/ 831 h 1824"/>
              <a:gd name="T40" fmla="*/ 3160 w 3600"/>
              <a:gd name="T41" fmla="*/ 686 h 1824"/>
              <a:gd name="T42" fmla="*/ 2580 w 3600"/>
              <a:gd name="T43" fmla="*/ 335 h 1824"/>
              <a:gd name="T44" fmla="*/ 636 w 3600"/>
              <a:gd name="T45" fmla="*/ 540 h 1824"/>
              <a:gd name="T46" fmla="*/ 293 w 3600"/>
              <a:gd name="T47" fmla="*/ 800 h 1824"/>
              <a:gd name="T48" fmla="*/ 209 w 3600"/>
              <a:gd name="T49" fmla="*/ 884 h 1824"/>
              <a:gd name="T50" fmla="*/ 271 w 3600"/>
              <a:gd name="T51" fmla="*/ 1004 h 1824"/>
              <a:gd name="T52" fmla="*/ 404 w 3600"/>
              <a:gd name="T53" fmla="*/ 1109 h 1824"/>
              <a:gd name="T54" fmla="*/ 767 w 3600"/>
              <a:gd name="T55" fmla="*/ 1357 h 1824"/>
              <a:gd name="T56" fmla="*/ 1240 w 3600"/>
              <a:gd name="T57" fmla="*/ 1562 h 1824"/>
              <a:gd name="T58" fmla="*/ 1015 w 3600"/>
              <a:gd name="T59" fmla="*/ 1227 h 1824"/>
              <a:gd name="T60" fmla="*/ 951 w 3600"/>
              <a:gd name="T61" fmla="*/ 802 h 1824"/>
              <a:gd name="T62" fmla="*/ 1115 w 3600"/>
              <a:gd name="T63" fmla="*/ 395 h 1824"/>
              <a:gd name="T64" fmla="*/ 1567 w 3600"/>
              <a:gd name="T65" fmla="*/ 249 h 1824"/>
              <a:gd name="T66" fmla="*/ 1225 w 3600"/>
              <a:gd name="T67" fmla="*/ 507 h 1824"/>
              <a:gd name="T68" fmla="*/ 1104 w 3600"/>
              <a:gd name="T69" fmla="*/ 947 h 1824"/>
              <a:gd name="T70" fmla="*/ 1289 w 3600"/>
              <a:gd name="T71" fmla="*/ 1384 h 1824"/>
              <a:gd name="T72" fmla="*/ 1689 w 3600"/>
              <a:gd name="T73" fmla="*/ 1607 h 1824"/>
              <a:gd name="T74" fmla="*/ 2176 w 3600"/>
              <a:gd name="T75" fmla="*/ 1491 h 1824"/>
              <a:gd name="T76" fmla="*/ 2465 w 3600"/>
              <a:gd name="T77" fmla="*/ 1113 h 1824"/>
              <a:gd name="T78" fmla="*/ 2433 w 3600"/>
              <a:gd name="T79" fmla="*/ 633 h 1824"/>
              <a:gd name="T80" fmla="*/ 2144 w 3600"/>
              <a:gd name="T81" fmla="*/ 304 h 1824"/>
              <a:gd name="T82" fmla="*/ 1733 w 3600"/>
              <a:gd name="T83" fmla="*/ 213 h 1824"/>
              <a:gd name="T84" fmla="*/ 2087 w 3600"/>
              <a:gd name="T85" fmla="*/ 18 h 1824"/>
              <a:gd name="T86" fmla="*/ 2680 w 3600"/>
              <a:gd name="T87" fmla="*/ 215 h 1824"/>
              <a:gd name="T88" fmla="*/ 3331 w 3600"/>
              <a:gd name="T89" fmla="*/ 615 h 1824"/>
              <a:gd name="T90" fmla="*/ 3584 w 3600"/>
              <a:gd name="T91" fmla="*/ 855 h 1824"/>
              <a:gd name="T92" fmla="*/ 3542 w 3600"/>
              <a:gd name="T93" fmla="*/ 1015 h 1824"/>
              <a:gd name="T94" fmla="*/ 3236 w 3600"/>
              <a:gd name="T95" fmla="*/ 1273 h 1824"/>
              <a:gd name="T96" fmla="*/ 2613 w 3600"/>
              <a:gd name="T97" fmla="*/ 1638 h 1824"/>
              <a:gd name="T98" fmla="*/ 1844 w 3600"/>
              <a:gd name="T99" fmla="*/ 1824 h 1824"/>
              <a:gd name="T100" fmla="*/ 1113 w 3600"/>
              <a:gd name="T101" fmla="*/ 1693 h 1824"/>
              <a:gd name="T102" fmla="*/ 533 w 3600"/>
              <a:gd name="T103" fmla="*/ 1397 h 1824"/>
              <a:gd name="T104" fmla="*/ 58 w 3600"/>
              <a:gd name="T105" fmla="*/ 1020 h 1824"/>
              <a:gd name="T106" fmla="*/ 24 w 3600"/>
              <a:gd name="T107" fmla="*/ 851 h 1824"/>
              <a:gd name="T108" fmla="*/ 191 w 3600"/>
              <a:gd name="T109" fmla="*/ 677 h 1824"/>
              <a:gd name="T110" fmla="*/ 431 w 3600"/>
              <a:gd name="T111" fmla="*/ 491 h 1824"/>
              <a:gd name="T112" fmla="*/ 1047 w 3600"/>
              <a:gd name="T113" fmla="*/ 149 h 1824"/>
              <a:gd name="T114" fmla="*/ 1464 w 3600"/>
              <a:gd name="T115" fmla="*/ 24 h 1824"/>
              <a:gd name="T116" fmla="*/ 1624 w 3600"/>
              <a:gd name="T117" fmla="*/ 6 h 1824"/>
              <a:gd name="T118" fmla="*/ 1747 w 3600"/>
              <a:gd name="T119" fmla="*/ 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0" h="1824">
                <a:moveTo>
                  <a:pt x="2018" y="497"/>
                </a:moveTo>
                <a:lnTo>
                  <a:pt x="1978" y="502"/>
                </a:lnTo>
                <a:lnTo>
                  <a:pt x="1944" y="515"/>
                </a:lnTo>
                <a:lnTo>
                  <a:pt x="1911" y="535"/>
                </a:lnTo>
                <a:lnTo>
                  <a:pt x="1885" y="560"/>
                </a:lnTo>
                <a:lnTo>
                  <a:pt x="1865" y="593"/>
                </a:lnTo>
                <a:lnTo>
                  <a:pt x="1853" y="627"/>
                </a:lnTo>
                <a:lnTo>
                  <a:pt x="1847" y="667"/>
                </a:lnTo>
                <a:lnTo>
                  <a:pt x="1853" y="706"/>
                </a:lnTo>
                <a:lnTo>
                  <a:pt x="1865" y="742"/>
                </a:lnTo>
                <a:lnTo>
                  <a:pt x="1885" y="773"/>
                </a:lnTo>
                <a:lnTo>
                  <a:pt x="1911" y="800"/>
                </a:lnTo>
                <a:lnTo>
                  <a:pt x="1944" y="820"/>
                </a:lnTo>
                <a:lnTo>
                  <a:pt x="1978" y="833"/>
                </a:lnTo>
                <a:lnTo>
                  <a:pt x="2018" y="837"/>
                </a:lnTo>
                <a:lnTo>
                  <a:pt x="2056" y="833"/>
                </a:lnTo>
                <a:lnTo>
                  <a:pt x="2093" y="820"/>
                </a:lnTo>
                <a:lnTo>
                  <a:pt x="2124" y="800"/>
                </a:lnTo>
                <a:lnTo>
                  <a:pt x="2151" y="773"/>
                </a:lnTo>
                <a:lnTo>
                  <a:pt x="2171" y="742"/>
                </a:lnTo>
                <a:lnTo>
                  <a:pt x="2184" y="706"/>
                </a:lnTo>
                <a:lnTo>
                  <a:pt x="2187" y="667"/>
                </a:lnTo>
                <a:lnTo>
                  <a:pt x="2184" y="627"/>
                </a:lnTo>
                <a:lnTo>
                  <a:pt x="2171" y="593"/>
                </a:lnTo>
                <a:lnTo>
                  <a:pt x="2151" y="560"/>
                </a:lnTo>
                <a:lnTo>
                  <a:pt x="2124" y="535"/>
                </a:lnTo>
                <a:lnTo>
                  <a:pt x="2093" y="515"/>
                </a:lnTo>
                <a:lnTo>
                  <a:pt x="2056" y="502"/>
                </a:lnTo>
                <a:lnTo>
                  <a:pt x="2018" y="497"/>
                </a:lnTo>
                <a:close/>
                <a:moveTo>
                  <a:pt x="1800" y="406"/>
                </a:moveTo>
                <a:lnTo>
                  <a:pt x="1875" y="411"/>
                </a:lnTo>
                <a:lnTo>
                  <a:pt x="1947" y="427"/>
                </a:lnTo>
                <a:lnTo>
                  <a:pt x="2015" y="453"/>
                </a:lnTo>
                <a:lnTo>
                  <a:pt x="2076" y="487"/>
                </a:lnTo>
                <a:lnTo>
                  <a:pt x="2133" y="529"/>
                </a:lnTo>
                <a:lnTo>
                  <a:pt x="2184" y="580"/>
                </a:lnTo>
                <a:lnTo>
                  <a:pt x="2225" y="637"/>
                </a:lnTo>
                <a:lnTo>
                  <a:pt x="2260" y="698"/>
                </a:lnTo>
                <a:lnTo>
                  <a:pt x="2287" y="766"/>
                </a:lnTo>
                <a:lnTo>
                  <a:pt x="2302" y="838"/>
                </a:lnTo>
                <a:lnTo>
                  <a:pt x="2307" y="913"/>
                </a:lnTo>
                <a:lnTo>
                  <a:pt x="2302" y="987"/>
                </a:lnTo>
                <a:lnTo>
                  <a:pt x="2287" y="1060"/>
                </a:lnTo>
                <a:lnTo>
                  <a:pt x="2260" y="1127"/>
                </a:lnTo>
                <a:lnTo>
                  <a:pt x="2225" y="1189"/>
                </a:lnTo>
                <a:lnTo>
                  <a:pt x="2184" y="1246"/>
                </a:lnTo>
                <a:lnTo>
                  <a:pt x="2133" y="1297"/>
                </a:lnTo>
                <a:lnTo>
                  <a:pt x="2076" y="1338"/>
                </a:lnTo>
                <a:lnTo>
                  <a:pt x="2015" y="1375"/>
                </a:lnTo>
                <a:lnTo>
                  <a:pt x="1947" y="1400"/>
                </a:lnTo>
                <a:lnTo>
                  <a:pt x="1875" y="1415"/>
                </a:lnTo>
                <a:lnTo>
                  <a:pt x="1800" y="1422"/>
                </a:lnTo>
                <a:lnTo>
                  <a:pt x="1725" y="1415"/>
                </a:lnTo>
                <a:lnTo>
                  <a:pt x="1653" y="1400"/>
                </a:lnTo>
                <a:lnTo>
                  <a:pt x="1585" y="1375"/>
                </a:lnTo>
                <a:lnTo>
                  <a:pt x="1524" y="1338"/>
                </a:lnTo>
                <a:lnTo>
                  <a:pt x="1467" y="1297"/>
                </a:lnTo>
                <a:lnTo>
                  <a:pt x="1416" y="1246"/>
                </a:lnTo>
                <a:lnTo>
                  <a:pt x="1375" y="1189"/>
                </a:lnTo>
                <a:lnTo>
                  <a:pt x="1340" y="1127"/>
                </a:lnTo>
                <a:lnTo>
                  <a:pt x="1313" y="1060"/>
                </a:lnTo>
                <a:lnTo>
                  <a:pt x="1298" y="987"/>
                </a:lnTo>
                <a:lnTo>
                  <a:pt x="1293" y="913"/>
                </a:lnTo>
                <a:lnTo>
                  <a:pt x="1298" y="838"/>
                </a:lnTo>
                <a:lnTo>
                  <a:pt x="1313" y="766"/>
                </a:lnTo>
                <a:lnTo>
                  <a:pt x="1340" y="698"/>
                </a:lnTo>
                <a:lnTo>
                  <a:pt x="1375" y="637"/>
                </a:lnTo>
                <a:lnTo>
                  <a:pt x="1416" y="580"/>
                </a:lnTo>
                <a:lnTo>
                  <a:pt x="1467" y="529"/>
                </a:lnTo>
                <a:lnTo>
                  <a:pt x="1524" y="487"/>
                </a:lnTo>
                <a:lnTo>
                  <a:pt x="1585" y="453"/>
                </a:lnTo>
                <a:lnTo>
                  <a:pt x="1653" y="427"/>
                </a:lnTo>
                <a:lnTo>
                  <a:pt x="1725" y="411"/>
                </a:lnTo>
                <a:lnTo>
                  <a:pt x="1800" y="406"/>
                </a:lnTo>
                <a:close/>
                <a:moveTo>
                  <a:pt x="2356" y="257"/>
                </a:moveTo>
                <a:lnTo>
                  <a:pt x="2444" y="349"/>
                </a:lnTo>
                <a:lnTo>
                  <a:pt x="2478" y="391"/>
                </a:lnTo>
                <a:lnTo>
                  <a:pt x="2513" y="437"/>
                </a:lnTo>
                <a:lnTo>
                  <a:pt x="2545" y="484"/>
                </a:lnTo>
                <a:lnTo>
                  <a:pt x="2575" y="533"/>
                </a:lnTo>
                <a:lnTo>
                  <a:pt x="2596" y="586"/>
                </a:lnTo>
                <a:lnTo>
                  <a:pt x="2622" y="677"/>
                </a:lnTo>
                <a:lnTo>
                  <a:pt x="2638" y="764"/>
                </a:lnTo>
                <a:lnTo>
                  <a:pt x="2645" y="847"/>
                </a:lnTo>
                <a:lnTo>
                  <a:pt x="2647" y="926"/>
                </a:lnTo>
                <a:lnTo>
                  <a:pt x="2644" y="1000"/>
                </a:lnTo>
                <a:lnTo>
                  <a:pt x="2633" y="1071"/>
                </a:lnTo>
                <a:lnTo>
                  <a:pt x="2616" y="1137"/>
                </a:lnTo>
                <a:lnTo>
                  <a:pt x="2598" y="1197"/>
                </a:lnTo>
                <a:lnTo>
                  <a:pt x="2575" y="1255"/>
                </a:lnTo>
                <a:lnTo>
                  <a:pt x="2549" y="1307"/>
                </a:lnTo>
                <a:lnTo>
                  <a:pt x="2520" y="1355"/>
                </a:lnTo>
                <a:lnTo>
                  <a:pt x="2491" y="1400"/>
                </a:lnTo>
                <a:lnTo>
                  <a:pt x="2460" y="1440"/>
                </a:lnTo>
                <a:lnTo>
                  <a:pt x="2431" y="1475"/>
                </a:lnTo>
                <a:lnTo>
                  <a:pt x="2402" y="1507"/>
                </a:lnTo>
                <a:lnTo>
                  <a:pt x="2373" y="1535"/>
                </a:lnTo>
                <a:lnTo>
                  <a:pt x="2347" y="1558"/>
                </a:lnTo>
                <a:lnTo>
                  <a:pt x="2324" y="1577"/>
                </a:lnTo>
                <a:lnTo>
                  <a:pt x="2482" y="1515"/>
                </a:lnTo>
                <a:lnTo>
                  <a:pt x="2633" y="1446"/>
                </a:lnTo>
                <a:lnTo>
                  <a:pt x="2780" y="1369"/>
                </a:lnTo>
                <a:lnTo>
                  <a:pt x="2920" y="1286"/>
                </a:lnTo>
                <a:lnTo>
                  <a:pt x="3053" y="1200"/>
                </a:lnTo>
                <a:lnTo>
                  <a:pt x="3180" y="1109"/>
                </a:lnTo>
                <a:lnTo>
                  <a:pt x="3198" y="1097"/>
                </a:lnTo>
                <a:lnTo>
                  <a:pt x="3220" y="1078"/>
                </a:lnTo>
                <a:lnTo>
                  <a:pt x="3244" y="1060"/>
                </a:lnTo>
                <a:lnTo>
                  <a:pt x="3271" y="1038"/>
                </a:lnTo>
                <a:lnTo>
                  <a:pt x="3296" y="1015"/>
                </a:lnTo>
                <a:lnTo>
                  <a:pt x="3322" y="993"/>
                </a:lnTo>
                <a:lnTo>
                  <a:pt x="3345" y="969"/>
                </a:lnTo>
                <a:lnTo>
                  <a:pt x="3365" y="947"/>
                </a:lnTo>
                <a:lnTo>
                  <a:pt x="3382" y="927"/>
                </a:lnTo>
                <a:lnTo>
                  <a:pt x="3391" y="909"/>
                </a:lnTo>
                <a:lnTo>
                  <a:pt x="3393" y="897"/>
                </a:lnTo>
                <a:lnTo>
                  <a:pt x="3385" y="886"/>
                </a:lnTo>
                <a:lnTo>
                  <a:pt x="3371" y="871"/>
                </a:lnTo>
                <a:lnTo>
                  <a:pt x="3353" y="853"/>
                </a:lnTo>
                <a:lnTo>
                  <a:pt x="3329" y="831"/>
                </a:lnTo>
                <a:lnTo>
                  <a:pt x="3304" y="807"/>
                </a:lnTo>
                <a:lnTo>
                  <a:pt x="3275" y="782"/>
                </a:lnTo>
                <a:lnTo>
                  <a:pt x="3245" y="757"/>
                </a:lnTo>
                <a:lnTo>
                  <a:pt x="3216" y="733"/>
                </a:lnTo>
                <a:lnTo>
                  <a:pt x="3187" y="707"/>
                </a:lnTo>
                <a:lnTo>
                  <a:pt x="3160" y="686"/>
                </a:lnTo>
                <a:lnTo>
                  <a:pt x="3071" y="622"/>
                </a:lnTo>
                <a:lnTo>
                  <a:pt x="2980" y="560"/>
                </a:lnTo>
                <a:lnTo>
                  <a:pt x="2885" y="498"/>
                </a:lnTo>
                <a:lnTo>
                  <a:pt x="2787" y="438"/>
                </a:lnTo>
                <a:lnTo>
                  <a:pt x="2685" y="384"/>
                </a:lnTo>
                <a:lnTo>
                  <a:pt x="2580" y="335"/>
                </a:lnTo>
                <a:lnTo>
                  <a:pt x="2469" y="291"/>
                </a:lnTo>
                <a:lnTo>
                  <a:pt x="2356" y="257"/>
                </a:lnTo>
                <a:close/>
                <a:moveTo>
                  <a:pt x="1224" y="257"/>
                </a:moveTo>
                <a:lnTo>
                  <a:pt x="1016" y="337"/>
                </a:lnTo>
                <a:lnTo>
                  <a:pt x="716" y="493"/>
                </a:lnTo>
                <a:lnTo>
                  <a:pt x="636" y="540"/>
                </a:lnTo>
                <a:lnTo>
                  <a:pt x="558" y="593"/>
                </a:lnTo>
                <a:lnTo>
                  <a:pt x="484" y="649"/>
                </a:lnTo>
                <a:lnTo>
                  <a:pt x="409" y="706"/>
                </a:lnTo>
                <a:lnTo>
                  <a:pt x="336" y="760"/>
                </a:lnTo>
                <a:lnTo>
                  <a:pt x="313" y="782"/>
                </a:lnTo>
                <a:lnTo>
                  <a:pt x="293" y="800"/>
                </a:lnTo>
                <a:lnTo>
                  <a:pt x="276" y="815"/>
                </a:lnTo>
                <a:lnTo>
                  <a:pt x="258" y="831"/>
                </a:lnTo>
                <a:lnTo>
                  <a:pt x="240" y="847"/>
                </a:lnTo>
                <a:lnTo>
                  <a:pt x="216" y="869"/>
                </a:lnTo>
                <a:lnTo>
                  <a:pt x="215" y="875"/>
                </a:lnTo>
                <a:lnTo>
                  <a:pt x="209" y="884"/>
                </a:lnTo>
                <a:lnTo>
                  <a:pt x="205" y="897"/>
                </a:lnTo>
                <a:lnTo>
                  <a:pt x="202" y="913"/>
                </a:lnTo>
                <a:lnTo>
                  <a:pt x="202" y="929"/>
                </a:lnTo>
                <a:lnTo>
                  <a:pt x="207" y="946"/>
                </a:lnTo>
                <a:lnTo>
                  <a:pt x="242" y="977"/>
                </a:lnTo>
                <a:lnTo>
                  <a:pt x="271" y="1004"/>
                </a:lnTo>
                <a:lnTo>
                  <a:pt x="296" y="1026"/>
                </a:lnTo>
                <a:lnTo>
                  <a:pt x="320" y="1044"/>
                </a:lnTo>
                <a:lnTo>
                  <a:pt x="340" y="1060"/>
                </a:lnTo>
                <a:lnTo>
                  <a:pt x="360" y="1077"/>
                </a:lnTo>
                <a:lnTo>
                  <a:pt x="382" y="1093"/>
                </a:lnTo>
                <a:lnTo>
                  <a:pt x="404" y="1109"/>
                </a:lnTo>
                <a:lnTo>
                  <a:pt x="427" y="1129"/>
                </a:lnTo>
                <a:lnTo>
                  <a:pt x="484" y="1169"/>
                </a:lnTo>
                <a:lnTo>
                  <a:pt x="547" y="1215"/>
                </a:lnTo>
                <a:lnTo>
                  <a:pt x="616" y="1262"/>
                </a:lnTo>
                <a:lnTo>
                  <a:pt x="689" y="1309"/>
                </a:lnTo>
                <a:lnTo>
                  <a:pt x="767" y="1357"/>
                </a:lnTo>
                <a:lnTo>
                  <a:pt x="845" y="1404"/>
                </a:lnTo>
                <a:lnTo>
                  <a:pt x="927" y="1446"/>
                </a:lnTo>
                <a:lnTo>
                  <a:pt x="1007" y="1486"/>
                </a:lnTo>
                <a:lnTo>
                  <a:pt x="1087" y="1518"/>
                </a:lnTo>
                <a:lnTo>
                  <a:pt x="1165" y="1544"/>
                </a:lnTo>
                <a:lnTo>
                  <a:pt x="1240" y="1562"/>
                </a:lnTo>
                <a:lnTo>
                  <a:pt x="1196" y="1507"/>
                </a:lnTo>
                <a:lnTo>
                  <a:pt x="1155" y="1453"/>
                </a:lnTo>
                <a:lnTo>
                  <a:pt x="1115" y="1398"/>
                </a:lnTo>
                <a:lnTo>
                  <a:pt x="1078" y="1344"/>
                </a:lnTo>
                <a:lnTo>
                  <a:pt x="1044" y="1286"/>
                </a:lnTo>
                <a:lnTo>
                  <a:pt x="1015" y="1227"/>
                </a:lnTo>
                <a:lnTo>
                  <a:pt x="991" y="1166"/>
                </a:lnTo>
                <a:lnTo>
                  <a:pt x="971" y="1100"/>
                </a:lnTo>
                <a:lnTo>
                  <a:pt x="956" y="1031"/>
                </a:lnTo>
                <a:lnTo>
                  <a:pt x="947" y="960"/>
                </a:lnTo>
                <a:lnTo>
                  <a:pt x="945" y="884"/>
                </a:lnTo>
                <a:lnTo>
                  <a:pt x="951" y="802"/>
                </a:lnTo>
                <a:lnTo>
                  <a:pt x="964" y="717"/>
                </a:lnTo>
                <a:lnTo>
                  <a:pt x="984" y="626"/>
                </a:lnTo>
                <a:lnTo>
                  <a:pt x="1005" y="562"/>
                </a:lnTo>
                <a:lnTo>
                  <a:pt x="1036" y="502"/>
                </a:lnTo>
                <a:lnTo>
                  <a:pt x="1073" y="446"/>
                </a:lnTo>
                <a:lnTo>
                  <a:pt x="1115" y="395"/>
                </a:lnTo>
                <a:lnTo>
                  <a:pt x="1158" y="344"/>
                </a:lnTo>
                <a:lnTo>
                  <a:pt x="1200" y="298"/>
                </a:lnTo>
                <a:lnTo>
                  <a:pt x="1240" y="257"/>
                </a:lnTo>
                <a:lnTo>
                  <a:pt x="1224" y="257"/>
                </a:lnTo>
                <a:close/>
                <a:moveTo>
                  <a:pt x="1733" y="213"/>
                </a:moveTo>
                <a:lnTo>
                  <a:pt x="1567" y="249"/>
                </a:lnTo>
                <a:lnTo>
                  <a:pt x="1500" y="278"/>
                </a:lnTo>
                <a:lnTo>
                  <a:pt x="1436" y="313"/>
                </a:lnTo>
                <a:lnTo>
                  <a:pt x="1376" y="355"/>
                </a:lnTo>
                <a:lnTo>
                  <a:pt x="1322" y="400"/>
                </a:lnTo>
                <a:lnTo>
                  <a:pt x="1271" y="451"/>
                </a:lnTo>
                <a:lnTo>
                  <a:pt x="1225" y="507"/>
                </a:lnTo>
                <a:lnTo>
                  <a:pt x="1185" y="567"/>
                </a:lnTo>
                <a:lnTo>
                  <a:pt x="1155" y="635"/>
                </a:lnTo>
                <a:lnTo>
                  <a:pt x="1127" y="706"/>
                </a:lnTo>
                <a:lnTo>
                  <a:pt x="1109" y="786"/>
                </a:lnTo>
                <a:lnTo>
                  <a:pt x="1102" y="867"/>
                </a:lnTo>
                <a:lnTo>
                  <a:pt x="1104" y="947"/>
                </a:lnTo>
                <a:lnTo>
                  <a:pt x="1115" y="1027"/>
                </a:lnTo>
                <a:lnTo>
                  <a:pt x="1135" y="1106"/>
                </a:lnTo>
                <a:lnTo>
                  <a:pt x="1162" y="1182"/>
                </a:lnTo>
                <a:lnTo>
                  <a:pt x="1198" y="1253"/>
                </a:lnTo>
                <a:lnTo>
                  <a:pt x="1240" y="1320"/>
                </a:lnTo>
                <a:lnTo>
                  <a:pt x="1289" y="1384"/>
                </a:lnTo>
                <a:lnTo>
                  <a:pt x="1345" y="1440"/>
                </a:lnTo>
                <a:lnTo>
                  <a:pt x="1405" y="1489"/>
                </a:lnTo>
                <a:lnTo>
                  <a:pt x="1471" y="1533"/>
                </a:lnTo>
                <a:lnTo>
                  <a:pt x="1540" y="1567"/>
                </a:lnTo>
                <a:lnTo>
                  <a:pt x="1613" y="1591"/>
                </a:lnTo>
                <a:lnTo>
                  <a:pt x="1689" y="1607"/>
                </a:lnTo>
                <a:lnTo>
                  <a:pt x="1767" y="1611"/>
                </a:lnTo>
                <a:lnTo>
                  <a:pt x="1847" y="1606"/>
                </a:lnTo>
                <a:lnTo>
                  <a:pt x="1940" y="1586"/>
                </a:lnTo>
                <a:lnTo>
                  <a:pt x="2025" y="1562"/>
                </a:lnTo>
                <a:lnTo>
                  <a:pt x="2104" y="1529"/>
                </a:lnTo>
                <a:lnTo>
                  <a:pt x="2176" y="1491"/>
                </a:lnTo>
                <a:lnTo>
                  <a:pt x="2240" y="1446"/>
                </a:lnTo>
                <a:lnTo>
                  <a:pt x="2298" y="1393"/>
                </a:lnTo>
                <a:lnTo>
                  <a:pt x="2349" y="1335"/>
                </a:lnTo>
                <a:lnTo>
                  <a:pt x="2393" y="1269"/>
                </a:lnTo>
                <a:lnTo>
                  <a:pt x="2433" y="1197"/>
                </a:lnTo>
                <a:lnTo>
                  <a:pt x="2465" y="1113"/>
                </a:lnTo>
                <a:lnTo>
                  <a:pt x="2485" y="1029"/>
                </a:lnTo>
                <a:lnTo>
                  <a:pt x="2495" y="946"/>
                </a:lnTo>
                <a:lnTo>
                  <a:pt x="2493" y="864"/>
                </a:lnTo>
                <a:lnTo>
                  <a:pt x="2482" y="784"/>
                </a:lnTo>
                <a:lnTo>
                  <a:pt x="2462" y="707"/>
                </a:lnTo>
                <a:lnTo>
                  <a:pt x="2433" y="633"/>
                </a:lnTo>
                <a:lnTo>
                  <a:pt x="2396" y="564"/>
                </a:lnTo>
                <a:lnTo>
                  <a:pt x="2355" y="500"/>
                </a:lnTo>
                <a:lnTo>
                  <a:pt x="2307" y="440"/>
                </a:lnTo>
                <a:lnTo>
                  <a:pt x="2256" y="387"/>
                </a:lnTo>
                <a:lnTo>
                  <a:pt x="2202" y="342"/>
                </a:lnTo>
                <a:lnTo>
                  <a:pt x="2144" y="304"/>
                </a:lnTo>
                <a:lnTo>
                  <a:pt x="2084" y="273"/>
                </a:lnTo>
                <a:lnTo>
                  <a:pt x="2024" y="251"/>
                </a:lnTo>
                <a:lnTo>
                  <a:pt x="1958" y="233"/>
                </a:lnTo>
                <a:lnTo>
                  <a:pt x="1891" y="222"/>
                </a:lnTo>
                <a:lnTo>
                  <a:pt x="1815" y="215"/>
                </a:lnTo>
                <a:lnTo>
                  <a:pt x="1733" y="213"/>
                </a:lnTo>
                <a:close/>
                <a:moveTo>
                  <a:pt x="1796" y="0"/>
                </a:moveTo>
                <a:lnTo>
                  <a:pt x="1849" y="2"/>
                </a:lnTo>
                <a:lnTo>
                  <a:pt x="1907" y="4"/>
                </a:lnTo>
                <a:lnTo>
                  <a:pt x="1965" y="7"/>
                </a:lnTo>
                <a:lnTo>
                  <a:pt x="2027" y="11"/>
                </a:lnTo>
                <a:lnTo>
                  <a:pt x="2087" y="18"/>
                </a:lnTo>
                <a:lnTo>
                  <a:pt x="2147" y="27"/>
                </a:lnTo>
                <a:lnTo>
                  <a:pt x="2204" y="38"/>
                </a:lnTo>
                <a:lnTo>
                  <a:pt x="2256" y="53"/>
                </a:lnTo>
                <a:lnTo>
                  <a:pt x="2405" y="102"/>
                </a:lnTo>
                <a:lnTo>
                  <a:pt x="2545" y="157"/>
                </a:lnTo>
                <a:lnTo>
                  <a:pt x="2680" y="215"/>
                </a:lnTo>
                <a:lnTo>
                  <a:pt x="2809" y="277"/>
                </a:lnTo>
                <a:lnTo>
                  <a:pt x="2933" y="346"/>
                </a:lnTo>
                <a:lnTo>
                  <a:pt x="3051" y="417"/>
                </a:lnTo>
                <a:lnTo>
                  <a:pt x="3167" y="495"/>
                </a:lnTo>
                <a:lnTo>
                  <a:pt x="3280" y="577"/>
                </a:lnTo>
                <a:lnTo>
                  <a:pt x="3331" y="615"/>
                </a:lnTo>
                <a:lnTo>
                  <a:pt x="3382" y="653"/>
                </a:lnTo>
                <a:lnTo>
                  <a:pt x="3431" y="691"/>
                </a:lnTo>
                <a:lnTo>
                  <a:pt x="3480" y="733"/>
                </a:lnTo>
                <a:lnTo>
                  <a:pt x="3524" y="777"/>
                </a:lnTo>
                <a:lnTo>
                  <a:pt x="3564" y="826"/>
                </a:lnTo>
                <a:lnTo>
                  <a:pt x="3584" y="855"/>
                </a:lnTo>
                <a:lnTo>
                  <a:pt x="3596" y="882"/>
                </a:lnTo>
                <a:lnTo>
                  <a:pt x="3600" y="913"/>
                </a:lnTo>
                <a:lnTo>
                  <a:pt x="3596" y="944"/>
                </a:lnTo>
                <a:lnTo>
                  <a:pt x="3584" y="977"/>
                </a:lnTo>
                <a:lnTo>
                  <a:pt x="3562" y="998"/>
                </a:lnTo>
                <a:lnTo>
                  <a:pt x="3542" y="1015"/>
                </a:lnTo>
                <a:lnTo>
                  <a:pt x="3525" y="1031"/>
                </a:lnTo>
                <a:lnTo>
                  <a:pt x="3507" y="1047"/>
                </a:lnTo>
                <a:lnTo>
                  <a:pt x="3484" y="1069"/>
                </a:lnTo>
                <a:lnTo>
                  <a:pt x="3402" y="1137"/>
                </a:lnTo>
                <a:lnTo>
                  <a:pt x="3320" y="1206"/>
                </a:lnTo>
                <a:lnTo>
                  <a:pt x="3236" y="1273"/>
                </a:lnTo>
                <a:lnTo>
                  <a:pt x="3147" y="1337"/>
                </a:lnTo>
                <a:lnTo>
                  <a:pt x="3047" y="1404"/>
                </a:lnTo>
                <a:lnTo>
                  <a:pt x="2944" y="1467"/>
                </a:lnTo>
                <a:lnTo>
                  <a:pt x="2838" y="1527"/>
                </a:lnTo>
                <a:lnTo>
                  <a:pt x="2727" y="1586"/>
                </a:lnTo>
                <a:lnTo>
                  <a:pt x="2613" y="1638"/>
                </a:lnTo>
                <a:lnTo>
                  <a:pt x="2495" y="1687"/>
                </a:lnTo>
                <a:lnTo>
                  <a:pt x="2371" y="1731"/>
                </a:lnTo>
                <a:lnTo>
                  <a:pt x="2240" y="1769"/>
                </a:lnTo>
                <a:lnTo>
                  <a:pt x="2107" y="1798"/>
                </a:lnTo>
                <a:lnTo>
                  <a:pt x="1975" y="1817"/>
                </a:lnTo>
                <a:lnTo>
                  <a:pt x="1844" y="1824"/>
                </a:lnTo>
                <a:lnTo>
                  <a:pt x="1715" y="1822"/>
                </a:lnTo>
                <a:lnTo>
                  <a:pt x="1589" y="1809"/>
                </a:lnTo>
                <a:lnTo>
                  <a:pt x="1465" y="1791"/>
                </a:lnTo>
                <a:lnTo>
                  <a:pt x="1344" y="1764"/>
                </a:lnTo>
                <a:lnTo>
                  <a:pt x="1225" y="1731"/>
                </a:lnTo>
                <a:lnTo>
                  <a:pt x="1113" y="1693"/>
                </a:lnTo>
                <a:lnTo>
                  <a:pt x="1002" y="1649"/>
                </a:lnTo>
                <a:lnTo>
                  <a:pt x="896" y="1604"/>
                </a:lnTo>
                <a:lnTo>
                  <a:pt x="798" y="1553"/>
                </a:lnTo>
                <a:lnTo>
                  <a:pt x="704" y="1502"/>
                </a:lnTo>
                <a:lnTo>
                  <a:pt x="615" y="1449"/>
                </a:lnTo>
                <a:lnTo>
                  <a:pt x="533" y="1397"/>
                </a:lnTo>
                <a:lnTo>
                  <a:pt x="422" y="1320"/>
                </a:lnTo>
                <a:lnTo>
                  <a:pt x="316" y="1238"/>
                </a:lnTo>
                <a:lnTo>
                  <a:pt x="215" y="1157"/>
                </a:lnTo>
                <a:lnTo>
                  <a:pt x="113" y="1073"/>
                </a:lnTo>
                <a:lnTo>
                  <a:pt x="85" y="1049"/>
                </a:lnTo>
                <a:lnTo>
                  <a:pt x="58" y="1020"/>
                </a:lnTo>
                <a:lnTo>
                  <a:pt x="33" y="989"/>
                </a:lnTo>
                <a:lnTo>
                  <a:pt x="13" y="953"/>
                </a:lnTo>
                <a:lnTo>
                  <a:pt x="0" y="917"/>
                </a:lnTo>
                <a:lnTo>
                  <a:pt x="0" y="898"/>
                </a:lnTo>
                <a:lnTo>
                  <a:pt x="9" y="875"/>
                </a:lnTo>
                <a:lnTo>
                  <a:pt x="24" y="851"/>
                </a:lnTo>
                <a:lnTo>
                  <a:pt x="45" y="822"/>
                </a:lnTo>
                <a:lnTo>
                  <a:pt x="69" y="793"/>
                </a:lnTo>
                <a:lnTo>
                  <a:pt x="98" y="764"/>
                </a:lnTo>
                <a:lnTo>
                  <a:pt x="129" y="735"/>
                </a:lnTo>
                <a:lnTo>
                  <a:pt x="160" y="704"/>
                </a:lnTo>
                <a:lnTo>
                  <a:pt x="191" y="677"/>
                </a:lnTo>
                <a:lnTo>
                  <a:pt x="222" y="649"/>
                </a:lnTo>
                <a:lnTo>
                  <a:pt x="251" y="626"/>
                </a:lnTo>
                <a:lnTo>
                  <a:pt x="276" y="606"/>
                </a:lnTo>
                <a:lnTo>
                  <a:pt x="296" y="589"/>
                </a:lnTo>
                <a:lnTo>
                  <a:pt x="313" y="577"/>
                </a:lnTo>
                <a:lnTo>
                  <a:pt x="431" y="491"/>
                </a:lnTo>
                <a:lnTo>
                  <a:pt x="545" y="415"/>
                </a:lnTo>
                <a:lnTo>
                  <a:pt x="655" y="346"/>
                </a:lnTo>
                <a:lnTo>
                  <a:pt x="760" y="286"/>
                </a:lnTo>
                <a:lnTo>
                  <a:pt x="860" y="233"/>
                </a:lnTo>
                <a:lnTo>
                  <a:pt x="956" y="187"/>
                </a:lnTo>
                <a:lnTo>
                  <a:pt x="1047" y="149"/>
                </a:lnTo>
                <a:lnTo>
                  <a:pt x="1131" y="117"/>
                </a:lnTo>
                <a:lnTo>
                  <a:pt x="1211" y="89"/>
                </a:lnTo>
                <a:lnTo>
                  <a:pt x="1284" y="66"/>
                </a:lnTo>
                <a:lnTo>
                  <a:pt x="1351" y="49"/>
                </a:lnTo>
                <a:lnTo>
                  <a:pt x="1411" y="35"/>
                </a:lnTo>
                <a:lnTo>
                  <a:pt x="1464" y="24"/>
                </a:lnTo>
                <a:lnTo>
                  <a:pt x="1509" y="17"/>
                </a:lnTo>
                <a:lnTo>
                  <a:pt x="1547" y="11"/>
                </a:lnTo>
                <a:lnTo>
                  <a:pt x="1580" y="7"/>
                </a:lnTo>
                <a:lnTo>
                  <a:pt x="1602" y="6"/>
                </a:lnTo>
                <a:lnTo>
                  <a:pt x="1618" y="6"/>
                </a:lnTo>
                <a:lnTo>
                  <a:pt x="1624" y="6"/>
                </a:lnTo>
                <a:lnTo>
                  <a:pt x="1618" y="6"/>
                </a:lnTo>
                <a:lnTo>
                  <a:pt x="1624" y="6"/>
                </a:lnTo>
                <a:lnTo>
                  <a:pt x="1642" y="4"/>
                </a:lnTo>
                <a:lnTo>
                  <a:pt x="1669" y="2"/>
                </a:lnTo>
                <a:lnTo>
                  <a:pt x="1704" y="2"/>
                </a:lnTo>
                <a:lnTo>
                  <a:pt x="1747" y="0"/>
                </a:lnTo>
                <a:lnTo>
                  <a:pt x="179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5EAEA00-681B-4C3F-AAC2-B120E5DC770E}"/>
              </a:ext>
            </a:extLst>
          </p:cNvPr>
          <p:cNvGrpSpPr/>
          <p:nvPr/>
        </p:nvGrpSpPr>
        <p:grpSpPr>
          <a:xfrm>
            <a:off x="7253534" y="2052638"/>
            <a:ext cx="373602" cy="381448"/>
            <a:chOff x="2062550" y="1001048"/>
            <a:chExt cx="5068291" cy="5174720"/>
          </a:xfrm>
          <a:solidFill>
            <a:schemeClr val="bg1">
              <a:alpha val="40000"/>
            </a:schemeClr>
          </a:solidFill>
        </p:grpSpPr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id="{550284BB-83C7-46DC-B708-9FCEB8769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053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id="{B8837175-825D-4110-9023-93D50C732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872" y="2274221"/>
              <a:ext cx="1925638" cy="3692538"/>
            </a:xfrm>
            <a:custGeom>
              <a:avLst/>
              <a:gdLst>
                <a:gd name="T0" fmla="*/ 673 w 1213"/>
                <a:gd name="T1" fmla="*/ 1963 h 2416"/>
                <a:gd name="T2" fmla="*/ 674 w 1213"/>
                <a:gd name="T3" fmla="*/ 2032 h 2416"/>
                <a:gd name="T4" fmla="*/ 682 w 1213"/>
                <a:gd name="T5" fmla="*/ 2170 h 2416"/>
                <a:gd name="T6" fmla="*/ 753 w 1213"/>
                <a:gd name="T7" fmla="*/ 2340 h 2416"/>
                <a:gd name="T8" fmla="*/ 724 w 1213"/>
                <a:gd name="T9" fmla="*/ 2341 h 2416"/>
                <a:gd name="T10" fmla="*/ 624 w 1213"/>
                <a:gd name="T11" fmla="*/ 2161 h 2416"/>
                <a:gd name="T12" fmla="*/ 622 w 1213"/>
                <a:gd name="T13" fmla="*/ 2007 h 2416"/>
                <a:gd name="T14" fmla="*/ 573 w 1213"/>
                <a:gd name="T15" fmla="*/ 980 h 2416"/>
                <a:gd name="T16" fmla="*/ 662 w 1213"/>
                <a:gd name="T17" fmla="*/ 1029 h 2416"/>
                <a:gd name="T18" fmla="*/ 604 w 1213"/>
                <a:gd name="T19" fmla="*/ 1089 h 2416"/>
                <a:gd name="T20" fmla="*/ 558 w 1213"/>
                <a:gd name="T21" fmla="*/ 1212 h 2416"/>
                <a:gd name="T22" fmla="*/ 640 w 1213"/>
                <a:gd name="T23" fmla="*/ 1354 h 2416"/>
                <a:gd name="T24" fmla="*/ 796 w 1213"/>
                <a:gd name="T25" fmla="*/ 1463 h 2416"/>
                <a:gd name="T26" fmla="*/ 936 w 1213"/>
                <a:gd name="T27" fmla="*/ 1585 h 2416"/>
                <a:gd name="T28" fmla="*/ 956 w 1213"/>
                <a:gd name="T29" fmla="*/ 1714 h 2416"/>
                <a:gd name="T30" fmla="*/ 887 w 1213"/>
                <a:gd name="T31" fmla="*/ 1836 h 2416"/>
                <a:gd name="T32" fmla="*/ 829 w 1213"/>
                <a:gd name="T33" fmla="*/ 1869 h 2416"/>
                <a:gd name="T34" fmla="*/ 816 w 1213"/>
                <a:gd name="T35" fmla="*/ 1860 h 2416"/>
                <a:gd name="T36" fmla="*/ 864 w 1213"/>
                <a:gd name="T37" fmla="*/ 1736 h 2416"/>
                <a:gd name="T38" fmla="*/ 831 w 1213"/>
                <a:gd name="T39" fmla="*/ 1596 h 2416"/>
                <a:gd name="T40" fmla="*/ 711 w 1213"/>
                <a:gd name="T41" fmla="*/ 1509 h 2416"/>
                <a:gd name="T42" fmla="*/ 589 w 1213"/>
                <a:gd name="T43" fmla="*/ 1429 h 2416"/>
                <a:gd name="T44" fmla="*/ 494 w 1213"/>
                <a:gd name="T45" fmla="*/ 1314 h 2416"/>
                <a:gd name="T46" fmla="*/ 449 w 1213"/>
                <a:gd name="T47" fmla="*/ 1185 h 2416"/>
                <a:gd name="T48" fmla="*/ 511 w 1213"/>
                <a:gd name="T49" fmla="*/ 1043 h 2416"/>
                <a:gd name="T50" fmla="*/ 418 w 1213"/>
                <a:gd name="T51" fmla="*/ 1 h 2416"/>
                <a:gd name="T52" fmla="*/ 544 w 1213"/>
                <a:gd name="T53" fmla="*/ 38 h 2416"/>
                <a:gd name="T54" fmla="*/ 585 w 1213"/>
                <a:gd name="T55" fmla="*/ 129 h 2416"/>
                <a:gd name="T56" fmla="*/ 524 w 1213"/>
                <a:gd name="T57" fmla="*/ 170 h 2416"/>
                <a:gd name="T58" fmla="*/ 407 w 1213"/>
                <a:gd name="T59" fmla="*/ 160 h 2416"/>
                <a:gd name="T60" fmla="*/ 278 w 1213"/>
                <a:gd name="T61" fmla="*/ 116 h 2416"/>
                <a:gd name="T62" fmla="*/ 154 w 1213"/>
                <a:gd name="T63" fmla="*/ 101 h 2416"/>
                <a:gd name="T64" fmla="*/ 105 w 1213"/>
                <a:gd name="T65" fmla="*/ 174 h 2416"/>
                <a:gd name="T66" fmla="*/ 205 w 1213"/>
                <a:gd name="T67" fmla="*/ 270 h 2416"/>
                <a:gd name="T68" fmla="*/ 398 w 1213"/>
                <a:gd name="T69" fmla="*/ 327 h 2416"/>
                <a:gd name="T70" fmla="*/ 631 w 1213"/>
                <a:gd name="T71" fmla="*/ 360 h 2416"/>
                <a:gd name="T72" fmla="*/ 858 w 1213"/>
                <a:gd name="T73" fmla="*/ 387 h 2416"/>
                <a:gd name="T74" fmla="*/ 1029 w 1213"/>
                <a:gd name="T75" fmla="*/ 429 h 2416"/>
                <a:gd name="T76" fmla="*/ 1133 w 1213"/>
                <a:gd name="T77" fmla="*/ 494 h 2416"/>
                <a:gd name="T78" fmla="*/ 1207 w 1213"/>
                <a:gd name="T79" fmla="*/ 605 h 2416"/>
                <a:gd name="T80" fmla="*/ 1180 w 1213"/>
                <a:gd name="T81" fmla="*/ 743 h 2416"/>
                <a:gd name="T82" fmla="*/ 1071 w 1213"/>
                <a:gd name="T83" fmla="*/ 854 h 2416"/>
                <a:gd name="T84" fmla="*/ 829 w 1213"/>
                <a:gd name="T85" fmla="*/ 892 h 2416"/>
                <a:gd name="T86" fmla="*/ 934 w 1213"/>
                <a:gd name="T87" fmla="*/ 818 h 2416"/>
                <a:gd name="T88" fmla="*/ 1009 w 1213"/>
                <a:gd name="T89" fmla="*/ 772 h 2416"/>
                <a:gd name="T90" fmla="*/ 1018 w 1213"/>
                <a:gd name="T91" fmla="*/ 758 h 2416"/>
                <a:gd name="T92" fmla="*/ 1044 w 1213"/>
                <a:gd name="T93" fmla="*/ 723 h 2416"/>
                <a:gd name="T94" fmla="*/ 1027 w 1213"/>
                <a:gd name="T95" fmla="*/ 600 h 2416"/>
                <a:gd name="T96" fmla="*/ 898 w 1213"/>
                <a:gd name="T97" fmla="*/ 512 h 2416"/>
                <a:gd name="T98" fmla="*/ 665 w 1213"/>
                <a:gd name="T99" fmla="*/ 480 h 2416"/>
                <a:gd name="T100" fmla="*/ 396 w 1213"/>
                <a:gd name="T101" fmla="*/ 441 h 2416"/>
                <a:gd name="T102" fmla="*/ 113 w 1213"/>
                <a:gd name="T103" fmla="*/ 316 h 2416"/>
                <a:gd name="T104" fmla="*/ 33 w 1213"/>
                <a:gd name="T105" fmla="*/ 245 h 2416"/>
                <a:gd name="T106" fmla="*/ 5 w 1213"/>
                <a:gd name="T107" fmla="*/ 129 h 2416"/>
                <a:gd name="T108" fmla="*/ 85 w 1213"/>
                <a:gd name="T109" fmla="*/ 41 h 2416"/>
                <a:gd name="T110" fmla="*/ 213 w 1213"/>
                <a:gd name="T111" fmla="*/ 12 h 2416"/>
                <a:gd name="T112" fmla="*/ 324 w 1213"/>
                <a:gd name="T113" fmla="*/ 3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2416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0C9581DD-948D-42D6-B1F6-8196EF76D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1671" y="2252358"/>
              <a:ext cx="1951038" cy="3489266"/>
            </a:xfrm>
            <a:custGeom>
              <a:avLst/>
              <a:gdLst>
                <a:gd name="T0" fmla="*/ 391 w 1229"/>
                <a:gd name="T1" fmla="*/ 1534 h 2283"/>
                <a:gd name="T2" fmla="*/ 371 w 1229"/>
                <a:gd name="T3" fmla="*/ 1636 h 2283"/>
                <a:gd name="T4" fmla="*/ 353 w 1229"/>
                <a:gd name="T5" fmla="*/ 1749 h 2283"/>
                <a:gd name="T6" fmla="*/ 416 w 1229"/>
                <a:gd name="T7" fmla="*/ 1823 h 2283"/>
                <a:gd name="T8" fmla="*/ 511 w 1229"/>
                <a:gd name="T9" fmla="*/ 1894 h 2283"/>
                <a:gd name="T10" fmla="*/ 586 w 1229"/>
                <a:gd name="T11" fmla="*/ 1992 h 2283"/>
                <a:gd name="T12" fmla="*/ 596 w 1229"/>
                <a:gd name="T13" fmla="*/ 2154 h 2283"/>
                <a:gd name="T14" fmla="*/ 535 w 1229"/>
                <a:gd name="T15" fmla="*/ 2283 h 2283"/>
                <a:gd name="T16" fmla="*/ 536 w 1229"/>
                <a:gd name="T17" fmla="*/ 2091 h 2283"/>
                <a:gd name="T18" fmla="*/ 480 w 1229"/>
                <a:gd name="T19" fmla="*/ 1969 h 2283"/>
                <a:gd name="T20" fmla="*/ 369 w 1229"/>
                <a:gd name="T21" fmla="*/ 1874 h 2283"/>
                <a:gd name="T22" fmla="*/ 269 w 1229"/>
                <a:gd name="T23" fmla="*/ 1763 h 2283"/>
                <a:gd name="T24" fmla="*/ 260 w 1229"/>
                <a:gd name="T25" fmla="*/ 1627 h 2283"/>
                <a:gd name="T26" fmla="*/ 351 w 1229"/>
                <a:gd name="T27" fmla="*/ 1516 h 2283"/>
                <a:gd name="T28" fmla="*/ 276 w 1229"/>
                <a:gd name="T29" fmla="*/ 518 h 2283"/>
                <a:gd name="T30" fmla="*/ 255 w 1229"/>
                <a:gd name="T31" fmla="*/ 541 h 2283"/>
                <a:gd name="T32" fmla="*/ 156 w 1229"/>
                <a:gd name="T33" fmla="*/ 660 h 2283"/>
                <a:gd name="T34" fmla="*/ 207 w 1229"/>
                <a:gd name="T35" fmla="*/ 787 h 2283"/>
                <a:gd name="T36" fmla="*/ 362 w 1229"/>
                <a:gd name="T37" fmla="*/ 876 h 2283"/>
                <a:gd name="T38" fmla="*/ 540 w 1229"/>
                <a:gd name="T39" fmla="*/ 941 h 2283"/>
                <a:gd name="T40" fmla="*/ 691 w 1229"/>
                <a:gd name="T41" fmla="*/ 1034 h 2283"/>
                <a:gd name="T42" fmla="*/ 760 w 1229"/>
                <a:gd name="T43" fmla="*/ 1185 h 2283"/>
                <a:gd name="T44" fmla="*/ 715 w 1229"/>
                <a:gd name="T45" fmla="*/ 1332 h 2283"/>
                <a:gd name="T46" fmla="*/ 627 w 1229"/>
                <a:gd name="T47" fmla="*/ 1440 h 2283"/>
                <a:gd name="T48" fmla="*/ 567 w 1229"/>
                <a:gd name="T49" fmla="*/ 1460 h 2283"/>
                <a:gd name="T50" fmla="*/ 582 w 1229"/>
                <a:gd name="T51" fmla="*/ 1354 h 2283"/>
                <a:gd name="T52" fmla="*/ 651 w 1229"/>
                <a:gd name="T53" fmla="*/ 1223 h 2283"/>
                <a:gd name="T54" fmla="*/ 596 w 1229"/>
                <a:gd name="T55" fmla="*/ 1092 h 2283"/>
                <a:gd name="T56" fmla="*/ 433 w 1229"/>
                <a:gd name="T57" fmla="*/ 1007 h 2283"/>
                <a:gd name="T58" fmla="*/ 273 w 1229"/>
                <a:gd name="T59" fmla="*/ 940 h 2283"/>
                <a:gd name="T60" fmla="*/ 111 w 1229"/>
                <a:gd name="T61" fmla="*/ 841 h 2283"/>
                <a:gd name="T62" fmla="*/ 11 w 1229"/>
                <a:gd name="T63" fmla="*/ 718 h 2283"/>
                <a:gd name="T64" fmla="*/ 26 w 1229"/>
                <a:gd name="T65" fmla="*/ 571 h 2283"/>
                <a:gd name="T66" fmla="*/ 864 w 1229"/>
                <a:gd name="T67" fmla="*/ 1 h 2283"/>
                <a:gd name="T68" fmla="*/ 1056 w 1229"/>
                <a:gd name="T69" fmla="*/ 31 h 2283"/>
                <a:gd name="T70" fmla="*/ 1206 w 1229"/>
                <a:gd name="T71" fmla="*/ 101 h 2283"/>
                <a:gd name="T72" fmla="*/ 1215 w 1229"/>
                <a:gd name="T73" fmla="*/ 218 h 2283"/>
                <a:gd name="T74" fmla="*/ 1135 w 1229"/>
                <a:gd name="T75" fmla="*/ 311 h 2283"/>
                <a:gd name="T76" fmla="*/ 1046 w 1229"/>
                <a:gd name="T77" fmla="*/ 369 h 2283"/>
                <a:gd name="T78" fmla="*/ 902 w 1229"/>
                <a:gd name="T79" fmla="*/ 432 h 2283"/>
                <a:gd name="T80" fmla="*/ 735 w 1229"/>
                <a:gd name="T81" fmla="*/ 396 h 2283"/>
                <a:gd name="T82" fmla="*/ 624 w 1229"/>
                <a:gd name="T83" fmla="*/ 360 h 2283"/>
                <a:gd name="T84" fmla="*/ 816 w 1229"/>
                <a:gd name="T85" fmla="*/ 340 h 2283"/>
                <a:gd name="T86" fmla="*/ 1020 w 1229"/>
                <a:gd name="T87" fmla="*/ 280 h 2283"/>
                <a:gd name="T88" fmla="*/ 1126 w 1229"/>
                <a:gd name="T89" fmla="*/ 192 h 2283"/>
                <a:gd name="T90" fmla="*/ 1107 w 1229"/>
                <a:gd name="T91" fmla="*/ 127 h 2283"/>
                <a:gd name="T92" fmla="*/ 1004 w 1229"/>
                <a:gd name="T93" fmla="*/ 114 h 2283"/>
                <a:gd name="T94" fmla="*/ 891 w 1229"/>
                <a:gd name="T95" fmla="*/ 131 h 2283"/>
                <a:gd name="T96" fmla="*/ 778 w 1229"/>
                <a:gd name="T97" fmla="*/ 174 h 2283"/>
                <a:gd name="T98" fmla="*/ 655 w 1229"/>
                <a:gd name="T99" fmla="*/ 165 h 2283"/>
                <a:gd name="T100" fmla="*/ 633 w 1229"/>
                <a:gd name="T101" fmla="*/ 98 h 2283"/>
                <a:gd name="T102" fmla="*/ 738 w 1229"/>
                <a:gd name="T103" fmla="*/ 11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9" h="2283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04" name="Freeform 18">
              <a:extLst>
                <a:ext uri="{FF2B5EF4-FFF2-40B4-BE49-F238E27FC236}">
                  <a16:creationId xmlns:a16="http://schemas.microsoft.com/office/drawing/2014/main" id="{99ADB1EF-D22B-44A9-BA4D-FBF812199C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62550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05" name="Freeform 54">
              <a:extLst>
                <a:ext uri="{FF2B5EF4-FFF2-40B4-BE49-F238E27FC236}">
                  <a16:creationId xmlns:a16="http://schemas.microsoft.com/office/drawing/2014/main" id="{E9444119-E028-4D62-9F8B-50020C1F78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6556" y="1001048"/>
              <a:ext cx="460794" cy="5174720"/>
            </a:xfrm>
            <a:custGeom>
              <a:avLst/>
              <a:gdLst>
                <a:gd name="T0" fmla="*/ 147 w 300"/>
                <a:gd name="T1" fmla="*/ 3238 h 3369"/>
                <a:gd name="T2" fmla="*/ 184 w 300"/>
                <a:gd name="T3" fmla="*/ 3277 h 3369"/>
                <a:gd name="T4" fmla="*/ 180 w 300"/>
                <a:gd name="T5" fmla="*/ 3309 h 3369"/>
                <a:gd name="T6" fmla="*/ 167 w 300"/>
                <a:gd name="T7" fmla="*/ 3360 h 3369"/>
                <a:gd name="T8" fmla="*/ 136 w 300"/>
                <a:gd name="T9" fmla="*/ 3340 h 3369"/>
                <a:gd name="T10" fmla="*/ 124 w 300"/>
                <a:gd name="T11" fmla="*/ 3251 h 3369"/>
                <a:gd name="T12" fmla="*/ 142 w 300"/>
                <a:gd name="T13" fmla="*/ 2813 h 3369"/>
                <a:gd name="T14" fmla="*/ 184 w 300"/>
                <a:gd name="T15" fmla="*/ 2884 h 3369"/>
                <a:gd name="T16" fmla="*/ 195 w 300"/>
                <a:gd name="T17" fmla="*/ 2986 h 3369"/>
                <a:gd name="T18" fmla="*/ 191 w 300"/>
                <a:gd name="T19" fmla="*/ 3087 h 3369"/>
                <a:gd name="T20" fmla="*/ 184 w 300"/>
                <a:gd name="T21" fmla="*/ 3140 h 3369"/>
                <a:gd name="T22" fmla="*/ 156 w 300"/>
                <a:gd name="T23" fmla="*/ 3082 h 3369"/>
                <a:gd name="T24" fmla="*/ 120 w 300"/>
                <a:gd name="T25" fmla="*/ 2986 h 3369"/>
                <a:gd name="T26" fmla="*/ 120 w 300"/>
                <a:gd name="T27" fmla="*/ 2857 h 3369"/>
                <a:gd name="T28" fmla="*/ 124 w 300"/>
                <a:gd name="T29" fmla="*/ 2386 h 3369"/>
                <a:gd name="T30" fmla="*/ 196 w 300"/>
                <a:gd name="T31" fmla="*/ 2449 h 3369"/>
                <a:gd name="T32" fmla="*/ 193 w 300"/>
                <a:gd name="T33" fmla="*/ 2666 h 3369"/>
                <a:gd name="T34" fmla="*/ 182 w 300"/>
                <a:gd name="T35" fmla="*/ 2658 h 3369"/>
                <a:gd name="T36" fmla="*/ 171 w 300"/>
                <a:gd name="T37" fmla="*/ 2649 h 3369"/>
                <a:gd name="T38" fmla="*/ 136 w 300"/>
                <a:gd name="T39" fmla="*/ 2626 h 3369"/>
                <a:gd name="T40" fmla="*/ 113 w 300"/>
                <a:gd name="T41" fmla="*/ 1866 h 3369"/>
                <a:gd name="T42" fmla="*/ 200 w 300"/>
                <a:gd name="T43" fmla="*/ 1931 h 3369"/>
                <a:gd name="T44" fmla="*/ 200 w 300"/>
                <a:gd name="T45" fmla="*/ 2067 h 3369"/>
                <a:gd name="T46" fmla="*/ 198 w 300"/>
                <a:gd name="T47" fmla="*/ 2215 h 3369"/>
                <a:gd name="T48" fmla="*/ 138 w 300"/>
                <a:gd name="T49" fmla="*/ 2213 h 3369"/>
                <a:gd name="T50" fmla="*/ 113 w 300"/>
                <a:gd name="T51" fmla="*/ 1866 h 3369"/>
                <a:gd name="T52" fmla="*/ 204 w 300"/>
                <a:gd name="T53" fmla="*/ 1709 h 3369"/>
                <a:gd name="T54" fmla="*/ 144 w 300"/>
                <a:gd name="T55" fmla="*/ 1693 h 3369"/>
                <a:gd name="T56" fmla="*/ 104 w 300"/>
                <a:gd name="T57" fmla="*/ 1357 h 3369"/>
                <a:gd name="T58" fmla="*/ 224 w 300"/>
                <a:gd name="T59" fmla="*/ 20 h 3369"/>
                <a:gd name="T60" fmla="*/ 287 w 300"/>
                <a:gd name="T61" fmla="*/ 89 h 3369"/>
                <a:gd name="T62" fmla="*/ 298 w 300"/>
                <a:gd name="T63" fmla="*/ 173 h 3369"/>
                <a:gd name="T64" fmla="*/ 260 w 300"/>
                <a:gd name="T65" fmla="*/ 242 h 3369"/>
                <a:gd name="T66" fmla="*/ 222 w 300"/>
                <a:gd name="T67" fmla="*/ 377 h 3369"/>
                <a:gd name="T68" fmla="*/ 218 w 300"/>
                <a:gd name="T69" fmla="*/ 640 h 3369"/>
                <a:gd name="T70" fmla="*/ 216 w 300"/>
                <a:gd name="T71" fmla="*/ 880 h 3369"/>
                <a:gd name="T72" fmla="*/ 213 w 300"/>
                <a:gd name="T73" fmla="*/ 1166 h 3369"/>
                <a:gd name="T74" fmla="*/ 96 w 300"/>
                <a:gd name="T75" fmla="*/ 958 h 3369"/>
                <a:gd name="T76" fmla="*/ 87 w 300"/>
                <a:gd name="T77" fmla="*/ 637 h 3369"/>
                <a:gd name="T78" fmla="*/ 82 w 300"/>
                <a:gd name="T79" fmla="*/ 380 h 3369"/>
                <a:gd name="T80" fmla="*/ 31 w 300"/>
                <a:gd name="T81" fmla="*/ 237 h 3369"/>
                <a:gd name="T82" fmla="*/ 0 w 300"/>
                <a:gd name="T83" fmla="*/ 155 h 3369"/>
                <a:gd name="T84" fmla="*/ 18 w 300"/>
                <a:gd name="T85" fmla="*/ 73 h 3369"/>
                <a:gd name="T86" fmla="*/ 85 w 300"/>
                <a:gd name="T87" fmla="*/ 15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3369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  <p:sp>
        <p:nvSpPr>
          <p:cNvPr id="95" name="Freeform 36">
            <a:extLst>
              <a:ext uri="{FF2B5EF4-FFF2-40B4-BE49-F238E27FC236}">
                <a16:creationId xmlns:a16="http://schemas.microsoft.com/office/drawing/2014/main" id="{FC853986-1E95-499A-8BEF-E0D123F6B06E}"/>
              </a:ext>
            </a:extLst>
          </p:cNvPr>
          <p:cNvSpPr>
            <a:spLocks noEditPoints="1"/>
          </p:cNvSpPr>
          <p:nvPr/>
        </p:nvSpPr>
        <p:spPr bwMode="auto">
          <a:xfrm>
            <a:off x="9588015" y="5517559"/>
            <a:ext cx="312769" cy="337229"/>
          </a:xfrm>
          <a:custGeom>
            <a:avLst/>
            <a:gdLst>
              <a:gd name="T0" fmla="*/ 1409 w 3363"/>
              <a:gd name="T1" fmla="*/ 1886 h 3626"/>
              <a:gd name="T2" fmla="*/ 1554 w 3363"/>
              <a:gd name="T3" fmla="*/ 2044 h 3626"/>
              <a:gd name="T4" fmla="*/ 972 w 3363"/>
              <a:gd name="T5" fmla="*/ 2917 h 3626"/>
              <a:gd name="T6" fmla="*/ 852 w 3363"/>
              <a:gd name="T7" fmla="*/ 3126 h 3626"/>
              <a:gd name="T8" fmla="*/ 820 w 3363"/>
              <a:gd name="T9" fmla="*/ 3247 h 3626"/>
              <a:gd name="T10" fmla="*/ 836 w 3363"/>
              <a:gd name="T11" fmla="*/ 3317 h 3626"/>
              <a:gd name="T12" fmla="*/ 850 w 3363"/>
              <a:gd name="T13" fmla="*/ 3389 h 3626"/>
              <a:gd name="T14" fmla="*/ 829 w 3363"/>
              <a:gd name="T15" fmla="*/ 3475 h 3626"/>
              <a:gd name="T16" fmla="*/ 761 w 3363"/>
              <a:gd name="T17" fmla="*/ 3557 h 3626"/>
              <a:gd name="T18" fmla="*/ 656 w 3363"/>
              <a:gd name="T19" fmla="*/ 3607 h 3626"/>
              <a:gd name="T20" fmla="*/ 538 w 3363"/>
              <a:gd name="T21" fmla="*/ 3626 h 3626"/>
              <a:gd name="T22" fmla="*/ 436 w 3363"/>
              <a:gd name="T23" fmla="*/ 3602 h 3626"/>
              <a:gd name="T24" fmla="*/ 374 w 3363"/>
              <a:gd name="T25" fmla="*/ 3520 h 3626"/>
              <a:gd name="T26" fmla="*/ 358 w 3363"/>
              <a:gd name="T27" fmla="*/ 3413 h 3626"/>
              <a:gd name="T28" fmla="*/ 361 w 3363"/>
              <a:gd name="T29" fmla="*/ 3322 h 3626"/>
              <a:gd name="T30" fmla="*/ 338 w 3363"/>
              <a:gd name="T31" fmla="*/ 3238 h 3626"/>
              <a:gd name="T32" fmla="*/ 278 w 3363"/>
              <a:gd name="T33" fmla="*/ 3184 h 3626"/>
              <a:gd name="T34" fmla="*/ 198 w 3363"/>
              <a:gd name="T35" fmla="*/ 3138 h 3626"/>
              <a:gd name="T36" fmla="*/ 112 w 3363"/>
              <a:gd name="T37" fmla="*/ 3095 h 3626"/>
              <a:gd name="T38" fmla="*/ 41 w 3363"/>
              <a:gd name="T39" fmla="*/ 3040 h 3626"/>
              <a:gd name="T40" fmla="*/ 1 w 3363"/>
              <a:gd name="T41" fmla="*/ 2964 h 3626"/>
              <a:gd name="T42" fmla="*/ 12 w 3363"/>
              <a:gd name="T43" fmla="*/ 2855 h 3626"/>
              <a:gd name="T44" fmla="*/ 74 w 3363"/>
              <a:gd name="T45" fmla="*/ 2747 h 3626"/>
              <a:gd name="T46" fmla="*/ 170 w 3363"/>
              <a:gd name="T47" fmla="*/ 2702 h 3626"/>
              <a:gd name="T48" fmla="*/ 289 w 3363"/>
              <a:gd name="T49" fmla="*/ 2684 h 3626"/>
              <a:gd name="T50" fmla="*/ 412 w 3363"/>
              <a:gd name="T51" fmla="*/ 2660 h 3626"/>
              <a:gd name="T52" fmla="*/ 585 w 3363"/>
              <a:gd name="T53" fmla="*/ 2573 h 3626"/>
              <a:gd name="T54" fmla="*/ 760 w 3363"/>
              <a:gd name="T55" fmla="*/ 2437 h 3626"/>
              <a:gd name="T56" fmla="*/ 941 w 3363"/>
              <a:gd name="T57" fmla="*/ 2282 h 3626"/>
              <a:gd name="T58" fmla="*/ 1136 w 3363"/>
              <a:gd name="T59" fmla="*/ 2066 h 3626"/>
              <a:gd name="T60" fmla="*/ 1316 w 3363"/>
              <a:gd name="T61" fmla="*/ 1831 h 3626"/>
              <a:gd name="T62" fmla="*/ 2690 w 3363"/>
              <a:gd name="T63" fmla="*/ 9 h 3626"/>
              <a:gd name="T64" fmla="*/ 2761 w 3363"/>
              <a:gd name="T65" fmla="*/ 57 h 3626"/>
              <a:gd name="T66" fmla="*/ 2796 w 3363"/>
              <a:gd name="T67" fmla="*/ 138 h 3626"/>
              <a:gd name="T68" fmla="*/ 2814 w 3363"/>
              <a:gd name="T69" fmla="*/ 249 h 3626"/>
              <a:gd name="T70" fmla="*/ 2905 w 3363"/>
              <a:gd name="T71" fmla="*/ 282 h 3626"/>
              <a:gd name="T72" fmla="*/ 2990 w 3363"/>
              <a:gd name="T73" fmla="*/ 238 h 3626"/>
              <a:gd name="T74" fmla="*/ 3081 w 3363"/>
              <a:gd name="T75" fmla="*/ 184 h 3626"/>
              <a:gd name="T76" fmla="*/ 3200 w 3363"/>
              <a:gd name="T77" fmla="*/ 189 h 3626"/>
              <a:gd name="T78" fmla="*/ 3296 w 3363"/>
              <a:gd name="T79" fmla="*/ 255 h 3626"/>
              <a:gd name="T80" fmla="*/ 3354 w 3363"/>
              <a:gd name="T81" fmla="*/ 366 h 3626"/>
              <a:gd name="T82" fmla="*/ 3356 w 3363"/>
              <a:gd name="T83" fmla="*/ 526 h 3626"/>
              <a:gd name="T84" fmla="*/ 3301 w 3363"/>
              <a:gd name="T85" fmla="*/ 624 h 3626"/>
              <a:gd name="T86" fmla="*/ 3205 w 3363"/>
              <a:gd name="T87" fmla="*/ 680 h 3626"/>
              <a:gd name="T88" fmla="*/ 3094 w 3363"/>
              <a:gd name="T89" fmla="*/ 689 h 3626"/>
              <a:gd name="T90" fmla="*/ 2994 w 3363"/>
              <a:gd name="T91" fmla="*/ 644 h 3626"/>
              <a:gd name="T92" fmla="*/ 2883 w 3363"/>
              <a:gd name="T93" fmla="*/ 575 h 3626"/>
              <a:gd name="T94" fmla="*/ 2712 w 3363"/>
              <a:gd name="T95" fmla="*/ 607 h 3626"/>
              <a:gd name="T96" fmla="*/ 2570 w 3363"/>
              <a:gd name="T97" fmla="*/ 695 h 3626"/>
              <a:gd name="T98" fmla="*/ 2454 w 3363"/>
              <a:gd name="T99" fmla="*/ 815 h 3626"/>
              <a:gd name="T100" fmla="*/ 2354 w 3363"/>
              <a:gd name="T101" fmla="*/ 949 h 3626"/>
              <a:gd name="T102" fmla="*/ 2267 w 3363"/>
              <a:gd name="T103" fmla="*/ 1073 h 3626"/>
              <a:gd name="T104" fmla="*/ 1698 w 3363"/>
              <a:gd name="T105" fmla="*/ 1762 h 3626"/>
              <a:gd name="T106" fmla="*/ 1465 w 3363"/>
              <a:gd name="T107" fmla="*/ 1769 h 3626"/>
              <a:gd name="T108" fmla="*/ 1625 w 3363"/>
              <a:gd name="T109" fmla="*/ 1426 h 3626"/>
              <a:gd name="T110" fmla="*/ 1823 w 3363"/>
              <a:gd name="T111" fmla="*/ 1177 h 3626"/>
              <a:gd name="T112" fmla="*/ 2390 w 3363"/>
              <a:gd name="T113" fmla="*/ 369 h 3626"/>
              <a:gd name="T114" fmla="*/ 2416 w 3363"/>
              <a:gd name="T115" fmla="*/ 304 h 3626"/>
              <a:gd name="T116" fmla="*/ 2405 w 3363"/>
              <a:gd name="T117" fmla="*/ 231 h 3626"/>
              <a:gd name="T118" fmla="*/ 2400 w 3363"/>
              <a:gd name="T119" fmla="*/ 157 h 3626"/>
              <a:gd name="T120" fmla="*/ 2440 w 3363"/>
              <a:gd name="T121" fmla="*/ 82 h 3626"/>
              <a:gd name="T122" fmla="*/ 2610 w 3363"/>
              <a:gd name="T123" fmla="*/ 0 h 3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3" h="3626">
                <a:moveTo>
                  <a:pt x="1316" y="1831"/>
                </a:moveTo>
                <a:lnTo>
                  <a:pt x="1345" y="1926"/>
                </a:lnTo>
                <a:lnTo>
                  <a:pt x="1409" y="1886"/>
                </a:lnTo>
                <a:lnTo>
                  <a:pt x="1429" y="1946"/>
                </a:lnTo>
                <a:lnTo>
                  <a:pt x="1552" y="1929"/>
                </a:lnTo>
                <a:lnTo>
                  <a:pt x="1554" y="2044"/>
                </a:lnTo>
                <a:lnTo>
                  <a:pt x="1283" y="2446"/>
                </a:lnTo>
                <a:lnTo>
                  <a:pt x="1012" y="2853"/>
                </a:lnTo>
                <a:lnTo>
                  <a:pt x="972" y="2917"/>
                </a:lnTo>
                <a:lnTo>
                  <a:pt x="929" y="2984"/>
                </a:lnTo>
                <a:lnTo>
                  <a:pt x="887" y="3053"/>
                </a:lnTo>
                <a:lnTo>
                  <a:pt x="852" y="3126"/>
                </a:lnTo>
                <a:lnTo>
                  <a:pt x="825" y="3197"/>
                </a:lnTo>
                <a:lnTo>
                  <a:pt x="820" y="3224"/>
                </a:lnTo>
                <a:lnTo>
                  <a:pt x="820" y="3247"/>
                </a:lnTo>
                <a:lnTo>
                  <a:pt x="823" y="3271"/>
                </a:lnTo>
                <a:lnTo>
                  <a:pt x="829" y="3295"/>
                </a:lnTo>
                <a:lnTo>
                  <a:pt x="836" y="3317"/>
                </a:lnTo>
                <a:lnTo>
                  <a:pt x="841" y="3340"/>
                </a:lnTo>
                <a:lnTo>
                  <a:pt x="847" y="3364"/>
                </a:lnTo>
                <a:lnTo>
                  <a:pt x="850" y="3389"/>
                </a:lnTo>
                <a:lnTo>
                  <a:pt x="849" y="3415"/>
                </a:lnTo>
                <a:lnTo>
                  <a:pt x="841" y="3444"/>
                </a:lnTo>
                <a:lnTo>
                  <a:pt x="829" y="3475"/>
                </a:lnTo>
                <a:lnTo>
                  <a:pt x="809" y="3509"/>
                </a:lnTo>
                <a:lnTo>
                  <a:pt x="789" y="3533"/>
                </a:lnTo>
                <a:lnTo>
                  <a:pt x="761" y="3557"/>
                </a:lnTo>
                <a:lnTo>
                  <a:pt x="729" y="3577"/>
                </a:lnTo>
                <a:lnTo>
                  <a:pt x="694" y="3593"/>
                </a:lnTo>
                <a:lnTo>
                  <a:pt x="656" y="3607"/>
                </a:lnTo>
                <a:lnTo>
                  <a:pt x="616" y="3617"/>
                </a:lnTo>
                <a:lnTo>
                  <a:pt x="576" y="3624"/>
                </a:lnTo>
                <a:lnTo>
                  <a:pt x="538" y="3626"/>
                </a:lnTo>
                <a:lnTo>
                  <a:pt x="501" y="3622"/>
                </a:lnTo>
                <a:lnTo>
                  <a:pt x="467" y="3615"/>
                </a:lnTo>
                <a:lnTo>
                  <a:pt x="436" y="3602"/>
                </a:lnTo>
                <a:lnTo>
                  <a:pt x="412" y="3586"/>
                </a:lnTo>
                <a:lnTo>
                  <a:pt x="392" y="3560"/>
                </a:lnTo>
                <a:lnTo>
                  <a:pt x="374" y="3520"/>
                </a:lnTo>
                <a:lnTo>
                  <a:pt x="363" y="3482"/>
                </a:lnTo>
                <a:lnTo>
                  <a:pt x="358" y="3446"/>
                </a:lnTo>
                <a:lnTo>
                  <a:pt x="358" y="3413"/>
                </a:lnTo>
                <a:lnTo>
                  <a:pt x="358" y="3382"/>
                </a:lnTo>
                <a:lnTo>
                  <a:pt x="361" y="3351"/>
                </a:lnTo>
                <a:lnTo>
                  <a:pt x="361" y="3322"/>
                </a:lnTo>
                <a:lnTo>
                  <a:pt x="358" y="3291"/>
                </a:lnTo>
                <a:lnTo>
                  <a:pt x="349" y="3262"/>
                </a:lnTo>
                <a:lnTo>
                  <a:pt x="338" y="3238"/>
                </a:lnTo>
                <a:lnTo>
                  <a:pt x="321" y="3218"/>
                </a:lnTo>
                <a:lnTo>
                  <a:pt x="301" y="3200"/>
                </a:lnTo>
                <a:lnTo>
                  <a:pt x="278" y="3184"/>
                </a:lnTo>
                <a:lnTo>
                  <a:pt x="252" y="3167"/>
                </a:lnTo>
                <a:lnTo>
                  <a:pt x="225" y="3153"/>
                </a:lnTo>
                <a:lnTo>
                  <a:pt x="198" y="3138"/>
                </a:lnTo>
                <a:lnTo>
                  <a:pt x="169" y="3126"/>
                </a:lnTo>
                <a:lnTo>
                  <a:pt x="140" y="3111"/>
                </a:lnTo>
                <a:lnTo>
                  <a:pt x="112" y="3095"/>
                </a:lnTo>
                <a:lnTo>
                  <a:pt x="87" y="3078"/>
                </a:lnTo>
                <a:lnTo>
                  <a:pt x="61" y="3060"/>
                </a:lnTo>
                <a:lnTo>
                  <a:pt x="41" y="3040"/>
                </a:lnTo>
                <a:lnTo>
                  <a:pt x="23" y="3017"/>
                </a:lnTo>
                <a:lnTo>
                  <a:pt x="10" y="2991"/>
                </a:lnTo>
                <a:lnTo>
                  <a:pt x="1" y="2964"/>
                </a:lnTo>
                <a:lnTo>
                  <a:pt x="0" y="2931"/>
                </a:lnTo>
                <a:lnTo>
                  <a:pt x="1" y="2895"/>
                </a:lnTo>
                <a:lnTo>
                  <a:pt x="12" y="2855"/>
                </a:lnTo>
                <a:lnTo>
                  <a:pt x="29" y="2809"/>
                </a:lnTo>
                <a:lnTo>
                  <a:pt x="49" y="2775"/>
                </a:lnTo>
                <a:lnTo>
                  <a:pt x="74" y="2747"/>
                </a:lnTo>
                <a:lnTo>
                  <a:pt x="101" y="2727"/>
                </a:lnTo>
                <a:lnTo>
                  <a:pt x="134" y="2713"/>
                </a:lnTo>
                <a:lnTo>
                  <a:pt x="170" y="2702"/>
                </a:lnTo>
                <a:lnTo>
                  <a:pt x="209" y="2695"/>
                </a:lnTo>
                <a:lnTo>
                  <a:pt x="247" y="2689"/>
                </a:lnTo>
                <a:lnTo>
                  <a:pt x="289" y="2684"/>
                </a:lnTo>
                <a:lnTo>
                  <a:pt x="330" y="2678"/>
                </a:lnTo>
                <a:lnTo>
                  <a:pt x="372" y="2671"/>
                </a:lnTo>
                <a:lnTo>
                  <a:pt x="412" y="2660"/>
                </a:lnTo>
                <a:lnTo>
                  <a:pt x="469" y="2640"/>
                </a:lnTo>
                <a:lnTo>
                  <a:pt x="527" y="2609"/>
                </a:lnTo>
                <a:lnTo>
                  <a:pt x="585" y="2573"/>
                </a:lnTo>
                <a:lnTo>
                  <a:pt x="643" y="2529"/>
                </a:lnTo>
                <a:lnTo>
                  <a:pt x="701" y="2484"/>
                </a:lnTo>
                <a:lnTo>
                  <a:pt x="760" y="2437"/>
                </a:lnTo>
                <a:lnTo>
                  <a:pt x="816" y="2389"/>
                </a:lnTo>
                <a:lnTo>
                  <a:pt x="869" y="2346"/>
                </a:lnTo>
                <a:lnTo>
                  <a:pt x="941" y="2282"/>
                </a:lnTo>
                <a:lnTo>
                  <a:pt x="1009" y="2215"/>
                </a:lnTo>
                <a:lnTo>
                  <a:pt x="1074" y="2142"/>
                </a:lnTo>
                <a:lnTo>
                  <a:pt x="1136" y="2066"/>
                </a:lnTo>
                <a:lnTo>
                  <a:pt x="1196" y="1989"/>
                </a:lnTo>
                <a:lnTo>
                  <a:pt x="1252" y="1913"/>
                </a:lnTo>
                <a:lnTo>
                  <a:pt x="1316" y="1831"/>
                </a:lnTo>
                <a:close/>
                <a:moveTo>
                  <a:pt x="2610" y="0"/>
                </a:moveTo>
                <a:lnTo>
                  <a:pt x="2654" y="2"/>
                </a:lnTo>
                <a:lnTo>
                  <a:pt x="2690" y="9"/>
                </a:lnTo>
                <a:lnTo>
                  <a:pt x="2720" y="20"/>
                </a:lnTo>
                <a:lnTo>
                  <a:pt x="2743" y="37"/>
                </a:lnTo>
                <a:lnTo>
                  <a:pt x="2761" y="57"/>
                </a:lnTo>
                <a:lnTo>
                  <a:pt x="2776" y="80"/>
                </a:lnTo>
                <a:lnTo>
                  <a:pt x="2787" y="107"/>
                </a:lnTo>
                <a:lnTo>
                  <a:pt x="2796" y="138"/>
                </a:lnTo>
                <a:lnTo>
                  <a:pt x="2803" y="173"/>
                </a:lnTo>
                <a:lnTo>
                  <a:pt x="2809" y="209"/>
                </a:lnTo>
                <a:lnTo>
                  <a:pt x="2814" y="249"/>
                </a:lnTo>
                <a:lnTo>
                  <a:pt x="2841" y="266"/>
                </a:lnTo>
                <a:lnTo>
                  <a:pt x="2872" y="278"/>
                </a:lnTo>
                <a:lnTo>
                  <a:pt x="2905" y="282"/>
                </a:lnTo>
                <a:lnTo>
                  <a:pt x="2940" y="278"/>
                </a:lnTo>
                <a:lnTo>
                  <a:pt x="2976" y="266"/>
                </a:lnTo>
                <a:lnTo>
                  <a:pt x="2990" y="238"/>
                </a:lnTo>
                <a:lnTo>
                  <a:pt x="3016" y="215"/>
                </a:lnTo>
                <a:lnTo>
                  <a:pt x="3047" y="197"/>
                </a:lnTo>
                <a:lnTo>
                  <a:pt x="3081" y="184"/>
                </a:lnTo>
                <a:lnTo>
                  <a:pt x="3120" y="177"/>
                </a:lnTo>
                <a:lnTo>
                  <a:pt x="3160" y="178"/>
                </a:lnTo>
                <a:lnTo>
                  <a:pt x="3200" y="189"/>
                </a:lnTo>
                <a:lnTo>
                  <a:pt x="3234" y="206"/>
                </a:lnTo>
                <a:lnTo>
                  <a:pt x="3267" y="227"/>
                </a:lnTo>
                <a:lnTo>
                  <a:pt x="3296" y="255"/>
                </a:lnTo>
                <a:lnTo>
                  <a:pt x="3320" y="287"/>
                </a:lnTo>
                <a:lnTo>
                  <a:pt x="3340" y="324"/>
                </a:lnTo>
                <a:lnTo>
                  <a:pt x="3354" y="366"/>
                </a:lnTo>
                <a:lnTo>
                  <a:pt x="3361" y="415"/>
                </a:lnTo>
                <a:lnTo>
                  <a:pt x="3363" y="467"/>
                </a:lnTo>
                <a:lnTo>
                  <a:pt x="3356" y="526"/>
                </a:lnTo>
                <a:lnTo>
                  <a:pt x="3343" y="562"/>
                </a:lnTo>
                <a:lnTo>
                  <a:pt x="3325" y="597"/>
                </a:lnTo>
                <a:lnTo>
                  <a:pt x="3301" y="624"/>
                </a:lnTo>
                <a:lnTo>
                  <a:pt x="3272" y="647"/>
                </a:lnTo>
                <a:lnTo>
                  <a:pt x="3241" y="667"/>
                </a:lnTo>
                <a:lnTo>
                  <a:pt x="3205" y="680"/>
                </a:lnTo>
                <a:lnTo>
                  <a:pt x="3169" y="689"/>
                </a:lnTo>
                <a:lnTo>
                  <a:pt x="3132" y="693"/>
                </a:lnTo>
                <a:lnTo>
                  <a:pt x="3094" y="689"/>
                </a:lnTo>
                <a:lnTo>
                  <a:pt x="3058" y="680"/>
                </a:lnTo>
                <a:lnTo>
                  <a:pt x="3025" y="666"/>
                </a:lnTo>
                <a:lnTo>
                  <a:pt x="2994" y="644"/>
                </a:lnTo>
                <a:lnTo>
                  <a:pt x="2969" y="617"/>
                </a:lnTo>
                <a:lnTo>
                  <a:pt x="2947" y="582"/>
                </a:lnTo>
                <a:lnTo>
                  <a:pt x="2883" y="575"/>
                </a:lnTo>
                <a:lnTo>
                  <a:pt x="2821" y="578"/>
                </a:lnTo>
                <a:lnTo>
                  <a:pt x="2765" y="589"/>
                </a:lnTo>
                <a:lnTo>
                  <a:pt x="2712" y="607"/>
                </a:lnTo>
                <a:lnTo>
                  <a:pt x="2661" y="631"/>
                </a:lnTo>
                <a:lnTo>
                  <a:pt x="2614" y="660"/>
                </a:lnTo>
                <a:lnTo>
                  <a:pt x="2570" y="695"/>
                </a:lnTo>
                <a:lnTo>
                  <a:pt x="2529" y="731"/>
                </a:lnTo>
                <a:lnTo>
                  <a:pt x="2490" y="773"/>
                </a:lnTo>
                <a:lnTo>
                  <a:pt x="2454" y="815"/>
                </a:lnTo>
                <a:lnTo>
                  <a:pt x="2420" y="858"/>
                </a:lnTo>
                <a:lnTo>
                  <a:pt x="2385" y="904"/>
                </a:lnTo>
                <a:lnTo>
                  <a:pt x="2354" y="949"/>
                </a:lnTo>
                <a:lnTo>
                  <a:pt x="2325" y="993"/>
                </a:lnTo>
                <a:lnTo>
                  <a:pt x="2296" y="1035"/>
                </a:lnTo>
                <a:lnTo>
                  <a:pt x="2267" y="1073"/>
                </a:lnTo>
                <a:lnTo>
                  <a:pt x="2060" y="1326"/>
                </a:lnTo>
                <a:lnTo>
                  <a:pt x="1692" y="1844"/>
                </a:lnTo>
                <a:lnTo>
                  <a:pt x="1698" y="1762"/>
                </a:lnTo>
                <a:lnTo>
                  <a:pt x="1565" y="1793"/>
                </a:lnTo>
                <a:lnTo>
                  <a:pt x="1541" y="1713"/>
                </a:lnTo>
                <a:lnTo>
                  <a:pt x="1465" y="1769"/>
                </a:lnTo>
                <a:lnTo>
                  <a:pt x="1441" y="1669"/>
                </a:lnTo>
                <a:lnTo>
                  <a:pt x="1534" y="1549"/>
                </a:lnTo>
                <a:lnTo>
                  <a:pt x="1625" y="1426"/>
                </a:lnTo>
                <a:lnTo>
                  <a:pt x="1689" y="1338"/>
                </a:lnTo>
                <a:lnTo>
                  <a:pt x="1756" y="1257"/>
                </a:lnTo>
                <a:lnTo>
                  <a:pt x="1823" y="1177"/>
                </a:lnTo>
                <a:lnTo>
                  <a:pt x="1890" y="1093"/>
                </a:lnTo>
                <a:lnTo>
                  <a:pt x="2183" y="689"/>
                </a:lnTo>
                <a:lnTo>
                  <a:pt x="2390" y="369"/>
                </a:lnTo>
                <a:lnTo>
                  <a:pt x="2405" y="349"/>
                </a:lnTo>
                <a:lnTo>
                  <a:pt x="2412" y="327"/>
                </a:lnTo>
                <a:lnTo>
                  <a:pt x="2416" y="304"/>
                </a:lnTo>
                <a:lnTo>
                  <a:pt x="2414" y="280"/>
                </a:lnTo>
                <a:lnTo>
                  <a:pt x="2410" y="257"/>
                </a:lnTo>
                <a:lnTo>
                  <a:pt x="2405" y="231"/>
                </a:lnTo>
                <a:lnTo>
                  <a:pt x="2401" y="207"/>
                </a:lnTo>
                <a:lnTo>
                  <a:pt x="2400" y="182"/>
                </a:lnTo>
                <a:lnTo>
                  <a:pt x="2400" y="157"/>
                </a:lnTo>
                <a:lnTo>
                  <a:pt x="2407" y="131"/>
                </a:lnTo>
                <a:lnTo>
                  <a:pt x="2420" y="106"/>
                </a:lnTo>
                <a:lnTo>
                  <a:pt x="2440" y="82"/>
                </a:lnTo>
                <a:lnTo>
                  <a:pt x="2470" y="57"/>
                </a:lnTo>
                <a:lnTo>
                  <a:pt x="2510" y="33"/>
                </a:lnTo>
                <a:lnTo>
                  <a:pt x="261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96" name="Oval 19">
            <a:extLst>
              <a:ext uri="{FF2B5EF4-FFF2-40B4-BE49-F238E27FC236}">
                <a16:creationId xmlns:a16="http://schemas.microsoft.com/office/drawing/2014/main" id="{43B248BD-BA6C-4F75-80A6-6B7C0DEF0897}"/>
              </a:ext>
            </a:extLst>
          </p:cNvPr>
          <p:cNvSpPr/>
          <p:nvPr/>
        </p:nvSpPr>
        <p:spPr>
          <a:xfrm rot="7840081">
            <a:off x="7388589" y="357113"/>
            <a:ext cx="302849" cy="258340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97" name="Oval 12287">
            <a:extLst>
              <a:ext uri="{FF2B5EF4-FFF2-40B4-BE49-F238E27FC236}">
                <a16:creationId xmlns:a16="http://schemas.microsoft.com/office/drawing/2014/main" id="{903099DF-21C7-4CD0-A23E-BFFF48EA833F}"/>
              </a:ext>
            </a:extLst>
          </p:cNvPr>
          <p:cNvSpPr/>
          <p:nvPr/>
        </p:nvSpPr>
        <p:spPr>
          <a:xfrm>
            <a:off x="7463557" y="5108094"/>
            <a:ext cx="325368" cy="324174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99" name="Parallelogram 8">
            <a:extLst>
              <a:ext uri="{FF2B5EF4-FFF2-40B4-BE49-F238E27FC236}">
                <a16:creationId xmlns:a16="http://schemas.microsoft.com/office/drawing/2014/main" id="{F23F5BE6-88BD-46C6-97FF-C168D641FBFE}"/>
              </a:ext>
            </a:extLst>
          </p:cNvPr>
          <p:cNvSpPr/>
          <p:nvPr/>
        </p:nvSpPr>
        <p:spPr>
          <a:xfrm>
            <a:off x="11361206" y="6256765"/>
            <a:ext cx="315238" cy="192287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FE7EE0D-7DEC-4897-805E-9F83E4B0D687}"/>
              </a:ext>
            </a:extLst>
          </p:cNvPr>
          <p:cNvSpPr/>
          <p:nvPr/>
        </p:nvSpPr>
        <p:spPr>
          <a:xfrm>
            <a:off x="706679" y="2548287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D02D74F-5C80-4163-8A3A-3C3DAABF5F4E}"/>
              </a:ext>
            </a:extLst>
          </p:cNvPr>
          <p:cNvSpPr txBox="1"/>
          <p:nvPr/>
        </p:nvSpPr>
        <p:spPr>
          <a:xfrm>
            <a:off x="885708" y="27502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1"/>
            <a:r>
              <a:rPr lang="en-US" altLang="ko-K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516C53F-1DBA-4FD6-8EEC-163846443DAF}"/>
              </a:ext>
            </a:extLst>
          </p:cNvPr>
          <p:cNvSpPr txBox="1"/>
          <p:nvPr/>
        </p:nvSpPr>
        <p:spPr>
          <a:xfrm>
            <a:off x="706679" y="3406432"/>
            <a:ext cx="77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D5E7C5F-05DB-4514-8952-3B1F5D5B534C}"/>
              </a:ext>
            </a:extLst>
          </p:cNvPr>
          <p:cNvSpPr txBox="1"/>
          <p:nvPr/>
        </p:nvSpPr>
        <p:spPr>
          <a:xfrm>
            <a:off x="1707929" y="24572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800" b="1" dirty="0">
                <a:solidFill>
                  <a:schemeClr val="bg1"/>
                </a:solidFill>
                <a:cs typeface="B Nazanin" panose="00000400000000000000" pitchFamily="2" charset="-78"/>
              </a:rPr>
              <a:t>عالی</a:t>
            </a:r>
          </a:p>
          <a:p>
            <a:pPr algn="r" rtl="1"/>
            <a:r>
              <a:rPr lang="fa-IR" altLang="ko-KR" sz="4800" b="1" dirty="0">
                <a:solidFill>
                  <a:schemeClr val="bg1"/>
                </a:solidFill>
                <a:cs typeface="B Nazanin" panose="00000400000000000000" pitchFamily="2" charset="-78"/>
              </a:rPr>
              <a:t>اسلاید</a:t>
            </a:r>
            <a:endParaRPr lang="ko-KR" altLang="en-US" sz="4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D8BB650-B7B9-449C-99D6-607221C9CBF0}"/>
              </a:ext>
            </a:extLst>
          </p:cNvPr>
          <p:cNvSpPr txBox="1"/>
          <p:nvPr/>
        </p:nvSpPr>
        <p:spPr>
          <a:xfrm>
            <a:off x="1718557" y="49050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100" dirty="0">
                <a:solidFill>
                  <a:schemeClr val="bg1"/>
                </a:solidFill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 rtl="1"/>
            <a:r>
              <a:rPr lang="en-GB" altLang="ko-KR" sz="1100" dirty="0">
                <a:solidFill>
                  <a:schemeClr val="bg1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1100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1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22CBCCB-299C-43BC-99BE-2B7ABAB0152A}"/>
              </a:ext>
            </a:extLst>
          </p:cNvPr>
          <p:cNvSpPr txBox="1"/>
          <p:nvPr/>
        </p:nvSpPr>
        <p:spPr>
          <a:xfrm>
            <a:off x="1707927" y="41442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لورم اپیسوم</a:t>
            </a:r>
          </a:p>
          <a:p>
            <a:pPr algn="r" rtl="1"/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هویج،</a:t>
            </a:r>
            <a:endParaRPr lang="ko-KR" alt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9384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2AEB50-C141-4922-8733-8762BB586665}"/>
              </a:ext>
            </a:extLst>
          </p:cNvPr>
          <p:cNvCxnSpPr>
            <a:cxnSpLocks/>
          </p:cNvCxnSpPr>
          <p:nvPr/>
        </p:nvCxnSpPr>
        <p:spPr>
          <a:xfrm>
            <a:off x="0" y="3517460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7DE4727-EA75-475A-B843-5D87B24389EA}"/>
              </a:ext>
            </a:extLst>
          </p:cNvPr>
          <p:cNvSpPr/>
          <p:nvPr/>
        </p:nvSpPr>
        <p:spPr>
          <a:xfrm>
            <a:off x="4228416" y="1753460"/>
            <a:ext cx="3528000" cy="352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altLang="ko-KR" dirty="0">
                <a:cs typeface="B Nazanin" panose="00000400000000000000" pitchFamily="2" charset="-78"/>
              </a:rPr>
              <a:t>ارائه نمونه کارها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6D6FFC-BD43-4799-A0FE-1599C066725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altLang="ko-KR" dirty="0">
                <a:cs typeface="B Nazanin" panose="00000400000000000000" pitchFamily="2" charset="-78"/>
              </a:rPr>
              <a:t>این متن را می توان با متن خود جایگزین کرد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0747A9A6-806D-4FA4-B613-1C4102A09385}"/>
              </a:ext>
            </a:extLst>
          </p:cNvPr>
          <p:cNvGrpSpPr/>
          <p:nvPr/>
        </p:nvGrpSpPr>
        <p:grpSpPr>
          <a:xfrm>
            <a:off x="4875101" y="5361975"/>
            <a:ext cx="2448272" cy="1743279"/>
            <a:chOff x="803640" y="3290827"/>
            <a:chExt cx="2059657" cy="17432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3BBEFC-30E8-4B02-A0BE-E35E549CA60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در انتهای قالب پاورپوینت، یک نتیجه‌گیری قرار دهید که کاربر را ترغیب به دانلود و خرید این قالب کند. از این طریق، او احساس نیاز به استفاده از این محصول خواهد کرد12.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C2E6E4-7B83-409B-AED8-75C80FC479E6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5280B1C2-2010-488C-A6EF-F80AB25506E2}"/>
              </a:ext>
            </a:extLst>
          </p:cNvPr>
          <p:cNvGrpSpPr/>
          <p:nvPr/>
        </p:nvGrpSpPr>
        <p:grpSpPr>
          <a:xfrm>
            <a:off x="872183" y="4910769"/>
            <a:ext cx="2448272" cy="1743279"/>
            <a:chOff x="803640" y="3290827"/>
            <a:chExt cx="2059657" cy="17432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3976E7-13DC-498A-A33C-CBF0B7375C4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در انتهای قالب پاورپوینت، یک نتیجه‌گیری قرار دهید که کاربر را ترغیب به دانلود و خرید این قالب کند. از این طریق، او احساس نیاز به استفاده از این محصول خواهد کرد12.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C5C1CF-F865-4868-A2FB-AE0FD7E98D3D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id="{37D3AFC5-930D-4A47-AB49-9815A751E6ED}"/>
              </a:ext>
            </a:extLst>
          </p:cNvPr>
          <p:cNvGrpSpPr/>
          <p:nvPr/>
        </p:nvGrpSpPr>
        <p:grpSpPr>
          <a:xfrm>
            <a:off x="8887878" y="4910769"/>
            <a:ext cx="2448272" cy="1743279"/>
            <a:chOff x="803640" y="3290827"/>
            <a:chExt cx="2059657" cy="17432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CC0B51-3A39-4C59-B175-1177D4FD613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در انتهای قالب پاورپوینت، یک نتیجه‌گیری قرار دهید که کاربر را ترغیب به دانلود و خرید این قالب کند. از این طریق، او احساس نیاز به استفاده از این محصول خواهد کرد12.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89740A-E7A9-4B39-9A32-F27211FD57ED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1C0C0F1-6AD6-037A-DA97-8C465308F73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62A4184-B213-1E34-0307-C7977C749A24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E705D98-FFBB-DC6E-D233-58000A7439EE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1527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B3D499-4DE0-4C36-AFAD-7ADCF2DD8780}"/>
              </a:ext>
            </a:extLst>
          </p:cNvPr>
          <p:cNvGrpSpPr/>
          <p:nvPr/>
        </p:nvGrpSpPr>
        <p:grpSpPr>
          <a:xfrm rot="16200000">
            <a:off x="3968855" y="4506512"/>
            <a:ext cx="1645920" cy="1482562"/>
            <a:chOff x="971600" y="1733231"/>
            <a:chExt cx="1620000" cy="1440000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B1179E29-977D-41C0-BAB0-4234C9073580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A09CB227-87D3-427E-BA55-50509F50CBE3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C25B29-F81A-473C-AA38-D1E2F8AA8D56}"/>
              </a:ext>
            </a:extLst>
          </p:cNvPr>
          <p:cNvGrpSpPr/>
          <p:nvPr/>
        </p:nvGrpSpPr>
        <p:grpSpPr>
          <a:xfrm>
            <a:off x="4014575" y="4816243"/>
            <a:ext cx="1554480" cy="708471"/>
            <a:chOff x="3233964" y="1911289"/>
            <a:chExt cx="1410044" cy="74667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03E95E-817B-4050-ABF6-2326BE2B7F56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24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45F57A-F55F-45A6-9A15-4AEF2CCDD68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86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D7F49C2-E34F-490E-BCD3-32499A9CCE2F}"/>
              </a:ext>
            </a:extLst>
          </p:cNvPr>
          <p:cNvGrpSpPr/>
          <p:nvPr/>
        </p:nvGrpSpPr>
        <p:grpSpPr>
          <a:xfrm rot="16200000">
            <a:off x="3162572" y="3078135"/>
            <a:ext cx="1645920" cy="1504727"/>
            <a:chOff x="971600" y="1733232"/>
            <a:chExt cx="1620000" cy="1440000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5363E980-4C17-498E-A1DB-3F3CEE92CB76}"/>
                </a:ext>
              </a:extLst>
            </p:cNvPr>
            <p:cNvSpPr/>
            <p:nvPr/>
          </p:nvSpPr>
          <p:spPr>
            <a:xfrm>
              <a:off x="971600" y="1733232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AAFA6EEA-27C2-432A-8CF1-245B5FFC6356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6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9E911B-A20B-42E5-A714-A337EAF2533C}"/>
              </a:ext>
            </a:extLst>
          </p:cNvPr>
          <p:cNvGrpSpPr/>
          <p:nvPr/>
        </p:nvGrpSpPr>
        <p:grpSpPr>
          <a:xfrm>
            <a:off x="3241388" y="3393452"/>
            <a:ext cx="1498434" cy="714367"/>
            <a:chOff x="3238726" y="1911289"/>
            <a:chExt cx="1400519" cy="7353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77A313-A5E0-4366-A1B6-E132C775EF85}"/>
                </a:ext>
              </a:extLst>
            </p:cNvPr>
            <p:cNvSpPr txBox="1"/>
            <p:nvPr/>
          </p:nvSpPr>
          <p:spPr>
            <a:xfrm>
              <a:off x="3238726" y="1911289"/>
              <a:ext cx="1400519" cy="31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F3BD17-A318-49CF-A14D-E9E3C0FCEA13}"/>
                </a:ext>
              </a:extLst>
            </p:cNvPr>
            <p:cNvSpPr txBox="1"/>
            <p:nvPr/>
          </p:nvSpPr>
          <p:spPr>
            <a:xfrm>
              <a:off x="3238726" y="2171403"/>
              <a:ext cx="1400519" cy="47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750FD7-B270-4137-B787-8C4AA9223F1D}"/>
              </a:ext>
            </a:extLst>
          </p:cNvPr>
          <p:cNvGrpSpPr/>
          <p:nvPr/>
        </p:nvGrpSpPr>
        <p:grpSpPr>
          <a:xfrm rot="16200000">
            <a:off x="2318804" y="4495430"/>
            <a:ext cx="1645920" cy="1504727"/>
            <a:chOff x="971600" y="1733231"/>
            <a:chExt cx="1620000" cy="1440000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2874F96-8CF6-409E-8542-067B20FC8F4B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58C96E47-019A-4D78-9A11-FBA6CFDA190A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4">
                <a:lumMod val="9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5946B4-0710-453C-A705-4121B5A2344A}"/>
              </a:ext>
            </a:extLst>
          </p:cNvPr>
          <p:cNvGrpSpPr/>
          <p:nvPr/>
        </p:nvGrpSpPr>
        <p:grpSpPr>
          <a:xfrm>
            <a:off x="2367620" y="4810348"/>
            <a:ext cx="1508625" cy="714367"/>
            <a:chOff x="3233964" y="1911289"/>
            <a:chExt cx="1410044" cy="7353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2F90A4-63EA-4D06-AE8D-7A19610679C3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1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1814F4-B3CF-47EE-870A-0CD4C0B1C89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F68C01-512A-414C-8F0E-9A9D60145F4A}"/>
              </a:ext>
            </a:extLst>
          </p:cNvPr>
          <p:cNvGrpSpPr/>
          <p:nvPr/>
        </p:nvGrpSpPr>
        <p:grpSpPr>
          <a:xfrm rot="16200000">
            <a:off x="629091" y="4472562"/>
            <a:ext cx="1645920" cy="1550464"/>
            <a:chOff x="971600" y="1733231"/>
            <a:chExt cx="1620000" cy="1440000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30B01601-E428-4AEE-AA1A-CAB0D6112776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3C68C33A-9F77-4D0A-B00D-7ACB8434DCFA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CECF8F-4F33-4AC4-8F7B-326F6F067F44}"/>
              </a:ext>
            </a:extLst>
          </p:cNvPr>
          <p:cNvGrpSpPr/>
          <p:nvPr/>
        </p:nvGrpSpPr>
        <p:grpSpPr>
          <a:xfrm>
            <a:off x="674811" y="4810348"/>
            <a:ext cx="1554480" cy="714367"/>
            <a:chOff x="3233964" y="1911289"/>
            <a:chExt cx="1410044" cy="73532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5A5EBB-A3F5-4A5F-98A9-5C13F04050F9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1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EA7E58-E75D-4F3B-94DC-CA4A8A3C00A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EBDD33-0C09-4477-8B4A-990004D12012}"/>
              </a:ext>
            </a:extLst>
          </p:cNvPr>
          <p:cNvGrpSpPr/>
          <p:nvPr/>
        </p:nvGrpSpPr>
        <p:grpSpPr>
          <a:xfrm rot="16200000">
            <a:off x="1477142" y="3058528"/>
            <a:ext cx="1645920" cy="1550464"/>
            <a:chOff x="971600" y="1733231"/>
            <a:chExt cx="1620000" cy="1440000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5572C40F-AE2A-493B-AF1E-D5F3DEE5AE1A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BF9A2ED9-0358-4B74-8813-0EF6EA5821BA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070E70-41D2-4DC8-A51F-D91A619F0A08}"/>
              </a:ext>
            </a:extLst>
          </p:cNvPr>
          <p:cNvGrpSpPr/>
          <p:nvPr/>
        </p:nvGrpSpPr>
        <p:grpSpPr>
          <a:xfrm>
            <a:off x="1522862" y="3393452"/>
            <a:ext cx="1554480" cy="714367"/>
            <a:chOff x="3233964" y="1911289"/>
            <a:chExt cx="1410044" cy="7353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8868AE8-C1CD-4AD4-9E7E-21C7756304B7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1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778A682-6904-452B-A59F-97B7C36466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D66414B-3F0B-4D35-852D-F85532E9BB3C}"/>
              </a:ext>
            </a:extLst>
          </p:cNvPr>
          <p:cNvGrpSpPr/>
          <p:nvPr/>
        </p:nvGrpSpPr>
        <p:grpSpPr>
          <a:xfrm rot="16200000">
            <a:off x="2331724" y="1598596"/>
            <a:ext cx="1645920" cy="1550464"/>
            <a:chOff x="971600" y="1733231"/>
            <a:chExt cx="1620000" cy="1440000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87E35F59-D6F7-4386-AFC7-16DD0A51F5C8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30EC0552-D1A0-49A0-B3C7-A3E8B4CBB8F3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7E0540-F5EC-4807-B91B-7FD25DE1D580}"/>
              </a:ext>
            </a:extLst>
          </p:cNvPr>
          <p:cNvGrpSpPr/>
          <p:nvPr/>
        </p:nvGrpSpPr>
        <p:grpSpPr>
          <a:xfrm>
            <a:off x="2377444" y="1933520"/>
            <a:ext cx="1554480" cy="714367"/>
            <a:chOff x="3233964" y="1911289"/>
            <a:chExt cx="1410044" cy="7353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0F10AD-BA52-43CB-B19A-1250B376703C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1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را اینجا بنویسید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EB6642E-E9D7-4B07-8B39-F11B592ACF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C3254C2E-DC53-410D-AC70-B2C061F8B6E5}"/>
              </a:ext>
            </a:extLst>
          </p:cNvPr>
          <p:cNvSpPr/>
          <p:nvPr/>
        </p:nvSpPr>
        <p:spPr>
          <a:xfrm>
            <a:off x="6050337" y="1777156"/>
            <a:ext cx="5177440" cy="1009440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1" name="Rounded Rectangle 41">
            <a:extLst>
              <a:ext uri="{FF2B5EF4-FFF2-40B4-BE49-F238E27FC236}">
                <a16:creationId xmlns:a16="http://schemas.microsoft.com/office/drawing/2014/main" id="{DC13CE72-041F-4D16-915B-24DE3C1F3EC0}"/>
              </a:ext>
            </a:extLst>
          </p:cNvPr>
          <p:cNvSpPr/>
          <p:nvPr/>
        </p:nvSpPr>
        <p:spPr>
          <a:xfrm>
            <a:off x="6050337" y="2980642"/>
            <a:ext cx="5177440" cy="1313934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2" name="Rounded Rectangle 42">
            <a:extLst>
              <a:ext uri="{FF2B5EF4-FFF2-40B4-BE49-F238E27FC236}">
                <a16:creationId xmlns:a16="http://schemas.microsoft.com/office/drawing/2014/main" id="{7BE814C5-9A15-438C-854C-14D71092BB5E}"/>
              </a:ext>
            </a:extLst>
          </p:cNvPr>
          <p:cNvSpPr/>
          <p:nvPr/>
        </p:nvSpPr>
        <p:spPr>
          <a:xfrm>
            <a:off x="6050337" y="4488621"/>
            <a:ext cx="5177440" cy="1606931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271721-E805-43EE-BFFA-8A1B86280BE1}"/>
              </a:ext>
            </a:extLst>
          </p:cNvPr>
          <p:cNvGrpSpPr/>
          <p:nvPr/>
        </p:nvGrpSpPr>
        <p:grpSpPr>
          <a:xfrm>
            <a:off x="6293074" y="1900992"/>
            <a:ext cx="4802819" cy="823328"/>
            <a:chOff x="3233964" y="1954419"/>
            <a:chExt cx="1400519" cy="82332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9E5ED6C-EAAB-478F-8424-441A7E98D426}"/>
                </a:ext>
              </a:extLst>
            </p:cNvPr>
            <p:cNvSpPr txBox="1"/>
            <p:nvPr/>
          </p:nvSpPr>
          <p:spPr>
            <a:xfrm>
              <a:off x="3233964" y="1954419"/>
              <a:ext cx="14004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B3C797E-D5BD-45D5-94D6-D2F909A3FE20}"/>
                </a:ext>
              </a:extLst>
            </p:cNvPr>
            <p:cNvSpPr txBox="1"/>
            <p:nvPr/>
          </p:nvSpPr>
          <p:spPr>
            <a:xfrm>
              <a:off x="3233964" y="2254527"/>
              <a:ext cx="14005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0A55E6-31E5-4CD0-8238-03666C5A5F8D}"/>
              </a:ext>
            </a:extLst>
          </p:cNvPr>
          <p:cNvGrpSpPr/>
          <p:nvPr/>
        </p:nvGrpSpPr>
        <p:grpSpPr>
          <a:xfrm>
            <a:off x="6293074" y="3160155"/>
            <a:ext cx="4802658" cy="770247"/>
            <a:chOff x="6533673" y="3357955"/>
            <a:chExt cx="2150471" cy="77024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EFF7DEC-9A66-4424-8C0B-23FDCCD02408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7D3401A-62A9-4CC1-AAA0-FE06C2732DA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1C27128-DE80-4453-A918-240C084C7EB3}"/>
              </a:ext>
            </a:extLst>
          </p:cNvPr>
          <p:cNvGrpSpPr/>
          <p:nvPr/>
        </p:nvGrpSpPr>
        <p:grpSpPr>
          <a:xfrm>
            <a:off x="6293074" y="4643819"/>
            <a:ext cx="4802658" cy="1458119"/>
            <a:chOff x="6533673" y="3357955"/>
            <a:chExt cx="2150471" cy="145811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0E7A2BC-57C3-4BE6-AA1F-FCE95D2EBFE6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در این قالب پاورپوینت، شما با مفاهیم مهم در زمینه‌ی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DNA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آشنا می‌شوید. اسلایدهای ابتدایی با حرکت‌های جذاب و تصاویر زیبا، موضوعات را به شکلی قابل فهم و جذاب ارائه می‌دهند. اسلایدهای قابل ویرایش نیز به عنوان اسلایدهای کمکی طراحی شده‌اند تا شما در ارائه‌ی خود از آن‌ها بهره‌برداری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6BD3EB1-9569-4081-9A41-D5469C4FD97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797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292674" y="36363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ko-KR" altLang="en-US" sz="5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5286878" y="1243678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306924-43DA-4425-9822-FC33B6697BAA}"/>
              </a:ext>
            </a:extLst>
          </p:cNvPr>
          <p:cNvGrpSpPr/>
          <p:nvPr/>
        </p:nvGrpSpPr>
        <p:grpSpPr>
          <a:xfrm>
            <a:off x="7327342" y="2171444"/>
            <a:ext cx="3833466" cy="939675"/>
            <a:chOff x="6485792" y="1401372"/>
            <a:chExt cx="1923961" cy="9396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1B7197-7221-422C-B87B-D7B1F8CC0F5A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F0AEAE-E33C-48E2-A1F1-505419DAE161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2EB6E-7F5B-4918-85B3-E5A88BAF0480}"/>
              </a:ext>
            </a:extLst>
          </p:cNvPr>
          <p:cNvGrpSpPr/>
          <p:nvPr/>
        </p:nvGrpSpPr>
        <p:grpSpPr>
          <a:xfrm>
            <a:off x="7327342" y="3264258"/>
            <a:ext cx="3833466" cy="939675"/>
            <a:chOff x="6485792" y="1401372"/>
            <a:chExt cx="1923961" cy="9396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C5B8AE-4B24-4C04-9B54-ED2F7C0D62A7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CE3297-0360-4639-A4F3-8116B3A46520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26FCA5-D20E-4A3B-A480-DED6001929D3}"/>
              </a:ext>
            </a:extLst>
          </p:cNvPr>
          <p:cNvGrpSpPr/>
          <p:nvPr/>
        </p:nvGrpSpPr>
        <p:grpSpPr>
          <a:xfrm>
            <a:off x="7327342" y="4357072"/>
            <a:ext cx="3833466" cy="939675"/>
            <a:chOff x="6485792" y="1401372"/>
            <a:chExt cx="1923961" cy="9396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5E0D78-473F-43FD-B256-A97E65A5714E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49BB8E-DB43-4DED-825F-55DD31F934F3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BEF586-652A-4C34-B4B6-5B575ABC60F2}"/>
              </a:ext>
            </a:extLst>
          </p:cNvPr>
          <p:cNvGrpSpPr/>
          <p:nvPr/>
        </p:nvGrpSpPr>
        <p:grpSpPr>
          <a:xfrm>
            <a:off x="7327342" y="5449886"/>
            <a:ext cx="3833466" cy="939675"/>
            <a:chOff x="6485792" y="1401372"/>
            <a:chExt cx="1923961" cy="9396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8772FE-54BE-45C8-9A0E-81EA57F30C01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وقت شما را خواهد داشت.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C7E11E-5BB4-4D0F-95D7-E1AA447A8F47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A14005-1D28-4A69-9482-DD9976B757BF}"/>
              </a:ext>
            </a:extLst>
          </p:cNvPr>
          <p:cNvGrpSpPr/>
          <p:nvPr/>
        </p:nvGrpSpPr>
        <p:grpSpPr>
          <a:xfrm>
            <a:off x="5453194" y="2282530"/>
            <a:ext cx="1684278" cy="3934778"/>
            <a:chOff x="5154947" y="2108809"/>
            <a:chExt cx="1887663" cy="4409922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11073036-2EEB-4E42-8490-D0EF739A3896}"/>
                </a:ext>
              </a:extLst>
            </p:cNvPr>
            <p:cNvSpPr/>
            <p:nvPr/>
          </p:nvSpPr>
          <p:spPr>
            <a:xfrm rot="19800000" flipH="1">
              <a:off x="5154947" y="5440998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468F0CAE-7567-4D31-8E50-776EC2092DB9}"/>
                </a:ext>
              </a:extLst>
            </p:cNvPr>
            <p:cNvSpPr/>
            <p:nvPr/>
          </p:nvSpPr>
          <p:spPr>
            <a:xfrm rot="19800000" flipH="1">
              <a:off x="5784000" y="210880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EC305FC1-1E9E-485E-8E2A-65C3317CA6D6}"/>
                </a:ext>
              </a:extLst>
            </p:cNvPr>
            <p:cNvSpPr/>
            <p:nvPr/>
          </p:nvSpPr>
          <p:spPr>
            <a:xfrm rot="19800000" flipH="1">
              <a:off x="5154947" y="321953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8F200804-F4AA-481E-B724-3E5DBB96340B}"/>
                </a:ext>
              </a:extLst>
            </p:cNvPr>
            <p:cNvSpPr/>
            <p:nvPr/>
          </p:nvSpPr>
          <p:spPr>
            <a:xfrm rot="19800000" flipH="1">
              <a:off x="5784000" y="433026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DC5581-F0E5-481F-B32B-E200480C7F80}"/>
                </a:ext>
              </a:extLst>
            </p:cNvPr>
            <p:cNvSpPr txBox="1"/>
            <p:nvPr/>
          </p:nvSpPr>
          <p:spPr>
            <a:xfrm>
              <a:off x="6100814" y="2187233"/>
              <a:ext cx="624982" cy="86235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en-US" altLang="ko-KR" sz="4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A</a:t>
              </a:r>
              <a:endParaRPr lang="ko-KR" altLang="en-US" sz="4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E369A1-9111-4C2B-83FE-2F5227F31BAE}"/>
                </a:ext>
              </a:extLst>
            </p:cNvPr>
            <p:cNvSpPr txBox="1"/>
            <p:nvPr/>
          </p:nvSpPr>
          <p:spPr>
            <a:xfrm>
              <a:off x="5471761" y="3327228"/>
              <a:ext cx="624982" cy="86235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en-US" altLang="ko-KR" sz="4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B</a:t>
              </a:r>
              <a:endParaRPr lang="ko-KR" altLang="en-US" sz="4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9A1FCA-D100-4D0C-96CF-5EE4150B53F1}"/>
                </a:ext>
              </a:extLst>
            </p:cNvPr>
            <p:cNvSpPr txBox="1"/>
            <p:nvPr/>
          </p:nvSpPr>
          <p:spPr>
            <a:xfrm>
              <a:off x="6096743" y="4451440"/>
              <a:ext cx="624982" cy="86235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en-US" altLang="ko-KR" sz="4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C</a:t>
              </a:r>
              <a:endParaRPr lang="ko-KR" altLang="en-US" sz="4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F8EA4B-B89B-4C6F-B2F8-79957B943220}"/>
                </a:ext>
              </a:extLst>
            </p:cNvPr>
            <p:cNvSpPr txBox="1"/>
            <p:nvPr/>
          </p:nvSpPr>
          <p:spPr>
            <a:xfrm>
              <a:off x="5471761" y="5548686"/>
              <a:ext cx="624982" cy="86235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en-US" altLang="ko-KR" sz="4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D</a:t>
              </a:r>
              <a:endParaRPr lang="ko-KR" altLang="en-US" sz="4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174C28A-4134-479A-A929-AD902FE7F174}"/>
              </a:ext>
            </a:extLst>
          </p:cNvPr>
          <p:cNvSpPr/>
          <p:nvPr/>
        </p:nvSpPr>
        <p:spPr>
          <a:xfrm rot="1803479">
            <a:off x="1882974" y="-646167"/>
            <a:ext cx="1813752" cy="7912292"/>
          </a:xfrm>
          <a:custGeom>
            <a:avLst/>
            <a:gdLst>
              <a:gd name="connsiteX0" fmla="*/ 564956 w 1571716"/>
              <a:gd name="connsiteY0" fmla="*/ 6049798 h 6856439"/>
              <a:gd name="connsiteX1" fmla="*/ 694265 w 1571716"/>
              <a:gd name="connsiteY1" fmla="*/ 6156016 h 6856439"/>
              <a:gd name="connsiteX2" fmla="*/ 741986 w 1571716"/>
              <a:gd name="connsiteY2" fmla="*/ 6196040 h 6856439"/>
              <a:gd name="connsiteX3" fmla="*/ 241684 w 1571716"/>
              <a:gd name="connsiteY3" fmla="*/ 6856439 h 6856439"/>
              <a:gd name="connsiteX4" fmla="*/ 0 w 1571716"/>
              <a:gd name="connsiteY4" fmla="*/ 6856439 h 6856439"/>
              <a:gd name="connsiteX5" fmla="*/ 564956 w 1571716"/>
              <a:gd name="connsiteY5" fmla="*/ 6049798 h 6856439"/>
              <a:gd name="connsiteX6" fmla="*/ 252460 w 1571716"/>
              <a:gd name="connsiteY6" fmla="*/ 5232384 h 6856439"/>
              <a:gd name="connsiteX7" fmla="*/ 301721 w 1571716"/>
              <a:gd name="connsiteY7" fmla="*/ 5361692 h 6856439"/>
              <a:gd name="connsiteX8" fmla="*/ 370993 w 1571716"/>
              <a:gd name="connsiteY8" fmla="*/ 5469450 h 6856439"/>
              <a:gd name="connsiteX9" fmla="*/ 392544 w 1571716"/>
              <a:gd name="connsiteY9" fmla="*/ 5497159 h 6856439"/>
              <a:gd name="connsiteX10" fmla="*/ 1146845 w 1571716"/>
              <a:gd name="connsiteY10" fmla="*/ 5497159 h 6856439"/>
              <a:gd name="connsiteX11" fmla="*/ 1166857 w 1571716"/>
              <a:gd name="connsiteY11" fmla="*/ 5469450 h 6856439"/>
              <a:gd name="connsiteX12" fmla="*/ 1231511 w 1571716"/>
              <a:gd name="connsiteY12" fmla="*/ 5361692 h 6856439"/>
              <a:gd name="connsiteX13" fmla="*/ 1276154 w 1571716"/>
              <a:gd name="connsiteY13" fmla="*/ 5232384 h 6856439"/>
              <a:gd name="connsiteX14" fmla="*/ 355599 w 1571716"/>
              <a:gd name="connsiteY14" fmla="*/ 4853693 h 6856439"/>
              <a:gd name="connsiteX15" fmla="*/ 297102 w 1571716"/>
              <a:gd name="connsiteY15" fmla="*/ 4944517 h 6856439"/>
              <a:gd name="connsiteX16" fmla="*/ 244763 w 1571716"/>
              <a:gd name="connsiteY16" fmla="*/ 5098456 h 6856439"/>
              <a:gd name="connsiteX17" fmla="*/ 243224 w 1571716"/>
              <a:gd name="connsiteY17" fmla="*/ 5116929 h 6856439"/>
              <a:gd name="connsiteX18" fmla="*/ 1277693 w 1571716"/>
              <a:gd name="connsiteY18" fmla="*/ 5116929 h 6856439"/>
              <a:gd name="connsiteX19" fmla="*/ 1274614 w 1571716"/>
              <a:gd name="connsiteY19" fmla="*/ 5098456 h 6856439"/>
              <a:gd name="connsiteX20" fmla="*/ 1216118 w 1571716"/>
              <a:gd name="connsiteY20" fmla="*/ 4944517 h 6856439"/>
              <a:gd name="connsiteX21" fmla="*/ 1157621 w 1571716"/>
              <a:gd name="connsiteY21" fmla="*/ 4853693 h 6856439"/>
              <a:gd name="connsiteX22" fmla="*/ 397163 w 1571716"/>
              <a:gd name="connsiteY22" fmla="*/ 1874976 h 6856439"/>
              <a:gd name="connsiteX23" fmla="*/ 431029 w 1571716"/>
              <a:gd name="connsiteY23" fmla="*/ 2013521 h 6856439"/>
              <a:gd name="connsiteX24" fmla="*/ 483368 w 1571716"/>
              <a:gd name="connsiteY24" fmla="*/ 2121278 h 6856439"/>
              <a:gd name="connsiteX25" fmla="*/ 486447 w 1571716"/>
              <a:gd name="connsiteY25" fmla="*/ 2124357 h 6856439"/>
              <a:gd name="connsiteX26" fmla="*/ 1206881 w 1571716"/>
              <a:gd name="connsiteY26" fmla="*/ 2124357 h 6856439"/>
              <a:gd name="connsiteX27" fmla="*/ 1208421 w 1571716"/>
              <a:gd name="connsiteY27" fmla="*/ 2121278 h 6856439"/>
              <a:gd name="connsiteX28" fmla="*/ 1260760 w 1571716"/>
              <a:gd name="connsiteY28" fmla="*/ 2013521 h 6856439"/>
              <a:gd name="connsiteX29" fmla="*/ 1296166 w 1571716"/>
              <a:gd name="connsiteY29" fmla="*/ 1874976 h 6856439"/>
              <a:gd name="connsiteX30" fmla="*/ 484908 w 1571716"/>
              <a:gd name="connsiteY30" fmla="*/ 1514759 h 6856439"/>
              <a:gd name="connsiteX31" fmla="*/ 449502 w 1571716"/>
              <a:gd name="connsiteY31" fmla="*/ 1580953 h 6856439"/>
              <a:gd name="connsiteX32" fmla="*/ 397163 w 1571716"/>
              <a:gd name="connsiteY32" fmla="*/ 1734891 h 6856439"/>
              <a:gd name="connsiteX33" fmla="*/ 392544 w 1571716"/>
              <a:gd name="connsiteY33" fmla="*/ 1765679 h 6856439"/>
              <a:gd name="connsiteX34" fmla="*/ 1300784 w 1571716"/>
              <a:gd name="connsiteY34" fmla="*/ 1765679 h 6856439"/>
              <a:gd name="connsiteX35" fmla="*/ 1297705 w 1571716"/>
              <a:gd name="connsiteY35" fmla="*/ 1734891 h 6856439"/>
              <a:gd name="connsiteX36" fmla="*/ 1249984 w 1571716"/>
              <a:gd name="connsiteY36" fmla="*/ 1580953 h 6856439"/>
              <a:gd name="connsiteX37" fmla="*/ 1216118 w 1571716"/>
              <a:gd name="connsiteY37" fmla="*/ 1514759 h 6856439"/>
              <a:gd name="connsiteX38" fmla="*/ 138545 w 1571716"/>
              <a:gd name="connsiteY38" fmla="*/ 0 h 6856439"/>
              <a:gd name="connsiteX39" fmla="*/ 406398 w 1571716"/>
              <a:gd name="connsiteY39" fmla="*/ 0 h 6856439"/>
              <a:gd name="connsiteX40" fmla="*/ 455659 w 1571716"/>
              <a:gd name="connsiteY40" fmla="*/ 346363 h 6856439"/>
              <a:gd name="connsiteX41" fmla="*/ 777391 w 1571716"/>
              <a:gd name="connsiteY41" fmla="*/ 701962 h 6856439"/>
              <a:gd name="connsiteX42" fmla="*/ 652700 w 1571716"/>
              <a:gd name="connsiteY42" fmla="*/ 845125 h 6856439"/>
              <a:gd name="connsiteX43" fmla="*/ 628070 w 1571716"/>
              <a:gd name="connsiteY43" fmla="*/ 874373 h 6856439"/>
              <a:gd name="connsiteX44" fmla="*/ 255538 w 1571716"/>
              <a:gd name="connsiteY44" fmla="*/ 464896 h 6856439"/>
              <a:gd name="connsiteX45" fmla="*/ 138545 w 1571716"/>
              <a:gd name="connsiteY45" fmla="*/ 0 h 6856439"/>
              <a:gd name="connsiteX46" fmla="*/ 1231511 w 1571716"/>
              <a:gd name="connsiteY46" fmla="*/ 0 h 6856439"/>
              <a:gd name="connsiteX47" fmla="*/ 1460880 w 1571716"/>
              <a:gd name="connsiteY47" fmla="*/ 0 h 6856439"/>
              <a:gd name="connsiteX48" fmla="*/ 1319257 w 1571716"/>
              <a:gd name="connsiteY48" fmla="*/ 466435 h 6856439"/>
              <a:gd name="connsiteX49" fmla="*/ 1009839 w 1571716"/>
              <a:gd name="connsiteY49" fmla="*/ 865137 h 6856439"/>
              <a:gd name="connsiteX50" fmla="*/ 994445 w 1571716"/>
              <a:gd name="connsiteY50" fmla="*/ 883609 h 6856439"/>
              <a:gd name="connsiteX51" fmla="*/ 979052 w 1571716"/>
              <a:gd name="connsiteY51" fmla="*/ 902082 h 6856439"/>
              <a:gd name="connsiteX52" fmla="*/ 882070 w 1571716"/>
              <a:gd name="connsiteY52" fmla="*/ 1012918 h 6856439"/>
              <a:gd name="connsiteX53" fmla="*/ 828191 w 1571716"/>
              <a:gd name="connsiteY53" fmla="*/ 1072954 h 6856439"/>
              <a:gd name="connsiteX54" fmla="*/ 812798 w 1571716"/>
              <a:gd name="connsiteY54" fmla="*/ 1091427 h 6856439"/>
              <a:gd name="connsiteX55" fmla="*/ 797404 w 1571716"/>
              <a:gd name="connsiteY55" fmla="*/ 1109900 h 6856439"/>
              <a:gd name="connsiteX56" fmla="*/ 554180 w 1571716"/>
              <a:gd name="connsiteY56" fmla="*/ 1411620 h 6856439"/>
              <a:gd name="connsiteX57" fmla="*/ 1145306 w 1571716"/>
              <a:gd name="connsiteY57" fmla="*/ 1411620 h 6856439"/>
              <a:gd name="connsiteX58" fmla="*/ 866676 w 1571716"/>
              <a:gd name="connsiteY58" fmla="*/ 1106821 h 6856439"/>
              <a:gd name="connsiteX59" fmla="*/ 925173 w 1571716"/>
              <a:gd name="connsiteY59" fmla="*/ 1040627 h 6856439"/>
              <a:gd name="connsiteX60" fmla="*/ 1017536 w 1571716"/>
              <a:gd name="connsiteY60" fmla="*/ 934409 h 6856439"/>
              <a:gd name="connsiteX61" fmla="*/ 1544007 w 1571716"/>
              <a:gd name="connsiteY61" fmla="*/ 1798006 h 6856439"/>
              <a:gd name="connsiteX62" fmla="*/ 1071415 w 1571716"/>
              <a:gd name="connsiteY62" fmla="*/ 2620040 h 6856439"/>
              <a:gd name="connsiteX63" fmla="*/ 966736 w 1571716"/>
              <a:gd name="connsiteY63" fmla="*/ 2535374 h 6856439"/>
              <a:gd name="connsiteX64" fmla="*/ 891306 w 1571716"/>
              <a:gd name="connsiteY64" fmla="*/ 2475338 h 6856439"/>
              <a:gd name="connsiteX65" fmla="*/ 1132990 w 1571716"/>
              <a:gd name="connsiteY65" fmla="*/ 2235193 h 6856439"/>
              <a:gd name="connsiteX66" fmla="*/ 564956 w 1571716"/>
              <a:gd name="connsiteY66" fmla="*/ 2235193 h 6856439"/>
              <a:gd name="connsiteX67" fmla="*/ 815876 w 1571716"/>
              <a:gd name="connsiteY67" fmla="*/ 2475338 h 6856439"/>
              <a:gd name="connsiteX68" fmla="*/ 834349 w 1571716"/>
              <a:gd name="connsiteY68" fmla="*/ 2490731 h 6856439"/>
              <a:gd name="connsiteX69" fmla="*/ 852822 w 1571716"/>
              <a:gd name="connsiteY69" fmla="*/ 2506125 h 6856439"/>
              <a:gd name="connsiteX70" fmla="*/ 931331 w 1571716"/>
              <a:gd name="connsiteY70" fmla="*/ 2569240 h 6856439"/>
              <a:gd name="connsiteX71" fmla="*/ 1032930 w 1571716"/>
              <a:gd name="connsiteY71" fmla="*/ 2650828 h 6856439"/>
              <a:gd name="connsiteX72" fmla="*/ 1051403 w 1571716"/>
              <a:gd name="connsiteY72" fmla="*/ 2666222 h 6856439"/>
              <a:gd name="connsiteX73" fmla="*/ 1069876 w 1571716"/>
              <a:gd name="connsiteY73" fmla="*/ 2681616 h 6856439"/>
              <a:gd name="connsiteX74" fmla="*/ 1487050 w 1571716"/>
              <a:gd name="connsiteY74" fmla="*/ 3218862 h 6856439"/>
              <a:gd name="connsiteX75" fmla="*/ 1231511 w 1571716"/>
              <a:gd name="connsiteY75" fmla="*/ 3218862 h 6856439"/>
              <a:gd name="connsiteX76" fmla="*/ 1203802 w 1571716"/>
              <a:gd name="connsiteY76" fmla="*/ 3163444 h 6856439"/>
              <a:gd name="connsiteX77" fmla="*/ 440266 w 1571716"/>
              <a:gd name="connsiteY77" fmla="*/ 3163444 h 6856439"/>
              <a:gd name="connsiteX78" fmla="*/ 401781 w 1571716"/>
              <a:gd name="connsiteY78" fmla="*/ 3226560 h 6856439"/>
              <a:gd name="connsiteX79" fmla="*/ 361757 w 1571716"/>
              <a:gd name="connsiteY79" fmla="*/ 3380498 h 6856439"/>
              <a:gd name="connsiteX80" fmla="*/ 363296 w 1571716"/>
              <a:gd name="connsiteY80" fmla="*/ 3414365 h 6856439"/>
              <a:gd name="connsiteX81" fmla="*/ 880531 w 1571716"/>
              <a:gd name="connsiteY81" fmla="*/ 3414365 h 6856439"/>
              <a:gd name="connsiteX82" fmla="*/ 880531 w 1571716"/>
              <a:gd name="connsiteY82" fmla="*/ 3522122 h 6856439"/>
              <a:gd name="connsiteX83" fmla="*/ 377151 w 1571716"/>
              <a:gd name="connsiteY83" fmla="*/ 3522122 h 6856439"/>
              <a:gd name="connsiteX84" fmla="*/ 415635 w 1571716"/>
              <a:gd name="connsiteY84" fmla="*/ 3642194 h 6856439"/>
              <a:gd name="connsiteX85" fmla="*/ 467974 w 1571716"/>
              <a:gd name="connsiteY85" fmla="*/ 3749952 h 6856439"/>
              <a:gd name="connsiteX86" fmla="*/ 481829 w 1571716"/>
              <a:gd name="connsiteY86" fmla="*/ 3771503 h 6856439"/>
              <a:gd name="connsiteX87" fmla="*/ 1169936 w 1571716"/>
              <a:gd name="connsiteY87" fmla="*/ 3771503 h 6856439"/>
              <a:gd name="connsiteX88" fmla="*/ 1183790 w 1571716"/>
              <a:gd name="connsiteY88" fmla="*/ 3749952 h 6856439"/>
              <a:gd name="connsiteX89" fmla="*/ 1206881 w 1571716"/>
              <a:gd name="connsiteY89" fmla="*/ 3709927 h 6856439"/>
              <a:gd name="connsiteX90" fmla="*/ 1468577 w 1571716"/>
              <a:gd name="connsiteY90" fmla="*/ 3709927 h 6856439"/>
              <a:gd name="connsiteX91" fmla="*/ 999064 w 1571716"/>
              <a:gd name="connsiteY91" fmla="*/ 4279501 h 6856439"/>
              <a:gd name="connsiteX92" fmla="*/ 980591 w 1571716"/>
              <a:gd name="connsiteY92" fmla="*/ 4294895 h 6856439"/>
              <a:gd name="connsiteX93" fmla="*/ 962118 w 1571716"/>
              <a:gd name="connsiteY93" fmla="*/ 4310289 h 6856439"/>
              <a:gd name="connsiteX94" fmla="*/ 811258 w 1571716"/>
              <a:gd name="connsiteY94" fmla="*/ 4431901 h 6856439"/>
              <a:gd name="connsiteX95" fmla="*/ 782010 w 1571716"/>
              <a:gd name="connsiteY95" fmla="*/ 4454992 h 6856439"/>
              <a:gd name="connsiteX96" fmla="*/ 761998 w 1571716"/>
              <a:gd name="connsiteY96" fmla="*/ 4470385 h 6856439"/>
              <a:gd name="connsiteX97" fmla="*/ 741986 w 1571716"/>
              <a:gd name="connsiteY97" fmla="*/ 4484240 h 6856439"/>
              <a:gd name="connsiteX98" fmla="*/ 454120 w 1571716"/>
              <a:gd name="connsiteY98" fmla="*/ 4738239 h 6856439"/>
              <a:gd name="connsiteX99" fmla="*/ 1066797 w 1571716"/>
              <a:gd name="connsiteY99" fmla="*/ 4738239 h 6856439"/>
              <a:gd name="connsiteX100" fmla="*/ 818955 w 1571716"/>
              <a:gd name="connsiteY100" fmla="*/ 4487319 h 6856439"/>
              <a:gd name="connsiteX101" fmla="*/ 846664 w 1571716"/>
              <a:gd name="connsiteY101" fmla="*/ 4465767 h 6856439"/>
              <a:gd name="connsiteX102" fmla="*/ 997524 w 1571716"/>
              <a:gd name="connsiteY102" fmla="*/ 4342616 h 6856439"/>
              <a:gd name="connsiteX103" fmla="*/ 1522456 w 1571716"/>
              <a:gd name="connsiteY103" fmla="*/ 5161572 h 6856439"/>
              <a:gd name="connsiteX104" fmla="*/ 992906 w 1571716"/>
              <a:gd name="connsiteY104" fmla="*/ 5980527 h 6856439"/>
              <a:gd name="connsiteX105" fmla="*/ 928252 w 1571716"/>
              <a:gd name="connsiteY105" fmla="*/ 5926648 h 6856439"/>
              <a:gd name="connsiteX106" fmla="*/ 815876 w 1571716"/>
              <a:gd name="connsiteY106" fmla="*/ 5834285 h 6856439"/>
              <a:gd name="connsiteX107" fmla="*/ 1051403 w 1571716"/>
              <a:gd name="connsiteY107" fmla="*/ 5609534 h 6856439"/>
              <a:gd name="connsiteX108" fmla="*/ 494144 w 1571716"/>
              <a:gd name="connsiteY108" fmla="*/ 5609534 h 6856439"/>
              <a:gd name="connsiteX109" fmla="*/ 740446 w 1571716"/>
              <a:gd name="connsiteY109" fmla="*/ 5834285 h 6856439"/>
              <a:gd name="connsiteX110" fmla="*/ 758919 w 1571716"/>
              <a:gd name="connsiteY110" fmla="*/ 5849679 h 6856439"/>
              <a:gd name="connsiteX111" fmla="*/ 777392 w 1571716"/>
              <a:gd name="connsiteY111" fmla="*/ 5865073 h 6856439"/>
              <a:gd name="connsiteX112" fmla="*/ 891306 w 1571716"/>
              <a:gd name="connsiteY112" fmla="*/ 5960515 h 6856439"/>
              <a:gd name="connsiteX113" fmla="*/ 954421 w 1571716"/>
              <a:gd name="connsiteY113" fmla="*/ 6012854 h 6856439"/>
              <a:gd name="connsiteX114" fmla="*/ 972894 w 1571716"/>
              <a:gd name="connsiteY114" fmla="*/ 6028248 h 6856439"/>
              <a:gd name="connsiteX115" fmla="*/ 991367 w 1571716"/>
              <a:gd name="connsiteY115" fmla="*/ 6043642 h 6856439"/>
              <a:gd name="connsiteX116" fmla="*/ 1571716 w 1571716"/>
              <a:gd name="connsiteY116" fmla="*/ 6853361 h 6856439"/>
              <a:gd name="connsiteX117" fmla="*/ 1330032 w 1571716"/>
              <a:gd name="connsiteY117" fmla="*/ 6853361 h 6856439"/>
              <a:gd name="connsiteX118" fmla="*/ 814337 w 1571716"/>
              <a:gd name="connsiteY118" fmla="*/ 6192962 h 6856439"/>
              <a:gd name="connsiteX119" fmla="*/ 795864 w 1571716"/>
              <a:gd name="connsiteY119" fmla="*/ 6177568 h 6856439"/>
              <a:gd name="connsiteX120" fmla="*/ 777392 w 1571716"/>
              <a:gd name="connsiteY120" fmla="*/ 6162175 h 6856439"/>
              <a:gd name="connsiteX121" fmla="*/ 726592 w 1571716"/>
              <a:gd name="connsiteY121" fmla="*/ 6120611 h 6856439"/>
              <a:gd name="connsiteX122" fmla="*/ 600362 w 1571716"/>
              <a:gd name="connsiteY122" fmla="*/ 6015933 h 6856439"/>
              <a:gd name="connsiteX123" fmla="*/ 581889 w 1571716"/>
              <a:gd name="connsiteY123" fmla="*/ 6000539 h 6856439"/>
              <a:gd name="connsiteX124" fmla="*/ 563417 w 1571716"/>
              <a:gd name="connsiteY124" fmla="*/ 5985145 h 6856439"/>
              <a:gd name="connsiteX125" fmla="*/ 0 w 1571716"/>
              <a:gd name="connsiteY125" fmla="*/ 5147717 h 6856439"/>
              <a:gd name="connsiteX126" fmla="*/ 581889 w 1571716"/>
              <a:gd name="connsiteY126" fmla="*/ 4322604 h 6856439"/>
              <a:gd name="connsiteX127" fmla="*/ 600362 w 1571716"/>
              <a:gd name="connsiteY127" fmla="*/ 4307210 h 6856439"/>
              <a:gd name="connsiteX128" fmla="*/ 618835 w 1571716"/>
              <a:gd name="connsiteY128" fmla="*/ 4291816 h 6856439"/>
              <a:gd name="connsiteX129" fmla="*/ 651162 w 1571716"/>
              <a:gd name="connsiteY129" fmla="*/ 4265647 h 6856439"/>
              <a:gd name="connsiteX130" fmla="*/ 798943 w 1571716"/>
              <a:gd name="connsiteY130" fmla="*/ 4147114 h 6856439"/>
              <a:gd name="connsiteX131" fmla="*/ 817416 w 1571716"/>
              <a:gd name="connsiteY131" fmla="*/ 4131720 h 6856439"/>
              <a:gd name="connsiteX132" fmla="*/ 835888 w 1571716"/>
              <a:gd name="connsiteY132" fmla="*/ 4116326 h 6856439"/>
              <a:gd name="connsiteX133" fmla="*/ 1088348 w 1571716"/>
              <a:gd name="connsiteY133" fmla="*/ 3874642 h 6856439"/>
              <a:gd name="connsiteX134" fmla="*/ 555720 w 1571716"/>
              <a:gd name="connsiteY134" fmla="*/ 3874642 h 6856439"/>
              <a:gd name="connsiteX135" fmla="*/ 763537 w 1571716"/>
              <a:gd name="connsiteY135" fmla="*/ 4113247 h 6856439"/>
              <a:gd name="connsiteX136" fmla="*/ 615756 w 1571716"/>
              <a:gd name="connsiteY136" fmla="*/ 4231780 h 6856439"/>
              <a:gd name="connsiteX137" fmla="*/ 583429 w 1571716"/>
              <a:gd name="connsiteY137" fmla="*/ 4257950 h 6856439"/>
              <a:gd name="connsiteX138" fmla="*/ 120073 w 1571716"/>
              <a:gd name="connsiteY138" fmla="*/ 3374341 h 6856439"/>
              <a:gd name="connsiteX139" fmla="*/ 629610 w 1571716"/>
              <a:gd name="connsiteY139" fmla="*/ 2672379 h 6856439"/>
              <a:gd name="connsiteX140" fmla="*/ 735828 w 1571716"/>
              <a:gd name="connsiteY140" fmla="*/ 2758585 h 6856439"/>
              <a:gd name="connsiteX141" fmla="*/ 811258 w 1571716"/>
              <a:gd name="connsiteY141" fmla="*/ 2818621 h 6856439"/>
              <a:gd name="connsiteX142" fmla="*/ 535708 w 1571716"/>
              <a:gd name="connsiteY142" fmla="*/ 3049530 h 6856439"/>
              <a:gd name="connsiteX143" fmla="*/ 1131451 w 1571716"/>
              <a:gd name="connsiteY143" fmla="*/ 3049530 h 6856439"/>
              <a:gd name="connsiteX144" fmla="*/ 891306 w 1571716"/>
              <a:gd name="connsiteY144" fmla="*/ 2820161 h 6856439"/>
              <a:gd name="connsiteX145" fmla="*/ 872834 w 1571716"/>
              <a:gd name="connsiteY145" fmla="*/ 2804767 h 6856439"/>
              <a:gd name="connsiteX146" fmla="*/ 852822 w 1571716"/>
              <a:gd name="connsiteY146" fmla="*/ 2789373 h 6856439"/>
              <a:gd name="connsiteX147" fmla="*/ 772774 w 1571716"/>
              <a:gd name="connsiteY147" fmla="*/ 2724719 h 6856439"/>
              <a:gd name="connsiteX148" fmla="*/ 671174 w 1571716"/>
              <a:gd name="connsiteY148" fmla="*/ 2643131 h 6856439"/>
              <a:gd name="connsiteX149" fmla="*/ 652701 w 1571716"/>
              <a:gd name="connsiteY149" fmla="*/ 2627737 h 6856439"/>
              <a:gd name="connsiteX150" fmla="*/ 634229 w 1571716"/>
              <a:gd name="connsiteY150" fmla="*/ 2612343 h 6856439"/>
              <a:gd name="connsiteX151" fmla="*/ 153939 w 1571716"/>
              <a:gd name="connsiteY151" fmla="*/ 1791849 h 6856439"/>
              <a:gd name="connsiteX152" fmla="*/ 634229 w 1571716"/>
              <a:gd name="connsiteY152" fmla="*/ 943646 h 6856439"/>
              <a:gd name="connsiteX153" fmla="*/ 649622 w 1571716"/>
              <a:gd name="connsiteY153" fmla="*/ 925173 h 6856439"/>
              <a:gd name="connsiteX154" fmla="*/ 665016 w 1571716"/>
              <a:gd name="connsiteY154" fmla="*/ 906700 h 6856439"/>
              <a:gd name="connsiteX155" fmla="*/ 695804 w 1571716"/>
              <a:gd name="connsiteY155" fmla="*/ 872834 h 6856439"/>
              <a:gd name="connsiteX156" fmla="*/ 815876 w 1571716"/>
              <a:gd name="connsiteY156" fmla="*/ 735828 h 6856439"/>
              <a:gd name="connsiteX157" fmla="*/ 831270 w 1571716"/>
              <a:gd name="connsiteY157" fmla="*/ 717355 h 6856439"/>
              <a:gd name="connsiteX158" fmla="*/ 846664 w 1571716"/>
              <a:gd name="connsiteY158" fmla="*/ 698883 h 6856439"/>
              <a:gd name="connsiteX159" fmla="*/ 1114518 w 1571716"/>
              <a:gd name="connsiteY159" fmla="*/ 350981 h 6856439"/>
              <a:gd name="connsiteX160" fmla="*/ 1231511 w 1571716"/>
              <a:gd name="connsiteY160" fmla="*/ 0 h 685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71716" h="6856439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C37057A-7228-4C46-B8A3-AE62AFCD743C}"/>
              </a:ext>
            </a:extLst>
          </p:cNvPr>
          <p:cNvSpPr/>
          <p:nvPr/>
        </p:nvSpPr>
        <p:spPr>
          <a:xfrm rot="1823044">
            <a:off x="2717538" y="3298878"/>
            <a:ext cx="893702" cy="557062"/>
          </a:xfrm>
          <a:custGeom>
            <a:avLst/>
            <a:gdLst>
              <a:gd name="connsiteX0" fmla="*/ 372710 w 677331"/>
              <a:gd name="connsiteY0" fmla="*/ 26347 h 523392"/>
              <a:gd name="connsiteX1" fmla="*/ 414273 w 677331"/>
              <a:gd name="connsiteY1" fmla="*/ 180286 h 523392"/>
              <a:gd name="connsiteX2" fmla="*/ 417352 w 677331"/>
              <a:gd name="connsiteY2" fmla="*/ 214153 h 523392"/>
              <a:gd name="connsiteX3" fmla="*/ 18650 w 677331"/>
              <a:gd name="connsiteY3" fmla="*/ 214153 h 523392"/>
              <a:gd name="connsiteX4" fmla="*/ 18650 w 677331"/>
              <a:gd name="connsiteY4" fmla="*/ 321910 h 523392"/>
              <a:gd name="connsiteX5" fmla="*/ 411194 w 677331"/>
              <a:gd name="connsiteY5" fmla="*/ 321910 h 523392"/>
              <a:gd name="connsiteX6" fmla="*/ 377328 w 677331"/>
              <a:gd name="connsiteY6" fmla="*/ 441982 h 523392"/>
              <a:gd name="connsiteX7" fmla="*/ 345001 w 677331"/>
              <a:gd name="connsiteY7" fmla="*/ 511255 h 523392"/>
              <a:gd name="connsiteX8" fmla="*/ 606697 w 677331"/>
              <a:gd name="connsiteY8" fmla="*/ 511255 h 523392"/>
              <a:gd name="connsiteX9" fmla="*/ 660575 w 677331"/>
              <a:gd name="connsiteY9" fmla="*/ 241862 h 523392"/>
              <a:gd name="connsiteX10" fmla="*/ 626709 w 677331"/>
              <a:gd name="connsiteY10" fmla="*/ 18650 h 523392"/>
              <a:gd name="connsiteX11" fmla="*/ 371170 w 677331"/>
              <a:gd name="connsiteY11" fmla="*/ 18650 h 523392"/>
              <a:gd name="connsiteX12" fmla="*/ 372710 w 677331"/>
              <a:gd name="connsiteY12" fmla="*/ 26347 h 52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7331" h="523392">
                <a:moveTo>
                  <a:pt x="372710" y="26347"/>
                </a:moveTo>
                <a:cubicBezTo>
                  <a:pt x="394261" y="74068"/>
                  <a:pt x="408116" y="126408"/>
                  <a:pt x="414273" y="180286"/>
                </a:cubicBezTo>
                <a:cubicBezTo>
                  <a:pt x="415813" y="191062"/>
                  <a:pt x="415813" y="201837"/>
                  <a:pt x="417352" y="214153"/>
                </a:cubicBezTo>
                <a:lnTo>
                  <a:pt x="18650" y="214153"/>
                </a:lnTo>
                <a:lnTo>
                  <a:pt x="18650" y="321910"/>
                </a:lnTo>
                <a:lnTo>
                  <a:pt x="411194" y="321910"/>
                </a:lnTo>
                <a:cubicBezTo>
                  <a:pt x="405037" y="363473"/>
                  <a:pt x="392722" y="403497"/>
                  <a:pt x="377328" y="441982"/>
                </a:cubicBezTo>
                <a:cubicBezTo>
                  <a:pt x="368092" y="465073"/>
                  <a:pt x="357316" y="488164"/>
                  <a:pt x="345001" y="511255"/>
                </a:cubicBezTo>
                <a:lnTo>
                  <a:pt x="606697" y="511255"/>
                </a:lnTo>
                <a:cubicBezTo>
                  <a:pt x="640563" y="426588"/>
                  <a:pt x="660575" y="337304"/>
                  <a:pt x="660575" y="241862"/>
                </a:cubicBezTo>
                <a:cubicBezTo>
                  <a:pt x="660575" y="161813"/>
                  <a:pt x="648260" y="87923"/>
                  <a:pt x="626709" y="18650"/>
                </a:cubicBezTo>
                <a:lnTo>
                  <a:pt x="371170" y="18650"/>
                </a:lnTo>
                <a:cubicBezTo>
                  <a:pt x="371170" y="21729"/>
                  <a:pt x="371170" y="23269"/>
                  <a:pt x="372710" y="26347"/>
                </a:cubicBezTo>
                <a:close/>
              </a:path>
            </a:pathLst>
          </a:custGeom>
          <a:solidFill>
            <a:schemeClr val="accent5"/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F186A5C4-C75B-4F0D-834C-21DA283C4B18}"/>
              </a:ext>
            </a:extLst>
          </p:cNvPr>
          <p:cNvSpPr/>
          <p:nvPr/>
        </p:nvSpPr>
        <p:spPr>
          <a:xfrm rot="3082378">
            <a:off x="3054076" y="4379396"/>
            <a:ext cx="2318571" cy="325247"/>
          </a:xfrm>
          <a:custGeom>
            <a:avLst/>
            <a:gdLst>
              <a:gd name="connsiteX0" fmla="*/ 5542481 w 5610225"/>
              <a:gd name="connsiteY0" fmla="*/ 213836 h 600075"/>
              <a:gd name="connsiteX1" fmla="*/ 5387224 w 5610225"/>
              <a:gd name="connsiteY1" fmla="*/ 185261 h 600075"/>
              <a:gd name="connsiteX2" fmla="*/ 5331027 w 5610225"/>
              <a:gd name="connsiteY2" fmla="*/ 180499 h 600075"/>
              <a:gd name="connsiteX3" fmla="*/ 4551881 w 5610225"/>
              <a:gd name="connsiteY3" fmla="*/ 159544 h 600075"/>
              <a:gd name="connsiteX4" fmla="*/ 3977524 w 5610225"/>
              <a:gd name="connsiteY4" fmla="*/ 109061 h 600075"/>
              <a:gd name="connsiteX5" fmla="*/ 3723206 w 5610225"/>
              <a:gd name="connsiteY5" fmla="*/ 78581 h 600075"/>
              <a:gd name="connsiteX6" fmla="*/ 3308869 w 5610225"/>
              <a:gd name="connsiteY6" fmla="*/ 28099 h 600075"/>
              <a:gd name="connsiteX7" fmla="*/ 3281246 w 5610225"/>
              <a:gd name="connsiteY7" fmla="*/ 26194 h 600075"/>
              <a:gd name="connsiteX8" fmla="*/ 2932631 w 5610225"/>
              <a:gd name="connsiteY8" fmla="*/ 21431 h 600075"/>
              <a:gd name="connsiteX9" fmla="*/ 2608781 w 5610225"/>
              <a:gd name="connsiteY9" fmla="*/ 16669 h 600075"/>
              <a:gd name="connsiteX10" fmla="*/ 2148724 w 5610225"/>
              <a:gd name="connsiteY10" fmla="*/ 47149 h 600075"/>
              <a:gd name="connsiteX11" fmla="*/ 1731529 w 5610225"/>
              <a:gd name="connsiteY11" fmla="*/ 87154 h 600075"/>
              <a:gd name="connsiteX12" fmla="*/ 1131454 w 5610225"/>
              <a:gd name="connsiteY12" fmla="*/ 83344 h 600075"/>
              <a:gd name="connsiteX13" fmla="*/ 1108594 w 5610225"/>
              <a:gd name="connsiteY13" fmla="*/ 81439 h 600075"/>
              <a:gd name="connsiteX14" fmla="*/ 736166 w 5610225"/>
              <a:gd name="connsiteY14" fmla="*/ 19526 h 600075"/>
              <a:gd name="connsiteX15" fmla="*/ 672349 w 5610225"/>
              <a:gd name="connsiteY15" fmla="*/ 7144 h 600075"/>
              <a:gd name="connsiteX16" fmla="*/ 637106 w 5610225"/>
              <a:gd name="connsiteY16" fmla="*/ 10001 h 600075"/>
              <a:gd name="connsiteX17" fmla="*/ 565669 w 5610225"/>
              <a:gd name="connsiteY17" fmla="*/ 40481 h 600075"/>
              <a:gd name="connsiteX18" fmla="*/ 17981 w 5610225"/>
              <a:gd name="connsiteY18" fmla="*/ 524351 h 600075"/>
              <a:gd name="connsiteX19" fmla="*/ 46556 w 5610225"/>
              <a:gd name="connsiteY19" fmla="*/ 584359 h 600075"/>
              <a:gd name="connsiteX20" fmla="*/ 563764 w 5610225"/>
              <a:gd name="connsiteY20" fmla="*/ 260509 h 600075"/>
              <a:gd name="connsiteX21" fmla="*/ 1199081 w 5610225"/>
              <a:gd name="connsiteY21" fmla="*/ 200501 h 600075"/>
              <a:gd name="connsiteX22" fmla="*/ 2132531 w 5610225"/>
              <a:gd name="connsiteY22" fmla="*/ 314801 h 600075"/>
              <a:gd name="connsiteX23" fmla="*/ 3040264 w 5610225"/>
              <a:gd name="connsiteY23" fmla="*/ 431959 h 600075"/>
              <a:gd name="connsiteX24" fmla="*/ 3913706 w 5610225"/>
              <a:gd name="connsiteY24" fmla="*/ 439579 h 600075"/>
              <a:gd name="connsiteX25" fmla="*/ 4101349 w 5610225"/>
              <a:gd name="connsiteY25" fmla="*/ 434816 h 600075"/>
              <a:gd name="connsiteX26" fmla="*/ 5504381 w 5610225"/>
              <a:gd name="connsiteY26" fmla="*/ 599599 h 600075"/>
              <a:gd name="connsiteX27" fmla="*/ 5606299 w 5610225"/>
              <a:gd name="connsiteY27" fmla="*/ 402431 h 600075"/>
              <a:gd name="connsiteX28" fmla="*/ 5542481 w 5610225"/>
              <a:gd name="connsiteY28" fmla="*/ 213836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10225" h="600075">
                <a:moveTo>
                  <a:pt x="5542481" y="213836"/>
                </a:moveTo>
                <a:lnTo>
                  <a:pt x="5387224" y="185261"/>
                </a:lnTo>
                <a:cubicBezTo>
                  <a:pt x="5383414" y="184309"/>
                  <a:pt x="5334836" y="180499"/>
                  <a:pt x="5331027" y="180499"/>
                </a:cubicBezTo>
                <a:lnTo>
                  <a:pt x="4551881" y="159544"/>
                </a:lnTo>
                <a:lnTo>
                  <a:pt x="3977524" y="109061"/>
                </a:lnTo>
                <a:lnTo>
                  <a:pt x="3723206" y="78581"/>
                </a:lnTo>
                <a:lnTo>
                  <a:pt x="3308869" y="28099"/>
                </a:lnTo>
                <a:cubicBezTo>
                  <a:pt x="3300296" y="27146"/>
                  <a:pt x="3290771" y="26194"/>
                  <a:pt x="3281246" y="26194"/>
                </a:cubicBezTo>
                <a:lnTo>
                  <a:pt x="2932631" y="21431"/>
                </a:lnTo>
                <a:lnTo>
                  <a:pt x="2608781" y="16669"/>
                </a:lnTo>
                <a:lnTo>
                  <a:pt x="2148724" y="47149"/>
                </a:lnTo>
                <a:lnTo>
                  <a:pt x="1731529" y="87154"/>
                </a:lnTo>
                <a:lnTo>
                  <a:pt x="1131454" y="83344"/>
                </a:lnTo>
                <a:cubicBezTo>
                  <a:pt x="1123834" y="83344"/>
                  <a:pt x="1116214" y="82391"/>
                  <a:pt x="1108594" y="81439"/>
                </a:cubicBezTo>
                <a:lnTo>
                  <a:pt x="736166" y="19526"/>
                </a:lnTo>
                <a:lnTo>
                  <a:pt x="672349" y="7144"/>
                </a:lnTo>
                <a:lnTo>
                  <a:pt x="637106" y="10001"/>
                </a:lnTo>
                <a:cubicBezTo>
                  <a:pt x="610436" y="11906"/>
                  <a:pt x="585671" y="22384"/>
                  <a:pt x="565669" y="40481"/>
                </a:cubicBezTo>
                <a:lnTo>
                  <a:pt x="17981" y="524351"/>
                </a:lnTo>
                <a:cubicBezTo>
                  <a:pt x="17981" y="524351"/>
                  <a:pt x="-20119" y="578644"/>
                  <a:pt x="46556" y="584359"/>
                </a:cubicBezTo>
                <a:lnTo>
                  <a:pt x="563764" y="260509"/>
                </a:lnTo>
                <a:cubicBezTo>
                  <a:pt x="563764" y="260509"/>
                  <a:pt x="684731" y="133826"/>
                  <a:pt x="1199081" y="200501"/>
                </a:cubicBezTo>
                <a:lnTo>
                  <a:pt x="2132531" y="314801"/>
                </a:lnTo>
                <a:cubicBezTo>
                  <a:pt x="2132531" y="314801"/>
                  <a:pt x="2558299" y="388144"/>
                  <a:pt x="3040264" y="431959"/>
                </a:cubicBezTo>
                <a:cubicBezTo>
                  <a:pt x="3040264" y="431959"/>
                  <a:pt x="3474604" y="446246"/>
                  <a:pt x="3913706" y="439579"/>
                </a:cubicBezTo>
                <a:cubicBezTo>
                  <a:pt x="3976571" y="438626"/>
                  <a:pt x="4039436" y="436721"/>
                  <a:pt x="4101349" y="434816"/>
                </a:cubicBezTo>
                <a:cubicBezTo>
                  <a:pt x="4101349" y="434816"/>
                  <a:pt x="4993841" y="508159"/>
                  <a:pt x="5504381" y="599599"/>
                </a:cubicBezTo>
                <a:cubicBezTo>
                  <a:pt x="5504381" y="599599"/>
                  <a:pt x="5596774" y="549116"/>
                  <a:pt x="5606299" y="402431"/>
                </a:cubicBezTo>
                <a:cubicBezTo>
                  <a:pt x="5606299" y="404336"/>
                  <a:pt x="5612966" y="223361"/>
                  <a:pt x="5542481" y="21383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20290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B2904A3-220E-9043-E866-CB5D3368D7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6F3E487-0712-B6BA-C548-84D6849196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4B71FF-4D1E-41CA-922A-EE42D43F185A}"/>
              </a:ext>
            </a:extLst>
          </p:cNvPr>
          <p:cNvSpPr txBox="1"/>
          <p:nvPr/>
        </p:nvSpPr>
        <p:spPr>
          <a:xfrm>
            <a:off x="8563429" y="1927673"/>
            <a:ext cx="3076122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قالب پاورپوینت ژنتیک و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DNA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با تم ارائه ویرایش ژنوم، به صورت رایگان در دسترس شما قرار می‌گیرد. این قالب شامل 48 اسلاید می‌باشد که در آن، اسلایدهای اولیه (تا 44 اسلاید) حاوی محتوای کاملاً حرفه‌ای و متحرک است که برای استفاده در ارائه‌های خود قرار می‌دهید. همچنین، اسلایدهای باقی مانده (4 اسلاید) به طور کامل قابل ویرایش هستند و شامل اشکال و جداولی هستند که به عنوان اسلایدهای کمکی در ارائه شما مورد استفاده قرار می‌گیرند.</a:t>
            </a: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قالب پاورپوینت ژنتیک و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DNA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با تم ارائه ویرایش ژنوم، به صورت رایگان در دسترس شما قرار می‌گیرد. این قالب شامل 48 اسلاید می‌باشد که در آن، اسلایدهای اولیه (تا 44 اسلاید) حاوی محتوای کاملاً حرفه‌ای و متحرک است که برای استفاده در ارائه‌های خود قرار می‌دهید. همچنین، اسلایدهای باقی مانده (4 اسلاید) به طور کامل قابل ویرایش هستند و شامل اشکال و جداولی هستند که به عنوان اسلایدهای کمکی در ارائه شما مورد استفاده قرار می‌گیرند.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6B10A-122D-4465-BD09-5B960EC1FCA7}"/>
              </a:ext>
            </a:extLst>
          </p:cNvPr>
          <p:cNvSpPr txBox="1"/>
          <p:nvPr/>
        </p:nvSpPr>
        <p:spPr>
          <a:xfrm>
            <a:off x="8800788" y="881533"/>
            <a:ext cx="2838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62DD6A9-C34A-48FE-ADF4-DB70B4922D87}"/>
              </a:ext>
            </a:extLst>
          </p:cNvPr>
          <p:cNvSpPr txBox="1">
            <a:spLocks/>
          </p:cNvSpPr>
          <p:nvPr/>
        </p:nvSpPr>
        <p:spPr>
          <a:xfrm>
            <a:off x="4089772" y="881533"/>
            <a:ext cx="3026672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10000"/>
              </a:lnSpc>
            </a:pPr>
            <a:r>
              <a:rPr lang="fa-IR" altLang="ko-KR" sz="3600" dirty="0">
                <a:solidFill>
                  <a:schemeClr val="accent2"/>
                </a:solidFill>
                <a:latin typeface="+mj-lt"/>
                <a:cs typeface="B Nazanin" panose="00000400000000000000" pitchFamily="2" charset="-78"/>
              </a:rPr>
              <a:t>نمونه کارها</a:t>
            </a:r>
            <a:endParaRPr lang="en-US" altLang="ko-KR" sz="3600" dirty="0">
              <a:solidFill>
                <a:schemeClr val="accent2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8715A-2EEF-45F6-BBBC-40C929BD0A54}"/>
              </a:ext>
            </a:extLst>
          </p:cNvPr>
          <p:cNvSpPr txBox="1"/>
          <p:nvPr/>
        </p:nvSpPr>
        <p:spPr>
          <a:xfrm>
            <a:off x="4089772" y="1629981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نمونه کارها مدرن طراحی شده است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1DCE7-88F2-4049-A7C8-4FD30C3EF0C7}"/>
              </a:ext>
            </a:extLst>
          </p:cNvPr>
          <p:cNvSpPr txBox="1">
            <a:spLocks/>
          </p:cNvSpPr>
          <p:nvPr/>
        </p:nvSpPr>
        <p:spPr>
          <a:xfrm>
            <a:off x="896988" y="4377674"/>
            <a:ext cx="3026672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fa-IR" altLang="ko-KR" sz="3600" dirty="0">
                <a:solidFill>
                  <a:schemeClr val="accent5"/>
                </a:solidFill>
                <a:latin typeface="+mj-lt"/>
                <a:cs typeface="B Nazanin" panose="00000400000000000000" pitchFamily="2" charset="-78"/>
              </a:rPr>
              <a:t>ارائه</a:t>
            </a:r>
            <a:endParaRPr lang="en-US" altLang="ko-KR" sz="3600" dirty="0">
              <a:solidFill>
                <a:schemeClr val="accent5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27735-47A5-486C-A1A8-E1896483B5A8}"/>
              </a:ext>
            </a:extLst>
          </p:cNvPr>
          <p:cNvSpPr txBox="1"/>
          <p:nvPr/>
        </p:nvSpPr>
        <p:spPr>
          <a:xfrm>
            <a:off x="1143788" y="5196005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نمونه کارها مدرن طراحی شده است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1428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accent1"/>
                </a:solidFill>
                <a:cs typeface="B Nazanin" panose="00000400000000000000" pitchFamily="2" charset="-78"/>
              </a:rPr>
              <a:t>سبک اینفوگرافیک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altLang="ko-KR" sz="1200" dirty="0">
              <a:cs typeface="B Nazanin" panose="00000400000000000000" pitchFamily="2" charset="-78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E28B2830-6990-4A79-A6A6-2D28F948EBB7}"/>
              </a:ext>
            </a:extLst>
          </p:cNvPr>
          <p:cNvSpPr/>
          <p:nvPr/>
        </p:nvSpPr>
        <p:spPr>
          <a:xfrm>
            <a:off x="962292" y="2289427"/>
            <a:ext cx="10290526" cy="3372955"/>
          </a:xfrm>
          <a:custGeom>
            <a:avLst/>
            <a:gdLst>
              <a:gd name="connsiteX0" fmla="*/ 0 w 8055429"/>
              <a:gd name="connsiteY0" fmla="*/ 2351314 h 2351314"/>
              <a:gd name="connsiteX1" fmla="*/ 1687286 w 8055429"/>
              <a:gd name="connsiteY1" fmla="*/ 1872343 h 2351314"/>
              <a:gd name="connsiteX2" fmla="*/ 1687286 w 8055429"/>
              <a:gd name="connsiteY2" fmla="*/ 1611086 h 2351314"/>
              <a:gd name="connsiteX3" fmla="*/ 1981200 w 8055429"/>
              <a:gd name="connsiteY3" fmla="*/ 2133600 h 2351314"/>
              <a:gd name="connsiteX4" fmla="*/ 1981200 w 8055429"/>
              <a:gd name="connsiteY4" fmla="*/ 1328057 h 2351314"/>
              <a:gd name="connsiteX5" fmla="*/ 2198914 w 8055429"/>
              <a:gd name="connsiteY5" fmla="*/ 1752600 h 2351314"/>
              <a:gd name="connsiteX6" fmla="*/ 3744686 w 8055429"/>
              <a:gd name="connsiteY6" fmla="*/ 1295400 h 2351314"/>
              <a:gd name="connsiteX7" fmla="*/ 3744686 w 8055429"/>
              <a:gd name="connsiteY7" fmla="*/ 1132114 h 2351314"/>
              <a:gd name="connsiteX8" fmla="*/ 3984172 w 8055429"/>
              <a:gd name="connsiteY8" fmla="*/ 1534886 h 2351314"/>
              <a:gd name="connsiteX9" fmla="*/ 3984172 w 8055429"/>
              <a:gd name="connsiteY9" fmla="*/ 751114 h 2351314"/>
              <a:gd name="connsiteX10" fmla="*/ 4234543 w 8055429"/>
              <a:gd name="connsiteY10" fmla="*/ 1164771 h 2351314"/>
              <a:gd name="connsiteX11" fmla="*/ 5878286 w 8055429"/>
              <a:gd name="connsiteY11" fmla="*/ 685800 h 2351314"/>
              <a:gd name="connsiteX12" fmla="*/ 5878286 w 8055429"/>
              <a:gd name="connsiteY12" fmla="*/ 337457 h 2351314"/>
              <a:gd name="connsiteX13" fmla="*/ 6150429 w 8055429"/>
              <a:gd name="connsiteY13" fmla="*/ 1001486 h 2351314"/>
              <a:gd name="connsiteX14" fmla="*/ 6150429 w 8055429"/>
              <a:gd name="connsiteY14" fmla="*/ 0 h 2351314"/>
              <a:gd name="connsiteX15" fmla="*/ 6357257 w 8055429"/>
              <a:gd name="connsiteY15" fmla="*/ 555171 h 2351314"/>
              <a:gd name="connsiteX16" fmla="*/ 8055429 w 8055429"/>
              <a:gd name="connsiteY16" fmla="*/ 76200 h 2351314"/>
              <a:gd name="connsiteX17" fmla="*/ 8055429 w 8055429"/>
              <a:gd name="connsiteY17" fmla="*/ 76200 h 23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55429" h="2351314">
                <a:moveTo>
                  <a:pt x="0" y="2351314"/>
                </a:moveTo>
                <a:lnTo>
                  <a:pt x="1687286" y="1872343"/>
                </a:lnTo>
                <a:lnTo>
                  <a:pt x="1687286" y="1611086"/>
                </a:lnTo>
                <a:lnTo>
                  <a:pt x="1981200" y="2133600"/>
                </a:lnTo>
                <a:lnTo>
                  <a:pt x="1981200" y="1328057"/>
                </a:lnTo>
                <a:lnTo>
                  <a:pt x="2198914" y="1752600"/>
                </a:lnTo>
                <a:lnTo>
                  <a:pt x="3744686" y="1295400"/>
                </a:lnTo>
                <a:lnTo>
                  <a:pt x="3744686" y="1132114"/>
                </a:lnTo>
                <a:lnTo>
                  <a:pt x="3984172" y="1534886"/>
                </a:lnTo>
                <a:lnTo>
                  <a:pt x="3984172" y="751114"/>
                </a:lnTo>
                <a:lnTo>
                  <a:pt x="4234543" y="1164771"/>
                </a:lnTo>
                <a:lnTo>
                  <a:pt x="5878286" y="685800"/>
                </a:lnTo>
                <a:lnTo>
                  <a:pt x="5878286" y="337457"/>
                </a:lnTo>
                <a:lnTo>
                  <a:pt x="6150429" y="1001486"/>
                </a:lnTo>
                <a:lnTo>
                  <a:pt x="6150429" y="0"/>
                </a:lnTo>
                <a:lnTo>
                  <a:pt x="6357257" y="555171"/>
                </a:lnTo>
                <a:lnTo>
                  <a:pt x="8055429" y="76200"/>
                </a:lnTo>
                <a:lnTo>
                  <a:pt x="8055429" y="76200"/>
                </a:lnTo>
              </a:path>
            </a:pathLst>
          </a:custGeom>
          <a:ln w="19050">
            <a:solidFill>
              <a:schemeClr val="accent6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32ED45-63C9-42A2-B21F-6A559FE70C25}"/>
              </a:ext>
            </a:extLst>
          </p:cNvPr>
          <p:cNvGrpSpPr/>
          <p:nvPr/>
        </p:nvGrpSpPr>
        <p:grpSpPr>
          <a:xfrm flipV="1">
            <a:off x="9694016" y="1959736"/>
            <a:ext cx="864096" cy="1800200"/>
            <a:chOff x="2699792" y="2837856"/>
            <a:chExt cx="864096" cy="1800200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71FE579F-4962-4E92-840E-2A9D70B2A1B5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A91299B6-CCAC-43F8-B0FA-C6120402B096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9E249DC-B131-447A-9737-4C7EDABAC4F2}"/>
              </a:ext>
            </a:extLst>
          </p:cNvPr>
          <p:cNvGrpSpPr/>
          <p:nvPr/>
        </p:nvGrpSpPr>
        <p:grpSpPr>
          <a:xfrm flipV="1">
            <a:off x="1681498" y="4299432"/>
            <a:ext cx="864096" cy="1800200"/>
            <a:chOff x="2699792" y="2837856"/>
            <a:chExt cx="864096" cy="1800200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F829CC4E-B510-4C2C-AA14-09B72A52E3E1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2FABDE94-087D-425E-966E-ACA4EAF3468D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E253D4-B520-4921-9B56-A37DA9A5ED94}"/>
              </a:ext>
            </a:extLst>
          </p:cNvPr>
          <p:cNvGrpSpPr/>
          <p:nvPr/>
        </p:nvGrpSpPr>
        <p:grpSpPr>
          <a:xfrm flipV="1">
            <a:off x="4352337" y="3501246"/>
            <a:ext cx="864096" cy="1800200"/>
            <a:chOff x="2699792" y="2837856"/>
            <a:chExt cx="864096" cy="1800200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F633731F-222D-4949-AB3E-333E12EDFE6C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27E0CF8-ED47-48EC-944C-96DC58B801E9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3837E1-8CFB-4214-B19A-1E9E3AA382BF}"/>
              </a:ext>
            </a:extLst>
          </p:cNvPr>
          <p:cNvGrpSpPr/>
          <p:nvPr/>
        </p:nvGrpSpPr>
        <p:grpSpPr>
          <a:xfrm flipV="1">
            <a:off x="7023176" y="2739635"/>
            <a:ext cx="864096" cy="1800200"/>
            <a:chOff x="2699792" y="2837856"/>
            <a:chExt cx="864096" cy="1800200"/>
          </a:xfrm>
        </p:grpSpPr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C6541BB7-9356-4F06-8F65-D808A4420A8B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EF989F32-8CE7-4BE5-96E8-BBEC9C83B2E3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17" name="Arc 16">
            <a:extLst>
              <a:ext uri="{FF2B5EF4-FFF2-40B4-BE49-F238E27FC236}">
                <a16:creationId xmlns:a16="http://schemas.microsoft.com/office/drawing/2014/main" id="{3421D96E-8947-479E-879B-80216D1C2526}"/>
              </a:ext>
            </a:extLst>
          </p:cNvPr>
          <p:cNvSpPr/>
          <p:nvPr/>
        </p:nvSpPr>
        <p:spPr>
          <a:xfrm rot="2700000" flipH="1">
            <a:off x="1634269" y="4024776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4B7AE7D-3CD5-41D4-ACC9-8E3E63CEA836}"/>
              </a:ext>
            </a:extLst>
          </p:cNvPr>
          <p:cNvSpPr/>
          <p:nvPr/>
        </p:nvSpPr>
        <p:spPr>
          <a:xfrm rot="2700000" flipH="1">
            <a:off x="4311204" y="3176533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16B4003-22FA-4239-80E2-8531A6D3CA40}"/>
              </a:ext>
            </a:extLst>
          </p:cNvPr>
          <p:cNvSpPr/>
          <p:nvPr/>
        </p:nvSpPr>
        <p:spPr>
          <a:xfrm rot="18900000" flipH="1" flipV="1">
            <a:off x="6988140" y="3885451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67D4FF8-3096-492A-AE9F-8050A4120000}"/>
              </a:ext>
            </a:extLst>
          </p:cNvPr>
          <p:cNvSpPr/>
          <p:nvPr/>
        </p:nvSpPr>
        <p:spPr>
          <a:xfrm rot="18900000" flipH="1" flipV="1">
            <a:off x="9646789" y="2986835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561700-1C45-403A-A0F8-E41B421830D2}"/>
              </a:ext>
            </a:extLst>
          </p:cNvPr>
          <p:cNvSpPr txBox="1"/>
          <p:nvPr/>
        </p:nvSpPr>
        <p:spPr>
          <a:xfrm>
            <a:off x="1681499" y="475542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گام </a:t>
            </a:r>
            <a:r>
              <a:rPr lang="en-US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1</a:t>
            </a:r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AAE517-578F-4FDB-9D85-69E576585D53}"/>
              </a:ext>
            </a:extLst>
          </p:cNvPr>
          <p:cNvSpPr txBox="1"/>
          <p:nvPr/>
        </p:nvSpPr>
        <p:spPr>
          <a:xfrm>
            <a:off x="4352336" y="397334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گام</a:t>
            </a:r>
            <a:r>
              <a:rPr lang="en-US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 2</a:t>
            </a:r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EC9D61-AD35-4EAF-B9D1-E16A7BDB8C82}"/>
              </a:ext>
            </a:extLst>
          </p:cNvPr>
          <p:cNvSpPr txBox="1"/>
          <p:nvPr/>
        </p:nvSpPr>
        <p:spPr>
          <a:xfrm>
            <a:off x="7023173" y="319126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گام</a:t>
            </a:r>
            <a:r>
              <a:rPr lang="en-US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 3</a:t>
            </a:r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0BDB15-9A3A-408D-A7EB-9B9EA57198ED}"/>
              </a:ext>
            </a:extLst>
          </p:cNvPr>
          <p:cNvSpPr txBox="1"/>
          <p:nvPr/>
        </p:nvSpPr>
        <p:spPr>
          <a:xfrm>
            <a:off x="9694010" y="240918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گام </a:t>
            </a:r>
            <a:r>
              <a:rPr lang="en-US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4</a:t>
            </a:r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988F1-6F53-4006-BCFD-C1D3BCF58270}"/>
              </a:ext>
            </a:extLst>
          </p:cNvPr>
          <p:cNvGrpSpPr/>
          <p:nvPr/>
        </p:nvGrpSpPr>
        <p:grpSpPr>
          <a:xfrm>
            <a:off x="1300582" y="2664162"/>
            <a:ext cx="1625933" cy="936096"/>
            <a:chOff x="575693" y="4105536"/>
            <a:chExt cx="1625933" cy="9360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E15447-F564-414B-8010-CDF23715128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676BCD-C8D7-46AA-AF41-47DB8DF72F0A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9C46EB-2306-4AF3-9183-4AD88BDD4638}"/>
              </a:ext>
            </a:extLst>
          </p:cNvPr>
          <p:cNvGrpSpPr/>
          <p:nvPr/>
        </p:nvGrpSpPr>
        <p:grpSpPr>
          <a:xfrm>
            <a:off x="3977516" y="1858497"/>
            <a:ext cx="1625933" cy="936096"/>
            <a:chOff x="575693" y="4105536"/>
            <a:chExt cx="1625933" cy="9360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3CB884-62D5-4F11-8D3C-444A34CCBF08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F2975D-0546-46D1-B4D4-D8C2706DC834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D78614-3CA6-47E3-8841-715C6F046154}"/>
              </a:ext>
            </a:extLst>
          </p:cNvPr>
          <p:cNvGrpSpPr/>
          <p:nvPr/>
        </p:nvGrpSpPr>
        <p:grpSpPr>
          <a:xfrm>
            <a:off x="6665340" y="5029872"/>
            <a:ext cx="1625933" cy="936096"/>
            <a:chOff x="575693" y="4105536"/>
            <a:chExt cx="1625933" cy="9360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4B738D-FE27-4D63-8CD3-951480D05A2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C76ECA-92F8-43C0-B3F6-C4A9186A3CA7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B16F9B-BDE0-4B88-B62E-FFB71E72ABDA}"/>
              </a:ext>
            </a:extLst>
          </p:cNvPr>
          <p:cNvGrpSpPr/>
          <p:nvPr/>
        </p:nvGrpSpPr>
        <p:grpSpPr>
          <a:xfrm>
            <a:off x="9323986" y="4242495"/>
            <a:ext cx="1625933" cy="936096"/>
            <a:chOff x="575693" y="4105536"/>
            <a:chExt cx="1625933" cy="9360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405593-037B-47E0-990D-0397FED77FA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273633-0E4C-48A5-96F9-9D983FEE05B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7" name="Freeform 47">
            <a:extLst>
              <a:ext uri="{FF2B5EF4-FFF2-40B4-BE49-F238E27FC236}">
                <a16:creationId xmlns:a16="http://schemas.microsoft.com/office/drawing/2014/main" id="{E0AB18FD-4026-48F8-83C3-A86CD70C7ABB}"/>
              </a:ext>
            </a:extLst>
          </p:cNvPr>
          <p:cNvSpPr>
            <a:spLocks noChangeAspect="1"/>
          </p:cNvSpPr>
          <p:nvPr/>
        </p:nvSpPr>
        <p:spPr>
          <a:xfrm>
            <a:off x="1917314" y="5379619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8" name="Freeform 48">
            <a:extLst>
              <a:ext uri="{FF2B5EF4-FFF2-40B4-BE49-F238E27FC236}">
                <a16:creationId xmlns:a16="http://schemas.microsoft.com/office/drawing/2014/main" id="{B45400BE-0EDA-4FDA-8482-407B15D37471}"/>
              </a:ext>
            </a:extLst>
          </p:cNvPr>
          <p:cNvSpPr>
            <a:spLocks noChangeAspect="1"/>
          </p:cNvSpPr>
          <p:nvPr/>
        </p:nvSpPr>
        <p:spPr>
          <a:xfrm>
            <a:off x="4607937" y="4706938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9" name="Freeform 49">
            <a:extLst>
              <a:ext uri="{FF2B5EF4-FFF2-40B4-BE49-F238E27FC236}">
                <a16:creationId xmlns:a16="http://schemas.microsoft.com/office/drawing/2014/main" id="{B33E106B-8CFA-49FD-9485-943B937053CE}"/>
              </a:ext>
            </a:extLst>
          </p:cNvPr>
          <p:cNvSpPr>
            <a:spLocks noChangeAspect="1"/>
          </p:cNvSpPr>
          <p:nvPr/>
        </p:nvSpPr>
        <p:spPr>
          <a:xfrm>
            <a:off x="9966071" y="3090100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0" name="Freeform 97">
            <a:extLst>
              <a:ext uri="{FF2B5EF4-FFF2-40B4-BE49-F238E27FC236}">
                <a16:creationId xmlns:a16="http://schemas.microsoft.com/office/drawing/2014/main" id="{729B9715-4D33-4A91-AE2B-CAADAD594C78}"/>
              </a:ext>
            </a:extLst>
          </p:cNvPr>
          <p:cNvSpPr>
            <a:spLocks noChangeAspect="1"/>
          </p:cNvSpPr>
          <p:nvPr/>
        </p:nvSpPr>
        <p:spPr>
          <a:xfrm>
            <a:off x="7235468" y="392399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6453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D309D7-50CA-4F4A-9813-13A1C4AC547C}"/>
              </a:ext>
            </a:extLst>
          </p:cNvPr>
          <p:cNvSpPr txBox="1"/>
          <p:nvPr/>
        </p:nvSpPr>
        <p:spPr>
          <a:xfrm>
            <a:off x="163755" y="852866"/>
            <a:ext cx="45788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5400" b="1" dirty="0">
                <a:solidFill>
                  <a:schemeClr val="bg1"/>
                </a:solidFill>
                <a:cs typeface="B Nazanin" panose="00000400000000000000" pitchFamily="2" charset="-78"/>
              </a:rPr>
              <a:t>عالی</a:t>
            </a:r>
          </a:p>
          <a:p>
            <a:pPr algn="r"/>
            <a:r>
              <a:rPr lang="fa-IR" altLang="ko-KR" sz="5400" b="1" dirty="0">
                <a:solidFill>
                  <a:schemeClr val="bg1"/>
                </a:solidFill>
                <a:cs typeface="B Nazanin" panose="00000400000000000000" pitchFamily="2" charset="-78"/>
              </a:rPr>
              <a:t>اسلاید</a:t>
            </a:r>
            <a:endParaRPr lang="ko-KR" altLang="en-US" sz="5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44DD1-4088-4C62-950C-EAF9BB9D1C22}"/>
              </a:ext>
            </a:extLst>
          </p:cNvPr>
          <p:cNvSpPr txBox="1"/>
          <p:nvPr/>
        </p:nvSpPr>
        <p:spPr>
          <a:xfrm>
            <a:off x="163754" y="3524733"/>
            <a:ext cx="45788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CC3C6-D6FD-4C70-B404-36E9DEA26CF5}"/>
              </a:ext>
            </a:extLst>
          </p:cNvPr>
          <p:cNvSpPr txBox="1"/>
          <p:nvPr/>
        </p:nvSpPr>
        <p:spPr>
          <a:xfrm>
            <a:off x="163753" y="2570626"/>
            <a:ext cx="457884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800" dirty="0">
                <a:solidFill>
                  <a:schemeClr val="bg1"/>
                </a:solidFill>
                <a:cs typeface="B Nazanin" panose="00000400000000000000" pitchFamily="2" charset="-78"/>
              </a:rPr>
              <a:t>لورم اپیسوم</a:t>
            </a:r>
          </a:p>
          <a:p>
            <a:pPr algn="r"/>
            <a:r>
              <a:rPr lang="fa-IR" altLang="ko-KR" sz="2800" dirty="0">
                <a:solidFill>
                  <a:schemeClr val="bg1"/>
                </a:solidFill>
                <a:cs typeface="B Nazanin" panose="00000400000000000000" pitchFamily="2" charset="-78"/>
              </a:rPr>
              <a:t>هویج</a:t>
            </a:r>
            <a:endParaRPr lang="ko-KR" alt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79342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سبک جدول زمانی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A9A7DB-CC5B-423F-AE07-21BFFE99FD8B}"/>
              </a:ext>
            </a:extLst>
          </p:cNvPr>
          <p:cNvCxnSpPr>
            <a:cxnSpLocks/>
          </p:cNvCxnSpPr>
          <p:nvPr/>
        </p:nvCxnSpPr>
        <p:spPr>
          <a:xfrm flipV="1">
            <a:off x="914400" y="3872032"/>
            <a:ext cx="10392508" cy="70335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4">
            <a:extLst>
              <a:ext uri="{FF2B5EF4-FFF2-40B4-BE49-F238E27FC236}">
                <a16:creationId xmlns:a16="http://schemas.microsoft.com/office/drawing/2014/main" id="{61CDADE7-68BD-4886-8E78-7F76297E2307}"/>
              </a:ext>
            </a:extLst>
          </p:cNvPr>
          <p:cNvGrpSpPr/>
          <p:nvPr/>
        </p:nvGrpSpPr>
        <p:grpSpPr>
          <a:xfrm>
            <a:off x="1234621" y="3523936"/>
            <a:ext cx="648072" cy="1133328"/>
            <a:chOff x="1234621" y="3594272"/>
            <a:chExt cx="648072" cy="113332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34BFDB3-553F-4C00-8194-E676A86B6875}"/>
                </a:ext>
              </a:extLst>
            </p:cNvPr>
            <p:cNvCxnSpPr/>
            <p:nvPr/>
          </p:nvCxnSpPr>
          <p:spPr>
            <a:xfrm flipV="1">
              <a:off x="1558657" y="3946745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DD630C-4631-42AB-B573-B8D4CE935FBB}"/>
                </a:ext>
              </a:extLst>
            </p:cNvPr>
            <p:cNvSpPr/>
            <p:nvPr/>
          </p:nvSpPr>
          <p:spPr>
            <a:xfrm>
              <a:off x="1234621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348CE40B-6925-4337-9E66-01C78A9B14F3}"/>
              </a:ext>
            </a:extLst>
          </p:cNvPr>
          <p:cNvGrpSpPr/>
          <p:nvPr/>
        </p:nvGrpSpPr>
        <p:grpSpPr>
          <a:xfrm>
            <a:off x="3483218" y="3062896"/>
            <a:ext cx="648072" cy="1109112"/>
            <a:chOff x="4137552" y="3133232"/>
            <a:chExt cx="648072" cy="110911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610E7B-506C-4EDC-AE2A-7A0D4295AC13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278EA71-8379-4FFE-B92A-A3346EEA6C55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그룹 6">
            <a:extLst>
              <a:ext uri="{FF2B5EF4-FFF2-40B4-BE49-F238E27FC236}">
                <a16:creationId xmlns:a16="http://schemas.microsoft.com/office/drawing/2014/main" id="{402D26AF-D8CE-4EEF-9286-25A02BCB5220}"/>
              </a:ext>
            </a:extLst>
          </p:cNvPr>
          <p:cNvGrpSpPr/>
          <p:nvPr/>
        </p:nvGrpSpPr>
        <p:grpSpPr>
          <a:xfrm>
            <a:off x="5731815" y="3526126"/>
            <a:ext cx="648072" cy="1131139"/>
            <a:chOff x="5757732" y="3594272"/>
            <a:chExt cx="648072" cy="113113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C307E69-6516-4613-80DE-35B783EDAD33}"/>
                </a:ext>
              </a:extLst>
            </p:cNvPr>
            <p:cNvCxnSpPr/>
            <p:nvPr/>
          </p:nvCxnSpPr>
          <p:spPr>
            <a:xfrm flipV="1">
              <a:off x="6082231" y="3944556"/>
              <a:ext cx="0" cy="780855"/>
            </a:xfrm>
            <a:prstGeom prst="line">
              <a:avLst/>
            </a:prstGeom>
            <a:ln w="101600">
              <a:solidFill>
                <a:schemeClr val="accent3"/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E55125C-E55B-4D58-A6E5-058293A0513B}"/>
                </a:ext>
              </a:extLst>
            </p:cNvPr>
            <p:cNvSpPr/>
            <p:nvPr/>
          </p:nvSpPr>
          <p:spPr>
            <a:xfrm>
              <a:off x="575773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B6606354-C0E8-4522-8F20-89A73BA5592A}"/>
              </a:ext>
            </a:extLst>
          </p:cNvPr>
          <p:cNvGrpSpPr/>
          <p:nvPr/>
        </p:nvGrpSpPr>
        <p:grpSpPr>
          <a:xfrm>
            <a:off x="7980412" y="3062896"/>
            <a:ext cx="648072" cy="1109112"/>
            <a:chOff x="7377912" y="3133232"/>
            <a:chExt cx="648072" cy="110911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E37E48-D44D-4E96-8B6B-60716530A58D}"/>
                </a:ext>
              </a:extLst>
            </p:cNvPr>
            <p:cNvCxnSpPr/>
            <p:nvPr/>
          </p:nvCxnSpPr>
          <p:spPr>
            <a:xfrm flipV="1">
              <a:off x="7701948" y="3133232"/>
              <a:ext cx="0" cy="780855"/>
            </a:xfrm>
            <a:prstGeom prst="line">
              <a:avLst/>
            </a:prstGeom>
            <a:ln w="101600">
              <a:solidFill>
                <a:schemeClr val="accent4">
                  <a:lumMod val="9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6DE759-C02B-4571-94BE-E47D32A575D1}"/>
                </a:ext>
              </a:extLst>
            </p:cNvPr>
            <p:cNvSpPr/>
            <p:nvPr/>
          </p:nvSpPr>
          <p:spPr>
            <a:xfrm>
              <a:off x="737791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19DB6398-2FF9-40D2-92F7-49BFD53401DE}"/>
              </a:ext>
            </a:extLst>
          </p:cNvPr>
          <p:cNvGrpSpPr/>
          <p:nvPr/>
        </p:nvGrpSpPr>
        <p:grpSpPr>
          <a:xfrm>
            <a:off x="10229008" y="3528314"/>
            <a:ext cx="648072" cy="1128950"/>
            <a:chOff x="10229008" y="3594272"/>
            <a:chExt cx="648072" cy="112895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9932096-D3CB-471E-AD4B-FD6862CCB667}"/>
                </a:ext>
              </a:extLst>
            </p:cNvPr>
            <p:cNvCxnSpPr/>
            <p:nvPr/>
          </p:nvCxnSpPr>
          <p:spPr>
            <a:xfrm flipV="1">
              <a:off x="10553044" y="3942367"/>
              <a:ext cx="0" cy="780855"/>
            </a:xfrm>
            <a:prstGeom prst="line">
              <a:avLst/>
            </a:prstGeom>
            <a:ln w="101600">
              <a:solidFill>
                <a:schemeClr val="accent5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7C14B85-43F7-43C8-B388-245103241109}"/>
                </a:ext>
              </a:extLst>
            </p:cNvPr>
            <p:cNvSpPr/>
            <p:nvPr/>
          </p:nvSpPr>
          <p:spPr>
            <a:xfrm>
              <a:off x="10229008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AD76CD5-3FE8-468B-921C-F260BEC3297A}"/>
              </a:ext>
            </a:extLst>
          </p:cNvPr>
          <p:cNvSpPr txBox="1"/>
          <p:nvPr/>
        </p:nvSpPr>
        <p:spPr>
          <a:xfrm>
            <a:off x="10012984" y="286915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B Nazanin" panose="00000400000000000000" pitchFamily="2" charset="-78"/>
              </a:rPr>
              <a:t>2019</a:t>
            </a:r>
            <a:endParaRPr lang="ko-KR" altLang="en-US" sz="2400" b="1"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CD7BFB-D5EB-4FED-9D36-D57A6CF7A24F}"/>
              </a:ext>
            </a:extLst>
          </p:cNvPr>
          <p:cNvGrpSpPr/>
          <p:nvPr/>
        </p:nvGrpSpPr>
        <p:grpSpPr>
          <a:xfrm>
            <a:off x="9499214" y="4795792"/>
            <a:ext cx="2107662" cy="709466"/>
            <a:chOff x="7026501" y="4509120"/>
            <a:chExt cx="1499710" cy="7094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D2E598-6C44-49E7-9E74-2CC4A02CF78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B4308F-90E9-4282-8A2D-EB370906683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قالب پاورپوینت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DNA (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تم: ارائه ویرایش ژنوم) 48 اسلاید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45755F-1B14-4B9A-821F-861DE6EAD9ED}"/>
              </a:ext>
            </a:extLst>
          </p:cNvPr>
          <p:cNvSpPr txBox="1"/>
          <p:nvPr/>
        </p:nvSpPr>
        <p:spPr>
          <a:xfrm>
            <a:off x="5515791" y="287134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B Nazanin" panose="00000400000000000000" pitchFamily="2" charset="-78"/>
              </a:rPr>
              <a:t>2017</a:t>
            </a:r>
            <a:endParaRPr lang="ko-KR" altLang="en-US" sz="24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DDDFC9-BAA4-4BC0-B305-05B036FC6AD8}"/>
              </a:ext>
            </a:extLst>
          </p:cNvPr>
          <p:cNvGrpSpPr/>
          <p:nvPr/>
        </p:nvGrpSpPr>
        <p:grpSpPr>
          <a:xfrm>
            <a:off x="5002020" y="4797981"/>
            <a:ext cx="2107662" cy="709466"/>
            <a:chOff x="7026501" y="4509120"/>
            <a:chExt cx="1499710" cy="7094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09E6AE-5B26-40B7-800A-98CAA4696C4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D1EE2E-1D52-4D7D-AA01-61BA1FA5671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قالب پاورپوینت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DNA (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تم: ارائه ویرایش ژنوم) 48 اسلاید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DA7F119-31B3-4E6F-84DA-72E118D0D77A}"/>
              </a:ext>
            </a:extLst>
          </p:cNvPr>
          <p:cNvSpPr txBox="1"/>
          <p:nvPr/>
        </p:nvSpPr>
        <p:spPr>
          <a:xfrm>
            <a:off x="1018597" y="2873530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2015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79F74C6-B842-45E2-A2CB-B51B19EC4EDB}"/>
              </a:ext>
            </a:extLst>
          </p:cNvPr>
          <p:cNvGrpSpPr/>
          <p:nvPr/>
        </p:nvGrpSpPr>
        <p:grpSpPr>
          <a:xfrm>
            <a:off x="504826" y="4800170"/>
            <a:ext cx="2107662" cy="709466"/>
            <a:chOff x="7026501" y="4509120"/>
            <a:chExt cx="1499710" cy="70946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45AC74-1E4B-466B-8623-0B6053CD775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A7B3D7-18FC-4A50-97CB-A40994D7E61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قالب پاورپوینت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DNA (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تم: ارائه ویرایش ژنوم) 48 اسلاید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56AE7-881B-40D1-9C05-63C4CA6FC1A2}"/>
              </a:ext>
            </a:extLst>
          </p:cNvPr>
          <p:cNvGrpSpPr/>
          <p:nvPr/>
        </p:nvGrpSpPr>
        <p:grpSpPr>
          <a:xfrm>
            <a:off x="2753424" y="1987480"/>
            <a:ext cx="2107662" cy="709466"/>
            <a:chOff x="7026501" y="4509120"/>
            <a:chExt cx="1499710" cy="70946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A641CF-7019-488B-8CC0-7DA7A9FA605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0D804A-0F29-4ADF-950E-75535C90BB6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قالب پاورپوینت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DNA (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تم: ارائه ویرایش ژنوم) 48 اسلاید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205370A-6D52-4BC8-80B3-13AA577C478F}"/>
              </a:ext>
            </a:extLst>
          </p:cNvPr>
          <p:cNvSpPr txBox="1"/>
          <p:nvPr/>
        </p:nvSpPr>
        <p:spPr>
          <a:xfrm>
            <a:off x="3267194" y="444622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2016</a:t>
            </a:r>
            <a:endParaRPr lang="ko-KR" altLang="en-US" sz="24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97DAC05-E0E1-4E9C-8A73-51B6400E6672}"/>
              </a:ext>
            </a:extLst>
          </p:cNvPr>
          <p:cNvGrpSpPr/>
          <p:nvPr/>
        </p:nvGrpSpPr>
        <p:grpSpPr>
          <a:xfrm>
            <a:off x="7250618" y="1987480"/>
            <a:ext cx="2107662" cy="709466"/>
            <a:chOff x="7026501" y="4509120"/>
            <a:chExt cx="1499710" cy="70946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3FF522-BB0F-4E1A-8B4E-084B9A987EF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C07690F-0A69-4FF5-9306-68AAE6C51A5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قالب پاورپوینت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DNA (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تم: ارائه ویرایش ژنوم) 48 اسلاید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81A20CB-4205-4F50-B494-A9D813618717}"/>
              </a:ext>
            </a:extLst>
          </p:cNvPr>
          <p:cNvSpPr txBox="1"/>
          <p:nvPr/>
        </p:nvSpPr>
        <p:spPr>
          <a:xfrm>
            <a:off x="7764388" y="444622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>
                    <a:lumMod val="90000"/>
                  </a:schemeClr>
                </a:solidFill>
                <a:cs typeface="B Nazanin" panose="00000400000000000000" pitchFamily="2" charset="-78"/>
              </a:rPr>
              <a:t>2018</a:t>
            </a:r>
            <a:endParaRPr lang="ko-KR" altLang="en-US" sz="2400" b="1" dirty="0">
              <a:solidFill>
                <a:schemeClr val="accent4">
                  <a:lumMod val="9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09DDA37A-9395-44FD-8655-5C377CC22D5A}"/>
              </a:ext>
            </a:extLst>
          </p:cNvPr>
          <p:cNvSpPr/>
          <p:nvPr/>
        </p:nvSpPr>
        <p:spPr>
          <a:xfrm flipH="1">
            <a:off x="1380839" y="3725342"/>
            <a:ext cx="355637" cy="2933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8B41D5B0-74CA-4944-AD80-A7724CE76011}"/>
              </a:ext>
            </a:extLst>
          </p:cNvPr>
          <p:cNvSpPr/>
          <p:nvPr/>
        </p:nvSpPr>
        <p:spPr>
          <a:xfrm>
            <a:off x="5896180" y="3668189"/>
            <a:ext cx="318414" cy="317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9864A210-1587-47C6-9A38-966A12A98C1D}"/>
              </a:ext>
            </a:extLst>
          </p:cNvPr>
          <p:cNvSpPr/>
          <p:nvPr/>
        </p:nvSpPr>
        <p:spPr>
          <a:xfrm>
            <a:off x="10369540" y="3670532"/>
            <a:ext cx="366081" cy="295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C418158F-D73C-4109-A2E1-B522C3286990}"/>
              </a:ext>
            </a:extLst>
          </p:cNvPr>
          <p:cNvSpPr/>
          <p:nvPr/>
        </p:nvSpPr>
        <p:spPr>
          <a:xfrm>
            <a:off x="3685732" y="3668189"/>
            <a:ext cx="243043" cy="35112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8CE8E0A0-455A-4DC0-B7C2-FD92FEA23FF9}"/>
              </a:ext>
            </a:extLst>
          </p:cNvPr>
          <p:cNvSpPr/>
          <p:nvPr/>
        </p:nvSpPr>
        <p:spPr>
          <a:xfrm>
            <a:off x="8138011" y="3686079"/>
            <a:ext cx="328983" cy="3285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0">
            <a:extLst>
              <a:ext uri="{FF2B5EF4-FFF2-40B4-BE49-F238E27FC236}">
                <a16:creationId xmlns:a16="http://schemas.microsoft.com/office/drawing/2014/main" id="{0A87A74A-AA9D-4B2D-B040-00D0BC26CF2A}"/>
              </a:ext>
            </a:extLst>
          </p:cNvPr>
          <p:cNvGrpSpPr/>
          <p:nvPr/>
        </p:nvGrpSpPr>
        <p:grpSpPr>
          <a:xfrm>
            <a:off x="2710202" y="2663289"/>
            <a:ext cx="1434626" cy="2521997"/>
            <a:chOff x="445712" y="1449040"/>
            <a:chExt cx="2113018" cy="3924176"/>
          </a:xfrm>
        </p:grpSpPr>
        <p:sp>
          <p:nvSpPr>
            <p:cNvPr id="35" name="Rounded Rectangle 21">
              <a:extLst>
                <a:ext uri="{FF2B5EF4-FFF2-40B4-BE49-F238E27FC236}">
                  <a16:creationId xmlns:a16="http://schemas.microsoft.com/office/drawing/2014/main" id="{73EA58C3-439A-4D98-942D-DE34F1CE5C82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1800">
                <a:cs typeface="B Nazanin" panose="00000400000000000000" pitchFamily="2" charset="-78"/>
              </a:endParaRPr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2A1C8B2F-7481-4FD6-9E1B-E96F0597C56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1800">
                <a:cs typeface="B Nazanin" panose="00000400000000000000" pitchFamily="2" charset="-78"/>
              </a:endParaRPr>
            </a:p>
          </p:txBody>
        </p:sp>
        <p:grpSp>
          <p:nvGrpSpPr>
            <p:cNvPr id="37" name="Group 23">
              <a:extLst>
                <a:ext uri="{FF2B5EF4-FFF2-40B4-BE49-F238E27FC236}">
                  <a16:creationId xmlns:a16="http://schemas.microsoft.com/office/drawing/2014/main" id="{0FA89D8E-8972-43D8-8DD7-F34E8DF0F39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8" name="Oval 24">
                <a:extLst>
                  <a:ext uri="{FF2B5EF4-FFF2-40B4-BE49-F238E27FC236}">
                    <a16:creationId xmlns:a16="http://schemas.microsoft.com/office/drawing/2014/main" id="{E6007CB5-D4B6-4B6F-83C7-7BE20157F56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800"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Rounded Rectangle 25">
                <a:extLst>
                  <a:ext uri="{FF2B5EF4-FFF2-40B4-BE49-F238E27FC236}">
                    <a16:creationId xmlns:a16="http://schemas.microsoft.com/office/drawing/2014/main" id="{BF202FA5-C4AA-4784-9E83-39224FD4FC9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800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9563" y="287338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5400" dirty="0">
                <a:cs typeface="B Nazanin" panose="00000400000000000000" pitchFamily="2" charset="-78"/>
              </a:rPr>
              <a:t>سبک اینفوگرافیک</a:t>
            </a:r>
            <a:endParaRPr lang="en-US" sz="5400" dirty="0">
              <a:cs typeface="B Nazanin" panose="00000400000000000000" pitchFamily="2" charset="-78"/>
            </a:endParaRPr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795E8BFF-4ED4-494E-8215-6EF10DF2E1ED}"/>
              </a:ext>
            </a:extLst>
          </p:cNvPr>
          <p:cNvGrpSpPr/>
          <p:nvPr/>
        </p:nvGrpSpPr>
        <p:grpSpPr>
          <a:xfrm>
            <a:off x="1431122" y="1606110"/>
            <a:ext cx="4734219" cy="4623159"/>
            <a:chOff x="924229" y="1606109"/>
            <a:chExt cx="4734219" cy="4623159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AF546A6F-5DB4-4955-94AD-E334EE294A2F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6DB62C-6501-44C4-ABC7-469A8D1E9C3A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43AAF73-80A6-4DE8-95BD-C58467E68537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36826A-A008-4F82-8254-19CFAD84AD60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7B1081-BB56-4D8C-BC9B-9889A0F2D656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00B0538-7625-48C4-ADA5-AC38BC43DBFC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26EBB6-5B36-4A17-9220-D0144B209CFF}"/>
              </a:ext>
            </a:extLst>
          </p:cNvPr>
          <p:cNvGrpSpPr/>
          <p:nvPr/>
        </p:nvGrpSpPr>
        <p:grpSpPr>
          <a:xfrm>
            <a:off x="5832711" y="1536306"/>
            <a:ext cx="4623159" cy="726743"/>
            <a:chOff x="4965552" y="1736224"/>
            <a:chExt cx="3484978" cy="7267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AC507F-B0BF-440A-A99F-6C89EBCB6C39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0569C0-E455-4254-B2AC-668D27193B57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0D961E-51D2-4990-86BF-86BB3DA2D599}"/>
              </a:ext>
            </a:extLst>
          </p:cNvPr>
          <p:cNvGrpSpPr/>
          <p:nvPr/>
        </p:nvGrpSpPr>
        <p:grpSpPr>
          <a:xfrm>
            <a:off x="6524197" y="2549540"/>
            <a:ext cx="4623159" cy="726743"/>
            <a:chOff x="4965552" y="1736224"/>
            <a:chExt cx="3484978" cy="7267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6235BD-FAA8-4842-8F62-1DE883FBAA4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4CA0D8-422A-40CA-98F9-2C6F127B2097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EEEDCA-6F24-4A19-A0F2-FDD775469E88}"/>
              </a:ext>
            </a:extLst>
          </p:cNvPr>
          <p:cNvGrpSpPr/>
          <p:nvPr/>
        </p:nvGrpSpPr>
        <p:grpSpPr>
          <a:xfrm>
            <a:off x="6884237" y="3562774"/>
            <a:ext cx="4623159" cy="726743"/>
            <a:chOff x="4965552" y="1736224"/>
            <a:chExt cx="3484978" cy="7267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6C70FA-4124-4F8F-B7EB-BFA00BEAF57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CDCE98-7571-4D07-9BD0-2C361FEA3B9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74976F0-C266-4ADA-B138-AE0D15F7AA61}"/>
              </a:ext>
            </a:extLst>
          </p:cNvPr>
          <p:cNvGrpSpPr/>
          <p:nvPr/>
        </p:nvGrpSpPr>
        <p:grpSpPr>
          <a:xfrm>
            <a:off x="5832711" y="5589241"/>
            <a:ext cx="4623159" cy="726743"/>
            <a:chOff x="4965552" y="1736224"/>
            <a:chExt cx="3484978" cy="7267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58FB74-DA31-487F-B40B-024554F7BD60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79FBA0-487F-4D08-999E-55198F3CE0E2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8B5552-71F8-4689-8864-CE30FF4A37C9}"/>
              </a:ext>
            </a:extLst>
          </p:cNvPr>
          <p:cNvGrpSpPr/>
          <p:nvPr/>
        </p:nvGrpSpPr>
        <p:grpSpPr>
          <a:xfrm>
            <a:off x="6524197" y="4576008"/>
            <a:ext cx="4623159" cy="726743"/>
            <a:chOff x="4965552" y="1736224"/>
            <a:chExt cx="3484978" cy="7267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E474B7-3ACB-4FA3-9CF3-5A0DB9652D39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503A79-D158-480A-B3DB-72FDA7A3EB6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B743C7-47ED-43CF-9033-FEAA5AABE7F2}"/>
              </a:ext>
            </a:extLst>
          </p:cNvPr>
          <p:cNvGrpSpPr/>
          <p:nvPr/>
        </p:nvGrpSpPr>
        <p:grpSpPr>
          <a:xfrm>
            <a:off x="650860" y="3277320"/>
            <a:ext cx="1729469" cy="1719322"/>
            <a:chOff x="4965552" y="1736224"/>
            <a:chExt cx="1529916" cy="171932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638674-AEE8-4B23-B233-550AF1528227}"/>
                </a:ext>
              </a:extLst>
            </p:cNvPr>
            <p:cNvSpPr txBox="1"/>
            <p:nvPr/>
          </p:nvSpPr>
          <p:spPr>
            <a:xfrm>
              <a:off x="4965552" y="2001302"/>
              <a:ext cx="152991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DF47A8-2ED5-46E1-85F5-D96BF590DD3E}"/>
                </a:ext>
              </a:extLst>
            </p:cNvPr>
            <p:cNvSpPr txBox="1"/>
            <p:nvPr/>
          </p:nvSpPr>
          <p:spPr>
            <a:xfrm>
              <a:off x="4965552" y="1736224"/>
              <a:ext cx="1529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532482E5-7B06-4208-B606-81DAFDBE9E79}"/>
              </a:ext>
            </a:extLst>
          </p:cNvPr>
          <p:cNvGrpSpPr/>
          <p:nvPr/>
        </p:nvGrpSpPr>
        <p:grpSpPr>
          <a:xfrm>
            <a:off x="1242221" y="1792441"/>
            <a:ext cx="4250497" cy="4250497"/>
            <a:chOff x="735328" y="1762623"/>
            <a:chExt cx="4250497" cy="4250497"/>
          </a:xfrm>
        </p:grpSpPr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EAEDEC44-A2D9-49CB-863B-11B7A5C1569A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F2569606-C87C-413E-94BF-8B82CAB102A1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10689399-B1EB-4B0C-B307-199D4D60CCE8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40DF194E-CF14-492C-B470-170A3A49BB9D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Block Arc 5">
              <a:extLst>
                <a:ext uri="{FF2B5EF4-FFF2-40B4-BE49-F238E27FC236}">
                  <a16:creationId xmlns:a16="http://schemas.microsoft.com/office/drawing/2014/main" id="{6ED62E67-52DC-4B68-916A-1B697C8A2FE0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13E172CF-3F5D-43ED-8FD4-23C38017105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911010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E80F60-48CD-4349-B5E4-1719264B67C0}"/>
              </a:ext>
            </a:extLst>
          </p:cNvPr>
          <p:cNvGrpSpPr/>
          <p:nvPr/>
        </p:nvGrpSpPr>
        <p:grpSpPr>
          <a:xfrm>
            <a:off x="5648788" y="3735132"/>
            <a:ext cx="883478" cy="883478"/>
            <a:chOff x="3912982" y="3339018"/>
            <a:chExt cx="1307090" cy="130709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D8DA08-954A-4096-A335-D2EDA1EF44BB}"/>
                </a:ext>
              </a:extLst>
            </p:cNvPr>
            <p:cNvSpPr/>
            <p:nvPr/>
          </p:nvSpPr>
          <p:spPr>
            <a:xfrm>
              <a:off x="3912982" y="3339018"/>
              <a:ext cx="1307090" cy="13070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75B1D2-BC75-46F2-ABC3-FC322A1A1471}"/>
                </a:ext>
              </a:extLst>
            </p:cNvPr>
            <p:cNvSpPr/>
            <p:nvPr/>
          </p:nvSpPr>
          <p:spPr>
            <a:xfrm>
              <a:off x="4144138" y="3576556"/>
              <a:ext cx="840739" cy="84073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8" name="Rectangle 10">
            <a:extLst>
              <a:ext uri="{FF2B5EF4-FFF2-40B4-BE49-F238E27FC236}">
                <a16:creationId xmlns:a16="http://schemas.microsoft.com/office/drawing/2014/main" id="{E42A27B8-A954-4F36-9AAA-C40F0723A567}"/>
              </a:ext>
            </a:extLst>
          </p:cNvPr>
          <p:cNvSpPr/>
          <p:nvPr/>
        </p:nvSpPr>
        <p:spPr>
          <a:xfrm>
            <a:off x="5417551" y="2712620"/>
            <a:ext cx="685676" cy="1482080"/>
          </a:xfrm>
          <a:custGeom>
            <a:avLst/>
            <a:gdLst>
              <a:gd name="connsiteX0" fmla="*/ 0 w 1434976"/>
              <a:gd name="connsiteY0" fmla="*/ 0 h 720080"/>
              <a:gd name="connsiteX1" fmla="*/ 1434976 w 1434976"/>
              <a:gd name="connsiteY1" fmla="*/ 0 h 720080"/>
              <a:gd name="connsiteX2" fmla="*/ 1434976 w 1434976"/>
              <a:gd name="connsiteY2" fmla="*/ 720080 h 720080"/>
              <a:gd name="connsiteX3" fmla="*/ 0 w 1434976"/>
              <a:gd name="connsiteY3" fmla="*/ 720080 h 720080"/>
              <a:gd name="connsiteX4" fmla="*/ 0 w 1434976"/>
              <a:gd name="connsiteY4" fmla="*/ 0 h 7200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20154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660276 w 1434976"/>
              <a:gd name="connsiteY1" fmla="*/ 10795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660276"/>
              <a:gd name="connsiteY0" fmla="*/ 0 h 1558280"/>
              <a:gd name="connsiteX1" fmla="*/ 660276 w 660276"/>
              <a:gd name="connsiteY1" fmla="*/ 10795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2700 w 660276"/>
              <a:gd name="connsiteY0" fmla="*/ 0 h 1558280"/>
              <a:gd name="connsiteX1" fmla="*/ 660276 w 660276"/>
              <a:gd name="connsiteY1" fmla="*/ 9017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5038 w 662614"/>
              <a:gd name="connsiteY0" fmla="*/ 0 h 1558280"/>
              <a:gd name="connsiteX1" fmla="*/ 662614 w 662614"/>
              <a:gd name="connsiteY1" fmla="*/ 901700 h 1558280"/>
              <a:gd name="connsiteX2" fmla="*/ 637214 w 662614"/>
              <a:gd name="connsiteY2" fmla="*/ 1558280 h 1558280"/>
              <a:gd name="connsiteX3" fmla="*/ 2338 w 662614"/>
              <a:gd name="connsiteY3" fmla="*/ 643880 h 1558280"/>
              <a:gd name="connsiteX4" fmla="*/ 15038 w 662614"/>
              <a:gd name="connsiteY4" fmla="*/ 0 h 1558280"/>
              <a:gd name="connsiteX0" fmla="*/ 553 w 686229"/>
              <a:gd name="connsiteY0" fmla="*/ 0 h 1405880"/>
              <a:gd name="connsiteX1" fmla="*/ 686229 w 686229"/>
              <a:gd name="connsiteY1" fmla="*/ 749300 h 1405880"/>
              <a:gd name="connsiteX2" fmla="*/ 660829 w 686229"/>
              <a:gd name="connsiteY2" fmla="*/ 1405880 h 1405880"/>
              <a:gd name="connsiteX3" fmla="*/ 25953 w 686229"/>
              <a:gd name="connsiteY3" fmla="*/ 491480 h 1405880"/>
              <a:gd name="connsiteX4" fmla="*/ 553 w 686229"/>
              <a:gd name="connsiteY4" fmla="*/ 0 h 1405880"/>
              <a:gd name="connsiteX0" fmla="*/ 553 w 686229"/>
              <a:gd name="connsiteY0" fmla="*/ 0 h 1451600"/>
              <a:gd name="connsiteX1" fmla="*/ 686229 w 686229"/>
              <a:gd name="connsiteY1" fmla="*/ 795020 h 1451600"/>
              <a:gd name="connsiteX2" fmla="*/ 660829 w 686229"/>
              <a:gd name="connsiteY2" fmla="*/ 1451600 h 1451600"/>
              <a:gd name="connsiteX3" fmla="*/ 25953 w 686229"/>
              <a:gd name="connsiteY3" fmla="*/ 537200 h 1451600"/>
              <a:gd name="connsiteX4" fmla="*/ 553 w 686229"/>
              <a:gd name="connsiteY4" fmla="*/ 0 h 1451600"/>
              <a:gd name="connsiteX0" fmla="*/ 8518 w 694194"/>
              <a:gd name="connsiteY0" fmla="*/ 0 h 1451600"/>
              <a:gd name="connsiteX1" fmla="*/ 694194 w 694194"/>
              <a:gd name="connsiteY1" fmla="*/ 795020 h 1451600"/>
              <a:gd name="connsiteX2" fmla="*/ 668794 w 694194"/>
              <a:gd name="connsiteY2" fmla="*/ 1451600 h 1451600"/>
              <a:gd name="connsiteX3" fmla="*/ 3438 w 694194"/>
              <a:gd name="connsiteY3" fmla="*/ 735320 h 1451600"/>
              <a:gd name="connsiteX4" fmla="*/ 8518 w 694194"/>
              <a:gd name="connsiteY4" fmla="*/ 0 h 1451600"/>
              <a:gd name="connsiteX0" fmla="*/ 8518 w 668794"/>
              <a:gd name="connsiteY0" fmla="*/ 0 h 1451600"/>
              <a:gd name="connsiteX1" fmla="*/ 668794 w 668794"/>
              <a:gd name="connsiteY1" fmla="*/ 728980 h 1451600"/>
              <a:gd name="connsiteX2" fmla="*/ 668794 w 668794"/>
              <a:gd name="connsiteY2" fmla="*/ 1451600 h 1451600"/>
              <a:gd name="connsiteX3" fmla="*/ 3438 w 668794"/>
              <a:gd name="connsiteY3" fmla="*/ 735320 h 1451600"/>
              <a:gd name="connsiteX4" fmla="*/ 8518 w 668794"/>
              <a:gd name="connsiteY4" fmla="*/ 0 h 1451600"/>
              <a:gd name="connsiteX0" fmla="*/ 8518 w 684034"/>
              <a:gd name="connsiteY0" fmla="*/ 0 h 1482080"/>
              <a:gd name="connsiteX1" fmla="*/ 66879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518 w 684034"/>
              <a:gd name="connsiteY0" fmla="*/ 0 h 1482080"/>
              <a:gd name="connsiteX1" fmla="*/ 67387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7 w 675603"/>
              <a:gd name="connsiteY0" fmla="*/ 0 h 1482080"/>
              <a:gd name="connsiteX1" fmla="*/ 665443 w 675603"/>
              <a:gd name="connsiteY1" fmla="*/ 728980 h 1482080"/>
              <a:gd name="connsiteX2" fmla="*/ 675603 w 675603"/>
              <a:gd name="connsiteY2" fmla="*/ 1482080 h 1482080"/>
              <a:gd name="connsiteX3" fmla="*/ 157567 w 675603"/>
              <a:gd name="connsiteY3" fmla="*/ 704840 h 1482080"/>
              <a:gd name="connsiteX4" fmla="*/ 87 w 675603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5320 h 1482080"/>
              <a:gd name="connsiteX4" fmla="*/ 12780 w 688296"/>
              <a:gd name="connsiteY4" fmla="*/ 0 h 1482080"/>
              <a:gd name="connsiteX0" fmla="*/ 2486 w 678002"/>
              <a:gd name="connsiteY0" fmla="*/ 0 h 1482080"/>
              <a:gd name="connsiteX1" fmla="*/ 667842 w 678002"/>
              <a:gd name="connsiteY1" fmla="*/ 728980 h 1482080"/>
              <a:gd name="connsiteX2" fmla="*/ 678002 w 678002"/>
              <a:gd name="connsiteY2" fmla="*/ 1482080 h 1482080"/>
              <a:gd name="connsiteX3" fmla="*/ 7566 w 678002"/>
              <a:gd name="connsiteY3" fmla="*/ 725160 h 1482080"/>
              <a:gd name="connsiteX4" fmla="*/ 2486 w 678002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0240 h 1482080"/>
              <a:gd name="connsiteX4" fmla="*/ 12780 w 688296"/>
              <a:gd name="connsiteY4" fmla="*/ 0 h 1482080"/>
              <a:gd name="connsiteX0" fmla="*/ 10160 w 685676"/>
              <a:gd name="connsiteY0" fmla="*/ 0 h 1482080"/>
              <a:gd name="connsiteX1" fmla="*/ 675516 w 685676"/>
              <a:gd name="connsiteY1" fmla="*/ 728980 h 1482080"/>
              <a:gd name="connsiteX2" fmla="*/ 685676 w 685676"/>
              <a:gd name="connsiteY2" fmla="*/ 1482080 h 1482080"/>
              <a:gd name="connsiteX3" fmla="*/ 0 w 685676"/>
              <a:gd name="connsiteY3" fmla="*/ 730240 h 1482080"/>
              <a:gd name="connsiteX4" fmla="*/ 10160 w 685676"/>
              <a:gd name="connsiteY4" fmla="*/ 0 h 1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676" h="1482080">
                <a:moveTo>
                  <a:pt x="10160" y="0"/>
                </a:moveTo>
                <a:lnTo>
                  <a:pt x="675516" y="728980"/>
                </a:lnTo>
                <a:lnTo>
                  <a:pt x="685676" y="1482080"/>
                </a:lnTo>
                <a:lnTo>
                  <a:pt x="0" y="730240"/>
                </a:lnTo>
                <a:cubicBezTo>
                  <a:pt x="6773" y="63493"/>
                  <a:pt x="5927" y="671827"/>
                  <a:pt x="101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4831F3-7104-4998-9134-A4ED628FC963}"/>
              </a:ext>
            </a:extLst>
          </p:cNvPr>
          <p:cNvSpPr txBox="1"/>
          <p:nvPr/>
        </p:nvSpPr>
        <p:spPr>
          <a:xfrm>
            <a:off x="2364282" y="1510870"/>
            <a:ext cx="746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</a:t>
            </a:r>
          </a:p>
          <a:p>
            <a:pPr algn="ctr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یک زینگ و جذابیت منحصر به فرد به ارائه های خود اضافه کنید.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C6A1EF-AF28-4EBB-A03E-BCD89FE4FDF2}"/>
              </a:ext>
            </a:extLst>
          </p:cNvPr>
          <p:cNvCxnSpPr/>
          <p:nvPr/>
        </p:nvCxnSpPr>
        <p:spPr>
          <a:xfrm>
            <a:off x="6096001" y="2389172"/>
            <a:ext cx="1" cy="374441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9">
            <a:extLst>
              <a:ext uri="{FF2B5EF4-FFF2-40B4-BE49-F238E27FC236}">
                <a16:creationId xmlns:a16="http://schemas.microsoft.com/office/drawing/2014/main" id="{B44F0193-36AB-42F4-8925-AA8479CA178D}"/>
              </a:ext>
            </a:extLst>
          </p:cNvPr>
          <p:cNvSpPr/>
          <p:nvPr/>
        </p:nvSpPr>
        <p:spPr>
          <a:xfrm>
            <a:off x="5426736" y="2371588"/>
            <a:ext cx="2592000" cy="1368152"/>
          </a:xfrm>
          <a:prstGeom prst="rightArrow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CDA963-934C-4EAE-93AD-F323D1D72050}"/>
              </a:ext>
            </a:extLst>
          </p:cNvPr>
          <p:cNvGrpSpPr/>
          <p:nvPr/>
        </p:nvGrpSpPr>
        <p:grpSpPr>
          <a:xfrm flipH="1" flipV="1">
            <a:off x="4187634" y="4181234"/>
            <a:ext cx="2592000" cy="1814320"/>
            <a:chOff x="4045951" y="2348472"/>
            <a:chExt cx="2592000" cy="1814320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03952096-D7A9-4261-BBD1-51C25C3AF1E7}"/>
                </a:ext>
              </a:extLst>
            </p:cNvPr>
            <p:cNvSpPr/>
            <p:nvPr/>
          </p:nvSpPr>
          <p:spPr>
            <a:xfrm>
              <a:off x="4045951" y="2680712"/>
              <a:ext cx="685676" cy="1482080"/>
            </a:xfrm>
            <a:custGeom>
              <a:avLst/>
              <a:gdLst>
                <a:gd name="connsiteX0" fmla="*/ 0 w 1434976"/>
                <a:gd name="connsiteY0" fmla="*/ 0 h 720080"/>
                <a:gd name="connsiteX1" fmla="*/ 1434976 w 1434976"/>
                <a:gd name="connsiteY1" fmla="*/ 0 h 720080"/>
                <a:gd name="connsiteX2" fmla="*/ 1434976 w 1434976"/>
                <a:gd name="connsiteY2" fmla="*/ 720080 h 720080"/>
                <a:gd name="connsiteX3" fmla="*/ 0 w 1434976"/>
                <a:gd name="connsiteY3" fmla="*/ 720080 h 720080"/>
                <a:gd name="connsiteX4" fmla="*/ 0 w 1434976"/>
                <a:gd name="connsiteY4" fmla="*/ 0 h 7200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20154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660276 w 1434976"/>
                <a:gd name="connsiteY1" fmla="*/ 10795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660276"/>
                <a:gd name="connsiteY0" fmla="*/ 0 h 1558280"/>
                <a:gd name="connsiteX1" fmla="*/ 660276 w 660276"/>
                <a:gd name="connsiteY1" fmla="*/ 10795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2700 w 660276"/>
                <a:gd name="connsiteY0" fmla="*/ 0 h 1558280"/>
                <a:gd name="connsiteX1" fmla="*/ 660276 w 660276"/>
                <a:gd name="connsiteY1" fmla="*/ 9017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5038 w 662614"/>
                <a:gd name="connsiteY0" fmla="*/ 0 h 1558280"/>
                <a:gd name="connsiteX1" fmla="*/ 662614 w 662614"/>
                <a:gd name="connsiteY1" fmla="*/ 901700 h 1558280"/>
                <a:gd name="connsiteX2" fmla="*/ 637214 w 662614"/>
                <a:gd name="connsiteY2" fmla="*/ 1558280 h 1558280"/>
                <a:gd name="connsiteX3" fmla="*/ 2338 w 662614"/>
                <a:gd name="connsiteY3" fmla="*/ 643880 h 1558280"/>
                <a:gd name="connsiteX4" fmla="*/ 15038 w 662614"/>
                <a:gd name="connsiteY4" fmla="*/ 0 h 1558280"/>
                <a:gd name="connsiteX0" fmla="*/ 553 w 686229"/>
                <a:gd name="connsiteY0" fmla="*/ 0 h 1405880"/>
                <a:gd name="connsiteX1" fmla="*/ 686229 w 686229"/>
                <a:gd name="connsiteY1" fmla="*/ 749300 h 1405880"/>
                <a:gd name="connsiteX2" fmla="*/ 660829 w 686229"/>
                <a:gd name="connsiteY2" fmla="*/ 1405880 h 1405880"/>
                <a:gd name="connsiteX3" fmla="*/ 25953 w 686229"/>
                <a:gd name="connsiteY3" fmla="*/ 491480 h 1405880"/>
                <a:gd name="connsiteX4" fmla="*/ 553 w 686229"/>
                <a:gd name="connsiteY4" fmla="*/ 0 h 1405880"/>
                <a:gd name="connsiteX0" fmla="*/ 553 w 686229"/>
                <a:gd name="connsiteY0" fmla="*/ 0 h 1451600"/>
                <a:gd name="connsiteX1" fmla="*/ 686229 w 686229"/>
                <a:gd name="connsiteY1" fmla="*/ 795020 h 1451600"/>
                <a:gd name="connsiteX2" fmla="*/ 660829 w 686229"/>
                <a:gd name="connsiteY2" fmla="*/ 1451600 h 1451600"/>
                <a:gd name="connsiteX3" fmla="*/ 25953 w 686229"/>
                <a:gd name="connsiteY3" fmla="*/ 537200 h 1451600"/>
                <a:gd name="connsiteX4" fmla="*/ 553 w 686229"/>
                <a:gd name="connsiteY4" fmla="*/ 0 h 1451600"/>
                <a:gd name="connsiteX0" fmla="*/ 8518 w 694194"/>
                <a:gd name="connsiteY0" fmla="*/ 0 h 1451600"/>
                <a:gd name="connsiteX1" fmla="*/ 694194 w 694194"/>
                <a:gd name="connsiteY1" fmla="*/ 795020 h 1451600"/>
                <a:gd name="connsiteX2" fmla="*/ 668794 w 694194"/>
                <a:gd name="connsiteY2" fmla="*/ 1451600 h 1451600"/>
                <a:gd name="connsiteX3" fmla="*/ 3438 w 694194"/>
                <a:gd name="connsiteY3" fmla="*/ 735320 h 1451600"/>
                <a:gd name="connsiteX4" fmla="*/ 8518 w 694194"/>
                <a:gd name="connsiteY4" fmla="*/ 0 h 1451600"/>
                <a:gd name="connsiteX0" fmla="*/ 8518 w 668794"/>
                <a:gd name="connsiteY0" fmla="*/ 0 h 1451600"/>
                <a:gd name="connsiteX1" fmla="*/ 668794 w 668794"/>
                <a:gd name="connsiteY1" fmla="*/ 728980 h 1451600"/>
                <a:gd name="connsiteX2" fmla="*/ 668794 w 668794"/>
                <a:gd name="connsiteY2" fmla="*/ 1451600 h 1451600"/>
                <a:gd name="connsiteX3" fmla="*/ 3438 w 668794"/>
                <a:gd name="connsiteY3" fmla="*/ 735320 h 1451600"/>
                <a:gd name="connsiteX4" fmla="*/ 8518 w 668794"/>
                <a:gd name="connsiteY4" fmla="*/ 0 h 1451600"/>
                <a:gd name="connsiteX0" fmla="*/ 8518 w 684034"/>
                <a:gd name="connsiteY0" fmla="*/ 0 h 1482080"/>
                <a:gd name="connsiteX1" fmla="*/ 66879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518 w 684034"/>
                <a:gd name="connsiteY0" fmla="*/ 0 h 1482080"/>
                <a:gd name="connsiteX1" fmla="*/ 67387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7 w 675603"/>
                <a:gd name="connsiteY0" fmla="*/ 0 h 1482080"/>
                <a:gd name="connsiteX1" fmla="*/ 665443 w 675603"/>
                <a:gd name="connsiteY1" fmla="*/ 728980 h 1482080"/>
                <a:gd name="connsiteX2" fmla="*/ 675603 w 675603"/>
                <a:gd name="connsiteY2" fmla="*/ 1482080 h 1482080"/>
                <a:gd name="connsiteX3" fmla="*/ 157567 w 675603"/>
                <a:gd name="connsiteY3" fmla="*/ 704840 h 1482080"/>
                <a:gd name="connsiteX4" fmla="*/ 87 w 675603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5320 h 1482080"/>
                <a:gd name="connsiteX4" fmla="*/ 12780 w 688296"/>
                <a:gd name="connsiteY4" fmla="*/ 0 h 1482080"/>
                <a:gd name="connsiteX0" fmla="*/ 2486 w 678002"/>
                <a:gd name="connsiteY0" fmla="*/ 0 h 1482080"/>
                <a:gd name="connsiteX1" fmla="*/ 667842 w 678002"/>
                <a:gd name="connsiteY1" fmla="*/ 728980 h 1482080"/>
                <a:gd name="connsiteX2" fmla="*/ 678002 w 678002"/>
                <a:gd name="connsiteY2" fmla="*/ 1482080 h 1482080"/>
                <a:gd name="connsiteX3" fmla="*/ 7566 w 678002"/>
                <a:gd name="connsiteY3" fmla="*/ 725160 h 1482080"/>
                <a:gd name="connsiteX4" fmla="*/ 2486 w 678002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0240 h 1482080"/>
                <a:gd name="connsiteX4" fmla="*/ 12780 w 688296"/>
                <a:gd name="connsiteY4" fmla="*/ 0 h 1482080"/>
                <a:gd name="connsiteX0" fmla="*/ 10160 w 685676"/>
                <a:gd name="connsiteY0" fmla="*/ 0 h 1482080"/>
                <a:gd name="connsiteX1" fmla="*/ 675516 w 685676"/>
                <a:gd name="connsiteY1" fmla="*/ 728980 h 1482080"/>
                <a:gd name="connsiteX2" fmla="*/ 685676 w 685676"/>
                <a:gd name="connsiteY2" fmla="*/ 1482080 h 1482080"/>
                <a:gd name="connsiteX3" fmla="*/ 0 w 685676"/>
                <a:gd name="connsiteY3" fmla="*/ 730240 h 1482080"/>
                <a:gd name="connsiteX4" fmla="*/ 10160 w 685676"/>
                <a:gd name="connsiteY4" fmla="*/ 0 h 14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76" h="1482080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4" name="Right Arrow 40">
              <a:extLst>
                <a:ext uri="{FF2B5EF4-FFF2-40B4-BE49-F238E27FC236}">
                  <a16:creationId xmlns:a16="http://schemas.microsoft.com/office/drawing/2014/main" id="{28E73B35-C425-48E6-BE83-308B927206B7}"/>
                </a:ext>
              </a:extLst>
            </p:cNvPr>
            <p:cNvSpPr/>
            <p:nvPr/>
          </p:nvSpPr>
          <p:spPr>
            <a:xfrm>
              <a:off x="4045951" y="2348472"/>
              <a:ext cx="2592000" cy="1368152"/>
            </a:xfrm>
            <a:prstGeom prst="rightArrow">
              <a:avLst/>
            </a:prstGeom>
            <a:solidFill>
              <a:schemeClr val="accent6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D4148BF-F590-4DD7-AC5B-01E12D1BC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496758"/>
              </p:ext>
            </p:extLst>
          </p:nvPr>
        </p:nvGraphicFramePr>
        <p:xfrm>
          <a:off x="8719808" y="2260700"/>
          <a:ext cx="2322596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3958A74-558A-4553-A79D-6BCE1D828571}"/>
              </a:ext>
            </a:extLst>
          </p:cNvPr>
          <p:cNvGrpSpPr/>
          <p:nvPr/>
        </p:nvGrpSpPr>
        <p:grpSpPr>
          <a:xfrm>
            <a:off x="8404270" y="3901342"/>
            <a:ext cx="2953672" cy="1947608"/>
            <a:chOff x="539552" y="2708920"/>
            <a:chExt cx="1872208" cy="1947608"/>
          </a:xfrm>
        </p:grpSpPr>
        <p:sp>
          <p:nvSpPr>
            <p:cNvPr id="17" name="Rounded Rectangle 49">
              <a:extLst>
                <a:ext uri="{FF2B5EF4-FFF2-40B4-BE49-F238E27FC236}">
                  <a16:creationId xmlns:a16="http://schemas.microsoft.com/office/drawing/2014/main" id="{0050AC62-59FA-4E6C-99B7-900FDC39511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73E745-BAE8-48AF-AFFB-541E38135802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endPara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F4A3C6-17CA-43E9-90C9-783ECA2E4697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AA5AC7-6A04-4E14-A275-69750A8C0804}"/>
              </a:ext>
            </a:extLst>
          </p:cNvPr>
          <p:cNvGrpSpPr/>
          <p:nvPr/>
        </p:nvGrpSpPr>
        <p:grpSpPr>
          <a:xfrm>
            <a:off x="919005" y="2539472"/>
            <a:ext cx="3025151" cy="1947608"/>
            <a:chOff x="539552" y="2708920"/>
            <a:chExt cx="1872208" cy="1947608"/>
          </a:xfrm>
        </p:grpSpPr>
        <p:sp>
          <p:nvSpPr>
            <p:cNvPr id="21" name="Rounded Rectangle 54">
              <a:extLst>
                <a:ext uri="{FF2B5EF4-FFF2-40B4-BE49-F238E27FC236}">
                  <a16:creationId xmlns:a16="http://schemas.microsoft.com/office/drawing/2014/main" id="{3B79203C-9CCC-4095-891E-9BB6D1CDA5C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8978ED-2617-40C8-A4DB-A365F9662327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</a:p>
            <a:p>
              <a:endPara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481377-D62E-495F-972F-C45E9B9879E2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E1E7B8B-227F-4162-A5DF-EEEAC7598291}"/>
              </a:ext>
            </a:extLst>
          </p:cNvPr>
          <p:cNvSpPr txBox="1"/>
          <p:nvPr/>
        </p:nvSpPr>
        <p:spPr>
          <a:xfrm>
            <a:off x="5969418" y="2889841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مطالب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09516C-A519-49D9-95FD-468FCF29C4D0}"/>
              </a:ext>
            </a:extLst>
          </p:cNvPr>
          <p:cNvSpPr txBox="1"/>
          <p:nvPr/>
        </p:nvSpPr>
        <p:spPr>
          <a:xfrm>
            <a:off x="4607729" y="5138219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مطالب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6" name="Chart 47">
            <a:extLst>
              <a:ext uri="{FF2B5EF4-FFF2-40B4-BE49-F238E27FC236}">
                <a16:creationId xmlns:a16="http://schemas.microsoft.com/office/drawing/2014/main" id="{FFC93670-4D98-4575-8E3D-37F41339B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313368"/>
              </p:ext>
            </p:extLst>
          </p:nvPr>
        </p:nvGraphicFramePr>
        <p:xfrm>
          <a:off x="1270281" y="4515496"/>
          <a:ext cx="2322596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16">
            <a:extLst>
              <a:ext uri="{FF2B5EF4-FFF2-40B4-BE49-F238E27FC236}">
                <a16:creationId xmlns:a16="http://schemas.microsoft.com/office/drawing/2014/main" id="{F127E593-5514-44BA-B56E-24824FE61DBC}"/>
              </a:ext>
            </a:extLst>
          </p:cNvPr>
          <p:cNvSpPr/>
          <p:nvPr/>
        </p:nvSpPr>
        <p:spPr>
          <a:xfrm rot="2700000">
            <a:off x="6313634" y="506591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84D714ED-7E02-4CF9-BD60-AB91B3C5C12D}"/>
              </a:ext>
            </a:extLst>
          </p:cNvPr>
          <p:cNvSpPr/>
          <p:nvPr/>
        </p:nvSpPr>
        <p:spPr>
          <a:xfrm flipH="1">
            <a:off x="5559958" y="28932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907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CAF8A4F-32BF-4517-92E4-ED74696291A1}"/>
              </a:ext>
            </a:extLst>
          </p:cNvPr>
          <p:cNvSpPr txBox="1">
            <a:spLocks/>
          </p:cNvSpPr>
          <p:nvPr/>
        </p:nvSpPr>
        <p:spPr>
          <a:xfrm>
            <a:off x="287520" y="355413"/>
            <a:ext cx="11225212" cy="7112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altLang="ko-KR" sz="4800" dirty="0">
                <a:solidFill>
                  <a:schemeClr val="bg1"/>
                </a:solidFill>
                <a:cs typeface="B Nazanin" panose="00000400000000000000" pitchFamily="2" charset="-78"/>
              </a:rPr>
              <a:t>یک ستون</a:t>
            </a:r>
            <a:endParaRPr lang="ko-KR" altLang="en-US" sz="4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C65074-1E1F-4E94-90C6-B37FE01D069D}"/>
              </a:ext>
            </a:extLst>
          </p:cNvPr>
          <p:cNvSpPr/>
          <p:nvPr/>
        </p:nvSpPr>
        <p:spPr>
          <a:xfrm>
            <a:off x="0" y="1776450"/>
            <a:ext cx="12192000" cy="165618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Right Triangle 4">
            <a:extLst>
              <a:ext uri="{FF2B5EF4-FFF2-40B4-BE49-F238E27FC236}">
                <a16:creationId xmlns:a16="http://schemas.microsoft.com/office/drawing/2014/main" id="{4473959E-272D-491D-ADA5-6E59C40DF8B0}"/>
              </a:ext>
            </a:extLst>
          </p:cNvPr>
          <p:cNvSpPr/>
          <p:nvPr/>
        </p:nvSpPr>
        <p:spPr>
          <a:xfrm rot="10800000">
            <a:off x="980432" y="1560426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529B4-6022-4321-A653-EFD7A2063B68}"/>
              </a:ext>
            </a:extLst>
          </p:cNvPr>
          <p:cNvSpPr txBox="1"/>
          <p:nvPr/>
        </p:nvSpPr>
        <p:spPr>
          <a:xfrm>
            <a:off x="1709936" y="186587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bg1"/>
                </a:solidFill>
                <a:cs typeface="B Nazanin" panose="00000400000000000000" pitchFamily="2" charset="-78"/>
              </a:rPr>
              <a:t>اینفوگرافیک ستون ها نمونه کارها ساده طراحی شده است</a:t>
            </a:r>
            <a:endParaRPr lang="en-US" altLang="ko-KR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14B6A-3E31-4489-B9F9-FA5ADFBA043F}"/>
              </a:ext>
            </a:extLst>
          </p:cNvPr>
          <p:cNvSpPr txBox="1"/>
          <p:nvPr/>
        </p:nvSpPr>
        <p:spPr>
          <a:xfrm>
            <a:off x="5159896" y="3709061"/>
            <a:ext cx="6190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قالب پاورپوینت ژنتیک و </a:t>
            </a:r>
            <a:r>
              <a: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DNA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با تم ارائه ویرایش ژنوم، به صورت رایگان در دسترس شما قرار می‌گیرد. این قالب شامل 48 اسلاید می‌باشد که در آن، اسلایدهای اولیه (تا 44 اسلاید) حاوی محتوای کاملاً حرفه‌ای و متحرک است که برای استفاده در ارائه‌های خود قرار می‌دهید. همچنین، اسلایدهای باقی مانده (4 اسلاید) به طور کامل قابل ویرایش هستند و شامل اشکال و جداولی هستند که به عنوان اسلایدهای کمکی در ارائه شما مورد استفاده قرار می‌گیرند.</a:t>
            </a:r>
          </a:p>
          <a:p>
            <a:pPr algn="r" rtl="1"/>
            <a:endParaRPr lang="fa-IR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 rtl="1"/>
            <a:endParaRPr lang="fa-IR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158CA-882E-4FB0-BE35-79763A8F4813}"/>
              </a:ext>
            </a:extLst>
          </p:cNvPr>
          <p:cNvSpPr txBox="1"/>
          <p:nvPr/>
        </p:nvSpPr>
        <p:spPr>
          <a:xfrm>
            <a:off x="5159897" y="2019769"/>
            <a:ext cx="6190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ko-KR" alt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A6FE62-1129-4B05-9FE5-CA9F60276A5A}"/>
              </a:ext>
            </a:extLst>
          </p:cNvPr>
          <p:cNvSpPr/>
          <p:nvPr/>
        </p:nvSpPr>
        <p:spPr>
          <a:xfrm>
            <a:off x="0" y="4743240"/>
            <a:ext cx="12192000" cy="165618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1"/>
            <a:endParaRPr lang="ko-KR" altLang="en-US" sz="27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Right Triangle 4">
            <a:extLst>
              <a:ext uri="{FF2B5EF4-FFF2-40B4-BE49-F238E27FC236}">
                <a16:creationId xmlns:a16="http://schemas.microsoft.com/office/drawing/2014/main" id="{A8528B99-96EE-4A52-B250-40CC2FF2804A}"/>
              </a:ext>
            </a:extLst>
          </p:cNvPr>
          <p:cNvSpPr/>
          <p:nvPr/>
        </p:nvSpPr>
        <p:spPr>
          <a:xfrm rot="10800000">
            <a:off x="8664901" y="4527216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45ED7-E4BA-44D8-B6B8-E30DC94F1503}"/>
              </a:ext>
            </a:extLst>
          </p:cNvPr>
          <p:cNvSpPr txBox="1"/>
          <p:nvPr/>
        </p:nvSpPr>
        <p:spPr>
          <a:xfrm>
            <a:off x="9394405" y="483266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bg1"/>
                </a:solidFill>
                <a:cs typeface="B Nazanin" panose="00000400000000000000" pitchFamily="2" charset="-78"/>
              </a:rPr>
              <a:t>اینفوگرافیک ستون ها نمونه کارها ساده طراحی شده است</a:t>
            </a:r>
            <a:endParaRPr lang="en-US" altLang="ko-KR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5204C-DB40-4DFB-9368-E761EF7CCFB0}"/>
              </a:ext>
            </a:extLst>
          </p:cNvPr>
          <p:cNvSpPr txBox="1"/>
          <p:nvPr/>
        </p:nvSpPr>
        <p:spPr>
          <a:xfrm>
            <a:off x="860462" y="4986559"/>
            <a:ext cx="61909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این اسلایدها به عنوان اسلایدهای کمکی طراحی شده‌اند. شما می‌توانید آن‌ها را ویرایش کنید و از آن‌ها به عنوان اشکال، جداول و محتوای کمکی در ارائه‌ی خود استفاده کنید.</a:t>
            </a:r>
          </a:p>
          <a:p>
            <a:pPr algn="r"/>
            <a:endParaRPr lang="fa-IR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در انتهای قالب پاورپوینت، یک نتیجه‌گیری قرار دهید که کاربر را ترغیب به دانلود و خرید این قالب کند. از این طریق، او احساس نیاز به استفاده از این محصول خواهد کرد12.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DCC88DE-113F-44F2-8A73-D52B69D0F699}"/>
              </a:ext>
            </a:extLst>
          </p:cNvPr>
          <p:cNvSpPr txBox="1">
            <a:spLocks/>
          </p:cNvSpPr>
          <p:nvPr/>
        </p:nvSpPr>
        <p:spPr>
          <a:xfrm>
            <a:off x="691581" y="469403"/>
            <a:ext cx="11225212" cy="7112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altLang="ko-KR" sz="4800" dirty="0">
                <a:solidFill>
                  <a:schemeClr val="bg1"/>
                </a:solidFill>
                <a:cs typeface="B Nazanin" panose="00000400000000000000" pitchFamily="2" charset="-78"/>
              </a:rPr>
              <a:t>دو ستون</a:t>
            </a:r>
            <a:endParaRPr lang="ko-KR" altLang="en-US" sz="4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CB4264-C0CB-4FA5-A7F2-6C02043F8F1A}"/>
              </a:ext>
            </a:extLst>
          </p:cNvPr>
          <p:cNvSpPr txBox="1"/>
          <p:nvPr/>
        </p:nvSpPr>
        <p:spPr>
          <a:xfrm>
            <a:off x="860462" y="1147629"/>
            <a:ext cx="2944279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اسلاید 1: صفحه‌ی عنوان با تصویری جذاب و شامل عنوان "ژنتیک و </a:t>
            </a:r>
            <a:r>
              <a: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DNA"</a:t>
            </a: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اسلاید 2-6: مقدمه‌ای درباره ژنتیک و </a:t>
            </a:r>
            <a:r>
              <a: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DNA،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اطلاعات کلی و مهم درباره </a:t>
            </a:r>
            <a:r>
              <a: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DNA</a:t>
            </a: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اسلاید 7-12: توضیح درباره ساختار </a:t>
            </a:r>
            <a:r>
              <a: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DNA،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شامل عکس و توضیحات مربوطه</a:t>
            </a: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اسلاید 13-20: اصول انتقال ژنتیکی در </a:t>
            </a:r>
            <a:r>
              <a: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DNA،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فرایندهای به دنبال آن و توضیحات کامل درباره آن</a:t>
            </a: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اسلاید 21-28: مطالعات مرتبط با </a:t>
            </a:r>
            <a:r>
              <a: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DNA،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اثرات ژنتیکی در انسان و موضوعات مرتبط با این بخش</a:t>
            </a: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اسلاید 29-36: تغییرات ژنتیکی و تأثیر آنها بر جامعه،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D3B00-19AA-45DB-8408-EA5B6915CA74}"/>
              </a:ext>
            </a:extLst>
          </p:cNvPr>
          <p:cNvSpPr txBox="1"/>
          <p:nvPr/>
        </p:nvSpPr>
        <p:spPr>
          <a:xfrm>
            <a:off x="4257400" y="1120349"/>
            <a:ext cx="2944279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اسلاید 1: صفحه‌ی عنوان با تصویری جذاب و شامل عنوان "ژنتیک و </a:t>
            </a:r>
            <a:r>
              <a: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DNA"</a:t>
            </a: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اسلاید 2-6: مقدمه‌ای درباره ژنتیک و </a:t>
            </a:r>
            <a:r>
              <a: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DNA،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اطلاعات کلی و مهم درباره </a:t>
            </a:r>
            <a:r>
              <a: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DNA</a:t>
            </a: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اسلاید 7-12: توضیح درباره ساختار </a:t>
            </a:r>
            <a:r>
              <a: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DNA،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شامل عکس و توضیحات مربوطه</a:t>
            </a: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اسلاید 13-20: اصول انتقال ژنتیکی در </a:t>
            </a:r>
            <a:r>
              <a: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DNA،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فرایندهای به دنبال آن و توضیحات کامل درباره آن</a:t>
            </a: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اسلاید 21-28: مطالعات مرتبط با </a:t>
            </a:r>
            <a:r>
              <a: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DNA،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اثرات ژنتیکی در انسان و موضوعات مرتبط با این بخش</a:t>
            </a: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اسلاید 29-36: تغییرات ژنتیکی و تأثیر آنها بر جامعه، </a:t>
            </a:r>
          </a:p>
        </p:txBody>
      </p:sp>
    </p:spTree>
    <p:extLst>
      <p:ext uri="{BB962C8B-B14F-4D97-AF65-F5344CB8AC3E}">
        <p14:creationId xmlns:p14="http://schemas.microsoft.com/office/powerpoint/2010/main" val="3209820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22280" y="4301960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5867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با تشکر از شما دوستان عزیز ... !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5668907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عنوان فرعی ارائه خود را وارد کنید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996017-F34D-4FCC-B4D0-5353373B867F}"/>
              </a:ext>
            </a:extLst>
          </p:cNvPr>
          <p:cNvGrpSpPr/>
          <p:nvPr/>
        </p:nvGrpSpPr>
        <p:grpSpPr>
          <a:xfrm>
            <a:off x="5170233" y="629687"/>
            <a:ext cx="1851534" cy="3819486"/>
            <a:chOff x="4753971" y="164845"/>
            <a:chExt cx="2236706" cy="46140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6D4137-E416-4395-A1A3-7FF482623713}"/>
                </a:ext>
              </a:extLst>
            </p:cNvPr>
            <p:cNvGrpSpPr/>
            <p:nvPr userDrawn="1"/>
          </p:nvGrpSpPr>
          <p:grpSpPr>
            <a:xfrm rot="2654637" flipH="1">
              <a:off x="5503451" y="164845"/>
              <a:ext cx="971855" cy="4614047"/>
              <a:chOff x="3228371" y="1912891"/>
              <a:chExt cx="981075" cy="4248150"/>
            </a:xfrm>
            <a:solidFill>
              <a:schemeClr val="accent2">
                <a:alpha val="66000"/>
              </a:schemeClr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B64F4C6-47DE-4D4D-8110-C99190B41C34}"/>
                  </a:ext>
                </a:extLst>
              </p:cNvPr>
              <p:cNvSpPr/>
              <p:nvPr/>
            </p:nvSpPr>
            <p:spPr>
              <a:xfrm>
                <a:off x="3228371" y="5656216"/>
                <a:ext cx="466725" cy="504825"/>
              </a:xfrm>
              <a:custGeom>
                <a:avLst/>
                <a:gdLst>
                  <a:gd name="connsiteX0" fmla="*/ 356711 w 466725"/>
                  <a:gd name="connsiteY0" fmla="*/ 7144 h 504825"/>
                  <a:gd name="connsiteX1" fmla="*/ 7144 w 466725"/>
                  <a:gd name="connsiteY1" fmla="*/ 506254 h 504825"/>
                  <a:gd name="connsiteX2" fmla="*/ 156686 w 466725"/>
                  <a:gd name="connsiteY2" fmla="*/ 506254 h 504825"/>
                  <a:gd name="connsiteX3" fmla="*/ 466249 w 466725"/>
                  <a:gd name="connsiteY3" fmla="*/ 97631 h 504825"/>
                  <a:gd name="connsiteX4" fmla="*/ 436721 w 466725"/>
                  <a:gd name="connsiteY4" fmla="*/ 72866 h 504825"/>
                  <a:gd name="connsiteX5" fmla="*/ 356711 w 466725"/>
                  <a:gd name="connsiteY5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504825">
                    <a:moveTo>
                      <a:pt x="356711" y="7144"/>
                    </a:moveTo>
                    <a:cubicBezTo>
                      <a:pt x="176689" y="160496"/>
                      <a:pt x="7144" y="320516"/>
                      <a:pt x="7144" y="506254"/>
                    </a:cubicBezTo>
                    <a:lnTo>
                      <a:pt x="156686" y="506254"/>
                    </a:lnTo>
                    <a:cubicBezTo>
                      <a:pt x="156686" y="372904"/>
                      <a:pt x="301466" y="238601"/>
                      <a:pt x="466249" y="97631"/>
                    </a:cubicBezTo>
                    <a:cubicBezTo>
                      <a:pt x="456724" y="89059"/>
                      <a:pt x="446246" y="81439"/>
                      <a:pt x="436721" y="72866"/>
                    </a:cubicBezTo>
                    <a:cubicBezTo>
                      <a:pt x="409099" y="50959"/>
                      <a:pt x="382429" y="29051"/>
                      <a:pt x="3567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851FA2F-82CD-4325-B172-738E61F10BA8}"/>
                  </a:ext>
                </a:extLst>
              </p:cNvPr>
              <p:cNvSpPr/>
              <p:nvPr/>
            </p:nvSpPr>
            <p:spPr>
              <a:xfrm>
                <a:off x="3314064" y="1912891"/>
                <a:ext cx="409575" cy="552450"/>
              </a:xfrm>
              <a:custGeom>
                <a:avLst/>
                <a:gdLst>
                  <a:gd name="connsiteX0" fmla="*/ 310071 w 409575"/>
                  <a:gd name="connsiteY0" fmla="*/ 548164 h 552450"/>
                  <a:gd name="connsiteX1" fmla="*/ 325311 w 409575"/>
                  <a:gd name="connsiteY1" fmla="*/ 530066 h 552450"/>
                  <a:gd name="connsiteX2" fmla="*/ 402464 w 409575"/>
                  <a:gd name="connsiteY2" fmla="*/ 441484 h 552450"/>
                  <a:gd name="connsiteX3" fmla="*/ 203391 w 409575"/>
                  <a:gd name="connsiteY3" fmla="*/ 221456 h 552450"/>
                  <a:gd name="connsiteX4" fmla="*/ 172911 w 409575"/>
                  <a:gd name="connsiteY4" fmla="*/ 7144 h 552450"/>
                  <a:gd name="connsiteX5" fmla="*/ 7176 w 409575"/>
                  <a:gd name="connsiteY5" fmla="*/ 7144 h 552450"/>
                  <a:gd name="connsiteX6" fmla="*/ 79566 w 409575"/>
                  <a:gd name="connsiteY6" fmla="*/ 294799 h 552450"/>
                  <a:gd name="connsiteX7" fmla="*/ 310071 w 409575"/>
                  <a:gd name="connsiteY7" fmla="*/ 54816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575" h="552450">
                    <a:moveTo>
                      <a:pt x="310071" y="548164"/>
                    </a:moveTo>
                    <a:cubicBezTo>
                      <a:pt x="314834" y="542449"/>
                      <a:pt x="320549" y="535781"/>
                      <a:pt x="325311" y="530066"/>
                    </a:cubicBezTo>
                    <a:cubicBezTo>
                      <a:pt x="351029" y="500539"/>
                      <a:pt x="376746" y="471011"/>
                      <a:pt x="402464" y="441484"/>
                    </a:cubicBezTo>
                    <a:cubicBezTo>
                      <a:pt x="329121" y="370046"/>
                      <a:pt x="240539" y="306229"/>
                      <a:pt x="203391" y="221456"/>
                    </a:cubicBezTo>
                    <a:cubicBezTo>
                      <a:pt x="172911" y="151924"/>
                      <a:pt x="165291" y="79534"/>
                      <a:pt x="172911" y="7144"/>
                    </a:cubicBezTo>
                    <a:lnTo>
                      <a:pt x="7176" y="7144"/>
                    </a:lnTo>
                    <a:cubicBezTo>
                      <a:pt x="6224" y="98584"/>
                      <a:pt x="26226" y="195739"/>
                      <a:pt x="79566" y="294799"/>
                    </a:cubicBezTo>
                    <a:cubicBezTo>
                      <a:pt x="131954" y="391954"/>
                      <a:pt x="227204" y="468154"/>
                      <a:pt x="310071" y="548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1E9CDCB-BDD4-4CB0-A4D7-3435188C976D}"/>
                  </a:ext>
                </a:extLst>
              </p:cNvPr>
              <p:cNvSpPr/>
              <p:nvPr/>
            </p:nvSpPr>
            <p:spPr>
              <a:xfrm>
                <a:off x="3228371" y="1912891"/>
                <a:ext cx="981075" cy="4248150"/>
              </a:xfrm>
              <a:custGeom>
                <a:avLst/>
                <a:gdLst>
                  <a:gd name="connsiteX0" fmla="*/ 621506 w 981075"/>
                  <a:gd name="connsiteY0" fmla="*/ 3748564 h 4248150"/>
                  <a:gd name="connsiteX1" fmla="*/ 610076 w 981075"/>
                  <a:gd name="connsiteY1" fmla="*/ 3739039 h 4248150"/>
                  <a:gd name="connsiteX2" fmla="*/ 598646 w 981075"/>
                  <a:gd name="connsiteY2" fmla="*/ 3729514 h 4248150"/>
                  <a:gd name="connsiteX3" fmla="*/ 559594 w 981075"/>
                  <a:gd name="connsiteY3" fmla="*/ 3697129 h 4248150"/>
                  <a:gd name="connsiteX4" fmla="*/ 489109 w 981075"/>
                  <a:gd name="connsiteY4" fmla="*/ 3638074 h 4248150"/>
                  <a:gd name="connsiteX5" fmla="*/ 477679 w 981075"/>
                  <a:gd name="connsiteY5" fmla="*/ 3628549 h 4248150"/>
                  <a:gd name="connsiteX6" fmla="*/ 466249 w 981075"/>
                  <a:gd name="connsiteY6" fmla="*/ 3619024 h 4248150"/>
                  <a:gd name="connsiteX7" fmla="*/ 313849 w 981075"/>
                  <a:gd name="connsiteY7" fmla="*/ 3479959 h 4248150"/>
                  <a:gd name="connsiteX8" fmla="*/ 658654 w 981075"/>
                  <a:gd name="connsiteY8" fmla="*/ 3479959 h 4248150"/>
                  <a:gd name="connsiteX9" fmla="*/ 512921 w 981075"/>
                  <a:gd name="connsiteY9" fmla="*/ 3619024 h 4248150"/>
                  <a:gd name="connsiteX10" fmla="*/ 582454 w 981075"/>
                  <a:gd name="connsiteY10" fmla="*/ 3676174 h 4248150"/>
                  <a:gd name="connsiteX11" fmla="*/ 622459 w 981075"/>
                  <a:gd name="connsiteY11" fmla="*/ 3709511 h 4248150"/>
                  <a:gd name="connsiteX12" fmla="*/ 950119 w 981075"/>
                  <a:gd name="connsiteY12" fmla="*/ 3202781 h 4248150"/>
                  <a:gd name="connsiteX13" fmla="*/ 625316 w 981075"/>
                  <a:gd name="connsiteY13" fmla="*/ 2696051 h 4248150"/>
                  <a:gd name="connsiteX14" fmla="*/ 531971 w 981075"/>
                  <a:gd name="connsiteY14" fmla="*/ 2772251 h 4248150"/>
                  <a:gd name="connsiteX15" fmla="*/ 514826 w 981075"/>
                  <a:gd name="connsiteY15" fmla="*/ 2785586 h 4248150"/>
                  <a:gd name="connsiteX16" fmla="*/ 668179 w 981075"/>
                  <a:gd name="connsiteY16" fmla="*/ 2940844 h 4248150"/>
                  <a:gd name="connsiteX17" fmla="*/ 288131 w 981075"/>
                  <a:gd name="connsiteY17" fmla="*/ 2940844 h 4248150"/>
                  <a:gd name="connsiteX18" fmla="*/ 466249 w 981075"/>
                  <a:gd name="connsiteY18" fmla="*/ 2783681 h 4248150"/>
                  <a:gd name="connsiteX19" fmla="*/ 477679 w 981075"/>
                  <a:gd name="connsiteY19" fmla="*/ 2774156 h 4248150"/>
                  <a:gd name="connsiteX20" fmla="*/ 490061 w 981075"/>
                  <a:gd name="connsiteY20" fmla="*/ 2764631 h 4248150"/>
                  <a:gd name="connsiteX21" fmla="*/ 508159 w 981075"/>
                  <a:gd name="connsiteY21" fmla="*/ 2750344 h 4248150"/>
                  <a:gd name="connsiteX22" fmla="*/ 601504 w 981075"/>
                  <a:gd name="connsiteY22" fmla="*/ 2675096 h 4248150"/>
                  <a:gd name="connsiteX23" fmla="*/ 612934 w 981075"/>
                  <a:gd name="connsiteY23" fmla="*/ 2665571 h 4248150"/>
                  <a:gd name="connsiteX24" fmla="*/ 624364 w 981075"/>
                  <a:gd name="connsiteY24" fmla="*/ 2656046 h 4248150"/>
                  <a:gd name="connsiteX25" fmla="*/ 914876 w 981075"/>
                  <a:gd name="connsiteY25" fmla="*/ 2303621 h 4248150"/>
                  <a:gd name="connsiteX26" fmla="*/ 913924 w 981075"/>
                  <a:gd name="connsiteY26" fmla="*/ 2303621 h 4248150"/>
                  <a:gd name="connsiteX27" fmla="*/ 947261 w 981075"/>
                  <a:gd name="connsiteY27" fmla="*/ 2136934 h 4248150"/>
                  <a:gd name="connsiteX28" fmla="*/ 926306 w 981075"/>
                  <a:gd name="connsiteY28" fmla="*/ 1998821 h 4248150"/>
                  <a:gd name="connsiteX29" fmla="*/ 927259 w 981075"/>
                  <a:gd name="connsiteY29" fmla="*/ 1998821 h 4248150"/>
                  <a:gd name="connsiteX30" fmla="*/ 669131 w 981075"/>
                  <a:gd name="connsiteY30" fmla="*/ 1666399 h 4248150"/>
                  <a:gd name="connsiteX31" fmla="*/ 657701 w 981075"/>
                  <a:gd name="connsiteY31" fmla="*/ 1656874 h 4248150"/>
                  <a:gd name="connsiteX32" fmla="*/ 646271 w 981075"/>
                  <a:gd name="connsiteY32" fmla="*/ 1647349 h 4248150"/>
                  <a:gd name="connsiteX33" fmla="*/ 583406 w 981075"/>
                  <a:gd name="connsiteY33" fmla="*/ 1596866 h 4248150"/>
                  <a:gd name="connsiteX34" fmla="*/ 534829 w 981075"/>
                  <a:gd name="connsiteY34" fmla="*/ 1557814 h 4248150"/>
                  <a:gd name="connsiteX35" fmla="*/ 523399 w 981075"/>
                  <a:gd name="connsiteY35" fmla="*/ 1548289 h 4248150"/>
                  <a:gd name="connsiteX36" fmla="*/ 511969 w 981075"/>
                  <a:gd name="connsiteY36" fmla="*/ 1538764 h 4248150"/>
                  <a:gd name="connsiteX37" fmla="*/ 356711 w 981075"/>
                  <a:gd name="connsiteY37" fmla="*/ 1390174 h 4248150"/>
                  <a:gd name="connsiteX38" fmla="*/ 708184 w 981075"/>
                  <a:gd name="connsiteY38" fmla="*/ 1390174 h 4248150"/>
                  <a:gd name="connsiteX39" fmla="*/ 558641 w 981075"/>
                  <a:gd name="connsiteY39" fmla="*/ 1538764 h 4248150"/>
                  <a:gd name="connsiteX40" fmla="*/ 605314 w 981075"/>
                  <a:gd name="connsiteY40" fmla="*/ 1575911 h 4248150"/>
                  <a:gd name="connsiteX41" fmla="*/ 670084 w 981075"/>
                  <a:gd name="connsiteY41" fmla="*/ 1628299 h 4248150"/>
                  <a:gd name="connsiteX42" fmla="*/ 962501 w 981075"/>
                  <a:gd name="connsiteY42" fmla="*/ 1119664 h 4248150"/>
                  <a:gd name="connsiteX43" fmla="*/ 636746 w 981075"/>
                  <a:gd name="connsiteY43" fmla="*/ 585311 h 4248150"/>
                  <a:gd name="connsiteX44" fmla="*/ 579596 w 981075"/>
                  <a:gd name="connsiteY44" fmla="*/ 651034 h 4248150"/>
                  <a:gd name="connsiteX45" fmla="*/ 543401 w 981075"/>
                  <a:gd name="connsiteY45" fmla="*/ 691991 h 4248150"/>
                  <a:gd name="connsiteX46" fmla="*/ 715804 w 981075"/>
                  <a:gd name="connsiteY46" fmla="*/ 880586 h 4248150"/>
                  <a:gd name="connsiteX47" fmla="*/ 350044 w 981075"/>
                  <a:gd name="connsiteY47" fmla="*/ 880586 h 4248150"/>
                  <a:gd name="connsiteX48" fmla="*/ 500539 w 981075"/>
                  <a:gd name="connsiteY48" fmla="*/ 693896 h 4248150"/>
                  <a:gd name="connsiteX49" fmla="*/ 510064 w 981075"/>
                  <a:gd name="connsiteY49" fmla="*/ 682466 h 4248150"/>
                  <a:gd name="connsiteX50" fmla="*/ 519589 w 981075"/>
                  <a:gd name="connsiteY50" fmla="*/ 671036 h 4248150"/>
                  <a:gd name="connsiteX51" fmla="*/ 552926 w 981075"/>
                  <a:gd name="connsiteY51" fmla="*/ 633889 h 4248150"/>
                  <a:gd name="connsiteX52" fmla="*/ 612934 w 981075"/>
                  <a:gd name="connsiteY52" fmla="*/ 565309 h 4248150"/>
                  <a:gd name="connsiteX53" fmla="*/ 622459 w 981075"/>
                  <a:gd name="connsiteY53" fmla="*/ 553879 h 4248150"/>
                  <a:gd name="connsiteX54" fmla="*/ 631984 w 981075"/>
                  <a:gd name="connsiteY54" fmla="*/ 542449 h 4248150"/>
                  <a:gd name="connsiteX55" fmla="*/ 823436 w 981075"/>
                  <a:gd name="connsiteY55" fmla="*/ 295751 h 4248150"/>
                  <a:gd name="connsiteX56" fmla="*/ 911066 w 981075"/>
                  <a:gd name="connsiteY56" fmla="*/ 7144 h 4248150"/>
                  <a:gd name="connsiteX57" fmla="*/ 769144 w 981075"/>
                  <a:gd name="connsiteY57" fmla="*/ 7144 h 4248150"/>
                  <a:gd name="connsiteX58" fmla="*/ 696754 w 981075"/>
                  <a:gd name="connsiteY58" fmla="*/ 224314 h 4248150"/>
                  <a:gd name="connsiteX59" fmla="*/ 531019 w 981075"/>
                  <a:gd name="connsiteY59" fmla="*/ 439579 h 4248150"/>
                  <a:gd name="connsiteX60" fmla="*/ 521494 w 981075"/>
                  <a:gd name="connsiteY60" fmla="*/ 451009 h 4248150"/>
                  <a:gd name="connsiteX61" fmla="*/ 511969 w 981075"/>
                  <a:gd name="connsiteY61" fmla="*/ 462439 h 4248150"/>
                  <a:gd name="connsiteX62" fmla="*/ 437674 w 981075"/>
                  <a:gd name="connsiteY62" fmla="*/ 547211 h 4248150"/>
                  <a:gd name="connsiteX63" fmla="*/ 418624 w 981075"/>
                  <a:gd name="connsiteY63" fmla="*/ 568166 h 4248150"/>
                  <a:gd name="connsiteX64" fmla="*/ 409099 w 981075"/>
                  <a:gd name="connsiteY64" fmla="*/ 579596 h 4248150"/>
                  <a:gd name="connsiteX65" fmla="*/ 399574 w 981075"/>
                  <a:gd name="connsiteY65" fmla="*/ 591026 h 4248150"/>
                  <a:gd name="connsiteX66" fmla="*/ 102394 w 981075"/>
                  <a:gd name="connsiteY66" fmla="*/ 1115854 h 4248150"/>
                  <a:gd name="connsiteX67" fmla="*/ 399574 w 981075"/>
                  <a:gd name="connsiteY67" fmla="*/ 1623536 h 4248150"/>
                  <a:gd name="connsiteX68" fmla="*/ 411004 w 981075"/>
                  <a:gd name="connsiteY68" fmla="*/ 1633061 h 4248150"/>
                  <a:gd name="connsiteX69" fmla="*/ 422434 w 981075"/>
                  <a:gd name="connsiteY69" fmla="*/ 1642586 h 4248150"/>
                  <a:gd name="connsiteX70" fmla="*/ 485299 w 981075"/>
                  <a:gd name="connsiteY70" fmla="*/ 1693069 h 4248150"/>
                  <a:gd name="connsiteX71" fmla="*/ 534829 w 981075"/>
                  <a:gd name="connsiteY71" fmla="*/ 1733074 h 4248150"/>
                  <a:gd name="connsiteX72" fmla="*/ 547211 w 981075"/>
                  <a:gd name="connsiteY72" fmla="*/ 1742599 h 4248150"/>
                  <a:gd name="connsiteX73" fmla="*/ 558641 w 981075"/>
                  <a:gd name="connsiteY73" fmla="*/ 1752124 h 4248150"/>
                  <a:gd name="connsiteX74" fmla="*/ 707231 w 981075"/>
                  <a:gd name="connsiteY74" fmla="*/ 1894046 h 4248150"/>
                  <a:gd name="connsiteX75" fmla="*/ 338614 w 981075"/>
                  <a:gd name="connsiteY75" fmla="*/ 1894046 h 4248150"/>
                  <a:gd name="connsiteX76" fmla="*/ 509111 w 981075"/>
                  <a:gd name="connsiteY76" fmla="*/ 1751171 h 4248150"/>
                  <a:gd name="connsiteX77" fmla="*/ 462439 w 981075"/>
                  <a:gd name="connsiteY77" fmla="*/ 1714024 h 4248150"/>
                  <a:gd name="connsiteX78" fmla="*/ 396716 w 981075"/>
                  <a:gd name="connsiteY78" fmla="*/ 1660684 h 4248150"/>
                  <a:gd name="connsiteX79" fmla="*/ 81439 w 981075"/>
                  <a:gd name="connsiteY79" fmla="*/ 2095024 h 4248150"/>
                  <a:gd name="connsiteX80" fmla="*/ 368141 w 981075"/>
                  <a:gd name="connsiteY80" fmla="*/ 2641759 h 4248150"/>
                  <a:gd name="connsiteX81" fmla="*/ 388144 w 981075"/>
                  <a:gd name="connsiteY81" fmla="*/ 2625566 h 4248150"/>
                  <a:gd name="connsiteX82" fmla="*/ 479584 w 981075"/>
                  <a:gd name="connsiteY82" fmla="*/ 2552224 h 4248150"/>
                  <a:gd name="connsiteX83" fmla="*/ 350996 w 981075"/>
                  <a:gd name="connsiteY83" fmla="*/ 2404586 h 4248150"/>
                  <a:gd name="connsiteX84" fmla="*/ 680561 w 981075"/>
                  <a:gd name="connsiteY84" fmla="*/ 2404586 h 4248150"/>
                  <a:gd name="connsiteX85" fmla="*/ 524351 w 981075"/>
                  <a:gd name="connsiteY85" fmla="*/ 2554129 h 4248150"/>
                  <a:gd name="connsiteX86" fmla="*/ 512921 w 981075"/>
                  <a:gd name="connsiteY86" fmla="*/ 2563654 h 4248150"/>
                  <a:gd name="connsiteX87" fmla="*/ 501491 w 981075"/>
                  <a:gd name="connsiteY87" fmla="*/ 2573179 h 4248150"/>
                  <a:gd name="connsiteX88" fmla="*/ 410051 w 981075"/>
                  <a:gd name="connsiteY88" fmla="*/ 2646521 h 4248150"/>
                  <a:gd name="connsiteX89" fmla="*/ 390049 w 981075"/>
                  <a:gd name="connsiteY89" fmla="*/ 2662714 h 4248150"/>
                  <a:gd name="connsiteX90" fmla="*/ 378619 w 981075"/>
                  <a:gd name="connsiteY90" fmla="*/ 2672239 h 4248150"/>
                  <a:gd name="connsiteX91" fmla="*/ 367189 w 981075"/>
                  <a:gd name="connsiteY91" fmla="*/ 2681764 h 4248150"/>
                  <a:gd name="connsiteX92" fmla="*/ 7144 w 981075"/>
                  <a:gd name="connsiteY92" fmla="*/ 3192304 h 4248150"/>
                  <a:gd name="connsiteX93" fmla="*/ 355759 w 981075"/>
                  <a:gd name="connsiteY93" fmla="*/ 3710464 h 4248150"/>
                  <a:gd name="connsiteX94" fmla="*/ 367189 w 981075"/>
                  <a:gd name="connsiteY94" fmla="*/ 3719989 h 4248150"/>
                  <a:gd name="connsiteX95" fmla="*/ 378619 w 981075"/>
                  <a:gd name="connsiteY95" fmla="*/ 3729514 h 4248150"/>
                  <a:gd name="connsiteX96" fmla="*/ 456724 w 981075"/>
                  <a:gd name="connsiteY96" fmla="*/ 3794284 h 4248150"/>
                  <a:gd name="connsiteX97" fmla="*/ 488156 w 981075"/>
                  <a:gd name="connsiteY97" fmla="*/ 3820001 h 4248150"/>
                  <a:gd name="connsiteX98" fmla="*/ 499586 w 981075"/>
                  <a:gd name="connsiteY98" fmla="*/ 3829526 h 4248150"/>
                  <a:gd name="connsiteX99" fmla="*/ 511016 w 981075"/>
                  <a:gd name="connsiteY99" fmla="*/ 3839051 h 4248150"/>
                  <a:gd name="connsiteX100" fmla="*/ 830104 w 981075"/>
                  <a:gd name="connsiteY100" fmla="*/ 4247674 h 4248150"/>
                  <a:gd name="connsiteX101" fmla="*/ 979646 w 981075"/>
                  <a:gd name="connsiteY101" fmla="*/ 4247674 h 4248150"/>
                  <a:gd name="connsiteX102" fmla="*/ 621506 w 981075"/>
                  <a:gd name="connsiteY102" fmla="*/ 3748564 h 4248150"/>
                  <a:gd name="connsiteX103" fmla="*/ 252889 w 981075"/>
                  <a:gd name="connsiteY103" fmla="*/ 1080611 h 4248150"/>
                  <a:gd name="connsiteX104" fmla="*/ 285274 w 981075"/>
                  <a:gd name="connsiteY104" fmla="*/ 985361 h 4248150"/>
                  <a:gd name="connsiteX105" fmla="*/ 307181 w 981075"/>
                  <a:gd name="connsiteY105" fmla="*/ 944404 h 4248150"/>
                  <a:gd name="connsiteX106" fmla="*/ 759619 w 981075"/>
                  <a:gd name="connsiteY106" fmla="*/ 944404 h 4248150"/>
                  <a:gd name="connsiteX107" fmla="*/ 780574 w 981075"/>
                  <a:gd name="connsiteY107" fmla="*/ 985361 h 4248150"/>
                  <a:gd name="connsiteX108" fmla="*/ 810101 w 981075"/>
                  <a:gd name="connsiteY108" fmla="*/ 1080611 h 4248150"/>
                  <a:gd name="connsiteX109" fmla="*/ 812006 w 981075"/>
                  <a:gd name="connsiteY109" fmla="*/ 1099661 h 4248150"/>
                  <a:gd name="connsiteX110" fmla="*/ 250031 w 981075"/>
                  <a:gd name="connsiteY110" fmla="*/ 1099661 h 4248150"/>
                  <a:gd name="connsiteX111" fmla="*/ 252889 w 981075"/>
                  <a:gd name="connsiteY111" fmla="*/ 1080611 h 4248150"/>
                  <a:gd name="connsiteX112" fmla="*/ 306229 w 981075"/>
                  <a:gd name="connsiteY112" fmla="*/ 1319689 h 4248150"/>
                  <a:gd name="connsiteX113" fmla="*/ 273844 w 981075"/>
                  <a:gd name="connsiteY113" fmla="*/ 1253014 h 4248150"/>
                  <a:gd name="connsiteX114" fmla="*/ 252889 w 981075"/>
                  <a:gd name="connsiteY114" fmla="*/ 1167289 h 4248150"/>
                  <a:gd name="connsiteX115" fmla="*/ 809149 w 981075"/>
                  <a:gd name="connsiteY115" fmla="*/ 1167289 h 4248150"/>
                  <a:gd name="connsiteX116" fmla="*/ 787241 w 981075"/>
                  <a:gd name="connsiteY116" fmla="*/ 1253014 h 4248150"/>
                  <a:gd name="connsiteX117" fmla="*/ 754856 w 981075"/>
                  <a:gd name="connsiteY117" fmla="*/ 1319689 h 4248150"/>
                  <a:gd name="connsiteX118" fmla="*/ 753904 w 981075"/>
                  <a:gd name="connsiteY118" fmla="*/ 1321594 h 4248150"/>
                  <a:gd name="connsiteX119" fmla="*/ 308134 w 981075"/>
                  <a:gd name="connsiteY119" fmla="*/ 1321594 h 4248150"/>
                  <a:gd name="connsiteX120" fmla="*/ 306229 w 981075"/>
                  <a:gd name="connsiteY120" fmla="*/ 1319689 h 4248150"/>
                  <a:gd name="connsiteX121" fmla="*/ 230981 w 981075"/>
                  <a:gd name="connsiteY121" fmla="*/ 2097881 h 4248150"/>
                  <a:gd name="connsiteX122" fmla="*/ 230981 w 981075"/>
                  <a:gd name="connsiteY122" fmla="*/ 2097881 h 4248150"/>
                  <a:gd name="connsiteX123" fmla="*/ 255746 w 981075"/>
                  <a:gd name="connsiteY123" fmla="*/ 2002631 h 4248150"/>
                  <a:gd name="connsiteX124" fmla="*/ 279559 w 981075"/>
                  <a:gd name="connsiteY124" fmla="*/ 1963579 h 4248150"/>
                  <a:gd name="connsiteX125" fmla="*/ 751999 w 981075"/>
                  <a:gd name="connsiteY125" fmla="*/ 1963579 h 4248150"/>
                  <a:gd name="connsiteX126" fmla="*/ 769144 w 981075"/>
                  <a:gd name="connsiteY126" fmla="*/ 1997869 h 4248150"/>
                  <a:gd name="connsiteX127" fmla="*/ 769144 w 981075"/>
                  <a:gd name="connsiteY127" fmla="*/ 1997869 h 4248150"/>
                  <a:gd name="connsiteX128" fmla="*/ 771049 w 981075"/>
                  <a:gd name="connsiteY128" fmla="*/ 2002631 h 4248150"/>
                  <a:gd name="connsiteX129" fmla="*/ 796766 w 981075"/>
                  <a:gd name="connsiteY129" fmla="*/ 2097881 h 4248150"/>
                  <a:gd name="connsiteX130" fmla="*/ 798671 w 981075"/>
                  <a:gd name="connsiteY130" fmla="*/ 2118836 h 4248150"/>
                  <a:gd name="connsiteX131" fmla="*/ 551974 w 981075"/>
                  <a:gd name="connsiteY131" fmla="*/ 2118836 h 4248150"/>
                  <a:gd name="connsiteX132" fmla="*/ 551021 w 981075"/>
                  <a:gd name="connsiteY132" fmla="*/ 2118836 h 4248150"/>
                  <a:gd name="connsiteX133" fmla="*/ 231934 w 981075"/>
                  <a:gd name="connsiteY133" fmla="*/ 2118836 h 4248150"/>
                  <a:gd name="connsiteX134" fmla="*/ 230981 w 981075"/>
                  <a:gd name="connsiteY134" fmla="*/ 2097881 h 4248150"/>
                  <a:gd name="connsiteX135" fmla="*/ 305276 w 981075"/>
                  <a:gd name="connsiteY135" fmla="*/ 2340769 h 4248150"/>
                  <a:gd name="connsiteX136" fmla="*/ 296704 w 981075"/>
                  <a:gd name="connsiteY136" fmla="*/ 2327434 h 4248150"/>
                  <a:gd name="connsiteX137" fmla="*/ 264319 w 981075"/>
                  <a:gd name="connsiteY137" fmla="*/ 2260759 h 4248150"/>
                  <a:gd name="connsiteX138" fmla="*/ 240506 w 981075"/>
                  <a:gd name="connsiteY138" fmla="*/ 2186464 h 4248150"/>
                  <a:gd name="connsiteX139" fmla="*/ 551021 w 981075"/>
                  <a:gd name="connsiteY139" fmla="*/ 2186464 h 4248150"/>
                  <a:gd name="connsiteX140" fmla="*/ 551974 w 981075"/>
                  <a:gd name="connsiteY140" fmla="*/ 2186464 h 4248150"/>
                  <a:gd name="connsiteX141" fmla="*/ 794861 w 981075"/>
                  <a:gd name="connsiteY141" fmla="*/ 2186464 h 4248150"/>
                  <a:gd name="connsiteX142" fmla="*/ 773906 w 981075"/>
                  <a:gd name="connsiteY142" fmla="*/ 2260759 h 4248150"/>
                  <a:gd name="connsiteX143" fmla="*/ 753904 w 981075"/>
                  <a:gd name="connsiteY143" fmla="*/ 2303621 h 4248150"/>
                  <a:gd name="connsiteX144" fmla="*/ 754856 w 981075"/>
                  <a:gd name="connsiteY144" fmla="*/ 2303621 h 4248150"/>
                  <a:gd name="connsiteX145" fmla="*/ 740569 w 981075"/>
                  <a:gd name="connsiteY145" fmla="*/ 2328386 h 4248150"/>
                  <a:gd name="connsiteX146" fmla="*/ 731996 w 981075"/>
                  <a:gd name="connsiteY146" fmla="*/ 2341721 h 4248150"/>
                  <a:gd name="connsiteX147" fmla="*/ 305276 w 981075"/>
                  <a:gd name="connsiteY147" fmla="*/ 2341721 h 4248150"/>
                  <a:gd name="connsiteX148" fmla="*/ 158591 w 981075"/>
                  <a:gd name="connsiteY148" fmla="*/ 3162776 h 4248150"/>
                  <a:gd name="connsiteX149" fmla="*/ 190976 w 981075"/>
                  <a:gd name="connsiteY149" fmla="*/ 3067526 h 4248150"/>
                  <a:gd name="connsiteX150" fmla="*/ 227171 w 981075"/>
                  <a:gd name="connsiteY150" fmla="*/ 3011329 h 4248150"/>
                  <a:gd name="connsiteX151" fmla="*/ 723424 w 981075"/>
                  <a:gd name="connsiteY151" fmla="*/ 3011329 h 4248150"/>
                  <a:gd name="connsiteX152" fmla="*/ 759619 w 981075"/>
                  <a:gd name="connsiteY152" fmla="*/ 3067526 h 4248150"/>
                  <a:gd name="connsiteX153" fmla="*/ 795814 w 981075"/>
                  <a:gd name="connsiteY153" fmla="*/ 3162776 h 4248150"/>
                  <a:gd name="connsiteX154" fmla="*/ 797719 w 981075"/>
                  <a:gd name="connsiteY154" fmla="*/ 3174206 h 4248150"/>
                  <a:gd name="connsiteX155" fmla="*/ 157639 w 981075"/>
                  <a:gd name="connsiteY155" fmla="*/ 3174206 h 4248150"/>
                  <a:gd name="connsiteX156" fmla="*/ 158591 w 981075"/>
                  <a:gd name="connsiteY156" fmla="*/ 3162776 h 4248150"/>
                  <a:gd name="connsiteX157" fmla="*/ 236696 w 981075"/>
                  <a:gd name="connsiteY157" fmla="*/ 3391376 h 4248150"/>
                  <a:gd name="connsiteX158" fmla="*/ 193834 w 981075"/>
                  <a:gd name="connsiteY158" fmla="*/ 3324701 h 4248150"/>
                  <a:gd name="connsiteX159" fmla="*/ 163354 w 981075"/>
                  <a:gd name="connsiteY159" fmla="*/ 3244691 h 4248150"/>
                  <a:gd name="connsiteX160" fmla="*/ 796766 w 981075"/>
                  <a:gd name="connsiteY160" fmla="*/ 3244691 h 4248150"/>
                  <a:gd name="connsiteX161" fmla="*/ 770096 w 981075"/>
                  <a:gd name="connsiteY161" fmla="*/ 3324701 h 4248150"/>
                  <a:gd name="connsiteX162" fmla="*/ 730091 w 981075"/>
                  <a:gd name="connsiteY162" fmla="*/ 3391376 h 4248150"/>
                  <a:gd name="connsiteX163" fmla="*/ 717709 w 981075"/>
                  <a:gd name="connsiteY163" fmla="*/ 3408521 h 4248150"/>
                  <a:gd name="connsiteX164" fmla="*/ 250984 w 981075"/>
                  <a:gd name="connsiteY164" fmla="*/ 3408521 h 4248150"/>
                  <a:gd name="connsiteX165" fmla="*/ 236696 w 981075"/>
                  <a:gd name="connsiteY165" fmla="*/ 3391376 h 424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981075" h="4248150">
                    <a:moveTo>
                      <a:pt x="621506" y="3748564"/>
                    </a:moveTo>
                    <a:cubicBezTo>
                      <a:pt x="617696" y="3745706"/>
                      <a:pt x="613886" y="3741896"/>
                      <a:pt x="610076" y="3739039"/>
                    </a:cubicBezTo>
                    <a:cubicBezTo>
                      <a:pt x="606266" y="3736181"/>
                      <a:pt x="602456" y="3732371"/>
                      <a:pt x="598646" y="3729514"/>
                    </a:cubicBezTo>
                    <a:cubicBezTo>
                      <a:pt x="585311" y="3719036"/>
                      <a:pt x="572929" y="3707606"/>
                      <a:pt x="559594" y="3697129"/>
                    </a:cubicBezTo>
                    <a:cubicBezTo>
                      <a:pt x="535781" y="3678079"/>
                      <a:pt x="511969" y="3658076"/>
                      <a:pt x="489109" y="3638074"/>
                    </a:cubicBezTo>
                    <a:cubicBezTo>
                      <a:pt x="485299" y="3635216"/>
                      <a:pt x="481489" y="3631406"/>
                      <a:pt x="477679" y="3628549"/>
                    </a:cubicBezTo>
                    <a:cubicBezTo>
                      <a:pt x="473869" y="3625691"/>
                      <a:pt x="470059" y="3621881"/>
                      <a:pt x="466249" y="3619024"/>
                    </a:cubicBezTo>
                    <a:cubicBezTo>
                      <a:pt x="411956" y="3573304"/>
                      <a:pt x="359569" y="3526631"/>
                      <a:pt x="313849" y="3479959"/>
                    </a:cubicBezTo>
                    <a:lnTo>
                      <a:pt x="658654" y="3479959"/>
                    </a:lnTo>
                    <a:cubicBezTo>
                      <a:pt x="614839" y="3526631"/>
                      <a:pt x="565309" y="3573304"/>
                      <a:pt x="512921" y="3619024"/>
                    </a:cubicBezTo>
                    <a:cubicBezTo>
                      <a:pt x="535781" y="3638074"/>
                      <a:pt x="559594" y="3657124"/>
                      <a:pt x="582454" y="3676174"/>
                    </a:cubicBezTo>
                    <a:cubicBezTo>
                      <a:pt x="595789" y="3687604"/>
                      <a:pt x="609124" y="3698081"/>
                      <a:pt x="622459" y="3709511"/>
                    </a:cubicBezTo>
                    <a:cubicBezTo>
                      <a:pt x="796766" y="3557111"/>
                      <a:pt x="950119" y="3395186"/>
                      <a:pt x="950119" y="3202781"/>
                    </a:cubicBezTo>
                    <a:cubicBezTo>
                      <a:pt x="950119" y="3012281"/>
                      <a:pt x="794861" y="2857976"/>
                      <a:pt x="625316" y="2696051"/>
                    </a:cubicBezTo>
                    <a:cubicBezTo>
                      <a:pt x="593884" y="2721769"/>
                      <a:pt x="562451" y="2747486"/>
                      <a:pt x="531971" y="2772251"/>
                    </a:cubicBezTo>
                    <a:cubicBezTo>
                      <a:pt x="526256" y="2777014"/>
                      <a:pt x="520541" y="2781776"/>
                      <a:pt x="514826" y="2785586"/>
                    </a:cubicBezTo>
                    <a:cubicBezTo>
                      <a:pt x="570071" y="2837974"/>
                      <a:pt x="623411" y="2889409"/>
                      <a:pt x="668179" y="2940844"/>
                    </a:cubicBezTo>
                    <a:lnTo>
                      <a:pt x="288131" y="2940844"/>
                    </a:lnTo>
                    <a:cubicBezTo>
                      <a:pt x="339566" y="2888456"/>
                      <a:pt x="401479" y="2837021"/>
                      <a:pt x="466249" y="2783681"/>
                    </a:cubicBezTo>
                    <a:cubicBezTo>
                      <a:pt x="470059" y="2780824"/>
                      <a:pt x="473869" y="2777014"/>
                      <a:pt x="477679" y="2774156"/>
                    </a:cubicBezTo>
                    <a:cubicBezTo>
                      <a:pt x="481489" y="2771299"/>
                      <a:pt x="485299" y="2767489"/>
                      <a:pt x="490061" y="2764631"/>
                    </a:cubicBezTo>
                    <a:cubicBezTo>
                      <a:pt x="495776" y="2759869"/>
                      <a:pt x="501491" y="2755106"/>
                      <a:pt x="508159" y="2750344"/>
                    </a:cubicBezTo>
                    <a:cubicBezTo>
                      <a:pt x="538639" y="2725579"/>
                      <a:pt x="570071" y="2700814"/>
                      <a:pt x="601504" y="2675096"/>
                    </a:cubicBezTo>
                    <a:cubicBezTo>
                      <a:pt x="605314" y="2672239"/>
                      <a:pt x="609124" y="2668429"/>
                      <a:pt x="612934" y="2665571"/>
                    </a:cubicBezTo>
                    <a:cubicBezTo>
                      <a:pt x="616744" y="2662714"/>
                      <a:pt x="620554" y="2658904"/>
                      <a:pt x="624364" y="2656046"/>
                    </a:cubicBezTo>
                    <a:cubicBezTo>
                      <a:pt x="746284" y="2553176"/>
                      <a:pt x="860584" y="2438876"/>
                      <a:pt x="914876" y="2303621"/>
                    </a:cubicBezTo>
                    <a:lnTo>
                      <a:pt x="913924" y="2303621"/>
                    </a:lnTo>
                    <a:cubicBezTo>
                      <a:pt x="934879" y="2251234"/>
                      <a:pt x="947261" y="2195989"/>
                      <a:pt x="947261" y="2136934"/>
                    </a:cubicBezTo>
                    <a:cubicBezTo>
                      <a:pt x="947261" y="2087404"/>
                      <a:pt x="939641" y="2041684"/>
                      <a:pt x="926306" y="1998821"/>
                    </a:cubicBezTo>
                    <a:lnTo>
                      <a:pt x="927259" y="1998821"/>
                    </a:lnTo>
                    <a:cubicBezTo>
                      <a:pt x="884396" y="1863566"/>
                      <a:pt x="781526" y="1760696"/>
                      <a:pt x="669131" y="1666399"/>
                    </a:cubicBezTo>
                    <a:cubicBezTo>
                      <a:pt x="665321" y="1663541"/>
                      <a:pt x="661511" y="1659731"/>
                      <a:pt x="657701" y="1656874"/>
                    </a:cubicBezTo>
                    <a:cubicBezTo>
                      <a:pt x="653891" y="1654016"/>
                      <a:pt x="650081" y="1650206"/>
                      <a:pt x="646271" y="1647349"/>
                    </a:cubicBezTo>
                    <a:cubicBezTo>
                      <a:pt x="625316" y="1630204"/>
                      <a:pt x="604361" y="1614011"/>
                      <a:pt x="583406" y="1596866"/>
                    </a:cubicBezTo>
                    <a:cubicBezTo>
                      <a:pt x="567214" y="1583531"/>
                      <a:pt x="551021" y="1570196"/>
                      <a:pt x="534829" y="1557814"/>
                    </a:cubicBezTo>
                    <a:cubicBezTo>
                      <a:pt x="531019" y="1554956"/>
                      <a:pt x="527209" y="1551146"/>
                      <a:pt x="523399" y="1548289"/>
                    </a:cubicBezTo>
                    <a:cubicBezTo>
                      <a:pt x="519589" y="1545431"/>
                      <a:pt x="515779" y="1541621"/>
                      <a:pt x="511969" y="1538764"/>
                    </a:cubicBezTo>
                    <a:cubicBezTo>
                      <a:pt x="454819" y="1491139"/>
                      <a:pt x="400526" y="1442561"/>
                      <a:pt x="356711" y="1390174"/>
                    </a:cubicBezTo>
                    <a:lnTo>
                      <a:pt x="708184" y="1390174"/>
                    </a:lnTo>
                    <a:cubicBezTo>
                      <a:pt x="666274" y="1442561"/>
                      <a:pt x="613886" y="1492091"/>
                      <a:pt x="558641" y="1538764"/>
                    </a:cubicBezTo>
                    <a:cubicBezTo>
                      <a:pt x="573881" y="1551146"/>
                      <a:pt x="590074" y="1563529"/>
                      <a:pt x="605314" y="1575911"/>
                    </a:cubicBezTo>
                    <a:cubicBezTo>
                      <a:pt x="627221" y="1593056"/>
                      <a:pt x="648176" y="1610201"/>
                      <a:pt x="670084" y="1628299"/>
                    </a:cubicBezTo>
                    <a:cubicBezTo>
                      <a:pt x="826294" y="1495901"/>
                      <a:pt x="962501" y="1339691"/>
                      <a:pt x="962501" y="1119664"/>
                    </a:cubicBezTo>
                    <a:cubicBezTo>
                      <a:pt x="962501" y="919639"/>
                      <a:pt x="811054" y="753904"/>
                      <a:pt x="636746" y="585311"/>
                    </a:cubicBezTo>
                    <a:cubicBezTo>
                      <a:pt x="617696" y="607219"/>
                      <a:pt x="598646" y="629126"/>
                      <a:pt x="579596" y="651034"/>
                    </a:cubicBezTo>
                    <a:cubicBezTo>
                      <a:pt x="567214" y="664369"/>
                      <a:pt x="555784" y="678656"/>
                      <a:pt x="543401" y="691991"/>
                    </a:cubicBezTo>
                    <a:cubicBezTo>
                      <a:pt x="608171" y="755809"/>
                      <a:pt x="668179" y="817721"/>
                      <a:pt x="715804" y="880586"/>
                    </a:cubicBezTo>
                    <a:lnTo>
                      <a:pt x="350044" y="880586"/>
                    </a:lnTo>
                    <a:cubicBezTo>
                      <a:pt x="392906" y="820579"/>
                      <a:pt x="444341" y="757714"/>
                      <a:pt x="500539" y="693896"/>
                    </a:cubicBezTo>
                    <a:cubicBezTo>
                      <a:pt x="503396" y="690086"/>
                      <a:pt x="507206" y="686276"/>
                      <a:pt x="510064" y="682466"/>
                    </a:cubicBezTo>
                    <a:cubicBezTo>
                      <a:pt x="512921" y="678656"/>
                      <a:pt x="516731" y="674846"/>
                      <a:pt x="519589" y="671036"/>
                    </a:cubicBezTo>
                    <a:cubicBezTo>
                      <a:pt x="530066" y="658654"/>
                      <a:pt x="541496" y="646271"/>
                      <a:pt x="552926" y="633889"/>
                    </a:cubicBezTo>
                    <a:cubicBezTo>
                      <a:pt x="572929" y="611029"/>
                      <a:pt x="592931" y="588169"/>
                      <a:pt x="612934" y="565309"/>
                    </a:cubicBezTo>
                    <a:cubicBezTo>
                      <a:pt x="615791" y="561499"/>
                      <a:pt x="619601" y="557689"/>
                      <a:pt x="622459" y="553879"/>
                    </a:cubicBezTo>
                    <a:cubicBezTo>
                      <a:pt x="625316" y="550069"/>
                      <a:pt x="629126" y="546259"/>
                      <a:pt x="631984" y="542449"/>
                    </a:cubicBezTo>
                    <a:cubicBezTo>
                      <a:pt x="700564" y="463391"/>
                      <a:pt x="773906" y="384334"/>
                      <a:pt x="823436" y="295751"/>
                    </a:cubicBezTo>
                    <a:cubicBezTo>
                      <a:pt x="879634" y="191929"/>
                      <a:pt x="905351" y="96679"/>
                      <a:pt x="911066" y="7144"/>
                    </a:cubicBezTo>
                    <a:lnTo>
                      <a:pt x="769144" y="7144"/>
                    </a:lnTo>
                    <a:cubicBezTo>
                      <a:pt x="762476" y="83344"/>
                      <a:pt x="738664" y="159544"/>
                      <a:pt x="696754" y="224314"/>
                    </a:cubicBezTo>
                    <a:cubicBezTo>
                      <a:pt x="649129" y="297656"/>
                      <a:pt x="591026" y="369094"/>
                      <a:pt x="531019" y="439579"/>
                    </a:cubicBezTo>
                    <a:cubicBezTo>
                      <a:pt x="528161" y="443389"/>
                      <a:pt x="524351" y="447199"/>
                      <a:pt x="521494" y="451009"/>
                    </a:cubicBezTo>
                    <a:cubicBezTo>
                      <a:pt x="518636" y="454819"/>
                      <a:pt x="514826" y="458629"/>
                      <a:pt x="511969" y="462439"/>
                    </a:cubicBezTo>
                    <a:cubicBezTo>
                      <a:pt x="487204" y="491014"/>
                      <a:pt x="462439" y="519589"/>
                      <a:pt x="437674" y="547211"/>
                    </a:cubicBezTo>
                    <a:cubicBezTo>
                      <a:pt x="431006" y="554831"/>
                      <a:pt x="425291" y="561499"/>
                      <a:pt x="418624" y="568166"/>
                    </a:cubicBezTo>
                    <a:cubicBezTo>
                      <a:pt x="414814" y="571976"/>
                      <a:pt x="411956" y="575786"/>
                      <a:pt x="409099" y="579596"/>
                    </a:cubicBezTo>
                    <a:cubicBezTo>
                      <a:pt x="405289" y="583406"/>
                      <a:pt x="402431" y="587216"/>
                      <a:pt x="399574" y="591026"/>
                    </a:cubicBezTo>
                    <a:cubicBezTo>
                      <a:pt x="242411" y="772001"/>
                      <a:pt x="102394" y="943451"/>
                      <a:pt x="102394" y="1115854"/>
                    </a:cubicBezTo>
                    <a:cubicBezTo>
                      <a:pt x="102394" y="1344454"/>
                      <a:pt x="247174" y="1495901"/>
                      <a:pt x="399574" y="1623536"/>
                    </a:cubicBezTo>
                    <a:cubicBezTo>
                      <a:pt x="403384" y="1626394"/>
                      <a:pt x="407194" y="1630204"/>
                      <a:pt x="411004" y="1633061"/>
                    </a:cubicBezTo>
                    <a:cubicBezTo>
                      <a:pt x="414814" y="1635919"/>
                      <a:pt x="418624" y="1639729"/>
                      <a:pt x="422434" y="1642586"/>
                    </a:cubicBezTo>
                    <a:cubicBezTo>
                      <a:pt x="443389" y="1659731"/>
                      <a:pt x="464344" y="1676876"/>
                      <a:pt x="485299" y="1693069"/>
                    </a:cubicBezTo>
                    <a:cubicBezTo>
                      <a:pt x="502444" y="1706404"/>
                      <a:pt x="518636" y="1719739"/>
                      <a:pt x="534829" y="1733074"/>
                    </a:cubicBezTo>
                    <a:cubicBezTo>
                      <a:pt x="538639" y="1735931"/>
                      <a:pt x="542449" y="1739741"/>
                      <a:pt x="547211" y="1742599"/>
                    </a:cubicBezTo>
                    <a:cubicBezTo>
                      <a:pt x="551021" y="1745456"/>
                      <a:pt x="554831" y="1749266"/>
                      <a:pt x="558641" y="1752124"/>
                    </a:cubicBezTo>
                    <a:cubicBezTo>
                      <a:pt x="614839" y="1798796"/>
                      <a:pt x="666274" y="1845469"/>
                      <a:pt x="707231" y="1894046"/>
                    </a:cubicBezTo>
                    <a:lnTo>
                      <a:pt x="338614" y="1894046"/>
                    </a:lnTo>
                    <a:cubicBezTo>
                      <a:pt x="386239" y="1847374"/>
                      <a:pt x="445294" y="1800701"/>
                      <a:pt x="509111" y="1751171"/>
                    </a:cubicBezTo>
                    <a:cubicBezTo>
                      <a:pt x="493871" y="1738789"/>
                      <a:pt x="478631" y="1726406"/>
                      <a:pt x="462439" y="1714024"/>
                    </a:cubicBezTo>
                    <a:cubicBezTo>
                      <a:pt x="440531" y="1696879"/>
                      <a:pt x="418624" y="1678781"/>
                      <a:pt x="396716" y="1660684"/>
                    </a:cubicBezTo>
                    <a:cubicBezTo>
                      <a:pt x="230029" y="1790224"/>
                      <a:pt x="81439" y="1915954"/>
                      <a:pt x="81439" y="2095024"/>
                    </a:cubicBezTo>
                    <a:cubicBezTo>
                      <a:pt x="81439" y="2312194"/>
                      <a:pt x="216694" y="2487454"/>
                      <a:pt x="368141" y="2641759"/>
                    </a:cubicBezTo>
                    <a:cubicBezTo>
                      <a:pt x="374809" y="2636044"/>
                      <a:pt x="381476" y="2631281"/>
                      <a:pt x="388144" y="2625566"/>
                    </a:cubicBezTo>
                    <a:cubicBezTo>
                      <a:pt x="418624" y="2600801"/>
                      <a:pt x="449104" y="2576989"/>
                      <a:pt x="479584" y="2552224"/>
                    </a:cubicBezTo>
                    <a:cubicBezTo>
                      <a:pt x="432911" y="2504599"/>
                      <a:pt x="388144" y="2455069"/>
                      <a:pt x="350996" y="2404586"/>
                    </a:cubicBezTo>
                    <a:lnTo>
                      <a:pt x="680561" y="2404586"/>
                    </a:lnTo>
                    <a:cubicBezTo>
                      <a:pt x="635794" y="2456021"/>
                      <a:pt x="581501" y="2505551"/>
                      <a:pt x="524351" y="2554129"/>
                    </a:cubicBezTo>
                    <a:cubicBezTo>
                      <a:pt x="520541" y="2556986"/>
                      <a:pt x="516731" y="2560796"/>
                      <a:pt x="512921" y="2563654"/>
                    </a:cubicBezTo>
                    <a:cubicBezTo>
                      <a:pt x="509111" y="2566511"/>
                      <a:pt x="505301" y="2570321"/>
                      <a:pt x="501491" y="2573179"/>
                    </a:cubicBezTo>
                    <a:cubicBezTo>
                      <a:pt x="471964" y="2597944"/>
                      <a:pt x="440531" y="2622709"/>
                      <a:pt x="410051" y="2646521"/>
                    </a:cubicBezTo>
                    <a:cubicBezTo>
                      <a:pt x="403384" y="2652236"/>
                      <a:pt x="396716" y="2656999"/>
                      <a:pt x="390049" y="2662714"/>
                    </a:cubicBezTo>
                    <a:cubicBezTo>
                      <a:pt x="386239" y="2665571"/>
                      <a:pt x="382429" y="2669381"/>
                      <a:pt x="378619" y="2672239"/>
                    </a:cubicBezTo>
                    <a:cubicBezTo>
                      <a:pt x="374809" y="2675096"/>
                      <a:pt x="370999" y="2678906"/>
                      <a:pt x="367189" y="2681764"/>
                    </a:cubicBezTo>
                    <a:cubicBezTo>
                      <a:pt x="182404" y="2832259"/>
                      <a:pt x="7144" y="2988469"/>
                      <a:pt x="7144" y="3192304"/>
                    </a:cubicBezTo>
                    <a:cubicBezTo>
                      <a:pt x="7144" y="3388519"/>
                      <a:pt x="170974" y="3553301"/>
                      <a:pt x="355759" y="3710464"/>
                    </a:cubicBezTo>
                    <a:cubicBezTo>
                      <a:pt x="359569" y="3713321"/>
                      <a:pt x="363379" y="3717131"/>
                      <a:pt x="367189" y="3719989"/>
                    </a:cubicBezTo>
                    <a:cubicBezTo>
                      <a:pt x="370999" y="3722846"/>
                      <a:pt x="374809" y="3726656"/>
                      <a:pt x="378619" y="3729514"/>
                    </a:cubicBezTo>
                    <a:cubicBezTo>
                      <a:pt x="404336" y="3751421"/>
                      <a:pt x="431006" y="3773329"/>
                      <a:pt x="456724" y="3794284"/>
                    </a:cubicBezTo>
                    <a:cubicBezTo>
                      <a:pt x="467201" y="3802856"/>
                      <a:pt x="477679" y="3811429"/>
                      <a:pt x="488156" y="3820001"/>
                    </a:cubicBezTo>
                    <a:cubicBezTo>
                      <a:pt x="491966" y="3822859"/>
                      <a:pt x="495776" y="3826669"/>
                      <a:pt x="499586" y="3829526"/>
                    </a:cubicBezTo>
                    <a:cubicBezTo>
                      <a:pt x="503396" y="3832384"/>
                      <a:pt x="507206" y="3836194"/>
                      <a:pt x="511016" y="3839051"/>
                    </a:cubicBezTo>
                    <a:cubicBezTo>
                      <a:pt x="675799" y="3976211"/>
                      <a:pt x="830104" y="4116229"/>
                      <a:pt x="830104" y="4247674"/>
                    </a:cubicBezTo>
                    <a:lnTo>
                      <a:pt x="979646" y="4247674"/>
                    </a:lnTo>
                    <a:cubicBezTo>
                      <a:pt x="980599" y="4064794"/>
                      <a:pt x="807244" y="3903821"/>
                      <a:pt x="621506" y="3748564"/>
                    </a:cubicBezTo>
                    <a:close/>
                    <a:moveTo>
                      <a:pt x="252889" y="1080611"/>
                    </a:moveTo>
                    <a:cubicBezTo>
                      <a:pt x="257651" y="1050131"/>
                      <a:pt x="269081" y="1017746"/>
                      <a:pt x="285274" y="985361"/>
                    </a:cubicBezTo>
                    <a:cubicBezTo>
                      <a:pt x="291941" y="972026"/>
                      <a:pt x="299561" y="958691"/>
                      <a:pt x="307181" y="944404"/>
                    </a:cubicBezTo>
                    <a:lnTo>
                      <a:pt x="759619" y="944404"/>
                    </a:lnTo>
                    <a:cubicBezTo>
                      <a:pt x="767239" y="957739"/>
                      <a:pt x="774859" y="971074"/>
                      <a:pt x="780574" y="985361"/>
                    </a:cubicBezTo>
                    <a:cubicBezTo>
                      <a:pt x="794861" y="1016794"/>
                      <a:pt x="805339" y="1049179"/>
                      <a:pt x="810101" y="1080611"/>
                    </a:cubicBezTo>
                    <a:cubicBezTo>
                      <a:pt x="811054" y="1087279"/>
                      <a:pt x="812006" y="1092994"/>
                      <a:pt x="812006" y="1099661"/>
                    </a:cubicBezTo>
                    <a:lnTo>
                      <a:pt x="250031" y="1099661"/>
                    </a:lnTo>
                    <a:cubicBezTo>
                      <a:pt x="250984" y="1093946"/>
                      <a:pt x="251936" y="1087279"/>
                      <a:pt x="252889" y="1080611"/>
                    </a:cubicBezTo>
                    <a:close/>
                    <a:moveTo>
                      <a:pt x="306229" y="1319689"/>
                    </a:moveTo>
                    <a:cubicBezTo>
                      <a:pt x="293846" y="1298734"/>
                      <a:pt x="282416" y="1275874"/>
                      <a:pt x="273844" y="1253014"/>
                    </a:cubicBezTo>
                    <a:cubicBezTo>
                      <a:pt x="263366" y="1225391"/>
                      <a:pt x="256699" y="1196816"/>
                      <a:pt x="252889" y="1167289"/>
                    </a:cubicBezTo>
                    <a:lnTo>
                      <a:pt x="809149" y="1167289"/>
                    </a:lnTo>
                    <a:cubicBezTo>
                      <a:pt x="805339" y="1196816"/>
                      <a:pt x="797719" y="1226344"/>
                      <a:pt x="787241" y="1253014"/>
                    </a:cubicBezTo>
                    <a:cubicBezTo>
                      <a:pt x="778669" y="1275874"/>
                      <a:pt x="767239" y="1298734"/>
                      <a:pt x="754856" y="1319689"/>
                    </a:cubicBezTo>
                    <a:cubicBezTo>
                      <a:pt x="754856" y="1320641"/>
                      <a:pt x="753904" y="1320641"/>
                      <a:pt x="753904" y="1321594"/>
                    </a:cubicBezTo>
                    <a:lnTo>
                      <a:pt x="308134" y="1321594"/>
                    </a:lnTo>
                    <a:cubicBezTo>
                      <a:pt x="307181" y="1320641"/>
                      <a:pt x="307181" y="1320641"/>
                      <a:pt x="306229" y="1319689"/>
                    </a:cubicBezTo>
                    <a:close/>
                    <a:moveTo>
                      <a:pt x="230981" y="2097881"/>
                    </a:moveTo>
                    <a:cubicBezTo>
                      <a:pt x="230981" y="2097881"/>
                      <a:pt x="230981" y="2097881"/>
                      <a:pt x="230981" y="2097881"/>
                    </a:cubicBezTo>
                    <a:cubicBezTo>
                      <a:pt x="230981" y="2064544"/>
                      <a:pt x="240506" y="2033111"/>
                      <a:pt x="255746" y="2002631"/>
                    </a:cubicBezTo>
                    <a:cubicBezTo>
                      <a:pt x="262414" y="1989296"/>
                      <a:pt x="270986" y="1976914"/>
                      <a:pt x="279559" y="1963579"/>
                    </a:cubicBezTo>
                    <a:lnTo>
                      <a:pt x="751999" y="1963579"/>
                    </a:lnTo>
                    <a:cubicBezTo>
                      <a:pt x="758666" y="1975009"/>
                      <a:pt x="764381" y="1986439"/>
                      <a:pt x="769144" y="1997869"/>
                    </a:cubicBezTo>
                    <a:lnTo>
                      <a:pt x="769144" y="1997869"/>
                    </a:lnTo>
                    <a:cubicBezTo>
                      <a:pt x="770096" y="1999774"/>
                      <a:pt x="771049" y="2000726"/>
                      <a:pt x="771049" y="2002631"/>
                    </a:cubicBezTo>
                    <a:cubicBezTo>
                      <a:pt x="784384" y="2032159"/>
                      <a:pt x="792956" y="2064544"/>
                      <a:pt x="796766" y="2097881"/>
                    </a:cubicBezTo>
                    <a:cubicBezTo>
                      <a:pt x="797719" y="2104549"/>
                      <a:pt x="797719" y="2111216"/>
                      <a:pt x="798671" y="2118836"/>
                    </a:cubicBezTo>
                    <a:lnTo>
                      <a:pt x="551974" y="2118836"/>
                    </a:lnTo>
                    <a:lnTo>
                      <a:pt x="551021" y="2118836"/>
                    </a:lnTo>
                    <a:lnTo>
                      <a:pt x="231934" y="2118836"/>
                    </a:lnTo>
                    <a:cubicBezTo>
                      <a:pt x="230981" y="2112169"/>
                      <a:pt x="230981" y="2104549"/>
                      <a:pt x="230981" y="2097881"/>
                    </a:cubicBezTo>
                    <a:close/>
                    <a:moveTo>
                      <a:pt x="305276" y="2340769"/>
                    </a:moveTo>
                    <a:cubicBezTo>
                      <a:pt x="302419" y="2336006"/>
                      <a:pt x="299561" y="2331244"/>
                      <a:pt x="296704" y="2327434"/>
                    </a:cubicBezTo>
                    <a:cubicBezTo>
                      <a:pt x="284321" y="2305526"/>
                      <a:pt x="272891" y="2283619"/>
                      <a:pt x="264319" y="2260759"/>
                    </a:cubicBezTo>
                    <a:cubicBezTo>
                      <a:pt x="254794" y="2235994"/>
                      <a:pt x="246221" y="2211229"/>
                      <a:pt x="240506" y="2186464"/>
                    </a:cubicBezTo>
                    <a:lnTo>
                      <a:pt x="551021" y="2186464"/>
                    </a:lnTo>
                    <a:lnTo>
                      <a:pt x="551974" y="2186464"/>
                    </a:lnTo>
                    <a:lnTo>
                      <a:pt x="794861" y="2186464"/>
                    </a:lnTo>
                    <a:cubicBezTo>
                      <a:pt x="791051" y="2212181"/>
                      <a:pt x="783431" y="2236946"/>
                      <a:pt x="773906" y="2260759"/>
                    </a:cubicBezTo>
                    <a:cubicBezTo>
                      <a:pt x="768191" y="2275046"/>
                      <a:pt x="761524" y="2289334"/>
                      <a:pt x="753904" y="2303621"/>
                    </a:cubicBezTo>
                    <a:lnTo>
                      <a:pt x="754856" y="2303621"/>
                    </a:lnTo>
                    <a:cubicBezTo>
                      <a:pt x="750094" y="2312194"/>
                      <a:pt x="745331" y="2319814"/>
                      <a:pt x="740569" y="2328386"/>
                    </a:cubicBezTo>
                    <a:cubicBezTo>
                      <a:pt x="737711" y="2333149"/>
                      <a:pt x="734854" y="2337911"/>
                      <a:pt x="731996" y="2341721"/>
                    </a:cubicBezTo>
                    <a:lnTo>
                      <a:pt x="305276" y="2341721"/>
                    </a:lnTo>
                    <a:close/>
                    <a:moveTo>
                      <a:pt x="158591" y="3162776"/>
                    </a:moveTo>
                    <a:cubicBezTo>
                      <a:pt x="163354" y="3130391"/>
                      <a:pt x="173831" y="3098006"/>
                      <a:pt x="190976" y="3067526"/>
                    </a:cubicBezTo>
                    <a:cubicBezTo>
                      <a:pt x="201454" y="3048476"/>
                      <a:pt x="213836" y="3029426"/>
                      <a:pt x="227171" y="3011329"/>
                    </a:cubicBezTo>
                    <a:lnTo>
                      <a:pt x="723424" y="3011329"/>
                    </a:lnTo>
                    <a:cubicBezTo>
                      <a:pt x="736759" y="3030379"/>
                      <a:pt x="749141" y="3048476"/>
                      <a:pt x="759619" y="3067526"/>
                    </a:cubicBezTo>
                    <a:cubicBezTo>
                      <a:pt x="776764" y="3098959"/>
                      <a:pt x="789146" y="3131344"/>
                      <a:pt x="795814" y="3162776"/>
                    </a:cubicBezTo>
                    <a:cubicBezTo>
                      <a:pt x="796766" y="3166586"/>
                      <a:pt x="796766" y="3170396"/>
                      <a:pt x="797719" y="3174206"/>
                    </a:cubicBezTo>
                    <a:lnTo>
                      <a:pt x="157639" y="3174206"/>
                    </a:lnTo>
                    <a:cubicBezTo>
                      <a:pt x="157639" y="3170396"/>
                      <a:pt x="157639" y="3166586"/>
                      <a:pt x="158591" y="3162776"/>
                    </a:cubicBezTo>
                    <a:close/>
                    <a:moveTo>
                      <a:pt x="236696" y="3391376"/>
                    </a:moveTo>
                    <a:cubicBezTo>
                      <a:pt x="220504" y="3369469"/>
                      <a:pt x="205264" y="3346609"/>
                      <a:pt x="193834" y="3324701"/>
                    </a:cubicBezTo>
                    <a:cubicBezTo>
                      <a:pt x="179546" y="3298031"/>
                      <a:pt x="169069" y="3271361"/>
                      <a:pt x="163354" y="3244691"/>
                    </a:cubicBezTo>
                    <a:lnTo>
                      <a:pt x="796766" y="3244691"/>
                    </a:lnTo>
                    <a:cubicBezTo>
                      <a:pt x="792004" y="3271361"/>
                      <a:pt x="782479" y="3298031"/>
                      <a:pt x="770096" y="3324701"/>
                    </a:cubicBezTo>
                    <a:cubicBezTo>
                      <a:pt x="759619" y="3347561"/>
                      <a:pt x="746284" y="3369469"/>
                      <a:pt x="730091" y="3391376"/>
                    </a:cubicBezTo>
                    <a:cubicBezTo>
                      <a:pt x="726281" y="3397091"/>
                      <a:pt x="721519" y="3402806"/>
                      <a:pt x="717709" y="3408521"/>
                    </a:cubicBezTo>
                    <a:lnTo>
                      <a:pt x="250984" y="3408521"/>
                    </a:lnTo>
                    <a:cubicBezTo>
                      <a:pt x="245269" y="3402806"/>
                      <a:pt x="240506" y="3397091"/>
                      <a:pt x="236696" y="33913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53A101-27DF-49C9-9BFB-BC60025E8D31}"/>
                </a:ext>
              </a:extLst>
            </p:cNvPr>
            <p:cNvSpPr/>
            <p:nvPr userDrawn="1"/>
          </p:nvSpPr>
          <p:spPr>
            <a:xfrm>
              <a:off x="4753971" y="1422241"/>
              <a:ext cx="2236706" cy="2236707"/>
            </a:xfrm>
            <a:prstGeom prst="ellipse">
              <a:avLst/>
            </a:prstGeom>
            <a:noFill/>
            <a:ln w="190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50FFA98-2BEB-4FEA-B100-16FDF0055723}"/>
                </a:ext>
              </a:extLst>
            </p:cNvPr>
            <p:cNvSpPr/>
            <p:nvPr/>
          </p:nvSpPr>
          <p:spPr>
            <a:xfrm rot="2654637" flipH="1">
              <a:off x="5586186" y="2143220"/>
              <a:ext cx="326647" cy="278481"/>
            </a:xfrm>
            <a:custGeom>
              <a:avLst/>
              <a:gdLst>
                <a:gd name="connsiteX0" fmla="*/ 312351 w 326647"/>
                <a:gd name="connsiteY0" fmla="*/ 1925 h 278481"/>
                <a:gd name="connsiteX1" fmla="*/ 160006 w 326647"/>
                <a:gd name="connsiteY1" fmla="*/ 0 h 278481"/>
                <a:gd name="connsiteX2" fmla="*/ 168367 w 326647"/>
                <a:gd name="connsiteY2" fmla="*/ 25774 h 278481"/>
                <a:gd name="connsiteX3" fmla="*/ 177567 w 326647"/>
                <a:gd name="connsiteY3" fmla="*/ 79053 h 278481"/>
                <a:gd name="connsiteX4" fmla="*/ 179454 w 326647"/>
                <a:gd name="connsiteY4" fmla="*/ 101812 h 278481"/>
                <a:gd name="connsiteX5" fmla="*/ 928 w 326647"/>
                <a:gd name="connsiteY5" fmla="*/ 101812 h 278481"/>
                <a:gd name="connsiteX6" fmla="*/ 0 w 326647"/>
                <a:gd name="connsiteY6" fmla="*/ 175265 h 278481"/>
                <a:gd name="connsiteX7" fmla="*/ 175680 w 326647"/>
                <a:gd name="connsiteY7" fmla="*/ 175265 h 278481"/>
                <a:gd name="connsiteX8" fmla="*/ 154921 w 326647"/>
                <a:gd name="connsiteY8" fmla="*/ 255959 h 278481"/>
                <a:gd name="connsiteX9" fmla="*/ 146164 w 326647"/>
                <a:gd name="connsiteY9" fmla="*/ 276534 h 278481"/>
                <a:gd name="connsiteX10" fmla="*/ 300272 w 326647"/>
                <a:gd name="connsiteY10" fmla="*/ 278481 h 278481"/>
                <a:gd name="connsiteX11" fmla="*/ 317919 w 326647"/>
                <a:gd name="connsiteY11" fmla="*/ 214707 h 278481"/>
                <a:gd name="connsiteX12" fmla="*/ 326647 w 326647"/>
                <a:gd name="connsiteY12" fmla="*/ 121469 h 278481"/>
                <a:gd name="connsiteX13" fmla="*/ 321221 w 326647"/>
                <a:gd name="connsiteY13" fmla="*/ 43749 h 27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6647" h="278481">
                  <a:moveTo>
                    <a:pt x="312351" y="1925"/>
                  </a:moveTo>
                  <a:lnTo>
                    <a:pt x="160006" y="0"/>
                  </a:lnTo>
                  <a:lnTo>
                    <a:pt x="168367" y="25774"/>
                  </a:lnTo>
                  <a:cubicBezTo>
                    <a:pt x="172613" y="43103"/>
                    <a:pt x="175679" y="60948"/>
                    <a:pt x="177567" y="79053"/>
                  </a:cubicBezTo>
                  <a:cubicBezTo>
                    <a:pt x="178511" y="86295"/>
                    <a:pt x="178511" y="93536"/>
                    <a:pt x="179454" y="101812"/>
                  </a:cubicBezTo>
                  <a:lnTo>
                    <a:pt x="928" y="101812"/>
                  </a:lnTo>
                  <a:lnTo>
                    <a:pt x="0" y="175265"/>
                  </a:lnTo>
                  <a:lnTo>
                    <a:pt x="175680" y="175265"/>
                  </a:lnTo>
                  <a:cubicBezTo>
                    <a:pt x="171905" y="203197"/>
                    <a:pt x="164357" y="230095"/>
                    <a:pt x="154921" y="255959"/>
                  </a:cubicBezTo>
                  <a:lnTo>
                    <a:pt x="146164" y="276534"/>
                  </a:lnTo>
                  <a:lnTo>
                    <a:pt x="300272" y="278481"/>
                  </a:lnTo>
                  <a:lnTo>
                    <a:pt x="317919" y="214707"/>
                  </a:lnTo>
                  <a:cubicBezTo>
                    <a:pt x="323580" y="184576"/>
                    <a:pt x="326647" y="153540"/>
                    <a:pt x="326647" y="121469"/>
                  </a:cubicBezTo>
                  <a:cubicBezTo>
                    <a:pt x="326647" y="94571"/>
                    <a:pt x="324760" y="68708"/>
                    <a:pt x="321221" y="4374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37378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1866953-D6CB-4223-8AA1-8369CC5766E2}"/>
              </a:ext>
            </a:extLst>
          </p:cNvPr>
          <p:cNvSpPr/>
          <p:nvPr/>
        </p:nvSpPr>
        <p:spPr>
          <a:xfrm>
            <a:off x="574250" y="1784454"/>
            <a:ext cx="1332449" cy="4432060"/>
          </a:xfrm>
          <a:custGeom>
            <a:avLst/>
            <a:gdLst>
              <a:gd name="connsiteX0" fmla="*/ 349567 w 972505"/>
              <a:gd name="connsiteY0" fmla="*/ 3743325 h 4242435"/>
              <a:gd name="connsiteX1" fmla="*/ 429577 w 972505"/>
              <a:gd name="connsiteY1" fmla="*/ 3809047 h 4242435"/>
              <a:gd name="connsiteX2" fmla="*/ 459105 w 972505"/>
              <a:gd name="connsiteY2" fmla="*/ 3833812 h 4242435"/>
              <a:gd name="connsiteX3" fmla="*/ 149542 w 972505"/>
              <a:gd name="connsiteY3" fmla="*/ 4242435 h 4242435"/>
              <a:gd name="connsiteX4" fmla="*/ 0 w 972505"/>
              <a:gd name="connsiteY4" fmla="*/ 4242435 h 4242435"/>
              <a:gd name="connsiteX5" fmla="*/ 349567 w 972505"/>
              <a:gd name="connsiteY5" fmla="*/ 3743325 h 4242435"/>
              <a:gd name="connsiteX6" fmla="*/ 156210 w 972505"/>
              <a:gd name="connsiteY6" fmla="*/ 3237547 h 4242435"/>
              <a:gd name="connsiteX7" fmla="*/ 186690 w 972505"/>
              <a:gd name="connsiteY7" fmla="*/ 3317557 h 4242435"/>
              <a:gd name="connsiteX8" fmla="*/ 229552 w 972505"/>
              <a:gd name="connsiteY8" fmla="*/ 3384232 h 4242435"/>
              <a:gd name="connsiteX9" fmla="*/ 243840 w 972505"/>
              <a:gd name="connsiteY9" fmla="*/ 3401377 h 4242435"/>
              <a:gd name="connsiteX10" fmla="*/ 710565 w 972505"/>
              <a:gd name="connsiteY10" fmla="*/ 3401377 h 4242435"/>
              <a:gd name="connsiteX11" fmla="*/ 722947 w 972505"/>
              <a:gd name="connsiteY11" fmla="*/ 3384232 h 4242435"/>
              <a:gd name="connsiteX12" fmla="*/ 762952 w 972505"/>
              <a:gd name="connsiteY12" fmla="*/ 3317557 h 4242435"/>
              <a:gd name="connsiteX13" fmla="*/ 789622 w 972505"/>
              <a:gd name="connsiteY13" fmla="*/ 3237547 h 4242435"/>
              <a:gd name="connsiteX14" fmla="*/ 220027 w 972505"/>
              <a:gd name="connsiteY14" fmla="*/ 3004185 h 4242435"/>
              <a:gd name="connsiteX15" fmla="*/ 183832 w 972505"/>
              <a:gd name="connsiteY15" fmla="*/ 3060382 h 4242435"/>
              <a:gd name="connsiteX16" fmla="*/ 151447 w 972505"/>
              <a:gd name="connsiteY16" fmla="*/ 3155632 h 4242435"/>
              <a:gd name="connsiteX17" fmla="*/ 150495 w 972505"/>
              <a:gd name="connsiteY17" fmla="*/ 3167062 h 4242435"/>
              <a:gd name="connsiteX18" fmla="*/ 790575 w 972505"/>
              <a:gd name="connsiteY18" fmla="*/ 3167062 h 4242435"/>
              <a:gd name="connsiteX19" fmla="*/ 788670 w 972505"/>
              <a:gd name="connsiteY19" fmla="*/ 3155632 h 4242435"/>
              <a:gd name="connsiteX20" fmla="*/ 752475 w 972505"/>
              <a:gd name="connsiteY20" fmla="*/ 3060382 h 4242435"/>
              <a:gd name="connsiteX21" fmla="*/ 716280 w 972505"/>
              <a:gd name="connsiteY21" fmla="*/ 3004185 h 4242435"/>
              <a:gd name="connsiteX22" fmla="*/ 233362 w 972505"/>
              <a:gd name="connsiteY22" fmla="*/ 2179320 h 4242435"/>
              <a:gd name="connsiteX23" fmla="*/ 257175 w 972505"/>
              <a:gd name="connsiteY23" fmla="*/ 2253615 h 4242435"/>
              <a:gd name="connsiteX24" fmla="*/ 289560 w 972505"/>
              <a:gd name="connsiteY24" fmla="*/ 2320290 h 4242435"/>
              <a:gd name="connsiteX25" fmla="*/ 298132 w 972505"/>
              <a:gd name="connsiteY25" fmla="*/ 2333625 h 4242435"/>
              <a:gd name="connsiteX26" fmla="*/ 298132 w 972505"/>
              <a:gd name="connsiteY26" fmla="*/ 2334577 h 4242435"/>
              <a:gd name="connsiteX27" fmla="*/ 724852 w 972505"/>
              <a:gd name="connsiteY27" fmla="*/ 2334577 h 4242435"/>
              <a:gd name="connsiteX28" fmla="*/ 733425 w 972505"/>
              <a:gd name="connsiteY28" fmla="*/ 2321242 h 4242435"/>
              <a:gd name="connsiteX29" fmla="*/ 747712 w 972505"/>
              <a:gd name="connsiteY29" fmla="*/ 2296477 h 4242435"/>
              <a:gd name="connsiteX30" fmla="*/ 746760 w 972505"/>
              <a:gd name="connsiteY30" fmla="*/ 2296477 h 4242435"/>
              <a:gd name="connsiteX31" fmla="*/ 766762 w 972505"/>
              <a:gd name="connsiteY31" fmla="*/ 2253615 h 4242435"/>
              <a:gd name="connsiteX32" fmla="*/ 787717 w 972505"/>
              <a:gd name="connsiteY32" fmla="*/ 2179320 h 4242435"/>
              <a:gd name="connsiteX33" fmla="*/ 544830 w 972505"/>
              <a:gd name="connsiteY33" fmla="*/ 2179320 h 4242435"/>
              <a:gd name="connsiteX34" fmla="*/ 543877 w 972505"/>
              <a:gd name="connsiteY34" fmla="*/ 2179320 h 4242435"/>
              <a:gd name="connsiteX35" fmla="*/ 272415 w 972505"/>
              <a:gd name="connsiteY35" fmla="*/ 1956435 h 4242435"/>
              <a:gd name="connsiteX36" fmla="*/ 248602 w 972505"/>
              <a:gd name="connsiteY36" fmla="*/ 1995487 h 4242435"/>
              <a:gd name="connsiteX37" fmla="*/ 223837 w 972505"/>
              <a:gd name="connsiteY37" fmla="*/ 2090737 h 4242435"/>
              <a:gd name="connsiteX38" fmla="*/ 224790 w 972505"/>
              <a:gd name="connsiteY38" fmla="*/ 2111692 h 4242435"/>
              <a:gd name="connsiteX39" fmla="*/ 543877 w 972505"/>
              <a:gd name="connsiteY39" fmla="*/ 2111692 h 4242435"/>
              <a:gd name="connsiteX40" fmla="*/ 544830 w 972505"/>
              <a:gd name="connsiteY40" fmla="*/ 2111692 h 4242435"/>
              <a:gd name="connsiteX41" fmla="*/ 791527 w 972505"/>
              <a:gd name="connsiteY41" fmla="*/ 2111692 h 4242435"/>
              <a:gd name="connsiteX42" fmla="*/ 789622 w 972505"/>
              <a:gd name="connsiteY42" fmla="*/ 2090737 h 4242435"/>
              <a:gd name="connsiteX43" fmla="*/ 763905 w 972505"/>
              <a:gd name="connsiteY43" fmla="*/ 1995487 h 4242435"/>
              <a:gd name="connsiteX44" fmla="*/ 762000 w 972505"/>
              <a:gd name="connsiteY44" fmla="*/ 1990725 h 4242435"/>
              <a:gd name="connsiteX45" fmla="*/ 744855 w 972505"/>
              <a:gd name="connsiteY45" fmla="*/ 1956435 h 4242435"/>
              <a:gd name="connsiteX46" fmla="*/ 245745 w 972505"/>
              <a:gd name="connsiteY46" fmla="*/ 1160145 h 4242435"/>
              <a:gd name="connsiteX47" fmla="*/ 266700 w 972505"/>
              <a:gd name="connsiteY47" fmla="*/ 1245870 h 4242435"/>
              <a:gd name="connsiteX48" fmla="*/ 299085 w 972505"/>
              <a:gd name="connsiteY48" fmla="*/ 1312545 h 4242435"/>
              <a:gd name="connsiteX49" fmla="*/ 300990 w 972505"/>
              <a:gd name="connsiteY49" fmla="*/ 1314450 h 4242435"/>
              <a:gd name="connsiteX50" fmla="*/ 746760 w 972505"/>
              <a:gd name="connsiteY50" fmla="*/ 1314450 h 4242435"/>
              <a:gd name="connsiteX51" fmla="*/ 747712 w 972505"/>
              <a:gd name="connsiteY51" fmla="*/ 1312545 h 4242435"/>
              <a:gd name="connsiteX52" fmla="*/ 780097 w 972505"/>
              <a:gd name="connsiteY52" fmla="*/ 1245870 h 4242435"/>
              <a:gd name="connsiteX53" fmla="*/ 802005 w 972505"/>
              <a:gd name="connsiteY53" fmla="*/ 1160145 h 4242435"/>
              <a:gd name="connsiteX54" fmla="*/ 300037 w 972505"/>
              <a:gd name="connsiteY54" fmla="*/ 937260 h 4242435"/>
              <a:gd name="connsiteX55" fmla="*/ 278130 w 972505"/>
              <a:gd name="connsiteY55" fmla="*/ 978217 h 4242435"/>
              <a:gd name="connsiteX56" fmla="*/ 245745 w 972505"/>
              <a:gd name="connsiteY56" fmla="*/ 1073467 h 4242435"/>
              <a:gd name="connsiteX57" fmla="*/ 242887 w 972505"/>
              <a:gd name="connsiteY57" fmla="*/ 1092517 h 4242435"/>
              <a:gd name="connsiteX58" fmla="*/ 804862 w 972505"/>
              <a:gd name="connsiteY58" fmla="*/ 1092517 h 4242435"/>
              <a:gd name="connsiteX59" fmla="*/ 802957 w 972505"/>
              <a:gd name="connsiteY59" fmla="*/ 1073467 h 4242435"/>
              <a:gd name="connsiteX60" fmla="*/ 773430 w 972505"/>
              <a:gd name="connsiteY60" fmla="*/ 978217 h 4242435"/>
              <a:gd name="connsiteX61" fmla="*/ 752475 w 972505"/>
              <a:gd name="connsiteY61" fmla="*/ 937260 h 4242435"/>
              <a:gd name="connsiteX62" fmla="*/ 762000 w 972505"/>
              <a:gd name="connsiteY62" fmla="*/ 0 h 4242435"/>
              <a:gd name="connsiteX63" fmla="*/ 903922 w 972505"/>
              <a:gd name="connsiteY63" fmla="*/ 0 h 4242435"/>
              <a:gd name="connsiteX64" fmla="*/ 816292 w 972505"/>
              <a:gd name="connsiteY64" fmla="*/ 288607 h 4242435"/>
              <a:gd name="connsiteX65" fmla="*/ 624840 w 972505"/>
              <a:gd name="connsiteY65" fmla="*/ 535305 h 4242435"/>
              <a:gd name="connsiteX66" fmla="*/ 615315 w 972505"/>
              <a:gd name="connsiteY66" fmla="*/ 546735 h 4242435"/>
              <a:gd name="connsiteX67" fmla="*/ 605790 w 972505"/>
              <a:gd name="connsiteY67" fmla="*/ 558165 h 4242435"/>
              <a:gd name="connsiteX68" fmla="*/ 545782 w 972505"/>
              <a:gd name="connsiteY68" fmla="*/ 626745 h 4242435"/>
              <a:gd name="connsiteX69" fmla="*/ 512445 w 972505"/>
              <a:gd name="connsiteY69" fmla="*/ 663892 h 4242435"/>
              <a:gd name="connsiteX70" fmla="*/ 502920 w 972505"/>
              <a:gd name="connsiteY70" fmla="*/ 675322 h 4242435"/>
              <a:gd name="connsiteX71" fmla="*/ 493395 w 972505"/>
              <a:gd name="connsiteY71" fmla="*/ 686752 h 4242435"/>
              <a:gd name="connsiteX72" fmla="*/ 342900 w 972505"/>
              <a:gd name="connsiteY72" fmla="*/ 873442 h 4242435"/>
              <a:gd name="connsiteX73" fmla="*/ 708660 w 972505"/>
              <a:gd name="connsiteY73" fmla="*/ 873442 h 4242435"/>
              <a:gd name="connsiteX74" fmla="*/ 536257 w 972505"/>
              <a:gd name="connsiteY74" fmla="*/ 684847 h 4242435"/>
              <a:gd name="connsiteX75" fmla="*/ 572452 w 972505"/>
              <a:gd name="connsiteY75" fmla="*/ 643890 h 4242435"/>
              <a:gd name="connsiteX76" fmla="*/ 629602 w 972505"/>
              <a:gd name="connsiteY76" fmla="*/ 578167 h 4242435"/>
              <a:gd name="connsiteX77" fmla="*/ 955357 w 972505"/>
              <a:gd name="connsiteY77" fmla="*/ 1112520 h 4242435"/>
              <a:gd name="connsiteX78" fmla="*/ 662940 w 972505"/>
              <a:gd name="connsiteY78" fmla="*/ 1621155 h 4242435"/>
              <a:gd name="connsiteX79" fmla="*/ 598170 w 972505"/>
              <a:gd name="connsiteY79" fmla="*/ 1568767 h 4242435"/>
              <a:gd name="connsiteX80" fmla="*/ 551497 w 972505"/>
              <a:gd name="connsiteY80" fmla="*/ 1531620 h 4242435"/>
              <a:gd name="connsiteX81" fmla="*/ 701040 w 972505"/>
              <a:gd name="connsiteY81" fmla="*/ 1383030 h 4242435"/>
              <a:gd name="connsiteX82" fmla="*/ 349567 w 972505"/>
              <a:gd name="connsiteY82" fmla="*/ 1383030 h 4242435"/>
              <a:gd name="connsiteX83" fmla="*/ 504825 w 972505"/>
              <a:gd name="connsiteY83" fmla="*/ 1531620 h 4242435"/>
              <a:gd name="connsiteX84" fmla="*/ 516255 w 972505"/>
              <a:gd name="connsiteY84" fmla="*/ 1541145 h 4242435"/>
              <a:gd name="connsiteX85" fmla="*/ 527685 w 972505"/>
              <a:gd name="connsiteY85" fmla="*/ 1550670 h 4242435"/>
              <a:gd name="connsiteX86" fmla="*/ 576262 w 972505"/>
              <a:gd name="connsiteY86" fmla="*/ 1589722 h 4242435"/>
              <a:gd name="connsiteX87" fmla="*/ 639127 w 972505"/>
              <a:gd name="connsiteY87" fmla="*/ 1640205 h 4242435"/>
              <a:gd name="connsiteX88" fmla="*/ 650557 w 972505"/>
              <a:gd name="connsiteY88" fmla="*/ 1649730 h 4242435"/>
              <a:gd name="connsiteX89" fmla="*/ 661987 w 972505"/>
              <a:gd name="connsiteY89" fmla="*/ 1659255 h 4242435"/>
              <a:gd name="connsiteX90" fmla="*/ 920115 w 972505"/>
              <a:gd name="connsiteY90" fmla="*/ 1991677 h 4242435"/>
              <a:gd name="connsiteX91" fmla="*/ 919162 w 972505"/>
              <a:gd name="connsiteY91" fmla="*/ 1991677 h 4242435"/>
              <a:gd name="connsiteX92" fmla="*/ 940117 w 972505"/>
              <a:gd name="connsiteY92" fmla="*/ 2129790 h 4242435"/>
              <a:gd name="connsiteX93" fmla="*/ 906780 w 972505"/>
              <a:gd name="connsiteY93" fmla="*/ 2296477 h 4242435"/>
              <a:gd name="connsiteX94" fmla="*/ 907732 w 972505"/>
              <a:gd name="connsiteY94" fmla="*/ 2296477 h 4242435"/>
              <a:gd name="connsiteX95" fmla="*/ 617220 w 972505"/>
              <a:gd name="connsiteY95" fmla="*/ 2648902 h 4242435"/>
              <a:gd name="connsiteX96" fmla="*/ 605790 w 972505"/>
              <a:gd name="connsiteY96" fmla="*/ 2658427 h 4242435"/>
              <a:gd name="connsiteX97" fmla="*/ 594360 w 972505"/>
              <a:gd name="connsiteY97" fmla="*/ 2667952 h 4242435"/>
              <a:gd name="connsiteX98" fmla="*/ 501015 w 972505"/>
              <a:gd name="connsiteY98" fmla="*/ 2743200 h 4242435"/>
              <a:gd name="connsiteX99" fmla="*/ 482917 w 972505"/>
              <a:gd name="connsiteY99" fmla="*/ 2757487 h 4242435"/>
              <a:gd name="connsiteX100" fmla="*/ 470535 w 972505"/>
              <a:gd name="connsiteY100" fmla="*/ 2767012 h 4242435"/>
              <a:gd name="connsiteX101" fmla="*/ 459105 w 972505"/>
              <a:gd name="connsiteY101" fmla="*/ 2776537 h 4242435"/>
              <a:gd name="connsiteX102" fmla="*/ 280987 w 972505"/>
              <a:gd name="connsiteY102" fmla="*/ 2933700 h 4242435"/>
              <a:gd name="connsiteX103" fmla="*/ 661035 w 972505"/>
              <a:gd name="connsiteY103" fmla="*/ 2933700 h 4242435"/>
              <a:gd name="connsiteX104" fmla="*/ 507682 w 972505"/>
              <a:gd name="connsiteY104" fmla="*/ 2778442 h 4242435"/>
              <a:gd name="connsiteX105" fmla="*/ 524827 w 972505"/>
              <a:gd name="connsiteY105" fmla="*/ 2765107 h 4242435"/>
              <a:gd name="connsiteX106" fmla="*/ 618172 w 972505"/>
              <a:gd name="connsiteY106" fmla="*/ 2688907 h 4242435"/>
              <a:gd name="connsiteX107" fmla="*/ 942975 w 972505"/>
              <a:gd name="connsiteY107" fmla="*/ 3195637 h 4242435"/>
              <a:gd name="connsiteX108" fmla="*/ 615315 w 972505"/>
              <a:gd name="connsiteY108" fmla="*/ 3702367 h 4242435"/>
              <a:gd name="connsiteX109" fmla="*/ 575310 w 972505"/>
              <a:gd name="connsiteY109" fmla="*/ 3669030 h 4242435"/>
              <a:gd name="connsiteX110" fmla="*/ 505777 w 972505"/>
              <a:gd name="connsiteY110" fmla="*/ 3611880 h 4242435"/>
              <a:gd name="connsiteX111" fmla="*/ 651510 w 972505"/>
              <a:gd name="connsiteY111" fmla="*/ 3472815 h 4242435"/>
              <a:gd name="connsiteX112" fmla="*/ 306705 w 972505"/>
              <a:gd name="connsiteY112" fmla="*/ 3472815 h 4242435"/>
              <a:gd name="connsiteX113" fmla="*/ 459105 w 972505"/>
              <a:gd name="connsiteY113" fmla="*/ 3611880 h 4242435"/>
              <a:gd name="connsiteX114" fmla="*/ 470535 w 972505"/>
              <a:gd name="connsiteY114" fmla="*/ 3621405 h 4242435"/>
              <a:gd name="connsiteX115" fmla="*/ 481965 w 972505"/>
              <a:gd name="connsiteY115" fmla="*/ 3630930 h 4242435"/>
              <a:gd name="connsiteX116" fmla="*/ 552450 w 972505"/>
              <a:gd name="connsiteY116" fmla="*/ 3689985 h 4242435"/>
              <a:gd name="connsiteX117" fmla="*/ 591502 w 972505"/>
              <a:gd name="connsiteY117" fmla="*/ 3722370 h 4242435"/>
              <a:gd name="connsiteX118" fmla="*/ 602932 w 972505"/>
              <a:gd name="connsiteY118" fmla="*/ 3731895 h 4242435"/>
              <a:gd name="connsiteX119" fmla="*/ 614362 w 972505"/>
              <a:gd name="connsiteY119" fmla="*/ 3741420 h 4242435"/>
              <a:gd name="connsiteX120" fmla="*/ 972502 w 972505"/>
              <a:gd name="connsiteY120" fmla="*/ 4240530 h 4242435"/>
              <a:gd name="connsiteX121" fmla="*/ 822960 w 972505"/>
              <a:gd name="connsiteY121" fmla="*/ 4240530 h 4242435"/>
              <a:gd name="connsiteX122" fmla="*/ 503872 w 972505"/>
              <a:gd name="connsiteY122" fmla="*/ 3831907 h 4242435"/>
              <a:gd name="connsiteX123" fmla="*/ 492442 w 972505"/>
              <a:gd name="connsiteY123" fmla="*/ 3822382 h 4242435"/>
              <a:gd name="connsiteX124" fmla="*/ 481012 w 972505"/>
              <a:gd name="connsiteY124" fmla="*/ 3812857 h 4242435"/>
              <a:gd name="connsiteX125" fmla="*/ 449580 w 972505"/>
              <a:gd name="connsiteY125" fmla="*/ 3787140 h 4242435"/>
              <a:gd name="connsiteX126" fmla="*/ 371475 w 972505"/>
              <a:gd name="connsiteY126" fmla="*/ 3722370 h 4242435"/>
              <a:gd name="connsiteX127" fmla="*/ 360045 w 972505"/>
              <a:gd name="connsiteY127" fmla="*/ 3712845 h 4242435"/>
              <a:gd name="connsiteX128" fmla="*/ 348615 w 972505"/>
              <a:gd name="connsiteY128" fmla="*/ 3703320 h 4242435"/>
              <a:gd name="connsiteX129" fmla="*/ 0 w 972505"/>
              <a:gd name="connsiteY129" fmla="*/ 3185160 h 4242435"/>
              <a:gd name="connsiteX130" fmla="*/ 360045 w 972505"/>
              <a:gd name="connsiteY130" fmla="*/ 2674620 h 4242435"/>
              <a:gd name="connsiteX131" fmla="*/ 371475 w 972505"/>
              <a:gd name="connsiteY131" fmla="*/ 2665095 h 4242435"/>
              <a:gd name="connsiteX132" fmla="*/ 382905 w 972505"/>
              <a:gd name="connsiteY132" fmla="*/ 2655570 h 4242435"/>
              <a:gd name="connsiteX133" fmla="*/ 402907 w 972505"/>
              <a:gd name="connsiteY133" fmla="*/ 2639377 h 4242435"/>
              <a:gd name="connsiteX134" fmla="*/ 494347 w 972505"/>
              <a:gd name="connsiteY134" fmla="*/ 2566035 h 4242435"/>
              <a:gd name="connsiteX135" fmla="*/ 505777 w 972505"/>
              <a:gd name="connsiteY135" fmla="*/ 2556510 h 4242435"/>
              <a:gd name="connsiteX136" fmla="*/ 517207 w 972505"/>
              <a:gd name="connsiteY136" fmla="*/ 2546985 h 4242435"/>
              <a:gd name="connsiteX137" fmla="*/ 673417 w 972505"/>
              <a:gd name="connsiteY137" fmla="*/ 2397442 h 4242435"/>
              <a:gd name="connsiteX138" fmla="*/ 343852 w 972505"/>
              <a:gd name="connsiteY138" fmla="*/ 2397442 h 4242435"/>
              <a:gd name="connsiteX139" fmla="*/ 472440 w 972505"/>
              <a:gd name="connsiteY139" fmla="*/ 2545080 h 4242435"/>
              <a:gd name="connsiteX140" fmla="*/ 381000 w 972505"/>
              <a:gd name="connsiteY140" fmla="*/ 2618422 h 4242435"/>
              <a:gd name="connsiteX141" fmla="*/ 360997 w 972505"/>
              <a:gd name="connsiteY141" fmla="*/ 2634615 h 4242435"/>
              <a:gd name="connsiteX142" fmla="*/ 74295 w 972505"/>
              <a:gd name="connsiteY142" fmla="*/ 2087880 h 4242435"/>
              <a:gd name="connsiteX143" fmla="*/ 389572 w 972505"/>
              <a:gd name="connsiteY143" fmla="*/ 1653540 h 4242435"/>
              <a:gd name="connsiteX144" fmla="*/ 455295 w 972505"/>
              <a:gd name="connsiteY144" fmla="*/ 1706880 h 4242435"/>
              <a:gd name="connsiteX145" fmla="*/ 501967 w 972505"/>
              <a:gd name="connsiteY145" fmla="*/ 1744027 h 4242435"/>
              <a:gd name="connsiteX146" fmla="*/ 331470 w 972505"/>
              <a:gd name="connsiteY146" fmla="*/ 1886902 h 4242435"/>
              <a:gd name="connsiteX147" fmla="*/ 700087 w 972505"/>
              <a:gd name="connsiteY147" fmla="*/ 1886902 h 4242435"/>
              <a:gd name="connsiteX148" fmla="*/ 551497 w 972505"/>
              <a:gd name="connsiteY148" fmla="*/ 1744980 h 4242435"/>
              <a:gd name="connsiteX149" fmla="*/ 540067 w 972505"/>
              <a:gd name="connsiteY149" fmla="*/ 1735455 h 4242435"/>
              <a:gd name="connsiteX150" fmla="*/ 527685 w 972505"/>
              <a:gd name="connsiteY150" fmla="*/ 1725930 h 4242435"/>
              <a:gd name="connsiteX151" fmla="*/ 478155 w 972505"/>
              <a:gd name="connsiteY151" fmla="*/ 1685925 h 4242435"/>
              <a:gd name="connsiteX152" fmla="*/ 415290 w 972505"/>
              <a:gd name="connsiteY152" fmla="*/ 1635442 h 4242435"/>
              <a:gd name="connsiteX153" fmla="*/ 403860 w 972505"/>
              <a:gd name="connsiteY153" fmla="*/ 1625917 h 4242435"/>
              <a:gd name="connsiteX154" fmla="*/ 392430 w 972505"/>
              <a:gd name="connsiteY154" fmla="*/ 1616392 h 4242435"/>
              <a:gd name="connsiteX155" fmla="*/ 95250 w 972505"/>
              <a:gd name="connsiteY155" fmla="*/ 1108710 h 4242435"/>
              <a:gd name="connsiteX156" fmla="*/ 392430 w 972505"/>
              <a:gd name="connsiteY156" fmla="*/ 583882 h 4242435"/>
              <a:gd name="connsiteX157" fmla="*/ 401955 w 972505"/>
              <a:gd name="connsiteY157" fmla="*/ 572452 h 4242435"/>
              <a:gd name="connsiteX158" fmla="*/ 411480 w 972505"/>
              <a:gd name="connsiteY158" fmla="*/ 561022 h 4242435"/>
              <a:gd name="connsiteX159" fmla="*/ 430530 w 972505"/>
              <a:gd name="connsiteY159" fmla="*/ 540067 h 4242435"/>
              <a:gd name="connsiteX160" fmla="*/ 504825 w 972505"/>
              <a:gd name="connsiteY160" fmla="*/ 455295 h 4242435"/>
              <a:gd name="connsiteX161" fmla="*/ 514350 w 972505"/>
              <a:gd name="connsiteY161" fmla="*/ 443865 h 4242435"/>
              <a:gd name="connsiteX162" fmla="*/ 523875 w 972505"/>
              <a:gd name="connsiteY162" fmla="*/ 432435 h 4242435"/>
              <a:gd name="connsiteX163" fmla="*/ 689610 w 972505"/>
              <a:gd name="connsiteY163" fmla="*/ 217170 h 4242435"/>
              <a:gd name="connsiteX164" fmla="*/ 762000 w 972505"/>
              <a:gd name="connsiteY164" fmla="*/ 0 h 4242435"/>
              <a:gd name="connsiteX165" fmla="*/ 85725 w 972505"/>
              <a:gd name="connsiteY165" fmla="*/ 0 h 4242435"/>
              <a:gd name="connsiteX166" fmla="*/ 251460 w 972505"/>
              <a:gd name="connsiteY166" fmla="*/ 0 h 4242435"/>
              <a:gd name="connsiteX167" fmla="*/ 281940 w 972505"/>
              <a:gd name="connsiteY167" fmla="*/ 214312 h 4242435"/>
              <a:gd name="connsiteX168" fmla="*/ 481013 w 972505"/>
              <a:gd name="connsiteY168" fmla="*/ 434340 h 4242435"/>
              <a:gd name="connsiteX169" fmla="*/ 403860 w 972505"/>
              <a:gd name="connsiteY169" fmla="*/ 522922 h 4242435"/>
              <a:gd name="connsiteX170" fmla="*/ 388620 w 972505"/>
              <a:gd name="connsiteY170" fmla="*/ 541020 h 4242435"/>
              <a:gd name="connsiteX171" fmla="*/ 158115 w 972505"/>
              <a:gd name="connsiteY171" fmla="*/ 287655 h 4242435"/>
              <a:gd name="connsiteX172" fmla="*/ 85725 w 972505"/>
              <a:gd name="connsiteY172" fmla="*/ 0 h 424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972505" h="4242435">
                <a:moveTo>
                  <a:pt x="349567" y="3743325"/>
                </a:moveTo>
                <a:cubicBezTo>
                  <a:pt x="375285" y="3765232"/>
                  <a:pt x="401955" y="3787140"/>
                  <a:pt x="429577" y="3809047"/>
                </a:cubicBezTo>
                <a:cubicBezTo>
                  <a:pt x="439102" y="3817620"/>
                  <a:pt x="449580" y="3825240"/>
                  <a:pt x="459105" y="3833812"/>
                </a:cubicBezTo>
                <a:cubicBezTo>
                  <a:pt x="294322" y="3974782"/>
                  <a:pt x="149542" y="4109085"/>
                  <a:pt x="149542" y="4242435"/>
                </a:cubicBezTo>
                <a:lnTo>
                  <a:pt x="0" y="4242435"/>
                </a:lnTo>
                <a:cubicBezTo>
                  <a:pt x="0" y="4056697"/>
                  <a:pt x="169545" y="3896677"/>
                  <a:pt x="349567" y="3743325"/>
                </a:cubicBezTo>
                <a:close/>
                <a:moveTo>
                  <a:pt x="156210" y="3237547"/>
                </a:moveTo>
                <a:cubicBezTo>
                  <a:pt x="161925" y="3264217"/>
                  <a:pt x="172402" y="3290887"/>
                  <a:pt x="186690" y="3317557"/>
                </a:cubicBezTo>
                <a:cubicBezTo>
                  <a:pt x="198120" y="3339465"/>
                  <a:pt x="213360" y="3362325"/>
                  <a:pt x="229552" y="3384232"/>
                </a:cubicBezTo>
                <a:cubicBezTo>
                  <a:pt x="233362" y="3389947"/>
                  <a:pt x="238125" y="3395662"/>
                  <a:pt x="243840" y="3401377"/>
                </a:cubicBezTo>
                <a:lnTo>
                  <a:pt x="710565" y="3401377"/>
                </a:lnTo>
                <a:cubicBezTo>
                  <a:pt x="714375" y="3395662"/>
                  <a:pt x="719137" y="3389947"/>
                  <a:pt x="722947" y="3384232"/>
                </a:cubicBezTo>
                <a:cubicBezTo>
                  <a:pt x="739140" y="3362325"/>
                  <a:pt x="752475" y="3340417"/>
                  <a:pt x="762952" y="3317557"/>
                </a:cubicBezTo>
                <a:cubicBezTo>
                  <a:pt x="775335" y="3290887"/>
                  <a:pt x="784860" y="3264217"/>
                  <a:pt x="789622" y="3237547"/>
                </a:cubicBezTo>
                <a:close/>
                <a:moveTo>
                  <a:pt x="220027" y="3004185"/>
                </a:moveTo>
                <a:cubicBezTo>
                  <a:pt x="206692" y="3022282"/>
                  <a:pt x="194310" y="3041332"/>
                  <a:pt x="183832" y="3060382"/>
                </a:cubicBezTo>
                <a:cubicBezTo>
                  <a:pt x="166687" y="3090862"/>
                  <a:pt x="156210" y="3123247"/>
                  <a:pt x="151447" y="3155632"/>
                </a:cubicBezTo>
                <a:cubicBezTo>
                  <a:pt x="150495" y="3159442"/>
                  <a:pt x="150495" y="3163252"/>
                  <a:pt x="150495" y="3167062"/>
                </a:cubicBezTo>
                <a:lnTo>
                  <a:pt x="790575" y="3167062"/>
                </a:lnTo>
                <a:cubicBezTo>
                  <a:pt x="789622" y="3163252"/>
                  <a:pt x="789622" y="3159442"/>
                  <a:pt x="788670" y="3155632"/>
                </a:cubicBezTo>
                <a:cubicBezTo>
                  <a:pt x="782002" y="3124200"/>
                  <a:pt x="769620" y="3091815"/>
                  <a:pt x="752475" y="3060382"/>
                </a:cubicBezTo>
                <a:cubicBezTo>
                  <a:pt x="741997" y="3041332"/>
                  <a:pt x="729615" y="3023235"/>
                  <a:pt x="716280" y="3004185"/>
                </a:cubicBezTo>
                <a:close/>
                <a:moveTo>
                  <a:pt x="233362" y="2179320"/>
                </a:moveTo>
                <a:cubicBezTo>
                  <a:pt x="239077" y="2204085"/>
                  <a:pt x="247650" y="2228850"/>
                  <a:pt x="257175" y="2253615"/>
                </a:cubicBezTo>
                <a:cubicBezTo>
                  <a:pt x="265747" y="2276475"/>
                  <a:pt x="277177" y="2298382"/>
                  <a:pt x="289560" y="2320290"/>
                </a:cubicBezTo>
                <a:cubicBezTo>
                  <a:pt x="292417" y="2324100"/>
                  <a:pt x="295275" y="2328862"/>
                  <a:pt x="298132" y="2333625"/>
                </a:cubicBezTo>
                <a:lnTo>
                  <a:pt x="298132" y="2334577"/>
                </a:lnTo>
                <a:lnTo>
                  <a:pt x="724852" y="2334577"/>
                </a:lnTo>
                <a:cubicBezTo>
                  <a:pt x="727710" y="2330767"/>
                  <a:pt x="730567" y="2326005"/>
                  <a:pt x="733425" y="2321242"/>
                </a:cubicBezTo>
                <a:cubicBezTo>
                  <a:pt x="738187" y="2312670"/>
                  <a:pt x="742950" y="2305050"/>
                  <a:pt x="747712" y="2296477"/>
                </a:cubicBezTo>
                <a:lnTo>
                  <a:pt x="746760" y="2296477"/>
                </a:lnTo>
                <a:cubicBezTo>
                  <a:pt x="754380" y="2282190"/>
                  <a:pt x="761047" y="2267902"/>
                  <a:pt x="766762" y="2253615"/>
                </a:cubicBezTo>
                <a:cubicBezTo>
                  <a:pt x="776287" y="2229802"/>
                  <a:pt x="783907" y="2205037"/>
                  <a:pt x="787717" y="2179320"/>
                </a:cubicBezTo>
                <a:lnTo>
                  <a:pt x="544830" y="2179320"/>
                </a:lnTo>
                <a:lnTo>
                  <a:pt x="543877" y="2179320"/>
                </a:lnTo>
                <a:close/>
                <a:moveTo>
                  <a:pt x="272415" y="1956435"/>
                </a:moveTo>
                <a:cubicBezTo>
                  <a:pt x="263842" y="1969770"/>
                  <a:pt x="255270" y="1982152"/>
                  <a:pt x="248602" y="1995487"/>
                </a:cubicBezTo>
                <a:cubicBezTo>
                  <a:pt x="233362" y="2025967"/>
                  <a:pt x="223837" y="2057400"/>
                  <a:pt x="223837" y="2090737"/>
                </a:cubicBezTo>
                <a:cubicBezTo>
                  <a:pt x="223837" y="2097405"/>
                  <a:pt x="223837" y="2105025"/>
                  <a:pt x="224790" y="2111692"/>
                </a:cubicBezTo>
                <a:lnTo>
                  <a:pt x="543877" y="2111692"/>
                </a:lnTo>
                <a:lnTo>
                  <a:pt x="544830" y="2111692"/>
                </a:lnTo>
                <a:lnTo>
                  <a:pt x="791527" y="2111692"/>
                </a:lnTo>
                <a:cubicBezTo>
                  <a:pt x="790575" y="2104072"/>
                  <a:pt x="790575" y="2097405"/>
                  <a:pt x="789622" y="2090737"/>
                </a:cubicBezTo>
                <a:cubicBezTo>
                  <a:pt x="785812" y="2057400"/>
                  <a:pt x="777240" y="2025015"/>
                  <a:pt x="763905" y="1995487"/>
                </a:cubicBezTo>
                <a:cubicBezTo>
                  <a:pt x="763905" y="1993582"/>
                  <a:pt x="762952" y="1992630"/>
                  <a:pt x="762000" y="1990725"/>
                </a:cubicBezTo>
                <a:cubicBezTo>
                  <a:pt x="757237" y="1979295"/>
                  <a:pt x="751522" y="1967865"/>
                  <a:pt x="744855" y="1956435"/>
                </a:cubicBezTo>
                <a:close/>
                <a:moveTo>
                  <a:pt x="245745" y="1160145"/>
                </a:moveTo>
                <a:cubicBezTo>
                  <a:pt x="249555" y="1189672"/>
                  <a:pt x="256222" y="1218247"/>
                  <a:pt x="266700" y="1245870"/>
                </a:cubicBezTo>
                <a:cubicBezTo>
                  <a:pt x="275272" y="1268730"/>
                  <a:pt x="286702" y="1291590"/>
                  <a:pt x="299085" y="1312545"/>
                </a:cubicBezTo>
                <a:cubicBezTo>
                  <a:pt x="300037" y="1313497"/>
                  <a:pt x="300037" y="1313497"/>
                  <a:pt x="300990" y="1314450"/>
                </a:cubicBezTo>
                <a:lnTo>
                  <a:pt x="746760" y="1314450"/>
                </a:lnTo>
                <a:cubicBezTo>
                  <a:pt x="746760" y="1313497"/>
                  <a:pt x="747712" y="1313497"/>
                  <a:pt x="747712" y="1312545"/>
                </a:cubicBezTo>
                <a:cubicBezTo>
                  <a:pt x="760095" y="1291590"/>
                  <a:pt x="771525" y="1268730"/>
                  <a:pt x="780097" y="1245870"/>
                </a:cubicBezTo>
                <a:cubicBezTo>
                  <a:pt x="790575" y="1219200"/>
                  <a:pt x="798195" y="1189672"/>
                  <a:pt x="802005" y="1160145"/>
                </a:cubicBezTo>
                <a:close/>
                <a:moveTo>
                  <a:pt x="300037" y="937260"/>
                </a:moveTo>
                <a:cubicBezTo>
                  <a:pt x="292417" y="951547"/>
                  <a:pt x="284797" y="964882"/>
                  <a:pt x="278130" y="978217"/>
                </a:cubicBezTo>
                <a:cubicBezTo>
                  <a:pt x="261937" y="1010602"/>
                  <a:pt x="250507" y="1042987"/>
                  <a:pt x="245745" y="1073467"/>
                </a:cubicBezTo>
                <a:cubicBezTo>
                  <a:pt x="244792" y="1080135"/>
                  <a:pt x="243840" y="1086802"/>
                  <a:pt x="242887" y="1092517"/>
                </a:cubicBezTo>
                <a:lnTo>
                  <a:pt x="804862" y="1092517"/>
                </a:lnTo>
                <a:cubicBezTo>
                  <a:pt x="804862" y="1085850"/>
                  <a:pt x="803910" y="1080135"/>
                  <a:pt x="802957" y="1073467"/>
                </a:cubicBezTo>
                <a:cubicBezTo>
                  <a:pt x="798195" y="1042035"/>
                  <a:pt x="787717" y="1009650"/>
                  <a:pt x="773430" y="978217"/>
                </a:cubicBezTo>
                <a:cubicBezTo>
                  <a:pt x="767715" y="963930"/>
                  <a:pt x="760095" y="950595"/>
                  <a:pt x="752475" y="937260"/>
                </a:cubicBezTo>
                <a:close/>
                <a:moveTo>
                  <a:pt x="762000" y="0"/>
                </a:moveTo>
                <a:lnTo>
                  <a:pt x="903922" y="0"/>
                </a:lnTo>
                <a:cubicBezTo>
                  <a:pt x="898207" y="89535"/>
                  <a:pt x="872490" y="184785"/>
                  <a:pt x="816292" y="288607"/>
                </a:cubicBezTo>
                <a:cubicBezTo>
                  <a:pt x="766762" y="377190"/>
                  <a:pt x="693420" y="456247"/>
                  <a:pt x="624840" y="535305"/>
                </a:cubicBezTo>
                <a:cubicBezTo>
                  <a:pt x="621982" y="539115"/>
                  <a:pt x="618172" y="542925"/>
                  <a:pt x="615315" y="546735"/>
                </a:cubicBezTo>
                <a:cubicBezTo>
                  <a:pt x="612457" y="550545"/>
                  <a:pt x="608647" y="554355"/>
                  <a:pt x="605790" y="558165"/>
                </a:cubicBezTo>
                <a:cubicBezTo>
                  <a:pt x="585787" y="581025"/>
                  <a:pt x="565785" y="603885"/>
                  <a:pt x="545782" y="626745"/>
                </a:cubicBezTo>
                <a:cubicBezTo>
                  <a:pt x="534352" y="639127"/>
                  <a:pt x="522922" y="651510"/>
                  <a:pt x="512445" y="663892"/>
                </a:cubicBezTo>
                <a:cubicBezTo>
                  <a:pt x="509587" y="667702"/>
                  <a:pt x="505777" y="671512"/>
                  <a:pt x="502920" y="675322"/>
                </a:cubicBezTo>
                <a:cubicBezTo>
                  <a:pt x="500062" y="679132"/>
                  <a:pt x="496252" y="682942"/>
                  <a:pt x="493395" y="686752"/>
                </a:cubicBezTo>
                <a:cubicBezTo>
                  <a:pt x="437197" y="750570"/>
                  <a:pt x="385762" y="813435"/>
                  <a:pt x="342900" y="873442"/>
                </a:cubicBezTo>
                <a:lnTo>
                  <a:pt x="708660" y="873442"/>
                </a:lnTo>
                <a:cubicBezTo>
                  <a:pt x="661035" y="810577"/>
                  <a:pt x="601027" y="748665"/>
                  <a:pt x="536257" y="684847"/>
                </a:cubicBezTo>
                <a:cubicBezTo>
                  <a:pt x="548640" y="671512"/>
                  <a:pt x="560070" y="657225"/>
                  <a:pt x="572452" y="643890"/>
                </a:cubicBezTo>
                <a:cubicBezTo>
                  <a:pt x="591502" y="621982"/>
                  <a:pt x="610552" y="600075"/>
                  <a:pt x="629602" y="578167"/>
                </a:cubicBezTo>
                <a:cubicBezTo>
                  <a:pt x="803910" y="746760"/>
                  <a:pt x="955357" y="912495"/>
                  <a:pt x="955357" y="1112520"/>
                </a:cubicBezTo>
                <a:cubicBezTo>
                  <a:pt x="955357" y="1332547"/>
                  <a:pt x="819150" y="1488757"/>
                  <a:pt x="662940" y="1621155"/>
                </a:cubicBezTo>
                <a:cubicBezTo>
                  <a:pt x="641032" y="1603057"/>
                  <a:pt x="620077" y="1585912"/>
                  <a:pt x="598170" y="1568767"/>
                </a:cubicBezTo>
                <a:cubicBezTo>
                  <a:pt x="582930" y="1556385"/>
                  <a:pt x="566737" y="1544002"/>
                  <a:pt x="551497" y="1531620"/>
                </a:cubicBezTo>
                <a:cubicBezTo>
                  <a:pt x="606742" y="1484947"/>
                  <a:pt x="659130" y="1435417"/>
                  <a:pt x="701040" y="1383030"/>
                </a:cubicBezTo>
                <a:lnTo>
                  <a:pt x="349567" y="1383030"/>
                </a:lnTo>
                <a:cubicBezTo>
                  <a:pt x="393382" y="1435417"/>
                  <a:pt x="447675" y="1483995"/>
                  <a:pt x="504825" y="1531620"/>
                </a:cubicBezTo>
                <a:cubicBezTo>
                  <a:pt x="508635" y="1534477"/>
                  <a:pt x="512445" y="1538287"/>
                  <a:pt x="516255" y="1541145"/>
                </a:cubicBezTo>
                <a:cubicBezTo>
                  <a:pt x="520065" y="1544002"/>
                  <a:pt x="523875" y="1547812"/>
                  <a:pt x="527685" y="1550670"/>
                </a:cubicBezTo>
                <a:cubicBezTo>
                  <a:pt x="543877" y="1563052"/>
                  <a:pt x="560070" y="1576387"/>
                  <a:pt x="576262" y="1589722"/>
                </a:cubicBezTo>
                <a:cubicBezTo>
                  <a:pt x="597217" y="1606867"/>
                  <a:pt x="618172" y="1623060"/>
                  <a:pt x="639127" y="1640205"/>
                </a:cubicBezTo>
                <a:cubicBezTo>
                  <a:pt x="642937" y="1643062"/>
                  <a:pt x="646747" y="1646872"/>
                  <a:pt x="650557" y="1649730"/>
                </a:cubicBezTo>
                <a:cubicBezTo>
                  <a:pt x="654367" y="1652587"/>
                  <a:pt x="658177" y="1656397"/>
                  <a:pt x="661987" y="1659255"/>
                </a:cubicBezTo>
                <a:cubicBezTo>
                  <a:pt x="774382" y="1753552"/>
                  <a:pt x="877252" y="1856422"/>
                  <a:pt x="920115" y="1991677"/>
                </a:cubicBezTo>
                <a:lnTo>
                  <a:pt x="919162" y="1991677"/>
                </a:lnTo>
                <a:cubicBezTo>
                  <a:pt x="932497" y="2034540"/>
                  <a:pt x="940117" y="2080260"/>
                  <a:pt x="940117" y="2129790"/>
                </a:cubicBezTo>
                <a:cubicBezTo>
                  <a:pt x="940117" y="2188845"/>
                  <a:pt x="927735" y="2244090"/>
                  <a:pt x="906780" y="2296477"/>
                </a:cubicBezTo>
                <a:lnTo>
                  <a:pt x="907732" y="2296477"/>
                </a:lnTo>
                <a:cubicBezTo>
                  <a:pt x="853440" y="2431732"/>
                  <a:pt x="739140" y="2546032"/>
                  <a:pt x="617220" y="2648902"/>
                </a:cubicBezTo>
                <a:cubicBezTo>
                  <a:pt x="613410" y="2651760"/>
                  <a:pt x="609600" y="2655570"/>
                  <a:pt x="605790" y="2658427"/>
                </a:cubicBezTo>
                <a:cubicBezTo>
                  <a:pt x="601980" y="2661285"/>
                  <a:pt x="598170" y="2665095"/>
                  <a:pt x="594360" y="2667952"/>
                </a:cubicBezTo>
                <a:cubicBezTo>
                  <a:pt x="562927" y="2693670"/>
                  <a:pt x="531495" y="2718435"/>
                  <a:pt x="501015" y="2743200"/>
                </a:cubicBezTo>
                <a:cubicBezTo>
                  <a:pt x="494347" y="2747962"/>
                  <a:pt x="488632" y="2752725"/>
                  <a:pt x="482917" y="2757487"/>
                </a:cubicBezTo>
                <a:cubicBezTo>
                  <a:pt x="478155" y="2760345"/>
                  <a:pt x="474345" y="2764155"/>
                  <a:pt x="470535" y="2767012"/>
                </a:cubicBezTo>
                <a:cubicBezTo>
                  <a:pt x="466725" y="2769870"/>
                  <a:pt x="462915" y="2773680"/>
                  <a:pt x="459105" y="2776537"/>
                </a:cubicBezTo>
                <a:cubicBezTo>
                  <a:pt x="394335" y="2829877"/>
                  <a:pt x="332422" y="2881312"/>
                  <a:pt x="280987" y="2933700"/>
                </a:cubicBezTo>
                <a:lnTo>
                  <a:pt x="661035" y="2933700"/>
                </a:lnTo>
                <a:cubicBezTo>
                  <a:pt x="616267" y="2882265"/>
                  <a:pt x="562927" y="2830830"/>
                  <a:pt x="507682" y="2778442"/>
                </a:cubicBezTo>
                <a:cubicBezTo>
                  <a:pt x="513397" y="2774632"/>
                  <a:pt x="519112" y="2769870"/>
                  <a:pt x="524827" y="2765107"/>
                </a:cubicBezTo>
                <a:cubicBezTo>
                  <a:pt x="555307" y="2740342"/>
                  <a:pt x="586740" y="2714625"/>
                  <a:pt x="618172" y="2688907"/>
                </a:cubicBezTo>
                <a:cubicBezTo>
                  <a:pt x="787717" y="2850832"/>
                  <a:pt x="942975" y="3005137"/>
                  <a:pt x="942975" y="3195637"/>
                </a:cubicBezTo>
                <a:cubicBezTo>
                  <a:pt x="942975" y="3388042"/>
                  <a:pt x="789622" y="3549967"/>
                  <a:pt x="615315" y="3702367"/>
                </a:cubicBezTo>
                <a:cubicBezTo>
                  <a:pt x="601980" y="3690937"/>
                  <a:pt x="588645" y="3680460"/>
                  <a:pt x="575310" y="3669030"/>
                </a:cubicBezTo>
                <a:cubicBezTo>
                  <a:pt x="552450" y="3649980"/>
                  <a:pt x="528637" y="3630930"/>
                  <a:pt x="505777" y="3611880"/>
                </a:cubicBezTo>
                <a:cubicBezTo>
                  <a:pt x="558165" y="3566160"/>
                  <a:pt x="607695" y="3519487"/>
                  <a:pt x="651510" y="3472815"/>
                </a:cubicBezTo>
                <a:lnTo>
                  <a:pt x="306705" y="3472815"/>
                </a:lnTo>
                <a:cubicBezTo>
                  <a:pt x="352425" y="3519487"/>
                  <a:pt x="404812" y="3566160"/>
                  <a:pt x="459105" y="3611880"/>
                </a:cubicBezTo>
                <a:cubicBezTo>
                  <a:pt x="462915" y="3614737"/>
                  <a:pt x="466725" y="3618547"/>
                  <a:pt x="470535" y="3621405"/>
                </a:cubicBezTo>
                <a:cubicBezTo>
                  <a:pt x="474345" y="3624262"/>
                  <a:pt x="478155" y="3628072"/>
                  <a:pt x="481965" y="3630930"/>
                </a:cubicBezTo>
                <a:cubicBezTo>
                  <a:pt x="504825" y="3650932"/>
                  <a:pt x="528637" y="3670935"/>
                  <a:pt x="552450" y="3689985"/>
                </a:cubicBezTo>
                <a:cubicBezTo>
                  <a:pt x="565785" y="3700462"/>
                  <a:pt x="578167" y="3711892"/>
                  <a:pt x="591502" y="3722370"/>
                </a:cubicBezTo>
                <a:cubicBezTo>
                  <a:pt x="595312" y="3725227"/>
                  <a:pt x="599122" y="3729037"/>
                  <a:pt x="602932" y="3731895"/>
                </a:cubicBezTo>
                <a:cubicBezTo>
                  <a:pt x="606742" y="3734752"/>
                  <a:pt x="610552" y="3738562"/>
                  <a:pt x="614362" y="3741420"/>
                </a:cubicBezTo>
                <a:cubicBezTo>
                  <a:pt x="800100" y="3896677"/>
                  <a:pt x="973455" y="4057650"/>
                  <a:pt x="972502" y="4240530"/>
                </a:cubicBezTo>
                <a:lnTo>
                  <a:pt x="822960" y="4240530"/>
                </a:lnTo>
                <a:cubicBezTo>
                  <a:pt x="822960" y="4109085"/>
                  <a:pt x="668655" y="3969067"/>
                  <a:pt x="503872" y="3831907"/>
                </a:cubicBezTo>
                <a:cubicBezTo>
                  <a:pt x="500062" y="3829050"/>
                  <a:pt x="496252" y="3825240"/>
                  <a:pt x="492442" y="3822382"/>
                </a:cubicBezTo>
                <a:cubicBezTo>
                  <a:pt x="488632" y="3819525"/>
                  <a:pt x="484822" y="3815715"/>
                  <a:pt x="481012" y="3812857"/>
                </a:cubicBezTo>
                <a:cubicBezTo>
                  <a:pt x="470535" y="3804285"/>
                  <a:pt x="460057" y="3795712"/>
                  <a:pt x="449580" y="3787140"/>
                </a:cubicBezTo>
                <a:cubicBezTo>
                  <a:pt x="423862" y="3766185"/>
                  <a:pt x="397192" y="3744277"/>
                  <a:pt x="371475" y="3722370"/>
                </a:cubicBezTo>
                <a:cubicBezTo>
                  <a:pt x="367665" y="3719512"/>
                  <a:pt x="363855" y="3715702"/>
                  <a:pt x="360045" y="3712845"/>
                </a:cubicBezTo>
                <a:cubicBezTo>
                  <a:pt x="356235" y="3709987"/>
                  <a:pt x="352425" y="3706177"/>
                  <a:pt x="348615" y="3703320"/>
                </a:cubicBezTo>
                <a:cubicBezTo>
                  <a:pt x="163830" y="3546157"/>
                  <a:pt x="0" y="3381375"/>
                  <a:pt x="0" y="3185160"/>
                </a:cubicBezTo>
                <a:cubicBezTo>
                  <a:pt x="0" y="2981325"/>
                  <a:pt x="175260" y="2825115"/>
                  <a:pt x="360045" y="2674620"/>
                </a:cubicBezTo>
                <a:cubicBezTo>
                  <a:pt x="363855" y="2671762"/>
                  <a:pt x="367665" y="2667952"/>
                  <a:pt x="371475" y="2665095"/>
                </a:cubicBezTo>
                <a:cubicBezTo>
                  <a:pt x="375285" y="2662237"/>
                  <a:pt x="379095" y="2658427"/>
                  <a:pt x="382905" y="2655570"/>
                </a:cubicBezTo>
                <a:cubicBezTo>
                  <a:pt x="389572" y="2649855"/>
                  <a:pt x="396240" y="2645092"/>
                  <a:pt x="402907" y="2639377"/>
                </a:cubicBezTo>
                <a:cubicBezTo>
                  <a:pt x="433387" y="2615565"/>
                  <a:pt x="464820" y="2590800"/>
                  <a:pt x="494347" y="2566035"/>
                </a:cubicBezTo>
                <a:cubicBezTo>
                  <a:pt x="498157" y="2563177"/>
                  <a:pt x="501967" y="2559367"/>
                  <a:pt x="505777" y="2556510"/>
                </a:cubicBezTo>
                <a:cubicBezTo>
                  <a:pt x="509587" y="2553652"/>
                  <a:pt x="513397" y="2549842"/>
                  <a:pt x="517207" y="2546985"/>
                </a:cubicBezTo>
                <a:cubicBezTo>
                  <a:pt x="574357" y="2498407"/>
                  <a:pt x="628650" y="2448877"/>
                  <a:pt x="673417" y="2397442"/>
                </a:cubicBezTo>
                <a:lnTo>
                  <a:pt x="343852" y="2397442"/>
                </a:lnTo>
                <a:cubicBezTo>
                  <a:pt x="381000" y="2447925"/>
                  <a:pt x="425767" y="2497455"/>
                  <a:pt x="472440" y="2545080"/>
                </a:cubicBezTo>
                <a:cubicBezTo>
                  <a:pt x="441960" y="2569845"/>
                  <a:pt x="411480" y="2593657"/>
                  <a:pt x="381000" y="2618422"/>
                </a:cubicBezTo>
                <a:cubicBezTo>
                  <a:pt x="374332" y="2624137"/>
                  <a:pt x="367665" y="2628900"/>
                  <a:pt x="360997" y="2634615"/>
                </a:cubicBezTo>
                <a:cubicBezTo>
                  <a:pt x="209550" y="2480310"/>
                  <a:pt x="74295" y="2305050"/>
                  <a:pt x="74295" y="2087880"/>
                </a:cubicBezTo>
                <a:cubicBezTo>
                  <a:pt x="74295" y="1908810"/>
                  <a:pt x="222885" y="1783080"/>
                  <a:pt x="389572" y="1653540"/>
                </a:cubicBezTo>
                <a:cubicBezTo>
                  <a:pt x="411480" y="1671637"/>
                  <a:pt x="433387" y="1689735"/>
                  <a:pt x="455295" y="1706880"/>
                </a:cubicBezTo>
                <a:cubicBezTo>
                  <a:pt x="471487" y="1719262"/>
                  <a:pt x="486727" y="1731645"/>
                  <a:pt x="501967" y="1744027"/>
                </a:cubicBezTo>
                <a:cubicBezTo>
                  <a:pt x="438150" y="1793557"/>
                  <a:pt x="379095" y="1840230"/>
                  <a:pt x="331470" y="1886902"/>
                </a:cubicBezTo>
                <a:lnTo>
                  <a:pt x="700087" y="1886902"/>
                </a:lnTo>
                <a:cubicBezTo>
                  <a:pt x="659130" y="1838325"/>
                  <a:pt x="607695" y="1791652"/>
                  <a:pt x="551497" y="1744980"/>
                </a:cubicBezTo>
                <a:cubicBezTo>
                  <a:pt x="547687" y="1742122"/>
                  <a:pt x="543877" y="1738312"/>
                  <a:pt x="540067" y="1735455"/>
                </a:cubicBezTo>
                <a:cubicBezTo>
                  <a:pt x="535305" y="1732597"/>
                  <a:pt x="531495" y="1728787"/>
                  <a:pt x="527685" y="1725930"/>
                </a:cubicBezTo>
                <a:cubicBezTo>
                  <a:pt x="511492" y="1712595"/>
                  <a:pt x="495300" y="1699260"/>
                  <a:pt x="478155" y="1685925"/>
                </a:cubicBezTo>
                <a:cubicBezTo>
                  <a:pt x="457200" y="1669732"/>
                  <a:pt x="436245" y="1652587"/>
                  <a:pt x="415290" y="1635442"/>
                </a:cubicBezTo>
                <a:cubicBezTo>
                  <a:pt x="411480" y="1632585"/>
                  <a:pt x="407670" y="1628775"/>
                  <a:pt x="403860" y="1625917"/>
                </a:cubicBezTo>
                <a:cubicBezTo>
                  <a:pt x="400050" y="1623060"/>
                  <a:pt x="396240" y="1619250"/>
                  <a:pt x="392430" y="1616392"/>
                </a:cubicBezTo>
                <a:cubicBezTo>
                  <a:pt x="240030" y="1488757"/>
                  <a:pt x="95250" y="1337310"/>
                  <a:pt x="95250" y="1108710"/>
                </a:cubicBezTo>
                <a:cubicBezTo>
                  <a:pt x="95250" y="936307"/>
                  <a:pt x="235267" y="764857"/>
                  <a:pt x="392430" y="583882"/>
                </a:cubicBezTo>
                <a:cubicBezTo>
                  <a:pt x="395287" y="580072"/>
                  <a:pt x="398145" y="576262"/>
                  <a:pt x="401955" y="572452"/>
                </a:cubicBezTo>
                <a:cubicBezTo>
                  <a:pt x="404812" y="568642"/>
                  <a:pt x="407670" y="564832"/>
                  <a:pt x="411480" y="561022"/>
                </a:cubicBezTo>
                <a:cubicBezTo>
                  <a:pt x="418147" y="554355"/>
                  <a:pt x="423862" y="547687"/>
                  <a:pt x="430530" y="540067"/>
                </a:cubicBezTo>
                <a:cubicBezTo>
                  <a:pt x="455295" y="512445"/>
                  <a:pt x="480060" y="483870"/>
                  <a:pt x="504825" y="455295"/>
                </a:cubicBezTo>
                <a:cubicBezTo>
                  <a:pt x="507682" y="451485"/>
                  <a:pt x="511492" y="447675"/>
                  <a:pt x="514350" y="443865"/>
                </a:cubicBezTo>
                <a:cubicBezTo>
                  <a:pt x="517207" y="440055"/>
                  <a:pt x="521017" y="436245"/>
                  <a:pt x="523875" y="432435"/>
                </a:cubicBezTo>
                <a:cubicBezTo>
                  <a:pt x="583882" y="361950"/>
                  <a:pt x="641985" y="290512"/>
                  <a:pt x="689610" y="217170"/>
                </a:cubicBezTo>
                <a:cubicBezTo>
                  <a:pt x="731520" y="152400"/>
                  <a:pt x="755332" y="76200"/>
                  <a:pt x="762000" y="0"/>
                </a:cubicBezTo>
                <a:close/>
                <a:moveTo>
                  <a:pt x="85725" y="0"/>
                </a:moveTo>
                <a:lnTo>
                  <a:pt x="251460" y="0"/>
                </a:lnTo>
                <a:cubicBezTo>
                  <a:pt x="243840" y="72390"/>
                  <a:pt x="251460" y="144780"/>
                  <a:pt x="281940" y="214312"/>
                </a:cubicBezTo>
                <a:cubicBezTo>
                  <a:pt x="319088" y="299085"/>
                  <a:pt x="407670" y="362902"/>
                  <a:pt x="481013" y="434340"/>
                </a:cubicBezTo>
                <a:cubicBezTo>
                  <a:pt x="455295" y="463867"/>
                  <a:pt x="429578" y="493395"/>
                  <a:pt x="403860" y="522922"/>
                </a:cubicBezTo>
                <a:cubicBezTo>
                  <a:pt x="399098" y="528637"/>
                  <a:pt x="393383" y="535305"/>
                  <a:pt x="388620" y="541020"/>
                </a:cubicBezTo>
                <a:cubicBezTo>
                  <a:pt x="305753" y="461010"/>
                  <a:pt x="210503" y="384810"/>
                  <a:pt x="158115" y="287655"/>
                </a:cubicBezTo>
                <a:cubicBezTo>
                  <a:pt x="104775" y="188595"/>
                  <a:pt x="84773" y="91440"/>
                  <a:pt x="85725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F0345B-786A-4CA8-8A2A-EED42A15023B}"/>
              </a:ext>
            </a:extLst>
          </p:cNvPr>
          <p:cNvGrpSpPr/>
          <p:nvPr/>
        </p:nvGrpSpPr>
        <p:grpSpPr>
          <a:xfrm>
            <a:off x="6688511" y="4071014"/>
            <a:ext cx="1952121" cy="1699259"/>
            <a:chOff x="5307789" y="2742465"/>
            <a:chExt cx="1571625" cy="1368049"/>
          </a:xfrm>
          <a:solidFill>
            <a:schemeClr val="accent2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C22970-5691-4D39-A5CB-B8894303A6D6}"/>
                </a:ext>
              </a:extLst>
            </p:cNvPr>
            <p:cNvSpPr/>
            <p:nvPr/>
          </p:nvSpPr>
          <p:spPr>
            <a:xfrm>
              <a:off x="5377571" y="2742465"/>
              <a:ext cx="457200" cy="447675"/>
            </a:xfrm>
            <a:custGeom>
              <a:avLst/>
              <a:gdLst>
                <a:gd name="connsiteX0" fmla="*/ 216461 w 457200"/>
                <a:gd name="connsiteY0" fmla="*/ 196950 h 447675"/>
                <a:gd name="connsiteX1" fmla="*/ 465064 w 457200"/>
                <a:gd name="connsiteY1" fmla="*/ 449363 h 447675"/>
                <a:gd name="connsiteX2" fmla="*/ 287899 w 457200"/>
                <a:gd name="connsiteY2" fmla="*/ 311250 h 447675"/>
                <a:gd name="connsiteX3" fmla="*/ 2149 w 457200"/>
                <a:gd name="connsiteY3" fmla="*/ 1688 h 447675"/>
                <a:gd name="connsiteX4" fmla="*/ 18341 w 457200"/>
                <a:gd name="connsiteY4" fmla="*/ 11213 h 447675"/>
                <a:gd name="connsiteX5" fmla="*/ 216461 w 457200"/>
                <a:gd name="connsiteY5" fmla="*/ 19695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447675">
                  <a:moveTo>
                    <a:pt x="216461" y="196950"/>
                  </a:moveTo>
                  <a:cubicBezTo>
                    <a:pt x="312664" y="292200"/>
                    <a:pt x="368861" y="354113"/>
                    <a:pt x="465064" y="449363"/>
                  </a:cubicBezTo>
                  <a:cubicBezTo>
                    <a:pt x="392674" y="392213"/>
                    <a:pt x="360289" y="368400"/>
                    <a:pt x="287899" y="311250"/>
                  </a:cubicBezTo>
                  <a:cubicBezTo>
                    <a:pt x="264086" y="285533"/>
                    <a:pt x="-13091" y="11213"/>
                    <a:pt x="2149" y="1688"/>
                  </a:cubicBezTo>
                  <a:cubicBezTo>
                    <a:pt x="4054" y="735"/>
                    <a:pt x="10721" y="4545"/>
                    <a:pt x="18341" y="11213"/>
                  </a:cubicBezTo>
                  <a:cubicBezTo>
                    <a:pt x="60251" y="41693"/>
                    <a:pt x="190744" y="171233"/>
                    <a:pt x="216461" y="196950"/>
                  </a:cubicBezTo>
                  <a:close/>
                </a:path>
              </a:pathLst>
            </a:custGeom>
            <a:grpFill/>
            <a:ln w="205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2F0D94-9831-451C-A14E-6CBFA96E4B1C}"/>
                </a:ext>
              </a:extLst>
            </p:cNvPr>
            <p:cNvSpPr/>
            <p:nvPr/>
          </p:nvSpPr>
          <p:spPr>
            <a:xfrm>
              <a:off x="5307789" y="2797537"/>
              <a:ext cx="1571625" cy="828675"/>
            </a:xfrm>
            <a:custGeom>
              <a:avLst/>
              <a:gdLst>
                <a:gd name="connsiteX0" fmla="*/ 7161 w 1571625"/>
                <a:gd name="connsiteY0" fmla="*/ 14243 h 828675"/>
                <a:gd name="connsiteX1" fmla="*/ 18591 w 1571625"/>
                <a:gd name="connsiteY1" fmla="*/ 8528 h 828675"/>
                <a:gd name="connsiteX2" fmla="*/ 173848 w 1571625"/>
                <a:gd name="connsiteY2" fmla="*/ 124733 h 828675"/>
                <a:gd name="connsiteX3" fmla="*/ 333868 w 1571625"/>
                <a:gd name="connsiteY3" fmla="*/ 243796 h 828675"/>
                <a:gd name="connsiteX4" fmla="*/ 377683 w 1571625"/>
                <a:gd name="connsiteY4" fmla="*/ 236176 h 828675"/>
                <a:gd name="connsiteX5" fmla="*/ 570088 w 1571625"/>
                <a:gd name="connsiteY5" fmla="*/ 373336 h 828675"/>
                <a:gd name="connsiteX6" fmla="*/ 959661 w 1571625"/>
                <a:gd name="connsiteY6" fmla="*/ 585743 h 828675"/>
                <a:gd name="connsiteX7" fmla="*/ 1169211 w 1571625"/>
                <a:gd name="connsiteY7" fmla="*/ 685756 h 828675"/>
                <a:gd name="connsiteX8" fmla="*/ 1229218 w 1571625"/>
                <a:gd name="connsiteY8" fmla="*/ 680041 h 828675"/>
                <a:gd name="connsiteX9" fmla="*/ 1255888 w 1571625"/>
                <a:gd name="connsiteY9" fmla="*/ 621938 h 828675"/>
                <a:gd name="connsiteX10" fmla="*/ 1353996 w 1571625"/>
                <a:gd name="connsiteY10" fmla="*/ 535261 h 828675"/>
                <a:gd name="connsiteX11" fmla="*/ 1565451 w 1571625"/>
                <a:gd name="connsiteY11" fmla="*/ 724808 h 828675"/>
                <a:gd name="connsiteX12" fmla="*/ 1541638 w 1571625"/>
                <a:gd name="connsiteY12" fmla="*/ 783863 h 828675"/>
                <a:gd name="connsiteX13" fmla="*/ 1464486 w 1571625"/>
                <a:gd name="connsiteY13" fmla="*/ 826726 h 828675"/>
                <a:gd name="connsiteX14" fmla="*/ 1285416 w 1571625"/>
                <a:gd name="connsiteY14" fmla="*/ 772433 h 828675"/>
                <a:gd name="connsiteX15" fmla="*/ 1261603 w 1571625"/>
                <a:gd name="connsiteY15" fmla="*/ 754336 h 828675"/>
                <a:gd name="connsiteX16" fmla="*/ 1142541 w 1571625"/>
                <a:gd name="connsiteY16" fmla="*/ 809581 h 828675"/>
                <a:gd name="connsiteX17" fmla="*/ 1110156 w 1571625"/>
                <a:gd name="connsiteY17" fmla="*/ 782911 h 828675"/>
                <a:gd name="connsiteX18" fmla="*/ 1111108 w 1571625"/>
                <a:gd name="connsiteY18" fmla="*/ 781958 h 828675"/>
                <a:gd name="connsiteX19" fmla="*/ 1116823 w 1571625"/>
                <a:gd name="connsiteY19" fmla="*/ 774338 h 828675"/>
                <a:gd name="connsiteX20" fmla="*/ 1134921 w 1571625"/>
                <a:gd name="connsiteY20" fmla="*/ 744811 h 828675"/>
                <a:gd name="connsiteX21" fmla="*/ 1140636 w 1571625"/>
                <a:gd name="connsiteY21" fmla="*/ 731476 h 828675"/>
                <a:gd name="connsiteX22" fmla="*/ 1131111 w 1571625"/>
                <a:gd name="connsiteY22" fmla="*/ 706711 h 828675"/>
                <a:gd name="connsiteX23" fmla="*/ 1100631 w 1571625"/>
                <a:gd name="connsiteY23" fmla="*/ 688613 h 828675"/>
                <a:gd name="connsiteX24" fmla="*/ 1048243 w 1571625"/>
                <a:gd name="connsiteY24" fmla="*/ 661943 h 828675"/>
                <a:gd name="connsiteX25" fmla="*/ 876793 w 1571625"/>
                <a:gd name="connsiteY25" fmla="*/ 572408 h 828675"/>
                <a:gd name="connsiteX26" fmla="*/ 758683 w 1571625"/>
                <a:gd name="connsiteY26" fmla="*/ 513353 h 828675"/>
                <a:gd name="connsiteX27" fmla="*/ 549133 w 1571625"/>
                <a:gd name="connsiteY27" fmla="*/ 393338 h 828675"/>
                <a:gd name="connsiteX28" fmla="*/ 499603 w 1571625"/>
                <a:gd name="connsiteY28" fmla="*/ 409531 h 828675"/>
                <a:gd name="connsiteX29" fmla="*/ 35736 w 1571625"/>
                <a:gd name="connsiteY29" fmla="*/ 46628 h 828675"/>
                <a:gd name="connsiteX30" fmla="*/ 7161 w 1571625"/>
                <a:gd name="connsiteY30" fmla="*/ 14243 h 828675"/>
                <a:gd name="connsiteX31" fmla="*/ 7161 w 1571625"/>
                <a:gd name="connsiteY31" fmla="*/ 14243 h 828675"/>
                <a:gd name="connsiteX32" fmla="*/ 1291131 w 1571625"/>
                <a:gd name="connsiteY32" fmla="*/ 592411 h 828675"/>
                <a:gd name="connsiteX33" fmla="*/ 1338756 w 1571625"/>
                <a:gd name="connsiteY33" fmla="*/ 772433 h 828675"/>
                <a:gd name="connsiteX34" fmla="*/ 1524493 w 1571625"/>
                <a:gd name="connsiteY34" fmla="*/ 772433 h 828675"/>
                <a:gd name="connsiteX35" fmla="*/ 1476868 w 1571625"/>
                <a:gd name="connsiteY35" fmla="*/ 592411 h 828675"/>
                <a:gd name="connsiteX36" fmla="*/ 1291131 w 1571625"/>
                <a:gd name="connsiteY36" fmla="*/ 592411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25" h="828675">
                  <a:moveTo>
                    <a:pt x="7161" y="14243"/>
                  </a:moveTo>
                  <a:cubicBezTo>
                    <a:pt x="7161" y="9481"/>
                    <a:pt x="6208" y="4718"/>
                    <a:pt x="18591" y="8528"/>
                  </a:cubicBezTo>
                  <a:cubicBezTo>
                    <a:pt x="29068" y="12338"/>
                    <a:pt x="108126" y="74251"/>
                    <a:pt x="173848" y="124733"/>
                  </a:cubicBezTo>
                  <a:cubicBezTo>
                    <a:pt x="241476" y="176168"/>
                    <a:pt x="314818" y="229508"/>
                    <a:pt x="333868" y="243796"/>
                  </a:cubicBezTo>
                  <a:cubicBezTo>
                    <a:pt x="348156" y="240938"/>
                    <a:pt x="364348" y="238081"/>
                    <a:pt x="377683" y="236176"/>
                  </a:cubicBezTo>
                  <a:cubicBezTo>
                    <a:pt x="443406" y="281896"/>
                    <a:pt x="505318" y="326663"/>
                    <a:pt x="570088" y="373336"/>
                  </a:cubicBezTo>
                  <a:cubicBezTo>
                    <a:pt x="700581" y="443821"/>
                    <a:pt x="830121" y="515258"/>
                    <a:pt x="959661" y="585743"/>
                  </a:cubicBezTo>
                  <a:cubicBezTo>
                    <a:pt x="1019668" y="615271"/>
                    <a:pt x="1100631" y="663848"/>
                    <a:pt x="1169211" y="685756"/>
                  </a:cubicBezTo>
                  <a:cubicBezTo>
                    <a:pt x="1193023" y="693376"/>
                    <a:pt x="1207311" y="697186"/>
                    <a:pt x="1229218" y="680041"/>
                  </a:cubicBezTo>
                  <a:cubicBezTo>
                    <a:pt x="1244458" y="668611"/>
                    <a:pt x="1242553" y="656228"/>
                    <a:pt x="1255888" y="621938"/>
                  </a:cubicBezTo>
                  <a:cubicBezTo>
                    <a:pt x="1284463" y="564788"/>
                    <a:pt x="1315896" y="540976"/>
                    <a:pt x="1353996" y="535261"/>
                  </a:cubicBezTo>
                  <a:cubicBezTo>
                    <a:pt x="1454961" y="519068"/>
                    <a:pt x="1577833" y="620033"/>
                    <a:pt x="1565451" y="724808"/>
                  </a:cubicBezTo>
                  <a:cubicBezTo>
                    <a:pt x="1563546" y="744811"/>
                    <a:pt x="1557831" y="764813"/>
                    <a:pt x="1541638" y="783863"/>
                  </a:cubicBezTo>
                  <a:cubicBezTo>
                    <a:pt x="1519731" y="809581"/>
                    <a:pt x="1496871" y="821011"/>
                    <a:pt x="1464486" y="826726"/>
                  </a:cubicBezTo>
                  <a:cubicBezTo>
                    <a:pt x="1398763" y="838156"/>
                    <a:pt x="1343518" y="814343"/>
                    <a:pt x="1285416" y="772433"/>
                  </a:cubicBezTo>
                  <a:cubicBezTo>
                    <a:pt x="1277796" y="766718"/>
                    <a:pt x="1270176" y="760051"/>
                    <a:pt x="1261603" y="754336"/>
                  </a:cubicBezTo>
                  <a:cubicBezTo>
                    <a:pt x="1194928" y="716236"/>
                    <a:pt x="1180641" y="760051"/>
                    <a:pt x="1142541" y="809581"/>
                  </a:cubicBezTo>
                  <a:cubicBezTo>
                    <a:pt x="1133968" y="814343"/>
                    <a:pt x="1103488" y="792436"/>
                    <a:pt x="1110156" y="782911"/>
                  </a:cubicBezTo>
                  <a:cubicBezTo>
                    <a:pt x="1110156" y="782911"/>
                    <a:pt x="1111108" y="781958"/>
                    <a:pt x="1111108" y="781958"/>
                  </a:cubicBezTo>
                  <a:cubicBezTo>
                    <a:pt x="1113013" y="779101"/>
                    <a:pt x="1114918" y="777196"/>
                    <a:pt x="1116823" y="774338"/>
                  </a:cubicBezTo>
                  <a:cubicBezTo>
                    <a:pt x="1126348" y="761003"/>
                    <a:pt x="1126348" y="760051"/>
                    <a:pt x="1134921" y="744811"/>
                  </a:cubicBezTo>
                  <a:cubicBezTo>
                    <a:pt x="1137778" y="738143"/>
                    <a:pt x="1139683" y="735286"/>
                    <a:pt x="1140636" y="731476"/>
                  </a:cubicBezTo>
                  <a:cubicBezTo>
                    <a:pt x="1144446" y="716236"/>
                    <a:pt x="1139683" y="717188"/>
                    <a:pt x="1131111" y="706711"/>
                  </a:cubicBezTo>
                  <a:cubicBezTo>
                    <a:pt x="1120633" y="700996"/>
                    <a:pt x="1111108" y="694328"/>
                    <a:pt x="1100631" y="688613"/>
                  </a:cubicBezTo>
                  <a:cubicBezTo>
                    <a:pt x="1083486" y="680041"/>
                    <a:pt x="1065388" y="670516"/>
                    <a:pt x="1048243" y="661943"/>
                  </a:cubicBezTo>
                  <a:cubicBezTo>
                    <a:pt x="991093" y="632416"/>
                    <a:pt x="933943" y="602888"/>
                    <a:pt x="876793" y="572408"/>
                  </a:cubicBezTo>
                  <a:cubicBezTo>
                    <a:pt x="837741" y="552406"/>
                    <a:pt x="798688" y="533356"/>
                    <a:pt x="758683" y="513353"/>
                  </a:cubicBezTo>
                  <a:cubicBezTo>
                    <a:pt x="689151" y="479063"/>
                    <a:pt x="614856" y="434296"/>
                    <a:pt x="549133" y="393338"/>
                  </a:cubicBezTo>
                  <a:lnTo>
                    <a:pt x="499603" y="409531"/>
                  </a:lnTo>
                  <a:cubicBezTo>
                    <a:pt x="341488" y="297136"/>
                    <a:pt x="185278" y="170453"/>
                    <a:pt x="35736" y="46628"/>
                  </a:cubicBezTo>
                  <a:cubicBezTo>
                    <a:pt x="27163" y="39961"/>
                    <a:pt x="10018" y="24721"/>
                    <a:pt x="7161" y="14243"/>
                  </a:cubicBezTo>
                  <a:lnTo>
                    <a:pt x="7161" y="14243"/>
                  </a:lnTo>
                  <a:close/>
                  <a:moveTo>
                    <a:pt x="1291131" y="592411"/>
                  </a:moveTo>
                  <a:cubicBezTo>
                    <a:pt x="1253031" y="641941"/>
                    <a:pt x="1273986" y="722903"/>
                    <a:pt x="1338756" y="772433"/>
                  </a:cubicBezTo>
                  <a:cubicBezTo>
                    <a:pt x="1403526" y="821963"/>
                    <a:pt x="1486393" y="822916"/>
                    <a:pt x="1524493" y="772433"/>
                  </a:cubicBezTo>
                  <a:cubicBezTo>
                    <a:pt x="1562593" y="722903"/>
                    <a:pt x="1541638" y="641941"/>
                    <a:pt x="1476868" y="592411"/>
                  </a:cubicBezTo>
                  <a:cubicBezTo>
                    <a:pt x="1413051" y="542881"/>
                    <a:pt x="1329231" y="542881"/>
                    <a:pt x="1291131" y="59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6F178EC-3D67-4267-9970-DDAC16402E14}"/>
                </a:ext>
              </a:extLst>
            </p:cNvPr>
            <p:cNvSpPr/>
            <p:nvPr/>
          </p:nvSpPr>
          <p:spPr>
            <a:xfrm>
              <a:off x="5816441" y="3196114"/>
              <a:ext cx="666750" cy="914400"/>
            </a:xfrm>
            <a:custGeom>
              <a:avLst/>
              <a:gdLst>
                <a:gd name="connsiteX0" fmla="*/ 645319 w 666750"/>
                <a:gd name="connsiteY0" fmla="*/ 871061 h 914400"/>
                <a:gd name="connsiteX1" fmla="*/ 668179 w 666750"/>
                <a:gd name="connsiteY1" fmla="*/ 785336 h 914400"/>
                <a:gd name="connsiteX2" fmla="*/ 572929 w 666750"/>
                <a:gd name="connsiteY2" fmla="*/ 624364 h 914400"/>
                <a:gd name="connsiteX3" fmla="*/ 550069 w 666750"/>
                <a:gd name="connsiteY3" fmla="*/ 605314 h 914400"/>
                <a:gd name="connsiteX4" fmla="*/ 575786 w 666750"/>
                <a:gd name="connsiteY4" fmla="*/ 476726 h 914400"/>
                <a:gd name="connsiteX5" fmla="*/ 542449 w 666750"/>
                <a:gd name="connsiteY5" fmla="*/ 451009 h 914400"/>
                <a:gd name="connsiteX6" fmla="*/ 541496 w 666750"/>
                <a:gd name="connsiteY6" fmla="*/ 451961 h 914400"/>
                <a:gd name="connsiteX7" fmla="*/ 534829 w 666750"/>
                <a:gd name="connsiteY7" fmla="*/ 459581 h 914400"/>
                <a:gd name="connsiteX8" fmla="*/ 510064 w 666750"/>
                <a:gd name="connsiteY8" fmla="*/ 483394 h 914400"/>
                <a:gd name="connsiteX9" fmla="*/ 498634 w 666750"/>
                <a:gd name="connsiteY9" fmla="*/ 491966 h 914400"/>
                <a:gd name="connsiteX10" fmla="*/ 472916 w 666750"/>
                <a:gd name="connsiteY10" fmla="*/ 489109 h 914400"/>
                <a:gd name="connsiteX11" fmla="*/ 448151 w 666750"/>
                <a:gd name="connsiteY11" fmla="*/ 464344 h 914400"/>
                <a:gd name="connsiteX12" fmla="*/ 410051 w 666750"/>
                <a:gd name="connsiteY12" fmla="*/ 419576 h 914400"/>
                <a:gd name="connsiteX13" fmla="*/ 282416 w 666750"/>
                <a:gd name="connsiteY13" fmla="*/ 273844 h 914400"/>
                <a:gd name="connsiteX14" fmla="*/ 190976 w 666750"/>
                <a:gd name="connsiteY14" fmla="*/ 174784 h 914400"/>
                <a:gd name="connsiteX15" fmla="*/ 36671 w 666750"/>
                <a:gd name="connsiteY15" fmla="*/ 7144 h 914400"/>
                <a:gd name="connsiteX16" fmla="*/ 7144 w 666750"/>
                <a:gd name="connsiteY16" fmla="*/ 15716 h 914400"/>
                <a:gd name="connsiteX17" fmla="*/ 16669 w 666750"/>
                <a:gd name="connsiteY17" fmla="*/ 23336 h 914400"/>
                <a:gd name="connsiteX18" fmla="*/ 315754 w 666750"/>
                <a:gd name="connsiteY18" fmla="*/ 351949 h 914400"/>
                <a:gd name="connsiteX19" fmla="*/ 462439 w 666750"/>
                <a:gd name="connsiteY19" fmla="*/ 531971 h 914400"/>
                <a:gd name="connsiteX20" fmla="*/ 471011 w 666750"/>
                <a:gd name="connsiteY20" fmla="*/ 591026 h 914400"/>
                <a:gd name="connsiteX21" fmla="*/ 421481 w 666750"/>
                <a:gd name="connsiteY21" fmla="*/ 631031 h 914400"/>
                <a:gd name="connsiteX22" fmla="*/ 360521 w 666750"/>
                <a:gd name="connsiteY22" fmla="*/ 747236 h 914400"/>
                <a:gd name="connsiteX23" fmla="*/ 594836 w 666750"/>
                <a:gd name="connsiteY23" fmla="*/ 908209 h 914400"/>
                <a:gd name="connsiteX24" fmla="*/ 645319 w 666750"/>
                <a:gd name="connsiteY24" fmla="*/ 871061 h 914400"/>
                <a:gd name="connsiteX25" fmla="*/ 444341 w 666750"/>
                <a:gd name="connsiteY25" fmla="*/ 853916 h 914400"/>
                <a:gd name="connsiteX26" fmla="*/ 399574 w 666750"/>
                <a:gd name="connsiteY26" fmla="*/ 672941 h 914400"/>
                <a:gd name="connsiteX27" fmla="*/ 585311 w 666750"/>
                <a:gd name="connsiteY27" fmla="*/ 676751 h 914400"/>
                <a:gd name="connsiteX28" fmla="*/ 630079 w 666750"/>
                <a:gd name="connsiteY28" fmla="*/ 857726 h 914400"/>
                <a:gd name="connsiteX29" fmla="*/ 444341 w 666750"/>
                <a:gd name="connsiteY29" fmla="*/ 853916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66750" h="914400">
                  <a:moveTo>
                    <a:pt x="645319" y="871061"/>
                  </a:moveTo>
                  <a:cubicBezTo>
                    <a:pt x="665321" y="843439"/>
                    <a:pt x="671036" y="818674"/>
                    <a:pt x="668179" y="785336"/>
                  </a:cubicBezTo>
                  <a:cubicBezTo>
                    <a:pt x="664369" y="718661"/>
                    <a:pt x="628174" y="670084"/>
                    <a:pt x="572929" y="624364"/>
                  </a:cubicBezTo>
                  <a:cubicBezTo>
                    <a:pt x="565309" y="617696"/>
                    <a:pt x="557689" y="611981"/>
                    <a:pt x="550069" y="605314"/>
                  </a:cubicBezTo>
                  <a:cubicBezTo>
                    <a:pt x="497681" y="549116"/>
                    <a:pt x="536734" y="526256"/>
                    <a:pt x="575786" y="476726"/>
                  </a:cubicBezTo>
                  <a:cubicBezTo>
                    <a:pt x="578644" y="467201"/>
                    <a:pt x="550069" y="442436"/>
                    <a:pt x="542449" y="451009"/>
                  </a:cubicBezTo>
                  <a:cubicBezTo>
                    <a:pt x="542449" y="451009"/>
                    <a:pt x="541496" y="451961"/>
                    <a:pt x="541496" y="451961"/>
                  </a:cubicBezTo>
                  <a:cubicBezTo>
                    <a:pt x="539591" y="454819"/>
                    <a:pt x="537686" y="456724"/>
                    <a:pt x="534829" y="459581"/>
                  </a:cubicBezTo>
                  <a:cubicBezTo>
                    <a:pt x="523399" y="471964"/>
                    <a:pt x="522446" y="471964"/>
                    <a:pt x="510064" y="483394"/>
                  </a:cubicBezTo>
                  <a:cubicBezTo>
                    <a:pt x="504349" y="488156"/>
                    <a:pt x="501491" y="491014"/>
                    <a:pt x="498634" y="491966"/>
                  </a:cubicBezTo>
                  <a:cubicBezTo>
                    <a:pt x="485299" y="499586"/>
                    <a:pt x="484346" y="493871"/>
                    <a:pt x="472916" y="489109"/>
                  </a:cubicBezTo>
                  <a:cubicBezTo>
                    <a:pt x="464344" y="480536"/>
                    <a:pt x="456724" y="471964"/>
                    <a:pt x="448151" y="464344"/>
                  </a:cubicBezTo>
                  <a:cubicBezTo>
                    <a:pt x="435769" y="449104"/>
                    <a:pt x="422434" y="434816"/>
                    <a:pt x="410051" y="419576"/>
                  </a:cubicBezTo>
                  <a:cubicBezTo>
                    <a:pt x="367189" y="370999"/>
                    <a:pt x="325279" y="322421"/>
                    <a:pt x="282416" y="273844"/>
                  </a:cubicBezTo>
                  <a:cubicBezTo>
                    <a:pt x="253841" y="240506"/>
                    <a:pt x="218599" y="209074"/>
                    <a:pt x="190976" y="174784"/>
                  </a:cubicBezTo>
                  <a:cubicBezTo>
                    <a:pt x="141446" y="115729"/>
                    <a:pt x="90964" y="60484"/>
                    <a:pt x="36671" y="7144"/>
                  </a:cubicBezTo>
                  <a:lnTo>
                    <a:pt x="7144" y="15716"/>
                  </a:lnTo>
                  <a:cubicBezTo>
                    <a:pt x="10001" y="18574"/>
                    <a:pt x="12859" y="21431"/>
                    <a:pt x="16669" y="23336"/>
                  </a:cubicBezTo>
                  <a:cubicBezTo>
                    <a:pt x="115729" y="132874"/>
                    <a:pt x="215741" y="242411"/>
                    <a:pt x="315754" y="351949"/>
                  </a:cubicBezTo>
                  <a:cubicBezTo>
                    <a:pt x="358616" y="403384"/>
                    <a:pt x="425291" y="470059"/>
                    <a:pt x="462439" y="531971"/>
                  </a:cubicBezTo>
                  <a:cubicBezTo>
                    <a:pt x="475774" y="553879"/>
                    <a:pt x="482441" y="566261"/>
                    <a:pt x="471011" y="591026"/>
                  </a:cubicBezTo>
                  <a:cubicBezTo>
                    <a:pt x="463391" y="608171"/>
                    <a:pt x="450056" y="609124"/>
                    <a:pt x="421481" y="631031"/>
                  </a:cubicBezTo>
                  <a:cubicBezTo>
                    <a:pt x="372904" y="671989"/>
                    <a:pt x="357664" y="709136"/>
                    <a:pt x="360521" y="747236"/>
                  </a:cubicBezTo>
                  <a:cubicBezTo>
                    <a:pt x="368141" y="849154"/>
                    <a:pt x="495776" y="944404"/>
                    <a:pt x="594836" y="908209"/>
                  </a:cubicBezTo>
                  <a:cubicBezTo>
                    <a:pt x="612934" y="901541"/>
                    <a:pt x="631031" y="892016"/>
                    <a:pt x="645319" y="871061"/>
                  </a:cubicBezTo>
                  <a:close/>
                  <a:moveTo>
                    <a:pt x="444341" y="853916"/>
                  </a:moveTo>
                  <a:cubicBezTo>
                    <a:pt x="380524" y="803434"/>
                    <a:pt x="360521" y="722471"/>
                    <a:pt x="399574" y="672941"/>
                  </a:cubicBezTo>
                  <a:cubicBezTo>
                    <a:pt x="438626" y="624364"/>
                    <a:pt x="522446" y="625316"/>
                    <a:pt x="585311" y="676751"/>
                  </a:cubicBezTo>
                  <a:cubicBezTo>
                    <a:pt x="649129" y="727234"/>
                    <a:pt x="669131" y="808196"/>
                    <a:pt x="630079" y="857726"/>
                  </a:cubicBezTo>
                  <a:cubicBezTo>
                    <a:pt x="591026" y="906304"/>
                    <a:pt x="507206" y="904399"/>
                    <a:pt x="444341" y="8539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7CF40A-439E-476B-9309-CE28AF1CBBA5}"/>
              </a:ext>
            </a:extLst>
          </p:cNvPr>
          <p:cNvGrpSpPr/>
          <p:nvPr/>
        </p:nvGrpSpPr>
        <p:grpSpPr>
          <a:xfrm>
            <a:off x="5095525" y="1641462"/>
            <a:ext cx="1710429" cy="1738057"/>
            <a:chOff x="4288042" y="2256809"/>
            <a:chExt cx="2952665" cy="3000359"/>
          </a:xfrm>
          <a:solidFill>
            <a:schemeClr val="accent2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7F03033-276E-4C09-8559-711B339290C7}"/>
                </a:ext>
              </a:extLst>
            </p:cNvPr>
            <p:cNvSpPr/>
            <p:nvPr/>
          </p:nvSpPr>
          <p:spPr>
            <a:xfrm>
              <a:off x="4392101" y="2382547"/>
              <a:ext cx="1560880" cy="1777670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9B06E3-2EB6-4FD9-8B57-604A9CD1BCB5}"/>
                </a:ext>
              </a:extLst>
            </p:cNvPr>
            <p:cNvSpPr/>
            <p:nvPr/>
          </p:nvSpPr>
          <p:spPr>
            <a:xfrm>
              <a:off x="4868287" y="2290747"/>
              <a:ext cx="607009" cy="607009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73EE373-F12D-48FF-B01E-3153E6DDAF59}"/>
                </a:ext>
              </a:extLst>
            </p:cNvPr>
            <p:cNvSpPr/>
            <p:nvPr/>
          </p:nvSpPr>
          <p:spPr>
            <a:xfrm>
              <a:off x="5445695" y="3297396"/>
              <a:ext cx="607009" cy="607009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B196E5C-7D69-404C-93EF-70B9BE927FC5}"/>
                </a:ext>
              </a:extLst>
            </p:cNvPr>
            <p:cNvSpPr/>
            <p:nvPr/>
          </p:nvSpPr>
          <p:spPr>
            <a:xfrm>
              <a:off x="5606119" y="3297396"/>
              <a:ext cx="433578" cy="607009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4A53EC-E1D8-4737-90A1-5ABD72F4AE06}"/>
                </a:ext>
              </a:extLst>
            </p:cNvPr>
            <p:cNvSpPr/>
            <p:nvPr/>
          </p:nvSpPr>
          <p:spPr>
            <a:xfrm>
              <a:off x="4288042" y="3301732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FCC0E2-76BB-44CE-B75E-AD0E56DE2F83}"/>
                </a:ext>
              </a:extLst>
            </p:cNvPr>
            <p:cNvSpPr/>
            <p:nvPr/>
          </p:nvSpPr>
          <p:spPr>
            <a:xfrm>
              <a:off x="4288042" y="262101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C9163D7-F9DA-4DA1-B9AA-263530E4E0A4}"/>
                </a:ext>
              </a:extLst>
            </p:cNvPr>
            <p:cNvSpPr/>
            <p:nvPr/>
          </p:nvSpPr>
          <p:spPr>
            <a:xfrm>
              <a:off x="5554090" y="2382547"/>
              <a:ext cx="1560880" cy="1734312"/>
            </a:xfrm>
            <a:custGeom>
              <a:avLst/>
              <a:gdLst>
                <a:gd name="connsiteX0" fmla="*/ 789601 w 1560880"/>
                <a:gd name="connsiteY0" fmla="*/ 147906 h 1734311"/>
                <a:gd name="connsiteX1" fmla="*/ 1110449 w 1560880"/>
                <a:gd name="connsiteY1" fmla="*/ 334345 h 1734311"/>
                <a:gd name="connsiteX2" fmla="*/ 1431297 w 1560880"/>
                <a:gd name="connsiteY2" fmla="*/ 520783 h 1734311"/>
                <a:gd name="connsiteX3" fmla="*/ 1431297 w 1560880"/>
                <a:gd name="connsiteY3" fmla="*/ 889324 h 1734311"/>
                <a:gd name="connsiteX4" fmla="*/ 1431297 w 1560880"/>
                <a:gd name="connsiteY4" fmla="*/ 1257866 h 1734311"/>
                <a:gd name="connsiteX5" fmla="*/ 1110449 w 1560880"/>
                <a:gd name="connsiteY5" fmla="*/ 1444304 h 1734311"/>
                <a:gd name="connsiteX6" fmla="*/ 789601 w 1560880"/>
                <a:gd name="connsiteY6" fmla="*/ 1622071 h 1734311"/>
                <a:gd name="connsiteX7" fmla="*/ 468754 w 1560880"/>
                <a:gd name="connsiteY7" fmla="*/ 1435632 h 1734311"/>
                <a:gd name="connsiteX8" fmla="*/ 147906 w 1560880"/>
                <a:gd name="connsiteY8" fmla="*/ 1249194 h 1734311"/>
                <a:gd name="connsiteX9" fmla="*/ 147906 w 1560880"/>
                <a:gd name="connsiteY9" fmla="*/ 880653 h 1734311"/>
                <a:gd name="connsiteX10" fmla="*/ 147906 w 1560880"/>
                <a:gd name="connsiteY10" fmla="*/ 512112 h 1734311"/>
                <a:gd name="connsiteX11" fmla="*/ 468754 w 1560880"/>
                <a:gd name="connsiteY11" fmla="*/ 325673 h 1734311"/>
                <a:gd name="connsiteX12" fmla="*/ 789601 w 1560880"/>
                <a:gd name="connsiteY12" fmla="*/ 147906 h 1734311"/>
                <a:gd name="connsiteX13" fmla="*/ 789601 w 1560880"/>
                <a:gd name="connsiteY13" fmla="*/ 147906 h 1734311"/>
                <a:gd name="connsiteX14" fmla="*/ 789601 w 1560880"/>
                <a:gd name="connsiteY14" fmla="*/ 277979 h 1734311"/>
                <a:gd name="connsiteX15" fmla="*/ 264972 w 1560880"/>
                <a:gd name="connsiteY15" fmla="*/ 581484 h 1734311"/>
                <a:gd name="connsiteX16" fmla="*/ 264972 w 1560880"/>
                <a:gd name="connsiteY16" fmla="*/ 1188493 h 1734311"/>
                <a:gd name="connsiteX17" fmla="*/ 789601 w 1560880"/>
                <a:gd name="connsiteY17" fmla="*/ 1491998 h 1734311"/>
                <a:gd name="connsiteX18" fmla="*/ 1314231 w 1560880"/>
                <a:gd name="connsiteY18" fmla="*/ 1188493 h 1734311"/>
                <a:gd name="connsiteX19" fmla="*/ 1314231 w 1560880"/>
                <a:gd name="connsiteY19" fmla="*/ 581484 h 1734311"/>
                <a:gd name="connsiteX20" fmla="*/ 789601 w 1560880"/>
                <a:gd name="connsiteY20" fmla="*/ 277979 h 17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34311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22071"/>
                  </a:lnTo>
                  <a:lnTo>
                    <a:pt x="468754" y="1435632"/>
                  </a:lnTo>
                  <a:lnTo>
                    <a:pt x="147906" y="1249194"/>
                  </a:lnTo>
                  <a:lnTo>
                    <a:pt x="147906" y="880653"/>
                  </a:lnTo>
                  <a:lnTo>
                    <a:pt x="147906" y="512112"/>
                  </a:lnTo>
                  <a:lnTo>
                    <a:pt x="468754" y="325673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640A6D-F4E6-4450-8DA1-4BEB3DB3E5AD}"/>
                </a:ext>
              </a:extLst>
            </p:cNvPr>
            <p:cNvSpPr/>
            <p:nvPr/>
          </p:nvSpPr>
          <p:spPr>
            <a:xfrm>
              <a:off x="6057040" y="2256809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E93FA92-7165-408F-A0AC-DE06229C145D}"/>
                </a:ext>
              </a:extLst>
            </p:cNvPr>
            <p:cNvSpPr/>
            <p:nvPr/>
          </p:nvSpPr>
          <p:spPr>
            <a:xfrm>
              <a:off x="6612019" y="262101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244042-B5F7-43FB-8C20-EA37D234C24C}"/>
                </a:ext>
              </a:extLst>
            </p:cNvPr>
            <p:cNvSpPr/>
            <p:nvPr/>
          </p:nvSpPr>
          <p:spPr>
            <a:xfrm>
              <a:off x="6633698" y="3262710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42316EC-73AC-4062-9FBB-9F7025FB5F2A}"/>
                </a:ext>
              </a:extLst>
            </p:cNvPr>
            <p:cNvSpPr/>
            <p:nvPr/>
          </p:nvSpPr>
          <p:spPr>
            <a:xfrm>
              <a:off x="5606119" y="3297396"/>
              <a:ext cx="433578" cy="607009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E612E86-3AFD-4D48-9D4F-933BDCFB447A}"/>
                </a:ext>
              </a:extLst>
            </p:cNvPr>
            <p:cNvSpPr/>
            <p:nvPr/>
          </p:nvSpPr>
          <p:spPr>
            <a:xfrm>
              <a:off x="5437023" y="2612343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E974F47-FD7B-4B79-9EB2-DB629DF7A8A4}"/>
                </a:ext>
              </a:extLst>
            </p:cNvPr>
            <p:cNvSpPr/>
            <p:nvPr/>
          </p:nvSpPr>
          <p:spPr>
            <a:xfrm>
              <a:off x="4973095" y="3392783"/>
              <a:ext cx="1560880" cy="1734312"/>
            </a:xfrm>
            <a:custGeom>
              <a:avLst/>
              <a:gdLst>
                <a:gd name="connsiteX0" fmla="*/ 789601 w 1560880"/>
                <a:gd name="connsiteY0" fmla="*/ 147906 h 1734311"/>
                <a:gd name="connsiteX1" fmla="*/ 1110449 w 1560880"/>
                <a:gd name="connsiteY1" fmla="*/ 334345 h 1734311"/>
                <a:gd name="connsiteX2" fmla="*/ 1431297 w 1560880"/>
                <a:gd name="connsiteY2" fmla="*/ 520783 h 1734311"/>
                <a:gd name="connsiteX3" fmla="*/ 1431297 w 1560880"/>
                <a:gd name="connsiteY3" fmla="*/ 889324 h 1734311"/>
                <a:gd name="connsiteX4" fmla="*/ 1431297 w 1560880"/>
                <a:gd name="connsiteY4" fmla="*/ 1257866 h 1734311"/>
                <a:gd name="connsiteX5" fmla="*/ 1106113 w 1560880"/>
                <a:gd name="connsiteY5" fmla="*/ 1439968 h 1734311"/>
                <a:gd name="connsiteX6" fmla="*/ 785266 w 1560880"/>
                <a:gd name="connsiteY6" fmla="*/ 1626407 h 1734311"/>
                <a:gd name="connsiteX7" fmla="*/ 468754 w 1560880"/>
                <a:gd name="connsiteY7" fmla="*/ 1439968 h 1734311"/>
                <a:gd name="connsiteX8" fmla="*/ 147906 w 1560880"/>
                <a:gd name="connsiteY8" fmla="*/ 1253530 h 1734311"/>
                <a:gd name="connsiteX9" fmla="*/ 147906 w 1560880"/>
                <a:gd name="connsiteY9" fmla="*/ 884989 h 1734311"/>
                <a:gd name="connsiteX10" fmla="*/ 147906 w 1560880"/>
                <a:gd name="connsiteY10" fmla="*/ 516447 h 1734311"/>
                <a:gd name="connsiteX11" fmla="*/ 468754 w 1560880"/>
                <a:gd name="connsiteY11" fmla="*/ 330009 h 1734311"/>
                <a:gd name="connsiteX12" fmla="*/ 789601 w 1560880"/>
                <a:gd name="connsiteY12" fmla="*/ 147906 h 1734311"/>
                <a:gd name="connsiteX13" fmla="*/ 789601 w 1560880"/>
                <a:gd name="connsiteY13" fmla="*/ 147906 h 1734311"/>
                <a:gd name="connsiteX14" fmla="*/ 789601 w 1560880"/>
                <a:gd name="connsiteY14" fmla="*/ 277979 h 1734311"/>
                <a:gd name="connsiteX15" fmla="*/ 264972 w 1560880"/>
                <a:gd name="connsiteY15" fmla="*/ 581484 h 1734311"/>
                <a:gd name="connsiteX16" fmla="*/ 264972 w 1560880"/>
                <a:gd name="connsiteY16" fmla="*/ 1188493 h 1734311"/>
                <a:gd name="connsiteX17" fmla="*/ 789601 w 1560880"/>
                <a:gd name="connsiteY17" fmla="*/ 1491998 h 1734311"/>
                <a:gd name="connsiteX18" fmla="*/ 1314231 w 1560880"/>
                <a:gd name="connsiteY18" fmla="*/ 1188493 h 1734311"/>
                <a:gd name="connsiteX19" fmla="*/ 1314231 w 1560880"/>
                <a:gd name="connsiteY19" fmla="*/ 581484 h 1734311"/>
                <a:gd name="connsiteX20" fmla="*/ 789601 w 1560880"/>
                <a:gd name="connsiteY20" fmla="*/ 277979 h 17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34311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06113" y="1439968"/>
                  </a:lnTo>
                  <a:lnTo>
                    <a:pt x="785266" y="1626407"/>
                  </a:lnTo>
                  <a:lnTo>
                    <a:pt x="468754" y="1439968"/>
                  </a:lnTo>
                  <a:lnTo>
                    <a:pt x="147906" y="1253530"/>
                  </a:lnTo>
                  <a:lnTo>
                    <a:pt x="147906" y="884989"/>
                  </a:lnTo>
                  <a:lnTo>
                    <a:pt x="147906" y="516447"/>
                  </a:lnTo>
                  <a:lnTo>
                    <a:pt x="468754" y="330009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7D23DB-F971-4216-B9BB-8B84508D73B1}"/>
                </a:ext>
              </a:extLst>
            </p:cNvPr>
            <p:cNvSpPr/>
            <p:nvPr/>
          </p:nvSpPr>
          <p:spPr>
            <a:xfrm>
              <a:off x="5450031" y="4650159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C54602-AA9C-4548-9A22-277B08F12EBF}"/>
                </a:ext>
              </a:extLst>
            </p:cNvPr>
            <p:cNvSpPr/>
            <p:nvPr/>
          </p:nvSpPr>
          <p:spPr>
            <a:xfrm>
              <a:off x="5437023" y="3280053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7F11256-94A1-4B1A-BA98-0C1E6DA13A4B}"/>
                </a:ext>
              </a:extLst>
            </p:cNvPr>
            <p:cNvSpPr/>
            <p:nvPr/>
          </p:nvSpPr>
          <p:spPr>
            <a:xfrm>
              <a:off x="6026689" y="3626915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A292E1C-B740-4397-A8C5-3F04100817A6}"/>
                </a:ext>
              </a:extLst>
            </p:cNvPr>
            <p:cNvSpPr/>
            <p:nvPr/>
          </p:nvSpPr>
          <p:spPr>
            <a:xfrm>
              <a:off x="6013682" y="4320640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1614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A1C94DB-DE22-4506-AC8A-6117D9DA8D78}"/>
                </a:ext>
              </a:extLst>
            </p:cNvPr>
            <p:cNvSpPr/>
            <p:nvPr/>
          </p:nvSpPr>
          <p:spPr>
            <a:xfrm>
              <a:off x="4869036" y="4298961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1614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F417C42-E2E8-4585-BF52-090E37BFAAFC}"/>
                </a:ext>
              </a:extLst>
            </p:cNvPr>
            <p:cNvSpPr/>
            <p:nvPr/>
          </p:nvSpPr>
          <p:spPr>
            <a:xfrm>
              <a:off x="4860365" y="361390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DDD034F-44B3-4FC2-A75F-872730583924}"/>
              </a:ext>
            </a:extLst>
          </p:cNvPr>
          <p:cNvGrpSpPr/>
          <p:nvPr/>
        </p:nvGrpSpPr>
        <p:grpSpPr>
          <a:xfrm>
            <a:off x="9977746" y="1847417"/>
            <a:ext cx="1255601" cy="1329669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85656D5-57D3-4223-8B0B-E462DED9BDBE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5EE0A1F-587B-4F18-A07E-5CDF748175DB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5193363-E5CC-46EA-A3D3-4F375278120B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5BDAF46-EE75-4EE0-9240-9C6F4C6A7772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5EF997D-D3DC-4BF8-8E8E-255BBEF912EB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BE08BD8-37F6-4AB6-B961-95BED4C35592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2318F6F-583C-4022-BE91-6DE43EB14FEE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D4E5664-BB5D-4D79-B6EE-98FF9A719B62}"/>
              </a:ext>
            </a:extLst>
          </p:cNvPr>
          <p:cNvGrpSpPr/>
          <p:nvPr/>
        </p:nvGrpSpPr>
        <p:grpSpPr>
          <a:xfrm>
            <a:off x="10146330" y="4668468"/>
            <a:ext cx="1206342" cy="1356714"/>
            <a:chOff x="7322277" y="4321169"/>
            <a:chExt cx="1919053" cy="2158265"/>
          </a:xfrm>
          <a:solidFill>
            <a:schemeClr val="accent2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AF8D507-77A8-4B9B-A403-E72FFDB52131}"/>
                </a:ext>
              </a:extLst>
            </p:cNvPr>
            <p:cNvSpPr/>
            <p:nvPr/>
          </p:nvSpPr>
          <p:spPr>
            <a:xfrm>
              <a:off x="7992414" y="5103900"/>
              <a:ext cx="575537" cy="575537"/>
            </a:xfrm>
            <a:custGeom>
              <a:avLst/>
              <a:gdLst>
                <a:gd name="connsiteX0" fmla="*/ 298183 w 575537"/>
                <a:gd name="connsiteY0" fmla="*/ 531276 h 575537"/>
                <a:gd name="connsiteX1" fmla="*/ 531276 w 575537"/>
                <a:gd name="connsiteY1" fmla="*/ 298183 h 575537"/>
                <a:gd name="connsiteX2" fmla="*/ 298183 w 575537"/>
                <a:gd name="connsiteY2" fmla="*/ 65091 h 575537"/>
                <a:gd name="connsiteX3" fmla="*/ 65091 w 575537"/>
                <a:gd name="connsiteY3" fmla="*/ 298183 h 575537"/>
                <a:gd name="connsiteX4" fmla="*/ 298183 w 575537"/>
                <a:gd name="connsiteY4" fmla="*/ 531276 h 57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537" h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2A9C8B4-AC8F-4239-88DC-5D34F12C0764}"/>
                </a:ext>
              </a:extLst>
            </p:cNvPr>
            <p:cNvSpPr/>
            <p:nvPr/>
          </p:nvSpPr>
          <p:spPr>
            <a:xfrm>
              <a:off x="7322277" y="4745313"/>
              <a:ext cx="1899274" cy="1237406"/>
            </a:xfrm>
            <a:custGeom>
              <a:avLst/>
              <a:gdLst>
                <a:gd name="connsiteX0" fmla="*/ 1860403 w 1899273"/>
                <a:gd name="connsiteY0" fmla="*/ 158931 h 1237405"/>
                <a:gd name="connsiteX1" fmla="*/ 784148 w 1899273"/>
                <a:gd name="connsiteY1" fmla="*/ 345981 h 1237405"/>
                <a:gd name="connsiteX2" fmla="*/ 84870 w 1899273"/>
                <a:gd name="connsiteY2" fmla="*/ 1183388 h 1237405"/>
                <a:gd name="connsiteX3" fmla="*/ 139546 w 1899273"/>
                <a:gd name="connsiteY3" fmla="*/ 1151733 h 1237405"/>
                <a:gd name="connsiteX4" fmla="*/ 815803 w 1899273"/>
                <a:gd name="connsiteY4" fmla="*/ 400657 h 1237405"/>
                <a:gd name="connsiteX5" fmla="*/ 1805727 w 1899273"/>
                <a:gd name="connsiteY5" fmla="*/ 190586 h 1237405"/>
                <a:gd name="connsiteX6" fmla="*/ 1860403 w 1899273"/>
                <a:gd name="connsiteY6" fmla="*/ 15893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632CAD-C277-474F-8CEB-1EEE925E02AC}"/>
                </a:ext>
              </a:extLst>
            </p:cNvPr>
            <p:cNvSpPr/>
            <p:nvPr/>
          </p:nvSpPr>
          <p:spPr>
            <a:xfrm>
              <a:off x="7342056" y="4839153"/>
              <a:ext cx="1899274" cy="1237406"/>
            </a:xfrm>
            <a:custGeom>
              <a:avLst/>
              <a:gdLst>
                <a:gd name="connsiteX0" fmla="*/ 1840624 w 1899273"/>
                <a:gd name="connsiteY0" fmla="*/ 65091 h 1237405"/>
                <a:gd name="connsiteX1" fmla="*/ 1138468 w 1899273"/>
                <a:gd name="connsiteY1" fmla="*/ 899620 h 1237405"/>
                <a:gd name="connsiteX2" fmla="*/ 65091 w 1899273"/>
                <a:gd name="connsiteY2" fmla="*/ 1089547 h 1237405"/>
                <a:gd name="connsiteX3" fmla="*/ 119767 w 1899273"/>
                <a:gd name="connsiteY3" fmla="*/ 1057893 h 1237405"/>
                <a:gd name="connsiteX4" fmla="*/ 1109691 w 1899273"/>
                <a:gd name="connsiteY4" fmla="*/ 847822 h 1237405"/>
                <a:gd name="connsiteX5" fmla="*/ 1785948 w 1899273"/>
                <a:gd name="connsiteY5" fmla="*/ 96745 h 1237405"/>
                <a:gd name="connsiteX6" fmla="*/ 1840624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0DE2785-8B7E-4E91-BF12-A3370C7FA1F2}"/>
                </a:ext>
              </a:extLst>
            </p:cNvPr>
            <p:cNvSpPr/>
            <p:nvPr/>
          </p:nvSpPr>
          <p:spPr>
            <a:xfrm>
              <a:off x="7342056" y="4744038"/>
              <a:ext cx="1899274" cy="1237406"/>
            </a:xfrm>
            <a:custGeom>
              <a:avLst/>
              <a:gdLst>
                <a:gd name="connsiteX0" fmla="*/ 65091 w 1899273"/>
                <a:gd name="connsiteY0" fmla="*/ 160206 h 1237405"/>
                <a:gd name="connsiteX1" fmla="*/ 1138468 w 1899273"/>
                <a:gd name="connsiteY1" fmla="*/ 347255 h 1237405"/>
                <a:gd name="connsiteX2" fmla="*/ 1840624 w 1899273"/>
                <a:gd name="connsiteY2" fmla="*/ 1184662 h 1237405"/>
                <a:gd name="connsiteX3" fmla="*/ 1785948 w 1899273"/>
                <a:gd name="connsiteY3" fmla="*/ 1153008 h 1237405"/>
                <a:gd name="connsiteX4" fmla="*/ 1109691 w 1899273"/>
                <a:gd name="connsiteY4" fmla="*/ 401931 h 1237405"/>
                <a:gd name="connsiteX5" fmla="*/ 119767 w 1899273"/>
                <a:gd name="connsiteY5" fmla="*/ 188983 h 1237405"/>
                <a:gd name="connsiteX6" fmla="*/ 65091 w 1899273"/>
                <a:gd name="connsiteY6" fmla="*/ 160206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E18D652-65DC-4729-ACA5-4F8271378DD6}"/>
                </a:ext>
              </a:extLst>
            </p:cNvPr>
            <p:cNvSpPr/>
            <p:nvPr/>
          </p:nvSpPr>
          <p:spPr>
            <a:xfrm>
              <a:off x="7322277" y="4839153"/>
              <a:ext cx="1899274" cy="1237406"/>
            </a:xfrm>
            <a:custGeom>
              <a:avLst/>
              <a:gdLst>
                <a:gd name="connsiteX0" fmla="*/ 84870 w 1899273"/>
                <a:gd name="connsiteY0" fmla="*/ 65091 h 1237405"/>
                <a:gd name="connsiteX1" fmla="*/ 784148 w 1899273"/>
                <a:gd name="connsiteY1" fmla="*/ 899620 h 1237405"/>
                <a:gd name="connsiteX2" fmla="*/ 1860403 w 1899273"/>
                <a:gd name="connsiteY2" fmla="*/ 1086670 h 1237405"/>
                <a:gd name="connsiteX3" fmla="*/ 1805727 w 1899273"/>
                <a:gd name="connsiteY3" fmla="*/ 1055015 h 1237405"/>
                <a:gd name="connsiteX4" fmla="*/ 815803 w 1899273"/>
                <a:gd name="connsiteY4" fmla="*/ 844944 h 1237405"/>
                <a:gd name="connsiteX5" fmla="*/ 139546 w 1899273"/>
                <a:gd name="connsiteY5" fmla="*/ 93867 h 1237405"/>
                <a:gd name="connsiteX6" fmla="*/ 84870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4C7828-30FD-4A38-897C-056BB4C64A9F}"/>
                </a:ext>
              </a:extLst>
            </p:cNvPr>
            <p:cNvSpPr/>
            <p:nvPr/>
          </p:nvSpPr>
          <p:spPr>
            <a:xfrm>
              <a:off x="7860040" y="4321169"/>
              <a:ext cx="489207" cy="2158265"/>
            </a:xfrm>
            <a:custGeom>
              <a:avLst/>
              <a:gdLst>
                <a:gd name="connsiteX0" fmla="*/ 439190 w 489206"/>
                <a:gd name="connsiteY0" fmla="*/ 2114004 h 2158265"/>
                <a:gd name="connsiteX1" fmla="*/ 65091 w 489206"/>
                <a:gd name="connsiteY1" fmla="*/ 1089547 h 2158265"/>
                <a:gd name="connsiteX2" fmla="*/ 439190 w 489206"/>
                <a:gd name="connsiteY2" fmla="*/ 65091 h 2158265"/>
                <a:gd name="connsiteX3" fmla="*/ 439190 w 489206"/>
                <a:gd name="connsiteY3" fmla="*/ 128400 h 2158265"/>
                <a:gd name="connsiteX4" fmla="*/ 128400 w 489206"/>
                <a:gd name="connsiteY4" fmla="*/ 1089547 h 2158265"/>
                <a:gd name="connsiteX5" fmla="*/ 439190 w 489206"/>
                <a:gd name="connsiteY5" fmla="*/ 2050695 h 2158265"/>
                <a:gd name="connsiteX6" fmla="*/ 439190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E6E3DA8-3955-4306-B0B8-C5CF7C7A63E1}"/>
                </a:ext>
              </a:extLst>
            </p:cNvPr>
            <p:cNvSpPr/>
            <p:nvPr/>
          </p:nvSpPr>
          <p:spPr>
            <a:xfrm>
              <a:off x="8234139" y="4321169"/>
              <a:ext cx="489207" cy="2158265"/>
            </a:xfrm>
            <a:custGeom>
              <a:avLst/>
              <a:gdLst>
                <a:gd name="connsiteX0" fmla="*/ 65091 w 489206"/>
                <a:gd name="connsiteY0" fmla="*/ 2114004 h 2158265"/>
                <a:gd name="connsiteX1" fmla="*/ 439190 w 489206"/>
                <a:gd name="connsiteY1" fmla="*/ 1089547 h 2158265"/>
                <a:gd name="connsiteX2" fmla="*/ 65091 w 489206"/>
                <a:gd name="connsiteY2" fmla="*/ 65091 h 2158265"/>
                <a:gd name="connsiteX3" fmla="*/ 65091 w 489206"/>
                <a:gd name="connsiteY3" fmla="*/ 128400 h 2158265"/>
                <a:gd name="connsiteX4" fmla="*/ 375881 w 489206"/>
                <a:gd name="connsiteY4" fmla="*/ 1089547 h 2158265"/>
                <a:gd name="connsiteX5" fmla="*/ 65091 w 489206"/>
                <a:gd name="connsiteY5" fmla="*/ 2050695 h 2158265"/>
                <a:gd name="connsiteX6" fmla="*/ 65091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0EA96CC-0565-4A04-8913-8BE11F1F6729}"/>
                </a:ext>
              </a:extLst>
            </p:cNvPr>
            <p:cNvSpPr/>
            <p:nvPr/>
          </p:nvSpPr>
          <p:spPr>
            <a:xfrm>
              <a:off x="8939173" y="550102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97ABF70-08E0-400B-90B6-457793A8BF27}"/>
                </a:ext>
              </a:extLst>
            </p:cNvPr>
            <p:cNvSpPr/>
            <p:nvPr/>
          </p:nvSpPr>
          <p:spPr>
            <a:xfrm>
              <a:off x="7906083" y="454275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E91A8F2-450D-4F54-BD14-4855B7DE02F6}"/>
                </a:ext>
              </a:extLst>
            </p:cNvPr>
            <p:cNvSpPr/>
            <p:nvPr/>
          </p:nvSpPr>
          <p:spPr>
            <a:xfrm>
              <a:off x="7603926" y="5826200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C99D048-451E-466A-A8D0-B8A8C04D2E91}"/>
              </a:ext>
            </a:extLst>
          </p:cNvPr>
          <p:cNvSpPr/>
          <p:nvPr/>
        </p:nvSpPr>
        <p:spPr>
          <a:xfrm>
            <a:off x="2164589" y="1784456"/>
            <a:ext cx="1332450" cy="4432077"/>
          </a:xfrm>
          <a:custGeom>
            <a:avLst/>
            <a:gdLst>
              <a:gd name="connsiteX0" fmla="*/ 564956 w 1571716"/>
              <a:gd name="connsiteY0" fmla="*/ 6049798 h 6856439"/>
              <a:gd name="connsiteX1" fmla="*/ 694265 w 1571716"/>
              <a:gd name="connsiteY1" fmla="*/ 6156016 h 6856439"/>
              <a:gd name="connsiteX2" fmla="*/ 741986 w 1571716"/>
              <a:gd name="connsiteY2" fmla="*/ 6196040 h 6856439"/>
              <a:gd name="connsiteX3" fmla="*/ 241684 w 1571716"/>
              <a:gd name="connsiteY3" fmla="*/ 6856439 h 6856439"/>
              <a:gd name="connsiteX4" fmla="*/ 0 w 1571716"/>
              <a:gd name="connsiteY4" fmla="*/ 6856439 h 6856439"/>
              <a:gd name="connsiteX5" fmla="*/ 564956 w 1571716"/>
              <a:gd name="connsiteY5" fmla="*/ 6049798 h 6856439"/>
              <a:gd name="connsiteX6" fmla="*/ 252460 w 1571716"/>
              <a:gd name="connsiteY6" fmla="*/ 5232384 h 6856439"/>
              <a:gd name="connsiteX7" fmla="*/ 301721 w 1571716"/>
              <a:gd name="connsiteY7" fmla="*/ 5361692 h 6856439"/>
              <a:gd name="connsiteX8" fmla="*/ 370993 w 1571716"/>
              <a:gd name="connsiteY8" fmla="*/ 5469450 h 6856439"/>
              <a:gd name="connsiteX9" fmla="*/ 392544 w 1571716"/>
              <a:gd name="connsiteY9" fmla="*/ 5497159 h 6856439"/>
              <a:gd name="connsiteX10" fmla="*/ 1146845 w 1571716"/>
              <a:gd name="connsiteY10" fmla="*/ 5497159 h 6856439"/>
              <a:gd name="connsiteX11" fmla="*/ 1166857 w 1571716"/>
              <a:gd name="connsiteY11" fmla="*/ 5469450 h 6856439"/>
              <a:gd name="connsiteX12" fmla="*/ 1231511 w 1571716"/>
              <a:gd name="connsiteY12" fmla="*/ 5361692 h 6856439"/>
              <a:gd name="connsiteX13" fmla="*/ 1276154 w 1571716"/>
              <a:gd name="connsiteY13" fmla="*/ 5232384 h 6856439"/>
              <a:gd name="connsiteX14" fmla="*/ 355599 w 1571716"/>
              <a:gd name="connsiteY14" fmla="*/ 4853693 h 6856439"/>
              <a:gd name="connsiteX15" fmla="*/ 297102 w 1571716"/>
              <a:gd name="connsiteY15" fmla="*/ 4944517 h 6856439"/>
              <a:gd name="connsiteX16" fmla="*/ 244763 w 1571716"/>
              <a:gd name="connsiteY16" fmla="*/ 5098456 h 6856439"/>
              <a:gd name="connsiteX17" fmla="*/ 243224 w 1571716"/>
              <a:gd name="connsiteY17" fmla="*/ 5116929 h 6856439"/>
              <a:gd name="connsiteX18" fmla="*/ 1277693 w 1571716"/>
              <a:gd name="connsiteY18" fmla="*/ 5116929 h 6856439"/>
              <a:gd name="connsiteX19" fmla="*/ 1274614 w 1571716"/>
              <a:gd name="connsiteY19" fmla="*/ 5098456 h 6856439"/>
              <a:gd name="connsiteX20" fmla="*/ 1216118 w 1571716"/>
              <a:gd name="connsiteY20" fmla="*/ 4944517 h 6856439"/>
              <a:gd name="connsiteX21" fmla="*/ 1157621 w 1571716"/>
              <a:gd name="connsiteY21" fmla="*/ 4853693 h 6856439"/>
              <a:gd name="connsiteX22" fmla="*/ 397163 w 1571716"/>
              <a:gd name="connsiteY22" fmla="*/ 1874976 h 6856439"/>
              <a:gd name="connsiteX23" fmla="*/ 431029 w 1571716"/>
              <a:gd name="connsiteY23" fmla="*/ 2013521 h 6856439"/>
              <a:gd name="connsiteX24" fmla="*/ 483368 w 1571716"/>
              <a:gd name="connsiteY24" fmla="*/ 2121278 h 6856439"/>
              <a:gd name="connsiteX25" fmla="*/ 486447 w 1571716"/>
              <a:gd name="connsiteY25" fmla="*/ 2124357 h 6856439"/>
              <a:gd name="connsiteX26" fmla="*/ 1206881 w 1571716"/>
              <a:gd name="connsiteY26" fmla="*/ 2124357 h 6856439"/>
              <a:gd name="connsiteX27" fmla="*/ 1208421 w 1571716"/>
              <a:gd name="connsiteY27" fmla="*/ 2121278 h 6856439"/>
              <a:gd name="connsiteX28" fmla="*/ 1260760 w 1571716"/>
              <a:gd name="connsiteY28" fmla="*/ 2013521 h 6856439"/>
              <a:gd name="connsiteX29" fmla="*/ 1296166 w 1571716"/>
              <a:gd name="connsiteY29" fmla="*/ 1874976 h 6856439"/>
              <a:gd name="connsiteX30" fmla="*/ 484908 w 1571716"/>
              <a:gd name="connsiteY30" fmla="*/ 1514759 h 6856439"/>
              <a:gd name="connsiteX31" fmla="*/ 449502 w 1571716"/>
              <a:gd name="connsiteY31" fmla="*/ 1580953 h 6856439"/>
              <a:gd name="connsiteX32" fmla="*/ 397163 w 1571716"/>
              <a:gd name="connsiteY32" fmla="*/ 1734891 h 6856439"/>
              <a:gd name="connsiteX33" fmla="*/ 392544 w 1571716"/>
              <a:gd name="connsiteY33" fmla="*/ 1765679 h 6856439"/>
              <a:gd name="connsiteX34" fmla="*/ 1300784 w 1571716"/>
              <a:gd name="connsiteY34" fmla="*/ 1765679 h 6856439"/>
              <a:gd name="connsiteX35" fmla="*/ 1297705 w 1571716"/>
              <a:gd name="connsiteY35" fmla="*/ 1734891 h 6856439"/>
              <a:gd name="connsiteX36" fmla="*/ 1249984 w 1571716"/>
              <a:gd name="connsiteY36" fmla="*/ 1580953 h 6856439"/>
              <a:gd name="connsiteX37" fmla="*/ 1216118 w 1571716"/>
              <a:gd name="connsiteY37" fmla="*/ 1514759 h 6856439"/>
              <a:gd name="connsiteX38" fmla="*/ 138545 w 1571716"/>
              <a:gd name="connsiteY38" fmla="*/ 0 h 6856439"/>
              <a:gd name="connsiteX39" fmla="*/ 406398 w 1571716"/>
              <a:gd name="connsiteY39" fmla="*/ 0 h 6856439"/>
              <a:gd name="connsiteX40" fmla="*/ 455659 w 1571716"/>
              <a:gd name="connsiteY40" fmla="*/ 346363 h 6856439"/>
              <a:gd name="connsiteX41" fmla="*/ 777391 w 1571716"/>
              <a:gd name="connsiteY41" fmla="*/ 701962 h 6856439"/>
              <a:gd name="connsiteX42" fmla="*/ 652700 w 1571716"/>
              <a:gd name="connsiteY42" fmla="*/ 845125 h 6856439"/>
              <a:gd name="connsiteX43" fmla="*/ 628070 w 1571716"/>
              <a:gd name="connsiteY43" fmla="*/ 874373 h 6856439"/>
              <a:gd name="connsiteX44" fmla="*/ 255538 w 1571716"/>
              <a:gd name="connsiteY44" fmla="*/ 464896 h 6856439"/>
              <a:gd name="connsiteX45" fmla="*/ 138545 w 1571716"/>
              <a:gd name="connsiteY45" fmla="*/ 0 h 6856439"/>
              <a:gd name="connsiteX46" fmla="*/ 1231511 w 1571716"/>
              <a:gd name="connsiteY46" fmla="*/ 0 h 6856439"/>
              <a:gd name="connsiteX47" fmla="*/ 1460880 w 1571716"/>
              <a:gd name="connsiteY47" fmla="*/ 0 h 6856439"/>
              <a:gd name="connsiteX48" fmla="*/ 1319257 w 1571716"/>
              <a:gd name="connsiteY48" fmla="*/ 466435 h 6856439"/>
              <a:gd name="connsiteX49" fmla="*/ 1009839 w 1571716"/>
              <a:gd name="connsiteY49" fmla="*/ 865137 h 6856439"/>
              <a:gd name="connsiteX50" fmla="*/ 994445 w 1571716"/>
              <a:gd name="connsiteY50" fmla="*/ 883609 h 6856439"/>
              <a:gd name="connsiteX51" fmla="*/ 979052 w 1571716"/>
              <a:gd name="connsiteY51" fmla="*/ 902082 h 6856439"/>
              <a:gd name="connsiteX52" fmla="*/ 882070 w 1571716"/>
              <a:gd name="connsiteY52" fmla="*/ 1012918 h 6856439"/>
              <a:gd name="connsiteX53" fmla="*/ 828191 w 1571716"/>
              <a:gd name="connsiteY53" fmla="*/ 1072954 h 6856439"/>
              <a:gd name="connsiteX54" fmla="*/ 812798 w 1571716"/>
              <a:gd name="connsiteY54" fmla="*/ 1091427 h 6856439"/>
              <a:gd name="connsiteX55" fmla="*/ 797404 w 1571716"/>
              <a:gd name="connsiteY55" fmla="*/ 1109900 h 6856439"/>
              <a:gd name="connsiteX56" fmla="*/ 554180 w 1571716"/>
              <a:gd name="connsiteY56" fmla="*/ 1411620 h 6856439"/>
              <a:gd name="connsiteX57" fmla="*/ 1145306 w 1571716"/>
              <a:gd name="connsiteY57" fmla="*/ 1411620 h 6856439"/>
              <a:gd name="connsiteX58" fmla="*/ 866676 w 1571716"/>
              <a:gd name="connsiteY58" fmla="*/ 1106821 h 6856439"/>
              <a:gd name="connsiteX59" fmla="*/ 925173 w 1571716"/>
              <a:gd name="connsiteY59" fmla="*/ 1040627 h 6856439"/>
              <a:gd name="connsiteX60" fmla="*/ 1017536 w 1571716"/>
              <a:gd name="connsiteY60" fmla="*/ 934409 h 6856439"/>
              <a:gd name="connsiteX61" fmla="*/ 1544007 w 1571716"/>
              <a:gd name="connsiteY61" fmla="*/ 1798006 h 6856439"/>
              <a:gd name="connsiteX62" fmla="*/ 1071415 w 1571716"/>
              <a:gd name="connsiteY62" fmla="*/ 2620040 h 6856439"/>
              <a:gd name="connsiteX63" fmla="*/ 966736 w 1571716"/>
              <a:gd name="connsiteY63" fmla="*/ 2535374 h 6856439"/>
              <a:gd name="connsiteX64" fmla="*/ 891306 w 1571716"/>
              <a:gd name="connsiteY64" fmla="*/ 2475338 h 6856439"/>
              <a:gd name="connsiteX65" fmla="*/ 1132990 w 1571716"/>
              <a:gd name="connsiteY65" fmla="*/ 2235193 h 6856439"/>
              <a:gd name="connsiteX66" fmla="*/ 564956 w 1571716"/>
              <a:gd name="connsiteY66" fmla="*/ 2235193 h 6856439"/>
              <a:gd name="connsiteX67" fmla="*/ 815876 w 1571716"/>
              <a:gd name="connsiteY67" fmla="*/ 2475338 h 6856439"/>
              <a:gd name="connsiteX68" fmla="*/ 834349 w 1571716"/>
              <a:gd name="connsiteY68" fmla="*/ 2490731 h 6856439"/>
              <a:gd name="connsiteX69" fmla="*/ 852822 w 1571716"/>
              <a:gd name="connsiteY69" fmla="*/ 2506125 h 6856439"/>
              <a:gd name="connsiteX70" fmla="*/ 931331 w 1571716"/>
              <a:gd name="connsiteY70" fmla="*/ 2569240 h 6856439"/>
              <a:gd name="connsiteX71" fmla="*/ 1032930 w 1571716"/>
              <a:gd name="connsiteY71" fmla="*/ 2650828 h 6856439"/>
              <a:gd name="connsiteX72" fmla="*/ 1051403 w 1571716"/>
              <a:gd name="connsiteY72" fmla="*/ 2666222 h 6856439"/>
              <a:gd name="connsiteX73" fmla="*/ 1069876 w 1571716"/>
              <a:gd name="connsiteY73" fmla="*/ 2681616 h 6856439"/>
              <a:gd name="connsiteX74" fmla="*/ 1487050 w 1571716"/>
              <a:gd name="connsiteY74" fmla="*/ 3218862 h 6856439"/>
              <a:gd name="connsiteX75" fmla="*/ 1231511 w 1571716"/>
              <a:gd name="connsiteY75" fmla="*/ 3218862 h 6856439"/>
              <a:gd name="connsiteX76" fmla="*/ 1203802 w 1571716"/>
              <a:gd name="connsiteY76" fmla="*/ 3163444 h 6856439"/>
              <a:gd name="connsiteX77" fmla="*/ 440266 w 1571716"/>
              <a:gd name="connsiteY77" fmla="*/ 3163444 h 6856439"/>
              <a:gd name="connsiteX78" fmla="*/ 401781 w 1571716"/>
              <a:gd name="connsiteY78" fmla="*/ 3226560 h 6856439"/>
              <a:gd name="connsiteX79" fmla="*/ 361757 w 1571716"/>
              <a:gd name="connsiteY79" fmla="*/ 3380498 h 6856439"/>
              <a:gd name="connsiteX80" fmla="*/ 363296 w 1571716"/>
              <a:gd name="connsiteY80" fmla="*/ 3414365 h 6856439"/>
              <a:gd name="connsiteX81" fmla="*/ 880531 w 1571716"/>
              <a:gd name="connsiteY81" fmla="*/ 3414365 h 6856439"/>
              <a:gd name="connsiteX82" fmla="*/ 880531 w 1571716"/>
              <a:gd name="connsiteY82" fmla="*/ 3522122 h 6856439"/>
              <a:gd name="connsiteX83" fmla="*/ 377151 w 1571716"/>
              <a:gd name="connsiteY83" fmla="*/ 3522122 h 6856439"/>
              <a:gd name="connsiteX84" fmla="*/ 415635 w 1571716"/>
              <a:gd name="connsiteY84" fmla="*/ 3642194 h 6856439"/>
              <a:gd name="connsiteX85" fmla="*/ 467974 w 1571716"/>
              <a:gd name="connsiteY85" fmla="*/ 3749952 h 6856439"/>
              <a:gd name="connsiteX86" fmla="*/ 481829 w 1571716"/>
              <a:gd name="connsiteY86" fmla="*/ 3771503 h 6856439"/>
              <a:gd name="connsiteX87" fmla="*/ 1169936 w 1571716"/>
              <a:gd name="connsiteY87" fmla="*/ 3771503 h 6856439"/>
              <a:gd name="connsiteX88" fmla="*/ 1183790 w 1571716"/>
              <a:gd name="connsiteY88" fmla="*/ 3749952 h 6856439"/>
              <a:gd name="connsiteX89" fmla="*/ 1206881 w 1571716"/>
              <a:gd name="connsiteY89" fmla="*/ 3709927 h 6856439"/>
              <a:gd name="connsiteX90" fmla="*/ 1468577 w 1571716"/>
              <a:gd name="connsiteY90" fmla="*/ 3709927 h 6856439"/>
              <a:gd name="connsiteX91" fmla="*/ 999064 w 1571716"/>
              <a:gd name="connsiteY91" fmla="*/ 4279501 h 6856439"/>
              <a:gd name="connsiteX92" fmla="*/ 980591 w 1571716"/>
              <a:gd name="connsiteY92" fmla="*/ 4294895 h 6856439"/>
              <a:gd name="connsiteX93" fmla="*/ 962118 w 1571716"/>
              <a:gd name="connsiteY93" fmla="*/ 4310289 h 6856439"/>
              <a:gd name="connsiteX94" fmla="*/ 811258 w 1571716"/>
              <a:gd name="connsiteY94" fmla="*/ 4431901 h 6856439"/>
              <a:gd name="connsiteX95" fmla="*/ 782010 w 1571716"/>
              <a:gd name="connsiteY95" fmla="*/ 4454992 h 6856439"/>
              <a:gd name="connsiteX96" fmla="*/ 761998 w 1571716"/>
              <a:gd name="connsiteY96" fmla="*/ 4470385 h 6856439"/>
              <a:gd name="connsiteX97" fmla="*/ 741986 w 1571716"/>
              <a:gd name="connsiteY97" fmla="*/ 4484240 h 6856439"/>
              <a:gd name="connsiteX98" fmla="*/ 454120 w 1571716"/>
              <a:gd name="connsiteY98" fmla="*/ 4738239 h 6856439"/>
              <a:gd name="connsiteX99" fmla="*/ 1066797 w 1571716"/>
              <a:gd name="connsiteY99" fmla="*/ 4738239 h 6856439"/>
              <a:gd name="connsiteX100" fmla="*/ 818955 w 1571716"/>
              <a:gd name="connsiteY100" fmla="*/ 4487319 h 6856439"/>
              <a:gd name="connsiteX101" fmla="*/ 846664 w 1571716"/>
              <a:gd name="connsiteY101" fmla="*/ 4465767 h 6856439"/>
              <a:gd name="connsiteX102" fmla="*/ 997524 w 1571716"/>
              <a:gd name="connsiteY102" fmla="*/ 4342616 h 6856439"/>
              <a:gd name="connsiteX103" fmla="*/ 1522456 w 1571716"/>
              <a:gd name="connsiteY103" fmla="*/ 5161572 h 6856439"/>
              <a:gd name="connsiteX104" fmla="*/ 992906 w 1571716"/>
              <a:gd name="connsiteY104" fmla="*/ 5980527 h 6856439"/>
              <a:gd name="connsiteX105" fmla="*/ 928252 w 1571716"/>
              <a:gd name="connsiteY105" fmla="*/ 5926648 h 6856439"/>
              <a:gd name="connsiteX106" fmla="*/ 815876 w 1571716"/>
              <a:gd name="connsiteY106" fmla="*/ 5834285 h 6856439"/>
              <a:gd name="connsiteX107" fmla="*/ 1051403 w 1571716"/>
              <a:gd name="connsiteY107" fmla="*/ 5609534 h 6856439"/>
              <a:gd name="connsiteX108" fmla="*/ 494144 w 1571716"/>
              <a:gd name="connsiteY108" fmla="*/ 5609534 h 6856439"/>
              <a:gd name="connsiteX109" fmla="*/ 740446 w 1571716"/>
              <a:gd name="connsiteY109" fmla="*/ 5834285 h 6856439"/>
              <a:gd name="connsiteX110" fmla="*/ 758919 w 1571716"/>
              <a:gd name="connsiteY110" fmla="*/ 5849679 h 6856439"/>
              <a:gd name="connsiteX111" fmla="*/ 777392 w 1571716"/>
              <a:gd name="connsiteY111" fmla="*/ 5865073 h 6856439"/>
              <a:gd name="connsiteX112" fmla="*/ 891306 w 1571716"/>
              <a:gd name="connsiteY112" fmla="*/ 5960515 h 6856439"/>
              <a:gd name="connsiteX113" fmla="*/ 954421 w 1571716"/>
              <a:gd name="connsiteY113" fmla="*/ 6012854 h 6856439"/>
              <a:gd name="connsiteX114" fmla="*/ 972894 w 1571716"/>
              <a:gd name="connsiteY114" fmla="*/ 6028248 h 6856439"/>
              <a:gd name="connsiteX115" fmla="*/ 991367 w 1571716"/>
              <a:gd name="connsiteY115" fmla="*/ 6043642 h 6856439"/>
              <a:gd name="connsiteX116" fmla="*/ 1571716 w 1571716"/>
              <a:gd name="connsiteY116" fmla="*/ 6853361 h 6856439"/>
              <a:gd name="connsiteX117" fmla="*/ 1330032 w 1571716"/>
              <a:gd name="connsiteY117" fmla="*/ 6853361 h 6856439"/>
              <a:gd name="connsiteX118" fmla="*/ 814337 w 1571716"/>
              <a:gd name="connsiteY118" fmla="*/ 6192962 h 6856439"/>
              <a:gd name="connsiteX119" fmla="*/ 795864 w 1571716"/>
              <a:gd name="connsiteY119" fmla="*/ 6177568 h 6856439"/>
              <a:gd name="connsiteX120" fmla="*/ 777392 w 1571716"/>
              <a:gd name="connsiteY120" fmla="*/ 6162175 h 6856439"/>
              <a:gd name="connsiteX121" fmla="*/ 726592 w 1571716"/>
              <a:gd name="connsiteY121" fmla="*/ 6120611 h 6856439"/>
              <a:gd name="connsiteX122" fmla="*/ 600362 w 1571716"/>
              <a:gd name="connsiteY122" fmla="*/ 6015933 h 6856439"/>
              <a:gd name="connsiteX123" fmla="*/ 581889 w 1571716"/>
              <a:gd name="connsiteY123" fmla="*/ 6000539 h 6856439"/>
              <a:gd name="connsiteX124" fmla="*/ 563417 w 1571716"/>
              <a:gd name="connsiteY124" fmla="*/ 5985145 h 6856439"/>
              <a:gd name="connsiteX125" fmla="*/ 0 w 1571716"/>
              <a:gd name="connsiteY125" fmla="*/ 5147717 h 6856439"/>
              <a:gd name="connsiteX126" fmla="*/ 581889 w 1571716"/>
              <a:gd name="connsiteY126" fmla="*/ 4322604 h 6856439"/>
              <a:gd name="connsiteX127" fmla="*/ 600362 w 1571716"/>
              <a:gd name="connsiteY127" fmla="*/ 4307210 h 6856439"/>
              <a:gd name="connsiteX128" fmla="*/ 618835 w 1571716"/>
              <a:gd name="connsiteY128" fmla="*/ 4291816 h 6856439"/>
              <a:gd name="connsiteX129" fmla="*/ 651162 w 1571716"/>
              <a:gd name="connsiteY129" fmla="*/ 4265647 h 6856439"/>
              <a:gd name="connsiteX130" fmla="*/ 798943 w 1571716"/>
              <a:gd name="connsiteY130" fmla="*/ 4147114 h 6856439"/>
              <a:gd name="connsiteX131" fmla="*/ 817416 w 1571716"/>
              <a:gd name="connsiteY131" fmla="*/ 4131720 h 6856439"/>
              <a:gd name="connsiteX132" fmla="*/ 835888 w 1571716"/>
              <a:gd name="connsiteY132" fmla="*/ 4116326 h 6856439"/>
              <a:gd name="connsiteX133" fmla="*/ 1088348 w 1571716"/>
              <a:gd name="connsiteY133" fmla="*/ 3874642 h 6856439"/>
              <a:gd name="connsiteX134" fmla="*/ 555720 w 1571716"/>
              <a:gd name="connsiteY134" fmla="*/ 3874642 h 6856439"/>
              <a:gd name="connsiteX135" fmla="*/ 763537 w 1571716"/>
              <a:gd name="connsiteY135" fmla="*/ 4113247 h 6856439"/>
              <a:gd name="connsiteX136" fmla="*/ 615756 w 1571716"/>
              <a:gd name="connsiteY136" fmla="*/ 4231780 h 6856439"/>
              <a:gd name="connsiteX137" fmla="*/ 583429 w 1571716"/>
              <a:gd name="connsiteY137" fmla="*/ 4257950 h 6856439"/>
              <a:gd name="connsiteX138" fmla="*/ 120073 w 1571716"/>
              <a:gd name="connsiteY138" fmla="*/ 3374341 h 6856439"/>
              <a:gd name="connsiteX139" fmla="*/ 629610 w 1571716"/>
              <a:gd name="connsiteY139" fmla="*/ 2672379 h 6856439"/>
              <a:gd name="connsiteX140" fmla="*/ 735828 w 1571716"/>
              <a:gd name="connsiteY140" fmla="*/ 2758585 h 6856439"/>
              <a:gd name="connsiteX141" fmla="*/ 811258 w 1571716"/>
              <a:gd name="connsiteY141" fmla="*/ 2818621 h 6856439"/>
              <a:gd name="connsiteX142" fmla="*/ 535708 w 1571716"/>
              <a:gd name="connsiteY142" fmla="*/ 3049530 h 6856439"/>
              <a:gd name="connsiteX143" fmla="*/ 1131451 w 1571716"/>
              <a:gd name="connsiteY143" fmla="*/ 3049530 h 6856439"/>
              <a:gd name="connsiteX144" fmla="*/ 891306 w 1571716"/>
              <a:gd name="connsiteY144" fmla="*/ 2820161 h 6856439"/>
              <a:gd name="connsiteX145" fmla="*/ 872834 w 1571716"/>
              <a:gd name="connsiteY145" fmla="*/ 2804767 h 6856439"/>
              <a:gd name="connsiteX146" fmla="*/ 852822 w 1571716"/>
              <a:gd name="connsiteY146" fmla="*/ 2789373 h 6856439"/>
              <a:gd name="connsiteX147" fmla="*/ 772774 w 1571716"/>
              <a:gd name="connsiteY147" fmla="*/ 2724719 h 6856439"/>
              <a:gd name="connsiteX148" fmla="*/ 671174 w 1571716"/>
              <a:gd name="connsiteY148" fmla="*/ 2643131 h 6856439"/>
              <a:gd name="connsiteX149" fmla="*/ 652701 w 1571716"/>
              <a:gd name="connsiteY149" fmla="*/ 2627737 h 6856439"/>
              <a:gd name="connsiteX150" fmla="*/ 634229 w 1571716"/>
              <a:gd name="connsiteY150" fmla="*/ 2612343 h 6856439"/>
              <a:gd name="connsiteX151" fmla="*/ 153939 w 1571716"/>
              <a:gd name="connsiteY151" fmla="*/ 1791849 h 6856439"/>
              <a:gd name="connsiteX152" fmla="*/ 634229 w 1571716"/>
              <a:gd name="connsiteY152" fmla="*/ 943646 h 6856439"/>
              <a:gd name="connsiteX153" fmla="*/ 649622 w 1571716"/>
              <a:gd name="connsiteY153" fmla="*/ 925173 h 6856439"/>
              <a:gd name="connsiteX154" fmla="*/ 665016 w 1571716"/>
              <a:gd name="connsiteY154" fmla="*/ 906700 h 6856439"/>
              <a:gd name="connsiteX155" fmla="*/ 695804 w 1571716"/>
              <a:gd name="connsiteY155" fmla="*/ 872834 h 6856439"/>
              <a:gd name="connsiteX156" fmla="*/ 815876 w 1571716"/>
              <a:gd name="connsiteY156" fmla="*/ 735828 h 6856439"/>
              <a:gd name="connsiteX157" fmla="*/ 831270 w 1571716"/>
              <a:gd name="connsiteY157" fmla="*/ 717355 h 6856439"/>
              <a:gd name="connsiteX158" fmla="*/ 846664 w 1571716"/>
              <a:gd name="connsiteY158" fmla="*/ 698883 h 6856439"/>
              <a:gd name="connsiteX159" fmla="*/ 1114518 w 1571716"/>
              <a:gd name="connsiteY159" fmla="*/ 350981 h 6856439"/>
              <a:gd name="connsiteX160" fmla="*/ 1231511 w 1571716"/>
              <a:gd name="connsiteY160" fmla="*/ 0 h 685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71716" h="6856439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chemeClr val="accent2"/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1E68274-E1B0-4BB4-8B82-E83EE48010E3}"/>
              </a:ext>
            </a:extLst>
          </p:cNvPr>
          <p:cNvGrpSpPr/>
          <p:nvPr/>
        </p:nvGrpSpPr>
        <p:grpSpPr>
          <a:xfrm>
            <a:off x="3455169" y="3454721"/>
            <a:ext cx="1754870" cy="2323894"/>
            <a:chOff x="2658438" y="2821909"/>
            <a:chExt cx="2069989" cy="3595072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F0328C8-0D2F-4D20-8FC0-B3FFF3C57B70}"/>
                </a:ext>
              </a:extLst>
            </p:cNvPr>
            <p:cNvSpPr/>
            <p:nvPr/>
          </p:nvSpPr>
          <p:spPr>
            <a:xfrm rot="2775332">
              <a:off x="2738690" y="4415304"/>
              <a:ext cx="3555826" cy="369036"/>
            </a:xfrm>
            <a:custGeom>
              <a:avLst/>
              <a:gdLst>
                <a:gd name="connsiteX0" fmla="*/ 665206 w 5561718"/>
                <a:gd name="connsiteY0" fmla="*/ 0 h 577215"/>
                <a:gd name="connsiteX1" fmla="*/ 729023 w 5561718"/>
                <a:gd name="connsiteY1" fmla="*/ 12382 h 577215"/>
                <a:gd name="connsiteX2" fmla="*/ 1101451 w 5561718"/>
                <a:gd name="connsiteY2" fmla="*/ 74295 h 577215"/>
                <a:gd name="connsiteX3" fmla="*/ 1124311 w 5561718"/>
                <a:gd name="connsiteY3" fmla="*/ 76200 h 577215"/>
                <a:gd name="connsiteX4" fmla="*/ 1724386 w 5561718"/>
                <a:gd name="connsiteY4" fmla="*/ 80010 h 577215"/>
                <a:gd name="connsiteX5" fmla="*/ 2141581 w 5561718"/>
                <a:gd name="connsiteY5" fmla="*/ 40005 h 577215"/>
                <a:gd name="connsiteX6" fmla="*/ 2601638 w 5561718"/>
                <a:gd name="connsiteY6" fmla="*/ 9525 h 577215"/>
                <a:gd name="connsiteX7" fmla="*/ 2925488 w 5561718"/>
                <a:gd name="connsiteY7" fmla="*/ 14287 h 577215"/>
                <a:gd name="connsiteX8" fmla="*/ 3274103 w 5561718"/>
                <a:gd name="connsiteY8" fmla="*/ 19050 h 577215"/>
                <a:gd name="connsiteX9" fmla="*/ 3301726 w 5561718"/>
                <a:gd name="connsiteY9" fmla="*/ 20955 h 577215"/>
                <a:gd name="connsiteX10" fmla="*/ 3716063 w 5561718"/>
                <a:gd name="connsiteY10" fmla="*/ 71437 h 577215"/>
                <a:gd name="connsiteX11" fmla="*/ 3970381 w 5561718"/>
                <a:gd name="connsiteY11" fmla="*/ 101917 h 577215"/>
                <a:gd name="connsiteX12" fmla="*/ 4544738 w 5561718"/>
                <a:gd name="connsiteY12" fmla="*/ 152400 h 577215"/>
                <a:gd name="connsiteX13" fmla="*/ 5323884 w 5561718"/>
                <a:gd name="connsiteY13" fmla="*/ 173355 h 577215"/>
                <a:gd name="connsiteX14" fmla="*/ 5380081 w 5561718"/>
                <a:gd name="connsiteY14" fmla="*/ 178117 h 577215"/>
                <a:gd name="connsiteX15" fmla="*/ 5535338 w 5561718"/>
                <a:gd name="connsiteY15" fmla="*/ 206692 h 577215"/>
                <a:gd name="connsiteX16" fmla="*/ 5558317 w 5561718"/>
                <a:gd name="connsiteY16" fmla="*/ 217608 h 577215"/>
                <a:gd name="connsiteX17" fmla="*/ 5561718 w 5561718"/>
                <a:gd name="connsiteY17" fmla="*/ 222251 h 577215"/>
                <a:gd name="connsiteX18" fmla="*/ 2932117 w 5561718"/>
                <a:gd name="connsiteY18" fmla="*/ 414049 h 577215"/>
                <a:gd name="connsiteX19" fmla="*/ 2687959 w 5561718"/>
                <a:gd name="connsiteY19" fmla="*/ 388025 h 577215"/>
                <a:gd name="connsiteX20" fmla="*/ 2125388 w 5561718"/>
                <a:gd name="connsiteY20" fmla="*/ 307657 h 577215"/>
                <a:gd name="connsiteX21" fmla="*/ 1191938 w 5561718"/>
                <a:gd name="connsiteY21" fmla="*/ 193357 h 577215"/>
                <a:gd name="connsiteX22" fmla="*/ 556621 w 5561718"/>
                <a:gd name="connsiteY22" fmla="*/ 253365 h 577215"/>
                <a:gd name="connsiteX23" fmla="*/ 39413 w 5561718"/>
                <a:gd name="connsiteY23" fmla="*/ 577215 h 577215"/>
                <a:gd name="connsiteX24" fmla="*/ 10838 w 5561718"/>
                <a:gd name="connsiteY24" fmla="*/ 517207 h 577215"/>
                <a:gd name="connsiteX25" fmla="*/ 558526 w 5561718"/>
                <a:gd name="connsiteY25" fmla="*/ 33337 h 577215"/>
                <a:gd name="connsiteX26" fmla="*/ 629963 w 5561718"/>
                <a:gd name="connsiteY26" fmla="*/ 2857 h 5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61718" h="577215">
                  <a:moveTo>
                    <a:pt x="665206" y="0"/>
                  </a:moveTo>
                  <a:lnTo>
                    <a:pt x="729023" y="12382"/>
                  </a:lnTo>
                  <a:lnTo>
                    <a:pt x="1101451" y="74295"/>
                  </a:lnTo>
                  <a:cubicBezTo>
                    <a:pt x="1109071" y="75247"/>
                    <a:pt x="1116691" y="76200"/>
                    <a:pt x="1124311" y="76200"/>
                  </a:cubicBezTo>
                  <a:lnTo>
                    <a:pt x="1724386" y="80010"/>
                  </a:lnTo>
                  <a:lnTo>
                    <a:pt x="2141581" y="40005"/>
                  </a:lnTo>
                  <a:lnTo>
                    <a:pt x="2601638" y="9525"/>
                  </a:lnTo>
                  <a:lnTo>
                    <a:pt x="2925488" y="14287"/>
                  </a:lnTo>
                  <a:lnTo>
                    <a:pt x="3274103" y="19050"/>
                  </a:lnTo>
                  <a:cubicBezTo>
                    <a:pt x="3283628" y="19050"/>
                    <a:pt x="3293153" y="20002"/>
                    <a:pt x="3301726" y="20955"/>
                  </a:cubicBezTo>
                  <a:lnTo>
                    <a:pt x="3716063" y="71437"/>
                  </a:lnTo>
                  <a:lnTo>
                    <a:pt x="3970381" y="101917"/>
                  </a:lnTo>
                  <a:lnTo>
                    <a:pt x="4544738" y="152400"/>
                  </a:lnTo>
                  <a:lnTo>
                    <a:pt x="5323884" y="173355"/>
                  </a:lnTo>
                  <a:cubicBezTo>
                    <a:pt x="5327693" y="173355"/>
                    <a:pt x="5376271" y="177165"/>
                    <a:pt x="5380081" y="178117"/>
                  </a:cubicBezTo>
                  <a:lnTo>
                    <a:pt x="5535338" y="206692"/>
                  </a:lnTo>
                  <a:cubicBezTo>
                    <a:pt x="5544149" y="207883"/>
                    <a:pt x="5551754" y="211752"/>
                    <a:pt x="5558317" y="217608"/>
                  </a:cubicBezTo>
                  <a:lnTo>
                    <a:pt x="5561718" y="222251"/>
                  </a:lnTo>
                  <a:lnTo>
                    <a:pt x="2932117" y="414049"/>
                  </a:lnTo>
                  <a:lnTo>
                    <a:pt x="2687959" y="388025"/>
                  </a:lnTo>
                  <a:cubicBezTo>
                    <a:pt x="2364882" y="348912"/>
                    <a:pt x="2125388" y="307657"/>
                    <a:pt x="2125388" y="307657"/>
                  </a:cubicBezTo>
                  <a:lnTo>
                    <a:pt x="1191938" y="193357"/>
                  </a:lnTo>
                  <a:cubicBezTo>
                    <a:pt x="677588" y="126682"/>
                    <a:pt x="556621" y="253365"/>
                    <a:pt x="556621" y="253365"/>
                  </a:cubicBezTo>
                  <a:lnTo>
                    <a:pt x="39413" y="577215"/>
                  </a:lnTo>
                  <a:cubicBezTo>
                    <a:pt x="-27262" y="571500"/>
                    <a:pt x="10838" y="517207"/>
                    <a:pt x="10838" y="517207"/>
                  </a:cubicBezTo>
                  <a:lnTo>
                    <a:pt x="558526" y="33337"/>
                  </a:lnTo>
                  <a:cubicBezTo>
                    <a:pt x="578528" y="15240"/>
                    <a:pt x="603293" y="4762"/>
                    <a:pt x="629963" y="285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74E39FC-8B6B-4482-BCE5-0AFAD81AF9B1}"/>
                </a:ext>
              </a:extLst>
            </p:cNvPr>
            <p:cNvSpPr/>
            <p:nvPr/>
          </p:nvSpPr>
          <p:spPr>
            <a:xfrm>
              <a:off x="2658438" y="3187054"/>
              <a:ext cx="677331" cy="523392"/>
            </a:xfrm>
            <a:custGeom>
              <a:avLst/>
              <a:gdLst>
                <a:gd name="connsiteX0" fmla="*/ 372710 w 677331"/>
                <a:gd name="connsiteY0" fmla="*/ 26347 h 523392"/>
                <a:gd name="connsiteX1" fmla="*/ 414273 w 677331"/>
                <a:gd name="connsiteY1" fmla="*/ 180286 h 523392"/>
                <a:gd name="connsiteX2" fmla="*/ 417352 w 677331"/>
                <a:gd name="connsiteY2" fmla="*/ 214153 h 523392"/>
                <a:gd name="connsiteX3" fmla="*/ 18650 w 677331"/>
                <a:gd name="connsiteY3" fmla="*/ 214153 h 523392"/>
                <a:gd name="connsiteX4" fmla="*/ 18650 w 677331"/>
                <a:gd name="connsiteY4" fmla="*/ 321910 h 523392"/>
                <a:gd name="connsiteX5" fmla="*/ 411194 w 677331"/>
                <a:gd name="connsiteY5" fmla="*/ 321910 h 523392"/>
                <a:gd name="connsiteX6" fmla="*/ 377328 w 677331"/>
                <a:gd name="connsiteY6" fmla="*/ 441982 h 523392"/>
                <a:gd name="connsiteX7" fmla="*/ 345001 w 677331"/>
                <a:gd name="connsiteY7" fmla="*/ 511255 h 523392"/>
                <a:gd name="connsiteX8" fmla="*/ 606697 w 677331"/>
                <a:gd name="connsiteY8" fmla="*/ 511255 h 523392"/>
                <a:gd name="connsiteX9" fmla="*/ 660575 w 677331"/>
                <a:gd name="connsiteY9" fmla="*/ 241862 h 523392"/>
                <a:gd name="connsiteX10" fmla="*/ 626709 w 677331"/>
                <a:gd name="connsiteY10" fmla="*/ 18650 h 523392"/>
                <a:gd name="connsiteX11" fmla="*/ 371170 w 677331"/>
                <a:gd name="connsiteY11" fmla="*/ 18650 h 523392"/>
                <a:gd name="connsiteX12" fmla="*/ 372710 w 677331"/>
                <a:gd name="connsiteY12" fmla="*/ 26347 h 5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331" h="523392">
                  <a:moveTo>
                    <a:pt x="372710" y="26347"/>
                  </a:moveTo>
                  <a:cubicBezTo>
                    <a:pt x="394261" y="74068"/>
                    <a:pt x="408116" y="126408"/>
                    <a:pt x="414273" y="180286"/>
                  </a:cubicBezTo>
                  <a:cubicBezTo>
                    <a:pt x="415813" y="191062"/>
                    <a:pt x="415813" y="201837"/>
                    <a:pt x="417352" y="214153"/>
                  </a:cubicBezTo>
                  <a:lnTo>
                    <a:pt x="18650" y="214153"/>
                  </a:lnTo>
                  <a:lnTo>
                    <a:pt x="18650" y="321910"/>
                  </a:lnTo>
                  <a:lnTo>
                    <a:pt x="411194" y="321910"/>
                  </a:lnTo>
                  <a:cubicBezTo>
                    <a:pt x="405037" y="363473"/>
                    <a:pt x="392722" y="403497"/>
                    <a:pt x="377328" y="441982"/>
                  </a:cubicBezTo>
                  <a:cubicBezTo>
                    <a:pt x="368092" y="465073"/>
                    <a:pt x="357316" y="488164"/>
                    <a:pt x="345001" y="511255"/>
                  </a:cubicBezTo>
                  <a:lnTo>
                    <a:pt x="606697" y="511255"/>
                  </a:lnTo>
                  <a:cubicBezTo>
                    <a:pt x="640563" y="426588"/>
                    <a:pt x="660575" y="337304"/>
                    <a:pt x="660575" y="241862"/>
                  </a:cubicBezTo>
                  <a:cubicBezTo>
                    <a:pt x="660575" y="161813"/>
                    <a:pt x="648260" y="87923"/>
                    <a:pt x="626709" y="18650"/>
                  </a:cubicBezTo>
                  <a:lnTo>
                    <a:pt x="371170" y="18650"/>
                  </a:lnTo>
                  <a:cubicBezTo>
                    <a:pt x="371170" y="21729"/>
                    <a:pt x="371170" y="23269"/>
                    <a:pt x="372710" y="26347"/>
                  </a:cubicBezTo>
                  <a:close/>
                </a:path>
              </a:pathLst>
            </a:custGeom>
            <a:solidFill>
              <a:schemeClr val="accent5"/>
            </a:solidFill>
            <a:ln w="15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0" name="Graphic 24">
              <a:extLst>
                <a:ext uri="{FF2B5EF4-FFF2-40B4-BE49-F238E27FC236}">
                  <a16:creationId xmlns:a16="http://schemas.microsoft.com/office/drawing/2014/main" id="{4432A90F-0993-4532-A0E3-5F8B5B499ACF}"/>
                </a:ext>
              </a:extLst>
            </p:cNvPr>
            <p:cNvSpPr/>
            <p:nvPr/>
          </p:nvSpPr>
          <p:spPr>
            <a:xfrm rot="2706887">
              <a:off x="2743183" y="4431736"/>
              <a:ext cx="3586838" cy="383651"/>
            </a:xfrm>
            <a:custGeom>
              <a:avLst/>
              <a:gdLst>
                <a:gd name="connsiteX0" fmla="*/ 5542481 w 5610225"/>
                <a:gd name="connsiteY0" fmla="*/ 213836 h 600075"/>
                <a:gd name="connsiteX1" fmla="*/ 5387224 w 5610225"/>
                <a:gd name="connsiteY1" fmla="*/ 185261 h 600075"/>
                <a:gd name="connsiteX2" fmla="*/ 5331027 w 5610225"/>
                <a:gd name="connsiteY2" fmla="*/ 180499 h 600075"/>
                <a:gd name="connsiteX3" fmla="*/ 4551881 w 5610225"/>
                <a:gd name="connsiteY3" fmla="*/ 159544 h 600075"/>
                <a:gd name="connsiteX4" fmla="*/ 3977524 w 5610225"/>
                <a:gd name="connsiteY4" fmla="*/ 109061 h 600075"/>
                <a:gd name="connsiteX5" fmla="*/ 3723206 w 5610225"/>
                <a:gd name="connsiteY5" fmla="*/ 78581 h 600075"/>
                <a:gd name="connsiteX6" fmla="*/ 3308869 w 5610225"/>
                <a:gd name="connsiteY6" fmla="*/ 28099 h 600075"/>
                <a:gd name="connsiteX7" fmla="*/ 3281246 w 5610225"/>
                <a:gd name="connsiteY7" fmla="*/ 26194 h 600075"/>
                <a:gd name="connsiteX8" fmla="*/ 2932631 w 5610225"/>
                <a:gd name="connsiteY8" fmla="*/ 21431 h 600075"/>
                <a:gd name="connsiteX9" fmla="*/ 2608781 w 5610225"/>
                <a:gd name="connsiteY9" fmla="*/ 16669 h 600075"/>
                <a:gd name="connsiteX10" fmla="*/ 2148724 w 5610225"/>
                <a:gd name="connsiteY10" fmla="*/ 47149 h 600075"/>
                <a:gd name="connsiteX11" fmla="*/ 1731529 w 5610225"/>
                <a:gd name="connsiteY11" fmla="*/ 87154 h 600075"/>
                <a:gd name="connsiteX12" fmla="*/ 1131454 w 5610225"/>
                <a:gd name="connsiteY12" fmla="*/ 83344 h 600075"/>
                <a:gd name="connsiteX13" fmla="*/ 1108594 w 5610225"/>
                <a:gd name="connsiteY13" fmla="*/ 81439 h 600075"/>
                <a:gd name="connsiteX14" fmla="*/ 736166 w 5610225"/>
                <a:gd name="connsiteY14" fmla="*/ 19526 h 600075"/>
                <a:gd name="connsiteX15" fmla="*/ 672349 w 5610225"/>
                <a:gd name="connsiteY15" fmla="*/ 7144 h 600075"/>
                <a:gd name="connsiteX16" fmla="*/ 637106 w 5610225"/>
                <a:gd name="connsiteY16" fmla="*/ 10001 h 600075"/>
                <a:gd name="connsiteX17" fmla="*/ 565669 w 5610225"/>
                <a:gd name="connsiteY17" fmla="*/ 40481 h 600075"/>
                <a:gd name="connsiteX18" fmla="*/ 17981 w 5610225"/>
                <a:gd name="connsiteY18" fmla="*/ 524351 h 600075"/>
                <a:gd name="connsiteX19" fmla="*/ 46556 w 5610225"/>
                <a:gd name="connsiteY19" fmla="*/ 584359 h 600075"/>
                <a:gd name="connsiteX20" fmla="*/ 563764 w 5610225"/>
                <a:gd name="connsiteY20" fmla="*/ 260509 h 600075"/>
                <a:gd name="connsiteX21" fmla="*/ 1199081 w 5610225"/>
                <a:gd name="connsiteY21" fmla="*/ 200501 h 600075"/>
                <a:gd name="connsiteX22" fmla="*/ 2132531 w 5610225"/>
                <a:gd name="connsiteY22" fmla="*/ 314801 h 600075"/>
                <a:gd name="connsiteX23" fmla="*/ 3040264 w 5610225"/>
                <a:gd name="connsiteY23" fmla="*/ 431959 h 600075"/>
                <a:gd name="connsiteX24" fmla="*/ 3913706 w 5610225"/>
                <a:gd name="connsiteY24" fmla="*/ 439579 h 600075"/>
                <a:gd name="connsiteX25" fmla="*/ 4101349 w 5610225"/>
                <a:gd name="connsiteY25" fmla="*/ 434816 h 600075"/>
                <a:gd name="connsiteX26" fmla="*/ 5504381 w 5610225"/>
                <a:gd name="connsiteY26" fmla="*/ 599599 h 600075"/>
                <a:gd name="connsiteX27" fmla="*/ 5606299 w 5610225"/>
                <a:gd name="connsiteY27" fmla="*/ 402431 h 600075"/>
                <a:gd name="connsiteX28" fmla="*/ 5542481 w 5610225"/>
                <a:gd name="connsiteY28" fmla="*/ 213836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10225" h="600075">
                  <a:moveTo>
                    <a:pt x="5542481" y="213836"/>
                  </a:moveTo>
                  <a:lnTo>
                    <a:pt x="5387224" y="185261"/>
                  </a:lnTo>
                  <a:cubicBezTo>
                    <a:pt x="5383414" y="184309"/>
                    <a:pt x="5334836" y="180499"/>
                    <a:pt x="5331027" y="180499"/>
                  </a:cubicBezTo>
                  <a:lnTo>
                    <a:pt x="4551881" y="159544"/>
                  </a:lnTo>
                  <a:lnTo>
                    <a:pt x="3977524" y="109061"/>
                  </a:lnTo>
                  <a:lnTo>
                    <a:pt x="3723206" y="78581"/>
                  </a:lnTo>
                  <a:lnTo>
                    <a:pt x="3308869" y="28099"/>
                  </a:lnTo>
                  <a:cubicBezTo>
                    <a:pt x="3300296" y="27146"/>
                    <a:pt x="3290771" y="26194"/>
                    <a:pt x="3281246" y="26194"/>
                  </a:cubicBezTo>
                  <a:lnTo>
                    <a:pt x="2932631" y="21431"/>
                  </a:lnTo>
                  <a:lnTo>
                    <a:pt x="2608781" y="16669"/>
                  </a:lnTo>
                  <a:lnTo>
                    <a:pt x="2148724" y="47149"/>
                  </a:lnTo>
                  <a:lnTo>
                    <a:pt x="1731529" y="87154"/>
                  </a:lnTo>
                  <a:lnTo>
                    <a:pt x="1131454" y="83344"/>
                  </a:lnTo>
                  <a:cubicBezTo>
                    <a:pt x="1123834" y="83344"/>
                    <a:pt x="1116214" y="82391"/>
                    <a:pt x="1108594" y="81439"/>
                  </a:cubicBezTo>
                  <a:lnTo>
                    <a:pt x="736166" y="19526"/>
                  </a:lnTo>
                  <a:lnTo>
                    <a:pt x="672349" y="7144"/>
                  </a:lnTo>
                  <a:lnTo>
                    <a:pt x="637106" y="10001"/>
                  </a:lnTo>
                  <a:cubicBezTo>
                    <a:pt x="610436" y="11906"/>
                    <a:pt x="585671" y="22384"/>
                    <a:pt x="565669" y="40481"/>
                  </a:cubicBezTo>
                  <a:lnTo>
                    <a:pt x="17981" y="524351"/>
                  </a:lnTo>
                  <a:cubicBezTo>
                    <a:pt x="17981" y="524351"/>
                    <a:pt x="-20119" y="578644"/>
                    <a:pt x="46556" y="584359"/>
                  </a:cubicBezTo>
                  <a:lnTo>
                    <a:pt x="563764" y="260509"/>
                  </a:lnTo>
                  <a:cubicBezTo>
                    <a:pt x="563764" y="260509"/>
                    <a:pt x="684731" y="133826"/>
                    <a:pt x="1199081" y="200501"/>
                  </a:cubicBezTo>
                  <a:lnTo>
                    <a:pt x="2132531" y="314801"/>
                  </a:lnTo>
                  <a:cubicBezTo>
                    <a:pt x="2132531" y="314801"/>
                    <a:pt x="2558299" y="388144"/>
                    <a:pt x="3040264" y="431959"/>
                  </a:cubicBezTo>
                  <a:cubicBezTo>
                    <a:pt x="3040264" y="431959"/>
                    <a:pt x="3474604" y="446246"/>
                    <a:pt x="3913706" y="439579"/>
                  </a:cubicBezTo>
                  <a:cubicBezTo>
                    <a:pt x="3976571" y="438626"/>
                    <a:pt x="4039436" y="436721"/>
                    <a:pt x="4101349" y="434816"/>
                  </a:cubicBezTo>
                  <a:cubicBezTo>
                    <a:pt x="4101349" y="434816"/>
                    <a:pt x="4993841" y="508159"/>
                    <a:pt x="5504381" y="599599"/>
                  </a:cubicBezTo>
                  <a:cubicBezTo>
                    <a:pt x="5504381" y="599599"/>
                    <a:pt x="5596774" y="549116"/>
                    <a:pt x="5606299" y="402431"/>
                  </a:cubicBezTo>
                  <a:cubicBezTo>
                    <a:pt x="5606299" y="404336"/>
                    <a:pt x="5612966" y="223361"/>
                    <a:pt x="5542481" y="2138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DC42C7A-C172-4713-96F1-16288F6C3BBA}"/>
              </a:ext>
            </a:extLst>
          </p:cNvPr>
          <p:cNvGrpSpPr/>
          <p:nvPr/>
        </p:nvGrpSpPr>
        <p:grpSpPr>
          <a:xfrm>
            <a:off x="7303180" y="1335160"/>
            <a:ext cx="2350271" cy="2107241"/>
            <a:chOff x="7643465" y="1330780"/>
            <a:chExt cx="2350271" cy="210724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EE4B08C-1599-4E5B-8705-1A18C725EB55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4ED81A0-919F-4F3B-ACF7-863EB8640A62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9C7A608-404F-4247-A717-BC3DA14E81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0606860-96D1-4FA3-8C9E-5E58208153D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9333CF2-B9FD-43D2-ADCF-EBEEAFBF9227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44D198D-CF3F-4667-81A9-6CF06527EEB4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18409AD-B632-4184-9415-97672E6B84D4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DC6C5C7-FD8E-4657-B83D-3358AD5554EB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A70A538-129B-4ED3-A934-1FE28BF3F9AA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0AA3664-86DC-4B2C-8841-39D5A55C01F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B73F17-82DC-4669-A727-2ACE59024C00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26B68C1-FF95-46FF-B3FA-C7D76D8A7D3A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489C600-E79B-45E2-BCF4-AC2841D85BF2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501E7D4-8CBD-4468-AA3A-62402737D515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E1835A-2488-4F5A-9367-050813E8E6F2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4B0E21D-013B-477B-AA9E-43A61D78EC97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719FF2-D343-42C8-9F0E-220045228BC1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B3EA22A-9E39-4863-BA23-B078A2E9D885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FDA6363-02B5-430D-A331-C84C8A705289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3555F8C-5122-498B-9F22-B16DB8D8534C}"/>
              </a:ext>
            </a:extLst>
          </p:cNvPr>
          <p:cNvSpPr/>
          <p:nvPr/>
        </p:nvSpPr>
        <p:spPr>
          <a:xfrm rot="18241456">
            <a:off x="7535173" y="4627970"/>
            <a:ext cx="1616986" cy="2334950"/>
          </a:xfrm>
          <a:custGeom>
            <a:avLst/>
            <a:gdLst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504952 w 2260859"/>
              <a:gd name="connsiteY29" fmla="*/ 1232932 h 3179856"/>
              <a:gd name="connsiteX30" fmla="*/ 1947583 w 2260859"/>
              <a:gd name="connsiteY30" fmla="*/ 934101 h 3179856"/>
              <a:gd name="connsiteX31" fmla="*/ 2226451 w 2260859"/>
              <a:gd name="connsiteY31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947583 w 2260859"/>
              <a:gd name="connsiteY29" fmla="*/ 934101 h 3179856"/>
              <a:gd name="connsiteX30" fmla="*/ 2226451 w 2260859"/>
              <a:gd name="connsiteY30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947583 w 2260859"/>
              <a:gd name="connsiteY29" fmla="*/ 934101 h 3179856"/>
              <a:gd name="connsiteX30" fmla="*/ 2226451 w 2260859"/>
              <a:gd name="connsiteY30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60 w 2260859"/>
              <a:gd name="connsiteY7" fmla="*/ 1404709 h 3179856"/>
              <a:gd name="connsiteX8" fmla="*/ 60140 w 2260859"/>
              <a:gd name="connsiteY8" fmla="*/ 1391070 h 3179856"/>
              <a:gd name="connsiteX9" fmla="*/ 769 w 2260859"/>
              <a:gd name="connsiteY9" fmla="*/ 1230316 h 3179856"/>
              <a:gd name="connsiteX10" fmla="*/ 75339 w 2260859"/>
              <a:gd name="connsiteY10" fmla="*/ 374146 h 3179856"/>
              <a:gd name="connsiteX11" fmla="*/ 292874 w 2260859"/>
              <a:gd name="connsiteY11" fmla="*/ 191468 h 3179856"/>
              <a:gd name="connsiteX12" fmla="*/ 369395 w 2260859"/>
              <a:gd name="connsiteY12" fmla="*/ 213978 h 3179856"/>
              <a:gd name="connsiteX13" fmla="*/ 391906 w 2260859"/>
              <a:gd name="connsiteY13" fmla="*/ 232185 h 3179856"/>
              <a:gd name="connsiteX14" fmla="*/ 412617 w 2260859"/>
              <a:gd name="connsiteY14" fmla="*/ 161779 h 3179856"/>
              <a:gd name="connsiteX15" fmla="*/ 607642 w 2260859"/>
              <a:gd name="connsiteY15" fmla="*/ 55622 h 3179856"/>
              <a:gd name="connsiteX16" fmla="*/ 684163 w 2260859"/>
              <a:gd name="connsiteY16" fmla="*/ 78131 h 3179856"/>
              <a:gd name="connsiteX17" fmla="*/ 743163 w 2260859"/>
              <a:gd name="connsiteY17" fmla="*/ 125851 h 3179856"/>
              <a:gd name="connsiteX18" fmla="*/ 748729 w 2260859"/>
              <a:gd name="connsiteY18" fmla="*/ 106926 h 3179856"/>
              <a:gd name="connsiteX19" fmla="*/ 943755 w 2260859"/>
              <a:gd name="connsiteY19" fmla="*/ 769 h 3179856"/>
              <a:gd name="connsiteX20" fmla="*/ 1080147 w 2260859"/>
              <a:gd name="connsiteY20" fmla="*/ 71703 h 3179856"/>
              <a:gd name="connsiteX21" fmla="*/ 1112874 w 2260859"/>
              <a:gd name="connsiteY21" fmla="*/ 130717 h 3179856"/>
              <a:gd name="connsiteX22" fmla="*/ 1113448 w 2260859"/>
              <a:gd name="connsiteY22" fmla="*/ 128764 h 3179856"/>
              <a:gd name="connsiteX23" fmla="*/ 1308474 w 2260859"/>
              <a:gd name="connsiteY23" fmla="*/ 22607 h 3179856"/>
              <a:gd name="connsiteX24" fmla="*/ 1444866 w 2260859"/>
              <a:gd name="connsiteY24" fmla="*/ 93541 h 3179856"/>
              <a:gd name="connsiteX25" fmla="*/ 1491152 w 2260859"/>
              <a:gd name="connsiteY25" fmla="*/ 240142 h 3179856"/>
              <a:gd name="connsiteX26" fmla="*/ 1416581 w 2260859"/>
              <a:gd name="connsiteY26" fmla="*/ 1096313 h 3179856"/>
              <a:gd name="connsiteX27" fmla="*/ 1415408 w 2260859"/>
              <a:gd name="connsiteY27" fmla="*/ 1100299 h 3179856"/>
              <a:gd name="connsiteX28" fmla="*/ 1947583 w 2260859"/>
              <a:gd name="connsiteY28" fmla="*/ 934101 h 3179856"/>
              <a:gd name="connsiteX29" fmla="*/ 2226451 w 2260859"/>
              <a:gd name="connsiteY29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92471 w 2260090"/>
              <a:gd name="connsiteY6" fmla="*/ 1485543 h 3179856"/>
              <a:gd name="connsiteX7" fmla="*/ 77991 w 2260090"/>
              <a:gd name="connsiteY7" fmla="*/ 1404709 h 3179856"/>
              <a:gd name="connsiteX8" fmla="*/ 0 w 2260090"/>
              <a:gd name="connsiteY8" fmla="*/ 1230316 h 3179856"/>
              <a:gd name="connsiteX9" fmla="*/ 74570 w 2260090"/>
              <a:gd name="connsiteY9" fmla="*/ 374146 h 3179856"/>
              <a:gd name="connsiteX10" fmla="*/ 292105 w 2260090"/>
              <a:gd name="connsiteY10" fmla="*/ 191468 h 3179856"/>
              <a:gd name="connsiteX11" fmla="*/ 368626 w 2260090"/>
              <a:gd name="connsiteY11" fmla="*/ 213978 h 3179856"/>
              <a:gd name="connsiteX12" fmla="*/ 391137 w 2260090"/>
              <a:gd name="connsiteY12" fmla="*/ 232185 h 3179856"/>
              <a:gd name="connsiteX13" fmla="*/ 411848 w 2260090"/>
              <a:gd name="connsiteY13" fmla="*/ 161779 h 3179856"/>
              <a:gd name="connsiteX14" fmla="*/ 606873 w 2260090"/>
              <a:gd name="connsiteY14" fmla="*/ 55622 h 3179856"/>
              <a:gd name="connsiteX15" fmla="*/ 683394 w 2260090"/>
              <a:gd name="connsiteY15" fmla="*/ 78131 h 3179856"/>
              <a:gd name="connsiteX16" fmla="*/ 742394 w 2260090"/>
              <a:gd name="connsiteY16" fmla="*/ 125851 h 3179856"/>
              <a:gd name="connsiteX17" fmla="*/ 747960 w 2260090"/>
              <a:gd name="connsiteY17" fmla="*/ 106926 h 3179856"/>
              <a:gd name="connsiteX18" fmla="*/ 942986 w 2260090"/>
              <a:gd name="connsiteY18" fmla="*/ 769 h 3179856"/>
              <a:gd name="connsiteX19" fmla="*/ 1079378 w 2260090"/>
              <a:gd name="connsiteY19" fmla="*/ 71703 h 3179856"/>
              <a:gd name="connsiteX20" fmla="*/ 1112105 w 2260090"/>
              <a:gd name="connsiteY20" fmla="*/ 130717 h 3179856"/>
              <a:gd name="connsiteX21" fmla="*/ 1112679 w 2260090"/>
              <a:gd name="connsiteY21" fmla="*/ 128764 h 3179856"/>
              <a:gd name="connsiteX22" fmla="*/ 1307705 w 2260090"/>
              <a:gd name="connsiteY22" fmla="*/ 22607 h 3179856"/>
              <a:gd name="connsiteX23" fmla="*/ 1444097 w 2260090"/>
              <a:gd name="connsiteY23" fmla="*/ 93541 h 3179856"/>
              <a:gd name="connsiteX24" fmla="*/ 1490383 w 2260090"/>
              <a:gd name="connsiteY24" fmla="*/ 240142 h 3179856"/>
              <a:gd name="connsiteX25" fmla="*/ 1415812 w 2260090"/>
              <a:gd name="connsiteY25" fmla="*/ 1096313 h 3179856"/>
              <a:gd name="connsiteX26" fmla="*/ 1414639 w 2260090"/>
              <a:gd name="connsiteY26" fmla="*/ 1100299 h 3179856"/>
              <a:gd name="connsiteX27" fmla="*/ 1946814 w 2260090"/>
              <a:gd name="connsiteY27" fmla="*/ 934101 h 3179856"/>
              <a:gd name="connsiteX28" fmla="*/ 2225682 w 2260090"/>
              <a:gd name="connsiteY28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92471 w 2260090"/>
              <a:gd name="connsiteY6" fmla="*/ 1485543 h 3179856"/>
              <a:gd name="connsiteX7" fmla="*/ 0 w 2260090"/>
              <a:gd name="connsiteY7" fmla="*/ 1230316 h 3179856"/>
              <a:gd name="connsiteX8" fmla="*/ 74570 w 2260090"/>
              <a:gd name="connsiteY8" fmla="*/ 374146 h 3179856"/>
              <a:gd name="connsiteX9" fmla="*/ 292105 w 2260090"/>
              <a:gd name="connsiteY9" fmla="*/ 191468 h 3179856"/>
              <a:gd name="connsiteX10" fmla="*/ 368626 w 2260090"/>
              <a:gd name="connsiteY10" fmla="*/ 213978 h 3179856"/>
              <a:gd name="connsiteX11" fmla="*/ 391137 w 2260090"/>
              <a:gd name="connsiteY11" fmla="*/ 232185 h 3179856"/>
              <a:gd name="connsiteX12" fmla="*/ 411848 w 2260090"/>
              <a:gd name="connsiteY12" fmla="*/ 161779 h 3179856"/>
              <a:gd name="connsiteX13" fmla="*/ 606873 w 2260090"/>
              <a:gd name="connsiteY13" fmla="*/ 55622 h 3179856"/>
              <a:gd name="connsiteX14" fmla="*/ 683394 w 2260090"/>
              <a:gd name="connsiteY14" fmla="*/ 78131 h 3179856"/>
              <a:gd name="connsiteX15" fmla="*/ 742394 w 2260090"/>
              <a:gd name="connsiteY15" fmla="*/ 125851 h 3179856"/>
              <a:gd name="connsiteX16" fmla="*/ 747960 w 2260090"/>
              <a:gd name="connsiteY16" fmla="*/ 106926 h 3179856"/>
              <a:gd name="connsiteX17" fmla="*/ 942986 w 2260090"/>
              <a:gd name="connsiteY17" fmla="*/ 769 h 3179856"/>
              <a:gd name="connsiteX18" fmla="*/ 1079378 w 2260090"/>
              <a:gd name="connsiteY18" fmla="*/ 71703 h 3179856"/>
              <a:gd name="connsiteX19" fmla="*/ 1112105 w 2260090"/>
              <a:gd name="connsiteY19" fmla="*/ 130717 h 3179856"/>
              <a:gd name="connsiteX20" fmla="*/ 1112679 w 2260090"/>
              <a:gd name="connsiteY20" fmla="*/ 128764 h 3179856"/>
              <a:gd name="connsiteX21" fmla="*/ 1307705 w 2260090"/>
              <a:gd name="connsiteY21" fmla="*/ 22607 h 3179856"/>
              <a:gd name="connsiteX22" fmla="*/ 1444097 w 2260090"/>
              <a:gd name="connsiteY22" fmla="*/ 93541 h 3179856"/>
              <a:gd name="connsiteX23" fmla="*/ 1490383 w 2260090"/>
              <a:gd name="connsiteY23" fmla="*/ 240142 h 3179856"/>
              <a:gd name="connsiteX24" fmla="*/ 1415812 w 2260090"/>
              <a:gd name="connsiteY24" fmla="*/ 1096313 h 3179856"/>
              <a:gd name="connsiteX25" fmla="*/ 1414639 w 2260090"/>
              <a:gd name="connsiteY25" fmla="*/ 1100299 h 3179856"/>
              <a:gd name="connsiteX26" fmla="*/ 1946814 w 2260090"/>
              <a:gd name="connsiteY26" fmla="*/ 934101 h 3179856"/>
              <a:gd name="connsiteX27" fmla="*/ 2225682 w 2260090"/>
              <a:gd name="connsiteY27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0 w 2260090"/>
              <a:gd name="connsiteY6" fmla="*/ 1230316 h 3179856"/>
              <a:gd name="connsiteX7" fmla="*/ 74570 w 2260090"/>
              <a:gd name="connsiteY7" fmla="*/ 374146 h 3179856"/>
              <a:gd name="connsiteX8" fmla="*/ 292105 w 2260090"/>
              <a:gd name="connsiteY8" fmla="*/ 191468 h 3179856"/>
              <a:gd name="connsiteX9" fmla="*/ 368626 w 2260090"/>
              <a:gd name="connsiteY9" fmla="*/ 213978 h 3179856"/>
              <a:gd name="connsiteX10" fmla="*/ 391137 w 2260090"/>
              <a:gd name="connsiteY10" fmla="*/ 232185 h 3179856"/>
              <a:gd name="connsiteX11" fmla="*/ 411848 w 2260090"/>
              <a:gd name="connsiteY11" fmla="*/ 161779 h 3179856"/>
              <a:gd name="connsiteX12" fmla="*/ 606873 w 2260090"/>
              <a:gd name="connsiteY12" fmla="*/ 55622 h 3179856"/>
              <a:gd name="connsiteX13" fmla="*/ 683394 w 2260090"/>
              <a:gd name="connsiteY13" fmla="*/ 78131 h 3179856"/>
              <a:gd name="connsiteX14" fmla="*/ 742394 w 2260090"/>
              <a:gd name="connsiteY14" fmla="*/ 125851 h 3179856"/>
              <a:gd name="connsiteX15" fmla="*/ 747960 w 2260090"/>
              <a:gd name="connsiteY15" fmla="*/ 106926 h 3179856"/>
              <a:gd name="connsiteX16" fmla="*/ 942986 w 2260090"/>
              <a:gd name="connsiteY16" fmla="*/ 769 h 3179856"/>
              <a:gd name="connsiteX17" fmla="*/ 1079378 w 2260090"/>
              <a:gd name="connsiteY17" fmla="*/ 71703 h 3179856"/>
              <a:gd name="connsiteX18" fmla="*/ 1112105 w 2260090"/>
              <a:gd name="connsiteY18" fmla="*/ 130717 h 3179856"/>
              <a:gd name="connsiteX19" fmla="*/ 1112679 w 2260090"/>
              <a:gd name="connsiteY19" fmla="*/ 128764 h 3179856"/>
              <a:gd name="connsiteX20" fmla="*/ 1307705 w 2260090"/>
              <a:gd name="connsiteY20" fmla="*/ 22607 h 3179856"/>
              <a:gd name="connsiteX21" fmla="*/ 1444097 w 2260090"/>
              <a:gd name="connsiteY21" fmla="*/ 93541 h 3179856"/>
              <a:gd name="connsiteX22" fmla="*/ 1490383 w 2260090"/>
              <a:gd name="connsiteY22" fmla="*/ 240142 h 3179856"/>
              <a:gd name="connsiteX23" fmla="*/ 1415812 w 2260090"/>
              <a:gd name="connsiteY23" fmla="*/ 1096313 h 3179856"/>
              <a:gd name="connsiteX24" fmla="*/ 1414639 w 2260090"/>
              <a:gd name="connsiteY24" fmla="*/ 1100299 h 3179856"/>
              <a:gd name="connsiteX25" fmla="*/ 1946814 w 2260090"/>
              <a:gd name="connsiteY25" fmla="*/ 934101 h 3179856"/>
              <a:gd name="connsiteX26" fmla="*/ 2225682 w 2260090"/>
              <a:gd name="connsiteY26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0 w 2260090"/>
              <a:gd name="connsiteY5" fmla="*/ 1230316 h 3179856"/>
              <a:gd name="connsiteX6" fmla="*/ 74570 w 2260090"/>
              <a:gd name="connsiteY6" fmla="*/ 374146 h 3179856"/>
              <a:gd name="connsiteX7" fmla="*/ 292105 w 2260090"/>
              <a:gd name="connsiteY7" fmla="*/ 191468 h 3179856"/>
              <a:gd name="connsiteX8" fmla="*/ 368626 w 2260090"/>
              <a:gd name="connsiteY8" fmla="*/ 213978 h 3179856"/>
              <a:gd name="connsiteX9" fmla="*/ 391137 w 2260090"/>
              <a:gd name="connsiteY9" fmla="*/ 232185 h 3179856"/>
              <a:gd name="connsiteX10" fmla="*/ 411848 w 2260090"/>
              <a:gd name="connsiteY10" fmla="*/ 161779 h 3179856"/>
              <a:gd name="connsiteX11" fmla="*/ 606873 w 2260090"/>
              <a:gd name="connsiteY11" fmla="*/ 55622 h 3179856"/>
              <a:gd name="connsiteX12" fmla="*/ 683394 w 2260090"/>
              <a:gd name="connsiteY12" fmla="*/ 78131 h 3179856"/>
              <a:gd name="connsiteX13" fmla="*/ 742394 w 2260090"/>
              <a:gd name="connsiteY13" fmla="*/ 125851 h 3179856"/>
              <a:gd name="connsiteX14" fmla="*/ 747960 w 2260090"/>
              <a:gd name="connsiteY14" fmla="*/ 106926 h 3179856"/>
              <a:gd name="connsiteX15" fmla="*/ 942986 w 2260090"/>
              <a:gd name="connsiteY15" fmla="*/ 769 h 3179856"/>
              <a:gd name="connsiteX16" fmla="*/ 1079378 w 2260090"/>
              <a:gd name="connsiteY16" fmla="*/ 71703 h 3179856"/>
              <a:gd name="connsiteX17" fmla="*/ 1112105 w 2260090"/>
              <a:gd name="connsiteY17" fmla="*/ 130717 h 3179856"/>
              <a:gd name="connsiteX18" fmla="*/ 1112679 w 2260090"/>
              <a:gd name="connsiteY18" fmla="*/ 128764 h 3179856"/>
              <a:gd name="connsiteX19" fmla="*/ 1307705 w 2260090"/>
              <a:gd name="connsiteY19" fmla="*/ 22607 h 3179856"/>
              <a:gd name="connsiteX20" fmla="*/ 1444097 w 2260090"/>
              <a:gd name="connsiteY20" fmla="*/ 93541 h 3179856"/>
              <a:gd name="connsiteX21" fmla="*/ 1490383 w 2260090"/>
              <a:gd name="connsiteY21" fmla="*/ 240142 h 3179856"/>
              <a:gd name="connsiteX22" fmla="*/ 1415812 w 2260090"/>
              <a:gd name="connsiteY22" fmla="*/ 1096313 h 3179856"/>
              <a:gd name="connsiteX23" fmla="*/ 1414639 w 2260090"/>
              <a:gd name="connsiteY23" fmla="*/ 1100299 h 3179856"/>
              <a:gd name="connsiteX24" fmla="*/ 1946814 w 2260090"/>
              <a:gd name="connsiteY24" fmla="*/ 934101 h 3179856"/>
              <a:gd name="connsiteX25" fmla="*/ 2225682 w 2260090"/>
              <a:gd name="connsiteY25" fmla="*/ 988185 h 3179856"/>
              <a:gd name="connsiteX0" fmla="*/ 2166297 w 2200705"/>
              <a:gd name="connsiteY0" fmla="*/ 988185 h 3179856"/>
              <a:gd name="connsiteX1" fmla="*/ 2112213 w 2200705"/>
              <a:gd name="connsiteY1" fmla="*/ 1267054 h 3179856"/>
              <a:gd name="connsiteX2" fmla="*/ 1032757 w 2200705"/>
              <a:gd name="connsiteY2" fmla="*/ 1995820 h 3179856"/>
              <a:gd name="connsiteX3" fmla="*/ 1032757 w 2200705"/>
              <a:gd name="connsiteY3" fmla="*/ 3179856 h 3179856"/>
              <a:gd name="connsiteX4" fmla="*/ 30744 w 2200705"/>
              <a:gd name="connsiteY4" fmla="*/ 1695666 h 3179856"/>
              <a:gd name="connsiteX5" fmla="*/ 0 w 2200705"/>
              <a:gd name="connsiteY5" fmla="*/ 1306767 h 3179856"/>
              <a:gd name="connsiteX6" fmla="*/ 15185 w 2200705"/>
              <a:gd name="connsiteY6" fmla="*/ 374146 h 3179856"/>
              <a:gd name="connsiteX7" fmla="*/ 232720 w 2200705"/>
              <a:gd name="connsiteY7" fmla="*/ 191468 h 3179856"/>
              <a:gd name="connsiteX8" fmla="*/ 309241 w 2200705"/>
              <a:gd name="connsiteY8" fmla="*/ 213978 h 3179856"/>
              <a:gd name="connsiteX9" fmla="*/ 331752 w 2200705"/>
              <a:gd name="connsiteY9" fmla="*/ 232185 h 3179856"/>
              <a:gd name="connsiteX10" fmla="*/ 352463 w 2200705"/>
              <a:gd name="connsiteY10" fmla="*/ 161779 h 3179856"/>
              <a:gd name="connsiteX11" fmla="*/ 547488 w 2200705"/>
              <a:gd name="connsiteY11" fmla="*/ 55622 h 3179856"/>
              <a:gd name="connsiteX12" fmla="*/ 624009 w 2200705"/>
              <a:gd name="connsiteY12" fmla="*/ 78131 h 3179856"/>
              <a:gd name="connsiteX13" fmla="*/ 683009 w 2200705"/>
              <a:gd name="connsiteY13" fmla="*/ 125851 h 3179856"/>
              <a:gd name="connsiteX14" fmla="*/ 688575 w 2200705"/>
              <a:gd name="connsiteY14" fmla="*/ 106926 h 3179856"/>
              <a:gd name="connsiteX15" fmla="*/ 883601 w 2200705"/>
              <a:gd name="connsiteY15" fmla="*/ 769 h 3179856"/>
              <a:gd name="connsiteX16" fmla="*/ 1019993 w 2200705"/>
              <a:gd name="connsiteY16" fmla="*/ 71703 h 3179856"/>
              <a:gd name="connsiteX17" fmla="*/ 1052720 w 2200705"/>
              <a:gd name="connsiteY17" fmla="*/ 130717 h 3179856"/>
              <a:gd name="connsiteX18" fmla="*/ 1053294 w 2200705"/>
              <a:gd name="connsiteY18" fmla="*/ 128764 h 3179856"/>
              <a:gd name="connsiteX19" fmla="*/ 1248320 w 2200705"/>
              <a:gd name="connsiteY19" fmla="*/ 22607 h 3179856"/>
              <a:gd name="connsiteX20" fmla="*/ 1384712 w 2200705"/>
              <a:gd name="connsiteY20" fmla="*/ 93541 h 3179856"/>
              <a:gd name="connsiteX21" fmla="*/ 1430998 w 2200705"/>
              <a:gd name="connsiteY21" fmla="*/ 240142 h 3179856"/>
              <a:gd name="connsiteX22" fmla="*/ 1356427 w 2200705"/>
              <a:gd name="connsiteY22" fmla="*/ 1096313 h 3179856"/>
              <a:gd name="connsiteX23" fmla="*/ 1355254 w 2200705"/>
              <a:gd name="connsiteY23" fmla="*/ 1100299 h 3179856"/>
              <a:gd name="connsiteX24" fmla="*/ 1887429 w 2200705"/>
              <a:gd name="connsiteY24" fmla="*/ 934101 h 3179856"/>
              <a:gd name="connsiteX25" fmla="*/ 2166297 w 2200705"/>
              <a:gd name="connsiteY25" fmla="*/ 988185 h 3179856"/>
              <a:gd name="connsiteX0" fmla="*/ 2169196 w 2203604"/>
              <a:gd name="connsiteY0" fmla="*/ 988185 h 3179856"/>
              <a:gd name="connsiteX1" fmla="*/ 2115112 w 2203604"/>
              <a:gd name="connsiteY1" fmla="*/ 1267054 h 3179856"/>
              <a:gd name="connsiteX2" fmla="*/ 1035656 w 2203604"/>
              <a:gd name="connsiteY2" fmla="*/ 1995820 h 3179856"/>
              <a:gd name="connsiteX3" fmla="*/ 1035656 w 2203604"/>
              <a:gd name="connsiteY3" fmla="*/ 3179856 h 3179856"/>
              <a:gd name="connsiteX4" fmla="*/ 33643 w 2203604"/>
              <a:gd name="connsiteY4" fmla="*/ 1695666 h 3179856"/>
              <a:gd name="connsiteX5" fmla="*/ 2899 w 2203604"/>
              <a:gd name="connsiteY5" fmla="*/ 1306767 h 3179856"/>
              <a:gd name="connsiteX6" fmla="*/ 18084 w 2203604"/>
              <a:gd name="connsiteY6" fmla="*/ 374146 h 3179856"/>
              <a:gd name="connsiteX7" fmla="*/ 235619 w 2203604"/>
              <a:gd name="connsiteY7" fmla="*/ 191468 h 3179856"/>
              <a:gd name="connsiteX8" fmla="*/ 312140 w 2203604"/>
              <a:gd name="connsiteY8" fmla="*/ 213978 h 3179856"/>
              <a:gd name="connsiteX9" fmla="*/ 334651 w 2203604"/>
              <a:gd name="connsiteY9" fmla="*/ 232185 h 3179856"/>
              <a:gd name="connsiteX10" fmla="*/ 355362 w 2203604"/>
              <a:gd name="connsiteY10" fmla="*/ 161779 h 3179856"/>
              <a:gd name="connsiteX11" fmla="*/ 550387 w 2203604"/>
              <a:gd name="connsiteY11" fmla="*/ 55622 h 3179856"/>
              <a:gd name="connsiteX12" fmla="*/ 626908 w 2203604"/>
              <a:gd name="connsiteY12" fmla="*/ 78131 h 3179856"/>
              <a:gd name="connsiteX13" fmla="*/ 685908 w 2203604"/>
              <a:gd name="connsiteY13" fmla="*/ 125851 h 3179856"/>
              <a:gd name="connsiteX14" fmla="*/ 691474 w 2203604"/>
              <a:gd name="connsiteY14" fmla="*/ 106926 h 3179856"/>
              <a:gd name="connsiteX15" fmla="*/ 886500 w 2203604"/>
              <a:gd name="connsiteY15" fmla="*/ 769 h 3179856"/>
              <a:gd name="connsiteX16" fmla="*/ 1022892 w 2203604"/>
              <a:gd name="connsiteY16" fmla="*/ 71703 h 3179856"/>
              <a:gd name="connsiteX17" fmla="*/ 1055619 w 2203604"/>
              <a:gd name="connsiteY17" fmla="*/ 130717 h 3179856"/>
              <a:gd name="connsiteX18" fmla="*/ 1056193 w 2203604"/>
              <a:gd name="connsiteY18" fmla="*/ 128764 h 3179856"/>
              <a:gd name="connsiteX19" fmla="*/ 1251219 w 2203604"/>
              <a:gd name="connsiteY19" fmla="*/ 22607 h 3179856"/>
              <a:gd name="connsiteX20" fmla="*/ 1387611 w 2203604"/>
              <a:gd name="connsiteY20" fmla="*/ 93541 h 3179856"/>
              <a:gd name="connsiteX21" fmla="*/ 1433897 w 2203604"/>
              <a:gd name="connsiteY21" fmla="*/ 240142 h 3179856"/>
              <a:gd name="connsiteX22" fmla="*/ 1359326 w 2203604"/>
              <a:gd name="connsiteY22" fmla="*/ 1096313 h 3179856"/>
              <a:gd name="connsiteX23" fmla="*/ 1358153 w 2203604"/>
              <a:gd name="connsiteY23" fmla="*/ 1100299 h 3179856"/>
              <a:gd name="connsiteX24" fmla="*/ 1890328 w 2203604"/>
              <a:gd name="connsiteY24" fmla="*/ 934101 h 3179856"/>
              <a:gd name="connsiteX25" fmla="*/ 2169196 w 2203604"/>
              <a:gd name="connsiteY25" fmla="*/ 988185 h 3179856"/>
              <a:gd name="connsiteX0" fmla="*/ 2167397 w 2201805"/>
              <a:gd name="connsiteY0" fmla="*/ 988185 h 3179856"/>
              <a:gd name="connsiteX1" fmla="*/ 2113313 w 2201805"/>
              <a:gd name="connsiteY1" fmla="*/ 1267054 h 3179856"/>
              <a:gd name="connsiteX2" fmla="*/ 1033857 w 2201805"/>
              <a:gd name="connsiteY2" fmla="*/ 1995820 h 3179856"/>
              <a:gd name="connsiteX3" fmla="*/ 1033857 w 2201805"/>
              <a:gd name="connsiteY3" fmla="*/ 3179856 h 3179856"/>
              <a:gd name="connsiteX4" fmla="*/ 102038 w 2201805"/>
              <a:gd name="connsiteY4" fmla="*/ 1788128 h 3179856"/>
              <a:gd name="connsiteX5" fmla="*/ 1100 w 2201805"/>
              <a:gd name="connsiteY5" fmla="*/ 1306767 h 3179856"/>
              <a:gd name="connsiteX6" fmla="*/ 16285 w 2201805"/>
              <a:gd name="connsiteY6" fmla="*/ 374146 h 3179856"/>
              <a:gd name="connsiteX7" fmla="*/ 233820 w 2201805"/>
              <a:gd name="connsiteY7" fmla="*/ 191468 h 3179856"/>
              <a:gd name="connsiteX8" fmla="*/ 310341 w 2201805"/>
              <a:gd name="connsiteY8" fmla="*/ 213978 h 3179856"/>
              <a:gd name="connsiteX9" fmla="*/ 332852 w 2201805"/>
              <a:gd name="connsiteY9" fmla="*/ 232185 h 3179856"/>
              <a:gd name="connsiteX10" fmla="*/ 353563 w 2201805"/>
              <a:gd name="connsiteY10" fmla="*/ 161779 h 3179856"/>
              <a:gd name="connsiteX11" fmla="*/ 548588 w 2201805"/>
              <a:gd name="connsiteY11" fmla="*/ 55622 h 3179856"/>
              <a:gd name="connsiteX12" fmla="*/ 625109 w 2201805"/>
              <a:gd name="connsiteY12" fmla="*/ 78131 h 3179856"/>
              <a:gd name="connsiteX13" fmla="*/ 684109 w 2201805"/>
              <a:gd name="connsiteY13" fmla="*/ 125851 h 3179856"/>
              <a:gd name="connsiteX14" fmla="*/ 689675 w 2201805"/>
              <a:gd name="connsiteY14" fmla="*/ 106926 h 3179856"/>
              <a:gd name="connsiteX15" fmla="*/ 884701 w 2201805"/>
              <a:gd name="connsiteY15" fmla="*/ 769 h 3179856"/>
              <a:gd name="connsiteX16" fmla="*/ 1021093 w 2201805"/>
              <a:gd name="connsiteY16" fmla="*/ 71703 h 3179856"/>
              <a:gd name="connsiteX17" fmla="*/ 1053820 w 2201805"/>
              <a:gd name="connsiteY17" fmla="*/ 130717 h 3179856"/>
              <a:gd name="connsiteX18" fmla="*/ 1054394 w 2201805"/>
              <a:gd name="connsiteY18" fmla="*/ 128764 h 3179856"/>
              <a:gd name="connsiteX19" fmla="*/ 1249420 w 2201805"/>
              <a:gd name="connsiteY19" fmla="*/ 22607 h 3179856"/>
              <a:gd name="connsiteX20" fmla="*/ 1385812 w 2201805"/>
              <a:gd name="connsiteY20" fmla="*/ 93541 h 3179856"/>
              <a:gd name="connsiteX21" fmla="*/ 1432098 w 2201805"/>
              <a:gd name="connsiteY21" fmla="*/ 240142 h 3179856"/>
              <a:gd name="connsiteX22" fmla="*/ 1357527 w 2201805"/>
              <a:gd name="connsiteY22" fmla="*/ 1096313 h 3179856"/>
              <a:gd name="connsiteX23" fmla="*/ 1356354 w 2201805"/>
              <a:gd name="connsiteY23" fmla="*/ 1100299 h 3179856"/>
              <a:gd name="connsiteX24" fmla="*/ 1888529 w 2201805"/>
              <a:gd name="connsiteY24" fmla="*/ 934101 h 3179856"/>
              <a:gd name="connsiteX25" fmla="*/ 2167397 w 220180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02095" h="3179856">
                <a:moveTo>
                  <a:pt x="2167687" y="988185"/>
                </a:moveTo>
                <a:cubicBezTo>
                  <a:pt x="2229760" y="1080127"/>
                  <a:pt x="2205545" y="1204981"/>
                  <a:pt x="2113603" y="1267054"/>
                </a:cubicBezTo>
                <a:cubicBezTo>
                  <a:pt x="1753784" y="1509976"/>
                  <a:pt x="1421598" y="1897404"/>
                  <a:pt x="1034147" y="1995820"/>
                </a:cubicBezTo>
                <a:cubicBezTo>
                  <a:pt x="867996" y="2075345"/>
                  <a:pt x="980099" y="2705122"/>
                  <a:pt x="1034147" y="3179856"/>
                </a:cubicBezTo>
                <a:lnTo>
                  <a:pt x="102328" y="1788128"/>
                </a:lnTo>
                <a:cubicBezTo>
                  <a:pt x="67914" y="1496109"/>
                  <a:pt x="-11444" y="1459753"/>
                  <a:pt x="1390" y="1306767"/>
                </a:cubicBezTo>
                <a:lnTo>
                  <a:pt x="16575" y="374146"/>
                </a:lnTo>
                <a:cubicBezTo>
                  <a:pt x="26201" y="263630"/>
                  <a:pt x="123595" y="181843"/>
                  <a:pt x="234110" y="191468"/>
                </a:cubicBezTo>
                <a:cubicBezTo>
                  <a:pt x="261739" y="193874"/>
                  <a:pt x="287573" y="201767"/>
                  <a:pt x="310631" y="213978"/>
                </a:cubicBezTo>
                <a:lnTo>
                  <a:pt x="333142" y="232185"/>
                </a:lnTo>
                <a:lnTo>
                  <a:pt x="353853" y="161779"/>
                </a:lnTo>
                <a:cubicBezTo>
                  <a:pt x="390486" y="92603"/>
                  <a:pt x="465992" y="48402"/>
                  <a:pt x="548878" y="55622"/>
                </a:cubicBezTo>
                <a:cubicBezTo>
                  <a:pt x="576507" y="58028"/>
                  <a:pt x="602341" y="65920"/>
                  <a:pt x="625399" y="78131"/>
                </a:cubicBezTo>
                <a:lnTo>
                  <a:pt x="684399" y="125851"/>
                </a:lnTo>
                <a:lnTo>
                  <a:pt x="689965" y="106926"/>
                </a:lnTo>
                <a:cubicBezTo>
                  <a:pt x="726599" y="37751"/>
                  <a:pt x="802105" y="-6450"/>
                  <a:pt x="884991" y="769"/>
                </a:cubicBezTo>
                <a:cubicBezTo>
                  <a:pt x="940249" y="5582"/>
                  <a:pt x="988325" y="32337"/>
                  <a:pt x="1021383" y="71703"/>
                </a:cubicBezTo>
                <a:lnTo>
                  <a:pt x="1054110" y="130717"/>
                </a:lnTo>
                <a:lnTo>
                  <a:pt x="1054684" y="128764"/>
                </a:lnTo>
                <a:cubicBezTo>
                  <a:pt x="1091318" y="59588"/>
                  <a:pt x="1166823" y="15387"/>
                  <a:pt x="1249710" y="22607"/>
                </a:cubicBezTo>
                <a:cubicBezTo>
                  <a:pt x="1304968" y="27420"/>
                  <a:pt x="1353044" y="54175"/>
                  <a:pt x="1386102" y="93541"/>
                </a:cubicBezTo>
                <a:cubicBezTo>
                  <a:pt x="1419160" y="132907"/>
                  <a:pt x="1437201" y="184884"/>
                  <a:pt x="1432388" y="240142"/>
                </a:cubicBezTo>
                <a:lnTo>
                  <a:pt x="1357817" y="1096313"/>
                </a:lnTo>
                <a:lnTo>
                  <a:pt x="1356644" y="1100299"/>
                </a:lnTo>
                <a:cubicBezTo>
                  <a:pt x="1494490" y="1298743"/>
                  <a:pt x="1711427" y="989500"/>
                  <a:pt x="1888819" y="934101"/>
                </a:cubicBezTo>
                <a:cubicBezTo>
                  <a:pt x="1980761" y="872029"/>
                  <a:pt x="2105615" y="896243"/>
                  <a:pt x="2167687" y="9881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4370356" y="1492155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3531608" y="1562686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4372439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7844020" y="365456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3525315" y="4641909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6003692" y="3642507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9321989" y="3600580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5209117" y="1518722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5995975" y="1518724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5068226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6783639" y="147061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7666841" y="1424307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5964033" y="4600958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4395813" y="3634219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2659463" y="3545252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2634530" y="4613428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8384988" y="1539357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9191107" y="1539425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7621768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674672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8496800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937184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2609478" y="1478779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7626093" y="5419906"/>
            <a:ext cx="404152" cy="560233"/>
            <a:chOff x="7025856" y="4064928"/>
            <a:chExt cx="303114" cy="4201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2572083" y="2400900"/>
            <a:ext cx="644200" cy="641017"/>
            <a:chOff x="3235348" y="1800673"/>
            <a:chExt cx="483150" cy="480763"/>
          </a:xfrm>
          <a:solidFill>
            <a:schemeClr val="bg1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2658171" y="5618927"/>
            <a:ext cx="495396" cy="442068"/>
            <a:chOff x="3299914" y="4214195"/>
            <a:chExt cx="371547" cy="3315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6690991" y="5501969"/>
            <a:ext cx="496544" cy="485827"/>
            <a:chOff x="6324529" y="4126476"/>
            <a:chExt cx="372408" cy="36437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3543847" y="5542729"/>
            <a:ext cx="469684" cy="475695"/>
            <a:chOff x="3964170" y="4157045"/>
            <a:chExt cx="352263" cy="35677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8479521" y="5564686"/>
            <a:ext cx="486936" cy="443569"/>
            <a:chOff x="7665927" y="4173513"/>
            <a:chExt cx="365202" cy="33267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4335755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9363552" y="5521087"/>
            <a:ext cx="476109" cy="484535"/>
            <a:chOff x="8328949" y="4140814"/>
            <a:chExt cx="357082" cy="3634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5093291" y="5544800"/>
            <a:ext cx="486936" cy="484533"/>
            <a:chOff x="5126254" y="4158599"/>
            <a:chExt cx="365202" cy="363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5902341" y="5591324"/>
            <a:ext cx="483339" cy="378488"/>
            <a:chOff x="5733041" y="4193493"/>
            <a:chExt cx="362504" cy="28386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3489776" y="2522329"/>
            <a:ext cx="480669" cy="552955"/>
            <a:chOff x="3923617" y="1891747"/>
            <a:chExt cx="360502" cy="414716"/>
          </a:xfrm>
          <a:solidFill>
            <a:schemeClr val="bg1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7582924" y="2518245"/>
            <a:ext cx="554833" cy="553467"/>
            <a:chOff x="6993477" y="1888684"/>
            <a:chExt cx="416125" cy="415100"/>
          </a:xfrm>
          <a:solidFill>
            <a:schemeClr val="bg1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4351372" y="2522329"/>
            <a:ext cx="640957" cy="553467"/>
            <a:chOff x="4569814" y="1891747"/>
            <a:chExt cx="480718" cy="415100"/>
          </a:xfrm>
          <a:solidFill>
            <a:schemeClr val="bg1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8371820" y="2490022"/>
            <a:ext cx="562489" cy="552652"/>
            <a:chOff x="7585149" y="1867515"/>
            <a:chExt cx="421867" cy="414489"/>
          </a:xfrm>
          <a:solidFill>
            <a:schemeClr val="bg1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5194069" y="2523416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9232171" y="2490313"/>
            <a:ext cx="553468" cy="504040"/>
            <a:chOff x="8230413" y="1867735"/>
            <a:chExt cx="415101" cy="378030"/>
          </a:xfrm>
          <a:solidFill>
            <a:schemeClr val="bg1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5960276" y="2496469"/>
            <a:ext cx="553504" cy="553163"/>
            <a:chOff x="5776493" y="1872352"/>
            <a:chExt cx="415128" cy="414872"/>
          </a:xfrm>
          <a:solidFill>
            <a:schemeClr val="bg1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6787637" y="2475147"/>
            <a:ext cx="557600" cy="550760"/>
            <a:chOff x="6397014" y="1856360"/>
            <a:chExt cx="418200" cy="413070"/>
          </a:xfrm>
          <a:solidFill>
            <a:schemeClr val="bg1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3439007" y="3466333"/>
            <a:ext cx="669096" cy="669097"/>
            <a:chOff x="3885541" y="2599748"/>
            <a:chExt cx="501822" cy="501823"/>
          </a:xfrm>
          <a:solidFill>
            <a:schemeClr val="bg1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5165968" y="3560870"/>
            <a:ext cx="526693" cy="526695"/>
            <a:chOff x="5180761" y="2670651"/>
            <a:chExt cx="395020" cy="395021"/>
          </a:xfrm>
          <a:solidFill>
            <a:schemeClr val="bg1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8382656" y="3635899"/>
            <a:ext cx="588397" cy="379269"/>
            <a:chOff x="7593278" y="2726923"/>
            <a:chExt cx="441298" cy="284452"/>
          </a:xfrm>
          <a:solidFill>
            <a:schemeClr val="bg1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6834833" y="3664416"/>
            <a:ext cx="451908" cy="423659"/>
            <a:chOff x="6432410" y="2748311"/>
            <a:chExt cx="338931" cy="317744"/>
          </a:xfrm>
          <a:solidFill>
            <a:schemeClr val="bg1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1045029" y="257860"/>
            <a:ext cx="9337715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4212288" y="1830772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5136416" y="1845282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3287440" y="1830772"/>
            <a:ext cx="553869" cy="652296"/>
            <a:chOff x="3837179" y="1242450"/>
            <a:chExt cx="415402" cy="489222"/>
          </a:xfrm>
          <a:solidFill>
            <a:schemeClr val="bg2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2381427" y="1866168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9483205" y="1845318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3277831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2343024" y="5615975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5140758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4202667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6095843" y="5603564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6985786" y="5646492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8639912" y="5591786"/>
            <a:ext cx="547785" cy="583839"/>
            <a:chOff x="7851532" y="4063209"/>
            <a:chExt cx="410839" cy="43787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3482658" y="3876994"/>
            <a:ext cx="523671" cy="508113"/>
            <a:chOff x="3983592" y="2777115"/>
            <a:chExt cx="392753" cy="381085"/>
          </a:xfrm>
          <a:solidFill>
            <a:schemeClr val="bg2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4275479" y="3843246"/>
            <a:ext cx="523671" cy="547017"/>
            <a:chOff x="4578208" y="2751804"/>
            <a:chExt cx="392753" cy="410263"/>
          </a:xfrm>
          <a:solidFill>
            <a:schemeClr val="bg2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7678033" y="3855265"/>
            <a:ext cx="479547" cy="494715"/>
            <a:chOff x="7130125" y="2760820"/>
            <a:chExt cx="359660" cy="371036"/>
          </a:xfrm>
          <a:solidFill>
            <a:schemeClr val="bg2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6709222" y="1747002"/>
            <a:ext cx="687348" cy="724668"/>
            <a:chOff x="6403515" y="1179621"/>
            <a:chExt cx="515511" cy="543501"/>
          </a:xfrm>
          <a:solidFill>
            <a:schemeClr val="bg2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5143841" y="3815058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9470295" y="2938355"/>
            <a:ext cx="467527" cy="505895"/>
            <a:chOff x="8474320" y="2073136"/>
            <a:chExt cx="350645" cy="379421"/>
          </a:xfrm>
          <a:solidFill>
            <a:schemeClr val="bg2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5992916" y="1787967"/>
            <a:ext cx="570256" cy="714060"/>
            <a:chOff x="5866287" y="1210345"/>
            <a:chExt cx="427692" cy="535545"/>
          </a:xfrm>
          <a:solidFill>
            <a:schemeClr val="bg2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6095843" y="3814631"/>
            <a:ext cx="523669" cy="557941"/>
            <a:chOff x="5943481" y="2730343"/>
            <a:chExt cx="392752" cy="418456"/>
          </a:xfrm>
          <a:solidFill>
            <a:schemeClr val="bg2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7596178" y="1805975"/>
            <a:ext cx="683983" cy="722277"/>
            <a:chOff x="7068732" y="1223851"/>
            <a:chExt cx="512987" cy="541708"/>
          </a:xfrm>
          <a:solidFill>
            <a:schemeClr val="bg2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2447046" y="3812925"/>
            <a:ext cx="523671" cy="559527"/>
            <a:chOff x="3206883" y="2729063"/>
            <a:chExt cx="392753" cy="419645"/>
          </a:xfrm>
          <a:solidFill>
            <a:schemeClr val="bg2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6919157" y="3891793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8654076" y="3831161"/>
            <a:ext cx="479584" cy="504968"/>
            <a:chOff x="7862157" y="2742742"/>
            <a:chExt cx="359688" cy="378726"/>
          </a:xfrm>
          <a:solidFill>
            <a:schemeClr val="bg2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3285161" y="4796770"/>
            <a:ext cx="422623" cy="511209"/>
            <a:chOff x="3835469" y="3466947"/>
            <a:chExt cx="316967" cy="383407"/>
          </a:xfrm>
          <a:solidFill>
            <a:schemeClr val="bg2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5136735" y="4801659"/>
            <a:ext cx="486692" cy="480487"/>
            <a:chOff x="5224150" y="3470614"/>
            <a:chExt cx="365019" cy="360365"/>
          </a:xfrm>
          <a:solidFill>
            <a:schemeClr val="bg2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6070654" y="4759804"/>
            <a:ext cx="480316" cy="511857"/>
            <a:chOff x="5924589" y="3439222"/>
            <a:chExt cx="360237" cy="383893"/>
          </a:xfrm>
          <a:solidFill>
            <a:schemeClr val="bg2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9541471" y="3839539"/>
            <a:ext cx="346008" cy="483461"/>
            <a:chOff x="8527703" y="2749024"/>
            <a:chExt cx="259506" cy="362596"/>
          </a:xfrm>
          <a:solidFill>
            <a:schemeClr val="bg2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6950867" y="4815933"/>
            <a:ext cx="481572" cy="451811"/>
            <a:chOff x="6584749" y="3481321"/>
            <a:chExt cx="361179" cy="338858"/>
          </a:xfrm>
          <a:solidFill>
            <a:schemeClr val="bg2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2347593" y="4721520"/>
            <a:ext cx="480280" cy="509125"/>
            <a:chOff x="3132295" y="3410510"/>
            <a:chExt cx="360210" cy="381844"/>
          </a:xfrm>
          <a:solidFill>
            <a:schemeClr val="bg2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7686570" y="4733224"/>
            <a:ext cx="482852" cy="515976"/>
            <a:chOff x="7136526" y="3419289"/>
            <a:chExt cx="362139" cy="386982"/>
          </a:xfrm>
          <a:solidFill>
            <a:schemeClr val="bg2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7658185" y="5460478"/>
            <a:ext cx="709635" cy="701247"/>
            <a:chOff x="7115239" y="3964728"/>
            <a:chExt cx="532226" cy="5259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9485597" y="4623741"/>
            <a:ext cx="551127" cy="587399"/>
            <a:chOff x="8485796" y="3337175"/>
            <a:chExt cx="413345" cy="440549"/>
          </a:xfrm>
          <a:solidFill>
            <a:schemeClr val="bg2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4195888" y="4848001"/>
            <a:ext cx="482864" cy="513247"/>
            <a:chOff x="4518516" y="3505370"/>
            <a:chExt cx="362148" cy="384935"/>
          </a:xfrm>
          <a:solidFill>
            <a:schemeClr val="bg2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8653212" y="4714545"/>
            <a:ext cx="453395" cy="480499"/>
            <a:chOff x="7861508" y="3405280"/>
            <a:chExt cx="340046" cy="360374"/>
          </a:xfrm>
          <a:solidFill>
            <a:schemeClr val="bg2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8545313" y="2780272"/>
            <a:ext cx="630399" cy="670072"/>
            <a:chOff x="7780583" y="1954575"/>
            <a:chExt cx="472799" cy="502554"/>
          </a:xfrm>
          <a:solidFill>
            <a:schemeClr val="bg2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3220456" y="2828492"/>
            <a:ext cx="627059" cy="670072"/>
            <a:chOff x="3786941" y="1990740"/>
            <a:chExt cx="470294" cy="502554"/>
          </a:xfrm>
          <a:solidFill>
            <a:schemeClr val="bg2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7671717" y="2834051"/>
            <a:ext cx="406347" cy="670060"/>
            <a:chOff x="7125388" y="1994909"/>
            <a:chExt cx="304760" cy="502545"/>
          </a:xfrm>
          <a:solidFill>
            <a:schemeClr val="bg2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4189405" y="2816264"/>
            <a:ext cx="627009" cy="666499"/>
            <a:chOff x="4513652" y="1981568"/>
            <a:chExt cx="470257" cy="499874"/>
          </a:xfrm>
          <a:solidFill>
            <a:schemeClr val="bg2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5082259" y="2827580"/>
            <a:ext cx="628704" cy="672425"/>
            <a:chOff x="5183294" y="1990054"/>
            <a:chExt cx="471528" cy="504319"/>
          </a:xfrm>
          <a:solidFill>
            <a:schemeClr val="bg2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2343036" y="2843097"/>
            <a:ext cx="628705" cy="670072"/>
            <a:chOff x="3128875" y="2001694"/>
            <a:chExt cx="471529" cy="502554"/>
          </a:xfrm>
          <a:solidFill>
            <a:schemeClr val="bg2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6030931" y="2828053"/>
            <a:ext cx="588592" cy="667280"/>
            <a:chOff x="5894798" y="1990411"/>
            <a:chExt cx="441444" cy="500460"/>
          </a:xfrm>
          <a:solidFill>
            <a:schemeClr val="bg2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6773668" y="2827833"/>
            <a:ext cx="638739" cy="668243"/>
            <a:chOff x="6451850" y="1990246"/>
            <a:chExt cx="479054" cy="501182"/>
          </a:xfrm>
          <a:solidFill>
            <a:schemeClr val="bg2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9555796" y="5729519"/>
            <a:ext cx="437229" cy="432205"/>
            <a:chOff x="8538447" y="4166509"/>
            <a:chExt cx="327922" cy="3241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8584583" y="1926360"/>
            <a:ext cx="594005" cy="634689"/>
            <a:chOff x="7810036" y="1314139"/>
            <a:chExt cx="445504" cy="476017"/>
          </a:xfrm>
          <a:solidFill>
            <a:schemeClr val="bg2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542393" y="548191"/>
            <a:ext cx="9221600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637791" y="4492694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7275459" y="4582474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9164269" y="4648067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9222826" y="5849479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2429078" y="4555934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4914976" y="5636473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5752422" y="5806845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3373983" y="5700919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6598436" y="5743189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8325300" y="5778291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3239346" y="4686447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2628940" y="5548277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7337677" y="5778279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4142883" y="5752371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8262487" y="4572454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9191846" y="1235319"/>
            <a:ext cx="566855" cy="566464"/>
            <a:chOff x="8211055" y="926488"/>
            <a:chExt cx="425141" cy="424848"/>
          </a:xfrm>
          <a:solidFill>
            <a:schemeClr val="bg2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8237335" y="2304730"/>
            <a:ext cx="552076" cy="550615"/>
            <a:chOff x="7495172" y="1728545"/>
            <a:chExt cx="414057" cy="412961"/>
          </a:xfrm>
          <a:solidFill>
            <a:schemeClr val="bg2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157355" y="4644031"/>
            <a:ext cx="508856" cy="563075"/>
            <a:chOff x="4435187" y="3483022"/>
            <a:chExt cx="381642" cy="422306"/>
          </a:xfrm>
          <a:solidFill>
            <a:schemeClr val="bg2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3218366" y="1314739"/>
            <a:ext cx="498079" cy="497116"/>
            <a:chOff x="3730944" y="986052"/>
            <a:chExt cx="373559" cy="372837"/>
          </a:xfrm>
          <a:solidFill>
            <a:schemeClr val="bg2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9163293" y="3411177"/>
            <a:ext cx="604881" cy="605820"/>
            <a:chOff x="8189640" y="2558381"/>
            <a:chExt cx="453661" cy="454365"/>
          </a:xfrm>
          <a:solidFill>
            <a:schemeClr val="bg2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2446659" y="1247012"/>
            <a:ext cx="499957" cy="600565"/>
            <a:chOff x="3152165" y="935257"/>
            <a:chExt cx="374968" cy="450424"/>
          </a:xfrm>
          <a:solidFill>
            <a:schemeClr val="bg2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414070" y="1211289"/>
            <a:ext cx="600565" cy="600564"/>
            <a:chOff x="6127723" y="908465"/>
            <a:chExt cx="450424" cy="450423"/>
          </a:xfrm>
          <a:solidFill>
            <a:schemeClr val="bg2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7170364" y="1221809"/>
            <a:ext cx="607037" cy="598920"/>
            <a:chOff x="6694944" y="916356"/>
            <a:chExt cx="455278" cy="449190"/>
          </a:xfrm>
          <a:solidFill>
            <a:schemeClr val="bg2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103930" y="1222519"/>
            <a:ext cx="581033" cy="600564"/>
            <a:chOff x="4395118" y="916887"/>
            <a:chExt cx="435775" cy="450423"/>
          </a:xfrm>
          <a:solidFill>
            <a:schemeClr val="bg2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8237325" y="1221810"/>
            <a:ext cx="571353" cy="601381"/>
            <a:chOff x="7495163" y="916356"/>
            <a:chExt cx="428515" cy="451036"/>
          </a:xfrm>
          <a:solidFill>
            <a:schemeClr val="bg2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4871355" y="1222518"/>
            <a:ext cx="564795" cy="600565"/>
            <a:chOff x="4970687" y="916887"/>
            <a:chExt cx="423596" cy="450424"/>
          </a:xfrm>
          <a:solidFill>
            <a:schemeClr val="bg2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597484" y="1222091"/>
            <a:ext cx="608648" cy="601443"/>
            <a:chOff x="5515285" y="916567"/>
            <a:chExt cx="456486" cy="451082"/>
          </a:xfrm>
          <a:solidFill>
            <a:schemeClr val="bg2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9138178" y="2239466"/>
            <a:ext cx="664804" cy="661855"/>
            <a:chOff x="8170804" y="1679597"/>
            <a:chExt cx="498603" cy="496391"/>
          </a:xfrm>
          <a:solidFill>
            <a:schemeClr val="bg2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4039239" y="2277211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4787351" y="2275189"/>
            <a:ext cx="614440" cy="598967"/>
            <a:chOff x="4907685" y="1706389"/>
            <a:chExt cx="460830" cy="449225"/>
          </a:xfrm>
          <a:solidFill>
            <a:schemeClr val="bg2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544269" y="2275469"/>
            <a:ext cx="600028" cy="598407"/>
            <a:chOff x="5475372" y="1706599"/>
            <a:chExt cx="450021" cy="448805"/>
          </a:xfrm>
          <a:solidFill>
            <a:schemeClr val="bg2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2440905" y="2301047"/>
            <a:ext cx="595188" cy="596823"/>
            <a:chOff x="3147849" y="1725783"/>
            <a:chExt cx="446391" cy="447617"/>
          </a:xfrm>
          <a:solidFill>
            <a:schemeClr val="bg2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387443" y="2266959"/>
            <a:ext cx="593616" cy="593567"/>
            <a:chOff x="6107753" y="1700217"/>
            <a:chExt cx="445212" cy="445175"/>
          </a:xfrm>
          <a:solidFill>
            <a:schemeClr val="bg2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3285822" y="2277273"/>
            <a:ext cx="625693" cy="594799"/>
            <a:chOff x="3781537" y="1707952"/>
            <a:chExt cx="469270" cy="446099"/>
          </a:xfrm>
          <a:solidFill>
            <a:schemeClr val="bg2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7217571" y="2276320"/>
            <a:ext cx="595200" cy="593616"/>
            <a:chOff x="6730349" y="1707239"/>
            <a:chExt cx="446400" cy="445212"/>
          </a:xfrm>
          <a:solidFill>
            <a:schemeClr val="bg2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4030143" y="3436136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4749606" y="3532657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612885" y="3452324"/>
            <a:ext cx="615049" cy="616000"/>
            <a:chOff x="5526834" y="2589242"/>
            <a:chExt cx="461287" cy="462000"/>
          </a:xfrm>
          <a:solidFill>
            <a:schemeClr val="bg2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8048909" y="3428819"/>
            <a:ext cx="621097" cy="619060"/>
            <a:chOff x="7353851" y="2571612"/>
            <a:chExt cx="465823" cy="464295"/>
          </a:xfrm>
          <a:solidFill>
            <a:schemeClr val="bg2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4778903" y="4660393"/>
            <a:ext cx="541715" cy="545200"/>
            <a:chOff x="4901348" y="3495294"/>
            <a:chExt cx="406286" cy="408900"/>
          </a:xfrm>
          <a:solidFill>
            <a:schemeClr val="bg2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441526" y="3444021"/>
            <a:ext cx="363893" cy="616000"/>
            <a:chOff x="6148315" y="2583015"/>
            <a:chExt cx="272920" cy="462000"/>
          </a:xfrm>
          <a:solidFill>
            <a:schemeClr val="bg2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3305183" y="3472672"/>
            <a:ext cx="605917" cy="616781"/>
            <a:chOff x="3796058" y="2604503"/>
            <a:chExt cx="454438" cy="462586"/>
          </a:xfrm>
          <a:solidFill>
            <a:schemeClr val="bg2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7184154" y="3435036"/>
            <a:ext cx="608964" cy="619072"/>
            <a:chOff x="6705286" y="2576276"/>
            <a:chExt cx="456723" cy="464304"/>
          </a:xfrm>
          <a:solidFill>
            <a:schemeClr val="bg2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667554" y="4698066"/>
            <a:ext cx="656503" cy="517245"/>
            <a:chOff x="5567836" y="3523548"/>
            <a:chExt cx="492377" cy="387934"/>
          </a:xfrm>
          <a:solidFill>
            <a:schemeClr val="bg2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2347707" y="3461129"/>
            <a:ext cx="741944" cy="609831"/>
            <a:chOff x="3077952" y="2595844"/>
            <a:chExt cx="556458" cy="457373"/>
          </a:xfrm>
          <a:solidFill>
            <a:schemeClr val="bg2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1103088" y="257860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>
            <a:extLst>
              <a:ext uri="{FF2B5EF4-FFF2-40B4-BE49-F238E27FC236}">
                <a16:creationId xmlns:a16="http://schemas.microsoft.com/office/drawing/2014/main" id="{AF2BFC7E-9491-4F4F-9E1C-ECAFABC12127}"/>
              </a:ext>
            </a:extLst>
          </p:cNvPr>
          <p:cNvGrpSpPr/>
          <p:nvPr/>
        </p:nvGrpSpPr>
        <p:grpSpPr>
          <a:xfrm>
            <a:off x="4730959" y="4306859"/>
            <a:ext cx="2005476" cy="596389"/>
            <a:chOff x="683568" y="4236526"/>
            <a:chExt cx="2005476" cy="596389"/>
          </a:xfrm>
        </p:grpSpPr>
        <p:sp>
          <p:nvSpPr>
            <p:cNvPr id="3" name="직사각형 3">
              <a:extLst>
                <a:ext uri="{FF2B5EF4-FFF2-40B4-BE49-F238E27FC236}">
                  <a16:creationId xmlns:a16="http://schemas.microsoft.com/office/drawing/2014/main" id="{A140D002-FC20-4987-975E-22DC95E51C6A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نام اینجا</a:t>
              </a:r>
              <a:endParaRPr lang="en-US" altLang="ko-KR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" name="직사각형 4">
              <a:extLst>
                <a:ext uri="{FF2B5EF4-FFF2-40B4-BE49-F238E27FC236}">
                  <a16:creationId xmlns:a16="http://schemas.microsoft.com/office/drawing/2014/main" id="{A4AAE8C9-66F5-41E7-963A-6AC76E468342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دکتر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" name="그룹 8">
            <a:extLst>
              <a:ext uri="{FF2B5EF4-FFF2-40B4-BE49-F238E27FC236}">
                <a16:creationId xmlns:a16="http://schemas.microsoft.com/office/drawing/2014/main" id="{BA0A8E13-FEC6-4788-A220-4E81BEB44BB5}"/>
              </a:ext>
            </a:extLst>
          </p:cNvPr>
          <p:cNvGrpSpPr/>
          <p:nvPr/>
        </p:nvGrpSpPr>
        <p:grpSpPr>
          <a:xfrm>
            <a:off x="4820652" y="5260980"/>
            <a:ext cx="1826091" cy="829601"/>
            <a:chOff x="827584" y="5067559"/>
            <a:chExt cx="1861460" cy="829601"/>
          </a:xfrm>
        </p:grpSpPr>
        <p:sp>
          <p:nvSpPr>
            <p:cNvPr id="6" name="Isosceles Triangle 7">
              <a:extLst>
                <a:ext uri="{FF2B5EF4-FFF2-40B4-BE49-F238E27FC236}">
                  <a16:creationId xmlns:a16="http://schemas.microsoft.com/office/drawing/2014/main" id="{2463E394-FF8F-4F5F-A7E7-1C5D30DC3CAD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2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8874CD7A-4FC0-4FDC-8062-39AF5798EEB1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2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82BDCB79-3274-487E-8BAD-CA4D5F7CFFE8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2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직사각형 36">
              <a:extLst>
                <a:ext uri="{FF2B5EF4-FFF2-40B4-BE49-F238E27FC236}">
                  <a16:creationId xmlns:a16="http://schemas.microsoft.com/office/drawing/2014/main" id="{4F0CE638-D6E9-4B2E-B660-0C17A4BB7B2A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abcd@company.com</a:t>
              </a:r>
            </a:p>
          </p:txBody>
        </p:sp>
        <p:sp>
          <p:nvSpPr>
            <p:cNvPr id="10" name="직사각형 37">
              <a:extLst>
                <a:ext uri="{FF2B5EF4-FFF2-40B4-BE49-F238E27FC236}">
                  <a16:creationId xmlns:a16="http://schemas.microsoft.com/office/drawing/2014/main" id="{B2068EC2-9263-436E-B32B-32419022630B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  <a:cs typeface="B Nazanin" panose="00000400000000000000" pitchFamily="2" charset="-78"/>
                </a:rPr>
                <a:t>abcd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직사각형 38">
              <a:extLst>
                <a:ext uri="{FF2B5EF4-FFF2-40B4-BE49-F238E27FC236}">
                  <a16:creationId xmlns:a16="http://schemas.microsoft.com/office/drawing/2014/main" id="{B38F867D-48D3-4283-B75F-74D46B83DDC5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  <a:cs typeface="B Nazanin" panose="00000400000000000000" pitchFamily="2" charset="-78"/>
                </a:rPr>
                <a:t>abcd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그룹 1">
            <a:extLst>
              <a:ext uri="{FF2B5EF4-FFF2-40B4-BE49-F238E27FC236}">
                <a16:creationId xmlns:a16="http://schemas.microsoft.com/office/drawing/2014/main" id="{335BEF94-F8B5-4034-8E17-61E9A625C245}"/>
              </a:ext>
            </a:extLst>
          </p:cNvPr>
          <p:cNvGrpSpPr/>
          <p:nvPr/>
        </p:nvGrpSpPr>
        <p:grpSpPr>
          <a:xfrm>
            <a:off x="9549924" y="2117422"/>
            <a:ext cx="1983128" cy="1984900"/>
            <a:chOff x="8582298" y="2310847"/>
            <a:chExt cx="2026966" cy="2028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14A12A-D1AB-4938-A4B3-DA802C997468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800" dirty="0">
                <a:cs typeface="B Nazanin" panose="00000400000000000000" pitchFamily="2" charset="-78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0950BB-A798-4AF6-829E-3E238499BA00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800"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A030F15D-5F66-4BB6-88F0-8BDDE5615D85}"/>
              </a:ext>
            </a:extLst>
          </p:cNvPr>
          <p:cNvGrpSpPr/>
          <p:nvPr/>
        </p:nvGrpSpPr>
        <p:grpSpPr>
          <a:xfrm>
            <a:off x="4749061" y="2117422"/>
            <a:ext cx="1983128" cy="1984900"/>
            <a:chOff x="853440" y="2310847"/>
            <a:chExt cx="2026966" cy="202877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C02DA93-3B0D-4053-B893-2AA90A321940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800" dirty="0">
                <a:cs typeface="B Nazanin" panose="00000400000000000000" pitchFamily="2" charset="-78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59ED32-EB48-43DA-B95D-0933C8B3C925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800"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:a16="http://schemas.microsoft.com/office/drawing/2014/main" id="{17BE73EA-EA3E-4867-95C9-E37FDC00EE52}"/>
              </a:ext>
            </a:extLst>
          </p:cNvPr>
          <p:cNvGrpSpPr/>
          <p:nvPr/>
        </p:nvGrpSpPr>
        <p:grpSpPr>
          <a:xfrm>
            <a:off x="7149493" y="2117422"/>
            <a:ext cx="1983128" cy="1984900"/>
            <a:chOff x="4717869" y="2310847"/>
            <a:chExt cx="2026966" cy="202877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D52C3ED-427C-408A-B1CB-C8425846901B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800" dirty="0">
                <a:cs typeface="B Nazanin" panose="00000400000000000000" pitchFamily="2" charset="-78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D6A8A0-EF68-4AED-B0F8-FD2490D2E588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800" dirty="0">
                <a:cs typeface="B Nazanin" panose="00000400000000000000" pitchFamily="2" charset="-78"/>
              </a:endParaRP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B39072-1F57-41A0-9EB4-8D37B38AFD30}"/>
              </a:ext>
            </a:extLst>
          </p:cNvPr>
          <p:cNvCxnSpPr>
            <a:cxnSpLocks/>
          </p:cNvCxnSpPr>
          <p:nvPr/>
        </p:nvCxnSpPr>
        <p:spPr>
          <a:xfrm flipV="1">
            <a:off x="4734785" y="5023615"/>
            <a:ext cx="2011680" cy="2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C893D1-3418-44AE-B4CB-7CDB178FB94D}"/>
              </a:ext>
            </a:extLst>
          </p:cNvPr>
          <p:cNvCxnSpPr>
            <a:cxnSpLocks/>
          </p:cNvCxnSpPr>
          <p:nvPr/>
        </p:nvCxnSpPr>
        <p:spPr>
          <a:xfrm flipV="1">
            <a:off x="7135217" y="5023614"/>
            <a:ext cx="2011680" cy="3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44D6974-FD20-4224-897D-FE5A96305521}"/>
              </a:ext>
            </a:extLst>
          </p:cNvPr>
          <p:cNvCxnSpPr>
            <a:cxnSpLocks/>
          </p:cNvCxnSpPr>
          <p:nvPr/>
        </p:nvCxnSpPr>
        <p:spPr>
          <a:xfrm flipV="1">
            <a:off x="9535648" y="5023616"/>
            <a:ext cx="2011680" cy="1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그룹 7">
            <a:extLst>
              <a:ext uri="{FF2B5EF4-FFF2-40B4-BE49-F238E27FC236}">
                <a16:creationId xmlns:a16="http://schemas.microsoft.com/office/drawing/2014/main" id="{D3BDEC84-1B19-4D83-AEBF-EE152A2152D8}"/>
              </a:ext>
            </a:extLst>
          </p:cNvPr>
          <p:cNvGrpSpPr/>
          <p:nvPr/>
        </p:nvGrpSpPr>
        <p:grpSpPr>
          <a:xfrm>
            <a:off x="7155947" y="4306859"/>
            <a:ext cx="2005476" cy="596389"/>
            <a:chOff x="683568" y="4236526"/>
            <a:chExt cx="2005476" cy="596389"/>
          </a:xfrm>
        </p:grpSpPr>
        <p:sp>
          <p:nvSpPr>
            <p:cNvPr id="31" name="직사각형 3">
              <a:extLst>
                <a:ext uri="{FF2B5EF4-FFF2-40B4-BE49-F238E27FC236}">
                  <a16:creationId xmlns:a16="http://schemas.microsoft.com/office/drawing/2014/main" id="{6D38A761-3725-40B1-A284-7BD9269A064D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نام اینجا</a:t>
              </a:r>
              <a:endParaRPr lang="en-US" altLang="ko-KR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직사각형 4">
              <a:extLst>
                <a:ext uri="{FF2B5EF4-FFF2-40B4-BE49-F238E27FC236}">
                  <a16:creationId xmlns:a16="http://schemas.microsoft.com/office/drawing/2014/main" id="{5B646434-031D-4414-8557-4F964A494C94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دکتر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그룹 8">
            <a:extLst>
              <a:ext uri="{FF2B5EF4-FFF2-40B4-BE49-F238E27FC236}">
                <a16:creationId xmlns:a16="http://schemas.microsoft.com/office/drawing/2014/main" id="{ABEBD28F-8C19-4078-AC04-F803FA4A3740}"/>
              </a:ext>
            </a:extLst>
          </p:cNvPr>
          <p:cNvGrpSpPr/>
          <p:nvPr/>
        </p:nvGrpSpPr>
        <p:grpSpPr>
          <a:xfrm>
            <a:off x="7245640" y="5260980"/>
            <a:ext cx="1826091" cy="829601"/>
            <a:chOff x="827584" y="5067559"/>
            <a:chExt cx="1861460" cy="829601"/>
          </a:xfrm>
        </p:grpSpPr>
        <p:sp>
          <p:nvSpPr>
            <p:cNvPr id="34" name="Isosceles Triangle 7">
              <a:extLst>
                <a:ext uri="{FF2B5EF4-FFF2-40B4-BE49-F238E27FC236}">
                  <a16:creationId xmlns:a16="http://schemas.microsoft.com/office/drawing/2014/main" id="{0F4DF408-8A36-403E-9122-391A16CA18BF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2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Rounded Rectangle 2">
              <a:extLst>
                <a:ext uri="{FF2B5EF4-FFF2-40B4-BE49-F238E27FC236}">
                  <a16:creationId xmlns:a16="http://schemas.microsoft.com/office/drawing/2014/main" id="{579F5A20-1148-455D-995F-5D21769135CE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2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3F1CCDBC-3456-4FF7-9EED-EF8A9ADF4C64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2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1A9E50EC-6D16-4F2C-9701-E536D9A9E920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abcd@company.com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182C430E-339F-401F-A9DC-6AB9BBA2E9F3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  <a:cs typeface="B Nazanin" panose="00000400000000000000" pitchFamily="2" charset="-78"/>
                </a:rPr>
                <a:t>abcd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09C5174-0E2B-4326-AB56-344CB455E416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  <a:cs typeface="B Nazanin" panose="00000400000000000000" pitchFamily="2" charset="-78"/>
                </a:rPr>
                <a:t>abcd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1" name="그룹 7">
            <a:extLst>
              <a:ext uri="{FF2B5EF4-FFF2-40B4-BE49-F238E27FC236}">
                <a16:creationId xmlns:a16="http://schemas.microsoft.com/office/drawing/2014/main" id="{50A75CC3-226C-408E-A5F8-0B1063F35317}"/>
              </a:ext>
            </a:extLst>
          </p:cNvPr>
          <p:cNvGrpSpPr/>
          <p:nvPr/>
        </p:nvGrpSpPr>
        <p:grpSpPr>
          <a:xfrm>
            <a:off x="9580935" y="4306859"/>
            <a:ext cx="2005476" cy="596389"/>
            <a:chOff x="683568" y="4236526"/>
            <a:chExt cx="2005476" cy="596389"/>
          </a:xfrm>
        </p:grpSpPr>
        <p:sp>
          <p:nvSpPr>
            <p:cNvPr id="42" name="직사각형 3">
              <a:extLst>
                <a:ext uri="{FF2B5EF4-FFF2-40B4-BE49-F238E27FC236}">
                  <a16:creationId xmlns:a16="http://schemas.microsoft.com/office/drawing/2014/main" id="{47B5C434-7564-424E-849D-E4EF36CE6210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نام اینجا</a:t>
              </a:r>
              <a:endParaRPr lang="en-US" altLang="ko-KR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3" name="직사각형 4">
              <a:extLst>
                <a:ext uri="{FF2B5EF4-FFF2-40B4-BE49-F238E27FC236}">
                  <a16:creationId xmlns:a16="http://schemas.microsoft.com/office/drawing/2014/main" id="{3765CBB1-8163-4E68-BD45-AA78C509469C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دکتر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4" name="그룹 8">
            <a:extLst>
              <a:ext uri="{FF2B5EF4-FFF2-40B4-BE49-F238E27FC236}">
                <a16:creationId xmlns:a16="http://schemas.microsoft.com/office/drawing/2014/main" id="{F99B0DC5-F261-41D8-B703-A9B70B10AF1C}"/>
              </a:ext>
            </a:extLst>
          </p:cNvPr>
          <p:cNvGrpSpPr/>
          <p:nvPr/>
        </p:nvGrpSpPr>
        <p:grpSpPr>
          <a:xfrm>
            <a:off x="9670628" y="5260980"/>
            <a:ext cx="1826091" cy="829601"/>
            <a:chOff x="827584" y="5067559"/>
            <a:chExt cx="1861460" cy="829601"/>
          </a:xfrm>
        </p:grpSpPr>
        <p:sp>
          <p:nvSpPr>
            <p:cNvPr id="45" name="Isosceles Triangle 7">
              <a:extLst>
                <a:ext uri="{FF2B5EF4-FFF2-40B4-BE49-F238E27FC236}">
                  <a16:creationId xmlns:a16="http://schemas.microsoft.com/office/drawing/2014/main" id="{0659B8A8-C528-40DA-BAB2-EB50A41C000F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2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" name="Rounded Rectangle 2">
              <a:extLst>
                <a:ext uri="{FF2B5EF4-FFF2-40B4-BE49-F238E27FC236}">
                  <a16:creationId xmlns:a16="http://schemas.microsoft.com/office/drawing/2014/main" id="{55142DC2-795A-4B46-A2AE-71A8CCCE554C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2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" name="Rounded Rectangle 3">
              <a:extLst>
                <a:ext uri="{FF2B5EF4-FFF2-40B4-BE49-F238E27FC236}">
                  <a16:creationId xmlns:a16="http://schemas.microsoft.com/office/drawing/2014/main" id="{BC9735C4-0391-48A5-A234-EDAFB01D7FA5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2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8" name="직사각형 36">
              <a:extLst>
                <a:ext uri="{FF2B5EF4-FFF2-40B4-BE49-F238E27FC236}">
                  <a16:creationId xmlns:a16="http://schemas.microsoft.com/office/drawing/2014/main" id="{CFA6E4F6-FB3D-4932-A0B0-D2B541CAE605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abcd@company.com</a:t>
              </a:r>
            </a:p>
          </p:txBody>
        </p:sp>
        <p:sp>
          <p:nvSpPr>
            <p:cNvPr id="49" name="직사각형 37">
              <a:extLst>
                <a:ext uri="{FF2B5EF4-FFF2-40B4-BE49-F238E27FC236}">
                  <a16:creationId xmlns:a16="http://schemas.microsoft.com/office/drawing/2014/main" id="{AF23434B-D7CB-4D5F-A2AD-12F0E8ECFB87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  <a:cs typeface="B Nazanin" panose="00000400000000000000" pitchFamily="2" charset="-78"/>
                </a:rPr>
                <a:t>abcd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0" name="직사각형 38">
              <a:extLst>
                <a:ext uri="{FF2B5EF4-FFF2-40B4-BE49-F238E27FC236}">
                  <a16:creationId xmlns:a16="http://schemas.microsoft.com/office/drawing/2014/main" id="{80D28A28-C283-4A0F-AEF1-F679006FE202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  <a:cs typeface="B Nazanin" panose="00000400000000000000" pitchFamily="2" charset="-78"/>
                </a:rPr>
                <a:t>abcd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8D787729-8893-44EB-8A1B-3FD13DF72802}"/>
              </a:ext>
            </a:extLst>
          </p:cNvPr>
          <p:cNvSpPr txBox="1"/>
          <p:nvPr/>
        </p:nvSpPr>
        <p:spPr>
          <a:xfrm>
            <a:off x="5423977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5400" dirty="0">
                <a:solidFill>
                  <a:schemeClr val="bg1"/>
                </a:solidFill>
                <a:cs typeface="B Nazanin" panose="00000400000000000000" pitchFamily="2" charset="-78"/>
              </a:rPr>
              <a:t>سبک تیمی ما</a:t>
            </a:r>
            <a:endParaRPr lang="ko-KR" altLang="en-US" sz="5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6EBA40-6444-4B44-A8DA-A208000A0921}"/>
              </a:ext>
            </a:extLst>
          </p:cNvPr>
          <p:cNvSpPr txBox="1"/>
          <p:nvPr/>
        </p:nvSpPr>
        <p:spPr>
          <a:xfrm>
            <a:off x="5418181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این پاورپوینت حاوی اطلاعات ارزشمند و جذاب در زمینه ژنتیک و </a:t>
            </a:r>
            <a:r>
              <a: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DNA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است. از اسلایدهای حرفه‌ای و متحرک تا اسلایدهای قابل ویرایش، این قالب تنوع و کارایی را به خوبی ترکیب کرده است.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9C3A9C-B660-46EC-9D0A-AA67E52CF3B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248874-61EB-405B-BE30-C4E05283F17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5FEE47F-D81A-4EB8-AF4D-D55FEB29363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70570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100">
            <a:extLst>
              <a:ext uri="{FF2B5EF4-FFF2-40B4-BE49-F238E27FC236}">
                <a16:creationId xmlns:a16="http://schemas.microsoft.com/office/drawing/2014/main" id="{A0BC9194-F5A2-423F-A629-AAD2955C05B0}"/>
              </a:ext>
            </a:extLst>
          </p:cNvPr>
          <p:cNvSpPr/>
          <p:nvPr/>
        </p:nvSpPr>
        <p:spPr>
          <a:xfrm rot="10800000">
            <a:off x="3851316" y="1"/>
            <a:ext cx="4489373" cy="2801354"/>
          </a:xfrm>
          <a:custGeom>
            <a:avLst/>
            <a:gdLst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9372" h="2965169">
                <a:moveTo>
                  <a:pt x="0" y="2965169"/>
                </a:moveTo>
                <a:cubicBezTo>
                  <a:pt x="718474" y="2561571"/>
                  <a:pt x="1256196" y="1137245"/>
                  <a:pt x="1836448" y="0"/>
                </a:cubicBezTo>
                <a:lnTo>
                  <a:pt x="2652924" y="0"/>
                </a:lnTo>
                <a:cubicBezTo>
                  <a:pt x="3233175" y="1030921"/>
                  <a:pt x="3781530" y="2646630"/>
                  <a:pt x="4489372" y="2965169"/>
                </a:cubicBezTo>
                <a:lnTo>
                  <a:pt x="0" y="296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D42BA0F9-A7B9-464E-89B2-EF95984E98AD}"/>
              </a:ext>
            </a:extLst>
          </p:cNvPr>
          <p:cNvSpPr/>
          <p:nvPr/>
        </p:nvSpPr>
        <p:spPr>
          <a:xfrm rot="10800000">
            <a:off x="5319833" y="4032874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0000"/>
                </a:schemeClr>
              </a:gs>
              <a:gs pos="100000">
                <a:schemeClr val="accent2">
                  <a:lumMod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9D135E83-80A6-4210-AF35-9A49EE762AEE}"/>
              </a:ext>
            </a:extLst>
          </p:cNvPr>
          <p:cNvSpPr/>
          <p:nvPr/>
        </p:nvSpPr>
        <p:spPr>
          <a:xfrm>
            <a:off x="6376057" y="2893479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10000"/>
                </a:schemeClr>
              </a:gs>
              <a:gs pos="100000">
                <a:schemeClr val="accent2">
                  <a:lumMod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0EFFBE-B2A5-4CC9-B4CF-D9FB2ACA2882}"/>
              </a:ext>
            </a:extLst>
          </p:cNvPr>
          <p:cNvSpPr/>
          <p:nvPr/>
        </p:nvSpPr>
        <p:spPr>
          <a:xfrm>
            <a:off x="2807227" y="2896740"/>
            <a:ext cx="2927603" cy="961226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0000">
                <a:schemeClr val="accent3"/>
              </a:gs>
              <a:gs pos="100000">
                <a:schemeClr val="accent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464E2-0308-45AA-B3A1-C48FE904C623}"/>
              </a:ext>
            </a:extLst>
          </p:cNvPr>
          <p:cNvSpPr/>
          <p:nvPr/>
        </p:nvSpPr>
        <p:spPr>
          <a:xfrm>
            <a:off x="6391362" y="4032874"/>
            <a:ext cx="3296402" cy="96122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9000">
                <a:schemeClr val="accent2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DFA3B5-ED86-40FF-8546-2D2B4757EFB7}"/>
              </a:ext>
            </a:extLst>
          </p:cNvPr>
          <p:cNvSpPr txBox="1">
            <a:spLocks/>
          </p:cNvSpPr>
          <p:nvPr/>
        </p:nvSpPr>
        <p:spPr>
          <a:xfrm>
            <a:off x="633264" y="719083"/>
            <a:ext cx="3984553" cy="1727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altLang="ko-KR" sz="5400" dirty="0">
                <a:solidFill>
                  <a:schemeClr val="accent1"/>
                </a:solidFill>
                <a:cs typeface="B Nazanin" panose="00000400000000000000" pitchFamily="2" charset="-78"/>
              </a:rPr>
              <a:t>سبک اینفوگرافیک</a:t>
            </a:r>
            <a:endParaRPr lang="ko-KR" altLang="en-US" sz="54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668D8F-0560-40B8-B1AF-3633EC8ACD56}"/>
              </a:ext>
            </a:extLst>
          </p:cNvPr>
          <p:cNvGrpSpPr/>
          <p:nvPr/>
        </p:nvGrpSpPr>
        <p:grpSpPr>
          <a:xfrm>
            <a:off x="5548894" y="2547865"/>
            <a:ext cx="1064571" cy="3610621"/>
            <a:chOff x="4097420" y="3177044"/>
            <a:chExt cx="900000" cy="3052457"/>
          </a:xfrm>
        </p:grpSpPr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9C5F4E2F-25AC-4AAB-8AF2-A07F3A7DEEEF}"/>
                </a:ext>
              </a:extLst>
            </p:cNvPr>
            <p:cNvSpPr/>
            <p:nvPr/>
          </p:nvSpPr>
          <p:spPr>
            <a:xfrm rot="19197366">
              <a:off x="4325723" y="559297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B84BE568-B580-4B4B-8DF0-8D9D50A582C0}"/>
                </a:ext>
              </a:extLst>
            </p:cNvPr>
            <p:cNvSpPr/>
            <p:nvPr/>
          </p:nvSpPr>
          <p:spPr>
            <a:xfrm>
              <a:off x="4234528" y="342448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76B4CF-2E11-44FD-A8A5-6F52BF5C2298}"/>
                </a:ext>
              </a:extLst>
            </p:cNvPr>
            <p:cNvSpPr/>
            <p:nvPr/>
          </p:nvSpPr>
          <p:spPr>
            <a:xfrm>
              <a:off x="4488765" y="5407109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2B67AE5A-D6E0-4A5B-A37B-B80EEB030155}"/>
                </a:ext>
              </a:extLst>
            </p:cNvPr>
            <p:cNvSpPr/>
            <p:nvPr/>
          </p:nvSpPr>
          <p:spPr>
            <a:xfrm rot="10800000">
              <a:off x="4488766" y="5541154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E2161933-B841-487E-8E49-9DEA8B45C275}"/>
                </a:ext>
              </a:extLst>
            </p:cNvPr>
            <p:cNvSpPr/>
            <p:nvPr/>
          </p:nvSpPr>
          <p:spPr>
            <a:xfrm>
              <a:off x="4299234" y="3424483"/>
              <a:ext cx="518588" cy="187362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86EDF7-D48B-4BA0-9C45-24F357FCFDAB}"/>
                </a:ext>
              </a:extLst>
            </p:cNvPr>
            <p:cNvSpPr/>
            <p:nvPr/>
          </p:nvSpPr>
          <p:spPr>
            <a:xfrm>
              <a:off x="4530604" y="3471987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93D22D-5ADE-482B-8BAC-30F3A95DDB6F}"/>
                </a:ext>
              </a:extLst>
            </p:cNvPr>
            <p:cNvSpPr/>
            <p:nvPr/>
          </p:nvSpPr>
          <p:spPr>
            <a:xfrm>
              <a:off x="4530604" y="495592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644AFD-CEA7-4701-9C58-0CF7EF5C493D}"/>
                </a:ext>
              </a:extLst>
            </p:cNvPr>
            <p:cNvSpPr/>
            <p:nvPr/>
          </p:nvSpPr>
          <p:spPr>
            <a:xfrm>
              <a:off x="4530604" y="4213955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983552-4F04-49B6-A4DE-228F41FB5C98}"/>
                </a:ext>
              </a:extLst>
            </p:cNvPr>
            <p:cNvSpPr/>
            <p:nvPr/>
          </p:nvSpPr>
          <p:spPr>
            <a:xfrm>
              <a:off x="4642225" y="4028463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0816AF-FF95-44E1-BA9A-C458EDF577CC}"/>
                </a:ext>
              </a:extLst>
            </p:cNvPr>
            <p:cNvSpPr/>
            <p:nvPr/>
          </p:nvSpPr>
          <p:spPr>
            <a:xfrm>
              <a:off x="4642225" y="439944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841FDA-E6C8-4163-BDEC-1A8B81B20D30}"/>
                </a:ext>
              </a:extLst>
            </p:cNvPr>
            <p:cNvSpPr/>
            <p:nvPr/>
          </p:nvSpPr>
          <p:spPr>
            <a:xfrm>
              <a:off x="4642225" y="477043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DA351C-04B6-4B4C-8FD7-1303CDCF3B40}"/>
                </a:ext>
              </a:extLst>
            </p:cNvPr>
            <p:cNvSpPr/>
            <p:nvPr/>
          </p:nvSpPr>
          <p:spPr>
            <a:xfrm>
              <a:off x="4530604" y="4584939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A92028B-9145-4936-906D-A7C54AFCC0B0}"/>
                </a:ext>
              </a:extLst>
            </p:cNvPr>
            <p:cNvSpPr/>
            <p:nvPr/>
          </p:nvSpPr>
          <p:spPr>
            <a:xfrm>
              <a:off x="4642225" y="3657479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9F0001-810A-42AB-9CEB-69EB4C18A82D}"/>
                </a:ext>
              </a:extLst>
            </p:cNvPr>
            <p:cNvSpPr/>
            <p:nvPr/>
          </p:nvSpPr>
          <p:spPr>
            <a:xfrm>
              <a:off x="4530604" y="3842971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BE383E-B967-49E4-9722-F6737644134D}"/>
                </a:ext>
              </a:extLst>
            </p:cNvPr>
            <p:cNvSpPr/>
            <p:nvPr/>
          </p:nvSpPr>
          <p:spPr>
            <a:xfrm>
              <a:off x="4642225" y="514141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25" name="Rounded Rectangle 17">
              <a:extLst>
                <a:ext uri="{FF2B5EF4-FFF2-40B4-BE49-F238E27FC236}">
                  <a16:creationId xmlns:a16="http://schemas.microsoft.com/office/drawing/2014/main" id="{AC835023-B576-4BDC-BFE1-49292984E8B4}"/>
                </a:ext>
              </a:extLst>
            </p:cNvPr>
            <p:cNvSpPr/>
            <p:nvPr/>
          </p:nvSpPr>
          <p:spPr>
            <a:xfrm>
              <a:off x="4097420" y="3177044"/>
              <a:ext cx="900000" cy="21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  <p:sp>
        <p:nvSpPr>
          <p:cNvPr id="26" name="Parallelogram 31">
            <a:extLst>
              <a:ext uri="{FF2B5EF4-FFF2-40B4-BE49-F238E27FC236}">
                <a16:creationId xmlns:a16="http://schemas.microsoft.com/office/drawing/2014/main" id="{4BF9B406-1863-41A9-B72A-B8431EFDFD26}"/>
              </a:ext>
            </a:extLst>
          </p:cNvPr>
          <p:cNvSpPr/>
          <p:nvPr/>
        </p:nvSpPr>
        <p:spPr>
          <a:xfrm rot="16200000" flipH="1">
            <a:off x="5089175" y="3143918"/>
            <a:ext cx="2074198" cy="1611075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30000"/>
                </a:schemeClr>
              </a:gs>
              <a:gs pos="50418">
                <a:schemeClr val="accent3"/>
              </a:gs>
              <a:gs pos="100000">
                <a:schemeClr val="accent2">
                  <a:lumMod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E79603C-AB8A-4C0F-9CF0-983AE71F530B}"/>
              </a:ext>
            </a:extLst>
          </p:cNvPr>
          <p:cNvSpPr/>
          <p:nvPr/>
        </p:nvSpPr>
        <p:spPr>
          <a:xfrm rot="5400000">
            <a:off x="9185515" y="4162268"/>
            <a:ext cx="1372450" cy="67190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94D154E-AD7F-45AA-9E39-F394803CB65A}"/>
              </a:ext>
            </a:extLst>
          </p:cNvPr>
          <p:cNvSpPr/>
          <p:nvPr/>
        </p:nvSpPr>
        <p:spPr>
          <a:xfrm rot="16200000">
            <a:off x="1785049" y="3041396"/>
            <a:ext cx="1372450" cy="67190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4D5A21-B0EC-4221-9220-51D1B77710A9}"/>
              </a:ext>
            </a:extLst>
          </p:cNvPr>
          <p:cNvSpPr txBox="1"/>
          <p:nvPr/>
        </p:nvSpPr>
        <p:spPr>
          <a:xfrm>
            <a:off x="2823167" y="308496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218F12-9E6F-4C08-A431-4B1A27A2BC35}"/>
              </a:ext>
            </a:extLst>
          </p:cNvPr>
          <p:cNvSpPr txBox="1"/>
          <p:nvPr/>
        </p:nvSpPr>
        <p:spPr>
          <a:xfrm>
            <a:off x="8783292" y="420583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0CEF1F-69E0-43B1-919D-42F5FD3871BD}"/>
              </a:ext>
            </a:extLst>
          </p:cNvPr>
          <p:cNvGrpSpPr/>
          <p:nvPr/>
        </p:nvGrpSpPr>
        <p:grpSpPr>
          <a:xfrm>
            <a:off x="3522364" y="2913365"/>
            <a:ext cx="1798373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09216D0-B7F3-4F6F-BB83-4EB783D0578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F5A0115-08CB-4DA4-9ADE-EF1E6EFC18B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017C59-A996-4F17-9C29-39723471138E}"/>
              </a:ext>
            </a:extLst>
          </p:cNvPr>
          <p:cNvGrpSpPr/>
          <p:nvPr/>
        </p:nvGrpSpPr>
        <p:grpSpPr>
          <a:xfrm>
            <a:off x="6721439" y="4051817"/>
            <a:ext cx="2028396" cy="923330"/>
            <a:chOff x="2250230" y="4283314"/>
            <a:chExt cx="2658478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CFFFA81-07D4-41BA-902B-7EE8C5C28C58}"/>
                </a:ext>
              </a:extLst>
            </p:cNvPr>
            <p:cNvSpPr txBox="1"/>
            <p:nvPr/>
          </p:nvSpPr>
          <p:spPr>
            <a:xfrm>
              <a:off x="2250230" y="4560313"/>
              <a:ext cx="2658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FF8BE2-7CB4-4AB5-B043-34ADB5B0BA4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그룹 2">
            <a:extLst>
              <a:ext uri="{FF2B5EF4-FFF2-40B4-BE49-F238E27FC236}">
                <a16:creationId xmlns:a16="http://schemas.microsoft.com/office/drawing/2014/main" id="{C24047EA-E038-4D86-BC5E-45F1311F7DDF}"/>
              </a:ext>
            </a:extLst>
          </p:cNvPr>
          <p:cNvGrpSpPr/>
          <p:nvPr/>
        </p:nvGrpSpPr>
        <p:grpSpPr>
          <a:xfrm>
            <a:off x="4353286" y="2363"/>
            <a:ext cx="3618584" cy="2488435"/>
            <a:chOff x="2794115" y="2362"/>
            <a:chExt cx="3618584" cy="2488435"/>
          </a:xfrm>
          <a:solidFill>
            <a:schemeClr val="accent6"/>
          </a:solidFill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1A915666-14A7-4022-B57E-241B48BF0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124" y="2176247"/>
              <a:ext cx="286470" cy="291957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DA9B50B7-4E3C-4D7D-AFF3-3C2EBEF986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1793" y="1896737"/>
              <a:ext cx="346432" cy="256088"/>
            </a:xfrm>
            <a:custGeom>
              <a:avLst/>
              <a:gdLst>
                <a:gd name="T0" fmla="*/ 1251 w 3501"/>
                <a:gd name="T1" fmla="*/ 1386 h 2588"/>
                <a:gd name="T2" fmla="*/ 1383 w 3501"/>
                <a:gd name="T3" fmla="*/ 1398 h 2588"/>
                <a:gd name="T4" fmla="*/ 1496 w 3501"/>
                <a:gd name="T5" fmla="*/ 1304 h 2588"/>
                <a:gd name="T6" fmla="*/ 1696 w 3501"/>
                <a:gd name="T7" fmla="*/ 104 h 2588"/>
                <a:gd name="T8" fmla="*/ 1696 w 3501"/>
                <a:gd name="T9" fmla="*/ 340 h 2588"/>
                <a:gd name="T10" fmla="*/ 1892 w 3501"/>
                <a:gd name="T11" fmla="*/ 1404 h 2588"/>
                <a:gd name="T12" fmla="*/ 2240 w 3501"/>
                <a:gd name="T13" fmla="*/ 1448 h 2588"/>
                <a:gd name="T14" fmla="*/ 2185 w 3501"/>
                <a:gd name="T15" fmla="*/ 1282 h 2588"/>
                <a:gd name="T16" fmla="*/ 2003 w 3501"/>
                <a:gd name="T17" fmla="*/ 1302 h 2588"/>
                <a:gd name="T18" fmla="*/ 1841 w 3501"/>
                <a:gd name="T19" fmla="*/ 1258 h 2588"/>
                <a:gd name="T20" fmla="*/ 1807 w 3501"/>
                <a:gd name="T21" fmla="*/ 284 h 2588"/>
                <a:gd name="T22" fmla="*/ 1809 w 3501"/>
                <a:gd name="T23" fmla="*/ 77 h 2588"/>
                <a:gd name="T24" fmla="*/ 1925 w 3501"/>
                <a:gd name="T25" fmla="*/ 6 h 2588"/>
                <a:gd name="T26" fmla="*/ 2012 w 3501"/>
                <a:gd name="T27" fmla="*/ 140 h 2588"/>
                <a:gd name="T28" fmla="*/ 2009 w 3501"/>
                <a:gd name="T29" fmla="*/ 1124 h 2588"/>
                <a:gd name="T30" fmla="*/ 2303 w 3501"/>
                <a:gd name="T31" fmla="*/ 1157 h 2588"/>
                <a:gd name="T32" fmla="*/ 2261 w 3501"/>
                <a:gd name="T33" fmla="*/ 1071 h 2588"/>
                <a:gd name="T34" fmla="*/ 2096 w 3501"/>
                <a:gd name="T35" fmla="*/ 911 h 2588"/>
                <a:gd name="T36" fmla="*/ 2061 w 3501"/>
                <a:gd name="T37" fmla="*/ 557 h 2588"/>
                <a:gd name="T38" fmla="*/ 2309 w 3501"/>
                <a:gd name="T39" fmla="*/ 284 h 2588"/>
                <a:gd name="T40" fmla="*/ 2731 w 3501"/>
                <a:gd name="T41" fmla="*/ 273 h 2588"/>
                <a:gd name="T42" fmla="*/ 3158 w 3501"/>
                <a:gd name="T43" fmla="*/ 571 h 2588"/>
                <a:gd name="T44" fmla="*/ 3412 w 3501"/>
                <a:gd name="T45" fmla="*/ 1057 h 2588"/>
                <a:gd name="T46" fmla="*/ 3494 w 3501"/>
                <a:gd name="T47" fmla="*/ 1635 h 2588"/>
                <a:gd name="T48" fmla="*/ 3278 w 3501"/>
                <a:gd name="T49" fmla="*/ 2138 h 2588"/>
                <a:gd name="T50" fmla="*/ 2883 w 3501"/>
                <a:gd name="T51" fmla="*/ 2404 h 2588"/>
                <a:gd name="T52" fmla="*/ 2527 w 3501"/>
                <a:gd name="T53" fmla="*/ 2368 h 2588"/>
                <a:gd name="T54" fmla="*/ 2311 w 3501"/>
                <a:gd name="T55" fmla="*/ 2128 h 2588"/>
                <a:gd name="T56" fmla="*/ 2349 w 3501"/>
                <a:gd name="T57" fmla="*/ 1829 h 2588"/>
                <a:gd name="T58" fmla="*/ 2320 w 3501"/>
                <a:gd name="T59" fmla="*/ 1637 h 2588"/>
                <a:gd name="T60" fmla="*/ 2003 w 3501"/>
                <a:gd name="T61" fmla="*/ 1548 h 2588"/>
                <a:gd name="T62" fmla="*/ 1894 w 3501"/>
                <a:gd name="T63" fmla="*/ 2588 h 2588"/>
                <a:gd name="T64" fmla="*/ 1803 w 3501"/>
                <a:gd name="T65" fmla="*/ 2415 h 2588"/>
                <a:gd name="T66" fmla="*/ 1789 w 3501"/>
                <a:gd name="T67" fmla="*/ 1497 h 2588"/>
                <a:gd name="T68" fmla="*/ 1694 w 3501"/>
                <a:gd name="T69" fmla="*/ 1906 h 2588"/>
                <a:gd name="T70" fmla="*/ 1607 w 3501"/>
                <a:gd name="T71" fmla="*/ 2586 h 2588"/>
                <a:gd name="T72" fmla="*/ 1512 w 3501"/>
                <a:gd name="T73" fmla="*/ 2248 h 2588"/>
                <a:gd name="T74" fmla="*/ 1503 w 3501"/>
                <a:gd name="T75" fmla="*/ 1797 h 2588"/>
                <a:gd name="T76" fmla="*/ 1458 w 3501"/>
                <a:gd name="T77" fmla="*/ 1495 h 2588"/>
                <a:gd name="T78" fmla="*/ 1252 w 3501"/>
                <a:gd name="T79" fmla="*/ 1551 h 2588"/>
                <a:gd name="T80" fmla="*/ 1123 w 3501"/>
                <a:gd name="T81" fmla="*/ 1664 h 2588"/>
                <a:gd name="T82" fmla="*/ 1123 w 3501"/>
                <a:gd name="T83" fmla="*/ 1786 h 2588"/>
                <a:gd name="T84" fmla="*/ 1198 w 3501"/>
                <a:gd name="T85" fmla="*/ 2093 h 2588"/>
                <a:gd name="T86" fmla="*/ 1001 w 3501"/>
                <a:gd name="T87" fmla="*/ 2357 h 2588"/>
                <a:gd name="T88" fmla="*/ 594 w 3501"/>
                <a:gd name="T89" fmla="*/ 2393 h 2588"/>
                <a:gd name="T90" fmla="*/ 183 w 3501"/>
                <a:gd name="T91" fmla="*/ 2086 h 2588"/>
                <a:gd name="T92" fmla="*/ 0 w 3501"/>
                <a:gd name="T93" fmla="*/ 1544 h 2588"/>
                <a:gd name="T94" fmla="*/ 143 w 3501"/>
                <a:gd name="T95" fmla="*/ 909 h 2588"/>
                <a:gd name="T96" fmla="*/ 496 w 3501"/>
                <a:gd name="T97" fmla="*/ 426 h 2588"/>
                <a:gd name="T98" fmla="*/ 823 w 3501"/>
                <a:gd name="T99" fmla="*/ 249 h 2588"/>
                <a:gd name="T100" fmla="*/ 1176 w 3501"/>
                <a:gd name="T101" fmla="*/ 289 h 2588"/>
                <a:gd name="T102" fmla="*/ 1414 w 3501"/>
                <a:gd name="T103" fmla="*/ 493 h 2588"/>
                <a:gd name="T104" fmla="*/ 1441 w 3501"/>
                <a:gd name="T105" fmla="*/ 822 h 2588"/>
                <a:gd name="T106" fmla="*/ 1252 w 3501"/>
                <a:gd name="T107" fmla="*/ 1071 h 2588"/>
                <a:gd name="T108" fmla="*/ 1191 w 3501"/>
                <a:gd name="T109" fmla="*/ 1184 h 2588"/>
                <a:gd name="T110" fmla="*/ 1327 w 3501"/>
                <a:gd name="T111" fmla="*/ 1226 h 2588"/>
                <a:gd name="T112" fmla="*/ 1501 w 3501"/>
                <a:gd name="T113" fmla="*/ 826 h 2588"/>
                <a:gd name="T114" fmla="*/ 1498 w 3501"/>
                <a:gd name="T115" fmla="*/ 184 h 2588"/>
                <a:gd name="T116" fmla="*/ 1600 w 3501"/>
                <a:gd name="T117" fmla="*/ 0 h 2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01" h="2588">
                  <a:moveTo>
                    <a:pt x="1496" y="1304"/>
                  </a:moveTo>
                  <a:lnTo>
                    <a:pt x="1436" y="1317"/>
                  </a:lnTo>
                  <a:lnTo>
                    <a:pt x="1376" y="1335"/>
                  </a:lnTo>
                  <a:lnTo>
                    <a:pt x="1316" y="1353"/>
                  </a:lnTo>
                  <a:lnTo>
                    <a:pt x="1252" y="1368"/>
                  </a:lnTo>
                  <a:lnTo>
                    <a:pt x="1251" y="1386"/>
                  </a:lnTo>
                  <a:lnTo>
                    <a:pt x="1251" y="1398"/>
                  </a:lnTo>
                  <a:lnTo>
                    <a:pt x="1249" y="1411"/>
                  </a:lnTo>
                  <a:lnTo>
                    <a:pt x="1249" y="1428"/>
                  </a:lnTo>
                  <a:lnTo>
                    <a:pt x="1296" y="1422"/>
                  </a:lnTo>
                  <a:lnTo>
                    <a:pt x="1341" y="1413"/>
                  </a:lnTo>
                  <a:lnTo>
                    <a:pt x="1383" y="1398"/>
                  </a:lnTo>
                  <a:lnTo>
                    <a:pt x="1423" y="1384"/>
                  </a:lnTo>
                  <a:lnTo>
                    <a:pt x="1461" y="1368"/>
                  </a:lnTo>
                  <a:lnTo>
                    <a:pt x="1500" y="1353"/>
                  </a:lnTo>
                  <a:lnTo>
                    <a:pt x="1503" y="1333"/>
                  </a:lnTo>
                  <a:lnTo>
                    <a:pt x="1501" y="1318"/>
                  </a:lnTo>
                  <a:lnTo>
                    <a:pt x="1496" y="1304"/>
                  </a:lnTo>
                  <a:close/>
                  <a:moveTo>
                    <a:pt x="1600" y="0"/>
                  </a:moveTo>
                  <a:lnTo>
                    <a:pt x="1636" y="4"/>
                  </a:lnTo>
                  <a:lnTo>
                    <a:pt x="1669" y="17"/>
                  </a:lnTo>
                  <a:lnTo>
                    <a:pt x="1681" y="40"/>
                  </a:lnTo>
                  <a:lnTo>
                    <a:pt x="1691" y="69"/>
                  </a:lnTo>
                  <a:lnTo>
                    <a:pt x="1696" y="104"/>
                  </a:lnTo>
                  <a:lnTo>
                    <a:pt x="1698" y="142"/>
                  </a:lnTo>
                  <a:lnTo>
                    <a:pt x="1700" y="182"/>
                  </a:lnTo>
                  <a:lnTo>
                    <a:pt x="1700" y="222"/>
                  </a:lnTo>
                  <a:lnTo>
                    <a:pt x="1698" y="264"/>
                  </a:lnTo>
                  <a:lnTo>
                    <a:pt x="1696" y="304"/>
                  </a:lnTo>
                  <a:lnTo>
                    <a:pt x="1696" y="340"/>
                  </a:lnTo>
                  <a:lnTo>
                    <a:pt x="1700" y="1280"/>
                  </a:lnTo>
                  <a:lnTo>
                    <a:pt x="1723" y="1311"/>
                  </a:lnTo>
                  <a:lnTo>
                    <a:pt x="1754" y="1340"/>
                  </a:lnTo>
                  <a:lnTo>
                    <a:pt x="1794" y="1364"/>
                  </a:lnTo>
                  <a:lnTo>
                    <a:pt x="1841" y="1386"/>
                  </a:lnTo>
                  <a:lnTo>
                    <a:pt x="1892" y="1404"/>
                  </a:lnTo>
                  <a:lnTo>
                    <a:pt x="1949" y="1417"/>
                  </a:lnTo>
                  <a:lnTo>
                    <a:pt x="2005" y="1429"/>
                  </a:lnTo>
                  <a:lnTo>
                    <a:pt x="2065" y="1438"/>
                  </a:lnTo>
                  <a:lnTo>
                    <a:pt x="2125" y="1444"/>
                  </a:lnTo>
                  <a:lnTo>
                    <a:pt x="2183" y="1448"/>
                  </a:lnTo>
                  <a:lnTo>
                    <a:pt x="2240" y="1448"/>
                  </a:lnTo>
                  <a:lnTo>
                    <a:pt x="2240" y="1437"/>
                  </a:lnTo>
                  <a:lnTo>
                    <a:pt x="2232" y="1397"/>
                  </a:lnTo>
                  <a:lnTo>
                    <a:pt x="2232" y="1358"/>
                  </a:lnTo>
                  <a:lnTo>
                    <a:pt x="2236" y="1322"/>
                  </a:lnTo>
                  <a:lnTo>
                    <a:pt x="2243" y="1288"/>
                  </a:lnTo>
                  <a:lnTo>
                    <a:pt x="2185" y="1282"/>
                  </a:lnTo>
                  <a:lnTo>
                    <a:pt x="2129" y="1275"/>
                  </a:lnTo>
                  <a:lnTo>
                    <a:pt x="2074" y="1268"/>
                  </a:lnTo>
                  <a:lnTo>
                    <a:pt x="2016" y="1260"/>
                  </a:lnTo>
                  <a:lnTo>
                    <a:pt x="2012" y="1277"/>
                  </a:lnTo>
                  <a:lnTo>
                    <a:pt x="2009" y="1289"/>
                  </a:lnTo>
                  <a:lnTo>
                    <a:pt x="2003" y="1302"/>
                  </a:lnTo>
                  <a:lnTo>
                    <a:pt x="2000" y="1320"/>
                  </a:lnTo>
                  <a:lnTo>
                    <a:pt x="1996" y="1320"/>
                  </a:lnTo>
                  <a:lnTo>
                    <a:pt x="1951" y="1309"/>
                  </a:lnTo>
                  <a:lnTo>
                    <a:pt x="1911" y="1295"/>
                  </a:lnTo>
                  <a:lnTo>
                    <a:pt x="1874" y="1280"/>
                  </a:lnTo>
                  <a:lnTo>
                    <a:pt x="1841" y="1258"/>
                  </a:lnTo>
                  <a:lnTo>
                    <a:pt x="1812" y="1231"/>
                  </a:lnTo>
                  <a:lnTo>
                    <a:pt x="1811" y="1004"/>
                  </a:lnTo>
                  <a:lnTo>
                    <a:pt x="1811" y="773"/>
                  </a:lnTo>
                  <a:lnTo>
                    <a:pt x="1809" y="540"/>
                  </a:lnTo>
                  <a:lnTo>
                    <a:pt x="1809" y="311"/>
                  </a:lnTo>
                  <a:lnTo>
                    <a:pt x="1807" y="284"/>
                  </a:lnTo>
                  <a:lnTo>
                    <a:pt x="1805" y="249"/>
                  </a:lnTo>
                  <a:lnTo>
                    <a:pt x="1805" y="215"/>
                  </a:lnTo>
                  <a:lnTo>
                    <a:pt x="1803" y="178"/>
                  </a:lnTo>
                  <a:lnTo>
                    <a:pt x="1803" y="142"/>
                  </a:lnTo>
                  <a:lnTo>
                    <a:pt x="1805" y="108"/>
                  </a:lnTo>
                  <a:lnTo>
                    <a:pt x="1809" y="77"/>
                  </a:lnTo>
                  <a:lnTo>
                    <a:pt x="1816" y="49"/>
                  </a:lnTo>
                  <a:lnTo>
                    <a:pt x="1829" y="29"/>
                  </a:lnTo>
                  <a:lnTo>
                    <a:pt x="1843" y="17"/>
                  </a:lnTo>
                  <a:lnTo>
                    <a:pt x="1871" y="9"/>
                  </a:lnTo>
                  <a:lnTo>
                    <a:pt x="1898" y="4"/>
                  </a:lnTo>
                  <a:lnTo>
                    <a:pt x="1925" y="6"/>
                  </a:lnTo>
                  <a:lnTo>
                    <a:pt x="1951" y="9"/>
                  </a:lnTo>
                  <a:lnTo>
                    <a:pt x="1974" y="22"/>
                  </a:lnTo>
                  <a:lnTo>
                    <a:pt x="1996" y="40"/>
                  </a:lnTo>
                  <a:lnTo>
                    <a:pt x="2005" y="68"/>
                  </a:lnTo>
                  <a:lnTo>
                    <a:pt x="2011" y="100"/>
                  </a:lnTo>
                  <a:lnTo>
                    <a:pt x="2012" y="140"/>
                  </a:lnTo>
                  <a:lnTo>
                    <a:pt x="2012" y="180"/>
                  </a:lnTo>
                  <a:lnTo>
                    <a:pt x="2011" y="224"/>
                  </a:lnTo>
                  <a:lnTo>
                    <a:pt x="2007" y="264"/>
                  </a:lnTo>
                  <a:lnTo>
                    <a:pt x="2005" y="302"/>
                  </a:lnTo>
                  <a:lnTo>
                    <a:pt x="2003" y="337"/>
                  </a:lnTo>
                  <a:lnTo>
                    <a:pt x="2009" y="1124"/>
                  </a:lnTo>
                  <a:lnTo>
                    <a:pt x="2049" y="1138"/>
                  </a:lnTo>
                  <a:lnTo>
                    <a:pt x="2094" y="1149"/>
                  </a:lnTo>
                  <a:lnTo>
                    <a:pt x="2145" y="1157"/>
                  </a:lnTo>
                  <a:lnTo>
                    <a:pt x="2200" y="1160"/>
                  </a:lnTo>
                  <a:lnTo>
                    <a:pt x="2252" y="1160"/>
                  </a:lnTo>
                  <a:lnTo>
                    <a:pt x="2303" y="1157"/>
                  </a:lnTo>
                  <a:lnTo>
                    <a:pt x="2311" y="1146"/>
                  </a:lnTo>
                  <a:lnTo>
                    <a:pt x="2316" y="1140"/>
                  </a:lnTo>
                  <a:lnTo>
                    <a:pt x="2321" y="1133"/>
                  </a:lnTo>
                  <a:lnTo>
                    <a:pt x="2329" y="1124"/>
                  </a:lnTo>
                  <a:lnTo>
                    <a:pt x="2294" y="1097"/>
                  </a:lnTo>
                  <a:lnTo>
                    <a:pt x="2261" y="1071"/>
                  </a:lnTo>
                  <a:lnTo>
                    <a:pt x="2231" y="1048"/>
                  </a:lnTo>
                  <a:lnTo>
                    <a:pt x="2200" y="1024"/>
                  </a:lnTo>
                  <a:lnTo>
                    <a:pt x="2171" y="1000"/>
                  </a:lnTo>
                  <a:lnTo>
                    <a:pt x="2143" y="975"/>
                  </a:lnTo>
                  <a:lnTo>
                    <a:pt x="2118" y="946"/>
                  </a:lnTo>
                  <a:lnTo>
                    <a:pt x="2096" y="911"/>
                  </a:lnTo>
                  <a:lnTo>
                    <a:pt x="2076" y="871"/>
                  </a:lnTo>
                  <a:lnTo>
                    <a:pt x="2060" y="824"/>
                  </a:lnTo>
                  <a:lnTo>
                    <a:pt x="2045" y="753"/>
                  </a:lnTo>
                  <a:lnTo>
                    <a:pt x="2041" y="686"/>
                  </a:lnTo>
                  <a:lnTo>
                    <a:pt x="2047" y="620"/>
                  </a:lnTo>
                  <a:lnTo>
                    <a:pt x="2061" y="557"/>
                  </a:lnTo>
                  <a:lnTo>
                    <a:pt x="2085" y="498"/>
                  </a:lnTo>
                  <a:lnTo>
                    <a:pt x="2116" y="444"/>
                  </a:lnTo>
                  <a:lnTo>
                    <a:pt x="2156" y="395"/>
                  </a:lnTo>
                  <a:lnTo>
                    <a:pt x="2201" y="351"/>
                  </a:lnTo>
                  <a:lnTo>
                    <a:pt x="2252" y="315"/>
                  </a:lnTo>
                  <a:lnTo>
                    <a:pt x="2309" y="284"/>
                  </a:lnTo>
                  <a:lnTo>
                    <a:pt x="2369" y="260"/>
                  </a:lnTo>
                  <a:lnTo>
                    <a:pt x="2432" y="244"/>
                  </a:lnTo>
                  <a:lnTo>
                    <a:pt x="2500" y="237"/>
                  </a:lnTo>
                  <a:lnTo>
                    <a:pt x="2569" y="237"/>
                  </a:lnTo>
                  <a:lnTo>
                    <a:pt x="2640" y="248"/>
                  </a:lnTo>
                  <a:lnTo>
                    <a:pt x="2731" y="273"/>
                  </a:lnTo>
                  <a:lnTo>
                    <a:pt x="2816" y="306"/>
                  </a:lnTo>
                  <a:lnTo>
                    <a:pt x="2894" y="346"/>
                  </a:lnTo>
                  <a:lnTo>
                    <a:pt x="2969" y="393"/>
                  </a:lnTo>
                  <a:lnTo>
                    <a:pt x="3036" y="446"/>
                  </a:lnTo>
                  <a:lnTo>
                    <a:pt x="3100" y="506"/>
                  </a:lnTo>
                  <a:lnTo>
                    <a:pt x="3158" y="571"/>
                  </a:lnTo>
                  <a:lnTo>
                    <a:pt x="3212" y="642"/>
                  </a:lnTo>
                  <a:lnTo>
                    <a:pt x="3261" y="717"/>
                  </a:lnTo>
                  <a:lnTo>
                    <a:pt x="3305" y="797"/>
                  </a:lnTo>
                  <a:lnTo>
                    <a:pt x="3345" y="880"/>
                  </a:lnTo>
                  <a:lnTo>
                    <a:pt x="3381" y="966"/>
                  </a:lnTo>
                  <a:lnTo>
                    <a:pt x="3412" y="1057"/>
                  </a:lnTo>
                  <a:lnTo>
                    <a:pt x="3440" y="1148"/>
                  </a:lnTo>
                  <a:lnTo>
                    <a:pt x="3463" y="1240"/>
                  </a:lnTo>
                  <a:lnTo>
                    <a:pt x="3483" y="1337"/>
                  </a:lnTo>
                  <a:lnTo>
                    <a:pt x="3498" y="1438"/>
                  </a:lnTo>
                  <a:lnTo>
                    <a:pt x="3501" y="1537"/>
                  </a:lnTo>
                  <a:lnTo>
                    <a:pt x="3494" y="1635"/>
                  </a:lnTo>
                  <a:lnTo>
                    <a:pt x="3478" y="1729"/>
                  </a:lnTo>
                  <a:lnTo>
                    <a:pt x="3452" y="1820"/>
                  </a:lnTo>
                  <a:lnTo>
                    <a:pt x="3418" y="1908"/>
                  </a:lnTo>
                  <a:lnTo>
                    <a:pt x="3378" y="1989"/>
                  </a:lnTo>
                  <a:lnTo>
                    <a:pt x="3331" y="2068"/>
                  </a:lnTo>
                  <a:lnTo>
                    <a:pt x="3278" y="2138"/>
                  </a:lnTo>
                  <a:lnTo>
                    <a:pt x="3220" y="2202"/>
                  </a:lnTo>
                  <a:lnTo>
                    <a:pt x="3158" y="2260"/>
                  </a:lnTo>
                  <a:lnTo>
                    <a:pt x="3092" y="2309"/>
                  </a:lnTo>
                  <a:lnTo>
                    <a:pt x="3025" y="2349"/>
                  </a:lnTo>
                  <a:lnTo>
                    <a:pt x="2956" y="2382"/>
                  </a:lnTo>
                  <a:lnTo>
                    <a:pt x="2883" y="2404"/>
                  </a:lnTo>
                  <a:lnTo>
                    <a:pt x="2821" y="2415"/>
                  </a:lnTo>
                  <a:lnTo>
                    <a:pt x="2758" y="2418"/>
                  </a:lnTo>
                  <a:lnTo>
                    <a:pt x="2698" y="2417"/>
                  </a:lnTo>
                  <a:lnTo>
                    <a:pt x="2638" y="2406"/>
                  </a:lnTo>
                  <a:lnTo>
                    <a:pt x="2580" y="2389"/>
                  </a:lnTo>
                  <a:lnTo>
                    <a:pt x="2527" y="2368"/>
                  </a:lnTo>
                  <a:lnTo>
                    <a:pt x="2476" y="2340"/>
                  </a:lnTo>
                  <a:lnTo>
                    <a:pt x="2432" y="2306"/>
                  </a:lnTo>
                  <a:lnTo>
                    <a:pt x="2392" y="2268"/>
                  </a:lnTo>
                  <a:lnTo>
                    <a:pt x="2358" y="2226"/>
                  </a:lnTo>
                  <a:lnTo>
                    <a:pt x="2331" y="2178"/>
                  </a:lnTo>
                  <a:lnTo>
                    <a:pt x="2311" y="2128"/>
                  </a:lnTo>
                  <a:lnTo>
                    <a:pt x="2298" y="2073"/>
                  </a:lnTo>
                  <a:lnTo>
                    <a:pt x="2294" y="2015"/>
                  </a:lnTo>
                  <a:lnTo>
                    <a:pt x="2300" y="1955"/>
                  </a:lnTo>
                  <a:lnTo>
                    <a:pt x="2316" y="1893"/>
                  </a:lnTo>
                  <a:lnTo>
                    <a:pt x="2331" y="1858"/>
                  </a:lnTo>
                  <a:lnTo>
                    <a:pt x="2349" y="1829"/>
                  </a:lnTo>
                  <a:lnTo>
                    <a:pt x="2369" y="1804"/>
                  </a:lnTo>
                  <a:lnTo>
                    <a:pt x="2391" y="1780"/>
                  </a:lnTo>
                  <a:lnTo>
                    <a:pt x="2414" y="1757"/>
                  </a:lnTo>
                  <a:lnTo>
                    <a:pt x="2436" y="1731"/>
                  </a:lnTo>
                  <a:lnTo>
                    <a:pt x="2429" y="1731"/>
                  </a:lnTo>
                  <a:lnTo>
                    <a:pt x="2320" y="1637"/>
                  </a:lnTo>
                  <a:lnTo>
                    <a:pt x="2307" y="1617"/>
                  </a:lnTo>
                  <a:lnTo>
                    <a:pt x="2285" y="1588"/>
                  </a:lnTo>
                  <a:lnTo>
                    <a:pt x="2272" y="1568"/>
                  </a:lnTo>
                  <a:lnTo>
                    <a:pt x="2183" y="1562"/>
                  </a:lnTo>
                  <a:lnTo>
                    <a:pt x="2092" y="1553"/>
                  </a:lnTo>
                  <a:lnTo>
                    <a:pt x="2003" y="1548"/>
                  </a:lnTo>
                  <a:lnTo>
                    <a:pt x="2003" y="2537"/>
                  </a:lnTo>
                  <a:lnTo>
                    <a:pt x="1991" y="2558"/>
                  </a:lnTo>
                  <a:lnTo>
                    <a:pt x="1971" y="2573"/>
                  </a:lnTo>
                  <a:lnTo>
                    <a:pt x="1947" y="2584"/>
                  </a:lnTo>
                  <a:lnTo>
                    <a:pt x="1921" y="2588"/>
                  </a:lnTo>
                  <a:lnTo>
                    <a:pt x="1894" y="2588"/>
                  </a:lnTo>
                  <a:lnTo>
                    <a:pt x="1867" y="2582"/>
                  </a:lnTo>
                  <a:lnTo>
                    <a:pt x="1841" y="2573"/>
                  </a:lnTo>
                  <a:lnTo>
                    <a:pt x="1820" y="2560"/>
                  </a:lnTo>
                  <a:lnTo>
                    <a:pt x="1811" y="2517"/>
                  </a:lnTo>
                  <a:lnTo>
                    <a:pt x="1805" y="2468"/>
                  </a:lnTo>
                  <a:lnTo>
                    <a:pt x="1803" y="2415"/>
                  </a:lnTo>
                  <a:lnTo>
                    <a:pt x="1803" y="2360"/>
                  </a:lnTo>
                  <a:lnTo>
                    <a:pt x="1805" y="2306"/>
                  </a:lnTo>
                  <a:lnTo>
                    <a:pt x="1807" y="2251"/>
                  </a:lnTo>
                  <a:lnTo>
                    <a:pt x="1809" y="2200"/>
                  </a:lnTo>
                  <a:lnTo>
                    <a:pt x="1809" y="1508"/>
                  </a:lnTo>
                  <a:lnTo>
                    <a:pt x="1789" y="1497"/>
                  </a:lnTo>
                  <a:lnTo>
                    <a:pt x="1767" y="1484"/>
                  </a:lnTo>
                  <a:lnTo>
                    <a:pt x="1743" y="1475"/>
                  </a:lnTo>
                  <a:lnTo>
                    <a:pt x="1720" y="1468"/>
                  </a:lnTo>
                  <a:lnTo>
                    <a:pt x="1696" y="1468"/>
                  </a:lnTo>
                  <a:lnTo>
                    <a:pt x="1696" y="1689"/>
                  </a:lnTo>
                  <a:lnTo>
                    <a:pt x="1694" y="1906"/>
                  </a:lnTo>
                  <a:lnTo>
                    <a:pt x="1694" y="2118"/>
                  </a:lnTo>
                  <a:lnTo>
                    <a:pt x="1692" y="2335"/>
                  </a:lnTo>
                  <a:lnTo>
                    <a:pt x="1692" y="2557"/>
                  </a:lnTo>
                  <a:lnTo>
                    <a:pt x="1667" y="2571"/>
                  </a:lnTo>
                  <a:lnTo>
                    <a:pt x="1638" y="2582"/>
                  </a:lnTo>
                  <a:lnTo>
                    <a:pt x="1607" y="2586"/>
                  </a:lnTo>
                  <a:lnTo>
                    <a:pt x="1576" y="2586"/>
                  </a:lnTo>
                  <a:lnTo>
                    <a:pt x="1545" y="2578"/>
                  </a:lnTo>
                  <a:lnTo>
                    <a:pt x="1516" y="2564"/>
                  </a:lnTo>
                  <a:lnTo>
                    <a:pt x="1514" y="2448"/>
                  </a:lnTo>
                  <a:lnTo>
                    <a:pt x="1512" y="2344"/>
                  </a:lnTo>
                  <a:lnTo>
                    <a:pt x="1512" y="2248"/>
                  </a:lnTo>
                  <a:lnTo>
                    <a:pt x="1511" y="2162"/>
                  </a:lnTo>
                  <a:lnTo>
                    <a:pt x="1509" y="2082"/>
                  </a:lnTo>
                  <a:lnTo>
                    <a:pt x="1509" y="2008"/>
                  </a:lnTo>
                  <a:lnTo>
                    <a:pt x="1507" y="1937"/>
                  </a:lnTo>
                  <a:lnTo>
                    <a:pt x="1505" y="1866"/>
                  </a:lnTo>
                  <a:lnTo>
                    <a:pt x="1503" y="1797"/>
                  </a:lnTo>
                  <a:lnTo>
                    <a:pt x="1501" y="1726"/>
                  </a:lnTo>
                  <a:lnTo>
                    <a:pt x="1498" y="1651"/>
                  </a:lnTo>
                  <a:lnTo>
                    <a:pt x="1496" y="1571"/>
                  </a:lnTo>
                  <a:lnTo>
                    <a:pt x="1492" y="1484"/>
                  </a:lnTo>
                  <a:lnTo>
                    <a:pt x="1480" y="1489"/>
                  </a:lnTo>
                  <a:lnTo>
                    <a:pt x="1458" y="1495"/>
                  </a:lnTo>
                  <a:lnTo>
                    <a:pt x="1429" y="1504"/>
                  </a:lnTo>
                  <a:lnTo>
                    <a:pt x="1396" y="1513"/>
                  </a:lnTo>
                  <a:lnTo>
                    <a:pt x="1360" y="1524"/>
                  </a:lnTo>
                  <a:lnTo>
                    <a:pt x="1323" y="1533"/>
                  </a:lnTo>
                  <a:lnTo>
                    <a:pt x="1287" y="1544"/>
                  </a:lnTo>
                  <a:lnTo>
                    <a:pt x="1252" y="1551"/>
                  </a:lnTo>
                  <a:lnTo>
                    <a:pt x="1223" y="1558"/>
                  </a:lnTo>
                  <a:lnTo>
                    <a:pt x="1200" y="1564"/>
                  </a:lnTo>
                  <a:lnTo>
                    <a:pt x="1185" y="1595"/>
                  </a:lnTo>
                  <a:lnTo>
                    <a:pt x="1167" y="1620"/>
                  </a:lnTo>
                  <a:lnTo>
                    <a:pt x="1147" y="1642"/>
                  </a:lnTo>
                  <a:lnTo>
                    <a:pt x="1123" y="1664"/>
                  </a:lnTo>
                  <a:lnTo>
                    <a:pt x="1100" y="1682"/>
                  </a:lnTo>
                  <a:lnTo>
                    <a:pt x="1074" y="1702"/>
                  </a:lnTo>
                  <a:lnTo>
                    <a:pt x="1052" y="1724"/>
                  </a:lnTo>
                  <a:lnTo>
                    <a:pt x="1056" y="1731"/>
                  </a:lnTo>
                  <a:lnTo>
                    <a:pt x="1091" y="1755"/>
                  </a:lnTo>
                  <a:lnTo>
                    <a:pt x="1123" y="1786"/>
                  </a:lnTo>
                  <a:lnTo>
                    <a:pt x="1151" y="1826"/>
                  </a:lnTo>
                  <a:lnTo>
                    <a:pt x="1174" y="1873"/>
                  </a:lnTo>
                  <a:lnTo>
                    <a:pt x="1191" y="1924"/>
                  </a:lnTo>
                  <a:lnTo>
                    <a:pt x="1201" y="1978"/>
                  </a:lnTo>
                  <a:lnTo>
                    <a:pt x="1203" y="2035"/>
                  </a:lnTo>
                  <a:lnTo>
                    <a:pt x="1198" y="2093"/>
                  </a:lnTo>
                  <a:lnTo>
                    <a:pt x="1183" y="2148"/>
                  </a:lnTo>
                  <a:lnTo>
                    <a:pt x="1163" y="2195"/>
                  </a:lnTo>
                  <a:lnTo>
                    <a:pt x="1132" y="2242"/>
                  </a:lnTo>
                  <a:lnTo>
                    <a:pt x="1096" y="2284"/>
                  </a:lnTo>
                  <a:lnTo>
                    <a:pt x="1052" y="2322"/>
                  </a:lnTo>
                  <a:lnTo>
                    <a:pt x="1001" y="2357"/>
                  </a:lnTo>
                  <a:lnTo>
                    <a:pt x="945" y="2384"/>
                  </a:lnTo>
                  <a:lnTo>
                    <a:pt x="883" y="2404"/>
                  </a:lnTo>
                  <a:lnTo>
                    <a:pt x="816" y="2417"/>
                  </a:lnTo>
                  <a:lnTo>
                    <a:pt x="745" y="2420"/>
                  </a:lnTo>
                  <a:lnTo>
                    <a:pt x="672" y="2411"/>
                  </a:lnTo>
                  <a:lnTo>
                    <a:pt x="594" y="2393"/>
                  </a:lnTo>
                  <a:lnTo>
                    <a:pt x="516" y="2364"/>
                  </a:lnTo>
                  <a:lnTo>
                    <a:pt x="443" y="2326"/>
                  </a:lnTo>
                  <a:lnTo>
                    <a:pt x="371" y="2277"/>
                  </a:lnTo>
                  <a:lnTo>
                    <a:pt x="303" y="2220"/>
                  </a:lnTo>
                  <a:lnTo>
                    <a:pt x="241" y="2157"/>
                  </a:lnTo>
                  <a:lnTo>
                    <a:pt x="183" y="2086"/>
                  </a:lnTo>
                  <a:lnTo>
                    <a:pt x="132" y="2008"/>
                  </a:lnTo>
                  <a:lnTo>
                    <a:pt x="89" y="1924"/>
                  </a:lnTo>
                  <a:lnTo>
                    <a:pt x="52" y="1835"/>
                  </a:lnTo>
                  <a:lnTo>
                    <a:pt x="25" y="1742"/>
                  </a:lnTo>
                  <a:lnTo>
                    <a:pt x="7" y="1644"/>
                  </a:lnTo>
                  <a:lnTo>
                    <a:pt x="0" y="1544"/>
                  </a:lnTo>
                  <a:lnTo>
                    <a:pt x="1" y="1440"/>
                  </a:lnTo>
                  <a:lnTo>
                    <a:pt x="16" y="1337"/>
                  </a:lnTo>
                  <a:lnTo>
                    <a:pt x="41" y="1224"/>
                  </a:lnTo>
                  <a:lnTo>
                    <a:pt x="71" y="1115"/>
                  </a:lnTo>
                  <a:lnTo>
                    <a:pt x="105" y="1009"/>
                  </a:lnTo>
                  <a:lnTo>
                    <a:pt x="143" y="909"/>
                  </a:lnTo>
                  <a:lnTo>
                    <a:pt x="189" y="815"/>
                  </a:lnTo>
                  <a:lnTo>
                    <a:pt x="240" y="726"/>
                  </a:lnTo>
                  <a:lnTo>
                    <a:pt x="294" y="642"/>
                  </a:lnTo>
                  <a:lnTo>
                    <a:pt x="356" y="564"/>
                  </a:lnTo>
                  <a:lnTo>
                    <a:pt x="423" y="491"/>
                  </a:lnTo>
                  <a:lnTo>
                    <a:pt x="496" y="426"/>
                  </a:lnTo>
                  <a:lnTo>
                    <a:pt x="576" y="368"/>
                  </a:lnTo>
                  <a:lnTo>
                    <a:pt x="614" y="344"/>
                  </a:lnTo>
                  <a:lnTo>
                    <a:pt x="660" y="317"/>
                  </a:lnTo>
                  <a:lnTo>
                    <a:pt x="711" y="291"/>
                  </a:lnTo>
                  <a:lnTo>
                    <a:pt x="765" y="268"/>
                  </a:lnTo>
                  <a:lnTo>
                    <a:pt x="823" y="249"/>
                  </a:lnTo>
                  <a:lnTo>
                    <a:pt x="885" y="238"/>
                  </a:lnTo>
                  <a:lnTo>
                    <a:pt x="951" y="233"/>
                  </a:lnTo>
                  <a:lnTo>
                    <a:pt x="1016" y="240"/>
                  </a:lnTo>
                  <a:lnTo>
                    <a:pt x="1071" y="253"/>
                  </a:lnTo>
                  <a:lnTo>
                    <a:pt x="1123" y="268"/>
                  </a:lnTo>
                  <a:lnTo>
                    <a:pt x="1176" y="289"/>
                  </a:lnTo>
                  <a:lnTo>
                    <a:pt x="1225" y="313"/>
                  </a:lnTo>
                  <a:lnTo>
                    <a:pt x="1271" y="342"/>
                  </a:lnTo>
                  <a:lnTo>
                    <a:pt x="1314" y="373"/>
                  </a:lnTo>
                  <a:lnTo>
                    <a:pt x="1352" y="409"/>
                  </a:lnTo>
                  <a:lnTo>
                    <a:pt x="1385" y="449"/>
                  </a:lnTo>
                  <a:lnTo>
                    <a:pt x="1414" y="493"/>
                  </a:lnTo>
                  <a:lnTo>
                    <a:pt x="1438" y="538"/>
                  </a:lnTo>
                  <a:lnTo>
                    <a:pt x="1452" y="589"/>
                  </a:lnTo>
                  <a:lnTo>
                    <a:pt x="1461" y="642"/>
                  </a:lnTo>
                  <a:lnTo>
                    <a:pt x="1463" y="700"/>
                  </a:lnTo>
                  <a:lnTo>
                    <a:pt x="1456" y="758"/>
                  </a:lnTo>
                  <a:lnTo>
                    <a:pt x="1441" y="822"/>
                  </a:lnTo>
                  <a:lnTo>
                    <a:pt x="1416" y="888"/>
                  </a:lnTo>
                  <a:lnTo>
                    <a:pt x="1392" y="933"/>
                  </a:lnTo>
                  <a:lnTo>
                    <a:pt x="1363" y="973"/>
                  </a:lnTo>
                  <a:lnTo>
                    <a:pt x="1331" y="1009"/>
                  </a:lnTo>
                  <a:lnTo>
                    <a:pt x="1292" y="1042"/>
                  </a:lnTo>
                  <a:lnTo>
                    <a:pt x="1252" y="1071"/>
                  </a:lnTo>
                  <a:lnTo>
                    <a:pt x="1211" y="1098"/>
                  </a:lnTo>
                  <a:lnTo>
                    <a:pt x="1169" y="1124"/>
                  </a:lnTo>
                  <a:lnTo>
                    <a:pt x="1169" y="1128"/>
                  </a:lnTo>
                  <a:lnTo>
                    <a:pt x="1176" y="1144"/>
                  </a:lnTo>
                  <a:lnTo>
                    <a:pt x="1185" y="1162"/>
                  </a:lnTo>
                  <a:lnTo>
                    <a:pt x="1191" y="1184"/>
                  </a:lnTo>
                  <a:lnTo>
                    <a:pt x="1200" y="1206"/>
                  </a:lnTo>
                  <a:lnTo>
                    <a:pt x="1207" y="1226"/>
                  </a:lnTo>
                  <a:lnTo>
                    <a:pt x="1218" y="1240"/>
                  </a:lnTo>
                  <a:lnTo>
                    <a:pt x="1232" y="1248"/>
                  </a:lnTo>
                  <a:lnTo>
                    <a:pt x="1278" y="1237"/>
                  </a:lnTo>
                  <a:lnTo>
                    <a:pt x="1327" y="1226"/>
                  </a:lnTo>
                  <a:lnTo>
                    <a:pt x="1374" y="1215"/>
                  </a:lnTo>
                  <a:lnTo>
                    <a:pt x="1421" y="1200"/>
                  </a:lnTo>
                  <a:lnTo>
                    <a:pt x="1463" y="1184"/>
                  </a:lnTo>
                  <a:lnTo>
                    <a:pt x="1500" y="1164"/>
                  </a:lnTo>
                  <a:lnTo>
                    <a:pt x="1500" y="993"/>
                  </a:lnTo>
                  <a:lnTo>
                    <a:pt x="1501" y="826"/>
                  </a:lnTo>
                  <a:lnTo>
                    <a:pt x="1503" y="662"/>
                  </a:lnTo>
                  <a:lnTo>
                    <a:pt x="1503" y="495"/>
                  </a:lnTo>
                  <a:lnTo>
                    <a:pt x="1503" y="324"/>
                  </a:lnTo>
                  <a:lnTo>
                    <a:pt x="1503" y="275"/>
                  </a:lnTo>
                  <a:lnTo>
                    <a:pt x="1501" y="228"/>
                  </a:lnTo>
                  <a:lnTo>
                    <a:pt x="1498" y="184"/>
                  </a:lnTo>
                  <a:lnTo>
                    <a:pt x="1496" y="140"/>
                  </a:lnTo>
                  <a:lnTo>
                    <a:pt x="1498" y="98"/>
                  </a:lnTo>
                  <a:lnTo>
                    <a:pt x="1505" y="60"/>
                  </a:lnTo>
                  <a:lnTo>
                    <a:pt x="1520" y="24"/>
                  </a:lnTo>
                  <a:lnTo>
                    <a:pt x="1561" y="8"/>
                  </a:lnTo>
                  <a:lnTo>
                    <a:pt x="16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9AAE368D-B1E2-4358-A7E3-48CE6A339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5" y="1566097"/>
              <a:ext cx="277876" cy="316802"/>
            </a:xfrm>
            <a:custGeom>
              <a:avLst/>
              <a:gdLst>
                <a:gd name="T0" fmla="*/ 1764 w 2942"/>
                <a:gd name="T1" fmla="*/ 10 h 3247"/>
                <a:gd name="T2" fmla="*/ 2091 w 2942"/>
                <a:gd name="T3" fmla="*/ 74 h 3247"/>
                <a:gd name="T4" fmla="*/ 2365 w 2942"/>
                <a:gd name="T5" fmla="*/ 192 h 3247"/>
                <a:gd name="T6" fmla="*/ 2591 w 2942"/>
                <a:gd name="T7" fmla="*/ 361 h 3247"/>
                <a:gd name="T8" fmla="*/ 2765 w 2942"/>
                <a:gd name="T9" fmla="*/ 576 h 3247"/>
                <a:gd name="T10" fmla="*/ 2873 w 2942"/>
                <a:gd name="T11" fmla="*/ 798 h 3247"/>
                <a:gd name="T12" fmla="*/ 2933 w 2942"/>
                <a:gd name="T13" fmla="*/ 1060 h 3247"/>
                <a:gd name="T14" fmla="*/ 2936 w 2942"/>
                <a:gd name="T15" fmla="*/ 1345 h 3247"/>
                <a:gd name="T16" fmla="*/ 2873 w 2942"/>
                <a:gd name="T17" fmla="*/ 1607 h 3247"/>
                <a:gd name="T18" fmla="*/ 2753 w 2942"/>
                <a:gd name="T19" fmla="*/ 1812 h 3247"/>
                <a:gd name="T20" fmla="*/ 2611 w 2942"/>
                <a:gd name="T21" fmla="*/ 1998 h 3247"/>
                <a:gd name="T22" fmla="*/ 2509 w 2942"/>
                <a:gd name="T23" fmla="*/ 2167 h 3247"/>
                <a:gd name="T24" fmla="*/ 2471 w 2942"/>
                <a:gd name="T25" fmla="*/ 2323 h 3247"/>
                <a:gd name="T26" fmla="*/ 2485 w 2942"/>
                <a:gd name="T27" fmla="*/ 2452 h 3247"/>
                <a:gd name="T28" fmla="*/ 2522 w 2942"/>
                <a:gd name="T29" fmla="*/ 2603 h 3247"/>
                <a:gd name="T30" fmla="*/ 2562 w 2942"/>
                <a:gd name="T31" fmla="*/ 2729 h 3247"/>
                <a:gd name="T32" fmla="*/ 2604 w 2942"/>
                <a:gd name="T33" fmla="*/ 2845 h 3247"/>
                <a:gd name="T34" fmla="*/ 2654 w 2942"/>
                <a:gd name="T35" fmla="*/ 3007 h 3247"/>
                <a:gd name="T36" fmla="*/ 2336 w 2942"/>
                <a:gd name="T37" fmla="*/ 3154 h 3247"/>
                <a:gd name="T38" fmla="*/ 1874 w 2942"/>
                <a:gd name="T39" fmla="*/ 3240 h 3247"/>
                <a:gd name="T40" fmla="*/ 1449 w 2942"/>
                <a:gd name="T41" fmla="*/ 3232 h 3247"/>
                <a:gd name="T42" fmla="*/ 1300 w 2942"/>
                <a:gd name="T43" fmla="*/ 3138 h 3247"/>
                <a:gd name="T44" fmla="*/ 1274 w 2942"/>
                <a:gd name="T45" fmla="*/ 2990 h 3247"/>
                <a:gd name="T46" fmla="*/ 1240 w 2942"/>
                <a:gd name="T47" fmla="*/ 2832 h 3247"/>
                <a:gd name="T48" fmla="*/ 1194 w 2942"/>
                <a:gd name="T49" fmla="*/ 2703 h 3247"/>
                <a:gd name="T50" fmla="*/ 1134 w 2942"/>
                <a:gd name="T51" fmla="*/ 2647 h 3247"/>
                <a:gd name="T52" fmla="*/ 1051 w 2942"/>
                <a:gd name="T53" fmla="*/ 2649 h 3247"/>
                <a:gd name="T54" fmla="*/ 974 w 2942"/>
                <a:gd name="T55" fmla="*/ 2670 h 3247"/>
                <a:gd name="T56" fmla="*/ 864 w 2942"/>
                <a:gd name="T57" fmla="*/ 2703 h 3247"/>
                <a:gd name="T58" fmla="*/ 693 w 2942"/>
                <a:gd name="T59" fmla="*/ 2727 h 3247"/>
                <a:gd name="T60" fmla="*/ 525 w 2942"/>
                <a:gd name="T61" fmla="*/ 2716 h 3247"/>
                <a:gd name="T62" fmla="*/ 438 w 2942"/>
                <a:gd name="T63" fmla="*/ 2681 h 3247"/>
                <a:gd name="T64" fmla="*/ 367 w 2942"/>
                <a:gd name="T65" fmla="*/ 2618 h 3247"/>
                <a:gd name="T66" fmla="*/ 338 w 2942"/>
                <a:gd name="T67" fmla="*/ 2520 h 3247"/>
                <a:gd name="T68" fmla="*/ 354 w 2942"/>
                <a:gd name="T69" fmla="*/ 2421 h 3247"/>
                <a:gd name="T70" fmla="*/ 365 w 2942"/>
                <a:gd name="T71" fmla="*/ 2325 h 3247"/>
                <a:gd name="T72" fmla="*/ 331 w 2942"/>
                <a:gd name="T73" fmla="*/ 2265 h 3247"/>
                <a:gd name="T74" fmla="*/ 278 w 2942"/>
                <a:gd name="T75" fmla="*/ 2232 h 3247"/>
                <a:gd name="T76" fmla="*/ 249 w 2942"/>
                <a:gd name="T77" fmla="*/ 2180 h 3247"/>
                <a:gd name="T78" fmla="*/ 267 w 2942"/>
                <a:gd name="T79" fmla="*/ 2125 h 3247"/>
                <a:gd name="T80" fmla="*/ 224 w 2942"/>
                <a:gd name="T81" fmla="*/ 2069 h 3247"/>
                <a:gd name="T82" fmla="*/ 214 w 2942"/>
                <a:gd name="T83" fmla="*/ 2007 h 3247"/>
                <a:gd name="T84" fmla="*/ 245 w 2942"/>
                <a:gd name="T85" fmla="*/ 1941 h 3247"/>
                <a:gd name="T86" fmla="*/ 273 w 2942"/>
                <a:gd name="T87" fmla="*/ 1872 h 3247"/>
                <a:gd name="T88" fmla="*/ 194 w 2942"/>
                <a:gd name="T89" fmla="*/ 1827 h 3247"/>
                <a:gd name="T90" fmla="*/ 96 w 2942"/>
                <a:gd name="T91" fmla="*/ 1794 h 3247"/>
                <a:gd name="T92" fmla="*/ 18 w 2942"/>
                <a:gd name="T93" fmla="*/ 1747 h 3247"/>
                <a:gd name="T94" fmla="*/ 4 w 2942"/>
                <a:gd name="T95" fmla="*/ 1674 h 3247"/>
                <a:gd name="T96" fmla="*/ 44 w 2942"/>
                <a:gd name="T97" fmla="*/ 1616 h 3247"/>
                <a:gd name="T98" fmla="*/ 111 w 2942"/>
                <a:gd name="T99" fmla="*/ 1545 h 3247"/>
                <a:gd name="T100" fmla="*/ 229 w 2942"/>
                <a:gd name="T101" fmla="*/ 1421 h 3247"/>
                <a:gd name="T102" fmla="*/ 325 w 2942"/>
                <a:gd name="T103" fmla="*/ 1276 h 3247"/>
                <a:gd name="T104" fmla="*/ 345 w 2942"/>
                <a:gd name="T105" fmla="*/ 1143 h 3247"/>
                <a:gd name="T106" fmla="*/ 344 w 2942"/>
                <a:gd name="T107" fmla="*/ 992 h 3247"/>
                <a:gd name="T108" fmla="*/ 440 w 2942"/>
                <a:gd name="T109" fmla="*/ 621 h 3247"/>
                <a:gd name="T110" fmla="*/ 587 w 2942"/>
                <a:gd name="T111" fmla="*/ 401 h 3247"/>
                <a:gd name="T112" fmla="*/ 789 w 2942"/>
                <a:gd name="T113" fmla="*/ 227 h 3247"/>
                <a:gd name="T114" fmla="*/ 1031 w 2942"/>
                <a:gd name="T115" fmla="*/ 103 h 3247"/>
                <a:gd name="T116" fmla="*/ 1516 w 2942"/>
                <a:gd name="T117" fmla="*/ 0 h 3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42" h="3247">
                  <a:moveTo>
                    <a:pt x="1516" y="0"/>
                  </a:moveTo>
                  <a:lnTo>
                    <a:pt x="1644" y="1"/>
                  </a:lnTo>
                  <a:lnTo>
                    <a:pt x="1764" y="10"/>
                  </a:lnTo>
                  <a:lnTo>
                    <a:pt x="1878" y="25"/>
                  </a:lnTo>
                  <a:lnTo>
                    <a:pt x="1987" y="47"/>
                  </a:lnTo>
                  <a:lnTo>
                    <a:pt x="2091" y="74"/>
                  </a:lnTo>
                  <a:lnTo>
                    <a:pt x="2187" y="109"/>
                  </a:lnTo>
                  <a:lnTo>
                    <a:pt x="2280" y="147"/>
                  </a:lnTo>
                  <a:lnTo>
                    <a:pt x="2365" y="192"/>
                  </a:lnTo>
                  <a:lnTo>
                    <a:pt x="2445" y="243"/>
                  </a:lnTo>
                  <a:lnTo>
                    <a:pt x="2522" y="300"/>
                  </a:lnTo>
                  <a:lnTo>
                    <a:pt x="2591" y="361"/>
                  </a:lnTo>
                  <a:lnTo>
                    <a:pt x="2654" y="429"/>
                  </a:lnTo>
                  <a:lnTo>
                    <a:pt x="2713" y="500"/>
                  </a:lnTo>
                  <a:lnTo>
                    <a:pt x="2765" y="576"/>
                  </a:lnTo>
                  <a:lnTo>
                    <a:pt x="2813" y="656"/>
                  </a:lnTo>
                  <a:lnTo>
                    <a:pt x="2845" y="723"/>
                  </a:lnTo>
                  <a:lnTo>
                    <a:pt x="2873" y="798"/>
                  </a:lnTo>
                  <a:lnTo>
                    <a:pt x="2898" y="880"/>
                  </a:lnTo>
                  <a:lnTo>
                    <a:pt x="2918" y="969"/>
                  </a:lnTo>
                  <a:lnTo>
                    <a:pt x="2933" y="1060"/>
                  </a:lnTo>
                  <a:lnTo>
                    <a:pt x="2940" y="1154"/>
                  </a:lnTo>
                  <a:lnTo>
                    <a:pt x="2942" y="1250"/>
                  </a:lnTo>
                  <a:lnTo>
                    <a:pt x="2936" y="1345"/>
                  </a:lnTo>
                  <a:lnTo>
                    <a:pt x="2924" y="1438"/>
                  </a:lnTo>
                  <a:lnTo>
                    <a:pt x="2902" y="1529"/>
                  </a:lnTo>
                  <a:lnTo>
                    <a:pt x="2873" y="1607"/>
                  </a:lnTo>
                  <a:lnTo>
                    <a:pt x="2838" y="1680"/>
                  </a:lnTo>
                  <a:lnTo>
                    <a:pt x="2796" y="1747"/>
                  </a:lnTo>
                  <a:lnTo>
                    <a:pt x="2753" y="1812"/>
                  </a:lnTo>
                  <a:lnTo>
                    <a:pt x="2705" y="1876"/>
                  </a:lnTo>
                  <a:lnTo>
                    <a:pt x="2658" y="1936"/>
                  </a:lnTo>
                  <a:lnTo>
                    <a:pt x="2611" y="1998"/>
                  </a:lnTo>
                  <a:lnTo>
                    <a:pt x="2565" y="2060"/>
                  </a:lnTo>
                  <a:lnTo>
                    <a:pt x="2534" y="2110"/>
                  </a:lnTo>
                  <a:lnTo>
                    <a:pt x="2509" y="2167"/>
                  </a:lnTo>
                  <a:lnTo>
                    <a:pt x="2489" y="2227"/>
                  </a:lnTo>
                  <a:lnTo>
                    <a:pt x="2473" y="2292"/>
                  </a:lnTo>
                  <a:lnTo>
                    <a:pt x="2471" y="2323"/>
                  </a:lnTo>
                  <a:lnTo>
                    <a:pt x="2473" y="2360"/>
                  </a:lnTo>
                  <a:lnTo>
                    <a:pt x="2478" y="2405"/>
                  </a:lnTo>
                  <a:lnTo>
                    <a:pt x="2485" y="2452"/>
                  </a:lnTo>
                  <a:lnTo>
                    <a:pt x="2496" y="2503"/>
                  </a:lnTo>
                  <a:lnTo>
                    <a:pt x="2509" y="2554"/>
                  </a:lnTo>
                  <a:lnTo>
                    <a:pt x="2522" y="2603"/>
                  </a:lnTo>
                  <a:lnTo>
                    <a:pt x="2536" y="2650"/>
                  </a:lnTo>
                  <a:lnTo>
                    <a:pt x="2549" y="2692"/>
                  </a:lnTo>
                  <a:lnTo>
                    <a:pt x="2562" y="2729"/>
                  </a:lnTo>
                  <a:lnTo>
                    <a:pt x="2573" y="2756"/>
                  </a:lnTo>
                  <a:lnTo>
                    <a:pt x="2589" y="2796"/>
                  </a:lnTo>
                  <a:lnTo>
                    <a:pt x="2604" y="2845"/>
                  </a:lnTo>
                  <a:lnTo>
                    <a:pt x="2620" y="2900"/>
                  </a:lnTo>
                  <a:lnTo>
                    <a:pt x="2636" y="2956"/>
                  </a:lnTo>
                  <a:lnTo>
                    <a:pt x="2654" y="3007"/>
                  </a:lnTo>
                  <a:lnTo>
                    <a:pt x="2673" y="3052"/>
                  </a:lnTo>
                  <a:lnTo>
                    <a:pt x="2502" y="3107"/>
                  </a:lnTo>
                  <a:lnTo>
                    <a:pt x="2336" y="3154"/>
                  </a:lnTo>
                  <a:lnTo>
                    <a:pt x="2178" y="3192"/>
                  </a:lnTo>
                  <a:lnTo>
                    <a:pt x="2024" y="3220"/>
                  </a:lnTo>
                  <a:lnTo>
                    <a:pt x="1874" y="3240"/>
                  </a:lnTo>
                  <a:lnTo>
                    <a:pt x="1729" y="3247"/>
                  </a:lnTo>
                  <a:lnTo>
                    <a:pt x="1587" y="3245"/>
                  </a:lnTo>
                  <a:lnTo>
                    <a:pt x="1449" y="3232"/>
                  </a:lnTo>
                  <a:lnTo>
                    <a:pt x="1313" y="3209"/>
                  </a:lnTo>
                  <a:lnTo>
                    <a:pt x="1307" y="3176"/>
                  </a:lnTo>
                  <a:lnTo>
                    <a:pt x="1300" y="3138"/>
                  </a:lnTo>
                  <a:lnTo>
                    <a:pt x="1291" y="3092"/>
                  </a:lnTo>
                  <a:lnTo>
                    <a:pt x="1284" y="3043"/>
                  </a:lnTo>
                  <a:lnTo>
                    <a:pt x="1274" y="2990"/>
                  </a:lnTo>
                  <a:lnTo>
                    <a:pt x="1264" y="2936"/>
                  </a:lnTo>
                  <a:lnTo>
                    <a:pt x="1253" y="2883"/>
                  </a:lnTo>
                  <a:lnTo>
                    <a:pt x="1240" y="2832"/>
                  </a:lnTo>
                  <a:lnTo>
                    <a:pt x="1227" y="2783"/>
                  </a:lnTo>
                  <a:lnTo>
                    <a:pt x="1211" y="2740"/>
                  </a:lnTo>
                  <a:lnTo>
                    <a:pt x="1194" y="2703"/>
                  </a:lnTo>
                  <a:lnTo>
                    <a:pt x="1176" y="2674"/>
                  </a:lnTo>
                  <a:lnTo>
                    <a:pt x="1156" y="2656"/>
                  </a:lnTo>
                  <a:lnTo>
                    <a:pt x="1134" y="2647"/>
                  </a:lnTo>
                  <a:lnTo>
                    <a:pt x="1109" y="2643"/>
                  </a:lnTo>
                  <a:lnTo>
                    <a:pt x="1080" y="2645"/>
                  </a:lnTo>
                  <a:lnTo>
                    <a:pt x="1051" y="2649"/>
                  </a:lnTo>
                  <a:lnTo>
                    <a:pt x="1024" y="2656"/>
                  </a:lnTo>
                  <a:lnTo>
                    <a:pt x="998" y="2663"/>
                  </a:lnTo>
                  <a:lnTo>
                    <a:pt x="974" y="2670"/>
                  </a:lnTo>
                  <a:lnTo>
                    <a:pt x="956" y="2676"/>
                  </a:lnTo>
                  <a:lnTo>
                    <a:pt x="913" y="2690"/>
                  </a:lnTo>
                  <a:lnTo>
                    <a:pt x="864" y="2703"/>
                  </a:lnTo>
                  <a:lnTo>
                    <a:pt x="809" y="2714"/>
                  </a:lnTo>
                  <a:lnTo>
                    <a:pt x="751" y="2721"/>
                  </a:lnTo>
                  <a:lnTo>
                    <a:pt x="693" y="2727"/>
                  </a:lnTo>
                  <a:lnTo>
                    <a:pt x="634" y="2729"/>
                  </a:lnTo>
                  <a:lnTo>
                    <a:pt x="578" y="2725"/>
                  </a:lnTo>
                  <a:lnTo>
                    <a:pt x="525" y="2716"/>
                  </a:lnTo>
                  <a:lnTo>
                    <a:pt x="496" y="2709"/>
                  </a:lnTo>
                  <a:lnTo>
                    <a:pt x="467" y="2696"/>
                  </a:lnTo>
                  <a:lnTo>
                    <a:pt x="438" y="2681"/>
                  </a:lnTo>
                  <a:lnTo>
                    <a:pt x="413" y="2663"/>
                  </a:lnTo>
                  <a:lnTo>
                    <a:pt x="387" y="2641"/>
                  </a:lnTo>
                  <a:lnTo>
                    <a:pt x="367" y="2618"/>
                  </a:lnTo>
                  <a:lnTo>
                    <a:pt x="353" y="2589"/>
                  </a:lnTo>
                  <a:lnTo>
                    <a:pt x="342" y="2556"/>
                  </a:lnTo>
                  <a:lnTo>
                    <a:pt x="338" y="2520"/>
                  </a:lnTo>
                  <a:lnTo>
                    <a:pt x="342" y="2480"/>
                  </a:lnTo>
                  <a:lnTo>
                    <a:pt x="347" y="2452"/>
                  </a:lnTo>
                  <a:lnTo>
                    <a:pt x="354" y="2421"/>
                  </a:lnTo>
                  <a:lnTo>
                    <a:pt x="362" y="2389"/>
                  </a:lnTo>
                  <a:lnTo>
                    <a:pt x="365" y="2358"/>
                  </a:lnTo>
                  <a:lnTo>
                    <a:pt x="365" y="2325"/>
                  </a:lnTo>
                  <a:lnTo>
                    <a:pt x="356" y="2296"/>
                  </a:lnTo>
                  <a:lnTo>
                    <a:pt x="347" y="2280"/>
                  </a:lnTo>
                  <a:lnTo>
                    <a:pt x="331" y="2265"/>
                  </a:lnTo>
                  <a:lnTo>
                    <a:pt x="314" y="2254"/>
                  </a:lnTo>
                  <a:lnTo>
                    <a:pt x="296" y="2245"/>
                  </a:lnTo>
                  <a:lnTo>
                    <a:pt x="278" y="2232"/>
                  </a:lnTo>
                  <a:lnTo>
                    <a:pt x="264" y="2218"/>
                  </a:lnTo>
                  <a:lnTo>
                    <a:pt x="253" y="2200"/>
                  </a:lnTo>
                  <a:lnTo>
                    <a:pt x="249" y="2180"/>
                  </a:lnTo>
                  <a:lnTo>
                    <a:pt x="251" y="2160"/>
                  </a:lnTo>
                  <a:lnTo>
                    <a:pt x="258" y="2141"/>
                  </a:lnTo>
                  <a:lnTo>
                    <a:pt x="267" y="2125"/>
                  </a:lnTo>
                  <a:lnTo>
                    <a:pt x="273" y="2109"/>
                  </a:lnTo>
                  <a:lnTo>
                    <a:pt x="244" y="2089"/>
                  </a:lnTo>
                  <a:lnTo>
                    <a:pt x="224" y="2069"/>
                  </a:lnTo>
                  <a:lnTo>
                    <a:pt x="213" y="2049"/>
                  </a:lnTo>
                  <a:lnTo>
                    <a:pt x="211" y="2027"/>
                  </a:lnTo>
                  <a:lnTo>
                    <a:pt x="214" y="2007"/>
                  </a:lnTo>
                  <a:lnTo>
                    <a:pt x="222" y="1985"/>
                  </a:lnTo>
                  <a:lnTo>
                    <a:pt x="233" y="1963"/>
                  </a:lnTo>
                  <a:lnTo>
                    <a:pt x="245" y="1941"/>
                  </a:lnTo>
                  <a:lnTo>
                    <a:pt x="256" y="1918"/>
                  </a:lnTo>
                  <a:lnTo>
                    <a:pt x="267" y="1896"/>
                  </a:lnTo>
                  <a:lnTo>
                    <a:pt x="273" y="1872"/>
                  </a:lnTo>
                  <a:lnTo>
                    <a:pt x="253" y="1854"/>
                  </a:lnTo>
                  <a:lnTo>
                    <a:pt x="225" y="1840"/>
                  </a:lnTo>
                  <a:lnTo>
                    <a:pt x="194" y="1827"/>
                  </a:lnTo>
                  <a:lnTo>
                    <a:pt x="162" y="1816"/>
                  </a:lnTo>
                  <a:lnTo>
                    <a:pt x="129" y="1805"/>
                  </a:lnTo>
                  <a:lnTo>
                    <a:pt x="96" y="1794"/>
                  </a:lnTo>
                  <a:lnTo>
                    <a:pt x="65" y="1781"/>
                  </a:lnTo>
                  <a:lnTo>
                    <a:pt x="40" y="1767"/>
                  </a:lnTo>
                  <a:lnTo>
                    <a:pt x="18" y="1747"/>
                  </a:lnTo>
                  <a:lnTo>
                    <a:pt x="5" y="1723"/>
                  </a:lnTo>
                  <a:lnTo>
                    <a:pt x="0" y="1698"/>
                  </a:lnTo>
                  <a:lnTo>
                    <a:pt x="4" y="1674"/>
                  </a:lnTo>
                  <a:lnTo>
                    <a:pt x="13" y="1652"/>
                  </a:lnTo>
                  <a:lnTo>
                    <a:pt x="27" y="1634"/>
                  </a:lnTo>
                  <a:lnTo>
                    <a:pt x="44" y="1616"/>
                  </a:lnTo>
                  <a:lnTo>
                    <a:pt x="60" y="1601"/>
                  </a:lnTo>
                  <a:lnTo>
                    <a:pt x="73" y="1589"/>
                  </a:lnTo>
                  <a:lnTo>
                    <a:pt x="111" y="1545"/>
                  </a:lnTo>
                  <a:lnTo>
                    <a:pt x="151" y="1505"/>
                  </a:lnTo>
                  <a:lnTo>
                    <a:pt x="191" y="1465"/>
                  </a:lnTo>
                  <a:lnTo>
                    <a:pt x="229" y="1421"/>
                  </a:lnTo>
                  <a:lnTo>
                    <a:pt x="265" y="1378"/>
                  </a:lnTo>
                  <a:lnTo>
                    <a:pt x="298" y="1329"/>
                  </a:lnTo>
                  <a:lnTo>
                    <a:pt x="325" y="1276"/>
                  </a:lnTo>
                  <a:lnTo>
                    <a:pt x="340" y="1232"/>
                  </a:lnTo>
                  <a:lnTo>
                    <a:pt x="345" y="1189"/>
                  </a:lnTo>
                  <a:lnTo>
                    <a:pt x="345" y="1143"/>
                  </a:lnTo>
                  <a:lnTo>
                    <a:pt x="344" y="1094"/>
                  </a:lnTo>
                  <a:lnTo>
                    <a:pt x="342" y="1045"/>
                  </a:lnTo>
                  <a:lnTo>
                    <a:pt x="344" y="992"/>
                  </a:lnTo>
                  <a:lnTo>
                    <a:pt x="349" y="936"/>
                  </a:lnTo>
                  <a:lnTo>
                    <a:pt x="405" y="705"/>
                  </a:lnTo>
                  <a:lnTo>
                    <a:pt x="440" y="621"/>
                  </a:lnTo>
                  <a:lnTo>
                    <a:pt x="482" y="543"/>
                  </a:lnTo>
                  <a:lnTo>
                    <a:pt x="531" y="470"/>
                  </a:lnTo>
                  <a:lnTo>
                    <a:pt x="587" y="401"/>
                  </a:lnTo>
                  <a:lnTo>
                    <a:pt x="649" y="338"/>
                  </a:lnTo>
                  <a:lnTo>
                    <a:pt x="716" y="280"/>
                  </a:lnTo>
                  <a:lnTo>
                    <a:pt x="789" y="227"/>
                  </a:lnTo>
                  <a:lnTo>
                    <a:pt x="865" y="180"/>
                  </a:lnTo>
                  <a:lnTo>
                    <a:pt x="947" y="138"/>
                  </a:lnTo>
                  <a:lnTo>
                    <a:pt x="1031" y="103"/>
                  </a:lnTo>
                  <a:lnTo>
                    <a:pt x="1116" y="72"/>
                  </a:lnTo>
                  <a:lnTo>
                    <a:pt x="1402" y="9"/>
                  </a:lnTo>
                  <a:lnTo>
                    <a:pt x="15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464F0177-40F8-4A41-9926-785183066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393" y="242967"/>
              <a:ext cx="279395" cy="318533"/>
            </a:xfrm>
            <a:custGeom>
              <a:avLst/>
              <a:gdLst/>
              <a:ahLst/>
              <a:cxnLst/>
              <a:rect l="l" t="t" r="r" b="b"/>
              <a:pathLst>
                <a:path w="3384376" h="3858469">
                  <a:moveTo>
                    <a:pt x="1740934" y="236685"/>
                  </a:moveTo>
                  <a:lnTo>
                    <a:pt x="1571200" y="249050"/>
                  </a:lnTo>
                  <a:lnTo>
                    <a:pt x="1377859" y="294013"/>
                  </a:lnTo>
                  <a:lnTo>
                    <a:pt x="1316035" y="316494"/>
                  </a:lnTo>
                  <a:lnTo>
                    <a:pt x="1250839" y="341224"/>
                  </a:lnTo>
                  <a:lnTo>
                    <a:pt x="1187891" y="369326"/>
                  </a:lnTo>
                  <a:lnTo>
                    <a:pt x="1123819" y="403048"/>
                  </a:lnTo>
                  <a:lnTo>
                    <a:pt x="1063119" y="439018"/>
                  </a:lnTo>
                  <a:lnTo>
                    <a:pt x="1003544" y="478360"/>
                  </a:lnTo>
                  <a:lnTo>
                    <a:pt x="948464" y="523323"/>
                  </a:lnTo>
                  <a:lnTo>
                    <a:pt x="896757" y="571658"/>
                  </a:lnTo>
                  <a:lnTo>
                    <a:pt x="850670" y="625614"/>
                  </a:lnTo>
                  <a:lnTo>
                    <a:pt x="809079" y="680693"/>
                  </a:lnTo>
                  <a:lnTo>
                    <a:pt x="776481" y="741393"/>
                  </a:lnTo>
                  <a:lnTo>
                    <a:pt x="749504" y="807713"/>
                  </a:lnTo>
                  <a:lnTo>
                    <a:pt x="733767" y="876282"/>
                  </a:lnTo>
                  <a:lnTo>
                    <a:pt x="725898" y="952718"/>
                  </a:lnTo>
                  <a:lnTo>
                    <a:pt x="729270" y="1005550"/>
                  </a:lnTo>
                  <a:lnTo>
                    <a:pt x="743883" y="1055009"/>
                  </a:lnTo>
                  <a:lnTo>
                    <a:pt x="764117" y="1099972"/>
                  </a:lnTo>
                  <a:lnTo>
                    <a:pt x="793342" y="1140438"/>
                  </a:lnTo>
                  <a:lnTo>
                    <a:pt x="823692" y="1178657"/>
                  </a:lnTo>
                  <a:lnTo>
                    <a:pt x="858539" y="1212379"/>
                  </a:lnTo>
                  <a:lnTo>
                    <a:pt x="893385" y="1238232"/>
                  </a:lnTo>
                  <a:lnTo>
                    <a:pt x="929355" y="1262962"/>
                  </a:lnTo>
                  <a:lnTo>
                    <a:pt x="976566" y="1280947"/>
                  </a:lnTo>
                  <a:lnTo>
                    <a:pt x="1028273" y="1293312"/>
                  </a:lnTo>
                  <a:lnTo>
                    <a:pt x="1085601" y="1302304"/>
                  </a:lnTo>
                  <a:lnTo>
                    <a:pt x="1146301" y="1307925"/>
                  </a:lnTo>
                  <a:lnTo>
                    <a:pt x="1210373" y="1312421"/>
                  </a:lnTo>
                  <a:lnTo>
                    <a:pt x="1273321" y="1313545"/>
                  </a:lnTo>
                  <a:lnTo>
                    <a:pt x="1338517" y="1313545"/>
                  </a:lnTo>
                  <a:lnTo>
                    <a:pt x="1403713" y="1315793"/>
                  </a:lnTo>
                  <a:lnTo>
                    <a:pt x="1465537" y="1320290"/>
                  </a:lnTo>
                  <a:lnTo>
                    <a:pt x="1522865" y="1324786"/>
                  </a:lnTo>
                  <a:lnTo>
                    <a:pt x="1575696" y="1332654"/>
                  </a:lnTo>
                  <a:lnTo>
                    <a:pt x="1625155" y="1345019"/>
                  </a:lnTo>
                  <a:lnTo>
                    <a:pt x="1665622" y="1360756"/>
                  </a:lnTo>
                  <a:lnTo>
                    <a:pt x="1695971" y="1383238"/>
                  </a:lnTo>
                  <a:lnTo>
                    <a:pt x="1720701" y="1407967"/>
                  </a:lnTo>
                  <a:lnTo>
                    <a:pt x="1743182" y="1437193"/>
                  </a:lnTo>
                  <a:lnTo>
                    <a:pt x="1760043" y="1465295"/>
                  </a:lnTo>
                  <a:lnTo>
                    <a:pt x="1775780" y="1497893"/>
                  </a:lnTo>
                  <a:lnTo>
                    <a:pt x="1788145" y="1528243"/>
                  </a:lnTo>
                  <a:lnTo>
                    <a:pt x="1800510" y="1560841"/>
                  </a:lnTo>
                  <a:lnTo>
                    <a:pt x="1812875" y="1594563"/>
                  </a:lnTo>
                  <a:lnTo>
                    <a:pt x="1827488" y="1624913"/>
                  </a:lnTo>
                  <a:lnTo>
                    <a:pt x="1840977" y="1655263"/>
                  </a:lnTo>
                  <a:lnTo>
                    <a:pt x="1857838" y="1684489"/>
                  </a:lnTo>
                  <a:lnTo>
                    <a:pt x="1875823" y="1710342"/>
                  </a:lnTo>
                  <a:lnTo>
                    <a:pt x="1898304" y="1735072"/>
                  </a:lnTo>
                  <a:lnTo>
                    <a:pt x="1925282" y="1755305"/>
                  </a:lnTo>
                  <a:lnTo>
                    <a:pt x="1957880" y="1772166"/>
                  </a:lnTo>
                  <a:lnTo>
                    <a:pt x="1997222" y="1785655"/>
                  </a:lnTo>
                  <a:lnTo>
                    <a:pt x="2039937" y="1794647"/>
                  </a:lnTo>
                  <a:lnTo>
                    <a:pt x="2090520" y="1798020"/>
                  </a:lnTo>
                  <a:lnTo>
                    <a:pt x="2152344" y="1796896"/>
                  </a:lnTo>
                  <a:lnTo>
                    <a:pt x="2178198" y="1837362"/>
                  </a:lnTo>
                  <a:lnTo>
                    <a:pt x="2209672" y="1880077"/>
                  </a:lnTo>
                  <a:lnTo>
                    <a:pt x="2245642" y="1925040"/>
                  </a:lnTo>
                  <a:lnTo>
                    <a:pt x="2287233" y="1967754"/>
                  </a:lnTo>
                  <a:lnTo>
                    <a:pt x="2329947" y="2009345"/>
                  </a:lnTo>
                  <a:lnTo>
                    <a:pt x="2372662" y="2039695"/>
                  </a:lnTo>
                  <a:lnTo>
                    <a:pt x="2415377" y="2062176"/>
                  </a:lnTo>
                  <a:lnTo>
                    <a:pt x="2452471" y="2072293"/>
                  </a:lnTo>
                  <a:lnTo>
                    <a:pt x="2495186" y="2074541"/>
                  </a:lnTo>
                  <a:lnTo>
                    <a:pt x="2542397" y="2072293"/>
                  </a:lnTo>
                  <a:lnTo>
                    <a:pt x="2591856" y="2067797"/>
                  </a:lnTo>
                  <a:lnTo>
                    <a:pt x="2642439" y="2057680"/>
                  </a:lnTo>
                  <a:lnTo>
                    <a:pt x="2691898" y="2045315"/>
                  </a:lnTo>
                  <a:lnTo>
                    <a:pt x="2740233" y="2031826"/>
                  </a:lnTo>
                  <a:lnTo>
                    <a:pt x="2784072" y="2014965"/>
                  </a:lnTo>
                  <a:lnTo>
                    <a:pt x="2824539" y="1999228"/>
                  </a:lnTo>
                  <a:lnTo>
                    <a:pt x="2854888" y="1982367"/>
                  </a:lnTo>
                  <a:lnTo>
                    <a:pt x="2879618" y="1967754"/>
                  </a:lnTo>
                  <a:lnTo>
                    <a:pt x="2916712" y="1939653"/>
                  </a:lnTo>
                  <a:lnTo>
                    <a:pt x="2952683" y="1907055"/>
                  </a:lnTo>
                  <a:lnTo>
                    <a:pt x="2987529" y="1872208"/>
                  </a:lnTo>
                  <a:lnTo>
                    <a:pt x="3022375" y="1835114"/>
                  </a:lnTo>
                  <a:lnTo>
                    <a:pt x="3054973" y="1792399"/>
                  </a:lnTo>
                  <a:lnTo>
                    <a:pt x="3084199" y="1747437"/>
                  </a:lnTo>
                  <a:lnTo>
                    <a:pt x="3110053" y="1697977"/>
                  </a:lnTo>
                  <a:lnTo>
                    <a:pt x="3132534" y="1642898"/>
                  </a:lnTo>
                  <a:lnTo>
                    <a:pt x="3149395" y="1585570"/>
                  </a:lnTo>
                  <a:lnTo>
                    <a:pt x="3161760" y="1520374"/>
                  </a:lnTo>
                  <a:lnTo>
                    <a:pt x="3166256" y="1452930"/>
                  </a:lnTo>
                  <a:lnTo>
                    <a:pt x="3164008" y="1377617"/>
                  </a:lnTo>
                  <a:lnTo>
                    <a:pt x="3153891" y="1297808"/>
                  </a:lnTo>
                  <a:lnTo>
                    <a:pt x="3129162" y="1178657"/>
                  </a:lnTo>
                  <a:lnTo>
                    <a:pt x="3098812" y="1068498"/>
                  </a:lnTo>
                  <a:lnTo>
                    <a:pt x="3059469" y="962835"/>
                  </a:lnTo>
                  <a:lnTo>
                    <a:pt x="3012258" y="863917"/>
                  </a:lnTo>
                  <a:lnTo>
                    <a:pt x="2959427" y="772867"/>
                  </a:lnTo>
                  <a:lnTo>
                    <a:pt x="2896479" y="686314"/>
                  </a:lnTo>
                  <a:lnTo>
                    <a:pt x="2829035" y="608753"/>
                  </a:lnTo>
                  <a:lnTo>
                    <a:pt x="2750350" y="539060"/>
                  </a:lnTo>
                  <a:lnTo>
                    <a:pt x="2669417" y="473864"/>
                  </a:lnTo>
                  <a:lnTo>
                    <a:pt x="2577243" y="418785"/>
                  </a:lnTo>
                  <a:lnTo>
                    <a:pt x="2479449" y="369326"/>
                  </a:lnTo>
                  <a:lnTo>
                    <a:pt x="2374910" y="326611"/>
                  </a:lnTo>
                  <a:lnTo>
                    <a:pt x="2262503" y="294013"/>
                  </a:lnTo>
                  <a:lnTo>
                    <a:pt x="2142228" y="268159"/>
                  </a:lnTo>
                  <a:lnTo>
                    <a:pt x="2017456" y="249050"/>
                  </a:lnTo>
                  <a:lnTo>
                    <a:pt x="1882567" y="238933"/>
                  </a:lnTo>
                  <a:close/>
                  <a:moveTo>
                    <a:pt x="1743955" y="0"/>
                  </a:moveTo>
                  <a:lnTo>
                    <a:pt x="1891201" y="1188"/>
                  </a:lnTo>
                  <a:lnTo>
                    <a:pt x="2029245" y="11883"/>
                  </a:lnTo>
                  <a:lnTo>
                    <a:pt x="2160387" y="29708"/>
                  </a:lnTo>
                  <a:lnTo>
                    <a:pt x="2285777" y="55851"/>
                  </a:lnTo>
                  <a:lnTo>
                    <a:pt x="2405415" y="87936"/>
                  </a:lnTo>
                  <a:lnTo>
                    <a:pt x="2515850" y="129527"/>
                  </a:lnTo>
                  <a:lnTo>
                    <a:pt x="2622834" y="174683"/>
                  </a:lnTo>
                  <a:lnTo>
                    <a:pt x="2720615" y="228157"/>
                  </a:lnTo>
                  <a:lnTo>
                    <a:pt x="2812644" y="288761"/>
                  </a:lnTo>
                  <a:lnTo>
                    <a:pt x="2901222" y="356496"/>
                  </a:lnTo>
                  <a:lnTo>
                    <a:pt x="2980598" y="428983"/>
                  </a:lnTo>
                  <a:lnTo>
                    <a:pt x="3053071" y="509789"/>
                  </a:lnTo>
                  <a:lnTo>
                    <a:pt x="3120942" y="594159"/>
                  </a:lnTo>
                  <a:lnTo>
                    <a:pt x="3180761" y="684471"/>
                  </a:lnTo>
                  <a:lnTo>
                    <a:pt x="3235979" y="779537"/>
                  </a:lnTo>
                  <a:lnTo>
                    <a:pt x="3272791" y="859154"/>
                  </a:lnTo>
                  <a:lnTo>
                    <a:pt x="3305001" y="948278"/>
                  </a:lnTo>
                  <a:lnTo>
                    <a:pt x="3333760" y="1045720"/>
                  </a:lnTo>
                  <a:lnTo>
                    <a:pt x="3356767" y="1151480"/>
                  </a:lnTo>
                  <a:lnTo>
                    <a:pt x="3374023" y="1259617"/>
                  </a:lnTo>
                  <a:lnTo>
                    <a:pt x="3382075" y="1371319"/>
                  </a:lnTo>
                  <a:lnTo>
                    <a:pt x="3384376" y="1485398"/>
                  </a:lnTo>
                  <a:lnTo>
                    <a:pt x="3377474" y="1598288"/>
                  </a:lnTo>
                  <a:lnTo>
                    <a:pt x="3363669" y="1708802"/>
                  </a:lnTo>
                  <a:lnTo>
                    <a:pt x="3338361" y="1816939"/>
                  </a:lnTo>
                  <a:lnTo>
                    <a:pt x="3305001" y="1909627"/>
                  </a:lnTo>
                  <a:lnTo>
                    <a:pt x="3264738" y="1996375"/>
                  </a:lnTo>
                  <a:lnTo>
                    <a:pt x="3216423" y="2075992"/>
                  </a:lnTo>
                  <a:lnTo>
                    <a:pt x="3166957" y="2153233"/>
                  </a:lnTo>
                  <a:lnTo>
                    <a:pt x="3111739" y="2229285"/>
                  </a:lnTo>
                  <a:lnTo>
                    <a:pt x="3057672" y="2300584"/>
                  </a:lnTo>
                  <a:lnTo>
                    <a:pt x="3003605" y="2374260"/>
                  </a:lnTo>
                  <a:lnTo>
                    <a:pt x="2950688" y="2447935"/>
                  </a:lnTo>
                  <a:lnTo>
                    <a:pt x="2915027" y="2507351"/>
                  </a:lnTo>
                  <a:lnTo>
                    <a:pt x="2886268" y="2575085"/>
                  </a:lnTo>
                  <a:lnTo>
                    <a:pt x="2863260" y="2646385"/>
                  </a:lnTo>
                  <a:lnTo>
                    <a:pt x="2844855" y="2723625"/>
                  </a:lnTo>
                  <a:lnTo>
                    <a:pt x="2842554" y="2760463"/>
                  </a:lnTo>
                  <a:lnTo>
                    <a:pt x="2844855" y="2804431"/>
                  </a:lnTo>
                  <a:lnTo>
                    <a:pt x="2850606" y="2857905"/>
                  </a:lnTo>
                  <a:lnTo>
                    <a:pt x="2858659" y="2913756"/>
                  </a:lnTo>
                  <a:lnTo>
                    <a:pt x="2871313" y="2974360"/>
                  </a:lnTo>
                  <a:lnTo>
                    <a:pt x="2886268" y="3034965"/>
                  </a:lnTo>
                  <a:lnTo>
                    <a:pt x="2901222" y="3093192"/>
                  </a:lnTo>
                  <a:lnTo>
                    <a:pt x="2917328" y="3149043"/>
                  </a:lnTo>
                  <a:lnTo>
                    <a:pt x="2932282" y="3198952"/>
                  </a:lnTo>
                  <a:lnTo>
                    <a:pt x="2947237" y="3242920"/>
                  </a:lnTo>
                  <a:lnTo>
                    <a:pt x="2959891" y="3275005"/>
                  </a:lnTo>
                  <a:lnTo>
                    <a:pt x="2978297" y="3322538"/>
                  </a:lnTo>
                  <a:lnTo>
                    <a:pt x="2995552" y="3380765"/>
                  </a:lnTo>
                  <a:lnTo>
                    <a:pt x="3013958" y="3446123"/>
                  </a:lnTo>
                  <a:lnTo>
                    <a:pt x="3032364" y="3512668"/>
                  </a:lnTo>
                  <a:lnTo>
                    <a:pt x="3053071" y="3573273"/>
                  </a:lnTo>
                  <a:lnTo>
                    <a:pt x="3074928" y="3626747"/>
                  </a:lnTo>
                  <a:lnTo>
                    <a:pt x="2878215" y="3692105"/>
                  </a:lnTo>
                  <a:lnTo>
                    <a:pt x="2687254" y="3747955"/>
                  </a:lnTo>
                  <a:lnTo>
                    <a:pt x="2505497" y="3793112"/>
                  </a:lnTo>
                  <a:lnTo>
                    <a:pt x="2328340" y="3826384"/>
                  </a:lnTo>
                  <a:lnTo>
                    <a:pt x="2155785" y="3850151"/>
                  </a:lnTo>
                  <a:lnTo>
                    <a:pt x="1988983" y="3858469"/>
                  </a:lnTo>
                  <a:lnTo>
                    <a:pt x="1825631" y="3856092"/>
                  </a:lnTo>
                  <a:lnTo>
                    <a:pt x="1666880" y="3840644"/>
                  </a:lnTo>
                  <a:lnTo>
                    <a:pt x="1510430" y="3813313"/>
                  </a:lnTo>
                  <a:lnTo>
                    <a:pt x="1503528" y="3774098"/>
                  </a:lnTo>
                  <a:lnTo>
                    <a:pt x="1495476" y="3728942"/>
                  </a:lnTo>
                  <a:lnTo>
                    <a:pt x="1485122" y="3674280"/>
                  </a:lnTo>
                  <a:lnTo>
                    <a:pt x="1477070" y="3616052"/>
                  </a:lnTo>
                  <a:lnTo>
                    <a:pt x="1465566" y="3553071"/>
                  </a:lnTo>
                  <a:lnTo>
                    <a:pt x="1454062" y="3488902"/>
                  </a:lnTo>
                  <a:lnTo>
                    <a:pt x="1441408" y="3425921"/>
                  </a:lnTo>
                  <a:lnTo>
                    <a:pt x="1426454" y="3365317"/>
                  </a:lnTo>
                  <a:lnTo>
                    <a:pt x="1411499" y="3307089"/>
                  </a:lnTo>
                  <a:lnTo>
                    <a:pt x="1393093" y="3255992"/>
                  </a:lnTo>
                  <a:lnTo>
                    <a:pt x="1373537" y="3212024"/>
                  </a:lnTo>
                  <a:lnTo>
                    <a:pt x="1352830" y="3177563"/>
                  </a:lnTo>
                  <a:lnTo>
                    <a:pt x="1329823" y="3156173"/>
                  </a:lnTo>
                  <a:lnTo>
                    <a:pt x="1304515" y="3145478"/>
                  </a:lnTo>
                  <a:lnTo>
                    <a:pt x="1275756" y="3140725"/>
                  </a:lnTo>
                  <a:lnTo>
                    <a:pt x="1242395" y="3143102"/>
                  </a:lnTo>
                  <a:lnTo>
                    <a:pt x="1209035" y="3147855"/>
                  </a:lnTo>
                  <a:lnTo>
                    <a:pt x="1177975" y="3156173"/>
                  </a:lnTo>
                  <a:lnTo>
                    <a:pt x="1148065" y="3164491"/>
                  </a:lnTo>
                  <a:lnTo>
                    <a:pt x="1120456" y="3172809"/>
                  </a:lnTo>
                  <a:lnTo>
                    <a:pt x="1099750" y="3179939"/>
                  </a:lnTo>
                  <a:lnTo>
                    <a:pt x="1050284" y="3196576"/>
                  </a:lnTo>
                  <a:lnTo>
                    <a:pt x="993916" y="3212024"/>
                  </a:lnTo>
                  <a:lnTo>
                    <a:pt x="930646" y="3225095"/>
                  </a:lnTo>
                  <a:lnTo>
                    <a:pt x="863925" y="3233414"/>
                  </a:lnTo>
                  <a:lnTo>
                    <a:pt x="797204" y="3240544"/>
                  </a:lnTo>
                  <a:lnTo>
                    <a:pt x="729332" y="3242920"/>
                  </a:lnTo>
                  <a:lnTo>
                    <a:pt x="664912" y="3238167"/>
                  </a:lnTo>
                  <a:lnTo>
                    <a:pt x="603942" y="3227472"/>
                  </a:lnTo>
                  <a:lnTo>
                    <a:pt x="570582" y="3219154"/>
                  </a:lnTo>
                  <a:lnTo>
                    <a:pt x="537221" y="3203706"/>
                  </a:lnTo>
                  <a:lnTo>
                    <a:pt x="503860" y="3185881"/>
                  </a:lnTo>
                  <a:lnTo>
                    <a:pt x="475101" y="3164491"/>
                  </a:lnTo>
                  <a:lnTo>
                    <a:pt x="445192" y="3138348"/>
                  </a:lnTo>
                  <a:lnTo>
                    <a:pt x="422184" y="3111017"/>
                  </a:lnTo>
                  <a:lnTo>
                    <a:pt x="406079" y="3076556"/>
                  </a:lnTo>
                  <a:lnTo>
                    <a:pt x="393425" y="3037341"/>
                  </a:lnTo>
                  <a:lnTo>
                    <a:pt x="388824" y="2994562"/>
                  </a:lnTo>
                  <a:lnTo>
                    <a:pt x="393425" y="2947029"/>
                  </a:lnTo>
                  <a:lnTo>
                    <a:pt x="399177" y="2913756"/>
                  </a:lnTo>
                  <a:lnTo>
                    <a:pt x="407230" y="2876918"/>
                  </a:lnTo>
                  <a:lnTo>
                    <a:pt x="416433" y="2838892"/>
                  </a:lnTo>
                  <a:lnTo>
                    <a:pt x="419884" y="2802054"/>
                  </a:lnTo>
                  <a:lnTo>
                    <a:pt x="419884" y="2762840"/>
                  </a:lnTo>
                  <a:lnTo>
                    <a:pt x="409530" y="2728379"/>
                  </a:lnTo>
                  <a:lnTo>
                    <a:pt x="399177" y="2709365"/>
                  </a:lnTo>
                  <a:lnTo>
                    <a:pt x="380771" y="2691541"/>
                  </a:lnTo>
                  <a:lnTo>
                    <a:pt x="361215" y="2678469"/>
                  </a:lnTo>
                  <a:lnTo>
                    <a:pt x="340508" y="2667774"/>
                  </a:lnTo>
                  <a:lnTo>
                    <a:pt x="319802" y="2652326"/>
                  </a:lnTo>
                  <a:lnTo>
                    <a:pt x="303697" y="2635690"/>
                  </a:lnTo>
                  <a:lnTo>
                    <a:pt x="291043" y="2614300"/>
                  </a:lnTo>
                  <a:lnTo>
                    <a:pt x="286441" y="2590534"/>
                  </a:lnTo>
                  <a:lnTo>
                    <a:pt x="288742" y="2566767"/>
                  </a:lnTo>
                  <a:lnTo>
                    <a:pt x="296794" y="2544189"/>
                  </a:lnTo>
                  <a:lnTo>
                    <a:pt x="307148" y="2525176"/>
                  </a:lnTo>
                  <a:lnTo>
                    <a:pt x="314050" y="2506163"/>
                  </a:lnTo>
                  <a:lnTo>
                    <a:pt x="280689" y="2482397"/>
                  </a:lnTo>
                  <a:lnTo>
                    <a:pt x="257682" y="2458630"/>
                  </a:lnTo>
                  <a:lnTo>
                    <a:pt x="245028" y="2434864"/>
                  </a:lnTo>
                  <a:lnTo>
                    <a:pt x="242727" y="2408721"/>
                  </a:lnTo>
                  <a:lnTo>
                    <a:pt x="246178" y="2384955"/>
                  </a:lnTo>
                  <a:lnTo>
                    <a:pt x="255381" y="2358812"/>
                  </a:lnTo>
                  <a:lnTo>
                    <a:pt x="268035" y="2332669"/>
                  </a:lnTo>
                  <a:lnTo>
                    <a:pt x="281840" y="2306526"/>
                  </a:lnTo>
                  <a:lnTo>
                    <a:pt x="294494" y="2279194"/>
                  </a:lnTo>
                  <a:lnTo>
                    <a:pt x="307148" y="2253051"/>
                  </a:lnTo>
                  <a:lnTo>
                    <a:pt x="314050" y="2224532"/>
                  </a:lnTo>
                  <a:lnTo>
                    <a:pt x="291043" y="2203142"/>
                  </a:lnTo>
                  <a:lnTo>
                    <a:pt x="258832" y="2186505"/>
                  </a:lnTo>
                  <a:lnTo>
                    <a:pt x="223171" y="2171057"/>
                  </a:lnTo>
                  <a:lnTo>
                    <a:pt x="186359" y="2157986"/>
                  </a:lnTo>
                  <a:lnTo>
                    <a:pt x="148397" y="2144914"/>
                  </a:lnTo>
                  <a:lnTo>
                    <a:pt x="110435" y="2131843"/>
                  </a:lnTo>
                  <a:lnTo>
                    <a:pt x="74774" y="2116395"/>
                  </a:lnTo>
                  <a:lnTo>
                    <a:pt x="46015" y="2099758"/>
                  </a:lnTo>
                  <a:lnTo>
                    <a:pt x="20707" y="2075992"/>
                  </a:lnTo>
                  <a:lnTo>
                    <a:pt x="5752" y="2047472"/>
                  </a:lnTo>
                  <a:lnTo>
                    <a:pt x="0" y="2017764"/>
                  </a:lnTo>
                  <a:lnTo>
                    <a:pt x="4602" y="1989245"/>
                  </a:lnTo>
                  <a:lnTo>
                    <a:pt x="14955" y="1963102"/>
                  </a:lnTo>
                  <a:lnTo>
                    <a:pt x="31060" y="1941712"/>
                  </a:lnTo>
                  <a:lnTo>
                    <a:pt x="50616" y="1920322"/>
                  </a:lnTo>
                  <a:lnTo>
                    <a:pt x="69022" y="1902497"/>
                  </a:lnTo>
                  <a:lnTo>
                    <a:pt x="83977" y="1888238"/>
                  </a:lnTo>
                  <a:lnTo>
                    <a:pt x="127691" y="1835952"/>
                  </a:lnTo>
                  <a:lnTo>
                    <a:pt x="173705" y="1788419"/>
                  </a:lnTo>
                  <a:lnTo>
                    <a:pt x="219720" y="1740886"/>
                  </a:lnTo>
                  <a:lnTo>
                    <a:pt x="263434" y="1688600"/>
                  </a:lnTo>
                  <a:lnTo>
                    <a:pt x="304847" y="1637503"/>
                  </a:lnTo>
                  <a:lnTo>
                    <a:pt x="342809" y="1579275"/>
                  </a:lnTo>
                  <a:lnTo>
                    <a:pt x="373869" y="1516294"/>
                  </a:lnTo>
                  <a:lnTo>
                    <a:pt x="391124" y="1464008"/>
                  </a:lnTo>
                  <a:lnTo>
                    <a:pt x="396876" y="1412910"/>
                  </a:lnTo>
                  <a:lnTo>
                    <a:pt x="396876" y="1358248"/>
                  </a:lnTo>
                  <a:lnTo>
                    <a:pt x="395726" y="1300020"/>
                  </a:lnTo>
                  <a:lnTo>
                    <a:pt x="393425" y="1241793"/>
                  </a:lnTo>
                  <a:lnTo>
                    <a:pt x="395726" y="1178812"/>
                  </a:lnTo>
                  <a:lnTo>
                    <a:pt x="401478" y="1112266"/>
                  </a:lnTo>
                  <a:lnTo>
                    <a:pt x="465898" y="837764"/>
                  </a:lnTo>
                  <a:lnTo>
                    <a:pt x="506161" y="737946"/>
                  </a:lnTo>
                  <a:lnTo>
                    <a:pt x="554476" y="645257"/>
                  </a:lnTo>
                  <a:lnTo>
                    <a:pt x="610844" y="558510"/>
                  </a:lnTo>
                  <a:lnTo>
                    <a:pt x="675265" y="476516"/>
                  </a:lnTo>
                  <a:lnTo>
                    <a:pt x="746588" y="401652"/>
                  </a:lnTo>
                  <a:lnTo>
                    <a:pt x="823662" y="332729"/>
                  </a:lnTo>
                  <a:lnTo>
                    <a:pt x="907639" y="269748"/>
                  </a:lnTo>
                  <a:lnTo>
                    <a:pt x="995067" y="213897"/>
                  </a:lnTo>
                  <a:lnTo>
                    <a:pt x="1089397" y="163988"/>
                  </a:lnTo>
                  <a:lnTo>
                    <a:pt x="1186027" y="122397"/>
                  </a:lnTo>
                  <a:lnTo>
                    <a:pt x="1283808" y="85559"/>
                  </a:lnTo>
                  <a:lnTo>
                    <a:pt x="1612813" y="106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C15E9BE-F628-4F9D-B8FC-D6F6B562C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146" y="1451291"/>
              <a:ext cx="213534" cy="300406"/>
            </a:xfrm>
            <a:custGeom>
              <a:avLst/>
              <a:gdLst>
                <a:gd name="T0" fmla="*/ 2311 w 2753"/>
                <a:gd name="T1" fmla="*/ 580 h 3873"/>
                <a:gd name="T2" fmla="*/ 2433 w 2753"/>
                <a:gd name="T3" fmla="*/ 735 h 3873"/>
                <a:gd name="T4" fmla="*/ 2415 w 2753"/>
                <a:gd name="T5" fmla="*/ 948 h 3873"/>
                <a:gd name="T6" fmla="*/ 2253 w 2753"/>
                <a:gd name="T7" fmla="*/ 1073 h 3873"/>
                <a:gd name="T8" fmla="*/ 2037 w 2753"/>
                <a:gd name="T9" fmla="*/ 1138 h 3873"/>
                <a:gd name="T10" fmla="*/ 1946 w 2753"/>
                <a:gd name="T11" fmla="*/ 1260 h 3873"/>
                <a:gd name="T12" fmla="*/ 2039 w 2753"/>
                <a:gd name="T13" fmla="*/ 1346 h 3873"/>
                <a:gd name="T14" fmla="*/ 2400 w 2753"/>
                <a:gd name="T15" fmla="*/ 1671 h 3873"/>
                <a:gd name="T16" fmla="*/ 2649 w 2753"/>
                <a:gd name="T17" fmla="*/ 2118 h 3873"/>
                <a:gd name="T18" fmla="*/ 2746 w 2753"/>
                <a:gd name="T19" fmla="*/ 2586 h 3873"/>
                <a:gd name="T20" fmla="*/ 2739 w 2753"/>
                <a:gd name="T21" fmla="*/ 3028 h 3873"/>
                <a:gd name="T22" fmla="*/ 2671 w 2753"/>
                <a:gd name="T23" fmla="*/ 3397 h 3873"/>
                <a:gd name="T24" fmla="*/ 2597 w 2753"/>
                <a:gd name="T25" fmla="*/ 3648 h 3873"/>
                <a:gd name="T26" fmla="*/ 2533 w 2753"/>
                <a:gd name="T27" fmla="*/ 3764 h 3873"/>
                <a:gd name="T28" fmla="*/ 2319 w 2753"/>
                <a:gd name="T29" fmla="*/ 3855 h 3873"/>
                <a:gd name="T30" fmla="*/ 1959 w 2753"/>
                <a:gd name="T31" fmla="*/ 3868 h 3873"/>
                <a:gd name="T32" fmla="*/ 1531 w 2753"/>
                <a:gd name="T33" fmla="*/ 3768 h 3873"/>
                <a:gd name="T34" fmla="*/ 1146 w 2753"/>
                <a:gd name="T35" fmla="*/ 3597 h 3873"/>
                <a:gd name="T36" fmla="*/ 846 w 2753"/>
                <a:gd name="T37" fmla="*/ 3420 h 3873"/>
                <a:gd name="T38" fmla="*/ 669 w 2753"/>
                <a:gd name="T39" fmla="*/ 3297 h 3873"/>
                <a:gd name="T40" fmla="*/ 562 w 2753"/>
                <a:gd name="T41" fmla="*/ 3206 h 3873"/>
                <a:gd name="T42" fmla="*/ 189 w 2753"/>
                <a:gd name="T43" fmla="*/ 2718 h 3873"/>
                <a:gd name="T44" fmla="*/ 0 w 2753"/>
                <a:gd name="T45" fmla="*/ 2148 h 3873"/>
                <a:gd name="T46" fmla="*/ 79 w 2753"/>
                <a:gd name="T47" fmla="*/ 1729 h 3873"/>
                <a:gd name="T48" fmla="*/ 217 w 2753"/>
                <a:gd name="T49" fmla="*/ 1491 h 3873"/>
                <a:gd name="T50" fmla="*/ 319 w 2753"/>
                <a:gd name="T51" fmla="*/ 1380 h 3873"/>
                <a:gd name="T52" fmla="*/ 368 w 2753"/>
                <a:gd name="T53" fmla="*/ 1135 h 3873"/>
                <a:gd name="T54" fmla="*/ 353 w 2753"/>
                <a:gd name="T55" fmla="*/ 831 h 3873"/>
                <a:gd name="T56" fmla="*/ 384 w 2753"/>
                <a:gd name="T57" fmla="*/ 675 h 3873"/>
                <a:gd name="T58" fmla="*/ 559 w 2753"/>
                <a:gd name="T59" fmla="*/ 591 h 3873"/>
                <a:gd name="T60" fmla="*/ 699 w 2753"/>
                <a:gd name="T61" fmla="*/ 664 h 3873"/>
                <a:gd name="T62" fmla="*/ 769 w 2753"/>
                <a:gd name="T63" fmla="*/ 866 h 3873"/>
                <a:gd name="T64" fmla="*/ 791 w 2753"/>
                <a:gd name="T65" fmla="*/ 1115 h 3873"/>
                <a:gd name="T66" fmla="*/ 1008 w 2753"/>
                <a:gd name="T67" fmla="*/ 1053 h 3873"/>
                <a:gd name="T68" fmla="*/ 1433 w 2753"/>
                <a:gd name="T69" fmla="*/ 700 h 3873"/>
                <a:gd name="T70" fmla="*/ 1737 w 2753"/>
                <a:gd name="T71" fmla="*/ 600 h 3873"/>
                <a:gd name="T72" fmla="*/ 2062 w 2753"/>
                <a:gd name="T73" fmla="*/ 557 h 3873"/>
                <a:gd name="T74" fmla="*/ 1277 w 2753"/>
                <a:gd name="T75" fmla="*/ 18 h 3873"/>
                <a:gd name="T76" fmla="*/ 1315 w 2753"/>
                <a:gd name="T77" fmla="*/ 111 h 3873"/>
                <a:gd name="T78" fmla="*/ 1329 w 2753"/>
                <a:gd name="T79" fmla="*/ 229 h 3873"/>
                <a:gd name="T80" fmla="*/ 1389 w 2753"/>
                <a:gd name="T81" fmla="*/ 278 h 3873"/>
                <a:gd name="T82" fmla="*/ 1471 w 2753"/>
                <a:gd name="T83" fmla="*/ 138 h 3873"/>
                <a:gd name="T84" fmla="*/ 1600 w 2753"/>
                <a:gd name="T85" fmla="*/ 22 h 3873"/>
                <a:gd name="T86" fmla="*/ 1671 w 2753"/>
                <a:gd name="T87" fmla="*/ 108 h 3873"/>
                <a:gd name="T88" fmla="*/ 1649 w 2753"/>
                <a:gd name="T89" fmla="*/ 249 h 3873"/>
                <a:gd name="T90" fmla="*/ 1666 w 2753"/>
                <a:gd name="T91" fmla="*/ 408 h 3873"/>
                <a:gd name="T92" fmla="*/ 1775 w 2753"/>
                <a:gd name="T93" fmla="*/ 511 h 3873"/>
                <a:gd name="T94" fmla="*/ 1529 w 2753"/>
                <a:gd name="T95" fmla="*/ 580 h 3873"/>
                <a:gd name="T96" fmla="*/ 1239 w 2753"/>
                <a:gd name="T97" fmla="*/ 735 h 3873"/>
                <a:gd name="T98" fmla="*/ 995 w 2753"/>
                <a:gd name="T99" fmla="*/ 958 h 3873"/>
                <a:gd name="T100" fmla="*/ 871 w 2753"/>
                <a:gd name="T101" fmla="*/ 1124 h 3873"/>
                <a:gd name="T102" fmla="*/ 855 w 2753"/>
                <a:gd name="T103" fmla="*/ 1100 h 3873"/>
                <a:gd name="T104" fmla="*/ 826 w 2753"/>
                <a:gd name="T105" fmla="*/ 798 h 3873"/>
                <a:gd name="T106" fmla="*/ 837 w 2753"/>
                <a:gd name="T107" fmla="*/ 658 h 3873"/>
                <a:gd name="T108" fmla="*/ 897 w 2753"/>
                <a:gd name="T109" fmla="*/ 555 h 3873"/>
                <a:gd name="T110" fmla="*/ 704 w 2753"/>
                <a:gd name="T111" fmla="*/ 437 h 3873"/>
                <a:gd name="T112" fmla="*/ 609 w 2753"/>
                <a:gd name="T113" fmla="*/ 320 h 3873"/>
                <a:gd name="T114" fmla="*/ 691 w 2753"/>
                <a:gd name="T115" fmla="*/ 206 h 3873"/>
                <a:gd name="T116" fmla="*/ 886 w 2753"/>
                <a:gd name="T117" fmla="*/ 251 h 3873"/>
                <a:gd name="T118" fmla="*/ 1144 w 2753"/>
                <a:gd name="T119" fmla="*/ 375 h 3873"/>
                <a:gd name="T120" fmla="*/ 1115 w 2753"/>
                <a:gd name="T121" fmla="*/ 189 h 3873"/>
                <a:gd name="T122" fmla="*/ 1120 w 2753"/>
                <a:gd name="T123" fmla="*/ 38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3" h="3873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F8A9F68D-7961-4790-BD5F-A843AE71DC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872" y="1175323"/>
              <a:ext cx="388063" cy="272151"/>
            </a:xfrm>
            <a:custGeom>
              <a:avLst/>
              <a:gdLst>
                <a:gd name="T0" fmla="*/ 1182 w 4436"/>
                <a:gd name="T1" fmla="*/ 1064 h 3111"/>
                <a:gd name="T2" fmla="*/ 1302 w 4436"/>
                <a:gd name="T3" fmla="*/ 1351 h 3111"/>
                <a:gd name="T4" fmla="*/ 1236 w 4436"/>
                <a:gd name="T5" fmla="*/ 1649 h 3111"/>
                <a:gd name="T6" fmla="*/ 976 w 4436"/>
                <a:gd name="T7" fmla="*/ 1793 h 3111"/>
                <a:gd name="T8" fmla="*/ 702 w 4436"/>
                <a:gd name="T9" fmla="*/ 1633 h 3111"/>
                <a:gd name="T10" fmla="*/ 611 w 4436"/>
                <a:gd name="T11" fmla="*/ 1300 h 3111"/>
                <a:gd name="T12" fmla="*/ 744 w 4436"/>
                <a:gd name="T13" fmla="*/ 1027 h 3111"/>
                <a:gd name="T14" fmla="*/ 3564 w 4436"/>
                <a:gd name="T15" fmla="*/ 958 h 3111"/>
                <a:gd name="T16" fmla="*/ 3798 w 4436"/>
                <a:gd name="T17" fmla="*/ 1113 h 3111"/>
                <a:gd name="T18" fmla="*/ 3851 w 4436"/>
                <a:gd name="T19" fmla="*/ 1396 h 3111"/>
                <a:gd name="T20" fmla="*/ 3749 w 4436"/>
                <a:gd name="T21" fmla="*/ 1671 h 3111"/>
                <a:gd name="T22" fmla="*/ 3520 w 4436"/>
                <a:gd name="T23" fmla="*/ 1795 h 3111"/>
                <a:gd name="T24" fmla="*/ 3235 w 4436"/>
                <a:gd name="T25" fmla="*/ 1644 h 3111"/>
                <a:gd name="T26" fmla="*/ 3167 w 4436"/>
                <a:gd name="T27" fmla="*/ 1302 h 3111"/>
                <a:gd name="T28" fmla="*/ 3325 w 4436"/>
                <a:gd name="T29" fmla="*/ 1027 h 3111"/>
                <a:gd name="T30" fmla="*/ 2318 w 4436"/>
                <a:gd name="T31" fmla="*/ 2 h 3111"/>
                <a:gd name="T32" fmla="*/ 2613 w 4436"/>
                <a:gd name="T33" fmla="*/ 102 h 3111"/>
                <a:gd name="T34" fmla="*/ 2871 w 4436"/>
                <a:gd name="T35" fmla="*/ 233 h 3111"/>
                <a:gd name="T36" fmla="*/ 3215 w 4436"/>
                <a:gd name="T37" fmla="*/ 218 h 3111"/>
                <a:gd name="T38" fmla="*/ 3642 w 4436"/>
                <a:gd name="T39" fmla="*/ 153 h 3111"/>
                <a:gd name="T40" fmla="*/ 4082 w 4436"/>
                <a:gd name="T41" fmla="*/ 240 h 3111"/>
                <a:gd name="T42" fmla="*/ 4364 w 4436"/>
                <a:gd name="T43" fmla="*/ 467 h 3111"/>
                <a:gd name="T44" fmla="*/ 4418 w 4436"/>
                <a:gd name="T45" fmla="*/ 884 h 3111"/>
                <a:gd name="T46" fmla="*/ 4222 w 4436"/>
                <a:gd name="T47" fmla="*/ 1284 h 3111"/>
                <a:gd name="T48" fmla="*/ 3955 w 4436"/>
                <a:gd name="T49" fmla="*/ 1565 h 3111"/>
                <a:gd name="T50" fmla="*/ 3944 w 4436"/>
                <a:gd name="T51" fmla="*/ 1400 h 3111"/>
                <a:gd name="T52" fmla="*/ 3880 w 4436"/>
                <a:gd name="T53" fmla="*/ 1027 h 3111"/>
                <a:gd name="T54" fmla="*/ 4071 w 4436"/>
                <a:gd name="T55" fmla="*/ 1022 h 3111"/>
                <a:gd name="T56" fmla="*/ 4236 w 4436"/>
                <a:gd name="T57" fmla="*/ 831 h 3111"/>
                <a:gd name="T58" fmla="*/ 4167 w 4436"/>
                <a:gd name="T59" fmla="*/ 562 h 3111"/>
                <a:gd name="T60" fmla="*/ 3938 w 4436"/>
                <a:gd name="T61" fmla="*/ 438 h 3111"/>
                <a:gd name="T62" fmla="*/ 3584 w 4436"/>
                <a:gd name="T63" fmla="*/ 431 h 3111"/>
                <a:gd name="T64" fmla="*/ 3165 w 4436"/>
                <a:gd name="T65" fmla="*/ 582 h 3111"/>
                <a:gd name="T66" fmla="*/ 2933 w 4436"/>
                <a:gd name="T67" fmla="*/ 918 h 3111"/>
                <a:gd name="T68" fmla="*/ 2865 w 4436"/>
                <a:gd name="T69" fmla="*/ 1396 h 3111"/>
                <a:gd name="T70" fmla="*/ 2738 w 4436"/>
                <a:gd name="T71" fmla="*/ 1847 h 3111"/>
                <a:gd name="T72" fmla="*/ 2513 w 4436"/>
                <a:gd name="T73" fmla="*/ 2264 h 3111"/>
                <a:gd name="T74" fmla="*/ 2347 w 4436"/>
                <a:gd name="T75" fmla="*/ 2738 h 3111"/>
                <a:gd name="T76" fmla="*/ 2309 w 4436"/>
                <a:gd name="T77" fmla="*/ 3084 h 3111"/>
                <a:gd name="T78" fmla="*/ 2198 w 4436"/>
                <a:gd name="T79" fmla="*/ 3104 h 3111"/>
                <a:gd name="T80" fmla="*/ 2155 w 4436"/>
                <a:gd name="T81" fmla="*/ 2942 h 3111"/>
                <a:gd name="T82" fmla="*/ 2029 w 4436"/>
                <a:gd name="T83" fmla="*/ 2424 h 3111"/>
                <a:gd name="T84" fmla="*/ 1798 w 4436"/>
                <a:gd name="T85" fmla="*/ 2005 h 3111"/>
                <a:gd name="T86" fmla="*/ 1615 w 4436"/>
                <a:gd name="T87" fmla="*/ 1584 h 3111"/>
                <a:gd name="T88" fmla="*/ 1542 w 4436"/>
                <a:gd name="T89" fmla="*/ 1105 h 3111"/>
                <a:gd name="T90" fmla="*/ 1407 w 4436"/>
                <a:gd name="T91" fmla="*/ 691 h 3111"/>
                <a:gd name="T92" fmla="*/ 1093 w 4436"/>
                <a:gd name="T93" fmla="*/ 475 h 3111"/>
                <a:gd name="T94" fmla="*/ 640 w 4436"/>
                <a:gd name="T95" fmla="*/ 424 h 3111"/>
                <a:gd name="T96" fmla="*/ 360 w 4436"/>
                <a:gd name="T97" fmla="*/ 509 h 3111"/>
                <a:gd name="T98" fmla="*/ 191 w 4436"/>
                <a:gd name="T99" fmla="*/ 715 h 3111"/>
                <a:gd name="T100" fmla="*/ 260 w 4436"/>
                <a:gd name="T101" fmla="*/ 965 h 3111"/>
                <a:gd name="T102" fmla="*/ 451 w 4436"/>
                <a:gd name="T103" fmla="*/ 1044 h 3111"/>
                <a:gd name="T104" fmla="*/ 513 w 4436"/>
                <a:gd name="T105" fmla="*/ 1213 h 3111"/>
                <a:gd name="T106" fmla="*/ 547 w 4436"/>
                <a:gd name="T107" fmla="*/ 1607 h 3111"/>
                <a:gd name="T108" fmla="*/ 204 w 4436"/>
                <a:gd name="T109" fmla="*/ 1264 h 3111"/>
                <a:gd name="T110" fmla="*/ 16 w 4436"/>
                <a:gd name="T111" fmla="*/ 889 h 3111"/>
                <a:gd name="T112" fmla="*/ 69 w 4436"/>
                <a:gd name="T113" fmla="*/ 493 h 3111"/>
                <a:gd name="T114" fmla="*/ 371 w 4436"/>
                <a:gd name="T115" fmla="*/ 240 h 3111"/>
                <a:gd name="T116" fmla="*/ 815 w 4436"/>
                <a:gd name="T117" fmla="*/ 145 h 3111"/>
                <a:gd name="T118" fmla="*/ 1333 w 4436"/>
                <a:gd name="T119" fmla="*/ 215 h 3111"/>
                <a:gd name="T120" fmla="*/ 1669 w 4436"/>
                <a:gd name="T121" fmla="*/ 235 h 3111"/>
                <a:gd name="T122" fmla="*/ 1876 w 4436"/>
                <a:gd name="T123" fmla="*/ 115 h 3111"/>
                <a:gd name="T124" fmla="*/ 2125 w 4436"/>
                <a:gd name="T125" fmla="*/ 9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6" h="3111">
                  <a:moveTo>
                    <a:pt x="951" y="956"/>
                  </a:moveTo>
                  <a:lnTo>
                    <a:pt x="1005" y="964"/>
                  </a:lnTo>
                  <a:lnTo>
                    <a:pt x="1056" y="978"/>
                  </a:lnTo>
                  <a:lnTo>
                    <a:pt x="1104" y="1002"/>
                  </a:lnTo>
                  <a:lnTo>
                    <a:pt x="1144" y="1029"/>
                  </a:lnTo>
                  <a:lnTo>
                    <a:pt x="1182" y="1064"/>
                  </a:lnTo>
                  <a:lnTo>
                    <a:pt x="1213" y="1104"/>
                  </a:lnTo>
                  <a:lnTo>
                    <a:pt x="1240" y="1147"/>
                  </a:lnTo>
                  <a:lnTo>
                    <a:pt x="1264" y="1196"/>
                  </a:lnTo>
                  <a:lnTo>
                    <a:pt x="1282" y="1245"/>
                  </a:lnTo>
                  <a:lnTo>
                    <a:pt x="1295" y="1298"/>
                  </a:lnTo>
                  <a:lnTo>
                    <a:pt x="1302" y="1351"/>
                  </a:lnTo>
                  <a:lnTo>
                    <a:pt x="1304" y="1404"/>
                  </a:lnTo>
                  <a:lnTo>
                    <a:pt x="1302" y="1458"/>
                  </a:lnTo>
                  <a:lnTo>
                    <a:pt x="1293" y="1509"/>
                  </a:lnTo>
                  <a:lnTo>
                    <a:pt x="1280" y="1560"/>
                  </a:lnTo>
                  <a:lnTo>
                    <a:pt x="1262" y="1605"/>
                  </a:lnTo>
                  <a:lnTo>
                    <a:pt x="1236" y="1649"/>
                  </a:lnTo>
                  <a:lnTo>
                    <a:pt x="1207" y="1689"/>
                  </a:lnTo>
                  <a:lnTo>
                    <a:pt x="1173" y="1724"/>
                  </a:lnTo>
                  <a:lnTo>
                    <a:pt x="1131" y="1751"/>
                  </a:lnTo>
                  <a:lnTo>
                    <a:pt x="1084" y="1773"/>
                  </a:lnTo>
                  <a:lnTo>
                    <a:pt x="1033" y="1787"/>
                  </a:lnTo>
                  <a:lnTo>
                    <a:pt x="976" y="1793"/>
                  </a:lnTo>
                  <a:lnTo>
                    <a:pt x="922" y="1785"/>
                  </a:lnTo>
                  <a:lnTo>
                    <a:pt x="871" y="1771"/>
                  </a:lnTo>
                  <a:lnTo>
                    <a:pt x="822" y="1747"/>
                  </a:lnTo>
                  <a:lnTo>
                    <a:pt x="778" y="1715"/>
                  </a:lnTo>
                  <a:lnTo>
                    <a:pt x="738" y="1676"/>
                  </a:lnTo>
                  <a:lnTo>
                    <a:pt x="702" y="1633"/>
                  </a:lnTo>
                  <a:lnTo>
                    <a:pt x="671" y="1584"/>
                  </a:lnTo>
                  <a:lnTo>
                    <a:pt x="645" y="1531"/>
                  </a:lnTo>
                  <a:lnTo>
                    <a:pt x="627" y="1475"/>
                  </a:lnTo>
                  <a:lnTo>
                    <a:pt x="615" y="1418"/>
                  </a:lnTo>
                  <a:lnTo>
                    <a:pt x="609" y="1360"/>
                  </a:lnTo>
                  <a:lnTo>
                    <a:pt x="611" y="1300"/>
                  </a:lnTo>
                  <a:lnTo>
                    <a:pt x="620" y="1244"/>
                  </a:lnTo>
                  <a:lnTo>
                    <a:pt x="636" y="1185"/>
                  </a:lnTo>
                  <a:lnTo>
                    <a:pt x="656" y="1135"/>
                  </a:lnTo>
                  <a:lnTo>
                    <a:pt x="680" y="1093"/>
                  </a:lnTo>
                  <a:lnTo>
                    <a:pt x="709" y="1056"/>
                  </a:lnTo>
                  <a:lnTo>
                    <a:pt x="744" y="1027"/>
                  </a:lnTo>
                  <a:lnTo>
                    <a:pt x="785" y="1002"/>
                  </a:lnTo>
                  <a:lnTo>
                    <a:pt x="835" y="978"/>
                  </a:lnTo>
                  <a:lnTo>
                    <a:pt x="893" y="960"/>
                  </a:lnTo>
                  <a:lnTo>
                    <a:pt x="951" y="956"/>
                  </a:lnTo>
                  <a:close/>
                  <a:moveTo>
                    <a:pt x="3504" y="955"/>
                  </a:moveTo>
                  <a:lnTo>
                    <a:pt x="3564" y="958"/>
                  </a:lnTo>
                  <a:lnTo>
                    <a:pt x="3616" y="969"/>
                  </a:lnTo>
                  <a:lnTo>
                    <a:pt x="3664" y="987"/>
                  </a:lnTo>
                  <a:lnTo>
                    <a:pt x="3705" y="1011"/>
                  </a:lnTo>
                  <a:lnTo>
                    <a:pt x="3742" y="1040"/>
                  </a:lnTo>
                  <a:lnTo>
                    <a:pt x="3773" y="1075"/>
                  </a:lnTo>
                  <a:lnTo>
                    <a:pt x="3798" y="1113"/>
                  </a:lnTo>
                  <a:lnTo>
                    <a:pt x="3818" y="1155"/>
                  </a:lnTo>
                  <a:lnTo>
                    <a:pt x="3835" y="1200"/>
                  </a:lnTo>
                  <a:lnTo>
                    <a:pt x="3845" y="1247"/>
                  </a:lnTo>
                  <a:lnTo>
                    <a:pt x="3853" y="1296"/>
                  </a:lnTo>
                  <a:lnTo>
                    <a:pt x="3853" y="1347"/>
                  </a:lnTo>
                  <a:lnTo>
                    <a:pt x="3851" y="1396"/>
                  </a:lnTo>
                  <a:lnTo>
                    <a:pt x="3844" y="1447"/>
                  </a:lnTo>
                  <a:lnTo>
                    <a:pt x="3833" y="1496"/>
                  </a:lnTo>
                  <a:lnTo>
                    <a:pt x="3818" y="1544"/>
                  </a:lnTo>
                  <a:lnTo>
                    <a:pt x="3798" y="1589"/>
                  </a:lnTo>
                  <a:lnTo>
                    <a:pt x="3775" y="1633"/>
                  </a:lnTo>
                  <a:lnTo>
                    <a:pt x="3749" y="1671"/>
                  </a:lnTo>
                  <a:lnTo>
                    <a:pt x="3718" y="1705"/>
                  </a:lnTo>
                  <a:lnTo>
                    <a:pt x="3685" y="1736"/>
                  </a:lnTo>
                  <a:lnTo>
                    <a:pt x="3649" y="1760"/>
                  </a:lnTo>
                  <a:lnTo>
                    <a:pt x="3609" y="1778"/>
                  </a:lnTo>
                  <a:lnTo>
                    <a:pt x="3565" y="1791"/>
                  </a:lnTo>
                  <a:lnTo>
                    <a:pt x="3520" y="1795"/>
                  </a:lnTo>
                  <a:lnTo>
                    <a:pt x="3473" y="1791"/>
                  </a:lnTo>
                  <a:lnTo>
                    <a:pt x="3413" y="1776"/>
                  </a:lnTo>
                  <a:lnTo>
                    <a:pt x="3360" y="1755"/>
                  </a:lnTo>
                  <a:lnTo>
                    <a:pt x="3313" y="1724"/>
                  </a:lnTo>
                  <a:lnTo>
                    <a:pt x="3271" y="1687"/>
                  </a:lnTo>
                  <a:lnTo>
                    <a:pt x="3235" y="1644"/>
                  </a:lnTo>
                  <a:lnTo>
                    <a:pt x="3205" y="1596"/>
                  </a:lnTo>
                  <a:lnTo>
                    <a:pt x="3184" y="1544"/>
                  </a:lnTo>
                  <a:lnTo>
                    <a:pt x="3169" y="1487"/>
                  </a:lnTo>
                  <a:lnTo>
                    <a:pt x="3160" y="1427"/>
                  </a:lnTo>
                  <a:lnTo>
                    <a:pt x="3160" y="1365"/>
                  </a:lnTo>
                  <a:lnTo>
                    <a:pt x="3167" y="1302"/>
                  </a:lnTo>
                  <a:lnTo>
                    <a:pt x="3184" y="1238"/>
                  </a:lnTo>
                  <a:lnTo>
                    <a:pt x="3207" y="1175"/>
                  </a:lnTo>
                  <a:lnTo>
                    <a:pt x="3233" y="1127"/>
                  </a:lnTo>
                  <a:lnTo>
                    <a:pt x="3260" y="1087"/>
                  </a:lnTo>
                  <a:lnTo>
                    <a:pt x="3291" y="1053"/>
                  </a:lnTo>
                  <a:lnTo>
                    <a:pt x="3325" y="1027"/>
                  </a:lnTo>
                  <a:lnTo>
                    <a:pt x="3362" y="1004"/>
                  </a:lnTo>
                  <a:lnTo>
                    <a:pt x="3405" y="985"/>
                  </a:lnTo>
                  <a:lnTo>
                    <a:pt x="3451" y="969"/>
                  </a:lnTo>
                  <a:lnTo>
                    <a:pt x="3504" y="955"/>
                  </a:lnTo>
                  <a:close/>
                  <a:moveTo>
                    <a:pt x="2253" y="0"/>
                  </a:moveTo>
                  <a:lnTo>
                    <a:pt x="2318" y="2"/>
                  </a:lnTo>
                  <a:lnTo>
                    <a:pt x="2378" y="9"/>
                  </a:lnTo>
                  <a:lnTo>
                    <a:pt x="2433" y="22"/>
                  </a:lnTo>
                  <a:lnTo>
                    <a:pt x="2482" y="38"/>
                  </a:lnTo>
                  <a:lnTo>
                    <a:pt x="2529" y="58"/>
                  </a:lnTo>
                  <a:lnTo>
                    <a:pt x="2571" y="80"/>
                  </a:lnTo>
                  <a:lnTo>
                    <a:pt x="2613" y="102"/>
                  </a:lnTo>
                  <a:lnTo>
                    <a:pt x="2653" y="127"/>
                  </a:lnTo>
                  <a:lnTo>
                    <a:pt x="2693" y="151"/>
                  </a:lnTo>
                  <a:lnTo>
                    <a:pt x="2735" y="175"/>
                  </a:lnTo>
                  <a:lnTo>
                    <a:pt x="2776" y="196"/>
                  </a:lnTo>
                  <a:lnTo>
                    <a:pt x="2822" y="216"/>
                  </a:lnTo>
                  <a:lnTo>
                    <a:pt x="2871" y="233"/>
                  </a:lnTo>
                  <a:lnTo>
                    <a:pt x="2924" y="247"/>
                  </a:lnTo>
                  <a:lnTo>
                    <a:pt x="2982" y="255"/>
                  </a:lnTo>
                  <a:lnTo>
                    <a:pt x="3042" y="253"/>
                  </a:lnTo>
                  <a:lnTo>
                    <a:pt x="3100" y="245"/>
                  </a:lnTo>
                  <a:lnTo>
                    <a:pt x="3158" y="233"/>
                  </a:lnTo>
                  <a:lnTo>
                    <a:pt x="3215" y="218"/>
                  </a:lnTo>
                  <a:lnTo>
                    <a:pt x="3267" y="204"/>
                  </a:lnTo>
                  <a:lnTo>
                    <a:pt x="3316" y="191"/>
                  </a:lnTo>
                  <a:lnTo>
                    <a:pt x="3393" y="175"/>
                  </a:lnTo>
                  <a:lnTo>
                    <a:pt x="3473" y="162"/>
                  </a:lnTo>
                  <a:lnTo>
                    <a:pt x="3556" y="155"/>
                  </a:lnTo>
                  <a:lnTo>
                    <a:pt x="3642" y="153"/>
                  </a:lnTo>
                  <a:lnTo>
                    <a:pt x="3727" y="156"/>
                  </a:lnTo>
                  <a:lnTo>
                    <a:pt x="3809" y="164"/>
                  </a:lnTo>
                  <a:lnTo>
                    <a:pt x="3887" y="176"/>
                  </a:lnTo>
                  <a:lnTo>
                    <a:pt x="3960" y="195"/>
                  </a:lnTo>
                  <a:lnTo>
                    <a:pt x="4022" y="216"/>
                  </a:lnTo>
                  <a:lnTo>
                    <a:pt x="4082" y="240"/>
                  </a:lnTo>
                  <a:lnTo>
                    <a:pt x="4138" y="269"/>
                  </a:lnTo>
                  <a:lnTo>
                    <a:pt x="4193" y="300"/>
                  </a:lnTo>
                  <a:lnTo>
                    <a:pt x="4244" y="335"/>
                  </a:lnTo>
                  <a:lnTo>
                    <a:pt x="4289" y="375"/>
                  </a:lnTo>
                  <a:lnTo>
                    <a:pt x="4329" y="418"/>
                  </a:lnTo>
                  <a:lnTo>
                    <a:pt x="4364" y="467"/>
                  </a:lnTo>
                  <a:lnTo>
                    <a:pt x="4398" y="533"/>
                  </a:lnTo>
                  <a:lnTo>
                    <a:pt x="4420" y="602"/>
                  </a:lnTo>
                  <a:lnTo>
                    <a:pt x="4433" y="671"/>
                  </a:lnTo>
                  <a:lnTo>
                    <a:pt x="4436" y="742"/>
                  </a:lnTo>
                  <a:lnTo>
                    <a:pt x="4431" y="813"/>
                  </a:lnTo>
                  <a:lnTo>
                    <a:pt x="4418" y="884"/>
                  </a:lnTo>
                  <a:lnTo>
                    <a:pt x="4398" y="955"/>
                  </a:lnTo>
                  <a:lnTo>
                    <a:pt x="4371" y="1024"/>
                  </a:lnTo>
                  <a:lnTo>
                    <a:pt x="4340" y="1091"/>
                  </a:lnTo>
                  <a:lnTo>
                    <a:pt x="4304" y="1158"/>
                  </a:lnTo>
                  <a:lnTo>
                    <a:pt x="4265" y="1222"/>
                  </a:lnTo>
                  <a:lnTo>
                    <a:pt x="4222" y="1284"/>
                  </a:lnTo>
                  <a:lnTo>
                    <a:pt x="4178" y="1342"/>
                  </a:lnTo>
                  <a:lnTo>
                    <a:pt x="4133" y="1396"/>
                  </a:lnTo>
                  <a:lnTo>
                    <a:pt x="4087" y="1445"/>
                  </a:lnTo>
                  <a:lnTo>
                    <a:pt x="4042" y="1491"/>
                  </a:lnTo>
                  <a:lnTo>
                    <a:pt x="3996" y="1531"/>
                  </a:lnTo>
                  <a:lnTo>
                    <a:pt x="3955" y="1565"/>
                  </a:lnTo>
                  <a:lnTo>
                    <a:pt x="3916" y="1595"/>
                  </a:lnTo>
                  <a:lnTo>
                    <a:pt x="3904" y="1595"/>
                  </a:lnTo>
                  <a:lnTo>
                    <a:pt x="3904" y="1591"/>
                  </a:lnTo>
                  <a:lnTo>
                    <a:pt x="3924" y="1531"/>
                  </a:lnTo>
                  <a:lnTo>
                    <a:pt x="3936" y="1467"/>
                  </a:lnTo>
                  <a:lnTo>
                    <a:pt x="3944" y="1400"/>
                  </a:lnTo>
                  <a:lnTo>
                    <a:pt x="3944" y="1333"/>
                  </a:lnTo>
                  <a:lnTo>
                    <a:pt x="3940" y="1265"/>
                  </a:lnTo>
                  <a:lnTo>
                    <a:pt x="3933" y="1200"/>
                  </a:lnTo>
                  <a:lnTo>
                    <a:pt x="3918" y="1138"/>
                  </a:lnTo>
                  <a:lnTo>
                    <a:pt x="3902" y="1080"/>
                  </a:lnTo>
                  <a:lnTo>
                    <a:pt x="3880" y="1027"/>
                  </a:lnTo>
                  <a:lnTo>
                    <a:pt x="3880" y="1024"/>
                  </a:lnTo>
                  <a:lnTo>
                    <a:pt x="3916" y="1025"/>
                  </a:lnTo>
                  <a:lnTo>
                    <a:pt x="3955" y="1027"/>
                  </a:lnTo>
                  <a:lnTo>
                    <a:pt x="3993" y="1027"/>
                  </a:lnTo>
                  <a:lnTo>
                    <a:pt x="4033" y="1025"/>
                  </a:lnTo>
                  <a:lnTo>
                    <a:pt x="4071" y="1022"/>
                  </a:lnTo>
                  <a:lnTo>
                    <a:pt x="4107" y="1016"/>
                  </a:lnTo>
                  <a:lnTo>
                    <a:pt x="4140" y="1005"/>
                  </a:lnTo>
                  <a:lnTo>
                    <a:pt x="4171" y="993"/>
                  </a:lnTo>
                  <a:lnTo>
                    <a:pt x="4195" y="976"/>
                  </a:lnTo>
                  <a:lnTo>
                    <a:pt x="4213" y="955"/>
                  </a:lnTo>
                  <a:lnTo>
                    <a:pt x="4236" y="831"/>
                  </a:lnTo>
                  <a:lnTo>
                    <a:pt x="4242" y="775"/>
                  </a:lnTo>
                  <a:lnTo>
                    <a:pt x="4240" y="724"/>
                  </a:lnTo>
                  <a:lnTo>
                    <a:pt x="4231" y="676"/>
                  </a:lnTo>
                  <a:lnTo>
                    <a:pt x="4215" y="635"/>
                  </a:lnTo>
                  <a:lnTo>
                    <a:pt x="4193" y="596"/>
                  </a:lnTo>
                  <a:lnTo>
                    <a:pt x="4167" y="562"/>
                  </a:lnTo>
                  <a:lnTo>
                    <a:pt x="4136" y="533"/>
                  </a:lnTo>
                  <a:lnTo>
                    <a:pt x="4102" y="505"/>
                  </a:lnTo>
                  <a:lnTo>
                    <a:pt x="4065" y="484"/>
                  </a:lnTo>
                  <a:lnTo>
                    <a:pt x="4027" y="465"/>
                  </a:lnTo>
                  <a:lnTo>
                    <a:pt x="3987" y="451"/>
                  </a:lnTo>
                  <a:lnTo>
                    <a:pt x="3938" y="438"/>
                  </a:lnTo>
                  <a:lnTo>
                    <a:pt x="3884" y="427"/>
                  </a:lnTo>
                  <a:lnTo>
                    <a:pt x="3824" y="422"/>
                  </a:lnTo>
                  <a:lnTo>
                    <a:pt x="3762" y="418"/>
                  </a:lnTo>
                  <a:lnTo>
                    <a:pt x="3700" y="418"/>
                  </a:lnTo>
                  <a:lnTo>
                    <a:pt x="3640" y="424"/>
                  </a:lnTo>
                  <a:lnTo>
                    <a:pt x="3584" y="431"/>
                  </a:lnTo>
                  <a:lnTo>
                    <a:pt x="3500" y="449"/>
                  </a:lnTo>
                  <a:lnTo>
                    <a:pt x="3424" y="467"/>
                  </a:lnTo>
                  <a:lnTo>
                    <a:pt x="3351" y="491"/>
                  </a:lnTo>
                  <a:lnTo>
                    <a:pt x="3284" y="516"/>
                  </a:lnTo>
                  <a:lnTo>
                    <a:pt x="3222" y="547"/>
                  </a:lnTo>
                  <a:lnTo>
                    <a:pt x="3165" y="582"/>
                  </a:lnTo>
                  <a:lnTo>
                    <a:pt x="3113" y="622"/>
                  </a:lnTo>
                  <a:lnTo>
                    <a:pt x="3067" y="669"/>
                  </a:lnTo>
                  <a:lnTo>
                    <a:pt x="3025" y="720"/>
                  </a:lnTo>
                  <a:lnTo>
                    <a:pt x="2989" y="780"/>
                  </a:lnTo>
                  <a:lnTo>
                    <a:pt x="2958" y="845"/>
                  </a:lnTo>
                  <a:lnTo>
                    <a:pt x="2933" y="918"/>
                  </a:lnTo>
                  <a:lnTo>
                    <a:pt x="2913" y="993"/>
                  </a:lnTo>
                  <a:lnTo>
                    <a:pt x="2900" y="1069"/>
                  </a:lnTo>
                  <a:lnTo>
                    <a:pt x="2889" y="1151"/>
                  </a:lnTo>
                  <a:lnTo>
                    <a:pt x="2882" y="1231"/>
                  </a:lnTo>
                  <a:lnTo>
                    <a:pt x="2875" y="1315"/>
                  </a:lnTo>
                  <a:lnTo>
                    <a:pt x="2865" y="1396"/>
                  </a:lnTo>
                  <a:lnTo>
                    <a:pt x="2856" y="1476"/>
                  </a:lnTo>
                  <a:lnTo>
                    <a:pt x="2844" y="1555"/>
                  </a:lnTo>
                  <a:lnTo>
                    <a:pt x="2827" y="1629"/>
                  </a:lnTo>
                  <a:lnTo>
                    <a:pt x="2804" y="1698"/>
                  </a:lnTo>
                  <a:lnTo>
                    <a:pt x="2773" y="1775"/>
                  </a:lnTo>
                  <a:lnTo>
                    <a:pt x="2738" y="1847"/>
                  </a:lnTo>
                  <a:lnTo>
                    <a:pt x="2702" y="1918"/>
                  </a:lnTo>
                  <a:lnTo>
                    <a:pt x="2664" y="1987"/>
                  </a:lnTo>
                  <a:lnTo>
                    <a:pt x="2625" y="2056"/>
                  </a:lnTo>
                  <a:lnTo>
                    <a:pt x="2587" y="2124"/>
                  </a:lnTo>
                  <a:lnTo>
                    <a:pt x="2549" y="2193"/>
                  </a:lnTo>
                  <a:lnTo>
                    <a:pt x="2513" y="2264"/>
                  </a:lnTo>
                  <a:lnTo>
                    <a:pt x="2476" y="2335"/>
                  </a:lnTo>
                  <a:lnTo>
                    <a:pt x="2444" y="2409"/>
                  </a:lnTo>
                  <a:lnTo>
                    <a:pt x="2415" y="2485"/>
                  </a:lnTo>
                  <a:lnTo>
                    <a:pt x="2387" y="2565"/>
                  </a:lnTo>
                  <a:lnTo>
                    <a:pt x="2365" y="2649"/>
                  </a:lnTo>
                  <a:lnTo>
                    <a:pt x="2347" y="2738"/>
                  </a:lnTo>
                  <a:lnTo>
                    <a:pt x="2336" y="2833"/>
                  </a:lnTo>
                  <a:lnTo>
                    <a:pt x="2331" y="2933"/>
                  </a:lnTo>
                  <a:lnTo>
                    <a:pt x="2333" y="3038"/>
                  </a:lnTo>
                  <a:lnTo>
                    <a:pt x="2324" y="3056"/>
                  </a:lnTo>
                  <a:lnTo>
                    <a:pt x="2316" y="3071"/>
                  </a:lnTo>
                  <a:lnTo>
                    <a:pt x="2309" y="3084"/>
                  </a:lnTo>
                  <a:lnTo>
                    <a:pt x="2300" y="3095"/>
                  </a:lnTo>
                  <a:lnTo>
                    <a:pt x="2287" y="3104"/>
                  </a:lnTo>
                  <a:lnTo>
                    <a:pt x="2269" y="3109"/>
                  </a:lnTo>
                  <a:lnTo>
                    <a:pt x="2244" y="3111"/>
                  </a:lnTo>
                  <a:lnTo>
                    <a:pt x="2218" y="3109"/>
                  </a:lnTo>
                  <a:lnTo>
                    <a:pt x="2198" y="3104"/>
                  </a:lnTo>
                  <a:lnTo>
                    <a:pt x="2184" y="3096"/>
                  </a:lnTo>
                  <a:lnTo>
                    <a:pt x="2173" y="3085"/>
                  </a:lnTo>
                  <a:lnTo>
                    <a:pt x="2165" y="3073"/>
                  </a:lnTo>
                  <a:lnTo>
                    <a:pt x="2160" y="3060"/>
                  </a:lnTo>
                  <a:lnTo>
                    <a:pt x="2156" y="3047"/>
                  </a:lnTo>
                  <a:lnTo>
                    <a:pt x="2155" y="2942"/>
                  </a:lnTo>
                  <a:lnTo>
                    <a:pt x="2147" y="2844"/>
                  </a:lnTo>
                  <a:lnTo>
                    <a:pt x="2133" y="2749"/>
                  </a:lnTo>
                  <a:lnTo>
                    <a:pt x="2115" y="2662"/>
                  </a:lnTo>
                  <a:lnTo>
                    <a:pt x="2089" y="2578"/>
                  </a:lnTo>
                  <a:lnTo>
                    <a:pt x="2062" y="2498"/>
                  </a:lnTo>
                  <a:lnTo>
                    <a:pt x="2029" y="2424"/>
                  </a:lnTo>
                  <a:lnTo>
                    <a:pt x="1995" y="2349"/>
                  </a:lnTo>
                  <a:lnTo>
                    <a:pt x="1956" y="2278"/>
                  </a:lnTo>
                  <a:lnTo>
                    <a:pt x="1918" y="2209"/>
                  </a:lnTo>
                  <a:lnTo>
                    <a:pt x="1878" y="2142"/>
                  </a:lnTo>
                  <a:lnTo>
                    <a:pt x="1838" y="2073"/>
                  </a:lnTo>
                  <a:lnTo>
                    <a:pt x="1798" y="2005"/>
                  </a:lnTo>
                  <a:lnTo>
                    <a:pt x="1760" y="1936"/>
                  </a:lnTo>
                  <a:lnTo>
                    <a:pt x="1724" y="1865"/>
                  </a:lnTo>
                  <a:lnTo>
                    <a:pt x="1687" y="1795"/>
                  </a:lnTo>
                  <a:lnTo>
                    <a:pt x="1656" y="1720"/>
                  </a:lnTo>
                  <a:lnTo>
                    <a:pt x="1633" y="1653"/>
                  </a:lnTo>
                  <a:lnTo>
                    <a:pt x="1615" y="1584"/>
                  </a:lnTo>
                  <a:lnTo>
                    <a:pt x="1600" y="1507"/>
                  </a:lnTo>
                  <a:lnTo>
                    <a:pt x="1587" y="1429"/>
                  </a:lnTo>
                  <a:lnTo>
                    <a:pt x="1575" y="1349"/>
                  </a:lnTo>
                  <a:lnTo>
                    <a:pt x="1565" y="1267"/>
                  </a:lnTo>
                  <a:lnTo>
                    <a:pt x="1555" y="1185"/>
                  </a:lnTo>
                  <a:lnTo>
                    <a:pt x="1542" y="1105"/>
                  </a:lnTo>
                  <a:lnTo>
                    <a:pt x="1529" y="1025"/>
                  </a:lnTo>
                  <a:lnTo>
                    <a:pt x="1515" y="949"/>
                  </a:lnTo>
                  <a:lnTo>
                    <a:pt x="1495" y="876"/>
                  </a:lnTo>
                  <a:lnTo>
                    <a:pt x="1471" y="809"/>
                  </a:lnTo>
                  <a:lnTo>
                    <a:pt x="1442" y="745"/>
                  </a:lnTo>
                  <a:lnTo>
                    <a:pt x="1407" y="691"/>
                  </a:lnTo>
                  <a:lnTo>
                    <a:pt x="1369" y="644"/>
                  </a:lnTo>
                  <a:lnTo>
                    <a:pt x="1324" y="602"/>
                  </a:lnTo>
                  <a:lnTo>
                    <a:pt x="1273" y="562"/>
                  </a:lnTo>
                  <a:lnTo>
                    <a:pt x="1216" y="529"/>
                  </a:lnTo>
                  <a:lnTo>
                    <a:pt x="1156" y="500"/>
                  </a:lnTo>
                  <a:lnTo>
                    <a:pt x="1093" y="475"/>
                  </a:lnTo>
                  <a:lnTo>
                    <a:pt x="1025" y="453"/>
                  </a:lnTo>
                  <a:lnTo>
                    <a:pt x="956" y="435"/>
                  </a:lnTo>
                  <a:lnTo>
                    <a:pt x="800" y="424"/>
                  </a:lnTo>
                  <a:lnTo>
                    <a:pt x="749" y="418"/>
                  </a:lnTo>
                  <a:lnTo>
                    <a:pt x="695" y="418"/>
                  </a:lnTo>
                  <a:lnTo>
                    <a:pt x="640" y="424"/>
                  </a:lnTo>
                  <a:lnTo>
                    <a:pt x="585" y="433"/>
                  </a:lnTo>
                  <a:lnTo>
                    <a:pt x="536" y="444"/>
                  </a:lnTo>
                  <a:lnTo>
                    <a:pt x="493" y="455"/>
                  </a:lnTo>
                  <a:lnTo>
                    <a:pt x="447" y="471"/>
                  </a:lnTo>
                  <a:lnTo>
                    <a:pt x="402" y="489"/>
                  </a:lnTo>
                  <a:lnTo>
                    <a:pt x="360" y="509"/>
                  </a:lnTo>
                  <a:lnTo>
                    <a:pt x="320" y="535"/>
                  </a:lnTo>
                  <a:lnTo>
                    <a:pt x="284" y="562"/>
                  </a:lnTo>
                  <a:lnTo>
                    <a:pt x="251" y="595"/>
                  </a:lnTo>
                  <a:lnTo>
                    <a:pt x="224" y="631"/>
                  </a:lnTo>
                  <a:lnTo>
                    <a:pt x="204" y="671"/>
                  </a:lnTo>
                  <a:lnTo>
                    <a:pt x="191" y="715"/>
                  </a:lnTo>
                  <a:lnTo>
                    <a:pt x="187" y="760"/>
                  </a:lnTo>
                  <a:lnTo>
                    <a:pt x="191" y="805"/>
                  </a:lnTo>
                  <a:lnTo>
                    <a:pt x="202" y="849"/>
                  </a:lnTo>
                  <a:lnTo>
                    <a:pt x="216" y="893"/>
                  </a:lnTo>
                  <a:lnTo>
                    <a:pt x="236" y="931"/>
                  </a:lnTo>
                  <a:lnTo>
                    <a:pt x="260" y="965"/>
                  </a:lnTo>
                  <a:lnTo>
                    <a:pt x="285" y="996"/>
                  </a:lnTo>
                  <a:lnTo>
                    <a:pt x="313" y="1020"/>
                  </a:lnTo>
                  <a:lnTo>
                    <a:pt x="340" y="1035"/>
                  </a:lnTo>
                  <a:lnTo>
                    <a:pt x="378" y="1045"/>
                  </a:lnTo>
                  <a:lnTo>
                    <a:pt x="415" y="1047"/>
                  </a:lnTo>
                  <a:lnTo>
                    <a:pt x="451" y="1044"/>
                  </a:lnTo>
                  <a:lnTo>
                    <a:pt x="487" y="1036"/>
                  </a:lnTo>
                  <a:lnTo>
                    <a:pt x="522" y="1027"/>
                  </a:lnTo>
                  <a:lnTo>
                    <a:pt x="555" y="1018"/>
                  </a:lnTo>
                  <a:lnTo>
                    <a:pt x="587" y="1011"/>
                  </a:lnTo>
                  <a:lnTo>
                    <a:pt x="527" y="1147"/>
                  </a:lnTo>
                  <a:lnTo>
                    <a:pt x="513" y="1213"/>
                  </a:lnTo>
                  <a:lnTo>
                    <a:pt x="505" y="1280"/>
                  </a:lnTo>
                  <a:lnTo>
                    <a:pt x="505" y="1349"/>
                  </a:lnTo>
                  <a:lnTo>
                    <a:pt x="511" y="1416"/>
                  </a:lnTo>
                  <a:lnTo>
                    <a:pt x="520" y="1484"/>
                  </a:lnTo>
                  <a:lnTo>
                    <a:pt x="533" y="1547"/>
                  </a:lnTo>
                  <a:lnTo>
                    <a:pt x="547" y="1607"/>
                  </a:lnTo>
                  <a:lnTo>
                    <a:pt x="482" y="1560"/>
                  </a:lnTo>
                  <a:lnTo>
                    <a:pt x="420" y="1507"/>
                  </a:lnTo>
                  <a:lnTo>
                    <a:pt x="360" y="1451"/>
                  </a:lnTo>
                  <a:lnTo>
                    <a:pt x="305" y="1391"/>
                  </a:lnTo>
                  <a:lnTo>
                    <a:pt x="253" y="1327"/>
                  </a:lnTo>
                  <a:lnTo>
                    <a:pt x="204" y="1264"/>
                  </a:lnTo>
                  <a:lnTo>
                    <a:pt x="165" y="1209"/>
                  </a:lnTo>
                  <a:lnTo>
                    <a:pt x="129" y="1155"/>
                  </a:lnTo>
                  <a:lnTo>
                    <a:pt x="96" y="1095"/>
                  </a:lnTo>
                  <a:lnTo>
                    <a:pt x="65" y="1033"/>
                  </a:lnTo>
                  <a:lnTo>
                    <a:pt x="40" y="967"/>
                  </a:lnTo>
                  <a:lnTo>
                    <a:pt x="16" y="889"/>
                  </a:lnTo>
                  <a:lnTo>
                    <a:pt x="4" y="813"/>
                  </a:lnTo>
                  <a:lnTo>
                    <a:pt x="0" y="742"/>
                  </a:lnTo>
                  <a:lnTo>
                    <a:pt x="5" y="675"/>
                  </a:lnTo>
                  <a:lnTo>
                    <a:pt x="18" y="609"/>
                  </a:lnTo>
                  <a:lnTo>
                    <a:pt x="40" y="549"/>
                  </a:lnTo>
                  <a:lnTo>
                    <a:pt x="69" y="493"/>
                  </a:lnTo>
                  <a:lnTo>
                    <a:pt x="105" y="440"/>
                  </a:lnTo>
                  <a:lnTo>
                    <a:pt x="147" y="393"/>
                  </a:lnTo>
                  <a:lnTo>
                    <a:pt x="195" y="347"/>
                  </a:lnTo>
                  <a:lnTo>
                    <a:pt x="249" y="307"/>
                  </a:lnTo>
                  <a:lnTo>
                    <a:pt x="307" y="273"/>
                  </a:lnTo>
                  <a:lnTo>
                    <a:pt x="371" y="240"/>
                  </a:lnTo>
                  <a:lnTo>
                    <a:pt x="436" y="213"/>
                  </a:lnTo>
                  <a:lnTo>
                    <a:pt x="507" y="191"/>
                  </a:lnTo>
                  <a:lnTo>
                    <a:pt x="580" y="173"/>
                  </a:lnTo>
                  <a:lnTo>
                    <a:pt x="656" y="158"/>
                  </a:lnTo>
                  <a:lnTo>
                    <a:pt x="735" y="151"/>
                  </a:lnTo>
                  <a:lnTo>
                    <a:pt x="815" y="145"/>
                  </a:lnTo>
                  <a:lnTo>
                    <a:pt x="895" y="147"/>
                  </a:lnTo>
                  <a:lnTo>
                    <a:pt x="975" y="153"/>
                  </a:lnTo>
                  <a:lnTo>
                    <a:pt x="1056" y="164"/>
                  </a:lnTo>
                  <a:lnTo>
                    <a:pt x="1236" y="187"/>
                  </a:lnTo>
                  <a:lnTo>
                    <a:pt x="1282" y="200"/>
                  </a:lnTo>
                  <a:lnTo>
                    <a:pt x="1333" y="215"/>
                  </a:lnTo>
                  <a:lnTo>
                    <a:pt x="1385" y="231"/>
                  </a:lnTo>
                  <a:lnTo>
                    <a:pt x="1444" y="244"/>
                  </a:lnTo>
                  <a:lnTo>
                    <a:pt x="1502" y="253"/>
                  </a:lnTo>
                  <a:lnTo>
                    <a:pt x="1562" y="255"/>
                  </a:lnTo>
                  <a:lnTo>
                    <a:pt x="1624" y="247"/>
                  </a:lnTo>
                  <a:lnTo>
                    <a:pt x="1669" y="235"/>
                  </a:lnTo>
                  <a:lnTo>
                    <a:pt x="1709" y="220"/>
                  </a:lnTo>
                  <a:lnTo>
                    <a:pt x="1745" y="202"/>
                  </a:lnTo>
                  <a:lnTo>
                    <a:pt x="1780" y="182"/>
                  </a:lnTo>
                  <a:lnTo>
                    <a:pt x="1813" y="160"/>
                  </a:lnTo>
                  <a:lnTo>
                    <a:pt x="1844" y="136"/>
                  </a:lnTo>
                  <a:lnTo>
                    <a:pt x="1876" y="115"/>
                  </a:lnTo>
                  <a:lnTo>
                    <a:pt x="1909" y="93"/>
                  </a:lnTo>
                  <a:lnTo>
                    <a:pt x="1944" y="71"/>
                  </a:lnTo>
                  <a:lnTo>
                    <a:pt x="1982" y="51"/>
                  </a:lnTo>
                  <a:lnTo>
                    <a:pt x="2025" y="35"/>
                  </a:lnTo>
                  <a:lnTo>
                    <a:pt x="2073" y="20"/>
                  </a:lnTo>
                  <a:lnTo>
                    <a:pt x="2125" y="9"/>
                  </a:lnTo>
                  <a:lnTo>
                    <a:pt x="2185" y="2"/>
                  </a:lnTo>
                  <a:lnTo>
                    <a:pt x="22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41E753F9-FC4C-4794-896F-2BABA6C4B8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2302" y="692696"/>
              <a:ext cx="273901" cy="333043"/>
            </a:xfrm>
            <a:custGeom>
              <a:avLst/>
              <a:gdLst>
                <a:gd name="T0" fmla="*/ 1033 w 2487"/>
                <a:gd name="T1" fmla="*/ 2647 h 3024"/>
                <a:gd name="T2" fmla="*/ 1169 w 2487"/>
                <a:gd name="T3" fmla="*/ 2318 h 3024"/>
                <a:gd name="T4" fmla="*/ 1260 w 2487"/>
                <a:gd name="T5" fmla="*/ 2242 h 3024"/>
                <a:gd name="T6" fmla="*/ 1367 w 2487"/>
                <a:gd name="T7" fmla="*/ 2700 h 3024"/>
                <a:gd name="T8" fmla="*/ 1462 w 2487"/>
                <a:gd name="T9" fmla="*/ 2265 h 3024"/>
                <a:gd name="T10" fmla="*/ 1118 w 2487"/>
                <a:gd name="T11" fmla="*/ 1982 h 3024"/>
                <a:gd name="T12" fmla="*/ 1140 w 2487"/>
                <a:gd name="T13" fmla="*/ 2189 h 3024"/>
                <a:gd name="T14" fmla="*/ 1475 w 2487"/>
                <a:gd name="T15" fmla="*/ 2080 h 3024"/>
                <a:gd name="T16" fmla="*/ 1698 w 2487"/>
                <a:gd name="T17" fmla="*/ 1654 h 3024"/>
                <a:gd name="T18" fmla="*/ 1509 w 2487"/>
                <a:gd name="T19" fmla="*/ 1891 h 3024"/>
                <a:gd name="T20" fmla="*/ 1675 w 2487"/>
                <a:gd name="T21" fmla="*/ 1876 h 3024"/>
                <a:gd name="T22" fmla="*/ 1787 w 2487"/>
                <a:gd name="T23" fmla="*/ 1649 h 3024"/>
                <a:gd name="T24" fmla="*/ 1784 w 2487"/>
                <a:gd name="T25" fmla="*/ 1573 h 3024"/>
                <a:gd name="T26" fmla="*/ 1896 w 2487"/>
                <a:gd name="T27" fmla="*/ 1634 h 3024"/>
                <a:gd name="T28" fmla="*/ 1971 w 2487"/>
                <a:gd name="T29" fmla="*/ 1433 h 3024"/>
                <a:gd name="T30" fmla="*/ 1380 w 2487"/>
                <a:gd name="T31" fmla="*/ 1365 h 3024"/>
                <a:gd name="T32" fmla="*/ 1335 w 2487"/>
                <a:gd name="T33" fmla="*/ 1805 h 3024"/>
                <a:gd name="T34" fmla="*/ 1289 w 2487"/>
                <a:gd name="T35" fmla="*/ 1393 h 3024"/>
                <a:gd name="T36" fmla="*/ 1171 w 2487"/>
                <a:gd name="T37" fmla="*/ 1469 h 3024"/>
                <a:gd name="T38" fmla="*/ 1149 w 2487"/>
                <a:gd name="T39" fmla="*/ 1791 h 3024"/>
                <a:gd name="T40" fmla="*/ 1038 w 2487"/>
                <a:gd name="T41" fmla="*/ 1416 h 3024"/>
                <a:gd name="T42" fmla="*/ 1033 w 2487"/>
                <a:gd name="T43" fmla="*/ 1638 h 3024"/>
                <a:gd name="T44" fmla="*/ 1047 w 2487"/>
                <a:gd name="T45" fmla="*/ 1831 h 3024"/>
                <a:gd name="T46" fmla="*/ 904 w 2487"/>
                <a:gd name="T47" fmla="*/ 1505 h 3024"/>
                <a:gd name="T48" fmla="*/ 945 w 2487"/>
                <a:gd name="T49" fmla="*/ 1756 h 3024"/>
                <a:gd name="T50" fmla="*/ 1316 w 2487"/>
                <a:gd name="T51" fmla="*/ 1891 h 3024"/>
                <a:gd name="T52" fmla="*/ 1480 w 2487"/>
                <a:gd name="T53" fmla="*/ 1520 h 3024"/>
                <a:gd name="T54" fmla="*/ 622 w 2487"/>
                <a:gd name="T55" fmla="*/ 1271 h 3024"/>
                <a:gd name="T56" fmla="*/ 831 w 2487"/>
                <a:gd name="T57" fmla="*/ 1405 h 3024"/>
                <a:gd name="T58" fmla="*/ 1925 w 2487"/>
                <a:gd name="T59" fmla="*/ 1156 h 3024"/>
                <a:gd name="T60" fmla="*/ 1987 w 2487"/>
                <a:gd name="T61" fmla="*/ 1218 h 3024"/>
                <a:gd name="T62" fmla="*/ 878 w 2487"/>
                <a:gd name="T63" fmla="*/ 1165 h 3024"/>
                <a:gd name="T64" fmla="*/ 929 w 2487"/>
                <a:gd name="T65" fmla="*/ 1384 h 3024"/>
                <a:gd name="T66" fmla="*/ 989 w 2487"/>
                <a:gd name="T67" fmla="*/ 1282 h 3024"/>
                <a:gd name="T68" fmla="*/ 913 w 2487"/>
                <a:gd name="T69" fmla="*/ 1064 h 3024"/>
                <a:gd name="T70" fmla="*/ 593 w 2487"/>
                <a:gd name="T71" fmla="*/ 1220 h 3024"/>
                <a:gd name="T72" fmla="*/ 1429 w 2487"/>
                <a:gd name="T73" fmla="*/ 976 h 3024"/>
                <a:gd name="T74" fmla="*/ 1387 w 2487"/>
                <a:gd name="T75" fmla="*/ 1276 h 3024"/>
                <a:gd name="T76" fmla="*/ 1518 w 2487"/>
                <a:gd name="T77" fmla="*/ 1231 h 3024"/>
                <a:gd name="T78" fmla="*/ 1556 w 2487"/>
                <a:gd name="T79" fmla="*/ 1002 h 3024"/>
                <a:gd name="T80" fmla="*/ 1142 w 2487"/>
                <a:gd name="T81" fmla="*/ 1094 h 3024"/>
                <a:gd name="T82" fmla="*/ 1165 w 2487"/>
                <a:gd name="T83" fmla="*/ 1298 h 3024"/>
                <a:gd name="T84" fmla="*/ 1222 w 2487"/>
                <a:gd name="T85" fmla="*/ 1136 h 3024"/>
                <a:gd name="T86" fmla="*/ 489 w 2487"/>
                <a:gd name="T87" fmla="*/ 916 h 3024"/>
                <a:gd name="T88" fmla="*/ 540 w 2487"/>
                <a:gd name="T89" fmla="*/ 902 h 3024"/>
                <a:gd name="T90" fmla="*/ 798 w 2487"/>
                <a:gd name="T91" fmla="*/ 938 h 3024"/>
                <a:gd name="T92" fmla="*/ 855 w 2487"/>
                <a:gd name="T93" fmla="*/ 927 h 3024"/>
                <a:gd name="T94" fmla="*/ 1491 w 2487"/>
                <a:gd name="T95" fmla="*/ 751 h 3024"/>
                <a:gd name="T96" fmla="*/ 1533 w 2487"/>
                <a:gd name="T97" fmla="*/ 840 h 3024"/>
                <a:gd name="T98" fmla="*/ 1125 w 2487"/>
                <a:gd name="T99" fmla="*/ 814 h 3024"/>
                <a:gd name="T100" fmla="*/ 1222 w 2487"/>
                <a:gd name="T101" fmla="*/ 898 h 3024"/>
                <a:gd name="T102" fmla="*/ 762 w 2487"/>
                <a:gd name="T103" fmla="*/ 596 h 3024"/>
                <a:gd name="T104" fmla="*/ 825 w 2487"/>
                <a:gd name="T105" fmla="*/ 734 h 3024"/>
                <a:gd name="T106" fmla="*/ 775 w 2487"/>
                <a:gd name="T107" fmla="*/ 604 h 3024"/>
                <a:gd name="T108" fmla="*/ 1475 w 2487"/>
                <a:gd name="T109" fmla="*/ 596 h 3024"/>
                <a:gd name="T110" fmla="*/ 1535 w 2487"/>
                <a:gd name="T111" fmla="*/ 433 h 3024"/>
                <a:gd name="T112" fmla="*/ 1120 w 2487"/>
                <a:gd name="T113" fmla="*/ 604 h 3024"/>
                <a:gd name="T114" fmla="*/ 2304 w 2487"/>
                <a:gd name="T115" fmla="*/ 173 h 3024"/>
                <a:gd name="T116" fmla="*/ 167 w 2487"/>
                <a:gd name="T117" fmla="*/ 2829 h 3024"/>
                <a:gd name="T118" fmla="*/ 95 w 2487"/>
                <a:gd name="T119" fmla="*/ 2914 h 3024"/>
                <a:gd name="T120" fmla="*/ 2367 w 2487"/>
                <a:gd name="T121" fmla="*/ 93 h 3024"/>
                <a:gd name="T122" fmla="*/ 2464 w 2487"/>
                <a:gd name="T123" fmla="*/ 3022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7" h="3024">
                  <a:moveTo>
                    <a:pt x="1073" y="2245"/>
                  </a:moveTo>
                  <a:lnTo>
                    <a:pt x="1058" y="2260"/>
                  </a:lnTo>
                  <a:lnTo>
                    <a:pt x="1047" y="2285"/>
                  </a:lnTo>
                  <a:lnTo>
                    <a:pt x="1038" y="2316"/>
                  </a:lnTo>
                  <a:lnTo>
                    <a:pt x="1031" y="2353"/>
                  </a:lnTo>
                  <a:lnTo>
                    <a:pt x="1027" y="2394"/>
                  </a:lnTo>
                  <a:lnTo>
                    <a:pt x="1025" y="2438"/>
                  </a:lnTo>
                  <a:lnTo>
                    <a:pt x="1025" y="2484"/>
                  </a:lnTo>
                  <a:lnTo>
                    <a:pt x="1025" y="2527"/>
                  </a:lnTo>
                  <a:lnTo>
                    <a:pt x="1027" y="2571"/>
                  </a:lnTo>
                  <a:lnTo>
                    <a:pt x="1031" y="2611"/>
                  </a:lnTo>
                  <a:lnTo>
                    <a:pt x="1033" y="2647"/>
                  </a:lnTo>
                  <a:lnTo>
                    <a:pt x="1035" y="2676"/>
                  </a:lnTo>
                  <a:lnTo>
                    <a:pt x="1036" y="2698"/>
                  </a:lnTo>
                  <a:lnTo>
                    <a:pt x="1149" y="2702"/>
                  </a:lnTo>
                  <a:lnTo>
                    <a:pt x="1153" y="2671"/>
                  </a:lnTo>
                  <a:lnTo>
                    <a:pt x="1160" y="2634"/>
                  </a:lnTo>
                  <a:lnTo>
                    <a:pt x="1165" y="2593"/>
                  </a:lnTo>
                  <a:lnTo>
                    <a:pt x="1171" y="2547"/>
                  </a:lnTo>
                  <a:lnTo>
                    <a:pt x="1175" y="2500"/>
                  </a:lnTo>
                  <a:lnTo>
                    <a:pt x="1176" y="2451"/>
                  </a:lnTo>
                  <a:lnTo>
                    <a:pt x="1178" y="2404"/>
                  </a:lnTo>
                  <a:lnTo>
                    <a:pt x="1175" y="2360"/>
                  </a:lnTo>
                  <a:lnTo>
                    <a:pt x="1169" y="2318"/>
                  </a:lnTo>
                  <a:lnTo>
                    <a:pt x="1160" y="2284"/>
                  </a:lnTo>
                  <a:lnTo>
                    <a:pt x="1147" y="2256"/>
                  </a:lnTo>
                  <a:lnTo>
                    <a:pt x="1131" y="2253"/>
                  </a:lnTo>
                  <a:lnTo>
                    <a:pt x="1115" y="2249"/>
                  </a:lnTo>
                  <a:lnTo>
                    <a:pt x="1096" y="2245"/>
                  </a:lnTo>
                  <a:lnTo>
                    <a:pt x="1073" y="2245"/>
                  </a:lnTo>
                  <a:close/>
                  <a:moveTo>
                    <a:pt x="1398" y="2191"/>
                  </a:moveTo>
                  <a:lnTo>
                    <a:pt x="1371" y="2202"/>
                  </a:lnTo>
                  <a:lnTo>
                    <a:pt x="1342" y="2211"/>
                  </a:lnTo>
                  <a:lnTo>
                    <a:pt x="1313" y="2220"/>
                  </a:lnTo>
                  <a:lnTo>
                    <a:pt x="1285" y="2229"/>
                  </a:lnTo>
                  <a:lnTo>
                    <a:pt x="1260" y="2242"/>
                  </a:lnTo>
                  <a:lnTo>
                    <a:pt x="1240" y="2260"/>
                  </a:lnTo>
                  <a:lnTo>
                    <a:pt x="1235" y="2298"/>
                  </a:lnTo>
                  <a:lnTo>
                    <a:pt x="1236" y="2338"/>
                  </a:lnTo>
                  <a:lnTo>
                    <a:pt x="1242" y="2382"/>
                  </a:lnTo>
                  <a:lnTo>
                    <a:pt x="1253" y="2427"/>
                  </a:lnTo>
                  <a:lnTo>
                    <a:pt x="1267" y="2473"/>
                  </a:lnTo>
                  <a:lnTo>
                    <a:pt x="1285" y="2518"/>
                  </a:lnTo>
                  <a:lnTo>
                    <a:pt x="1302" y="2562"/>
                  </a:lnTo>
                  <a:lnTo>
                    <a:pt x="1322" y="2604"/>
                  </a:lnTo>
                  <a:lnTo>
                    <a:pt x="1338" y="2640"/>
                  </a:lnTo>
                  <a:lnTo>
                    <a:pt x="1355" y="2673"/>
                  </a:lnTo>
                  <a:lnTo>
                    <a:pt x="1367" y="2700"/>
                  </a:lnTo>
                  <a:lnTo>
                    <a:pt x="1467" y="2689"/>
                  </a:lnTo>
                  <a:lnTo>
                    <a:pt x="1469" y="2678"/>
                  </a:lnTo>
                  <a:lnTo>
                    <a:pt x="1471" y="2656"/>
                  </a:lnTo>
                  <a:lnTo>
                    <a:pt x="1471" y="2625"/>
                  </a:lnTo>
                  <a:lnTo>
                    <a:pt x="1473" y="2587"/>
                  </a:lnTo>
                  <a:lnTo>
                    <a:pt x="1473" y="2544"/>
                  </a:lnTo>
                  <a:lnTo>
                    <a:pt x="1473" y="2496"/>
                  </a:lnTo>
                  <a:lnTo>
                    <a:pt x="1471" y="2447"/>
                  </a:lnTo>
                  <a:lnTo>
                    <a:pt x="1471" y="2396"/>
                  </a:lnTo>
                  <a:lnTo>
                    <a:pt x="1469" y="2349"/>
                  </a:lnTo>
                  <a:lnTo>
                    <a:pt x="1465" y="2305"/>
                  </a:lnTo>
                  <a:lnTo>
                    <a:pt x="1462" y="2265"/>
                  </a:lnTo>
                  <a:lnTo>
                    <a:pt x="1458" y="2234"/>
                  </a:lnTo>
                  <a:lnTo>
                    <a:pt x="1453" y="2213"/>
                  </a:lnTo>
                  <a:lnTo>
                    <a:pt x="1447" y="2202"/>
                  </a:lnTo>
                  <a:lnTo>
                    <a:pt x="1435" y="2194"/>
                  </a:lnTo>
                  <a:lnTo>
                    <a:pt x="1418" y="2191"/>
                  </a:lnTo>
                  <a:lnTo>
                    <a:pt x="1398" y="2191"/>
                  </a:lnTo>
                  <a:close/>
                  <a:moveTo>
                    <a:pt x="1282" y="1953"/>
                  </a:moveTo>
                  <a:lnTo>
                    <a:pt x="1231" y="1954"/>
                  </a:lnTo>
                  <a:lnTo>
                    <a:pt x="1205" y="1960"/>
                  </a:lnTo>
                  <a:lnTo>
                    <a:pt x="1176" y="1965"/>
                  </a:lnTo>
                  <a:lnTo>
                    <a:pt x="1147" y="1973"/>
                  </a:lnTo>
                  <a:lnTo>
                    <a:pt x="1118" y="1982"/>
                  </a:lnTo>
                  <a:lnTo>
                    <a:pt x="1089" y="1993"/>
                  </a:lnTo>
                  <a:lnTo>
                    <a:pt x="1064" y="2005"/>
                  </a:lnTo>
                  <a:lnTo>
                    <a:pt x="1040" y="2020"/>
                  </a:lnTo>
                  <a:lnTo>
                    <a:pt x="1020" y="2040"/>
                  </a:lnTo>
                  <a:lnTo>
                    <a:pt x="1005" y="2062"/>
                  </a:lnTo>
                  <a:lnTo>
                    <a:pt x="995" y="2089"/>
                  </a:lnTo>
                  <a:lnTo>
                    <a:pt x="993" y="2120"/>
                  </a:lnTo>
                  <a:lnTo>
                    <a:pt x="1011" y="2144"/>
                  </a:lnTo>
                  <a:lnTo>
                    <a:pt x="1036" y="2162"/>
                  </a:lnTo>
                  <a:lnTo>
                    <a:pt x="1067" y="2174"/>
                  </a:lnTo>
                  <a:lnTo>
                    <a:pt x="1102" y="2184"/>
                  </a:lnTo>
                  <a:lnTo>
                    <a:pt x="1140" y="2189"/>
                  </a:lnTo>
                  <a:lnTo>
                    <a:pt x="1180" y="2189"/>
                  </a:lnTo>
                  <a:lnTo>
                    <a:pt x="1220" y="2187"/>
                  </a:lnTo>
                  <a:lnTo>
                    <a:pt x="1262" y="2182"/>
                  </a:lnTo>
                  <a:lnTo>
                    <a:pt x="1302" y="2174"/>
                  </a:lnTo>
                  <a:lnTo>
                    <a:pt x="1338" y="2165"/>
                  </a:lnTo>
                  <a:lnTo>
                    <a:pt x="1371" y="2153"/>
                  </a:lnTo>
                  <a:lnTo>
                    <a:pt x="1400" y="2140"/>
                  </a:lnTo>
                  <a:lnTo>
                    <a:pt x="1415" y="2133"/>
                  </a:lnTo>
                  <a:lnTo>
                    <a:pt x="1431" y="2122"/>
                  </a:lnTo>
                  <a:lnTo>
                    <a:pt x="1447" y="2111"/>
                  </a:lnTo>
                  <a:lnTo>
                    <a:pt x="1462" y="2096"/>
                  </a:lnTo>
                  <a:lnTo>
                    <a:pt x="1475" y="2080"/>
                  </a:lnTo>
                  <a:lnTo>
                    <a:pt x="1480" y="2064"/>
                  </a:lnTo>
                  <a:lnTo>
                    <a:pt x="1480" y="2045"/>
                  </a:lnTo>
                  <a:lnTo>
                    <a:pt x="1473" y="2024"/>
                  </a:lnTo>
                  <a:lnTo>
                    <a:pt x="1456" y="2002"/>
                  </a:lnTo>
                  <a:lnTo>
                    <a:pt x="1433" y="1982"/>
                  </a:lnTo>
                  <a:lnTo>
                    <a:pt x="1404" y="1969"/>
                  </a:lnTo>
                  <a:lnTo>
                    <a:pt x="1369" y="1958"/>
                  </a:lnTo>
                  <a:lnTo>
                    <a:pt x="1327" y="1953"/>
                  </a:lnTo>
                  <a:lnTo>
                    <a:pt x="1282" y="1953"/>
                  </a:lnTo>
                  <a:close/>
                  <a:moveTo>
                    <a:pt x="1727" y="1634"/>
                  </a:moveTo>
                  <a:lnTo>
                    <a:pt x="1711" y="1642"/>
                  </a:lnTo>
                  <a:lnTo>
                    <a:pt x="1698" y="1654"/>
                  </a:lnTo>
                  <a:lnTo>
                    <a:pt x="1693" y="1669"/>
                  </a:lnTo>
                  <a:lnTo>
                    <a:pt x="1695" y="1685"/>
                  </a:lnTo>
                  <a:lnTo>
                    <a:pt x="1696" y="1702"/>
                  </a:lnTo>
                  <a:lnTo>
                    <a:pt x="1693" y="1722"/>
                  </a:lnTo>
                  <a:lnTo>
                    <a:pt x="1680" y="1747"/>
                  </a:lnTo>
                  <a:lnTo>
                    <a:pt x="1662" y="1774"/>
                  </a:lnTo>
                  <a:lnTo>
                    <a:pt x="1636" y="1802"/>
                  </a:lnTo>
                  <a:lnTo>
                    <a:pt x="1605" y="1829"/>
                  </a:lnTo>
                  <a:lnTo>
                    <a:pt x="1575" y="1853"/>
                  </a:lnTo>
                  <a:lnTo>
                    <a:pt x="1544" y="1869"/>
                  </a:lnTo>
                  <a:lnTo>
                    <a:pt x="1515" y="1880"/>
                  </a:lnTo>
                  <a:lnTo>
                    <a:pt x="1509" y="1891"/>
                  </a:lnTo>
                  <a:lnTo>
                    <a:pt x="1505" y="1900"/>
                  </a:lnTo>
                  <a:lnTo>
                    <a:pt x="1504" y="1909"/>
                  </a:lnTo>
                  <a:lnTo>
                    <a:pt x="1507" y="1922"/>
                  </a:lnTo>
                  <a:lnTo>
                    <a:pt x="1524" y="1949"/>
                  </a:lnTo>
                  <a:lnTo>
                    <a:pt x="1549" y="1971"/>
                  </a:lnTo>
                  <a:lnTo>
                    <a:pt x="1580" y="1985"/>
                  </a:lnTo>
                  <a:lnTo>
                    <a:pt x="1616" y="1989"/>
                  </a:lnTo>
                  <a:lnTo>
                    <a:pt x="1629" y="1971"/>
                  </a:lnTo>
                  <a:lnTo>
                    <a:pt x="1635" y="1953"/>
                  </a:lnTo>
                  <a:lnTo>
                    <a:pt x="1638" y="1933"/>
                  </a:lnTo>
                  <a:lnTo>
                    <a:pt x="1647" y="1911"/>
                  </a:lnTo>
                  <a:lnTo>
                    <a:pt x="1675" y="1876"/>
                  </a:lnTo>
                  <a:lnTo>
                    <a:pt x="1698" y="1844"/>
                  </a:lnTo>
                  <a:lnTo>
                    <a:pt x="1722" y="1811"/>
                  </a:lnTo>
                  <a:lnTo>
                    <a:pt x="1749" y="1776"/>
                  </a:lnTo>
                  <a:lnTo>
                    <a:pt x="1765" y="1764"/>
                  </a:lnTo>
                  <a:lnTo>
                    <a:pt x="1784" y="1754"/>
                  </a:lnTo>
                  <a:lnTo>
                    <a:pt x="1804" y="1747"/>
                  </a:lnTo>
                  <a:lnTo>
                    <a:pt x="1822" y="1738"/>
                  </a:lnTo>
                  <a:lnTo>
                    <a:pt x="1838" y="1725"/>
                  </a:lnTo>
                  <a:lnTo>
                    <a:pt x="1842" y="1707"/>
                  </a:lnTo>
                  <a:lnTo>
                    <a:pt x="1829" y="1684"/>
                  </a:lnTo>
                  <a:lnTo>
                    <a:pt x="1811" y="1665"/>
                  </a:lnTo>
                  <a:lnTo>
                    <a:pt x="1787" y="1649"/>
                  </a:lnTo>
                  <a:lnTo>
                    <a:pt x="1760" y="1638"/>
                  </a:lnTo>
                  <a:lnTo>
                    <a:pt x="1727" y="1634"/>
                  </a:lnTo>
                  <a:close/>
                  <a:moveTo>
                    <a:pt x="1887" y="1344"/>
                  </a:moveTo>
                  <a:lnTo>
                    <a:pt x="1869" y="1358"/>
                  </a:lnTo>
                  <a:lnTo>
                    <a:pt x="1860" y="1373"/>
                  </a:lnTo>
                  <a:lnTo>
                    <a:pt x="1860" y="1387"/>
                  </a:lnTo>
                  <a:lnTo>
                    <a:pt x="1867" y="1405"/>
                  </a:lnTo>
                  <a:lnTo>
                    <a:pt x="1880" y="1424"/>
                  </a:lnTo>
                  <a:lnTo>
                    <a:pt x="1825" y="1549"/>
                  </a:lnTo>
                  <a:lnTo>
                    <a:pt x="1815" y="1558"/>
                  </a:lnTo>
                  <a:lnTo>
                    <a:pt x="1798" y="1565"/>
                  </a:lnTo>
                  <a:lnTo>
                    <a:pt x="1784" y="1573"/>
                  </a:lnTo>
                  <a:lnTo>
                    <a:pt x="1771" y="1584"/>
                  </a:lnTo>
                  <a:lnTo>
                    <a:pt x="1765" y="1594"/>
                  </a:lnTo>
                  <a:lnTo>
                    <a:pt x="1780" y="1609"/>
                  </a:lnTo>
                  <a:lnTo>
                    <a:pt x="1798" y="1622"/>
                  </a:lnTo>
                  <a:lnTo>
                    <a:pt x="1820" y="1633"/>
                  </a:lnTo>
                  <a:lnTo>
                    <a:pt x="1842" y="1642"/>
                  </a:lnTo>
                  <a:lnTo>
                    <a:pt x="1867" y="1644"/>
                  </a:lnTo>
                  <a:lnTo>
                    <a:pt x="1891" y="1638"/>
                  </a:lnTo>
                  <a:lnTo>
                    <a:pt x="1893" y="1636"/>
                  </a:lnTo>
                  <a:lnTo>
                    <a:pt x="1895" y="1634"/>
                  </a:lnTo>
                  <a:lnTo>
                    <a:pt x="1895" y="1634"/>
                  </a:lnTo>
                  <a:lnTo>
                    <a:pt x="1896" y="1634"/>
                  </a:lnTo>
                  <a:lnTo>
                    <a:pt x="1896" y="1634"/>
                  </a:lnTo>
                  <a:lnTo>
                    <a:pt x="1896" y="1633"/>
                  </a:lnTo>
                  <a:lnTo>
                    <a:pt x="1898" y="1629"/>
                  </a:lnTo>
                  <a:lnTo>
                    <a:pt x="1902" y="1613"/>
                  </a:lnTo>
                  <a:lnTo>
                    <a:pt x="1900" y="1598"/>
                  </a:lnTo>
                  <a:lnTo>
                    <a:pt x="1896" y="1585"/>
                  </a:lnTo>
                  <a:lnTo>
                    <a:pt x="1893" y="1571"/>
                  </a:lnTo>
                  <a:lnTo>
                    <a:pt x="1893" y="1556"/>
                  </a:lnTo>
                  <a:lnTo>
                    <a:pt x="1933" y="1462"/>
                  </a:lnTo>
                  <a:lnTo>
                    <a:pt x="1944" y="1449"/>
                  </a:lnTo>
                  <a:lnTo>
                    <a:pt x="1956" y="1440"/>
                  </a:lnTo>
                  <a:lnTo>
                    <a:pt x="1971" y="1433"/>
                  </a:lnTo>
                  <a:lnTo>
                    <a:pt x="1985" y="1425"/>
                  </a:lnTo>
                  <a:lnTo>
                    <a:pt x="1998" y="1414"/>
                  </a:lnTo>
                  <a:lnTo>
                    <a:pt x="2007" y="1400"/>
                  </a:lnTo>
                  <a:lnTo>
                    <a:pt x="2013" y="1387"/>
                  </a:lnTo>
                  <a:lnTo>
                    <a:pt x="1991" y="1371"/>
                  </a:lnTo>
                  <a:lnTo>
                    <a:pt x="1971" y="1360"/>
                  </a:lnTo>
                  <a:lnTo>
                    <a:pt x="1947" y="1351"/>
                  </a:lnTo>
                  <a:lnTo>
                    <a:pt x="1918" y="1345"/>
                  </a:lnTo>
                  <a:lnTo>
                    <a:pt x="1887" y="1344"/>
                  </a:lnTo>
                  <a:close/>
                  <a:moveTo>
                    <a:pt x="1435" y="1336"/>
                  </a:moveTo>
                  <a:lnTo>
                    <a:pt x="1396" y="1353"/>
                  </a:lnTo>
                  <a:lnTo>
                    <a:pt x="1380" y="1365"/>
                  </a:lnTo>
                  <a:lnTo>
                    <a:pt x="1369" y="1384"/>
                  </a:lnTo>
                  <a:lnTo>
                    <a:pt x="1365" y="1407"/>
                  </a:lnTo>
                  <a:lnTo>
                    <a:pt x="1369" y="1434"/>
                  </a:lnTo>
                  <a:lnTo>
                    <a:pt x="1380" y="1484"/>
                  </a:lnTo>
                  <a:lnTo>
                    <a:pt x="1385" y="1527"/>
                  </a:lnTo>
                  <a:lnTo>
                    <a:pt x="1385" y="1567"/>
                  </a:lnTo>
                  <a:lnTo>
                    <a:pt x="1382" y="1605"/>
                  </a:lnTo>
                  <a:lnTo>
                    <a:pt x="1375" y="1644"/>
                  </a:lnTo>
                  <a:lnTo>
                    <a:pt x="1365" y="1680"/>
                  </a:lnTo>
                  <a:lnTo>
                    <a:pt x="1356" y="1720"/>
                  </a:lnTo>
                  <a:lnTo>
                    <a:pt x="1345" y="1762"/>
                  </a:lnTo>
                  <a:lnTo>
                    <a:pt x="1335" y="1805"/>
                  </a:lnTo>
                  <a:lnTo>
                    <a:pt x="1315" y="1818"/>
                  </a:lnTo>
                  <a:lnTo>
                    <a:pt x="1289" y="1784"/>
                  </a:lnTo>
                  <a:lnTo>
                    <a:pt x="1275" y="1747"/>
                  </a:lnTo>
                  <a:lnTo>
                    <a:pt x="1265" y="1709"/>
                  </a:lnTo>
                  <a:lnTo>
                    <a:pt x="1264" y="1669"/>
                  </a:lnTo>
                  <a:lnTo>
                    <a:pt x="1265" y="1627"/>
                  </a:lnTo>
                  <a:lnTo>
                    <a:pt x="1271" y="1585"/>
                  </a:lnTo>
                  <a:lnTo>
                    <a:pt x="1276" y="1544"/>
                  </a:lnTo>
                  <a:lnTo>
                    <a:pt x="1284" y="1504"/>
                  </a:lnTo>
                  <a:lnTo>
                    <a:pt x="1289" y="1465"/>
                  </a:lnTo>
                  <a:lnTo>
                    <a:pt x="1291" y="1427"/>
                  </a:lnTo>
                  <a:lnTo>
                    <a:pt x="1289" y="1393"/>
                  </a:lnTo>
                  <a:lnTo>
                    <a:pt x="1282" y="1360"/>
                  </a:lnTo>
                  <a:lnTo>
                    <a:pt x="1264" y="1351"/>
                  </a:lnTo>
                  <a:lnTo>
                    <a:pt x="1240" y="1345"/>
                  </a:lnTo>
                  <a:lnTo>
                    <a:pt x="1216" y="1344"/>
                  </a:lnTo>
                  <a:lnTo>
                    <a:pt x="1191" y="1347"/>
                  </a:lnTo>
                  <a:lnTo>
                    <a:pt x="1169" y="1356"/>
                  </a:lnTo>
                  <a:lnTo>
                    <a:pt x="1149" y="1371"/>
                  </a:lnTo>
                  <a:lnTo>
                    <a:pt x="1135" y="1391"/>
                  </a:lnTo>
                  <a:lnTo>
                    <a:pt x="1138" y="1418"/>
                  </a:lnTo>
                  <a:lnTo>
                    <a:pt x="1147" y="1440"/>
                  </a:lnTo>
                  <a:lnTo>
                    <a:pt x="1158" y="1454"/>
                  </a:lnTo>
                  <a:lnTo>
                    <a:pt x="1171" y="1469"/>
                  </a:lnTo>
                  <a:lnTo>
                    <a:pt x="1184" y="1484"/>
                  </a:lnTo>
                  <a:lnTo>
                    <a:pt x="1193" y="1502"/>
                  </a:lnTo>
                  <a:lnTo>
                    <a:pt x="1204" y="1534"/>
                  </a:lnTo>
                  <a:lnTo>
                    <a:pt x="1211" y="1574"/>
                  </a:lnTo>
                  <a:lnTo>
                    <a:pt x="1213" y="1616"/>
                  </a:lnTo>
                  <a:lnTo>
                    <a:pt x="1211" y="1660"/>
                  </a:lnTo>
                  <a:lnTo>
                    <a:pt x="1207" y="1704"/>
                  </a:lnTo>
                  <a:lnTo>
                    <a:pt x="1202" y="1744"/>
                  </a:lnTo>
                  <a:lnTo>
                    <a:pt x="1195" y="1780"/>
                  </a:lnTo>
                  <a:lnTo>
                    <a:pt x="1185" y="1809"/>
                  </a:lnTo>
                  <a:lnTo>
                    <a:pt x="1178" y="1813"/>
                  </a:lnTo>
                  <a:lnTo>
                    <a:pt x="1149" y="1791"/>
                  </a:lnTo>
                  <a:lnTo>
                    <a:pt x="1127" y="1764"/>
                  </a:lnTo>
                  <a:lnTo>
                    <a:pt x="1111" y="1734"/>
                  </a:lnTo>
                  <a:lnTo>
                    <a:pt x="1102" y="1700"/>
                  </a:lnTo>
                  <a:lnTo>
                    <a:pt x="1095" y="1665"/>
                  </a:lnTo>
                  <a:lnTo>
                    <a:pt x="1091" y="1627"/>
                  </a:lnTo>
                  <a:lnTo>
                    <a:pt x="1089" y="1587"/>
                  </a:lnTo>
                  <a:lnTo>
                    <a:pt x="1087" y="1547"/>
                  </a:lnTo>
                  <a:lnTo>
                    <a:pt x="1085" y="1507"/>
                  </a:lnTo>
                  <a:lnTo>
                    <a:pt x="1082" y="1467"/>
                  </a:lnTo>
                  <a:lnTo>
                    <a:pt x="1075" y="1427"/>
                  </a:lnTo>
                  <a:lnTo>
                    <a:pt x="1058" y="1420"/>
                  </a:lnTo>
                  <a:lnTo>
                    <a:pt x="1038" y="1416"/>
                  </a:lnTo>
                  <a:lnTo>
                    <a:pt x="1015" y="1420"/>
                  </a:lnTo>
                  <a:lnTo>
                    <a:pt x="991" y="1425"/>
                  </a:lnTo>
                  <a:lnTo>
                    <a:pt x="969" y="1434"/>
                  </a:lnTo>
                  <a:lnTo>
                    <a:pt x="953" y="1444"/>
                  </a:lnTo>
                  <a:lnTo>
                    <a:pt x="947" y="1453"/>
                  </a:lnTo>
                  <a:lnTo>
                    <a:pt x="947" y="1469"/>
                  </a:lnTo>
                  <a:lnTo>
                    <a:pt x="955" y="1491"/>
                  </a:lnTo>
                  <a:lnTo>
                    <a:pt x="965" y="1514"/>
                  </a:lnTo>
                  <a:lnTo>
                    <a:pt x="980" y="1544"/>
                  </a:lnTo>
                  <a:lnTo>
                    <a:pt x="998" y="1573"/>
                  </a:lnTo>
                  <a:lnTo>
                    <a:pt x="1016" y="1605"/>
                  </a:lnTo>
                  <a:lnTo>
                    <a:pt x="1033" y="1638"/>
                  </a:lnTo>
                  <a:lnTo>
                    <a:pt x="1049" y="1673"/>
                  </a:lnTo>
                  <a:lnTo>
                    <a:pt x="1062" y="1705"/>
                  </a:lnTo>
                  <a:lnTo>
                    <a:pt x="1071" y="1738"/>
                  </a:lnTo>
                  <a:lnTo>
                    <a:pt x="1075" y="1769"/>
                  </a:lnTo>
                  <a:lnTo>
                    <a:pt x="1073" y="1796"/>
                  </a:lnTo>
                  <a:lnTo>
                    <a:pt x="1062" y="1822"/>
                  </a:lnTo>
                  <a:lnTo>
                    <a:pt x="1058" y="1825"/>
                  </a:lnTo>
                  <a:lnTo>
                    <a:pt x="1056" y="1827"/>
                  </a:lnTo>
                  <a:lnTo>
                    <a:pt x="1055" y="1829"/>
                  </a:lnTo>
                  <a:lnTo>
                    <a:pt x="1053" y="1829"/>
                  </a:lnTo>
                  <a:lnTo>
                    <a:pt x="1051" y="1831"/>
                  </a:lnTo>
                  <a:lnTo>
                    <a:pt x="1047" y="1831"/>
                  </a:lnTo>
                  <a:lnTo>
                    <a:pt x="1042" y="1833"/>
                  </a:lnTo>
                  <a:lnTo>
                    <a:pt x="1015" y="1814"/>
                  </a:lnTo>
                  <a:lnTo>
                    <a:pt x="995" y="1791"/>
                  </a:lnTo>
                  <a:lnTo>
                    <a:pt x="980" y="1764"/>
                  </a:lnTo>
                  <a:lnTo>
                    <a:pt x="969" y="1733"/>
                  </a:lnTo>
                  <a:lnTo>
                    <a:pt x="960" y="1700"/>
                  </a:lnTo>
                  <a:lnTo>
                    <a:pt x="953" y="1665"/>
                  </a:lnTo>
                  <a:lnTo>
                    <a:pt x="947" y="1631"/>
                  </a:lnTo>
                  <a:lnTo>
                    <a:pt x="940" y="1596"/>
                  </a:lnTo>
                  <a:lnTo>
                    <a:pt x="931" y="1564"/>
                  </a:lnTo>
                  <a:lnTo>
                    <a:pt x="920" y="1533"/>
                  </a:lnTo>
                  <a:lnTo>
                    <a:pt x="904" y="1505"/>
                  </a:lnTo>
                  <a:lnTo>
                    <a:pt x="871" y="1500"/>
                  </a:lnTo>
                  <a:lnTo>
                    <a:pt x="840" y="1502"/>
                  </a:lnTo>
                  <a:lnTo>
                    <a:pt x="807" y="1505"/>
                  </a:lnTo>
                  <a:lnTo>
                    <a:pt x="798" y="1527"/>
                  </a:lnTo>
                  <a:lnTo>
                    <a:pt x="800" y="1549"/>
                  </a:lnTo>
                  <a:lnTo>
                    <a:pt x="807" y="1569"/>
                  </a:lnTo>
                  <a:lnTo>
                    <a:pt x="822" y="1587"/>
                  </a:lnTo>
                  <a:lnTo>
                    <a:pt x="849" y="1618"/>
                  </a:lnTo>
                  <a:lnTo>
                    <a:pt x="876" y="1649"/>
                  </a:lnTo>
                  <a:lnTo>
                    <a:pt x="902" y="1680"/>
                  </a:lnTo>
                  <a:lnTo>
                    <a:pt x="925" y="1716"/>
                  </a:lnTo>
                  <a:lnTo>
                    <a:pt x="945" y="1756"/>
                  </a:lnTo>
                  <a:lnTo>
                    <a:pt x="985" y="1920"/>
                  </a:lnTo>
                  <a:lnTo>
                    <a:pt x="989" y="1925"/>
                  </a:lnTo>
                  <a:lnTo>
                    <a:pt x="995" y="1929"/>
                  </a:lnTo>
                  <a:lnTo>
                    <a:pt x="1000" y="1933"/>
                  </a:lnTo>
                  <a:lnTo>
                    <a:pt x="1005" y="1934"/>
                  </a:lnTo>
                  <a:lnTo>
                    <a:pt x="1013" y="1938"/>
                  </a:lnTo>
                  <a:lnTo>
                    <a:pt x="1064" y="1925"/>
                  </a:lnTo>
                  <a:lnTo>
                    <a:pt x="1115" y="1913"/>
                  </a:lnTo>
                  <a:lnTo>
                    <a:pt x="1169" y="1900"/>
                  </a:lnTo>
                  <a:lnTo>
                    <a:pt x="1216" y="1894"/>
                  </a:lnTo>
                  <a:lnTo>
                    <a:pt x="1267" y="1893"/>
                  </a:lnTo>
                  <a:lnTo>
                    <a:pt x="1316" y="1891"/>
                  </a:lnTo>
                  <a:lnTo>
                    <a:pt x="1365" y="1889"/>
                  </a:lnTo>
                  <a:lnTo>
                    <a:pt x="1409" y="1884"/>
                  </a:lnTo>
                  <a:lnTo>
                    <a:pt x="1451" y="1874"/>
                  </a:lnTo>
                  <a:lnTo>
                    <a:pt x="1453" y="1836"/>
                  </a:lnTo>
                  <a:lnTo>
                    <a:pt x="1451" y="1796"/>
                  </a:lnTo>
                  <a:lnTo>
                    <a:pt x="1444" y="1754"/>
                  </a:lnTo>
                  <a:lnTo>
                    <a:pt x="1438" y="1709"/>
                  </a:lnTo>
                  <a:lnTo>
                    <a:pt x="1438" y="1662"/>
                  </a:lnTo>
                  <a:lnTo>
                    <a:pt x="1444" y="1611"/>
                  </a:lnTo>
                  <a:lnTo>
                    <a:pt x="1453" y="1582"/>
                  </a:lnTo>
                  <a:lnTo>
                    <a:pt x="1465" y="1551"/>
                  </a:lnTo>
                  <a:lnTo>
                    <a:pt x="1480" y="1520"/>
                  </a:lnTo>
                  <a:lnTo>
                    <a:pt x="1495" y="1487"/>
                  </a:lnTo>
                  <a:lnTo>
                    <a:pt x="1507" y="1456"/>
                  </a:lnTo>
                  <a:lnTo>
                    <a:pt x="1516" y="1424"/>
                  </a:lnTo>
                  <a:lnTo>
                    <a:pt x="1522" y="1393"/>
                  </a:lnTo>
                  <a:lnTo>
                    <a:pt x="1518" y="1364"/>
                  </a:lnTo>
                  <a:lnTo>
                    <a:pt x="1505" y="1344"/>
                  </a:lnTo>
                  <a:lnTo>
                    <a:pt x="1435" y="1336"/>
                  </a:lnTo>
                  <a:close/>
                  <a:moveTo>
                    <a:pt x="695" y="1220"/>
                  </a:moveTo>
                  <a:lnTo>
                    <a:pt x="675" y="1233"/>
                  </a:lnTo>
                  <a:lnTo>
                    <a:pt x="655" y="1244"/>
                  </a:lnTo>
                  <a:lnTo>
                    <a:pt x="638" y="1256"/>
                  </a:lnTo>
                  <a:lnTo>
                    <a:pt x="622" y="1271"/>
                  </a:lnTo>
                  <a:lnTo>
                    <a:pt x="611" y="1293"/>
                  </a:lnTo>
                  <a:lnTo>
                    <a:pt x="689" y="1353"/>
                  </a:lnTo>
                  <a:lnTo>
                    <a:pt x="745" y="1420"/>
                  </a:lnTo>
                  <a:lnTo>
                    <a:pt x="740" y="1478"/>
                  </a:lnTo>
                  <a:lnTo>
                    <a:pt x="762" y="1485"/>
                  </a:lnTo>
                  <a:lnTo>
                    <a:pt x="785" y="1484"/>
                  </a:lnTo>
                  <a:lnTo>
                    <a:pt x="807" y="1474"/>
                  </a:lnTo>
                  <a:lnTo>
                    <a:pt x="827" y="1462"/>
                  </a:lnTo>
                  <a:lnTo>
                    <a:pt x="844" y="1444"/>
                  </a:lnTo>
                  <a:lnTo>
                    <a:pt x="856" y="1427"/>
                  </a:lnTo>
                  <a:lnTo>
                    <a:pt x="844" y="1413"/>
                  </a:lnTo>
                  <a:lnTo>
                    <a:pt x="831" y="1405"/>
                  </a:lnTo>
                  <a:lnTo>
                    <a:pt x="816" y="1398"/>
                  </a:lnTo>
                  <a:lnTo>
                    <a:pt x="800" y="1393"/>
                  </a:lnTo>
                  <a:lnTo>
                    <a:pt x="784" y="1384"/>
                  </a:lnTo>
                  <a:lnTo>
                    <a:pt x="765" y="1365"/>
                  </a:lnTo>
                  <a:lnTo>
                    <a:pt x="751" y="1342"/>
                  </a:lnTo>
                  <a:lnTo>
                    <a:pt x="742" y="1316"/>
                  </a:lnTo>
                  <a:lnTo>
                    <a:pt x="736" y="1287"/>
                  </a:lnTo>
                  <a:lnTo>
                    <a:pt x="731" y="1258"/>
                  </a:lnTo>
                  <a:lnTo>
                    <a:pt x="725" y="1233"/>
                  </a:lnTo>
                  <a:lnTo>
                    <a:pt x="695" y="1220"/>
                  </a:lnTo>
                  <a:close/>
                  <a:moveTo>
                    <a:pt x="1940" y="1136"/>
                  </a:moveTo>
                  <a:lnTo>
                    <a:pt x="1925" y="1156"/>
                  </a:lnTo>
                  <a:lnTo>
                    <a:pt x="1915" y="1184"/>
                  </a:lnTo>
                  <a:lnTo>
                    <a:pt x="1909" y="1214"/>
                  </a:lnTo>
                  <a:lnTo>
                    <a:pt x="1905" y="1244"/>
                  </a:lnTo>
                  <a:lnTo>
                    <a:pt x="1904" y="1274"/>
                  </a:lnTo>
                  <a:lnTo>
                    <a:pt x="1905" y="1300"/>
                  </a:lnTo>
                  <a:lnTo>
                    <a:pt x="1925" y="1316"/>
                  </a:lnTo>
                  <a:lnTo>
                    <a:pt x="1964" y="1316"/>
                  </a:lnTo>
                  <a:lnTo>
                    <a:pt x="1978" y="1304"/>
                  </a:lnTo>
                  <a:lnTo>
                    <a:pt x="1987" y="1285"/>
                  </a:lnTo>
                  <a:lnTo>
                    <a:pt x="1991" y="1265"/>
                  </a:lnTo>
                  <a:lnTo>
                    <a:pt x="1991" y="1242"/>
                  </a:lnTo>
                  <a:lnTo>
                    <a:pt x="1987" y="1218"/>
                  </a:lnTo>
                  <a:lnTo>
                    <a:pt x="1984" y="1194"/>
                  </a:lnTo>
                  <a:lnTo>
                    <a:pt x="1978" y="1173"/>
                  </a:lnTo>
                  <a:lnTo>
                    <a:pt x="1973" y="1153"/>
                  </a:lnTo>
                  <a:lnTo>
                    <a:pt x="1940" y="1136"/>
                  </a:lnTo>
                  <a:close/>
                  <a:moveTo>
                    <a:pt x="887" y="1062"/>
                  </a:moveTo>
                  <a:lnTo>
                    <a:pt x="865" y="1078"/>
                  </a:lnTo>
                  <a:lnTo>
                    <a:pt x="853" y="1094"/>
                  </a:lnTo>
                  <a:lnTo>
                    <a:pt x="847" y="1109"/>
                  </a:lnTo>
                  <a:lnTo>
                    <a:pt x="849" y="1122"/>
                  </a:lnTo>
                  <a:lnTo>
                    <a:pt x="856" y="1136"/>
                  </a:lnTo>
                  <a:lnTo>
                    <a:pt x="865" y="1151"/>
                  </a:lnTo>
                  <a:lnTo>
                    <a:pt x="878" y="1165"/>
                  </a:lnTo>
                  <a:lnTo>
                    <a:pt x="893" y="1182"/>
                  </a:lnTo>
                  <a:lnTo>
                    <a:pt x="905" y="1200"/>
                  </a:lnTo>
                  <a:lnTo>
                    <a:pt x="916" y="1220"/>
                  </a:lnTo>
                  <a:lnTo>
                    <a:pt x="925" y="1240"/>
                  </a:lnTo>
                  <a:lnTo>
                    <a:pt x="927" y="1267"/>
                  </a:lnTo>
                  <a:lnTo>
                    <a:pt x="925" y="1293"/>
                  </a:lnTo>
                  <a:lnTo>
                    <a:pt x="920" y="1316"/>
                  </a:lnTo>
                  <a:lnTo>
                    <a:pt x="916" y="1338"/>
                  </a:lnTo>
                  <a:lnTo>
                    <a:pt x="916" y="1358"/>
                  </a:lnTo>
                  <a:lnTo>
                    <a:pt x="922" y="1376"/>
                  </a:lnTo>
                  <a:lnTo>
                    <a:pt x="925" y="1380"/>
                  </a:lnTo>
                  <a:lnTo>
                    <a:pt x="929" y="1384"/>
                  </a:lnTo>
                  <a:lnTo>
                    <a:pt x="933" y="1387"/>
                  </a:lnTo>
                  <a:lnTo>
                    <a:pt x="936" y="1389"/>
                  </a:lnTo>
                  <a:lnTo>
                    <a:pt x="940" y="1389"/>
                  </a:lnTo>
                  <a:lnTo>
                    <a:pt x="947" y="1391"/>
                  </a:lnTo>
                  <a:lnTo>
                    <a:pt x="971" y="1393"/>
                  </a:lnTo>
                  <a:lnTo>
                    <a:pt x="993" y="1387"/>
                  </a:lnTo>
                  <a:lnTo>
                    <a:pt x="1011" y="1374"/>
                  </a:lnTo>
                  <a:lnTo>
                    <a:pt x="1025" y="1358"/>
                  </a:lnTo>
                  <a:lnTo>
                    <a:pt x="1036" y="1340"/>
                  </a:lnTo>
                  <a:lnTo>
                    <a:pt x="1020" y="1318"/>
                  </a:lnTo>
                  <a:lnTo>
                    <a:pt x="1005" y="1300"/>
                  </a:lnTo>
                  <a:lnTo>
                    <a:pt x="989" y="1282"/>
                  </a:lnTo>
                  <a:lnTo>
                    <a:pt x="976" y="1260"/>
                  </a:lnTo>
                  <a:lnTo>
                    <a:pt x="964" y="1236"/>
                  </a:lnTo>
                  <a:lnTo>
                    <a:pt x="955" y="1204"/>
                  </a:lnTo>
                  <a:lnTo>
                    <a:pt x="951" y="1180"/>
                  </a:lnTo>
                  <a:lnTo>
                    <a:pt x="955" y="1158"/>
                  </a:lnTo>
                  <a:lnTo>
                    <a:pt x="958" y="1140"/>
                  </a:lnTo>
                  <a:lnTo>
                    <a:pt x="964" y="1122"/>
                  </a:lnTo>
                  <a:lnTo>
                    <a:pt x="965" y="1105"/>
                  </a:lnTo>
                  <a:lnTo>
                    <a:pt x="960" y="1087"/>
                  </a:lnTo>
                  <a:lnTo>
                    <a:pt x="949" y="1074"/>
                  </a:lnTo>
                  <a:lnTo>
                    <a:pt x="933" y="1065"/>
                  </a:lnTo>
                  <a:lnTo>
                    <a:pt x="913" y="1064"/>
                  </a:lnTo>
                  <a:lnTo>
                    <a:pt x="887" y="1062"/>
                  </a:lnTo>
                  <a:close/>
                  <a:moveTo>
                    <a:pt x="560" y="1009"/>
                  </a:moveTo>
                  <a:lnTo>
                    <a:pt x="544" y="1018"/>
                  </a:lnTo>
                  <a:lnTo>
                    <a:pt x="529" y="1027"/>
                  </a:lnTo>
                  <a:lnTo>
                    <a:pt x="516" y="1036"/>
                  </a:lnTo>
                  <a:lnTo>
                    <a:pt x="505" y="1051"/>
                  </a:lnTo>
                  <a:lnTo>
                    <a:pt x="591" y="1156"/>
                  </a:lnTo>
                  <a:lnTo>
                    <a:pt x="593" y="1171"/>
                  </a:lnTo>
                  <a:lnTo>
                    <a:pt x="593" y="1184"/>
                  </a:lnTo>
                  <a:lnTo>
                    <a:pt x="591" y="1196"/>
                  </a:lnTo>
                  <a:lnTo>
                    <a:pt x="589" y="1207"/>
                  </a:lnTo>
                  <a:lnTo>
                    <a:pt x="593" y="1220"/>
                  </a:lnTo>
                  <a:lnTo>
                    <a:pt x="656" y="1204"/>
                  </a:lnTo>
                  <a:lnTo>
                    <a:pt x="673" y="1173"/>
                  </a:lnTo>
                  <a:lnTo>
                    <a:pt x="647" y="1154"/>
                  </a:lnTo>
                  <a:lnTo>
                    <a:pt x="627" y="1136"/>
                  </a:lnTo>
                  <a:lnTo>
                    <a:pt x="615" y="1114"/>
                  </a:lnTo>
                  <a:lnTo>
                    <a:pt x="605" y="1091"/>
                  </a:lnTo>
                  <a:lnTo>
                    <a:pt x="600" y="1060"/>
                  </a:lnTo>
                  <a:lnTo>
                    <a:pt x="598" y="1022"/>
                  </a:lnTo>
                  <a:lnTo>
                    <a:pt x="585" y="1014"/>
                  </a:lnTo>
                  <a:lnTo>
                    <a:pt x="560" y="1009"/>
                  </a:lnTo>
                  <a:close/>
                  <a:moveTo>
                    <a:pt x="1445" y="969"/>
                  </a:moveTo>
                  <a:lnTo>
                    <a:pt x="1429" y="976"/>
                  </a:lnTo>
                  <a:lnTo>
                    <a:pt x="1416" y="980"/>
                  </a:lnTo>
                  <a:lnTo>
                    <a:pt x="1416" y="1016"/>
                  </a:lnTo>
                  <a:lnTo>
                    <a:pt x="1420" y="1045"/>
                  </a:lnTo>
                  <a:lnTo>
                    <a:pt x="1424" y="1073"/>
                  </a:lnTo>
                  <a:lnTo>
                    <a:pt x="1427" y="1096"/>
                  </a:lnTo>
                  <a:lnTo>
                    <a:pt x="1429" y="1118"/>
                  </a:lnTo>
                  <a:lnTo>
                    <a:pt x="1429" y="1142"/>
                  </a:lnTo>
                  <a:lnTo>
                    <a:pt x="1425" y="1165"/>
                  </a:lnTo>
                  <a:lnTo>
                    <a:pt x="1418" y="1191"/>
                  </a:lnTo>
                  <a:lnTo>
                    <a:pt x="1405" y="1220"/>
                  </a:lnTo>
                  <a:lnTo>
                    <a:pt x="1387" y="1253"/>
                  </a:lnTo>
                  <a:lnTo>
                    <a:pt x="1387" y="1276"/>
                  </a:lnTo>
                  <a:lnTo>
                    <a:pt x="1398" y="1285"/>
                  </a:lnTo>
                  <a:lnTo>
                    <a:pt x="1415" y="1294"/>
                  </a:lnTo>
                  <a:lnTo>
                    <a:pt x="1435" y="1302"/>
                  </a:lnTo>
                  <a:lnTo>
                    <a:pt x="1458" y="1305"/>
                  </a:lnTo>
                  <a:lnTo>
                    <a:pt x="1482" y="1309"/>
                  </a:lnTo>
                  <a:lnTo>
                    <a:pt x="1504" y="1309"/>
                  </a:lnTo>
                  <a:lnTo>
                    <a:pt x="1520" y="1305"/>
                  </a:lnTo>
                  <a:lnTo>
                    <a:pt x="1533" y="1296"/>
                  </a:lnTo>
                  <a:lnTo>
                    <a:pt x="1536" y="1282"/>
                  </a:lnTo>
                  <a:lnTo>
                    <a:pt x="1535" y="1265"/>
                  </a:lnTo>
                  <a:lnTo>
                    <a:pt x="1527" y="1249"/>
                  </a:lnTo>
                  <a:lnTo>
                    <a:pt x="1518" y="1231"/>
                  </a:lnTo>
                  <a:lnTo>
                    <a:pt x="1509" y="1213"/>
                  </a:lnTo>
                  <a:lnTo>
                    <a:pt x="1502" y="1196"/>
                  </a:lnTo>
                  <a:lnTo>
                    <a:pt x="1498" y="1180"/>
                  </a:lnTo>
                  <a:lnTo>
                    <a:pt x="1502" y="1160"/>
                  </a:lnTo>
                  <a:lnTo>
                    <a:pt x="1509" y="1136"/>
                  </a:lnTo>
                  <a:lnTo>
                    <a:pt x="1518" y="1111"/>
                  </a:lnTo>
                  <a:lnTo>
                    <a:pt x="1527" y="1087"/>
                  </a:lnTo>
                  <a:lnTo>
                    <a:pt x="1536" y="1062"/>
                  </a:lnTo>
                  <a:lnTo>
                    <a:pt x="1545" y="1040"/>
                  </a:lnTo>
                  <a:lnTo>
                    <a:pt x="1553" y="1022"/>
                  </a:lnTo>
                  <a:lnTo>
                    <a:pt x="1556" y="1009"/>
                  </a:lnTo>
                  <a:lnTo>
                    <a:pt x="1556" y="1002"/>
                  </a:lnTo>
                  <a:lnTo>
                    <a:pt x="1544" y="987"/>
                  </a:lnTo>
                  <a:lnTo>
                    <a:pt x="1524" y="978"/>
                  </a:lnTo>
                  <a:lnTo>
                    <a:pt x="1498" y="973"/>
                  </a:lnTo>
                  <a:lnTo>
                    <a:pt x="1471" y="971"/>
                  </a:lnTo>
                  <a:lnTo>
                    <a:pt x="1445" y="969"/>
                  </a:lnTo>
                  <a:close/>
                  <a:moveTo>
                    <a:pt x="1178" y="964"/>
                  </a:moveTo>
                  <a:lnTo>
                    <a:pt x="1127" y="976"/>
                  </a:lnTo>
                  <a:lnTo>
                    <a:pt x="1122" y="993"/>
                  </a:lnTo>
                  <a:lnTo>
                    <a:pt x="1122" y="1014"/>
                  </a:lnTo>
                  <a:lnTo>
                    <a:pt x="1125" y="1040"/>
                  </a:lnTo>
                  <a:lnTo>
                    <a:pt x="1133" y="1067"/>
                  </a:lnTo>
                  <a:lnTo>
                    <a:pt x="1142" y="1094"/>
                  </a:lnTo>
                  <a:lnTo>
                    <a:pt x="1149" y="1124"/>
                  </a:lnTo>
                  <a:lnTo>
                    <a:pt x="1156" y="1151"/>
                  </a:lnTo>
                  <a:lnTo>
                    <a:pt x="1162" y="1178"/>
                  </a:lnTo>
                  <a:lnTo>
                    <a:pt x="1162" y="1200"/>
                  </a:lnTo>
                  <a:lnTo>
                    <a:pt x="1160" y="1216"/>
                  </a:lnTo>
                  <a:lnTo>
                    <a:pt x="1153" y="1229"/>
                  </a:lnTo>
                  <a:lnTo>
                    <a:pt x="1144" y="1240"/>
                  </a:lnTo>
                  <a:lnTo>
                    <a:pt x="1135" y="1251"/>
                  </a:lnTo>
                  <a:lnTo>
                    <a:pt x="1127" y="1264"/>
                  </a:lnTo>
                  <a:lnTo>
                    <a:pt x="1125" y="1284"/>
                  </a:lnTo>
                  <a:lnTo>
                    <a:pt x="1144" y="1293"/>
                  </a:lnTo>
                  <a:lnTo>
                    <a:pt x="1165" y="1298"/>
                  </a:lnTo>
                  <a:lnTo>
                    <a:pt x="1191" y="1302"/>
                  </a:lnTo>
                  <a:lnTo>
                    <a:pt x="1216" y="1304"/>
                  </a:lnTo>
                  <a:lnTo>
                    <a:pt x="1240" y="1300"/>
                  </a:lnTo>
                  <a:lnTo>
                    <a:pt x="1260" y="1293"/>
                  </a:lnTo>
                  <a:lnTo>
                    <a:pt x="1273" y="1284"/>
                  </a:lnTo>
                  <a:lnTo>
                    <a:pt x="1269" y="1260"/>
                  </a:lnTo>
                  <a:lnTo>
                    <a:pt x="1262" y="1242"/>
                  </a:lnTo>
                  <a:lnTo>
                    <a:pt x="1253" y="1224"/>
                  </a:lnTo>
                  <a:lnTo>
                    <a:pt x="1242" y="1207"/>
                  </a:lnTo>
                  <a:lnTo>
                    <a:pt x="1233" y="1189"/>
                  </a:lnTo>
                  <a:lnTo>
                    <a:pt x="1227" y="1167"/>
                  </a:lnTo>
                  <a:lnTo>
                    <a:pt x="1222" y="1136"/>
                  </a:lnTo>
                  <a:lnTo>
                    <a:pt x="1224" y="1107"/>
                  </a:lnTo>
                  <a:lnTo>
                    <a:pt x="1229" y="1082"/>
                  </a:lnTo>
                  <a:lnTo>
                    <a:pt x="1238" y="1058"/>
                  </a:lnTo>
                  <a:lnTo>
                    <a:pt x="1247" y="1036"/>
                  </a:lnTo>
                  <a:lnTo>
                    <a:pt x="1258" y="1014"/>
                  </a:lnTo>
                  <a:lnTo>
                    <a:pt x="1265" y="993"/>
                  </a:lnTo>
                  <a:lnTo>
                    <a:pt x="1260" y="985"/>
                  </a:lnTo>
                  <a:lnTo>
                    <a:pt x="1178" y="964"/>
                  </a:lnTo>
                  <a:close/>
                  <a:moveTo>
                    <a:pt x="493" y="804"/>
                  </a:moveTo>
                  <a:lnTo>
                    <a:pt x="480" y="820"/>
                  </a:lnTo>
                  <a:lnTo>
                    <a:pt x="491" y="902"/>
                  </a:lnTo>
                  <a:lnTo>
                    <a:pt x="489" y="916"/>
                  </a:lnTo>
                  <a:lnTo>
                    <a:pt x="484" y="927"/>
                  </a:lnTo>
                  <a:lnTo>
                    <a:pt x="480" y="940"/>
                  </a:lnTo>
                  <a:lnTo>
                    <a:pt x="480" y="956"/>
                  </a:lnTo>
                  <a:lnTo>
                    <a:pt x="507" y="967"/>
                  </a:lnTo>
                  <a:lnTo>
                    <a:pt x="533" y="969"/>
                  </a:lnTo>
                  <a:lnTo>
                    <a:pt x="564" y="964"/>
                  </a:lnTo>
                  <a:lnTo>
                    <a:pt x="575" y="947"/>
                  </a:lnTo>
                  <a:lnTo>
                    <a:pt x="569" y="934"/>
                  </a:lnTo>
                  <a:lnTo>
                    <a:pt x="562" y="925"/>
                  </a:lnTo>
                  <a:lnTo>
                    <a:pt x="555" y="918"/>
                  </a:lnTo>
                  <a:lnTo>
                    <a:pt x="545" y="911"/>
                  </a:lnTo>
                  <a:lnTo>
                    <a:pt x="540" y="902"/>
                  </a:lnTo>
                  <a:lnTo>
                    <a:pt x="527" y="811"/>
                  </a:lnTo>
                  <a:lnTo>
                    <a:pt x="518" y="807"/>
                  </a:lnTo>
                  <a:lnTo>
                    <a:pt x="507" y="804"/>
                  </a:lnTo>
                  <a:lnTo>
                    <a:pt x="493" y="804"/>
                  </a:lnTo>
                  <a:close/>
                  <a:moveTo>
                    <a:pt x="822" y="798"/>
                  </a:moveTo>
                  <a:lnTo>
                    <a:pt x="765" y="814"/>
                  </a:lnTo>
                  <a:lnTo>
                    <a:pt x="758" y="820"/>
                  </a:lnTo>
                  <a:lnTo>
                    <a:pt x="764" y="847"/>
                  </a:lnTo>
                  <a:lnTo>
                    <a:pt x="773" y="871"/>
                  </a:lnTo>
                  <a:lnTo>
                    <a:pt x="782" y="894"/>
                  </a:lnTo>
                  <a:lnTo>
                    <a:pt x="791" y="916"/>
                  </a:lnTo>
                  <a:lnTo>
                    <a:pt x="798" y="938"/>
                  </a:lnTo>
                  <a:lnTo>
                    <a:pt x="804" y="962"/>
                  </a:lnTo>
                  <a:lnTo>
                    <a:pt x="804" y="987"/>
                  </a:lnTo>
                  <a:lnTo>
                    <a:pt x="796" y="1018"/>
                  </a:lnTo>
                  <a:lnTo>
                    <a:pt x="796" y="1022"/>
                  </a:lnTo>
                  <a:lnTo>
                    <a:pt x="824" y="1029"/>
                  </a:lnTo>
                  <a:lnTo>
                    <a:pt x="849" y="1025"/>
                  </a:lnTo>
                  <a:lnTo>
                    <a:pt x="875" y="1016"/>
                  </a:lnTo>
                  <a:lnTo>
                    <a:pt x="895" y="1005"/>
                  </a:lnTo>
                  <a:lnTo>
                    <a:pt x="895" y="998"/>
                  </a:lnTo>
                  <a:lnTo>
                    <a:pt x="876" y="971"/>
                  </a:lnTo>
                  <a:lnTo>
                    <a:pt x="864" y="949"/>
                  </a:lnTo>
                  <a:lnTo>
                    <a:pt x="855" y="927"/>
                  </a:lnTo>
                  <a:lnTo>
                    <a:pt x="851" y="905"/>
                  </a:lnTo>
                  <a:lnTo>
                    <a:pt x="851" y="880"/>
                  </a:lnTo>
                  <a:lnTo>
                    <a:pt x="851" y="849"/>
                  </a:lnTo>
                  <a:lnTo>
                    <a:pt x="853" y="811"/>
                  </a:lnTo>
                  <a:lnTo>
                    <a:pt x="822" y="798"/>
                  </a:lnTo>
                  <a:close/>
                  <a:moveTo>
                    <a:pt x="1515" y="644"/>
                  </a:moveTo>
                  <a:lnTo>
                    <a:pt x="1480" y="651"/>
                  </a:lnTo>
                  <a:lnTo>
                    <a:pt x="1475" y="669"/>
                  </a:lnTo>
                  <a:lnTo>
                    <a:pt x="1475" y="682"/>
                  </a:lnTo>
                  <a:lnTo>
                    <a:pt x="1478" y="696"/>
                  </a:lnTo>
                  <a:lnTo>
                    <a:pt x="1484" y="711"/>
                  </a:lnTo>
                  <a:lnTo>
                    <a:pt x="1491" y="751"/>
                  </a:lnTo>
                  <a:lnTo>
                    <a:pt x="1491" y="787"/>
                  </a:lnTo>
                  <a:lnTo>
                    <a:pt x="1485" y="822"/>
                  </a:lnTo>
                  <a:lnTo>
                    <a:pt x="1476" y="853"/>
                  </a:lnTo>
                  <a:lnTo>
                    <a:pt x="1462" y="880"/>
                  </a:lnTo>
                  <a:lnTo>
                    <a:pt x="1445" y="907"/>
                  </a:lnTo>
                  <a:lnTo>
                    <a:pt x="1445" y="927"/>
                  </a:lnTo>
                  <a:lnTo>
                    <a:pt x="1465" y="936"/>
                  </a:lnTo>
                  <a:lnTo>
                    <a:pt x="1489" y="942"/>
                  </a:lnTo>
                  <a:lnTo>
                    <a:pt x="1515" y="944"/>
                  </a:lnTo>
                  <a:lnTo>
                    <a:pt x="1540" y="940"/>
                  </a:lnTo>
                  <a:lnTo>
                    <a:pt x="1562" y="927"/>
                  </a:lnTo>
                  <a:lnTo>
                    <a:pt x="1533" y="840"/>
                  </a:lnTo>
                  <a:lnTo>
                    <a:pt x="1533" y="809"/>
                  </a:lnTo>
                  <a:lnTo>
                    <a:pt x="1538" y="778"/>
                  </a:lnTo>
                  <a:lnTo>
                    <a:pt x="1551" y="751"/>
                  </a:lnTo>
                  <a:lnTo>
                    <a:pt x="1564" y="724"/>
                  </a:lnTo>
                  <a:lnTo>
                    <a:pt x="1576" y="696"/>
                  </a:lnTo>
                  <a:lnTo>
                    <a:pt x="1587" y="673"/>
                  </a:lnTo>
                  <a:lnTo>
                    <a:pt x="1580" y="656"/>
                  </a:lnTo>
                  <a:lnTo>
                    <a:pt x="1515" y="644"/>
                  </a:lnTo>
                  <a:close/>
                  <a:moveTo>
                    <a:pt x="1107" y="622"/>
                  </a:moveTo>
                  <a:lnTo>
                    <a:pt x="1091" y="625"/>
                  </a:lnTo>
                  <a:lnTo>
                    <a:pt x="1064" y="656"/>
                  </a:lnTo>
                  <a:lnTo>
                    <a:pt x="1125" y="814"/>
                  </a:lnTo>
                  <a:lnTo>
                    <a:pt x="1129" y="840"/>
                  </a:lnTo>
                  <a:lnTo>
                    <a:pt x="1127" y="860"/>
                  </a:lnTo>
                  <a:lnTo>
                    <a:pt x="1122" y="874"/>
                  </a:lnTo>
                  <a:lnTo>
                    <a:pt x="1118" y="891"/>
                  </a:lnTo>
                  <a:lnTo>
                    <a:pt x="1116" y="907"/>
                  </a:lnTo>
                  <a:lnTo>
                    <a:pt x="1118" y="927"/>
                  </a:lnTo>
                  <a:lnTo>
                    <a:pt x="1142" y="927"/>
                  </a:lnTo>
                  <a:lnTo>
                    <a:pt x="1162" y="924"/>
                  </a:lnTo>
                  <a:lnTo>
                    <a:pt x="1180" y="920"/>
                  </a:lnTo>
                  <a:lnTo>
                    <a:pt x="1196" y="913"/>
                  </a:lnTo>
                  <a:lnTo>
                    <a:pt x="1218" y="907"/>
                  </a:lnTo>
                  <a:lnTo>
                    <a:pt x="1222" y="898"/>
                  </a:lnTo>
                  <a:lnTo>
                    <a:pt x="1225" y="887"/>
                  </a:lnTo>
                  <a:lnTo>
                    <a:pt x="1225" y="873"/>
                  </a:lnTo>
                  <a:lnTo>
                    <a:pt x="1202" y="842"/>
                  </a:lnTo>
                  <a:lnTo>
                    <a:pt x="1185" y="813"/>
                  </a:lnTo>
                  <a:lnTo>
                    <a:pt x="1175" y="784"/>
                  </a:lnTo>
                  <a:lnTo>
                    <a:pt x="1169" y="754"/>
                  </a:lnTo>
                  <a:lnTo>
                    <a:pt x="1169" y="722"/>
                  </a:lnTo>
                  <a:lnTo>
                    <a:pt x="1173" y="685"/>
                  </a:lnTo>
                  <a:lnTo>
                    <a:pt x="1182" y="644"/>
                  </a:lnTo>
                  <a:lnTo>
                    <a:pt x="1160" y="625"/>
                  </a:lnTo>
                  <a:lnTo>
                    <a:pt x="1107" y="622"/>
                  </a:lnTo>
                  <a:close/>
                  <a:moveTo>
                    <a:pt x="762" y="596"/>
                  </a:moveTo>
                  <a:lnTo>
                    <a:pt x="751" y="611"/>
                  </a:lnTo>
                  <a:lnTo>
                    <a:pt x="744" y="633"/>
                  </a:lnTo>
                  <a:lnTo>
                    <a:pt x="738" y="658"/>
                  </a:lnTo>
                  <a:lnTo>
                    <a:pt x="735" y="689"/>
                  </a:lnTo>
                  <a:lnTo>
                    <a:pt x="733" y="718"/>
                  </a:lnTo>
                  <a:lnTo>
                    <a:pt x="735" y="744"/>
                  </a:lnTo>
                  <a:lnTo>
                    <a:pt x="738" y="765"/>
                  </a:lnTo>
                  <a:lnTo>
                    <a:pt x="767" y="769"/>
                  </a:lnTo>
                  <a:lnTo>
                    <a:pt x="793" y="769"/>
                  </a:lnTo>
                  <a:lnTo>
                    <a:pt x="822" y="765"/>
                  </a:lnTo>
                  <a:lnTo>
                    <a:pt x="831" y="753"/>
                  </a:lnTo>
                  <a:lnTo>
                    <a:pt x="825" y="734"/>
                  </a:lnTo>
                  <a:lnTo>
                    <a:pt x="818" y="724"/>
                  </a:lnTo>
                  <a:lnTo>
                    <a:pt x="809" y="716"/>
                  </a:lnTo>
                  <a:lnTo>
                    <a:pt x="802" y="709"/>
                  </a:lnTo>
                  <a:lnTo>
                    <a:pt x="795" y="698"/>
                  </a:lnTo>
                  <a:lnTo>
                    <a:pt x="789" y="680"/>
                  </a:lnTo>
                  <a:lnTo>
                    <a:pt x="791" y="664"/>
                  </a:lnTo>
                  <a:lnTo>
                    <a:pt x="791" y="647"/>
                  </a:lnTo>
                  <a:lnTo>
                    <a:pt x="791" y="631"/>
                  </a:lnTo>
                  <a:lnTo>
                    <a:pt x="784" y="613"/>
                  </a:lnTo>
                  <a:lnTo>
                    <a:pt x="780" y="609"/>
                  </a:lnTo>
                  <a:lnTo>
                    <a:pt x="778" y="605"/>
                  </a:lnTo>
                  <a:lnTo>
                    <a:pt x="775" y="604"/>
                  </a:lnTo>
                  <a:lnTo>
                    <a:pt x="771" y="600"/>
                  </a:lnTo>
                  <a:lnTo>
                    <a:pt x="767" y="598"/>
                  </a:lnTo>
                  <a:lnTo>
                    <a:pt x="762" y="596"/>
                  </a:lnTo>
                  <a:close/>
                  <a:moveTo>
                    <a:pt x="1535" y="433"/>
                  </a:moveTo>
                  <a:lnTo>
                    <a:pt x="1524" y="447"/>
                  </a:lnTo>
                  <a:lnTo>
                    <a:pt x="1520" y="462"/>
                  </a:lnTo>
                  <a:lnTo>
                    <a:pt x="1518" y="476"/>
                  </a:lnTo>
                  <a:lnTo>
                    <a:pt x="1518" y="493"/>
                  </a:lnTo>
                  <a:lnTo>
                    <a:pt x="1516" y="511"/>
                  </a:lnTo>
                  <a:lnTo>
                    <a:pt x="1511" y="533"/>
                  </a:lnTo>
                  <a:lnTo>
                    <a:pt x="1476" y="574"/>
                  </a:lnTo>
                  <a:lnTo>
                    <a:pt x="1475" y="596"/>
                  </a:lnTo>
                  <a:lnTo>
                    <a:pt x="1500" y="607"/>
                  </a:lnTo>
                  <a:lnTo>
                    <a:pt x="1531" y="613"/>
                  </a:lnTo>
                  <a:lnTo>
                    <a:pt x="1564" y="609"/>
                  </a:lnTo>
                  <a:lnTo>
                    <a:pt x="1571" y="609"/>
                  </a:lnTo>
                  <a:lnTo>
                    <a:pt x="1578" y="593"/>
                  </a:lnTo>
                  <a:lnTo>
                    <a:pt x="1580" y="582"/>
                  </a:lnTo>
                  <a:lnTo>
                    <a:pt x="1576" y="573"/>
                  </a:lnTo>
                  <a:lnTo>
                    <a:pt x="1571" y="564"/>
                  </a:lnTo>
                  <a:lnTo>
                    <a:pt x="1564" y="554"/>
                  </a:lnTo>
                  <a:lnTo>
                    <a:pt x="1560" y="540"/>
                  </a:lnTo>
                  <a:lnTo>
                    <a:pt x="1569" y="447"/>
                  </a:lnTo>
                  <a:lnTo>
                    <a:pt x="1535" y="433"/>
                  </a:lnTo>
                  <a:close/>
                  <a:moveTo>
                    <a:pt x="1089" y="416"/>
                  </a:moveTo>
                  <a:lnTo>
                    <a:pt x="1080" y="420"/>
                  </a:lnTo>
                  <a:lnTo>
                    <a:pt x="1071" y="442"/>
                  </a:lnTo>
                  <a:lnTo>
                    <a:pt x="1067" y="465"/>
                  </a:lnTo>
                  <a:lnTo>
                    <a:pt x="1067" y="493"/>
                  </a:lnTo>
                  <a:lnTo>
                    <a:pt x="1065" y="518"/>
                  </a:lnTo>
                  <a:lnTo>
                    <a:pt x="1064" y="544"/>
                  </a:lnTo>
                  <a:lnTo>
                    <a:pt x="1058" y="567"/>
                  </a:lnTo>
                  <a:lnTo>
                    <a:pt x="1069" y="584"/>
                  </a:lnTo>
                  <a:lnTo>
                    <a:pt x="1082" y="596"/>
                  </a:lnTo>
                  <a:lnTo>
                    <a:pt x="1100" y="604"/>
                  </a:lnTo>
                  <a:lnTo>
                    <a:pt x="1120" y="604"/>
                  </a:lnTo>
                  <a:lnTo>
                    <a:pt x="1142" y="596"/>
                  </a:lnTo>
                  <a:lnTo>
                    <a:pt x="1149" y="593"/>
                  </a:lnTo>
                  <a:lnTo>
                    <a:pt x="1153" y="589"/>
                  </a:lnTo>
                  <a:lnTo>
                    <a:pt x="1156" y="585"/>
                  </a:lnTo>
                  <a:lnTo>
                    <a:pt x="1160" y="580"/>
                  </a:lnTo>
                  <a:lnTo>
                    <a:pt x="1164" y="574"/>
                  </a:lnTo>
                  <a:lnTo>
                    <a:pt x="1115" y="420"/>
                  </a:lnTo>
                  <a:lnTo>
                    <a:pt x="1089" y="416"/>
                  </a:lnTo>
                  <a:close/>
                  <a:moveTo>
                    <a:pt x="207" y="160"/>
                  </a:moveTo>
                  <a:lnTo>
                    <a:pt x="2276" y="160"/>
                  </a:lnTo>
                  <a:lnTo>
                    <a:pt x="2291" y="164"/>
                  </a:lnTo>
                  <a:lnTo>
                    <a:pt x="2304" y="173"/>
                  </a:lnTo>
                  <a:lnTo>
                    <a:pt x="2313" y="185"/>
                  </a:lnTo>
                  <a:lnTo>
                    <a:pt x="2316" y="200"/>
                  </a:lnTo>
                  <a:lnTo>
                    <a:pt x="2316" y="2829"/>
                  </a:lnTo>
                  <a:lnTo>
                    <a:pt x="2313" y="2844"/>
                  </a:lnTo>
                  <a:lnTo>
                    <a:pt x="2304" y="2856"/>
                  </a:lnTo>
                  <a:lnTo>
                    <a:pt x="2291" y="2865"/>
                  </a:lnTo>
                  <a:lnTo>
                    <a:pt x="2276" y="2869"/>
                  </a:lnTo>
                  <a:lnTo>
                    <a:pt x="207" y="2869"/>
                  </a:lnTo>
                  <a:lnTo>
                    <a:pt x="193" y="2865"/>
                  </a:lnTo>
                  <a:lnTo>
                    <a:pt x="180" y="2856"/>
                  </a:lnTo>
                  <a:lnTo>
                    <a:pt x="171" y="2844"/>
                  </a:lnTo>
                  <a:lnTo>
                    <a:pt x="167" y="2829"/>
                  </a:lnTo>
                  <a:lnTo>
                    <a:pt x="167" y="200"/>
                  </a:lnTo>
                  <a:lnTo>
                    <a:pt x="171" y="185"/>
                  </a:lnTo>
                  <a:lnTo>
                    <a:pt x="180" y="173"/>
                  </a:lnTo>
                  <a:lnTo>
                    <a:pt x="193" y="164"/>
                  </a:lnTo>
                  <a:lnTo>
                    <a:pt x="207" y="160"/>
                  </a:lnTo>
                  <a:close/>
                  <a:moveTo>
                    <a:pt x="131" y="89"/>
                  </a:moveTo>
                  <a:lnTo>
                    <a:pt x="116" y="93"/>
                  </a:lnTo>
                  <a:lnTo>
                    <a:pt x="104" y="102"/>
                  </a:lnTo>
                  <a:lnTo>
                    <a:pt x="95" y="114"/>
                  </a:lnTo>
                  <a:lnTo>
                    <a:pt x="91" y="129"/>
                  </a:lnTo>
                  <a:lnTo>
                    <a:pt x="91" y="2900"/>
                  </a:lnTo>
                  <a:lnTo>
                    <a:pt x="95" y="2914"/>
                  </a:lnTo>
                  <a:lnTo>
                    <a:pt x="104" y="2927"/>
                  </a:lnTo>
                  <a:lnTo>
                    <a:pt x="116" y="2936"/>
                  </a:lnTo>
                  <a:lnTo>
                    <a:pt x="131" y="2940"/>
                  </a:lnTo>
                  <a:lnTo>
                    <a:pt x="2353" y="2940"/>
                  </a:lnTo>
                  <a:lnTo>
                    <a:pt x="2367" y="2936"/>
                  </a:lnTo>
                  <a:lnTo>
                    <a:pt x="2380" y="2927"/>
                  </a:lnTo>
                  <a:lnTo>
                    <a:pt x="2389" y="2914"/>
                  </a:lnTo>
                  <a:lnTo>
                    <a:pt x="2393" y="2900"/>
                  </a:lnTo>
                  <a:lnTo>
                    <a:pt x="2393" y="129"/>
                  </a:lnTo>
                  <a:lnTo>
                    <a:pt x="2389" y="114"/>
                  </a:lnTo>
                  <a:lnTo>
                    <a:pt x="2380" y="102"/>
                  </a:lnTo>
                  <a:lnTo>
                    <a:pt x="2367" y="93"/>
                  </a:lnTo>
                  <a:lnTo>
                    <a:pt x="2353" y="89"/>
                  </a:lnTo>
                  <a:lnTo>
                    <a:pt x="131" y="89"/>
                  </a:lnTo>
                  <a:close/>
                  <a:moveTo>
                    <a:pt x="40" y="0"/>
                  </a:moveTo>
                  <a:lnTo>
                    <a:pt x="2447" y="0"/>
                  </a:lnTo>
                  <a:lnTo>
                    <a:pt x="2464" y="4"/>
                  </a:lnTo>
                  <a:lnTo>
                    <a:pt x="2476" y="13"/>
                  </a:lnTo>
                  <a:lnTo>
                    <a:pt x="2485" y="25"/>
                  </a:lnTo>
                  <a:lnTo>
                    <a:pt x="2487" y="40"/>
                  </a:lnTo>
                  <a:lnTo>
                    <a:pt x="2487" y="2984"/>
                  </a:lnTo>
                  <a:lnTo>
                    <a:pt x="2485" y="3000"/>
                  </a:lnTo>
                  <a:lnTo>
                    <a:pt x="2476" y="3013"/>
                  </a:lnTo>
                  <a:lnTo>
                    <a:pt x="2464" y="3022"/>
                  </a:lnTo>
                  <a:lnTo>
                    <a:pt x="2447" y="3024"/>
                  </a:lnTo>
                  <a:lnTo>
                    <a:pt x="40" y="3024"/>
                  </a:lnTo>
                  <a:lnTo>
                    <a:pt x="24" y="3022"/>
                  </a:lnTo>
                  <a:lnTo>
                    <a:pt x="11" y="3013"/>
                  </a:lnTo>
                  <a:lnTo>
                    <a:pt x="4" y="3000"/>
                  </a:lnTo>
                  <a:lnTo>
                    <a:pt x="0" y="2984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3353E3CE-205E-4AFF-8203-D208A3706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1676" y="1214411"/>
              <a:ext cx="280270" cy="313148"/>
            </a:xfrm>
            <a:custGeom>
              <a:avLst/>
              <a:gdLst>
                <a:gd name="T0" fmla="*/ 2069 w 3657"/>
                <a:gd name="T1" fmla="*/ 2744 h 4086"/>
                <a:gd name="T2" fmla="*/ 1988 w 3657"/>
                <a:gd name="T3" fmla="*/ 3306 h 4086"/>
                <a:gd name="T4" fmla="*/ 1926 w 3657"/>
                <a:gd name="T5" fmla="*/ 3584 h 4086"/>
                <a:gd name="T6" fmla="*/ 1591 w 3657"/>
                <a:gd name="T7" fmla="*/ 3678 h 4086"/>
                <a:gd name="T8" fmla="*/ 1193 w 3657"/>
                <a:gd name="T9" fmla="*/ 3775 h 4086"/>
                <a:gd name="T10" fmla="*/ 520 w 3657"/>
                <a:gd name="T11" fmla="*/ 4064 h 4086"/>
                <a:gd name="T12" fmla="*/ 226 w 3657"/>
                <a:gd name="T13" fmla="*/ 4068 h 4086"/>
                <a:gd name="T14" fmla="*/ 117 w 3657"/>
                <a:gd name="T15" fmla="*/ 3860 h 4086"/>
                <a:gd name="T16" fmla="*/ 160 w 3657"/>
                <a:gd name="T17" fmla="*/ 3584 h 4086"/>
                <a:gd name="T18" fmla="*/ 89 w 3657"/>
                <a:gd name="T19" fmla="*/ 3368 h 4086"/>
                <a:gd name="T20" fmla="*/ 477 w 3657"/>
                <a:gd name="T21" fmla="*/ 3340 h 4086"/>
                <a:gd name="T22" fmla="*/ 746 w 3657"/>
                <a:gd name="T23" fmla="*/ 3320 h 4086"/>
                <a:gd name="T24" fmla="*/ 1097 w 3657"/>
                <a:gd name="T25" fmla="*/ 3288 h 4086"/>
                <a:gd name="T26" fmla="*/ 1202 w 3657"/>
                <a:gd name="T27" fmla="*/ 3084 h 4086"/>
                <a:gd name="T28" fmla="*/ 1166 w 3657"/>
                <a:gd name="T29" fmla="*/ 2715 h 4086"/>
                <a:gd name="T30" fmla="*/ 1386 w 3657"/>
                <a:gd name="T31" fmla="*/ 2597 h 4086"/>
                <a:gd name="T32" fmla="*/ 1580 w 3657"/>
                <a:gd name="T33" fmla="*/ 2793 h 4086"/>
                <a:gd name="T34" fmla="*/ 1822 w 3657"/>
                <a:gd name="T35" fmla="*/ 2777 h 4086"/>
                <a:gd name="T36" fmla="*/ 413 w 3657"/>
                <a:gd name="T37" fmla="*/ 1677 h 4086"/>
                <a:gd name="T38" fmla="*/ 264 w 3657"/>
                <a:gd name="T39" fmla="*/ 1762 h 4086"/>
                <a:gd name="T40" fmla="*/ 337 w 3657"/>
                <a:gd name="T41" fmla="*/ 1973 h 4086"/>
                <a:gd name="T42" fmla="*/ 382 w 3657"/>
                <a:gd name="T43" fmla="*/ 2137 h 4086"/>
                <a:gd name="T44" fmla="*/ 422 w 3657"/>
                <a:gd name="T45" fmla="*/ 2282 h 4086"/>
                <a:gd name="T46" fmla="*/ 684 w 3657"/>
                <a:gd name="T47" fmla="*/ 2191 h 4086"/>
                <a:gd name="T48" fmla="*/ 766 w 3657"/>
                <a:gd name="T49" fmla="*/ 1906 h 4086"/>
                <a:gd name="T50" fmla="*/ 535 w 3657"/>
                <a:gd name="T51" fmla="*/ 1689 h 4086"/>
                <a:gd name="T52" fmla="*/ 2260 w 3657"/>
                <a:gd name="T53" fmla="*/ 28 h 4086"/>
                <a:gd name="T54" fmla="*/ 2949 w 3657"/>
                <a:gd name="T55" fmla="*/ 258 h 4086"/>
                <a:gd name="T56" fmla="*/ 3400 w 3657"/>
                <a:gd name="T57" fmla="*/ 766 h 4086"/>
                <a:gd name="T58" fmla="*/ 3646 w 3657"/>
                <a:gd name="T59" fmla="*/ 1468 h 4086"/>
                <a:gd name="T60" fmla="*/ 3557 w 3657"/>
                <a:gd name="T61" fmla="*/ 2180 h 4086"/>
                <a:gd name="T62" fmla="*/ 3113 w 3657"/>
                <a:gd name="T63" fmla="*/ 2711 h 4086"/>
                <a:gd name="T64" fmla="*/ 2695 w 3657"/>
                <a:gd name="T65" fmla="*/ 2897 h 4086"/>
                <a:gd name="T66" fmla="*/ 2440 w 3657"/>
                <a:gd name="T67" fmla="*/ 2840 h 4086"/>
                <a:gd name="T68" fmla="*/ 2269 w 3657"/>
                <a:gd name="T69" fmla="*/ 2600 h 4086"/>
                <a:gd name="T70" fmla="*/ 1911 w 3657"/>
                <a:gd name="T71" fmla="*/ 2473 h 4086"/>
                <a:gd name="T72" fmla="*/ 1382 w 3657"/>
                <a:gd name="T73" fmla="*/ 2513 h 4086"/>
                <a:gd name="T74" fmla="*/ 982 w 3657"/>
                <a:gd name="T75" fmla="*/ 2664 h 4086"/>
                <a:gd name="T76" fmla="*/ 689 w 3657"/>
                <a:gd name="T77" fmla="*/ 2731 h 4086"/>
                <a:gd name="T78" fmla="*/ 526 w 3657"/>
                <a:gd name="T79" fmla="*/ 2584 h 4086"/>
                <a:gd name="T80" fmla="*/ 437 w 3657"/>
                <a:gd name="T81" fmla="*/ 2433 h 4086"/>
                <a:gd name="T82" fmla="*/ 498 w 3657"/>
                <a:gd name="T83" fmla="*/ 2693 h 4086"/>
                <a:gd name="T84" fmla="*/ 729 w 3657"/>
                <a:gd name="T85" fmla="*/ 2806 h 4086"/>
                <a:gd name="T86" fmla="*/ 1017 w 3657"/>
                <a:gd name="T87" fmla="*/ 2728 h 4086"/>
                <a:gd name="T88" fmla="*/ 957 w 3657"/>
                <a:gd name="T89" fmla="*/ 3040 h 4086"/>
                <a:gd name="T90" fmla="*/ 657 w 3657"/>
                <a:gd name="T91" fmla="*/ 3080 h 4086"/>
                <a:gd name="T92" fmla="*/ 293 w 3657"/>
                <a:gd name="T93" fmla="*/ 3015 h 4086"/>
                <a:gd name="T94" fmla="*/ 60 w 3657"/>
                <a:gd name="T95" fmla="*/ 2966 h 4086"/>
                <a:gd name="T96" fmla="*/ 109 w 3657"/>
                <a:gd name="T97" fmla="*/ 2780 h 4086"/>
                <a:gd name="T98" fmla="*/ 244 w 3657"/>
                <a:gd name="T99" fmla="*/ 2578 h 4086"/>
                <a:gd name="T100" fmla="*/ 246 w 3657"/>
                <a:gd name="T101" fmla="*/ 2397 h 4086"/>
                <a:gd name="T102" fmla="*/ 58 w 3657"/>
                <a:gd name="T103" fmla="*/ 2204 h 4086"/>
                <a:gd name="T104" fmla="*/ 28 w 3657"/>
                <a:gd name="T105" fmla="*/ 2044 h 4086"/>
                <a:gd name="T106" fmla="*/ 200 w 3657"/>
                <a:gd name="T107" fmla="*/ 1904 h 4086"/>
                <a:gd name="T108" fmla="*/ 171 w 3657"/>
                <a:gd name="T109" fmla="*/ 1700 h 4086"/>
                <a:gd name="T110" fmla="*/ 173 w 3657"/>
                <a:gd name="T111" fmla="*/ 1388 h 4086"/>
                <a:gd name="T112" fmla="*/ 329 w 3657"/>
                <a:gd name="T113" fmla="*/ 820 h 4086"/>
                <a:gd name="T114" fmla="*/ 717 w 3657"/>
                <a:gd name="T115" fmla="*/ 360 h 4086"/>
                <a:gd name="T116" fmla="*/ 1566 w 3657"/>
                <a:gd name="T117" fmla="*/ 17 h 4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7" h="4086">
                  <a:moveTo>
                    <a:pt x="1329" y="2660"/>
                  </a:moveTo>
                  <a:lnTo>
                    <a:pt x="1326" y="2668"/>
                  </a:lnTo>
                  <a:lnTo>
                    <a:pt x="1333" y="2660"/>
                  </a:lnTo>
                  <a:lnTo>
                    <a:pt x="1329" y="2660"/>
                  </a:lnTo>
                  <a:close/>
                  <a:moveTo>
                    <a:pt x="1993" y="2577"/>
                  </a:moveTo>
                  <a:lnTo>
                    <a:pt x="2133" y="2617"/>
                  </a:lnTo>
                  <a:lnTo>
                    <a:pt x="2069" y="2744"/>
                  </a:lnTo>
                  <a:lnTo>
                    <a:pt x="1993" y="3008"/>
                  </a:lnTo>
                  <a:lnTo>
                    <a:pt x="1984" y="3058"/>
                  </a:lnTo>
                  <a:lnTo>
                    <a:pt x="1980" y="3109"/>
                  </a:lnTo>
                  <a:lnTo>
                    <a:pt x="1980" y="3160"/>
                  </a:lnTo>
                  <a:lnTo>
                    <a:pt x="1982" y="3209"/>
                  </a:lnTo>
                  <a:lnTo>
                    <a:pt x="1984" y="3258"/>
                  </a:lnTo>
                  <a:lnTo>
                    <a:pt x="1988" y="3306"/>
                  </a:lnTo>
                  <a:lnTo>
                    <a:pt x="1989" y="3353"/>
                  </a:lnTo>
                  <a:lnTo>
                    <a:pt x="1989" y="3397"/>
                  </a:lnTo>
                  <a:lnTo>
                    <a:pt x="1988" y="3440"/>
                  </a:lnTo>
                  <a:lnTo>
                    <a:pt x="1980" y="3480"/>
                  </a:lnTo>
                  <a:lnTo>
                    <a:pt x="1969" y="3518"/>
                  </a:lnTo>
                  <a:lnTo>
                    <a:pt x="1951" y="3553"/>
                  </a:lnTo>
                  <a:lnTo>
                    <a:pt x="1926" y="3584"/>
                  </a:lnTo>
                  <a:lnTo>
                    <a:pt x="1893" y="3613"/>
                  </a:lnTo>
                  <a:lnTo>
                    <a:pt x="1851" y="3635"/>
                  </a:lnTo>
                  <a:lnTo>
                    <a:pt x="1806" y="3653"/>
                  </a:lnTo>
                  <a:lnTo>
                    <a:pt x="1757" y="3664"/>
                  </a:lnTo>
                  <a:lnTo>
                    <a:pt x="1702" y="3671"/>
                  </a:lnTo>
                  <a:lnTo>
                    <a:pt x="1648" y="3675"/>
                  </a:lnTo>
                  <a:lnTo>
                    <a:pt x="1591" y="3678"/>
                  </a:lnTo>
                  <a:lnTo>
                    <a:pt x="1535" y="3682"/>
                  </a:lnTo>
                  <a:lnTo>
                    <a:pt x="1477" y="3686"/>
                  </a:lnTo>
                  <a:lnTo>
                    <a:pt x="1422" y="3691"/>
                  </a:lnTo>
                  <a:lnTo>
                    <a:pt x="1368" y="3702"/>
                  </a:lnTo>
                  <a:lnTo>
                    <a:pt x="1317" y="3717"/>
                  </a:lnTo>
                  <a:lnTo>
                    <a:pt x="1253" y="3742"/>
                  </a:lnTo>
                  <a:lnTo>
                    <a:pt x="1193" y="3775"/>
                  </a:lnTo>
                  <a:lnTo>
                    <a:pt x="1133" y="3811"/>
                  </a:lnTo>
                  <a:lnTo>
                    <a:pt x="1077" y="3849"/>
                  </a:lnTo>
                  <a:lnTo>
                    <a:pt x="1018" y="3888"/>
                  </a:lnTo>
                  <a:lnTo>
                    <a:pt x="962" y="3924"/>
                  </a:lnTo>
                  <a:lnTo>
                    <a:pt x="902" y="3957"/>
                  </a:lnTo>
                  <a:lnTo>
                    <a:pt x="840" y="3984"/>
                  </a:lnTo>
                  <a:lnTo>
                    <a:pt x="520" y="4064"/>
                  </a:lnTo>
                  <a:lnTo>
                    <a:pt x="482" y="4073"/>
                  </a:lnTo>
                  <a:lnTo>
                    <a:pt x="438" y="4080"/>
                  </a:lnTo>
                  <a:lnTo>
                    <a:pt x="395" y="4084"/>
                  </a:lnTo>
                  <a:lnTo>
                    <a:pt x="351" y="4086"/>
                  </a:lnTo>
                  <a:lnTo>
                    <a:pt x="308" y="4084"/>
                  </a:lnTo>
                  <a:lnTo>
                    <a:pt x="264" y="4078"/>
                  </a:lnTo>
                  <a:lnTo>
                    <a:pt x="226" y="4068"/>
                  </a:lnTo>
                  <a:lnTo>
                    <a:pt x="191" y="4053"/>
                  </a:lnTo>
                  <a:lnTo>
                    <a:pt x="160" y="4031"/>
                  </a:lnTo>
                  <a:lnTo>
                    <a:pt x="137" y="4004"/>
                  </a:lnTo>
                  <a:lnTo>
                    <a:pt x="122" y="3973"/>
                  </a:lnTo>
                  <a:lnTo>
                    <a:pt x="115" y="3938"/>
                  </a:lnTo>
                  <a:lnTo>
                    <a:pt x="113" y="3900"/>
                  </a:lnTo>
                  <a:lnTo>
                    <a:pt x="117" y="3860"/>
                  </a:lnTo>
                  <a:lnTo>
                    <a:pt x="124" y="3817"/>
                  </a:lnTo>
                  <a:lnTo>
                    <a:pt x="133" y="3775"/>
                  </a:lnTo>
                  <a:lnTo>
                    <a:pt x="142" y="3731"/>
                  </a:lnTo>
                  <a:lnTo>
                    <a:pt x="151" y="3691"/>
                  </a:lnTo>
                  <a:lnTo>
                    <a:pt x="158" y="3651"/>
                  </a:lnTo>
                  <a:lnTo>
                    <a:pt x="162" y="3617"/>
                  </a:lnTo>
                  <a:lnTo>
                    <a:pt x="160" y="3584"/>
                  </a:lnTo>
                  <a:lnTo>
                    <a:pt x="153" y="3551"/>
                  </a:lnTo>
                  <a:lnTo>
                    <a:pt x="140" y="3520"/>
                  </a:lnTo>
                  <a:lnTo>
                    <a:pt x="124" y="3489"/>
                  </a:lnTo>
                  <a:lnTo>
                    <a:pt x="108" y="3460"/>
                  </a:lnTo>
                  <a:lnTo>
                    <a:pt x="93" y="3429"/>
                  </a:lnTo>
                  <a:lnTo>
                    <a:pt x="88" y="3398"/>
                  </a:lnTo>
                  <a:lnTo>
                    <a:pt x="89" y="3368"/>
                  </a:lnTo>
                  <a:lnTo>
                    <a:pt x="142" y="3378"/>
                  </a:lnTo>
                  <a:lnTo>
                    <a:pt x="153" y="3340"/>
                  </a:lnTo>
                  <a:lnTo>
                    <a:pt x="277" y="3360"/>
                  </a:lnTo>
                  <a:lnTo>
                    <a:pt x="297" y="3406"/>
                  </a:lnTo>
                  <a:lnTo>
                    <a:pt x="337" y="3408"/>
                  </a:lnTo>
                  <a:lnTo>
                    <a:pt x="366" y="3348"/>
                  </a:lnTo>
                  <a:lnTo>
                    <a:pt x="477" y="3340"/>
                  </a:lnTo>
                  <a:lnTo>
                    <a:pt x="509" y="3404"/>
                  </a:lnTo>
                  <a:lnTo>
                    <a:pt x="535" y="3402"/>
                  </a:lnTo>
                  <a:lnTo>
                    <a:pt x="553" y="3340"/>
                  </a:lnTo>
                  <a:lnTo>
                    <a:pt x="686" y="3324"/>
                  </a:lnTo>
                  <a:lnTo>
                    <a:pt x="708" y="3378"/>
                  </a:lnTo>
                  <a:lnTo>
                    <a:pt x="720" y="3377"/>
                  </a:lnTo>
                  <a:lnTo>
                    <a:pt x="746" y="3320"/>
                  </a:lnTo>
                  <a:lnTo>
                    <a:pt x="849" y="3308"/>
                  </a:lnTo>
                  <a:lnTo>
                    <a:pt x="866" y="3346"/>
                  </a:lnTo>
                  <a:lnTo>
                    <a:pt x="924" y="3333"/>
                  </a:lnTo>
                  <a:lnTo>
                    <a:pt x="933" y="3288"/>
                  </a:lnTo>
                  <a:lnTo>
                    <a:pt x="1060" y="3268"/>
                  </a:lnTo>
                  <a:lnTo>
                    <a:pt x="1062" y="3298"/>
                  </a:lnTo>
                  <a:lnTo>
                    <a:pt x="1097" y="3288"/>
                  </a:lnTo>
                  <a:lnTo>
                    <a:pt x="1128" y="3273"/>
                  </a:lnTo>
                  <a:lnTo>
                    <a:pt x="1155" y="3258"/>
                  </a:lnTo>
                  <a:lnTo>
                    <a:pt x="1175" y="3238"/>
                  </a:lnTo>
                  <a:lnTo>
                    <a:pt x="1189" y="3217"/>
                  </a:lnTo>
                  <a:lnTo>
                    <a:pt x="1198" y="3177"/>
                  </a:lnTo>
                  <a:lnTo>
                    <a:pt x="1202" y="3133"/>
                  </a:lnTo>
                  <a:lnTo>
                    <a:pt x="1202" y="3084"/>
                  </a:lnTo>
                  <a:lnTo>
                    <a:pt x="1197" y="3031"/>
                  </a:lnTo>
                  <a:lnTo>
                    <a:pt x="1189" y="2978"/>
                  </a:lnTo>
                  <a:lnTo>
                    <a:pt x="1182" y="2922"/>
                  </a:lnTo>
                  <a:lnTo>
                    <a:pt x="1173" y="2868"/>
                  </a:lnTo>
                  <a:lnTo>
                    <a:pt x="1168" y="2813"/>
                  </a:lnTo>
                  <a:lnTo>
                    <a:pt x="1164" y="2762"/>
                  </a:lnTo>
                  <a:lnTo>
                    <a:pt x="1166" y="2715"/>
                  </a:lnTo>
                  <a:lnTo>
                    <a:pt x="1173" y="2671"/>
                  </a:lnTo>
                  <a:lnTo>
                    <a:pt x="1206" y="2664"/>
                  </a:lnTo>
                  <a:lnTo>
                    <a:pt x="1240" y="2651"/>
                  </a:lnTo>
                  <a:lnTo>
                    <a:pt x="1277" y="2637"/>
                  </a:lnTo>
                  <a:lnTo>
                    <a:pt x="1313" y="2620"/>
                  </a:lnTo>
                  <a:lnTo>
                    <a:pt x="1349" y="2608"/>
                  </a:lnTo>
                  <a:lnTo>
                    <a:pt x="1386" y="2597"/>
                  </a:lnTo>
                  <a:lnTo>
                    <a:pt x="1420" y="2591"/>
                  </a:lnTo>
                  <a:lnTo>
                    <a:pt x="1453" y="2591"/>
                  </a:lnTo>
                  <a:lnTo>
                    <a:pt x="1473" y="2649"/>
                  </a:lnTo>
                  <a:lnTo>
                    <a:pt x="1495" y="2697"/>
                  </a:lnTo>
                  <a:lnTo>
                    <a:pt x="1520" y="2737"/>
                  </a:lnTo>
                  <a:lnTo>
                    <a:pt x="1549" y="2768"/>
                  </a:lnTo>
                  <a:lnTo>
                    <a:pt x="1580" y="2793"/>
                  </a:lnTo>
                  <a:lnTo>
                    <a:pt x="1613" y="2809"/>
                  </a:lnTo>
                  <a:lnTo>
                    <a:pt x="1646" y="2818"/>
                  </a:lnTo>
                  <a:lnTo>
                    <a:pt x="1682" y="2822"/>
                  </a:lnTo>
                  <a:lnTo>
                    <a:pt x="1717" y="2818"/>
                  </a:lnTo>
                  <a:lnTo>
                    <a:pt x="1753" y="2809"/>
                  </a:lnTo>
                  <a:lnTo>
                    <a:pt x="1788" y="2795"/>
                  </a:lnTo>
                  <a:lnTo>
                    <a:pt x="1822" y="2777"/>
                  </a:lnTo>
                  <a:lnTo>
                    <a:pt x="1857" y="2751"/>
                  </a:lnTo>
                  <a:lnTo>
                    <a:pt x="1888" y="2724"/>
                  </a:lnTo>
                  <a:lnTo>
                    <a:pt x="1918" y="2691"/>
                  </a:lnTo>
                  <a:lnTo>
                    <a:pt x="1946" y="2657"/>
                  </a:lnTo>
                  <a:lnTo>
                    <a:pt x="1971" y="2617"/>
                  </a:lnTo>
                  <a:lnTo>
                    <a:pt x="1993" y="2577"/>
                  </a:lnTo>
                  <a:close/>
                  <a:moveTo>
                    <a:pt x="413" y="1677"/>
                  </a:moveTo>
                  <a:lnTo>
                    <a:pt x="389" y="1686"/>
                  </a:lnTo>
                  <a:lnTo>
                    <a:pt x="364" y="1693"/>
                  </a:lnTo>
                  <a:lnTo>
                    <a:pt x="338" y="1700"/>
                  </a:lnTo>
                  <a:lnTo>
                    <a:pt x="315" y="1709"/>
                  </a:lnTo>
                  <a:lnTo>
                    <a:pt x="293" y="1720"/>
                  </a:lnTo>
                  <a:lnTo>
                    <a:pt x="277" y="1737"/>
                  </a:lnTo>
                  <a:lnTo>
                    <a:pt x="264" y="1762"/>
                  </a:lnTo>
                  <a:lnTo>
                    <a:pt x="260" y="1789"/>
                  </a:lnTo>
                  <a:lnTo>
                    <a:pt x="264" y="1818"/>
                  </a:lnTo>
                  <a:lnTo>
                    <a:pt x="273" y="1849"/>
                  </a:lnTo>
                  <a:lnTo>
                    <a:pt x="286" y="1882"/>
                  </a:lnTo>
                  <a:lnTo>
                    <a:pt x="302" y="1913"/>
                  </a:lnTo>
                  <a:lnTo>
                    <a:pt x="318" y="1944"/>
                  </a:lnTo>
                  <a:lnTo>
                    <a:pt x="337" y="1973"/>
                  </a:lnTo>
                  <a:lnTo>
                    <a:pt x="351" y="2000"/>
                  </a:lnTo>
                  <a:lnTo>
                    <a:pt x="364" y="2024"/>
                  </a:lnTo>
                  <a:lnTo>
                    <a:pt x="373" y="2044"/>
                  </a:lnTo>
                  <a:lnTo>
                    <a:pt x="377" y="2064"/>
                  </a:lnTo>
                  <a:lnTo>
                    <a:pt x="380" y="2088"/>
                  </a:lnTo>
                  <a:lnTo>
                    <a:pt x="382" y="2111"/>
                  </a:lnTo>
                  <a:lnTo>
                    <a:pt x="382" y="2137"/>
                  </a:lnTo>
                  <a:lnTo>
                    <a:pt x="382" y="2162"/>
                  </a:lnTo>
                  <a:lnTo>
                    <a:pt x="384" y="2188"/>
                  </a:lnTo>
                  <a:lnTo>
                    <a:pt x="388" y="2211"/>
                  </a:lnTo>
                  <a:lnTo>
                    <a:pt x="391" y="2233"/>
                  </a:lnTo>
                  <a:lnTo>
                    <a:pt x="398" y="2253"/>
                  </a:lnTo>
                  <a:lnTo>
                    <a:pt x="409" y="2269"/>
                  </a:lnTo>
                  <a:lnTo>
                    <a:pt x="422" y="2282"/>
                  </a:lnTo>
                  <a:lnTo>
                    <a:pt x="440" y="2289"/>
                  </a:lnTo>
                  <a:lnTo>
                    <a:pt x="464" y="2291"/>
                  </a:lnTo>
                  <a:lnTo>
                    <a:pt x="493" y="2288"/>
                  </a:lnTo>
                  <a:lnTo>
                    <a:pt x="551" y="2271"/>
                  </a:lnTo>
                  <a:lnTo>
                    <a:pt x="602" y="2249"/>
                  </a:lnTo>
                  <a:lnTo>
                    <a:pt x="646" y="2222"/>
                  </a:lnTo>
                  <a:lnTo>
                    <a:pt x="684" y="2191"/>
                  </a:lnTo>
                  <a:lnTo>
                    <a:pt x="715" y="2155"/>
                  </a:lnTo>
                  <a:lnTo>
                    <a:pt x="740" y="2117"/>
                  </a:lnTo>
                  <a:lnTo>
                    <a:pt x="758" y="2075"/>
                  </a:lnTo>
                  <a:lnTo>
                    <a:pt x="769" y="2033"/>
                  </a:lnTo>
                  <a:lnTo>
                    <a:pt x="775" y="1991"/>
                  </a:lnTo>
                  <a:lnTo>
                    <a:pt x="773" y="1948"/>
                  </a:lnTo>
                  <a:lnTo>
                    <a:pt x="766" y="1906"/>
                  </a:lnTo>
                  <a:lnTo>
                    <a:pt x="751" y="1864"/>
                  </a:lnTo>
                  <a:lnTo>
                    <a:pt x="731" y="1826"/>
                  </a:lnTo>
                  <a:lnTo>
                    <a:pt x="704" y="1789"/>
                  </a:lnTo>
                  <a:lnTo>
                    <a:pt x="671" y="1757"/>
                  </a:lnTo>
                  <a:lnTo>
                    <a:pt x="633" y="1729"/>
                  </a:lnTo>
                  <a:lnTo>
                    <a:pt x="586" y="1706"/>
                  </a:lnTo>
                  <a:lnTo>
                    <a:pt x="535" y="1689"/>
                  </a:lnTo>
                  <a:lnTo>
                    <a:pt x="477" y="1678"/>
                  </a:lnTo>
                  <a:lnTo>
                    <a:pt x="413" y="1677"/>
                  </a:lnTo>
                  <a:close/>
                  <a:moveTo>
                    <a:pt x="1700" y="0"/>
                  </a:moveTo>
                  <a:lnTo>
                    <a:pt x="1855" y="0"/>
                  </a:lnTo>
                  <a:lnTo>
                    <a:pt x="1998" y="4"/>
                  </a:lnTo>
                  <a:lnTo>
                    <a:pt x="2135" y="13"/>
                  </a:lnTo>
                  <a:lnTo>
                    <a:pt x="2260" y="28"/>
                  </a:lnTo>
                  <a:lnTo>
                    <a:pt x="2380" y="46"/>
                  </a:lnTo>
                  <a:lnTo>
                    <a:pt x="2491" y="68"/>
                  </a:lnTo>
                  <a:lnTo>
                    <a:pt x="2595" y="97"/>
                  </a:lnTo>
                  <a:lnTo>
                    <a:pt x="2693" y="129"/>
                  </a:lnTo>
                  <a:lnTo>
                    <a:pt x="2784" y="168"/>
                  </a:lnTo>
                  <a:lnTo>
                    <a:pt x="2869" y="211"/>
                  </a:lnTo>
                  <a:lnTo>
                    <a:pt x="2949" y="258"/>
                  </a:lnTo>
                  <a:lnTo>
                    <a:pt x="3026" y="313"/>
                  </a:lnTo>
                  <a:lnTo>
                    <a:pt x="3097" y="375"/>
                  </a:lnTo>
                  <a:lnTo>
                    <a:pt x="3164" y="440"/>
                  </a:lnTo>
                  <a:lnTo>
                    <a:pt x="3228" y="513"/>
                  </a:lnTo>
                  <a:lnTo>
                    <a:pt x="3288" y="591"/>
                  </a:lnTo>
                  <a:lnTo>
                    <a:pt x="3344" y="675"/>
                  </a:lnTo>
                  <a:lnTo>
                    <a:pt x="3400" y="766"/>
                  </a:lnTo>
                  <a:lnTo>
                    <a:pt x="3453" y="864"/>
                  </a:lnTo>
                  <a:lnTo>
                    <a:pt x="3506" y="968"/>
                  </a:lnTo>
                  <a:lnTo>
                    <a:pt x="3546" y="1062"/>
                  </a:lnTo>
                  <a:lnTo>
                    <a:pt x="3580" y="1158"/>
                  </a:lnTo>
                  <a:lnTo>
                    <a:pt x="3608" y="1258"/>
                  </a:lnTo>
                  <a:lnTo>
                    <a:pt x="3631" y="1362"/>
                  </a:lnTo>
                  <a:lnTo>
                    <a:pt x="3646" y="1468"/>
                  </a:lnTo>
                  <a:lnTo>
                    <a:pt x="3655" y="1573"/>
                  </a:lnTo>
                  <a:lnTo>
                    <a:pt x="3657" y="1678"/>
                  </a:lnTo>
                  <a:lnTo>
                    <a:pt x="3651" y="1782"/>
                  </a:lnTo>
                  <a:lnTo>
                    <a:pt x="3638" y="1886"/>
                  </a:lnTo>
                  <a:lnTo>
                    <a:pt x="3618" y="1988"/>
                  </a:lnTo>
                  <a:lnTo>
                    <a:pt x="3591" y="2086"/>
                  </a:lnTo>
                  <a:lnTo>
                    <a:pt x="3557" y="2180"/>
                  </a:lnTo>
                  <a:lnTo>
                    <a:pt x="3515" y="2271"/>
                  </a:lnTo>
                  <a:lnTo>
                    <a:pt x="3466" y="2357"/>
                  </a:lnTo>
                  <a:lnTo>
                    <a:pt x="3408" y="2437"/>
                  </a:lnTo>
                  <a:lnTo>
                    <a:pt x="3342" y="2513"/>
                  </a:lnTo>
                  <a:lnTo>
                    <a:pt x="3271" y="2586"/>
                  </a:lnTo>
                  <a:lnTo>
                    <a:pt x="3195" y="2651"/>
                  </a:lnTo>
                  <a:lnTo>
                    <a:pt x="3113" y="2711"/>
                  </a:lnTo>
                  <a:lnTo>
                    <a:pt x="3024" y="2766"/>
                  </a:lnTo>
                  <a:lnTo>
                    <a:pt x="2931" y="2815"/>
                  </a:lnTo>
                  <a:lnTo>
                    <a:pt x="2833" y="2857"/>
                  </a:lnTo>
                  <a:lnTo>
                    <a:pt x="2806" y="2866"/>
                  </a:lnTo>
                  <a:lnTo>
                    <a:pt x="2771" y="2877"/>
                  </a:lnTo>
                  <a:lnTo>
                    <a:pt x="2735" y="2888"/>
                  </a:lnTo>
                  <a:lnTo>
                    <a:pt x="2695" y="2897"/>
                  </a:lnTo>
                  <a:lnTo>
                    <a:pt x="2653" y="2904"/>
                  </a:lnTo>
                  <a:lnTo>
                    <a:pt x="2613" y="2908"/>
                  </a:lnTo>
                  <a:lnTo>
                    <a:pt x="2573" y="2906"/>
                  </a:lnTo>
                  <a:lnTo>
                    <a:pt x="2535" y="2900"/>
                  </a:lnTo>
                  <a:lnTo>
                    <a:pt x="2500" y="2888"/>
                  </a:lnTo>
                  <a:lnTo>
                    <a:pt x="2469" y="2868"/>
                  </a:lnTo>
                  <a:lnTo>
                    <a:pt x="2440" y="2840"/>
                  </a:lnTo>
                  <a:lnTo>
                    <a:pt x="2415" y="2808"/>
                  </a:lnTo>
                  <a:lnTo>
                    <a:pt x="2389" y="2771"/>
                  </a:lnTo>
                  <a:lnTo>
                    <a:pt x="2368" y="2735"/>
                  </a:lnTo>
                  <a:lnTo>
                    <a:pt x="2346" y="2698"/>
                  </a:lnTo>
                  <a:lnTo>
                    <a:pt x="2324" y="2664"/>
                  </a:lnTo>
                  <a:lnTo>
                    <a:pt x="2300" y="2633"/>
                  </a:lnTo>
                  <a:lnTo>
                    <a:pt x="2269" y="2600"/>
                  </a:lnTo>
                  <a:lnTo>
                    <a:pt x="2229" y="2571"/>
                  </a:lnTo>
                  <a:lnTo>
                    <a:pt x="2184" y="2548"/>
                  </a:lnTo>
                  <a:lnTo>
                    <a:pt x="2133" y="2528"/>
                  </a:lnTo>
                  <a:lnTo>
                    <a:pt x="2080" y="2511"/>
                  </a:lnTo>
                  <a:lnTo>
                    <a:pt x="2024" y="2497"/>
                  </a:lnTo>
                  <a:lnTo>
                    <a:pt x="1968" y="2484"/>
                  </a:lnTo>
                  <a:lnTo>
                    <a:pt x="1911" y="2473"/>
                  </a:lnTo>
                  <a:lnTo>
                    <a:pt x="1857" y="2464"/>
                  </a:lnTo>
                  <a:lnTo>
                    <a:pt x="1780" y="2455"/>
                  </a:lnTo>
                  <a:lnTo>
                    <a:pt x="1702" y="2455"/>
                  </a:lnTo>
                  <a:lnTo>
                    <a:pt x="1622" y="2462"/>
                  </a:lnTo>
                  <a:lnTo>
                    <a:pt x="1542" y="2475"/>
                  </a:lnTo>
                  <a:lnTo>
                    <a:pt x="1460" y="2493"/>
                  </a:lnTo>
                  <a:lnTo>
                    <a:pt x="1382" y="2513"/>
                  </a:lnTo>
                  <a:lnTo>
                    <a:pt x="1306" y="2538"/>
                  </a:lnTo>
                  <a:lnTo>
                    <a:pt x="1233" y="2564"/>
                  </a:lnTo>
                  <a:lnTo>
                    <a:pt x="1166" y="2589"/>
                  </a:lnTo>
                  <a:lnTo>
                    <a:pt x="1102" y="2613"/>
                  </a:lnTo>
                  <a:lnTo>
                    <a:pt x="1046" y="2637"/>
                  </a:lnTo>
                  <a:lnTo>
                    <a:pt x="1017" y="2648"/>
                  </a:lnTo>
                  <a:lnTo>
                    <a:pt x="982" y="2664"/>
                  </a:lnTo>
                  <a:lnTo>
                    <a:pt x="944" y="2680"/>
                  </a:lnTo>
                  <a:lnTo>
                    <a:pt x="902" y="2697"/>
                  </a:lnTo>
                  <a:lnTo>
                    <a:pt x="858" y="2711"/>
                  </a:lnTo>
                  <a:lnTo>
                    <a:pt x="815" y="2724"/>
                  </a:lnTo>
                  <a:lnTo>
                    <a:pt x="769" y="2733"/>
                  </a:lnTo>
                  <a:lnTo>
                    <a:pt x="728" y="2737"/>
                  </a:lnTo>
                  <a:lnTo>
                    <a:pt x="689" y="2731"/>
                  </a:lnTo>
                  <a:lnTo>
                    <a:pt x="649" y="2720"/>
                  </a:lnTo>
                  <a:lnTo>
                    <a:pt x="617" y="2704"/>
                  </a:lnTo>
                  <a:lnTo>
                    <a:pt x="591" y="2686"/>
                  </a:lnTo>
                  <a:lnTo>
                    <a:pt x="569" y="2662"/>
                  </a:lnTo>
                  <a:lnTo>
                    <a:pt x="551" y="2638"/>
                  </a:lnTo>
                  <a:lnTo>
                    <a:pt x="537" y="2611"/>
                  </a:lnTo>
                  <a:lnTo>
                    <a:pt x="526" y="2584"/>
                  </a:lnTo>
                  <a:lnTo>
                    <a:pt x="515" y="2557"/>
                  </a:lnTo>
                  <a:lnTo>
                    <a:pt x="506" y="2531"/>
                  </a:lnTo>
                  <a:lnTo>
                    <a:pt x="495" y="2506"/>
                  </a:lnTo>
                  <a:lnTo>
                    <a:pt x="484" y="2482"/>
                  </a:lnTo>
                  <a:lnTo>
                    <a:pt x="471" y="2462"/>
                  </a:lnTo>
                  <a:lnTo>
                    <a:pt x="457" y="2446"/>
                  </a:lnTo>
                  <a:lnTo>
                    <a:pt x="437" y="2433"/>
                  </a:lnTo>
                  <a:lnTo>
                    <a:pt x="437" y="2451"/>
                  </a:lnTo>
                  <a:lnTo>
                    <a:pt x="448" y="2491"/>
                  </a:lnTo>
                  <a:lnTo>
                    <a:pt x="455" y="2533"/>
                  </a:lnTo>
                  <a:lnTo>
                    <a:pt x="464" y="2575"/>
                  </a:lnTo>
                  <a:lnTo>
                    <a:pt x="473" y="2617"/>
                  </a:lnTo>
                  <a:lnTo>
                    <a:pt x="484" y="2657"/>
                  </a:lnTo>
                  <a:lnTo>
                    <a:pt x="498" y="2693"/>
                  </a:lnTo>
                  <a:lnTo>
                    <a:pt x="517" y="2724"/>
                  </a:lnTo>
                  <a:lnTo>
                    <a:pt x="546" y="2755"/>
                  </a:lnTo>
                  <a:lnTo>
                    <a:pt x="578" y="2778"/>
                  </a:lnTo>
                  <a:lnTo>
                    <a:pt x="613" y="2795"/>
                  </a:lnTo>
                  <a:lnTo>
                    <a:pt x="649" y="2804"/>
                  </a:lnTo>
                  <a:lnTo>
                    <a:pt x="689" y="2808"/>
                  </a:lnTo>
                  <a:lnTo>
                    <a:pt x="729" y="2806"/>
                  </a:lnTo>
                  <a:lnTo>
                    <a:pt x="771" y="2800"/>
                  </a:lnTo>
                  <a:lnTo>
                    <a:pt x="813" y="2791"/>
                  </a:lnTo>
                  <a:lnTo>
                    <a:pt x="855" y="2780"/>
                  </a:lnTo>
                  <a:lnTo>
                    <a:pt x="898" y="2768"/>
                  </a:lnTo>
                  <a:lnTo>
                    <a:pt x="938" y="2753"/>
                  </a:lnTo>
                  <a:lnTo>
                    <a:pt x="978" y="2740"/>
                  </a:lnTo>
                  <a:lnTo>
                    <a:pt x="1017" y="2728"/>
                  </a:lnTo>
                  <a:lnTo>
                    <a:pt x="1051" y="2717"/>
                  </a:lnTo>
                  <a:lnTo>
                    <a:pt x="1086" y="2708"/>
                  </a:lnTo>
                  <a:lnTo>
                    <a:pt x="1089" y="2713"/>
                  </a:lnTo>
                  <a:lnTo>
                    <a:pt x="1097" y="2968"/>
                  </a:lnTo>
                  <a:lnTo>
                    <a:pt x="1089" y="2969"/>
                  </a:lnTo>
                  <a:lnTo>
                    <a:pt x="1060" y="3020"/>
                  </a:lnTo>
                  <a:lnTo>
                    <a:pt x="957" y="3040"/>
                  </a:lnTo>
                  <a:lnTo>
                    <a:pt x="928" y="2995"/>
                  </a:lnTo>
                  <a:lnTo>
                    <a:pt x="873" y="3002"/>
                  </a:lnTo>
                  <a:lnTo>
                    <a:pt x="857" y="3040"/>
                  </a:lnTo>
                  <a:lnTo>
                    <a:pt x="740" y="3064"/>
                  </a:lnTo>
                  <a:lnTo>
                    <a:pt x="726" y="3022"/>
                  </a:lnTo>
                  <a:lnTo>
                    <a:pt x="678" y="3026"/>
                  </a:lnTo>
                  <a:lnTo>
                    <a:pt x="657" y="3080"/>
                  </a:lnTo>
                  <a:lnTo>
                    <a:pt x="526" y="3077"/>
                  </a:lnTo>
                  <a:lnTo>
                    <a:pt x="518" y="3033"/>
                  </a:lnTo>
                  <a:lnTo>
                    <a:pt x="493" y="3033"/>
                  </a:lnTo>
                  <a:lnTo>
                    <a:pt x="473" y="3080"/>
                  </a:lnTo>
                  <a:lnTo>
                    <a:pt x="329" y="3071"/>
                  </a:lnTo>
                  <a:lnTo>
                    <a:pt x="340" y="3018"/>
                  </a:lnTo>
                  <a:lnTo>
                    <a:pt x="293" y="3015"/>
                  </a:lnTo>
                  <a:lnTo>
                    <a:pt x="277" y="3064"/>
                  </a:lnTo>
                  <a:lnTo>
                    <a:pt x="166" y="3037"/>
                  </a:lnTo>
                  <a:lnTo>
                    <a:pt x="164" y="3004"/>
                  </a:lnTo>
                  <a:lnTo>
                    <a:pt x="133" y="2998"/>
                  </a:lnTo>
                  <a:lnTo>
                    <a:pt x="104" y="2991"/>
                  </a:lnTo>
                  <a:lnTo>
                    <a:pt x="80" y="2980"/>
                  </a:lnTo>
                  <a:lnTo>
                    <a:pt x="60" y="2966"/>
                  </a:lnTo>
                  <a:lnTo>
                    <a:pt x="46" y="2948"/>
                  </a:lnTo>
                  <a:lnTo>
                    <a:pt x="40" y="2924"/>
                  </a:lnTo>
                  <a:lnTo>
                    <a:pt x="46" y="2897"/>
                  </a:lnTo>
                  <a:lnTo>
                    <a:pt x="57" y="2868"/>
                  </a:lnTo>
                  <a:lnTo>
                    <a:pt x="71" y="2838"/>
                  </a:lnTo>
                  <a:lnTo>
                    <a:pt x="89" y="2809"/>
                  </a:lnTo>
                  <a:lnTo>
                    <a:pt x="109" y="2780"/>
                  </a:lnTo>
                  <a:lnTo>
                    <a:pt x="128" y="2755"/>
                  </a:lnTo>
                  <a:lnTo>
                    <a:pt x="142" y="2731"/>
                  </a:lnTo>
                  <a:lnTo>
                    <a:pt x="153" y="2713"/>
                  </a:lnTo>
                  <a:lnTo>
                    <a:pt x="100" y="2657"/>
                  </a:lnTo>
                  <a:lnTo>
                    <a:pt x="106" y="2644"/>
                  </a:lnTo>
                  <a:lnTo>
                    <a:pt x="209" y="2600"/>
                  </a:lnTo>
                  <a:lnTo>
                    <a:pt x="244" y="2578"/>
                  </a:lnTo>
                  <a:lnTo>
                    <a:pt x="269" y="2555"/>
                  </a:lnTo>
                  <a:lnTo>
                    <a:pt x="284" y="2529"/>
                  </a:lnTo>
                  <a:lnTo>
                    <a:pt x="289" y="2506"/>
                  </a:lnTo>
                  <a:lnTo>
                    <a:pt x="288" y="2478"/>
                  </a:lnTo>
                  <a:lnTo>
                    <a:pt x="280" y="2451"/>
                  </a:lnTo>
                  <a:lnTo>
                    <a:pt x="266" y="2424"/>
                  </a:lnTo>
                  <a:lnTo>
                    <a:pt x="246" y="2397"/>
                  </a:lnTo>
                  <a:lnTo>
                    <a:pt x="222" y="2368"/>
                  </a:lnTo>
                  <a:lnTo>
                    <a:pt x="197" y="2340"/>
                  </a:lnTo>
                  <a:lnTo>
                    <a:pt x="169" y="2313"/>
                  </a:lnTo>
                  <a:lnTo>
                    <a:pt x="140" y="2284"/>
                  </a:lnTo>
                  <a:lnTo>
                    <a:pt x="111" y="2257"/>
                  </a:lnTo>
                  <a:lnTo>
                    <a:pt x="84" y="2229"/>
                  </a:lnTo>
                  <a:lnTo>
                    <a:pt x="58" y="2204"/>
                  </a:lnTo>
                  <a:lnTo>
                    <a:pt x="37" y="2178"/>
                  </a:lnTo>
                  <a:lnTo>
                    <a:pt x="18" y="2155"/>
                  </a:lnTo>
                  <a:lnTo>
                    <a:pt x="6" y="2131"/>
                  </a:lnTo>
                  <a:lnTo>
                    <a:pt x="0" y="2109"/>
                  </a:lnTo>
                  <a:lnTo>
                    <a:pt x="0" y="2088"/>
                  </a:lnTo>
                  <a:lnTo>
                    <a:pt x="11" y="2064"/>
                  </a:lnTo>
                  <a:lnTo>
                    <a:pt x="28" y="2044"/>
                  </a:lnTo>
                  <a:lnTo>
                    <a:pt x="48" y="2024"/>
                  </a:lnTo>
                  <a:lnTo>
                    <a:pt x="73" y="2006"/>
                  </a:lnTo>
                  <a:lnTo>
                    <a:pt x="100" y="1988"/>
                  </a:lnTo>
                  <a:lnTo>
                    <a:pt x="128" y="1969"/>
                  </a:lnTo>
                  <a:lnTo>
                    <a:pt x="155" y="1949"/>
                  </a:lnTo>
                  <a:lnTo>
                    <a:pt x="180" y="1928"/>
                  </a:lnTo>
                  <a:lnTo>
                    <a:pt x="200" y="1904"/>
                  </a:lnTo>
                  <a:lnTo>
                    <a:pt x="217" y="1877"/>
                  </a:lnTo>
                  <a:lnTo>
                    <a:pt x="226" y="1844"/>
                  </a:lnTo>
                  <a:lnTo>
                    <a:pt x="226" y="1811"/>
                  </a:lnTo>
                  <a:lnTo>
                    <a:pt x="218" y="1780"/>
                  </a:lnTo>
                  <a:lnTo>
                    <a:pt x="206" y="1753"/>
                  </a:lnTo>
                  <a:lnTo>
                    <a:pt x="189" y="1726"/>
                  </a:lnTo>
                  <a:lnTo>
                    <a:pt x="171" y="1700"/>
                  </a:lnTo>
                  <a:lnTo>
                    <a:pt x="151" y="1675"/>
                  </a:lnTo>
                  <a:lnTo>
                    <a:pt x="133" y="1648"/>
                  </a:lnTo>
                  <a:lnTo>
                    <a:pt x="117" y="1620"/>
                  </a:lnTo>
                  <a:lnTo>
                    <a:pt x="106" y="1591"/>
                  </a:lnTo>
                  <a:lnTo>
                    <a:pt x="102" y="1557"/>
                  </a:lnTo>
                  <a:lnTo>
                    <a:pt x="106" y="1520"/>
                  </a:lnTo>
                  <a:lnTo>
                    <a:pt x="173" y="1388"/>
                  </a:lnTo>
                  <a:lnTo>
                    <a:pt x="273" y="1144"/>
                  </a:lnTo>
                  <a:lnTo>
                    <a:pt x="286" y="1095"/>
                  </a:lnTo>
                  <a:lnTo>
                    <a:pt x="297" y="1040"/>
                  </a:lnTo>
                  <a:lnTo>
                    <a:pt x="302" y="984"/>
                  </a:lnTo>
                  <a:lnTo>
                    <a:pt x="309" y="928"/>
                  </a:lnTo>
                  <a:lnTo>
                    <a:pt x="318" y="873"/>
                  </a:lnTo>
                  <a:lnTo>
                    <a:pt x="329" y="820"/>
                  </a:lnTo>
                  <a:lnTo>
                    <a:pt x="346" y="771"/>
                  </a:lnTo>
                  <a:lnTo>
                    <a:pt x="384" y="697"/>
                  </a:lnTo>
                  <a:lnTo>
                    <a:pt x="433" y="622"/>
                  </a:lnTo>
                  <a:lnTo>
                    <a:pt x="493" y="551"/>
                  </a:lnTo>
                  <a:lnTo>
                    <a:pt x="560" y="484"/>
                  </a:lnTo>
                  <a:lnTo>
                    <a:pt x="635" y="420"/>
                  </a:lnTo>
                  <a:lnTo>
                    <a:pt x="717" y="360"/>
                  </a:lnTo>
                  <a:lnTo>
                    <a:pt x="802" y="304"/>
                  </a:lnTo>
                  <a:lnTo>
                    <a:pt x="889" y="251"/>
                  </a:lnTo>
                  <a:lnTo>
                    <a:pt x="978" y="206"/>
                  </a:lnTo>
                  <a:lnTo>
                    <a:pt x="1069" y="164"/>
                  </a:lnTo>
                  <a:lnTo>
                    <a:pt x="1158" y="129"/>
                  </a:lnTo>
                  <a:lnTo>
                    <a:pt x="1246" y="100"/>
                  </a:lnTo>
                  <a:lnTo>
                    <a:pt x="1566" y="17"/>
                  </a:lnTo>
                  <a:lnTo>
                    <a:pt x="1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6" name="Oval 1">
              <a:extLst>
                <a:ext uri="{FF2B5EF4-FFF2-40B4-BE49-F238E27FC236}">
                  <a16:creationId xmlns:a16="http://schemas.microsoft.com/office/drawing/2014/main" id="{DB428BF2-DE8E-467D-828E-A809E6080144}"/>
                </a:ext>
              </a:extLst>
            </p:cNvPr>
            <p:cNvSpPr/>
            <p:nvPr/>
          </p:nvSpPr>
          <p:spPr>
            <a:xfrm>
              <a:off x="4871289" y="2163115"/>
              <a:ext cx="284572" cy="306011"/>
            </a:xfrm>
            <a:custGeom>
              <a:avLst/>
              <a:gdLst/>
              <a:ahLst/>
              <a:cxnLst/>
              <a:rect l="l" t="t" r="r" b="b"/>
              <a:pathLst>
                <a:path w="4669637" h="5021437">
                  <a:moveTo>
                    <a:pt x="3221000" y="0"/>
                  </a:moveTo>
                  <a:cubicBezTo>
                    <a:pt x="3362423" y="0"/>
                    <a:pt x="3491529" y="52734"/>
                    <a:pt x="3588254" y="141276"/>
                  </a:cubicBezTo>
                  <a:cubicBezTo>
                    <a:pt x="3684978" y="52735"/>
                    <a:pt x="3814082" y="3"/>
                    <a:pt x="3955503" y="3"/>
                  </a:cubicBezTo>
                  <a:cubicBezTo>
                    <a:pt x="4262962" y="3"/>
                    <a:pt x="4512207" y="249248"/>
                    <a:pt x="4512207" y="556707"/>
                  </a:cubicBezTo>
                  <a:cubicBezTo>
                    <a:pt x="4512207" y="669790"/>
                    <a:pt x="4478490" y="774998"/>
                    <a:pt x="4420089" y="862515"/>
                  </a:cubicBezTo>
                  <a:cubicBezTo>
                    <a:pt x="4570580" y="961849"/>
                    <a:pt x="4669637" y="1132542"/>
                    <a:pt x="4669637" y="1326370"/>
                  </a:cubicBezTo>
                  <a:cubicBezTo>
                    <a:pt x="4669637" y="1487821"/>
                    <a:pt x="4600910" y="1633219"/>
                    <a:pt x="4490000" y="1733701"/>
                  </a:cubicBezTo>
                  <a:cubicBezTo>
                    <a:pt x="4600910" y="1834183"/>
                    <a:pt x="4669637" y="1979581"/>
                    <a:pt x="4669637" y="2141032"/>
                  </a:cubicBezTo>
                  <a:cubicBezTo>
                    <a:pt x="4669637" y="2302483"/>
                    <a:pt x="4600910" y="2447881"/>
                    <a:pt x="4490000" y="2548363"/>
                  </a:cubicBezTo>
                  <a:cubicBezTo>
                    <a:pt x="4600910" y="2648845"/>
                    <a:pt x="4669637" y="2794244"/>
                    <a:pt x="4669637" y="2955694"/>
                  </a:cubicBezTo>
                  <a:cubicBezTo>
                    <a:pt x="4669637" y="3224895"/>
                    <a:pt x="4478563" y="3449467"/>
                    <a:pt x="4224627" y="3501139"/>
                  </a:cubicBezTo>
                  <a:cubicBezTo>
                    <a:pt x="4173492" y="3755645"/>
                    <a:pt x="3948659" y="3947273"/>
                    <a:pt x="3679069" y="3947273"/>
                  </a:cubicBezTo>
                  <a:cubicBezTo>
                    <a:pt x="3559167" y="3947273"/>
                    <a:pt x="3448117" y="3909367"/>
                    <a:pt x="3357878" y="3844002"/>
                  </a:cubicBezTo>
                  <a:cubicBezTo>
                    <a:pt x="3259607" y="3937451"/>
                    <a:pt x="3126492" y="3993881"/>
                    <a:pt x="2980197" y="3993881"/>
                  </a:cubicBezTo>
                  <a:cubicBezTo>
                    <a:pt x="2931818" y="3993881"/>
                    <a:pt x="2884880" y="3987710"/>
                    <a:pt x="2841084" y="3972961"/>
                  </a:cubicBezTo>
                  <a:cubicBezTo>
                    <a:pt x="2832044" y="4069054"/>
                    <a:pt x="2794874" y="4156856"/>
                    <a:pt x="2737231" y="4227693"/>
                  </a:cubicBezTo>
                  <a:cubicBezTo>
                    <a:pt x="2806079" y="4310086"/>
                    <a:pt x="2846234" y="4416407"/>
                    <a:pt x="2846234" y="4532107"/>
                  </a:cubicBezTo>
                  <a:cubicBezTo>
                    <a:pt x="2846234" y="4802356"/>
                    <a:pt x="2627153" y="5021437"/>
                    <a:pt x="2356904" y="5021437"/>
                  </a:cubicBezTo>
                  <a:cubicBezTo>
                    <a:pt x="2086655" y="5021437"/>
                    <a:pt x="1867574" y="4802356"/>
                    <a:pt x="1867574" y="4532107"/>
                  </a:cubicBezTo>
                  <a:cubicBezTo>
                    <a:pt x="1867574" y="4416078"/>
                    <a:pt x="1907958" y="4309481"/>
                    <a:pt x="1977158" y="4226990"/>
                  </a:cubicBezTo>
                  <a:cubicBezTo>
                    <a:pt x="1907958" y="4144498"/>
                    <a:pt x="1867574" y="4037901"/>
                    <a:pt x="1867574" y="3921872"/>
                  </a:cubicBezTo>
                  <a:lnTo>
                    <a:pt x="1870634" y="3891520"/>
                  </a:lnTo>
                  <a:cubicBezTo>
                    <a:pt x="1824903" y="3813479"/>
                    <a:pt x="1800200" y="3722456"/>
                    <a:pt x="1800200" y="3625662"/>
                  </a:cubicBezTo>
                  <a:cubicBezTo>
                    <a:pt x="1800200" y="3318203"/>
                    <a:pt x="2049445" y="3068958"/>
                    <a:pt x="2356904" y="3068958"/>
                  </a:cubicBezTo>
                  <a:cubicBezTo>
                    <a:pt x="2420773" y="3068958"/>
                    <a:pt x="2482129" y="3079714"/>
                    <a:pt x="2538468" y="3101802"/>
                  </a:cubicBezTo>
                  <a:cubicBezTo>
                    <a:pt x="2638465" y="2966803"/>
                    <a:pt x="2799249" y="2880473"/>
                    <a:pt x="2980197" y="2880473"/>
                  </a:cubicBezTo>
                  <a:cubicBezTo>
                    <a:pt x="3100008" y="2880473"/>
                    <a:pt x="3210978" y="2918321"/>
                    <a:pt x="3301190" y="2983581"/>
                  </a:cubicBezTo>
                  <a:cubicBezTo>
                    <a:pt x="3373807" y="2914346"/>
                    <a:pt x="3465808" y="2865716"/>
                    <a:pt x="3567959" y="2845066"/>
                  </a:cubicBezTo>
                  <a:cubicBezTo>
                    <a:pt x="3590854" y="2728399"/>
                    <a:pt x="3651016" y="2625236"/>
                    <a:pt x="3735867" y="2548363"/>
                  </a:cubicBezTo>
                  <a:cubicBezTo>
                    <a:pt x="3624957" y="2447881"/>
                    <a:pt x="3556229" y="2302483"/>
                    <a:pt x="3556229" y="2141032"/>
                  </a:cubicBezTo>
                  <a:cubicBezTo>
                    <a:pt x="3556229" y="1979581"/>
                    <a:pt x="3624957" y="1834183"/>
                    <a:pt x="3735867" y="1733701"/>
                  </a:cubicBezTo>
                  <a:cubicBezTo>
                    <a:pt x="3624957" y="1633219"/>
                    <a:pt x="3556229" y="1487821"/>
                    <a:pt x="3556229" y="1326370"/>
                  </a:cubicBezTo>
                  <a:cubicBezTo>
                    <a:pt x="3556229" y="1213287"/>
                    <a:pt x="3589946" y="1108079"/>
                    <a:pt x="3648347" y="1020561"/>
                  </a:cubicBezTo>
                  <a:cubicBezTo>
                    <a:pt x="3626565" y="1006627"/>
                    <a:pt x="3606074" y="990873"/>
                    <a:pt x="3588250" y="972135"/>
                  </a:cubicBezTo>
                  <a:cubicBezTo>
                    <a:pt x="3491526" y="1060675"/>
                    <a:pt x="3362421" y="1113408"/>
                    <a:pt x="3221000" y="1113408"/>
                  </a:cubicBezTo>
                  <a:cubicBezTo>
                    <a:pt x="3065923" y="1113408"/>
                    <a:pt x="2925655" y="1049999"/>
                    <a:pt x="2824957" y="947451"/>
                  </a:cubicBezTo>
                  <a:cubicBezTo>
                    <a:pt x="2724258" y="1050000"/>
                    <a:pt x="2583990" y="1113409"/>
                    <a:pt x="2428912" y="1113409"/>
                  </a:cubicBezTo>
                  <a:cubicBezTo>
                    <a:pt x="2253449" y="1113409"/>
                    <a:pt x="2096946" y="1032234"/>
                    <a:pt x="1996865" y="903815"/>
                  </a:cubicBezTo>
                  <a:cubicBezTo>
                    <a:pt x="1896784" y="1032234"/>
                    <a:pt x="1740280" y="1113410"/>
                    <a:pt x="1564816" y="1113410"/>
                  </a:cubicBezTo>
                  <a:cubicBezTo>
                    <a:pt x="1377378" y="1113410"/>
                    <a:pt x="1211575" y="1020776"/>
                    <a:pt x="1111593" y="878151"/>
                  </a:cubicBezTo>
                  <a:cubicBezTo>
                    <a:pt x="1080053" y="927774"/>
                    <a:pt x="1038222" y="969598"/>
                    <a:pt x="990563" y="1003955"/>
                  </a:cubicBezTo>
                  <a:cubicBezTo>
                    <a:pt x="1068182" y="1097494"/>
                    <a:pt x="1113408" y="1217901"/>
                    <a:pt x="1113408" y="1348870"/>
                  </a:cubicBezTo>
                  <a:cubicBezTo>
                    <a:pt x="1113408" y="1503969"/>
                    <a:pt x="1049982" y="1644253"/>
                    <a:pt x="947405" y="1744951"/>
                  </a:cubicBezTo>
                  <a:cubicBezTo>
                    <a:pt x="1049982" y="1845649"/>
                    <a:pt x="1113408" y="1985934"/>
                    <a:pt x="1113408" y="2141033"/>
                  </a:cubicBezTo>
                  <a:cubicBezTo>
                    <a:pt x="1113408" y="2296132"/>
                    <a:pt x="1049982" y="2436417"/>
                    <a:pt x="947405" y="2537115"/>
                  </a:cubicBezTo>
                  <a:cubicBezTo>
                    <a:pt x="1049982" y="2637813"/>
                    <a:pt x="1113408" y="2778098"/>
                    <a:pt x="1113408" y="2933196"/>
                  </a:cubicBezTo>
                  <a:cubicBezTo>
                    <a:pt x="1113408" y="3160411"/>
                    <a:pt x="977287" y="3355833"/>
                    <a:pt x="781802" y="3441590"/>
                  </a:cubicBezTo>
                  <a:cubicBezTo>
                    <a:pt x="781802" y="3467025"/>
                    <a:pt x="781802" y="3492460"/>
                    <a:pt x="781802" y="3517895"/>
                  </a:cubicBezTo>
                  <a:cubicBezTo>
                    <a:pt x="781802" y="3642214"/>
                    <a:pt x="681021" y="3742995"/>
                    <a:pt x="556702" y="3742995"/>
                  </a:cubicBezTo>
                  <a:lnTo>
                    <a:pt x="556703" y="3742994"/>
                  </a:lnTo>
                  <a:cubicBezTo>
                    <a:pt x="432384" y="3742994"/>
                    <a:pt x="331603" y="3642213"/>
                    <a:pt x="331603" y="3517894"/>
                  </a:cubicBezTo>
                  <a:lnTo>
                    <a:pt x="331603" y="3441589"/>
                  </a:lnTo>
                  <a:cubicBezTo>
                    <a:pt x="136120" y="3355831"/>
                    <a:pt x="0" y="3160410"/>
                    <a:pt x="0" y="2933196"/>
                  </a:cubicBezTo>
                  <a:cubicBezTo>
                    <a:pt x="0" y="2778098"/>
                    <a:pt x="63426" y="2637813"/>
                    <a:pt x="166003" y="2537115"/>
                  </a:cubicBezTo>
                  <a:cubicBezTo>
                    <a:pt x="63426" y="2436417"/>
                    <a:pt x="0" y="2296132"/>
                    <a:pt x="0" y="2141033"/>
                  </a:cubicBezTo>
                  <a:cubicBezTo>
                    <a:pt x="0" y="1985934"/>
                    <a:pt x="63426" y="1845649"/>
                    <a:pt x="166003" y="1744951"/>
                  </a:cubicBezTo>
                  <a:cubicBezTo>
                    <a:pt x="63426" y="1644253"/>
                    <a:pt x="0" y="1503969"/>
                    <a:pt x="0" y="1348870"/>
                  </a:cubicBezTo>
                  <a:cubicBezTo>
                    <a:pt x="0" y="1164802"/>
                    <a:pt x="89333" y="1001598"/>
                    <a:pt x="228018" y="901622"/>
                  </a:cubicBezTo>
                  <a:cubicBezTo>
                    <a:pt x="150398" y="808082"/>
                    <a:pt x="105172" y="687676"/>
                    <a:pt x="105172" y="556707"/>
                  </a:cubicBezTo>
                  <a:cubicBezTo>
                    <a:pt x="105172" y="249248"/>
                    <a:pt x="354417" y="3"/>
                    <a:pt x="661876" y="3"/>
                  </a:cubicBezTo>
                  <a:cubicBezTo>
                    <a:pt x="848326" y="3"/>
                    <a:pt x="1013368" y="91662"/>
                    <a:pt x="1113346" y="233137"/>
                  </a:cubicBezTo>
                  <a:cubicBezTo>
                    <a:pt x="1213323" y="91662"/>
                    <a:pt x="1378365" y="2"/>
                    <a:pt x="1564816" y="2"/>
                  </a:cubicBezTo>
                  <a:cubicBezTo>
                    <a:pt x="1740279" y="2"/>
                    <a:pt x="1896783" y="81177"/>
                    <a:pt x="1996864" y="209596"/>
                  </a:cubicBezTo>
                  <a:cubicBezTo>
                    <a:pt x="2096945" y="81176"/>
                    <a:pt x="2253449" y="1"/>
                    <a:pt x="2428912" y="1"/>
                  </a:cubicBezTo>
                  <a:cubicBezTo>
                    <a:pt x="2583990" y="1"/>
                    <a:pt x="2724257" y="63410"/>
                    <a:pt x="2824956" y="165958"/>
                  </a:cubicBezTo>
                  <a:cubicBezTo>
                    <a:pt x="2925654" y="63409"/>
                    <a:pt x="3065922" y="0"/>
                    <a:pt x="3221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7" name="Oval 6">
              <a:extLst>
                <a:ext uri="{FF2B5EF4-FFF2-40B4-BE49-F238E27FC236}">
                  <a16:creationId xmlns:a16="http://schemas.microsoft.com/office/drawing/2014/main" id="{79ECA8C1-3918-45F7-8315-5AE90BA09262}"/>
                </a:ext>
              </a:extLst>
            </p:cNvPr>
            <p:cNvSpPr/>
            <p:nvPr/>
          </p:nvSpPr>
          <p:spPr>
            <a:xfrm>
              <a:off x="4246861" y="1796567"/>
              <a:ext cx="265718" cy="292583"/>
            </a:xfrm>
            <a:custGeom>
              <a:avLst/>
              <a:gdLst/>
              <a:ahLst/>
              <a:cxnLst/>
              <a:rect l="l" t="t" r="r" b="b"/>
              <a:pathLst>
                <a:path w="3596792" h="3960440">
                  <a:moveTo>
                    <a:pt x="1094942" y="2061441"/>
                  </a:moveTo>
                  <a:lnTo>
                    <a:pt x="1094942" y="2457943"/>
                  </a:lnTo>
                  <a:lnTo>
                    <a:pt x="698440" y="2457943"/>
                  </a:lnTo>
                  <a:lnTo>
                    <a:pt x="698440" y="2867371"/>
                  </a:lnTo>
                  <a:lnTo>
                    <a:pt x="1094942" y="2867371"/>
                  </a:lnTo>
                  <a:lnTo>
                    <a:pt x="1094942" y="3263873"/>
                  </a:lnTo>
                  <a:lnTo>
                    <a:pt x="1504370" y="3263873"/>
                  </a:lnTo>
                  <a:lnTo>
                    <a:pt x="1504370" y="2867371"/>
                  </a:lnTo>
                  <a:lnTo>
                    <a:pt x="1900872" y="2867371"/>
                  </a:lnTo>
                  <a:lnTo>
                    <a:pt x="1900872" y="2457943"/>
                  </a:lnTo>
                  <a:lnTo>
                    <a:pt x="1504370" y="2457943"/>
                  </a:lnTo>
                  <a:lnTo>
                    <a:pt x="1504370" y="2061441"/>
                  </a:lnTo>
                  <a:close/>
                  <a:moveTo>
                    <a:pt x="2799823" y="26785"/>
                  </a:moveTo>
                  <a:lnTo>
                    <a:pt x="3448872" y="1190236"/>
                  </a:lnTo>
                  <a:cubicBezTo>
                    <a:pt x="3542508" y="1318796"/>
                    <a:pt x="3596792" y="1477271"/>
                    <a:pt x="3596792" y="1648425"/>
                  </a:cubicBezTo>
                  <a:cubicBezTo>
                    <a:pt x="3596792" y="2085883"/>
                    <a:pt x="3242162" y="2440513"/>
                    <a:pt x="2804704" y="2440513"/>
                  </a:cubicBezTo>
                  <a:lnTo>
                    <a:pt x="2774283" y="2438977"/>
                  </a:lnTo>
                  <a:cubicBezTo>
                    <a:pt x="2737083" y="2264385"/>
                    <a:pt x="2663682" y="2103273"/>
                    <a:pt x="2561997" y="1963663"/>
                  </a:cubicBezTo>
                  <a:lnTo>
                    <a:pt x="2140652" y="1208381"/>
                  </a:lnTo>
                  <a:close/>
                  <a:moveTo>
                    <a:pt x="1291647" y="0"/>
                  </a:moveTo>
                  <a:lnTo>
                    <a:pt x="2356605" y="1908989"/>
                  </a:lnTo>
                  <a:cubicBezTo>
                    <a:pt x="2510243" y="2119929"/>
                    <a:pt x="2599312" y="2379955"/>
                    <a:pt x="2599312" y="2660784"/>
                  </a:cubicBezTo>
                  <a:cubicBezTo>
                    <a:pt x="2599312" y="3378564"/>
                    <a:pt x="2017436" y="3960440"/>
                    <a:pt x="1299656" y="3960440"/>
                  </a:cubicBezTo>
                  <a:cubicBezTo>
                    <a:pt x="581876" y="3960440"/>
                    <a:pt x="0" y="3378564"/>
                    <a:pt x="0" y="2660784"/>
                  </a:cubicBezTo>
                  <a:cubicBezTo>
                    <a:pt x="0" y="2462086"/>
                    <a:pt x="44590" y="2273803"/>
                    <a:pt x="125671" y="2106038"/>
                  </a:cubicBezTo>
                  <a:lnTo>
                    <a:pt x="116762" y="21060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24468334-0700-4872-BCFF-0EC8E421B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431" y="1460681"/>
              <a:ext cx="217252" cy="281966"/>
            </a:xfrm>
            <a:custGeom>
              <a:avLst/>
              <a:gdLst>
                <a:gd name="T0" fmla="*/ 536 w 1882"/>
                <a:gd name="T1" fmla="*/ 10 h 2443"/>
                <a:gd name="T2" fmla="*/ 642 w 1882"/>
                <a:gd name="T3" fmla="*/ 32 h 2443"/>
                <a:gd name="T4" fmla="*/ 821 w 1882"/>
                <a:gd name="T5" fmla="*/ 80 h 2443"/>
                <a:gd name="T6" fmla="*/ 1054 w 1882"/>
                <a:gd name="T7" fmla="*/ 87 h 2443"/>
                <a:gd name="T8" fmla="*/ 1196 w 1882"/>
                <a:gd name="T9" fmla="*/ 59 h 2443"/>
                <a:gd name="T10" fmla="*/ 1321 w 1882"/>
                <a:gd name="T11" fmla="*/ 24 h 2443"/>
                <a:gd name="T12" fmla="*/ 1495 w 1882"/>
                <a:gd name="T13" fmla="*/ 8 h 2443"/>
                <a:gd name="T14" fmla="*/ 1566 w 1882"/>
                <a:gd name="T15" fmla="*/ 20 h 2443"/>
                <a:gd name="T16" fmla="*/ 1705 w 1882"/>
                <a:gd name="T17" fmla="*/ 69 h 2443"/>
                <a:gd name="T18" fmla="*/ 1811 w 1882"/>
                <a:gd name="T19" fmla="*/ 201 h 2443"/>
                <a:gd name="T20" fmla="*/ 1864 w 1882"/>
                <a:gd name="T21" fmla="*/ 359 h 2443"/>
                <a:gd name="T22" fmla="*/ 1881 w 1882"/>
                <a:gd name="T23" fmla="*/ 493 h 2443"/>
                <a:gd name="T24" fmla="*/ 1882 w 1882"/>
                <a:gd name="T25" fmla="*/ 550 h 2443"/>
                <a:gd name="T26" fmla="*/ 1842 w 1882"/>
                <a:gd name="T27" fmla="*/ 801 h 2443"/>
                <a:gd name="T28" fmla="*/ 1802 w 1882"/>
                <a:gd name="T29" fmla="*/ 923 h 2443"/>
                <a:gd name="T30" fmla="*/ 1727 w 1882"/>
                <a:gd name="T31" fmla="*/ 1080 h 2443"/>
                <a:gd name="T32" fmla="*/ 1661 w 1882"/>
                <a:gd name="T33" fmla="*/ 1268 h 2443"/>
                <a:gd name="T34" fmla="*/ 1644 w 1882"/>
                <a:gd name="T35" fmla="*/ 1341 h 2443"/>
                <a:gd name="T36" fmla="*/ 1636 w 1882"/>
                <a:gd name="T37" fmla="*/ 1465 h 2443"/>
                <a:gd name="T38" fmla="*/ 1614 w 1882"/>
                <a:gd name="T39" fmla="*/ 1657 h 2443"/>
                <a:gd name="T40" fmla="*/ 1567 w 1882"/>
                <a:gd name="T41" fmla="*/ 1913 h 2443"/>
                <a:gd name="T42" fmla="*/ 1526 w 1882"/>
                <a:gd name="T43" fmla="*/ 2084 h 2443"/>
                <a:gd name="T44" fmla="*/ 1493 w 1882"/>
                <a:gd name="T45" fmla="*/ 2189 h 2443"/>
                <a:gd name="T46" fmla="*/ 1400 w 1882"/>
                <a:gd name="T47" fmla="*/ 2375 h 2443"/>
                <a:gd name="T48" fmla="*/ 1327 w 1882"/>
                <a:gd name="T49" fmla="*/ 2438 h 2443"/>
                <a:gd name="T50" fmla="*/ 1287 w 1882"/>
                <a:gd name="T51" fmla="*/ 2441 h 2443"/>
                <a:gd name="T52" fmla="*/ 1243 w 1882"/>
                <a:gd name="T53" fmla="*/ 2407 h 2443"/>
                <a:gd name="T54" fmla="*/ 1201 w 1882"/>
                <a:gd name="T55" fmla="*/ 2280 h 2443"/>
                <a:gd name="T56" fmla="*/ 1180 w 1882"/>
                <a:gd name="T57" fmla="*/ 2148 h 2443"/>
                <a:gd name="T58" fmla="*/ 1174 w 1882"/>
                <a:gd name="T59" fmla="*/ 2039 h 2443"/>
                <a:gd name="T60" fmla="*/ 1152 w 1882"/>
                <a:gd name="T61" fmla="*/ 1785 h 2443"/>
                <a:gd name="T62" fmla="*/ 1125 w 1882"/>
                <a:gd name="T63" fmla="*/ 1654 h 2443"/>
                <a:gd name="T64" fmla="*/ 1089 w 1882"/>
                <a:gd name="T65" fmla="*/ 1553 h 2443"/>
                <a:gd name="T66" fmla="*/ 1008 w 1882"/>
                <a:gd name="T67" fmla="*/ 1480 h 2443"/>
                <a:gd name="T68" fmla="*/ 945 w 1882"/>
                <a:gd name="T69" fmla="*/ 1464 h 2443"/>
                <a:gd name="T70" fmla="*/ 860 w 1882"/>
                <a:gd name="T71" fmla="*/ 1476 h 2443"/>
                <a:gd name="T72" fmla="*/ 785 w 1882"/>
                <a:gd name="T73" fmla="*/ 1545 h 2443"/>
                <a:gd name="T74" fmla="*/ 761 w 1882"/>
                <a:gd name="T75" fmla="*/ 1600 h 2443"/>
                <a:gd name="T76" fmla="*/ 736 w 1882"/>
                <a:gd name="T77" fmla="*/ 1692 h 2443"/>
                <a:gd name="T78" fmla="*/ 711 w 1882"/>
                <a:gd name="T79" fmla="*/ 1877 h 2443"/>
                <a:gd name="T80" fmla="*/ 695 w 1882"/>
                <a:gd name="T81" fmla="*/ 2046 h 2443"/>
                <a:gd name="T82" fmla="*/ 690 w 1882"/>
                <a:gd name="T83" fmla="*/ 2157 h 2443"/>
                <a:gd name="T84" fmla="*/ 657 w 1882"/>
                <a:gd name="T85" fmla="*/ 2345 h 2443"/>
                <a:gd name="T86" fmla="*/ 613 w 1882"/>
                <a:gd name="T87" fmla="*/ 2424 h 2443"/>
                <a:gd name="T88" fmla="*/ 592 w 1882"/>
                <a:gd name="T89" fmla="*/ 2439 h 2443"/>
                <a:gd name="T90" fmla="*/ 481 w 1882"/>
                <a:gd name="T91" fmla="*/ 2389 h 2443"/>
                <a:gd name="T92" fmla="*/ 415 w 1882"/>
                <a:gd name="T93" fmla="*/ 2278 h 2443"/>
                <a:gd name="T94" fmla="*/ 392 w 1882"/>
                <a:gd name="T95" fmla="*/ 2217 h 2443"/>
                <a:gd name="T96" fmla="*/ 332 w 1882"/>
                <a:gd name="T97" fmla="*/ 2029 h 2443"/>
                <a:gd name="T98" fmla="*/ 286 w 1882"/>
                <a:gd name="T99" fmla="*/ 1821 h 2443"/>
                <a:gd name="T100" fmla="*/ 259 w 1882"/>
                <a:gd name="T101" fmla="*/ 1671 h 2443"/>
                <a:gd name="T102" fmla="*/ 240 w 1882"/>
                <a:gd name="T103" fmla="*/ 1555 h 2443"/>
                <a:gd name="T104" fmla="*/ 229 w 1882"/>
                <a:gd name="T105" fmla="*/ 1385 h 2443"/>
                <a:gd name="T106" fmla="*/ 218 w 1882"/>
                <a:gd name="T107" fmla="*/ 1279 h 2443"/>
                <a:gd name="T108" fmla="*/ 158 w 1882"/>
                <a:gd name="T109" fmla="*/ 1075 h 2443"/>
                <a:gd name="T110" fmla="*/ 131 w 1882"/>
                <a:gd name="T111" fmla="*/ 1004 h 2443"/>
                <a:gd name="T112" fmla="*/ 29 w 1882"/>
                <a:gd name="T113" fmla="*/ 722 h 2443"/>
                <a:gd name="T114" fmla="*/ 1 w 1882"/>
                <a:gd name="T115" fmla="*/ 565 h 2443"/>
                <a:gd name="T116" fmla="*/ 10 w 1882"/>
                <a:gd name="T117" fmla="*/ 393 h 2443"/>
                <a:gd name="T118" fmla="*/ 69 w 1882"/>
                <a:gd name="T119" fmla="*/ 212 h 2443"/>
                <a:gd name="T120" fmla="*/ 137 w 1882"/>
                <a:gd name="T121" fmla="*/ 118 h 2443"/>
                <a:gd name="T122" fmla="*/ 184 w 1882"/>
                <a:gd name="T123" fmla="*/ 71 h 2443"/>
                <a:gd name="T124" fmla="*/ 336 w 1882"/>
                <a:gd name="T125" fmla="*/ 6 h 2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82" h="2443">
                  <a:moveTo>
                    <a:pt x="405" y="0"/>
                  </a:moveTo>
                  <a:lnTo>
                    <a:pt x="440" y="0"/>
                  </a:lnTo>
                  <a:lnTo>
                    <a:pt x="473" y="2"/>
                  </a:lnTo>
                  <a:lnTo>
                    <a:pt x="506" y="6"/>
                  </a:lnTo>
                  <a:lnTo>
                    <a:pt x="536" y="10"/>
                  </a:lnTo>
                  <a:lnTo>
                    <a:pt x="564" y="14"/>
                  </a:lnTo>
                  <a:lnTo>
                    <a:pt x="589" y="20"/>
                  </a:lnTo>
                  <a:lnTo>
                    <a:pt x="611" y="24"/>
                  </a:lnTo>
                  <a:lnTo>
                    <a:pt x="628" y="29"/>
                  </a:lnTo>
                  <a:lnTo>
                    <a:pt x="642" y="32"/>
                  </a:lnTo>
                  <a:lnTo>
                    <a:pt x="650" y="35"/>
                  </a:lnTo>
                  <a:lnTo>
                    <a:pt x="654" y="35"/>
                  </a:lnTo>
                  <a:lnTo>
                    <a:pt x="711" y="55"/>
                  </a:lnTo>
                  <a:lnTo>
                    <a:pt x="766" y="69"/>
                  </a:lnTo>
                  <a:lnTo>
                    <a:pt x="821" y="80"/>
                  </a:lnTo>
                  <a:lnTo>
                    <a:pt x="873" y="87"/>
                  </a:lnTo>
                  <a:lnTo>
                    <a:pt x="922" y="90"/>
                  </a:lnTo>
                  <a:lnTo>
                    <a:pt x="969" y="91"/>
                  </a:lnTo>
                  <a:lnTo>
                    <a:pt x="1013" y="90"/>
                  </a:lnTo>
                  <a:lnTo>
                    <a:pt x="1054" y="87"/>
                  </a:lnTo>
                  <a:lnTo>
                    <a:pt x="1091" y="82"/>
                  </a:lnTo>
                  <a:lnTo>
                    <a:pt x="1124" y="77"/>
                  </a:lnTo>
                  <a:lnTo>
                    <a:pt x="1152" y="70"/>
                  </a:lnTo>
                  <a:lnTo>
                    <a:pt x="1176" y="65"/>
                  </a:lnTo>
                  <a:lnTo>
                    <a:pt x="1196" y="59"/>
                  </a:lnTo>
                  <a:lnTo>
                    <a:pt x="1210" y="55"/>
                  </a:lnTo>
                  <a:lnTo>
                    <a:pt x="1219" y="52"/>
                  </a:lnTo>
                  <a:lnTo>
                    <a:pt x="1221" y="50"/>
                  </a:lnTo>
                  <a:lnTo>
                    <a:pt x="1274" y="36"/>
                  </a:lnTo>
                  <a:lnTo>
                    <a:pt x="1321" y="24"/>
                  </a:lnTo>
                  <a:lnTo>
                    <a:pt x="1365" y="17"/>
                  </a:lnTo>
                  <a:lnTo>
                    <a:pt x="1404" y="11"/>
                  </a:lnTo>
                  <a:lnTo>
                    <a:pt x="1438" y="9"/>
                  </a:lnTo>
                  <a:lnTo>
                    <a:pt x="1469" y="8"/>
                  </a:lnTo>
                  <a:lnTo>
                    <a:pt x="1495" y="8"/>
                  </a:lnTo>
                  <a:lnTo>
                    <a:pt x="1517" y="10"/>
                  </a:lnTo>
                  <a:lnTo>
                    <a:pt x="1536" y="12"/>
                  </a:lnTo>
                  <a:lnTo>
                    <a:pt x="1550" y="15"/>
                  </a:lnTo>
                  <a:lnTo>
                    <a:pt x="1560" y="18"/>
                  </a:lnTo>
                  <a:lnTo>
                    <a:pt x="1566" y="20"/>
                  </a:lnTo>
                  <a:lnTo>
                    <a:pt x="1568" y="20"/>
                  </a:lnTo>
                  <a:lnTo>
                    <a:pt x="1607" y="26"/>
                  </a:lnTo>
                  <a:lnTo>
                    <a:pt x="1642" y="36"/>
                  </a:lnTo>
                  <a:lnTo>
                    <a:pt x="1675" y="52"/>
                  </a:lnTo>
                  <a:lnTo>
                    <a:pt x="1705" y="69"/>
                  </a:lnTo>
                  <a:lnTo>
                    <a:pt x="1731" y="91"/>
                  </a:lnTo>
                  <a:lnTo>
                    <a:pt x="1755" y="115"/>
                  </a:lnTo>
                  <a:lnTo>
                    <a:pt x="1776" y="141"/>
                  </a:lnTo>
                  <a:lnTo>
                    <a:pt x="1795" y="170"/>
                  </a:lnTo>
                  <a:lnTo>
                    <a:pt x="1811" y="201"/>
                  </a:lnTo>
                  <a:lnTo>
                    <a:pt x="1825" y="231"/>
                  </a:lnTo>
                  <a:lnTo>
                    <a:pt x="1837" y="263"/>
                  </a:lnTo>
                  <a:lnTo>
                    <a:pt x="1848" y="296"/>
                  </a:lnTo>
                  <a:lnTo>
                    <a:pt x="1856" y="328"/>
                  </a:lnTo>
                  <a:lnTo>
                    <a:pt x="1864" y="359"/>
                  </a:lnTo>
                  <a:lnTo>
                    <a:pt x="1869" y="390"/>
                  </a:lnTo>
                  <a:lnTo>
                    <a:pt x="1874" y="419"/>
                  </a:lnTo>
                  <a:lnTo>
                    <a:pt x="1877" y="446"/>
                  </a:lnTo>
                  <a:lnTo>
                    <a:pt x="1879" y="471"/>
                  </a:lnTo>
                  <a:lnTo>
                    <a:pt x="1881" y="493"/>
                  </a:lnTo>
                  <a:lnTo>
                    <a:pt x="1882" y="513"/>
                  </a:lnTo>
                  <a:lnTo>
                    <a:pt x="1882" y="528"/>
                  </a:lnTo>
                  <a:lnTo>
                    <a:pt x="1882" y="540"/>
                  </a:lnTo>
                  <a:lnTo>
                    <a:pt x="1882" y="548"/>
                  </a:lnTo>
                  <a:lnTo>
                    <a:pt x="1882" y="550"/>
                  </a:lnTo>
                  <a:lnTo>
                    <a:pt x="1877" y="610"/>
                  </a:lnTo>
                  <a:lnTo>
                    <a:pt x="1869" y="665"/>
                  </a:lnTo>
                  <a:lnTo>
                    <a:pt x="1860" y="716"/>
                  </a:lnTo>
                  <a:lnTo>
                    <a:pt x="1852" y="762"/>
                  </a:lnTo>
                  <a:lnTo>
                    <a:pt x="1842" y="801"/>
                  </a:lnTo>
                  <a:lnTo>
                    <a:pt x="1833" y="836"/>
                  </a:lnTo>
                  <a:lnTo>
                    <a:pt x="1823" y="866"/>
                  </a:lnTo>
                  <a:lnTo>
                    <a:pt x="1815" y="890"/>
                  </a:lnTo>
                  <a:lnTo>
                    <a:pt x="1808" y="910"/>
                  </a:lnTo>
                  <a:lnTo>
                    <a:pt x="1802" y="923"/>
                  </a:lnTo>
                  <a:lnTo>
                    <a:pt x="1799" y="931"/>
                  </a:lnTo>
                  <a:lnTo>
                    <a:pt x="1798" y="934"/>
                  </a:lnTo>
                  <a:lnTo>
                    <a:pt x="1772" y="985"/>
                  </a:lnTo>
                  <a:lnTo>
                    <a:pt x="1747" y="1033"/>
                  </a:lnTo>
                  <a:lnTo>
                    <a:pt x="1727" y="1080"/>
                  </a:lnTo>
                  <a:lnTo>
                    <a:pt x="1709" y="1124"/>
                  </a:lnTo>
                  <a:lnTo>
                    <a:pt x="1694" y="1166"/>
                  </a:lnTo>
                  <a:lnTo>
                    <a:pt x="1681" y="1203"/>
                  </a:lnTo>
                  <a:lnTo>
                    <a:pt x="1670" y="1237"/>
                  </a:lnTo>
                  <a:lnTo>
                    <a:pt x="1661" y="1268"/>
                  </a:lnTo>
                  <a:lnTo>
                    <a:pt x="1654" y="1293"/>
                  </a:lnTo>
                  <a:lnTo>
                    <a:pt x="1650" y="1314"/>
                  </a:lnTo>
                  <a:lnTo>
                    <a:pt x="1647" y="1328"/>
                  </a:lnTo>
                  <a:lnTo>
                    <a:pt x="1644" y="1338"/>
                  </a:lnTo>
                  <a:lnTo>
                    <a:pt x="1644" y="1341"/>
                  </a:lnTo>
                  <a:lnTo>
                    <a:pt x="1640" y="1373"/>
                  </a:lnTo>
                  <a:lnTo>
                    <a:pt x="1637" y="1403"/>
                  </a:lnTo>
                  <a:lnTo>
                    <a:pt x="1636" y="1428"/>
                  </a:lnTo>
                  <a:lnTo>
                    <a:pt x="1636" y="1449"/>
                  </a:lnTo>
                  <a:lnTo>
                    <a:pt x="1636" y="1465"/>
                  </a:lnTo>
                  <a:lnTo>
                    <a:pt x="1637" y="1476"/>
                  </a:lnTo>
                  <a:lnTo>
                    <a:pt x="1637" y="1479"/>
                  </a:lnTo>
                  <a:lnTo>
                    <a:pt x="1630" y="1540"/>
                  </a:lnTo>
                  <a:lnTo>
                    <a:pt x="1623" y="1600"/>
                  </a:lnTo>
                  <a:lnTo>
                    <a:pt x="1614" y="1657"/>
                  </a:lnTo>
                  <a:lnTo>
                    <a:pt x="1605" y="1714"/>
                  </a:lnTo>
                  <a:lnTo>
                    <a:pt x="1595" y="1768"/>
                  </a:lnTo>
                  <a:lnTo>
                    <a:pt x="1585" y="1819"/>
                  </a:lnTo>
                  <a:lnTo>
                    <a:pt x="1575" y="1868"/>
                  </a:lnTo>
                  <a:lnTo>
                    <a:pt x="1567" y="1913"/>
                  </a:lnTo>
                  <a:lnTo>
                    <a:pt x="1557" y="1956"/>
                  </a:lnTo>
                  <a:lnTo>
                    <a:pt x="1548" y="1994"/>
                  </a:lnTo>
                  <a:lnTo>
                    <a:pt x="1540" y="2029"/>
                  </a:lnTo>
                  <a:lnTo>
                    <a:pt x="1533" y="2059"/>
                  </a:lnTo>
                  <a:lnTo>
                    <a:pt x="1526" y="2084"/>
                  </a:lnTo>
                  <a:lnTo>
                    <a:pt x="1521" y="2105"/>
                  </a:lnTo>
                  <a:lnTo>
                    <a:pt x="1517" y="2120"/>
                  </a:lnTo>
                  <a:lnTo>
                    <a:pt x="1514" y="2129"/>
                  </a:lnTo>
                  <a:lnTo>
                    <a:pt x="1514" y="2132"/>
                  </a:lnTo>
                  <a:lnTo>
                    <a:pt x="1493" y="2189"/>
                  </a:lnTo>
                  <a:lnTo>
                    <a:pt x="1473" y="2240"/>
                  </a:lnTo>
                  <a:lnTo>
                    <a:pt x="1455" y="2283"/>
                  </a:lnTo>
                  <a:lnTo>
                    <a:pt x="1435" y="2319"/>
                  </a:lnTo>
                  <a:lnTo>
                    <a:pt x="1418" y="2349"/>
                  </a:lnTo>
                  <a:lnTo>
                    <a:pt x="1400" y="2375"/>
                  </a:lnTo>
                  <a:lnTo>
                    <a:pt x="1384" y="2395"/>
                  </a:lnTo>
                  <a:lnTo>
                    <a:pt x="1367" y="2412"/>
                  </a:lnTo>
                  <a:lnTo>
                    <a:pt x="1353" y="2424"/>
                  </a:lnTo>
                  <a:lnTo>
                    <a:pt x="1340" y="2433"/>
                  </a:lnTo>
                  <a:lnTo>
                    <a:pt x="1327" y="2438"/>
                  </a:lnTo>
                  <a:lnTo>
                    <a:pt x="1316" y="2441"/>
                  </a:lnTo>
                  <a:lnTo>
                    <a:pt x="1307" y="2443"/>
                  </a:lnTo>
                  <a:lnTo>
                    <a:pt x="1298" y="2443"/>
                  </a:lnTo>
                  <a:lnTo>
                    <a:pt x="1291" y="2443"/>
                  </a:lnTo>
                  <a:lnTo>
                    <a:pt x="1287" y="2441"/>
                  </a:lnTo>
                  <a:lnTo>
                    <a:pt x="1284" y="2440"/>
                  </a:lnTo>
                  <a:lnTo>
                    <a:pt x="1283" y="2439"/>
                  </a:lnTo>
                  <a:lnTo>
                    <a:pt x="1268" y="2434"/>
                  </a:lnTo>
                  <a:lnTo>
                    <a:pt x="1255" y="2423"/>
                  </a:lnTo>
                  <a:lnTo>
                    <a:pt x="1243" y="2407"/>
                  </a:lnTo>
                  <a:lnTo>
                    <a:pt x="1232" y="2388"/>
                  </a:lnTo>
                  <a:lnTo>
                    <a:pt x="1224" y="2364"/>
                  </a:lnTo>
                  <a:lnTo>
                    <a:pt x="1215" y="2337"/>
                  </a:lnTo>
                  <a:lnTo>
                    <a:pt x="1207" y="2310"/>
                  </a:lnTo>
                  <a:lnTo>
                    <a:pt x="1201" y="2280"/>
                  </a:lnTo>
                  <a:lnTo>
                    <a:pt x="1194" y="2252"/>
                  </a:lnTo>
                  <a:lnTo>
                    <a:pt x="1190" y="2222"/>
                  </a:lnTo>
                  <a:lnTo>
                    <a:pt x="1185" y="2195"/>
                  </a:lnTo>
                  <a:lnTo>
                    <a:pt x="1182" y="2170"/>
                  </a:lnTo>
                  <a:lnTo>
                    <a:pt x="1180" y="2148"/>
                  </a:lnTo>
                  <a:lnTo>
                    <a:pt x="1177" y="2128"/>
                  </a:lnTo>
                  <a:lnTo>
                    <a:pt x="1176" y="2114"/>
                  </a:lnTo>
                  <a:lnTo>
                    <a:pt x="1175" y="2105"/>
                  </a:lnTo>
                  <a:lnTo>
                    <a:pt x="1175" y="2102"/>
                  </a:lnTo>
                  <a:lnTo>
                    <a:pt x="1174" y="2039"/>
                  </a:lnTo>
                  <a:lnTo>
                    <a:pt x="1172" y="1980"/>
                  </a:lnTo>
                  <a:lnTo>
                    <a:pt x="1169" y="1925"/>
                  </a:lnTo>
                  <a:lnTo>
                    <a:pt x="1163" y="1874"/>
                  </a:lnTo>
                  <a:lnTo>
                    <a:pt x="1158" y="1828"/>
                  </a:lnTo>
                  <a:lnTo>
                    <a:pt x="1152" y="1785"/>
                  </a:lnTo>
                  <a:lnTo>
                    <a:pt x="1146" y="1749"/>
                  </a:lnTo>
                  <a:lnTo>
                    <a:pt x="1139" y="1716"/>
                  </a:lnTo>
                  <a:lnTo>
                    <a:pt x="1134" y="1690"/>
                  </a:lnTo>
                  <a:lnTo>
                    <a:pt x="1129" y="1669"/>
                  </a:lnTo>
                  <a:lnTo>
                    <a:pt x="1125" y="1654"/>
                  </a:lnTo>
                  <a:lnTo>
                    <a:pt x="1123" y="1644"/>
                  </a:lnTo>
                  <a:lnTo>
                    <a:pt x="1122" y="1640"/>
                  </a:lnTo>
                  <a:lnTo>
                    <a:pt x="1113" y="1606"/>
                  </a:lnTo>
                  <a:lnTo>
                    <a:pt x="1102" y="1578"/>
                  </a:lnTo>
                  <a:lnTo>
                    <a:pt x="1089" y="1553"/>
                  </a:lnTo>
                  <a:lnTo>
                    <a:pt x="1074" y="1532"/>
                  </a:lnTo>
                  <a:lnTo>
                    <a:pt x="1058" y="1514"/>
                  </a:lnTo>
                  <a:lnTo>
                    <a:pt x="1042" y="1500"/>
                  </a:lnTo>
                  <a:lnTo>
                    <a:pt x="1024" y="1489"/>
                  </a:lnTo>
                  <a:lnTo>
                    <a:pt x="1008" y="1480"/>
                  </a:lnTo>
                  <a:lnTo>
                    <a:pt x="992" y="1474"/>
                  </a:lnTo>
                  <a:lnTo>
                    <a:pt x="977" y="1469"/>
                  </a:lnTo>
                  <a:lnTo>
                    <a:pt x="964" y="1466"/>
                  </a:lnTo>
                  <a:lnTo>
                    <a:pt x="953" y="1465"/>
                  </a:lnTo>
                  <a:lnTo>
                    <a:pt x="945" y="1464"/>
                  </a:lnTo>
                  <a:lnTo>
                    <a:pt x="940" y="1464"/>
                  </a:lnTo>
                  <a:lnTo>
                    <a:pt x="937" y="1464"/>
                  </a:lnTo>
                  <a:lnTo>
                    <a:pt x="908" y="1464"/>
                  </a:lnTo>
                  <a:lnTo>
                    <a:pt x="883" y="1468"/>
                  </a:lnTo>
                  <a:lnTo>
                    <a:pt x="860" y="1476"/>
                  </a:lnTo>
                  <a:lnTo>
                    <a:pt x="840" y="1487"/>
                  </a:lnTo>
                  <a:lnTo>
                    <a:pt x="822" y="1500"/>
                  </a:lnTo>
                  <a:lnTo>
                    <a:pt x="808" y="1514"/>
                  </a:lnTo>
                  <a:lnTo>
                    <a:pt x="795" y="1530"/>
                  </a:lnTo>
                  <a:lnTo>
                    <a:pt x="785" y="1545"/>
                  </a:lnTo>
                  <a:lnTo>
                    <a:pt x="777" y="1559"/>
                  </a:lnTo>
                  <a:lnTo>
                    <a:pt x="771" y="1574"/>
                  </a:lnTo>
                  <a:lnTo>
                    <a:pt x="766" y="1585"/>
                  </a:lnTo>
                  <a:lnTo>
                    <a:pt x="763" y="1594"/>
                  </a:lnTo>
                  <a:lnTo>
                    <a:pt x="761" y="1600"/>
                  </a:lnTo>
                  <a:lnTo>
                    <a:pt x="761" y="1602"/>
                  </a:lnTo>
                  <a:lnTo>
                    <a:pt x="754" y="1616"/>
                  </a:lnTo>
                  <a:lnTo>
                    <a:pt x="748" y="1637"/>
                  </a:lnTo>
                  <a:lnTo>
                    <a:pt x="741" y="1662"/>
                  </a:lnTo>
                  <a:lnTo>
                    <a:pt x="736" y="1692"/>
                  </a:lnTo>
                  <a:lnTo>
                    <a:pt x="730" y="1726"/>
                  </a:lnTo>
                  <a:lnTo>
                    <a:pt x="725" y="1761"/>
                  </a:lnTo>
                  <a:lnTo>
                    <a:pt x="719" y="1799"/>
                  </a:lnTo>
                  <a:lnTo>
                    <a:pt x="715" y="1838"/>
                  </a:lnTo>
                  <a:lnTo>
                    <a:pt x="711" y="1877"/>
                  </a:lnTo>
                  <a:lnTo>
                    <a:pt x="707" y="1915"/>
                  </a:lnTo>
                  <a:lnTo>
                    <a:pt x="704" y="1953"/>
                  </a:lnTo>
                  <a:lnTo>
                    <a:pt x="701" y="1987"/>
                  </a:lnTo>
                  <a:lnTo>
                    <a:pt x="697" y="2018"/>
                  </a:lnTo>
                  <a:lnTo>
                    <a:pt x="695" y="2046"/>
                  </a:lnTo>
                  <a:lnTo>
                    <a:pt x="694" y="2069"/>
                  </a:lnTo>
                  <a:lnTo>
                    <a:pt x="693" y="2086"/>
                  </a:lnTo>
                  <a:lnTo>
                    <a:pt x="692" y="2097"/>
                  </a:lnTo>
                  <a:lnTo>
                    <a:pt x="692" y="2102"/>
                  </a:lnTo>
                  <a:lnTo>
                    <a:pt x="690" y="2157"/>
                  </a:lnTo>
                  <a:lnTo>
                    <a:pt x="685" y="2205"/>
                  </a:lnTo>
                  <a:lnTo>
                    <a:pt x="680" y="2247"/>
                  </a:lnTo>
                  <a:lnTo>
                    <a:pt x="673" y="2285"/>
                  </a:lnTo>
                  <a:lnTo>
                    <a:pt x="665" y="2318"/>
                  </a:lnTo>
                  <a:lnTo>
                    <a:pt x="657" y="2345"/>
                  </a:lnTo>
                  <a:lnTo>
                    <a:pt x="648" y="2368"/>
                  </a:lnTo>
                  <a:lnTo>
                    <a:pt x="639" y="2387"/>
                  </a:lnTo>
                  <a:lnTo>
                    <a:pt x="629" y="2402"/>
                  </a:lnTo>
                  <a:lnTo>
                    <a:pt x="622" y="2414"/>
                  </a:lnTo>
                  <a:lnTo>
                    <a:pt x="613" y="2424"/>
                  </a:lnTo>
                  <a:lnTo>
                    <a:pt x="606" y="2430"/>
                  </a:lnTo>
                  <a:lnTo>
                    <a:pt x="600" y="2435"/>
                  </a:lnTo>
                  <a:lnTo>
                    <a:pt x="595" y="2438"/>
                  </a:lnTo>
                  <a:lnTo>
                    <a:pt x="593" y="2439"/>
                  </a:lnTo>
                  <a:lnTo>
                    <a:pt x="592" y="2439"/>
                  </a:lnTo>
                  <a:lnTo>
                    <a:pt x="566" y="2439"/>
                  </a:lnTo>
                  <a:lnTo>
                    <a:pt x="543" y="2434"/>
                  </a:lnTo>
                  <a:lnTo>
                    <a:pt x="520" y="2423"/>
                  </a:lnTo>
                  <a:lnTo>
                    <a:pt x="500" y="2407"/>
                  </a:lnTo>
                  <a:lnTo>
                    <a:pt x="481" y="2389"/>
                  </a:lnTo>
                  <a:lnTo>
                    <a:pt x="464" y="2368"/>
                  </a:lnTo>
                  <a:lnTo>
                    <a:pt x="450" y="2346"/>
                  </a:lnTo>
                  <a:lnTo>
                    <a:pt x="435" y="2323"/>
                  </a:lnTo>
                  <a:lnTo>
                    <a:pt x="424" y="2300"/>
                  </a:lnTo>
                  <a:lnTo>
                    <a:pt x="415" y="2278"/>
                  </a:lnTo>
                  <a:lnTo>
                    <a:pt x="407" y="2258"/>
                  </a:lnTo>
                  <a:lnTo>
                    <a:pt x="400" y="2242"/>
                  </a:lnTo>
                  <a:lnTo>
                    <a:pt x="396" y="2228"/>
                  </a:lnTo>
                  <a:lnTo>
                    <a:pt x="393" y="2220"/>
                  </a:lnTo>
                  <a:lnTo>
                    <a:pt x="392" y="2217"/>
                  </a:lnTo>
                  <a:lnTo>
                    <a:pt x="380" y="2185"/>
                  </a:lnTo>
                  <a:lnTo>
                    <a:pt x="367" y="2149"/>
                  </a:lnTo>
                  <a:lnTo>
                    <a:pt x="355" y="2110"/>
                  </a:lnTo>
                  <a:lnTo>
                    <a:pt x="343" y="2071"/>
                  </a:lnTo>
                  <a:lnTo>
                    <a:pt x="332" y="2029"/>
                  </a:lnTo>
                  <a:lnTo>
                    <a:pt x="323" y="1987"/>
                  </a:lnTo>
                  <a:lnTo>
                    <a:pt x="312" y="1944"/>
                  </a:lnTo>
                  <a:lnTo>
                    <a:pt x="303" y="1901"/>
                  </a:lnTo>
                  <a:lnTo>
                    <a:pt x="294" y="1861"/>
                  </a:lnTo>
                  <a:lnTo>
                    <a:pt x="286" y="1821"/>
                  </a:lnTo>
                  <a:lnTo>
                    <a:pt x="279" y="1784"/>
                  </a:lnTo>
                  <a:lnTo>
                    <a:pt x="272" y="1750"/>
                  </a:lnTo>
                  <a:lnTo>
                    <a:pt x="267" y="1719"/>
                  </a:lnTo>
                  <a:lnTo>
                    <a:pt x="262" y="1692"/>
                  </a:lnTo>
                  <a:lnTo>
                    <a:pt x="259" y="1671"/>
                  </a:lnTo>
                  <a:lnTo>
                    <a:pt x="256" y="1655"/>
                  </a:lnTo>
                  <a:lnTo>
                    <a:pt x="255" y="1644"/>
                  </a:lnTo>
                  <a:lnTo>
                    <a:pt x="253" y="1640"/>
                  </a:lnTo>
                  <a:lnTo>
                    <a:pt x="246" y="1598"/>
                  </a:lnTo>
                  <a:lnTo>
                    <a:pt x="240" y="1555"/>
                  </a:lnTo>
                  <a:lnTo>
                    <a:pt x="236" y="1514"/>
                  </a:lnTo>
                  <a:lnTo>
                    <a:pt x="234" y="1477"/>
                  </a:lnTo>
                  <a:lnTo>
                    <a:pt x="232" y="1442"/>
                  </a:lnTo>
                  <a:lnTo>
                    <a:pt x="230" y="1411"/>
                  </a:lnTo>
                  <a:lnTo>
                    <a:pt x="229" y="1385"/>
                  </a:lnTo>
                  <a:lnTo>
                    <a:pt x="229" y="1363"/>
                  </a:lnTo>
                  <a:lnTo>
                    <a:pt x="230" y="1347"/>
                  </a:lnTo>
                  <a:lnTo>
                    <a:pt x="230" y="1337"/>
                  </a:lnTo>
                  <a:lnTo>
                    <a:pt x="230" y="1334"/>
                  </a:lnTo>
                  <a:lnTo>
                    <a:pt x="218" y="1279"/>
                  </a:lnTo>
                  <a:lnTo>
                    <a:pt x="205" y="1228"/>
                  </a:lnTo>
                  <a:lnTo>
                    <a:pt x="192" y="1182"/>
                  </a:lnTo>
                  <a:lnTo>
                    <a:pt x="180" y="1142"/>
                  </a:lnTo>
                  <a:lnTo>
                    <a:pt x="169" y="1106"/>
                  </a:lnTo>
                  <a:lnTo>
                    <a:pt x="158" y="1075"/>
                  </a:lnTo>
                  <a:lnTo>
                    <a:pt x="149" y="1050"/>
                  </a:lnTo>
                  <a:lnTo>
                    <a:pt x="142" y="1029"/>
                  </a:lnTo>
                  <a:lnTo>
                    <a:pt x="136" y="1015"/>
                  </a:lnTo>
                  <a:lnTo>
                    <a:pt x="132" y="1006"/>
                  </a:lnTo>
                  <a:lnTo>
                    <a:pt x="131" y="1004"/>
                  </a:lnTo>
                  <a:lnTo>
                    <a:pt x="102" y="939"/>
                  </a:lnTo>
                  <a:lnTo>
                    <a:pt x="77" y="879"/>
                  </a:lnTo>
                  <a:lnTo>
                    <a:pt x="57" y="822"/>
                  </a:lnTo>
                  <a:lnTo>
                    <a:pt x="41" y="769"/>
                  </a:lnTo>
                  <a:lnTo>
                    <a:pt x="29" y="722"/>
                  </a:lnTo>
                  <a:lnTo>
                    <a:pt x="19" y="678"/>
                  </a:lnTo>
                  <a:lnTo>
                    <a:pt x="11" y="641"/>
                  </a:lnTo>
                  <a:lnTo>
                    <a:pt x="6" y="609"/>
                  </a:lnTo>
                  <a:lnTo>
                    <a:pt x="2" y="584"/>
                  </a:lnTo>
                  <a:lnTo>
                    <a:pt x="1" y="565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493"/>
                  </a:lnTo>
                  <a:lnTo>
                    <a:pt x="4" y="442"/>
                  </a:lnTo>
                  <a:lnTo>
                    <a:pt x="10" y="393"/>
                  </a:lnTo>
                  <a:lnTo>
                    <a:pt x="19" y="350"/>
                  </a:lnTo>
                  <a:lnTo>
                    <a:pt x="30" y="309"/>
                  </a:lnTo>
                  <a:lnTo>
                    <a:pt x="42" y="273"/>
                  </a:lnTo>
                  <a:lnTo>
                    <a:pt x="55" y="241"/>
                  </a:lnTo>
                  <a:lnTo>
                    <a:pt x="69" y="212"/>
                  </a:lnTo>
                  <a:lnTo>
                    <a:pt x="85" y="186"/>
                  </a:lnTo>
                  <a:lnTo>
                    <a:pt x="99" y="164"/>
                  </a:lnTo>
                  <a:lnTo>
                    <a:pt x="113" y="146"/>
                  </a:lnTo>
                  <a:lnTo>
                    <a:pt x="126" y="130"/>
                  </a:lnTo>
                  <a:lnTo>
                    <a:pt x="137" y="118"/>
                  </a:lnTo>
                  <a:lnTo>
                    <a:pt x="147" y="109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1" y="96"/>
                  </a:lnTo>
                  <a:lnTo>
                    <a:pt x="184" y="71"/>
                  </a:lnTo>
                  <a:lnTo>
                    <a:pt x="210" y="52"/>
                  </a:lnTo>
                  <a:lnTo>
                    <a:pt x="238" y="34"/>
                  </a:lnTo>
                  <a:lnTo>
                    <a:pt x="269" y="22"/>
                  </a:lnTo>
                  <a:lnTo>
                    <a:pt x="302" y="12"/>
                  </a:lnTo>
                  <a:lnTo>
                    <a:pt x="336" y="6"/>
                  </a:lnTo>
                  <a:lnTo>
                    <a:pt x="370" y="1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DEBC2FC6-AD39-486A-B898-66876F14E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310" y="2174359"/>
              <a:ext cx="309009" cy="316438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0" name="Rectangle 1">
              <a:extLst>
                <a:ext uri="{FF2B5EF4-FFF2-40B4-BE49-F238E27FC236}">
                  <a16:creationId xmlns:a16="http://schemas.microsoft.com/office/drawing/2014/main" id="{0C6CB339-0088-47B7-9FDA-8BC1D9573B32}"/>
                </a:ext>
              </a:extLst>
            </p:cNvPr>
            <p:cNvSpPr/>
            <p:nvPr/>
          </p:nvSpPr>
          <p:spPr>
            <a:xfrm>
              <a:off x="4487050" y="76423"/>
              <a:ext cx="278849" cy="277149"/>
            </a:xfrm>
            <a:custGeom>
              <a:avLst/>
              <a:gdLst/>
              <a:ahLst/>
              <a:cxnLst/>
              <a:rect l="l" t="t" r="r" b="b"/>
              <a:pathLst>
                <a:path w="3984740" h="3960440">
                  <a:moveTo>
                    <a:pt x="3524979" y="3362640"/>
                  </a:moveTo>
                  <a:cubicBezTo>
                    <a:pt x="3498469" y="3362640"/>
                    <a:pt x="3476978" y="3384131"/>
                    <a:pt x="3476978" y="3410641"/>
                  </a:cubicBezTo>
                  <a:lnTo>
                    <a:pt x="3476978" y="3602639"/>
                  </a:lnTo>
                  <a:cubicBezTo>
                    <a:pt x="3476978" y="3629149"/>
                    <a:pt x="3498469" y="3650640"/>
                    <a:pt x="3524979" y="3650640"/>
                  </a:cubicBezTo>
                  <a:lnTo>
                    <a:pt x="3716977" y="3650640"/>
                  </a:lnTo>
                  <a:cubicBezTo>
                    <a:pt x="3743487" y="3650640"/>
                    <a:pt x="3764978" y="3629149"/>
                    <a:pt x="3764978" y="3602639"/>
                  </a:cubicBezTo>
                  <a:lnTo>
                    <a:pt x="3764978" y="3410641"/>
                  </a:lnTo>
                  <a:cubicBezTo>
                    <a:pt x="3764978" y="3384131"/>
                    <a:pt x="3743487" y="3362640"/>
                    <a:pt x="3716977" y="3362640"/>
                  </a:cubicBezTo>
                  <a:close/>
                  <a:moveTo>
                    <a:pt x="650690" y="3362640"/>
                  </a:moveTo>
                  <a:cubicBezTo>
                    <a:pt x="624180" y="3362640"/>
                    <a:pt x="602689" y="3384131"/>
                    <a:pt x="602689" y="3410641"/>
                  </a:cubicBezTo>
                  <a:lnTo>
                    <a:pt x="602689" y="3602639"/>
                  </a:lnTo>
                  <a:cubicBezTo>
                    <a:pt x="602689" y="3629149"/>
                    <a:pt x="624180" y="3650640"/>
                    <a:pt x="650690" y="3650640"/>
                  </a:cubicBezTo>
                  <a:lnTo>
                    <a:pt x="842688" y="3650640"/>
                  </a:lnTo>
                  <a:cubicBezTo>
                    <a:pt x="869198" y="3650640"/>
                    <a:pt x="890689" y="3629149"/>
                    <a:pt x="890689" y="3602639"/>
                  </a:cubicBezTo>
                  <a:lnTo>
                    <a:pt x="890689" y="3410641"/>
                  </a:lnTo>
                  <a:cubicBezTo>
                    <a:pt x="890689" y="3384131"/>
                    <a:pt x="869198" y="3362640"/>
                    <a:pt x="842688" y="3362640"/>
                  </a:cubicBezTo>
                  <a:close/>
                  <a:moveTo>
                    <a:pt x="3086046" y="3362639"/>
                  </a:moveTo>
                  <a:cubicBezTo>
                    <a:pt x="3059536" y="3362639"/>
                    <a:pt x="3038045" y="3384130"/>
                    <a:pt x="3038045" y="3410640"/>
                  </a:cubicBezTo>
                  <a:lnTo>
                    <a:pt x="3038045" y="3602638"/>
                  </a:lnTo>
                  <a:cubicBezTo>
                    <a:pt x="3038045" y="3629148"/>
                    <a:pt x="3059536" y="3650639"/>
                    <a:pt x="3086046" y="3650639"/>
                  </a:cubicBezTo>
                  <a:lnTo>
                    <a:pt x="3278044" y="3650639"/>
                  </a:lnTo>
                  <a:cubicBezTo>
                    <a:pt x="3304554" y="3650639"/>
                    <a:pt x="3326045" y="3629148"/>
                    <a:pt x="3326045" y="3602638"/>
                  </a:cubicBezTo>
                  <a:lnTo>
                    <a:pt x="3326045" y="3410640"/>
                  </a:lnTo>
                  <a:cubicBezTo>
                    <a:pt x="3326045" y="3384130"/>
                    <a:pt x="3304554" y="3362639"/>
                    <a:pt x="3278044" y="3362639"/>
                  </a:cubicBezTo>
                  <a:close/>
                  <a:moveTo>
                    <a:pt x="211757" y="3362639"/>
                  </a:moveTo>
                  <a:cubicBezTo>
                    <a:pt x="185247" y="3362639"/>
                    <a:pt x="163756" y="3384130"/>
                    <a:pt x="163756" y="3410640"/>
                  </a:cubicBezTo>
                  <a:lnTo>
                    <a:pt x="163756" y="3602638"/>
                  </a:lnTo>
                  <a:cubicBezTo>
                    <a:pt x="163756" y="3629148"/>
                    <a:pt x="185247" y="3650639"/>
                    <a:pt x="211757" y="3650639"/>
                  </a:cubicBezTo>
                  <a:lnTo>
                    <a:pt x="403755" y="3650639"/>
                  </a:lnTo>
                  <a:cubicBezTo>
                    <a:pt x="430265" y="3650639"/>
                    <a:pt x="451756" y="3629148"/>
                    <a:pt x="451756" y="3602638"/>
                  </a:cubicBezTo>
                  <a:lnTo>
                    <a:pt x="451756" y="3410640"/>
                  </a:lnTo>
                  <a:cubicBezTo>
                    <a:pt x="451756" y="3384130"/>
                    <a:pt x="430265" y="3362639"/>
                    <a:pt x="403755" y="3362639"/>
                  </a:cubicBezTo>
                  <a:close/>
                  <a:moveTo>
                    <a:pt x="1716487" y="2922775"/>
                  </a:moveTo>
                  <a:lnTo>
                    <a:pt x="1716487" y="3786871"/>
                  </a:lnTo>
                  <a:lnTo>
                    <a:pt x="2220543" y="3786871"/>
                  </a:lnTo>
                  <a:lnTo>
                    <a:pt x="2220543" y="2922775"/>
                  </a:lnTo>
                  <a:close/>
                  <a:moveTo>
                    <a:pt x="3524979" y="2889857"/>
                  </a:moveTo>
                  <a:cubicBezTo>
                    <a:pt x="3498469" y="2889857"/>
                    <a:pt x="3476978" y="2911348"/>
                    <a:pt x="3476978" y="2937858"/>
                  </a:cubicBezTo>
                  <a:lnTo>
                    <a:pt x="3476978" y="3129856"/>
                  </a:lnTo>
                  <a:cubicBezTo>
                    <a:pt x="3476978" y="3156366"/>
                    <a:pt x="3498469" y="3177857"/>
                    <a:pt x="3524979" y="3177857"/>
                  </a:cubicBezTo>
                  <a:lnTo>
                    <a:pt x="3716977" y="3177857"/>
                  </a:lnTo>
                  <a:cubicBezTo>
                    <a:pt x="3743487" y="3177857"/>
                    <a:pt x="3764978" y="3156366"/>
                    <a:pt x="3764978" y="3129856"/>
                  </a:cubicBezTo>
                  <a:lnTo>
                    <a:pt x="3764978" y="2937858"/>
                  </a:lnTo>
                  <a:cubicBezTo>
                    <a:pt x="3764978" y="2911348"/>
                    <a:pt x="3743487" y="2889857"/>
                    <a:pt x="3716977" y="2889857"/>
                  </a:cubicBezTo>
                  <a:close/>
                  <a:moveTo>
                    <a:pt x="650690" y="2889857"/>
                  </a:moveTo>
                  <a:cubicBezTo>
                    <a:pt x="624180" y="2889857"/>
                    <a:pt x="602689" y="2911348"/>
                    <a:pt x="602689" y="2937858"/>
                  </a:cubicBezTo>
                  <a:lnTo>
                    <a:pt x="602689" y="3129856"/>
                  </a:lnTo>
                  <a:cubicBezTo>
                    <a:pt x="602689" y="3156366"/>
                    <a:pt x="624180" y="3177857"/>
                    <a:pt x="650690" y="3177857"/>
                  </a:cubicBezTo>
                  <a:lnTo>
                    <a:pt x="842688" y="3177857"/>
                  </a:lnTo>
                  <a:cubicBezTo>
                    <a:pt x="869198" y="3177857"/>
                    <a:pt x="890689" y="3156366"/>
                    <a:pt x="890689" y="3129856"/>
                  </a:cubicBezTo>
                  <a:lnTo>
                    <a:pt x="890689" y="2937858"/>
                  </a:lnTo>
                  <a:cubicBezTo>
                    <a:pt x="890689" y="2911348"/>
                    <a:pt x="869198" y="2889857"/>
                    <a:pt x="842688" y="2889857"/>
                  </a:cubicBezTo>
                  <a:close/>
                  <a:moveTo>
                    <a:pt x="3086046" y="2889856"/>
                  </a:moveTo>
                  <a:cubicBezTo>
                    <a:pt x="3059536" y="2889856"/>
                    <a:pt x="3038045" y="2911347"/>
                    <a:pt x="3038045" y="2937857"/>
                  </a:cubicBezTo>
                  <a:lnTo>
                    <a:pt x="3038045" y="3129855"/>
                  </a:lnTo>
                  <a:cubicBezTo>
                    <a:pt x="3038045" y="3156365"/>
                    <a:pt x="3059536" y="3177856"/>
                    <a:pt x="3086046" y="3177856"/>
                  </a:cubicBezTo>
                  <a:lnTo>
                    <a:pt x="3278044" y="3177856"/>
                  </a:lnTo>
                  <a:cubicBezTo>
                    <a:pt x="3304554" y="3177856"/>
                    <a:pt x="3326045" y="3156365"/>
                    <a:pt x="3326045" y="3129855"/>
                  </a:cubicBezTo>
                  <a:lnTo>
                    <a:pt x="3326045" y="2937857"/>
                  </a:lnTo>
                  <a:cubicBezTo>
                    <a:pt x="3326045" y="2911347"/>
                    <a:pt x="3304554" y="2889856"/>
                    <a:pt x="3278044" y="2889856"/>
                  </a:cubicBezTo>
                  <a:close/>
                  <a:moveTo>
                    <a:pt x="211757" y="2889856"/>
                  </a:moveTo>
                  <a:cubicBezTo>
                    <a:pt x="185247" y="2889856"/>
                    <a:pt x="163756" y="2911347"/>
                    <a:pt x="163756" y="2937857"/>
                  </a:cubicBezTo>
                  <a:lnTo>
                    <a:pt x="163756" y="3129855"/>
                  </a:lnTo>
                  <a:cubicBezTo>
                    <a:pt x="163756" y="3156365"/>
                    <a:pt x="185247" y="3177856"/>
                    <a:pt x="211757" y="3177856"/>
                  </a:cubicBezTo>
                  <a:lnTo>
                    <a:pt x="403755" y="3177856"/>
                  </a:lnTo>
                  <a:cubicBezTo>
                    <a:pt x="430265" y="3177856"/>
                    <a:pt x="451756" y="3156365"/>
                    <a:pt x="451756" y="3129855"/>
                  </a:cubicBezTo>
                  <a:lnTo>
                    <a:pt x="451756" y="2937857"/>
                  </a:lnTo>
                  <a:cubicBezTo>
                    <a:pt x="451756" y="2911347"/>
                    <a:pt x="430265" y="2889856"/>
                    <a:pt x="403755" y="2889856"/>
                  </a:cubicBezTo>
                  <a:close/>
                  <a:moveTo>
                    <a:pt x="3524979" y="2417074"/>
                  </a:moveTo>
                  <a:cubicBezTo>
                    <a:pt x="3498469" y="2417074"/>
                    <a:pt x="3476978" y="2438565"/>
                    <a:pt x="3476978" y="2465075"/>
                  </a:cubicBezTo>
                  <a:lnTo>
                    <a:pt x="3476978" y="2657073"/>
                  </a:lnTo>
                  <a:cubicBezTo>
                    <a:pt x="3476978" y="2683583"/>
                    <a:pt x="3498469" y="2705074"/>
                    <a:pt x="3524979" y="2705074"/>
                  </a:cubicBezTo>
                  <a:lnTo>
                    <a:pt x="3716977" y="2705074"/>
                  </a:lnTo>
                  <a:cubicBezTo>
                    <a:pt x="3743487" y="2705074"/>
                    <a:pt x="3764978" y="2683583"/>
                    <a:pt x="3764978" y="2657073"/>
                  </a:cubicBezTo>
                  <a:lnTo>
                    <a:pt x="3764978" y="2465075"/>
                  </a:lnTo>
                  <a:cubicBezTo>
                    <a:pt x="3764978" y="2438565"/>
                    <a:pt x="3743487" y="2417074"/>
                    <a:pt x="3716977" y="2417074"/>
                  </a:cubicBezTo>
                  <a:close/>
                  <a:moveTo>
                    <a:pt x="650690" y="2417074"/>
                  </a:moveTo>
                  <a:cubicBezTo>
                    <a:pt x="624180" y="2417074"/>
                    <a:pt x="602689" y="2438565"/>
                    <a:pt x="602689" y="2465075"/>
                  </a:cubicBezTo>
                  <a:lnTo>
                    <a:pt x="602689" y="2657073"/>
                  </a:lnTo>
                  <a:cubicBezTo>
                    <a:pt x="602689" y="2683583"/>
                    <a:pt x="624180" y="2705074"/>
                    <a:pt x="650690" y="2705074"/>
                  </a:cubicBezTo>
                  <a:lnTo>
                    <a:pt x="842688" y="2705074"/>
                  </a:lnTo>
                  <a:cubicBezTo>
                    <a:pt x="869198" y="2705074"/>
                    <a:pt x="890689" y="2683583"/>
                    <a:pt x="890689" y="2657073"/>
                  </a:cubicBezTo>
                  <a:lnTo>
                    <a:pt x="890689" y="2465075"/>
                  </a:lnTo>
                  <a:cubicBezTo>
                    <a:pt x="890689" y="2438565"/>
                    <a:pt x="869198" y="2417074"/>
                    <a:pt x="842688" y="2417074"/>
                  </a:cubicBezTo>
                  <a:close/>
                  <a:moveTo>
                    <a:pt x="3086046" y="2417073"/>
                  </a:moveTo>
                  <a:cubicBezTo>
                    <a:pt x="3059536" y="2417073"/>
                    <a:pt x="3038045" y="2438564"/>
                    <a:pt x="3038045" y="2465074"/>
                  </a:cubicBezTo>
                  <a:lnTo>
                    <a:pt x="3038045" y="2657072"/>
                  </a:lnTo>
                  <a:cubicBezTo>
                    <a:pt x="3038045" y="2683582"/>
                    <a:pt x="3059536" y="2705073"/>
                    <a:pt x="3086046" y="2705073"/>
                  </a:cubicBezTo>
                  <a:lnTo>
                    <a:pt x="3278044" y="2705073"/>
                  </a:lnTo>
                  <a:cubicBezTo>
                    <a:pt x="3304554" y="2705073"/>
                    <a:pt x="3326045" y="2683582"/>
                    <a:pt x="3326045" y="2657072"/>
                  </a:cubicBezTo>
                  <a:lnTo>
                    <a:pt x="3326045" y="2465074"/>
                  </a:lnTo>
                  <a:cubicBezTo>
                    <a:pt x="3326045" y="2438564"/>
                    <a:pt x="3304554" y="2417073"/>
                    <a:pt x="3278044" y="2417073"/>
                  </a:cubicBezTo>
                  <a:close/>
                  <a:moveTo>
                    <a:pt x="211757" y="2417073"/>
                  </a:moveTo>
                  <a:cubicBezTo>
                    <a:pt x="185247" y="2417073"/>
                    <a:pt x="163756" y="2438564"/>
                    <a:pt x="163756" y="2465074"/>
                  </a:cubicBezTo>
                  <a:lnTo>
                    <a:pt x="163756" y="2657072"/>
                  </a:lnTo>
                  <a:cubicBezTo>
                    <a:pt x="163756" y="2683582"/>
                    <a:pt x="185247" y="2705073"/>
                    <a:pt x="211757" y="2705073"/>
                  </a:cubicBezTo>
                  <a:lnTo>
                    <a:pt x="403755" y="2705073"/>
                  </a:lnTo>
                  <a:cubicBezTo>
                    <a:pt x="430265" y="2705073"/>
                    <a:pt x="451756" y="2683582"/>
                    <a:pt x="451756" y="2657072"/>
                  </a:cubicBezTo>
                  <a:lnTo>
                    <a:pt x="451756" y="2465074"/>
                  </a:lnTo>
                  <a:cubicBezTo>
                    <a:pt x="451756" y="2438564"/>
                    <a:pt x="430265" y="2417073"/>
                    <a:pt x="403755" y="2417073"/>
                  </a:cubicBezTo>
                  <a:close/>
                  <a:moveTo>
                    <a:pt x="1872516" y="2415464"/>
                  </a:moveTo>
                  <a:cubicBezTo>
                    <a:pt x="1846006" y="2415464"/>
                    <a:pt x="1824515" y="2436955"/>
                    <a:pt x="1824515" y="2463465"/>
                  </a:cubicBezTo>
                  <a:lnTo>
                    <a:pt x="1824515" y="2655463"/>
                  </a:lnTo>
                  <a:cubicBezTo>
                    <a:pt x="1824515" y="2681973"/>
                    <a:pt x="1846006" y="2703464"/>
                    <a:pt x="1872516" y="2703464"/>
                  </a:cubicBezTo>
                  <a:lnTo>
                    <a:pt x="2064514" y="2703464"/>
                  </a:lnTo>
                  <a:cubicBezTo>
                    <a:pt x="2091024" y="2703464"/>
                    <a:pt x="2112515" y="2681973"/>
                    <a:pt x="2112515" y="2655463"/>
                  </a:cubicBezTo>
                  <a:lnTo>
                    <a:pt x="2112515" y="2463465"/>
                  </a:lnTo>
                  <a:cubicBezTo>
                    <a:pt x="2112515" y="2436955"/>
                    <a:pt x="2091024" y="2415464"/>
                    <a:pt x="2064514" y="2415464"/>
                  </a:cubicBezTo>
                  <a:close/>
                  <a:moveTo>
                    <a:pt x="2324630" y="2415463"/>
                  </a:moveTo>
                  <a:cubicBezTo>
                    <a:pt x="2298120" y="2415463"/>
                    <a:pt x="2276629" y="2436954"/>
                    <a:pt x="2276629" y="2463464"/>
                  </a:cubicBezTo>
                  <a:lnTo>
                    <a:pt x="2276629" y="2655462"/>
                  </a:lnTo>
                  <a:cubicBezTo>
                    <a:pt x="2276629" y="2681972"/>
                    <a:pt x="2298120" y="2703463"/>
                    <a:pt x="2324630" y="2703463"/>
                  </a:cubicBezTo>
                  <a:lnTo>
                    <a:pt x="2516628" y="2703463"/>
                  </a:lnTo>
                  <a:cubicBezTo>
                    <a:pt x="2543138" y="2703463"/>
                    <a:pt x="2564629" y="2681972"/>
                    <a:pt x="2564629" y="2655462"/>
                  </a:cubicBezTo>
                  <a:lnTo>
                    <a:pt x="2564629" y="2463464"/>
                  </a:lnTo>
                  <a:cubicBezTo>
                    <a:pt x="2564629" y="2436954"/>
                    <a:pt x="2543138" y="2415463"/>
                    <a:pt x="2516628" y="2415463"/>
                  </a:cubicBezTo>
                  <a:close/>
                  <a:moveTo>
                    <a:pt x="1433583" y="2415463"/>
                  </a:moveTo>
                  <a:cubicBezTo>
                    <a:pt x="1407073" y="2415463"/>
                    <a:pt x="1385582" y="2436954"/>
                    <a:pt x="1385582" y="2463464"/>
                  </a:cubicBezTo>
                  <a:lnTo>
                    <a:pt x="1385582" y="2655462"/>
                  </a:lnTo>
                  <a:cubicBezTo>
                    <a:pt x="1385582" y="2681972"/>
                    <a:pt x="1407073" y="2703463"/>
                    <a:pt x="1433583" y="2703463"/>
                  </a:cubicBezTo>
                  <a:lnTo>
                    <a:pt x="1625581" y="2703463"/>
                  </a:lnTo>
                  <a:cubicBezTo>
                    <a:pt x="1652091" y="2703463"/>
                    <a:pt x="1673582" y="2681972"/>
                    <a:pt x="1673582" y="2655462"/>
                  </a:cubicBezTo>
                  <a:lnTo>
                    <a:pt x="1673582" y="2463464"/>
                  </a:lnTo>
                  <a:cubicBezTo>
                    <a:pt x="1673582" y="2436954"/>
                    <a:pt x="1652091" y="2415463"/>
                    <a:pt x="1625581" y="2415463"/>
                  </a:cubicBezTo>
                  <a:close/>
                  <a:moveTo>
                    <a:pt x="3524979" y="1944291"/>
                  </a:moveTo>
                  <a:cubicBezTo>
                    <a:pt x="3498469" y="1944291"/>
                    <a:pt x="3476978" y="1965782"/>
                    <a:pt x="3476978" y="1992292"/>
                  </a:cubicBezTo>
                  <a:lnTo>
                    <a:pt x="3476978" y="2184290"/>
                  </a:lnTo>
                  <a:cubicBezTo>
                    <a:pt x="3476978" y="2210800"/>
                    <a:pt x="3498469" y="2232291"/>
                    <a:pt x="3524979" y="2232291"/>
                  </a:cubicBezTo>
                  <a:lnTo>
                    <a:pt x="3716977" y="2232291"/>
                  </a:lnTo>
                  <a:cubicBezTo>
                    <a:pt x="3743487" y="2232291"/>
                    <a:pt x="3764978" y="2210800"/>
                    <a:pt x="3764978" y="2184290"/>
                  </a:cubicBezTo>
                  <a:lnTo>
                    <a:pt x="3764978" y="1992292"/>
                  </a:lnTo>
                  <a:cubicBezTo>
                    <a:pt x="3764978" y="1965782"/>
                    <a:pt x="3743487" y="1944291"/>
                    <a:pt x="3716977" y="1944291"/>
                  </a:cubicBezTo>
                  <a:close/>
                  <a:moveTo>
                    <a:pt x="650690" y="1944291"/>
                  </a:moveTo>
                  <a:cubicBezTo>
                    <a:pt x="624180" y="1944291"/>
                    <a:pt x="602689" y="1965782"/>
                    <a:pt x="602689" y="1992292"/>
                  </a:cubicBezTo>
                  <a:lnTo>
                    <a:pt x="602689" y="2184290"/>
                  </a:lnTo>
                  <a:cubicBezTo>
                    <a:pt x="602689" y="2210800"/>
                    <a:pt x="624180" y="2232291"/>
                    <a:pt x="650690" y="2232291"/>
                  </a:cubicBezTo>
                  <a:lnTo>
                    <a:pt x="842688" y="2232291"/>
                  </a:lnTo>
                  <a:cubicBezTo>
                    <a:pt x="869198" y="2232291"/>
                    <a:pt x="890689" y="2210800"/>
                    <a:pt x="890689" y="2184290"/>
                  </a:cubicBezTo>
                  <a:lnTo>
                    <a:pt x="890689" y="1992292"/>
                  </a:lnTo>
                  <a:cubicBezTo>
                    <a:pt x="890689" y="1965782"/>
                    <a:pt x="869198" y="1944291"/>
                    <a:pt x="842688" y="1944291"/>
                  </a:cubicBezTo>
                  <a:close/>
                  <a:moveTo>
                    <a:pt x="3086046" y="1944290"/>
                  </a:moveTo>
                  <a:cubicBezTo>
                    <a:pt x="3059536" y="1944290"/>
                    <a:pt x="3038045" y="1965781"/>
                    <a:pt x="3038045" y="1992291"/>
                  </a:cubicBezTo>
                  <a:lnTo>
                    <a:pt x="3038045" y="2184289"/>
                  </a:lnTo>
                  <a:cubicBezTo>
                    <a:pt x="3038045" y="2210799"/>
                    <a:pt x="3059536" y="2232290"/>
                    <a:pt x="3086046" y="2232290"/>
                  </a:cubicBezTo>
                  <a:lnTo>
                    <a:pt x="3278044" y="2232290"/>
                  </a:lnTo>
                  <a:cubicBezTo>
                    <a:pt x="3304554" y="2232290"/>
                    <a:pt x="3326045" y="2210799"/>
                    <a:pt x="3326045" y="2184289"/>
                  </a:cubicBezTo>
                  <a:lnTo>
                    <a:pt x="3326045" y="1992291"/>
                  </a:lnTo>
                  <a:cubicBezTo>
                    <a:pt x="3326045" y="1965781"/>
                    <a:pt x="3304554" y="1944290"/>
                    <a:pt x="3278044" y="1944290"/>
                  </a:cubicBezTo>
                  <a:close/>
                  <a:moveTo>
                    <a:pt x="211757" y="1944290"/>
                  </a:moveTo>
                  <a:cubicBezTo>
                    <a:pt x="185247" y="1944290"/>
                    <a:pt x="163756" y="1965781"/>
                    <a:pt x="163756" y="1992291"/>
                  </a:cubicBezTo>
                  <a:lnTo>
                    <a:pt x="163756" y="2184289"/>
                  </a:lnTo>
                  <a:cubicBezTo>
                    <a:pt x="163756" y="2210799"/>
                    <a:pt x="185247" y="2232290"/>
                    <a:pt x="211757" y="2232290"/>
                  </a:cubicBezTo>
                  <a:lnTo>
                    <a:pt x="403755" y="2232290"/>
                  </a:lnTo>
                  <a:cubicBezTo>
                    <a:pt x="430265" y="2232290"/>
                    <a:pt x="451756" y="2210799"/>
                    <a:pt x="451756" y="2184289"/>
                  </a:cubicBezTo>
                  <a:lnTo>
                    <a:pt x="451756" y="1992291"/>
                  </a:lnTo>
                  <a:cubicBezTo>
                    <a:pt x="451756" y="1965781"/>
                    <a:pt x="430265" y="1944290"/>
                    <a:pt x="403755" y="1944290"/>
                  </a:cubicBezTo>
                  <a:close/>
                  <a:moveTo>
                    <a:pt x="1872516" y="1944289"/>
                  </a:moveTo>
                  <a:cubicBezTo>
                    <a:pt x="1846006" y="1944289"/>
                    <a:pt x="1824515" y="1965780"/>
                    <a:pt x="1824515" y="1992290"/>
                  </a:cubicBezTo>
                  <a:lnTo>
                    <a:pt x="1824515" y="2184288"/>
                  </a:lnTo>
                  <a:cubicBezTo>
                    <a:pt x="1824515" y="2210798"/>
                    <a:pt x="1846006" y="2232289"/>
                    <a:pt x="1872516" y="2232289"/>
                  </a:cubicBezTo>
                  <a:lnTo>
                    <a:pt x="2064514" y="2232289"/>
                  </a:lnTo>
                  <a:cubicBezTo>
                    <a:pt x="2091024" y="2232289"/>
                    <a:pt x="2112515" y="2210798"/>
                    <a:pt x="2112515" y="2184288"/>
                  </a:cubicBezTo>
                  <a:lnTo>
                    <a:pt x="2112515" y="1992290"/>
                  </a:lnTo>
                  <a:cubicBezTo>
                    <a:pt x="2112515" y="1965780"/>
                    <a:pt x="2091024" y="1944289"/>
                    <a:pt x="2064514" y="1944289"/>
                  </a:cubicBezTo>
                  <a:close/>
                  <a:moveTo>
                    <a:pt x="2324630" y="1944288"/>
                  </a:moveTo>
                  <a:cubicBezTo>
                    <a:pt x="2298120" y="1944288"/>
                    <a:pt x="2276629" y="1965779"/>
                    <a:pt x="2276629" y="1992289"/>
                  </a:cubicBezTo>
                  <a:lnTo>
                    <a:pt x="2276629" y="2184287"/>
                  </a:lnTo>
                  <a:cubicBezTo>
                    <a:pt x="2276629" y="2210797"/>
                    <a:pt x="2298120" y="2232288"/>
                    <a:pt x="2324630" y="2232288"/>
                  </a:cubicBezTo>
                  <a:lnTo>
                    <a:pt x="2516628" y="2232288"/>
                  </a:lnTo>
                  <a:cubicBezTo>
                    <a:pt x="2543138" y="2232288"/>
                    <a:pt x="2564629" y="2210797"/>
                    <a:pt x="2564629" y="2184287"/>
                  </a:cubicBezTo>
                  <a:lnTo>
                    <a:pt x="2564629" y="1992289"/>
                  </a:lnTo>
                  <a:cubicBezTo>
                    <a:pt x="2564629" y="1965779"/>
                    <a:pt x="2543138" y="1944288"/>
                    <a:pt x="2516628" y="1944288"/>
                  </a:cubicBezTo>
                  <a:close/>
                  <a:moveTo>
                    <a:pt x="1433583" y="1944288"/>
                  </a:moveTo>
                  <a:cubicBezTo>
                    <a:pt x="1407073" y="1944288"/>
                    <a:pt x="1385582" y="1965779"/>
                    <a:pt x="1385582" y="1992289"/>
                  </a:cubicBezTo>
                  <a:lnTo>
                    <a:pt x="1385582" y="2184287"/>
                  </a:lnTo>
                  <a:cubicBezTo>
                    <a:pt x="1385582" y="2210797"/>
                    <a:pt x="1407073" y="2232288"/>
                    <a:pt x="1433583" y="2232288"/>
                  </a:cubicBezTo>
                  <a:lnTo>
                    <a:pt x="1625581" y="2232288"/>
                  </a:lnTo>
                  <a:cubicBezTo>
                    <a:pt x="1652091" y="2232288"/>
                    <a:pt x="1673582" y="2210797"/>
                    <a:pt x="1673582" y="2184287"/>
                  </a:cubicBezTo>
                  <a:lnTo>
                    <a:pt x="1673582" y="1992289"/>
                  </a:lnTo>
                  <a:cubicBezTo>
                    <a:pt x="1673582" y="1965779"/>
                    <a:pt x="1652091" y="1944288"/>
                    <a:pt x="1625581" y="1944288"/>
                  </a:cubicBezTo>
                  <a:close/>
                  <a:moveTo>
                    <a:pt x="3524979" y="1471508"/>
                  </a:moveTo>
                  <a:cubicBezTo>
                    <a:pt x="3498469" y="1471508"/>
                    <a:pt x="3476978" y="1492999"/>
                    <a:pt x="3476978" y="1519509"/>
                  </a:cubicBezTo>
                  <a:lnTo>
                    <a:pt x="3476978" y="1711507"/>
                  </a:lnTo>
                  <a:cubicBezTo>
                    <a:pt x="3476978" y="1738017"/>
                    <a:pt x="3498469" y="1759508"/>
                    <a:pt x="3524979" y="1759508"/>
                  </a:cubicBezTo>
                  <a:lnTo>
                    <a:pt x="3716977" y="1759508"/>
                  </a:lnTo>
                  <a:cubicBezTo>
                    <a:pt x="3743487" y="1759508"/>
                    <a:pt x="3764978" y="1738017"/>
                    <a:pt x="3764978" y="1711507"/>
                  </a:cubicBezTo>
                  <a:lnTo>
                    <a:pt x="3764978" y="1519509"/>
                  </a:lnTo>
                  <a:cubicBezTo>
                    <a:pt x="3764978" y="1492999"/>
                    <a:pt x="3743487" y="1471508"/>
                    <a:pt x="3716977" y="1471508"/>
                  </a:cubicBezTo>
                  <a:close/>
                  <a:moveTo>
                    <a:pt x="650690" y="1471508"/>
                  </a:moveTo>
                  <a:cubicBezTo>
                    <a:pt x="624180" y="1471508"/>
                    <a:pt x="602689" y="1492999"/>
                    <a:pt x="602689" y="1519509"/>
                  </a:cubicBezTo>
                  <a:lnTo>
                    <a:pt x="602689" y="1711507"/>
                  </a:lnTo>
                  <a:cubicBezTo>
                    <a:pt x="602689" y="1738017"/>
                    <a:pt x="624180" y="1759508"/>
                    <a:pt x="650690" y="1759508"/>
                  </a:cubicBezTo>
                  <a:lnTo>
                    <a:pt x="842688" y="1759508"/>
                  </a:lnTo>
                  <a:cubicBezTo>
                    <a:pt x="869198" y="1759508"/>
                    <a:pt x="890689" y="1738017"/>
                    <a:pt x="890689" y="1711507"/>
                  </a:cubicBezTo>
                  <a:lnTo>
                    <a:pt x="890689" y="1519509"/>
                  </a:lnTo>
                  <a:cubicBezTo>
                    <a:pt x="890689" y="1492999"/>
                    <a:pt x="869198" y="1471508"/>
                    <a:pt x="842688" y="1471508"/>
                  </a:cubicBezTo>
                  <a:close/>
                  <a:moveTo>
                    <a:pt x="3086046" y="1471507"/>
                  </a:moveTo>
                  <a:cubicBezTo>
                    <a:pt x="3059536" y="1471507"/>
                    <a:pt x="3038045" y="1492998"/>
                    <a:pt x="3038045" y="1519508"/>
                  </a:cubicBezTo>
                  <a:lnTo>
                    <a:pt x="3038045" y="1711506"/>
                  </a:lnTo>
                  <a:cubicBezTo>
                    <a:pt x="3038045" y="1738016"/>
                    <a:pt x="3059536" y="1759507"/>
                    <a:pt x="3086046" y="1759507"/>
                  </a:cubicBezTo>
                  <a:lnTo>
                    <a:pt x="3278044" y="1759507"/>
                  </a:lnTo>
                  <a:cubicBezTo>
                    <a:pt x="3304554" y="1759507"/>
                    <a:pt x="3326045" y="1738016"/>
                    <a:pt x="3326045" y="1711506"/>
                  </a:cubicBezTo>
                  <a:lnTo>
                    <a:pt x="3326045" y="1519508"/>
                  </a:lnTo>
                  <a:cubicBezTo>
                    <a:pt x="3326045" y="1492998"/>
                    <a:pt x="3304554" y="1471507"/>
                    <a:pt x="3278044" y="1471507"/>
                  </a:cubicBezTo>
                  <a:close/>
                  <a:moveTo>
                    <a:pt x="211757" y="1471507"/>
                  </a:moveTo>
                  <a:cubicBezTo>
                    <a:pt x="185247" y="1471507"/>
                    <a:pt x="163756" y="1492998"/>
                    <a:pt x="163756" y="1519508"/>
                  </a:cubicBezTo>
                  <a:lnTo>
                    <a:pt x="163756" y="1711506"/>
                  </a:lnTo>
                  <a:cubicBezTo>
                    <a:pt x="163756" y="1738016"/>
                    <a:pt x="185247" y="1759507"/>
                    <a:pt x="211757" y="1759507"/>
                  </a:cubicBezTo>
                  <a:lnTo>
                    <a:pt x="403755" y="1759507"/>
                  </a:lnTo>
                  <a:cubicBezTo>
                    <a:pt x="430265" y="1759507"/>
                    <a:pt x="451756" y="1738016"/>
                    <a:pt x="451756" y="1711506"/>
                  </a:cubicBezTo>
                  <a:lnTo>
                    <a:pt x="451756" y="1519508"/>
                  </a:lnTo>
                  <a:cubicBezTo>
                    <a:pt x="451756" y="1492998"/>
                    <a:pt x="430265" y="1471507"/>
                    <a:pt x="403755" y="1471507"/>
                  </a:cubicBezTo>
                  <a:close/>
                  <a:moveTo>
                    <a:pt x="1872516" y="1471506"/>
                  </a:moveTo>
                  <a:cubicBezTo>
                    <a:pt x="1846006" y="1471506"/>
                    <a:pt x="1824515" y="1492997"/>
                    <a:pt x="1824515" y="1519507"/>
                  </a:cubicBezTo>
                  <a:lnTo>
                    <a:pt x="1824515" y="1711505"/>
                  </a:lnTo>
                  <a:cubicBezTo>
                    <a:pt x="1824515" y="1738015"/>
                    <a:pt x="1846006" y="1759506"/>
                    <a:pt x="1872516" y="1759506"/>
                  </a:cubicBezTo>
                  <a:lnTo>
                    <a:pt x="2064514" y="1759506"/>
                  </a:lnTo>
                  <a:cubicBezTo>
                    <a:pt x="2091024" y="1759506"/>
                    <a:pt x="2112515" y="1738015"/>
                    <a:pt x="2112515" y="1711505"/>
                  </a:cubicBezTo>
                  <a:lnTo>
                    <a:pt x="2112515" y="1519507"/>
                  </a:lnTo>
                  <a:cubicBezTo>
                    <a:pt x="2112515" y="1492997"/>
                    <a:pt x="2091024" y="1471506"/>
                    <a:pt x="2064514" y="1471506"/>
                  </a:cubicBezTo>
                  <a:close/>
                  <a:moveTo>
                    <a:pt x="2324630" y="1471505"/>
                  </a:moveTo>
                  <a:cubicBezTo>
                    <a:pt x="2298120" y="1471505"/>
                    <a:pt x="2276629" y="1492996"/>
                    <a:pt x="2276629" y="1519506"/>
                  </a:cubicBezTo>
                  <a:lnTo>
                    <a:pt x="2276629" y="1711504"/>
                  </a:lnTo>
                  <a:cubicBezTo>
                    <a:pt x="2276629" y="1738014"/>
                    <a:pt x="2298120" y="1759505"/>
                    <a:pt x="2324630" y="1759505"/>
                  </a:cubicBezTo>
                  <a:lnTo>
                    <a:pt x="2516628" y="1759505"/>
                  </a:lnTo>
                  <a:cubicBezTo>
                    <a:pt x="2543138" y="1759505"/>
                    <a:pt x="2564629" y="1738014"/>
                    <a:pt x="2564629" y="1711504"/>
                  </a:cubicBezTo>
                  <a:lnTo>
                    <a:pt x="2564629" y="1519506"/>
                  </a:lnTo>
                  <a:cubicBezTo>
                    <a:pt x="2564629" y="1492996"/>
                    <a:pt x="2543138" y="1471505"/>
                    <a:pt x="2516628" y="1471505"/>
                  </a:cubicBezTo>
                  <a:close/>
                  <a:moveTo>
                    <a:pt x="1433583" y="1471505"/>
                  </a:moveTo>
                  <a:cubicBezTo>
                    <a:pt x="1407073" y="1471505"/>
                    <a:pt x="1385582" y="1492996"/>
                    <a:pt x="1385582" y="1519506"/>
                  </a:cubicBezTo>
                  <a:lnTo>
                    <a:pt x="1385582" y="1711504"/>
                  </a:lnTo>
                  <a:cubicBezTo>
                    <a:pt x="1385582" y="1738014"/>
                    <a:pt x="1407073" y="1759505"/>
                    <a:pt x="1433583" y="1759505"/>
                  </a:cubicBezTo>
                  <a:lnTo>
                    <a:pt x="1625581" y="1759505"/>
                  </a:lnTo>
                  <a:cubicBezTo>
                    <a:pt x="1652091" y="1759505"/>
                    <a:pt x="1673582" y="1738014"/>
                    <a:pt x="1673582" y="1711504"/>
                  </a:cubicBezTo>
                  <a:lnTo>
                    <a:pt x="1673582" y="1519506"/>
                  </a:lnTo>
                  <a:cubicBezTo>
                    <a:pt x="1673582" y="1492996"/>
                    <a:pt x="1652091" y="1471505"/>
                    <a:pt x="1625581" y="1471505"/>
                  </a:cubicBezTo>
                  <a:close/>
                  <a:moveTo>
                    <a:pt x="2832612" y="1192259"/>
                  </a:moveTo>
                  <a:lnTo>
                    <a:pt x="3984740" y="1192259"/>
                  </a:lnTo>
                  <a:lnTo>
                    <a:pt x="3984740" y="3960440"/>
                  </a:lnTo>
                  <a:lnTo>
                    <a:pt x="2832612" y="3960440"/>
                  </a:lnTo>
                  <a:close/>
                  <a:moveTo>
                    <a:pt x="0" y="1192259"/>
                  </a:moveTo>
                  <a:lnTo>
                    <a:pt x="1104420" y="1192259"/>
                  </a:lnTo>
                  <a:lnTo>
                    <a:pt x="1104420" y="3960440"/>
                  </a:lnTo>
                  <a:lnTo>
                    <a:pt x="0" y="3960440"/>
                  </a:lnTo>
                  <a:close/>
                  <a:moveTo>
                    <a:pt x="1819228" y="288032"/>
                  </a:moveTo>
                  <a:lnTo>
                    <a:pt x="1819228" y="590858"/>
                  </a:lnTo>
                  <a:lnTo>
                    <a:pt x="1516402" y="590858"/>
                  </a:lnTo>
                  <a:lnTo>
                    <a:pt x="1516402" y="889433"/>
                  </a:lnTo>
                  <a:lnTo>
                    <a:pt x="1819228" y="889433"/>
                  </a:lnTo>
                  <a:lnTo>
                    <a:pt x="1819228" y="1192259"/>
                  </a:lnTo>
                  <a:lnTo>
                    <a:pt x="2117803" y="1192259"/>
                  </a:lnTo>
                  <a:lnTo>
                    <a:pt x="2117803" y="889433"/>
                  </a:lnTo>
                  <a:lnTo>
                    <a:pt x="2420629" y="889433"/>
                  </a:lnTo>
                  <a:lnTo>
                    <a:pt x="2420629" y="590858"/>
                  </a:lnTo>
                  <a:lnTo>
                    <a:pt x="2117803" y="590858"/>
                  </a:lnTo>
                  <a:lnTo>
                    <a:pt x="2117803" y="288032"/>
                  </a:lnTo>
                  <a:close/>
                  <a:moveTo>
                    <a:pt x="1201775" y="0"/>
                  </a:moveTo>
                  <a:lnTo>
                    <a:pt x="2735258" y="0"/>
                  </a:lnTo>
                  <a:lnTo>
                    <a:pt x="2735258" y="3960440"/>
                  </a:lnTo>
                  <a:lnTo>
                    <a:pt x="1201775" y="3960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1" name="Round Same Side Corner Rectangle 3">
              <a:extLst>
                <a:ext uri="{FF2B5EF4-FFF2-40B4-BE49-F238E27FC236}">
                  <a16:creationId xmlns:a16="http://schemas.microsoft.com/office/drawing/2014/main" id="{B3835ED4-2E0A-44D4-835D-1AA5166E64F0}"/>
                </a:ext>
              </a:extLst>
            </p:cNvPr>
            <p:cNvSpPr/>
            <p:nvPr/>
          </p:nvSpPr>
          <p:spPr>
            <a:xfrm>
              <a:off x="4840369" y="1208505"/>
              <a:ext cx="313419" cy="205786"/>
            </a:xfrm>
            <a:custGeom>
              <a:avLst/>
              <a:gdLst/>
              <a:ahLst/>
              <a:cxnLst/>
              <a:rect l="l" t="t" r="r" b="b"/>
              <a:pathLst>
                <a:path w="3948136" h="2592287">
                  <a:moveTo>
                    <a:pt x="658036" y="1188131"/>
                  </a:moveTo>
                  <a:lnTo>
                    <a:pt x="1067865" y="1188131"/>
                  </a:lnTo>
                  <a:cubicBezTo>
                    <a:pt x="1127518" y="1188131"/>
                    <a:pt x="1175877" y="1236490"/>
                    <a:pt x="1175877" y="1296143"/>
                  </a:cubicBezTo>
                  <a:lnTo>
                    <a:pt x="1175877" y="1404155"/>
                  </a:lnTo>
                  <a:lnTo>
                    <a:pt x="550024" y="1404155"/>
                  </a:lnTo>
                  <a:lnTo>
                    <a:pt x="550024" y="1296143"/>
                  </a:lnTo>
                  <a:cubicBezTo>
                    <a:pt x="550024" y="1236490"/>
                    <a:pt x="598383" y="1188131"/>
                    <a:pt x="658036" y="1188131"/>
                  </a:cubicBezTo>
                  <a:close/>
                  <a:moveTo>
                    <a:pt x="1643930" y="756083"/>
                  </a:moveTo>
                  <a:lnTo>
                    <a:pt x="3084090" y="756083"/>
                  </a:lnTo>
                  <a:cubicBezTo>
                    <a:pt x="3263050" y="756083"/>
                    <a:pt x="3408126" y="901159"/>
                    <a:pt x="3408126" y="1080119"/>
                  </a:cubicBezTo>
                  <a:lnTo>
                    <a:pt x="3408126" y="1404155"/>
                  </a:lnTo>
                  <a:lnTo>
                    <a:pt x="1319894" y="1404155"/>
                  </a:lnTo>
                  <a:lnTo>
                    <a:pt x="1319894" y="1080119"/>
                  </a:lnTo>
                  <a:cubicBezTo>
                    <a:pt x="1319894" y="901159"/>
                    <a:pt x="1464970" y="756083"/>
                    <a:pt x="1643930" y="756083"/>
                  </a:cubicBezTo>
                  <a:close/>
                  <a:moveTo>
                    <a:pt x="869386" y="585928"/>
                  </a:moveTo>
                  <a:cubicBezTo>
                    <a:pt x="1011160" y="585928"/>
                    <a:pt x="1126090" y="700858"/>
                    <a:pt x="1126090" y="842632"/>
                  </a:cubicBezTo>
                  <a:cubicBezTo>
                    <a:pt x="1126090" y="984406"/>
                    <a:pt x="1011160" y="1099336"/>
                    <a:pt x="869386" y="1099336"/>
                  </a:cubicBezTo>
                  <a:cubicBezTo>
                    <a:pt x="727612" y="1099336"/>
                    <a:pt x="612682" y="984406"/>
                    <a:pt x="612682" y="842632"/>
                  </a:cubicBezTo>
                  <a:cubicBezTo>
                    <a:pt x="612682" y="700858"/>
                    <a:pt x="727612" y="585928"/>
                    <a:pt x="869386" y="585928"/>
                  </a:cubicBezTo>
                  <a:close/>
                  <a:moveTo>
                    <a:pt x="130829" y="0"/>
                  </a:moveTo>
                  <a:lnTo>
                    <a:pt x="337171" y="0"/>
                  </a:lnTo>
                  <a:cubicBezTo>
                    <a:pt x="409426" y="0"/>
                    <a:pt x="468000" y="58574"/>
                    <a:pt x="468000" y="130829"/>
                  </a:cubicBezTo>
                  <a:lnTo>
                    <a:pt x="468000" y="1512169"/>
                  </a:lnTo>
                  <a:lnTo>
                    <a:pt x="3480134" y="1512169"/>
                  </a:lnTo>
                  <a:lnTo>
                    <a:pt x="3480134" y="743121"/>
                  </a:lnTo>
                  <a:cubicBezTo>
                    <a:pt x="3480134" y="670866"/>
                    <a:pt x="3538708" y="612292"/>
                    <a:pt x="3610963" y="612292"/>
                  </a:cubicBezTo>
                  <a:lnTo>
                    <a:pt x="3817305" y="612292"/>
                  </a:lnTo>
                  <a:cubicBezTo>
                    <a:pt x="3889560" y="612292"/>
                    <a:pt x="3948134" y="670866"/>
                    <a:pt x="3948134" y="743121"/>
                  </a:cubicBezTo>
                  <a:lnTo>
                    <a:pt x="3948134" y="1512169"/>
                  </a:lnTo>
                  <a:lnTo>
                    <a:pt x="3948136" y="1512169"/>
                  </a:lnTo>
                  <a:lnTo>
                    <a:pt x="3948136" y="1980169"/>
                  </a:lnTo>
                  <a:lnTo>
                    <a:pt x="3948134" y="1980169"/>
                  </a:lnTo>
                  <a:lnTo>
                    <a:pt x="3948134" y="2592287"/>
                  </a:lnTo>
                  <a:lnTo>
                    <a:pt x="3480134" y="2592287"/>
                  </a:lnTo>
                  <a:lnTo>
                    <a:pt x="3480134" y="1980169"/>
                  </a:lnTo>
                  <a:lnTo>
                    <a:pt x="468000" y="1980169"/>
                  </a:lnTo>
                  <a:lnTo>
                    <a:pt x="468000" y="2592287"/>
                  </a:lnTo>
                  <a:lnTo>
                    <a:pt x="0" y="2592287"/>
                  </a:lnTo>
                  <a:lnTo>
                    <a:pt x="0" y="130829"/>
                  </a:lnTo>
                  <a:cubicBezTo>
                    <a:pt x="0" y="58574"/>
                    <a:pt x="58574" y="0"/>
                    <a:pt x="1308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2" name="Round Same Side Corner Rectangle 41">
              <a:extLst>
                <a:ext uri="{FF2B5EF4-FFF2-40B4-BE49-F238E27FC236}">
                  <a16:creationId xmlns:a16="http://schemas.microsoft.com/office/drawing/2014/main" id="{C2936C43-42B8-4D25-9766-6708D21409D9}"/>
                </a:ext>
              </a:extLst>
            </p:cNvPr>
            <p:cNvSpPr/>
            <p:nvPr/>
          </p:nvSpPr>
          <p:spPr>
            <a:xfrm rot="18900000">
              <a:off x="4931367" y="696684"/>
              <a:ext cx="326741" cy="325067"/>
            </a:xfrm>
            <a:custGeom>
              <a:avLst/>
              <a:gdLst/>
              <a:ahLst/>
              <a:cxnLst/>
              <a:rect l="l" t="t" r="r" b="b"/>
              <a:pathLst>
                <a:path w="5013893" h="4988198">
                  <a:moveTo>
                    <a:pt x="2478390" y="2611081"/>
                  </a:moveTo>
                  <a:cubicBezTo>
                    <a:pt x="2457771" y="2592409"/>
                    <a:pt x="2429286" y="2580859"/>
                    <a:pt x="2397823" y="2580860"/>
                  </a:cubicBezTo>
                  <a:cubicBezTo>
                    <a:pt x="2334895" y="2580860"/>
                    <a:pt x="2283883" y="2627055"/>
                    <a:pt x="2283883" y="2684041"/>
                  </a:cubicBezTo>
                  <a:cubicBezTo>
                    <a:pt x="2283883" y="2741026"/>
                    <a:pt x="2334895" y="2787222"/>
                    <a:pt x="2397823" y="2787222"/>
                  </a:cubicBezTo>
                  <a:cubicBezTo>
                    <a:pt x="2460750" y="2787222"/>
                    <a:pt x="2511762" y="2741027"/>
                    <a:pt x="2511762" y="2684041"/>
                  </a:cubicBezTo>
                  <a:cubicBezTo>
                    <a:pt x="2511762" y="2655548"/>
                    <a:pt x="2499009" y="2629752"/>
                    <a:pt x="2478390" y="2611081"/>
                  </a:cubicBezTo>
                  <a:close/>
                  <a:moveTo>
                    <a:pt x="3181089" y="3310648"/>
                  </a:moveTo>
                  <a:lnTo>
                    <a:pt x="3181089" y="4278147"/>
                  </a:lnTo>
                  <a:cubicBezTo>
                    <a:pt x="3181089" y="4670297"/>
                    <a:pt x="2863188" y="4988198"/>
                    <a:pt x="2471038" y="4988198"/>
                  </a:cubicBezTo>
                  <a:lnTo>
                    <a:pt x="2466851" y="4988198"/>
                  </a:lnTo>
                  <a:cubicBezTo>
                    <a:pt x="2074701" y="4988198"/>
                    <a:pt x="1756800" y="4670297"/>
                    <a:pt x="1756800" y="4278147"/>
                  </a:cubicBezTo>
                  <a:lnTo>
                    <a:pt x="1756800" y="3310649"/>
                  </a:lnTo>
                  <a:close/>
                  <a:moveTo>
                    <a:pt x="2478390" y="2244919"/>
                  </a:moveTo>
                  <a:cubicBezTo>
                    <a:pt x="2457771" y="2226247"/>
                    <a:pt x="2429286" y="2214698"/>
                    <a:pt x="2397822" y="2214698"/>
                  </a:cubicBezTo>
                  <a:cubicBezTo>
                    <a:pt x="2334895" y="2214698"/>
                    <a:pt x="2283883" y="2260894"/>
                    <a:pt x="2283883" y="2317879"/>
                  </a:cubicBezTo>
                  <a:cubicBezTo>
                    <a:pt x="2283883" y="2374865"/>
                    <a:pt x="2334895" y="2421060"/>
                    <a:pt x="2397823" y="2421060"/>
                  </a:cubicBezTo>
                  <a:cubicBezTo>
                    <a:pt x="2460750" y="2421060"/>
                    <a:pt x="2511762" y="2374865"/>
                    <a:pt x="2511762" y="2317879"/>
                  </a:cubicBezTo>
                  <a:cubicBezTo>
                    <a:pt x="2511762" y="2289386"/>
                    <a:pt x="2499009" y="2263591"/>
                    <a:pt x="2478390" y="2244919"/>
                  </a:cubicBezTo>
                  <a:close/>
                  <a:moveTo>
                    <a:pt x="2883802" y="2611081"/>
                  </a:moveTo>
                  <a:cubicBezTo>
                    <a:pt x="2863183" y="2592409"/>
                    <a:pt x="2834698" y="2580860"/>
                    <a:pt x="2803234" y="2580860"/>
                  </a:cubicBezTo>
                  <a:cubicBezTo>
                    <a:pt x="2740307" y="2580860"/>
                    <a:pt x="2689295" y="2627055"/>
                    <a:pt x="2689295" y="2684041"/>
                  </a:cubicBezTo>
                  <a:cubicBezTo>
                    <a:pt x="2689295" y="2741027"/>
                    <a:pt x="2740307" y="2787222"/>
                    <a:pt x="2803234" y="2787222"/>
                  </a:cubicBezTo>
                  <a:cubicBezTo>
                    <a:pt x="2866162" y="2787222"/>
                    <a:pt x="2917174" y="2741027"/>
                    <a:pt x="2917174" y="2684041"/>
                  </a:cubicBezTo>
                  <a:cubicBezTo>
                    <a:pt x="2917174" y="2655548"/>
                    <a:pt x="2904421" y="2629753"/>
                    <a:pt x="2883802" y="2611081"/>
                  </a:cubicBezTo>
                  <a:close/>
                  <a:moveTo>
                    <a:pt x="2883802" y="2244919"/>
                  </a:moveTo>
                  <a:cubicBezTo>
                    <a:pt x="2863183" y="2226247"/>
                    <a:pt x="2834698" y="2214698"/>
                    <a:pt x="2803234" y="2214698"/>
                  </a:cubicBezTo>
                  <a:cubicBezTo>
                    <a:pt x="2740307" y="2214698"/>
                    <a:pt x="2689295" y="2260893"/>
                    <a:pt x="2689295" y="2317879"/>
                  </a:cubicBezTo>
                  <a:cubicBezTo>
                    <a:pt x="2689295" y="2374865"/>
                    <a:pt x="2740307" y="2421060"/>
                    <a:pt x="2803234" y="2421060"/>
                  </a:cubicBezTo>
                  <a:cubicBezTo>
                    <a:pt x="2866162" y="2421060"/>
                    <a:pt x="2917174" y="2374865"/>
                    <a:pt x="2917174" y="2317879"/>
                  </a:cubicBezTo>
                  <a:cubicBezTo>
                    <a:pt x="2917174" y="2289386"/>
                    <a:pt x="2904421" y="2263591"/>
                    <a:pt x="2883802" y="2244919"/>
                  </a:cubicBezTo>
                  <a:close/>
                  <a:moveTo>
                    <a:pt x="3090277" y="2137135"/>
                  </a:moveTo>
                  <a:cubicBezTo>
                    <a:pt x="3115489" y="2159966"/>
                    <a:pt x="3131082" y="2191507"/>
                    <a:pt x="3131082" y="2226346"/>
                  </a:cubicBezTo>
                  <a:lnTo>
                    <a:pt x="3131083" y="2730981"/>
                  </a:lnTo>
                  <a:cubicBezTo>
                    <a:pt x="3131083" y="2800659"/>
                    <a:pt x="3068708" y="2857144"/>
                    <a:pt x="2991765" y="2857144"/>
                  </a:cubicBezTo>
                  <a:lnTo>
                    <a:pt x="2178629" y="2857144"/>
                  </a:lnTo>
                  <a:cubicBezTo>
                    <a:pt x="2101685" y="2857144"/>
                    <a:pt x="2039311" y="2800659"/>
                    <a:pt x="2039311" y="2730981"/>
                  </a:cubicBezTo>
                  <a:lnTo>
                    <a:pt x="2039311" y="2226346"/>
                  </a:lnTo>
                  <a:cubicBezTo>
                    <a:pt x="2039311" y="2156668"/>
                    <a:pt x="2101685" y="2100183"/>
                    <a:pt x="2178628" y="2100183"/>
                  </a:cubicBezTo>
                  <a:lnTo>
                    <a:pt x="2991765" y="2100183"/>
                  </a:lnTo>
                  <a:cubicBezTo>
                    <a:pt x="3030237" y="2100183"/>
                    <a:pt x="3065066" y="2114305"/>
                    <a:pt x="3090277" y="2137135"/>
                  </a:cubicBezTo>
                  <a:close/>
                  <a:moveTo>
                    <a:pt x="3259975" y="2022388"/>
                  </a:moveTo>
                  <a:cubicBezTo>
                    <a:pt x="3226293" y="1991887"/>
                    <a:pt x="3179761" y="1973021"/>
                    <a:pt x="3128364" y="1973021"/>
                  </a:cubicBezTo>
                  <a:lnTo>
                    <a:pt x="2042028" y="1973021"/>
                  </a:lnTo>
                  <a:cubicBezTo>
                    <a:pt x="1939234" y="1973021"/>
                    <a:pt x="1855902" y="2048484"/>
                    <a:pt x="1855903" y="2141571"/>
                  </a:cubicBezTo>
                  <a:lnTo>
                    <a:pt x="1855903" y="2815756"/>
                  </a:lnTo>
                  <a:cubicBezTo>
                    <a:pt x="1855902" y="2908843"/>
                    <a:pt x="1939234" y="2984307"/>
                    <a:pt x="2042028" y="2984307"/>
                  </a:cubicBezTo>
                  <a:lnTo>
                    <a:pt x="3128364" y="2984307"/>
                  </a:lnTo>
                  <a:cubicBezTo>
                    <a:pt x="3231158" y="2984307"/>
                    <a:pt x="3314490" y="2908843"/>
                    <a:pt x="3314489" y="2815756"/>
                  </a:cubicBezTo>
                  <a:lnTo>
                    <a:pt x="3314490" y="2141572"/>
                  </a:lnTo>
                  <a:cubicBezTo>
                    <a:pt x="3314490" y="2095028"/>
                    <a:pt x="3293657" y="2052890"/>
                    <a:pt x="3259975" y="2022388"/>
                  </a:cubicBezTo>
                  <a:close/>
                  <a:moveTo>
                    <a:pt x="2951580" y="207969"/>
                  </a:moveTo>
                  <a:cubicBezTo>
                    <a:pt x="3080074" y="336463"/>
                    <a:pt x="3159549" y="513976"/>
                    <a:pt x="3159549" y="710051"/>
                  </a:cubicBezTo>
                  <a:lnTo>
                    <a:pt x="3159549" y="1677549"/>
                  </a:lnTo>
                  <a:lnTo>
                    <a:pt x="1735260" y="1677549"/>
                  </a:lnTo>
                  <a:lnTo>
                    <a:pt x="1735260" y="710051"/>
                  </a:lnTo>
                  <a:cubicBezTo>
                    <a:pt x="1735260" y="317901"/>
                    <a:pt x="2053161" y="0"/>
                    <a:pt x="2445311" y="0"/>
                  </a:cubicBezTo>
                  <a:lnTo>
                    <a:pt x="2449498" y="0"/>
                  </a:lnTo>
                  <a:cubicBezTo>
                    <a:pt x="2645573" y="0"/>
                    <a:pt x="2823086" y="79475"/>
                    <a:pt x="2951580" y="207969"/>
                  </a:cubicBezTo>
                  <a:close/>
                  <a:moveTo>
                    <a:pt x="4788706" y="1962817"/>
                  </a:moveTo>
                  <a:cubicBezTo>
                    <a:pt x="4927838" y="2088812"/>
                    <a:pt x="5013893" y="2262872"/>
                    <a:pt x="5013893" y="2455134"/>
                  </a:cubicBezTo>
                  <a:lnTo>
                    <a:pt x="5013893" y="2507346"/>
                  </a:lnTo>
                  <a:cubicBezTo>
                    <a:pt x="5013893" y="2891869"/>
                    <a:pt x="4669673" y="3203587"/>
                    <a:pt x="4245056" y="3203587"/>
                  </a:cubicBezTo>
                  <a:lnTo>
                    <a:pt x="768837" y="3203587"/>
                  </a:lnTo>
                  <a:cubicBezTo>
                    <a:pt x="344220" y="3203587"/>
                    <a:pt x="0" y="2891869"/>
                    <a:pt x="0" y="2507346"/>
                  </a:cubicBezTo>
                  <a:lnTo>
                    <a:pt x="0" y="2455134"/>
                  </a:lnTo>
                  <a:cubicBezTo>
                    <a:pt x="0" y="2070610"/>
                    <a:pt x="344220" y="1758893"/>
                    <a:pt x="768837" y="1758893"/>
                  </a:cubicBezTo>
                  <a:lnTo>
                    <a:pt x="4245056" y="1758893"/>
                  </a:lnTo>
                  <a:cubicBezTo>
                    <a:pt x="4457364" y="1758892"/>
                    <a:pt x="4649573" y="1836822"/>
                    <a:pt x="4788706" y="19628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3" name="Donut 1">
              <a:extLst>
                <a:ext uri="{FF2B5EF4-FFF2-40B4-BE49-F238E27FC236}">
                  <a16:creationId xmlns:a16="http://schemas.microsoft.com/office/drawing/2014/main" id="{CDE97BF4-E18B-45A6-908F-D75428F5D446}"/>
                </a:ext>
              </a:extLst>
            </p:cNvPr>
            <p:cNvSpPr/>
            <p:nvPr/>
          </p:nvSpPr>
          <p:spPr>
            <a:xfrm>
              <a:off x="3783039" y="765645"/>
              <a:ext cx="279267" cy="309475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4" name="Donut 1">
              <a:extLst>
                <a:ext uri="{FF2B5EF4-FFF2-40B4-BE49-F238E27FC236}">
                  <a16:creationId xmlns:a16="http://schemas.microsoft.com/office/drawing/2014/main" id="{576E5C9E-F9C2-40D5-9140-4779AE1FCC17}"/>
                </a:ext>
              </a:extLst>
            </p:cNvPr>
            <p:cNvSpPr/>
            <p:nvPr/>
          </p:nvSpPr>
          <p:spPr>
            <a:xfrm>
              <a:off x="5193697" y="1768607"/>
              <a:ext cx="262796" cy="256174"/>
            </a:xfrm>
            <a:custGeom>
              <a:avLst/>
              <a:gdLst/>
              <a:ahLst/>
              <a:cxnLst/>
              <a:rect l="l" t="t" r="r" b="b"/>
              <a:pathLst>
                <a:path w="3578696" h="3488520">
                  <a:moveTo>
                    <a:pt x="936104" y="2084364"/>
                  </a:moveTo>
                  <a:cubicBezTo>
                    <a:pt x="677606" y="2084364"/>
                    <a:pt x="468052" y="2293918"/>
                    <a:pt x="468052" y="2552416"/>
                  </a:cubicBezTo>
                  <a:cubicBezTo>
                    <a:pt x="468052" y="2810914"/>
                    <a:pt x="677606" y="3020468"/>
                    <a:pt x="936104" y="3020468"/>
                  </a:cubicBezTo>
                  <a:cubicBezTo>
                    <a:pt x="1194602" y="3020468"/>
                    <a:pt x="1404156" y="2810914"/>
                    <a:pt x="1404156" y="2552416"/>
                  </a:cubicBezTo>
                  <a:cubicBezTo>
                    <a:pt x="1404156" y="2293918"/>
                    <a:pt x="1194602" y="2084364"/>
                    <a:pt x="936104" y="2084364"/>
                  </a:cubicBezTo>
                  <a:close/>
                  <a:moveTo>
                    <a:pt x="936104" y="1616312"/>
                  </a:moveTo>
                  <a:cubicBezTo>
                    <a:pt x="1453100" y="1616312"/>
                    <a:pt x="1872208" y="2035420"/>
                    <a:pt x="1872208" y="2552416"/>
                  </a:cubicBezTo>
                  <a:cubicBezTo>
                    <a:pt x="1872208" y="3069412"/>
                    <a:pt x="1453100" y="3488520"/>
                    <a:pt x="936104" y="3488520"/>
                  </a:cubicBezTo>
                  <a:cubicBezTo>
                    <a:pt x="419108" y="3488520"/>
                    <a:pt x="0" y="3069412"/>
                    <a:pt x="0" y="2552416"/>
                  </a:cubicBezTo>
                  <a:cubicBezTo>
                    <a:pt x="0" y="2035420"/>
                    <a:pt x="419108" y="1616312"/>
                    <a:pt x="936104" y="1616312"/>
                  </a:cubicBezTo>
                  <a:close/>
                  <a:moveTo>
                    <a:pt x="2034392" y="0"/>
                  </a:moveTo>
                  <a:lnTo>
                    <a:pt x="3578696" y="0"/>
                  </a:lnTo>
                  <a:lnTo>
                    <a:pt x="3578696" y="1544304"/>
                  </a:lnTo>
                  <a:lnTo>
                    <a:pt x="3002547" y="1544304"/>
                  </a:lnTo>
                  <a:lnTo>
                    <a:pt x="3002547" y="990027"/>
                  </a:lnTo>
                  <a:lnTo>
                    <a:pt x="1951220" y="2041355"/>
                  </a:lnTo>
                  <a:lnTo>
                    <a:pt x="1512167" y="1602301"/>
                  </a:lnTo>
                  <a:lnTo>
                    <a:pt x="2542690" y="571779"/>
                  </a:lnTo>
                  <a:lnTo>
                    <a:pt x="2034392" y="5717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5B675C56-CF23-42D9-B1A3-681751E56ED0}"/>
                </a:ext>
              </a:extLst>
            </p:cNvPr>
            <p:cNvSpPr/>
            <p:nvPr/>
          </p:nvSpPr>
          <p:spPr>
            <a:xfrm>
              <a:off x="4664106" y="1446924"/>
              <a:ext cx="196879" cy="277574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6" name="Rounded Rectangle 3">
              <a:extLst>
                <a:ext uri="{FF2B5EF4-FFF2-40B4-BE49-F238E27FC236}">
                  <a16:creationId xmlns:a16="http://schemas.microsoft.com/office/drawing/2014/main" id="{68D8D39D-18BE-4727-8A57-95FE0E6B4262}"/>
                </a:ext>
              </a:extLst>
            </p:cNvPr>
            <p:cNvSpPr/>
            <p:nvPr/>
          </p:nvSpPr>
          <p:spPr>
            <a:xfrm>
              <a:off x="4642667" y="1811576"/>
              <a:ext cx="176275" cy="277574"/>
            </a:xfrm>
            <a:custGeom>
              <a:avLst/>
              <a:gdLst/>
              <a:ahLst/>
              <a:cxnLst/>
              <a:rect l="l" t="t" r="r" b="b"/>
              <a:pathLst>
                <a:path w="2518668" h="3966044">
                  <a:moveTo>
                    <a:pt x="1247104" y="1675381"/>
                  </a:moveTo>
                  <a:cubicBezTo>
                    <a:pt x="1157133" y="1675381"/>
                    <a:pt x="1084196" y="1748460"/>
                    <a:pt x="1084196" y="1838607"/>
                  </a:cubicBezTo>
                  <a:lnTo>
                    <a:pt x="1084196" y="2052497"/>
                  </a:lnTo>
                  <a:lnTo>
                    <a:pt x="868740" y="2052497"/>
                  </a:lnTo>
                  <a:cubicBezTo>
                    <a:pt x="778769" y="2052497"/>
                    <a:pt x="705832" y="2125576"/>
                    <a:pt x="705832" y="2215723"/>
                  </a:cubicBezTo>
                  <a:lnTo>
                    <a:pt x="705832" y="2244204"/>
                  </a:lnTo>
                  <a:cubicBezTo>
                    <a:pt x="705832" y="2334351"/>
                    <a:pt x="778769" y="2407430"/>
                    <a:pt x="868740" y="2407430"/>
                  </a:cubicBezTo>
                  <a:lnTo>
                    <a:pt x="1084196" y="2407430"/>
                  </a:lnTo>
                  <a:lnTo>
                    <a:pt x="1084196" y="2621319"/>
                  </a:lnTo>
                  <a:cubicBezTo>
                    <a:pt x="1084196" y="2711466"/>
                    <a:pt x="1157133" y="2784545"/>
                    <a:pt x="1247104" y="2784545"/>
                  </a:cubicBezTo>
                  <a:lnTo>
                    <a:pt x="1275530" y="2784545"/>
                  </a:lnTo>
                  <a:cubicBezTo>
                    <a:pt x="1365501" y="2784545"/>
                    <a:pt x="1438438" y="2711466"/>
                    <a:pt x="1438438" y="2621319"/>
                  </a:cubicBezTo>
                  <a:lnTo>
                    <a:pt x="1438438" y="2407430"/>
                  </a:lnTo>
                  <a:lnTo>
                    <a:pt x="1649929" y="2407430"/>
                  </a:lnTo>
                  <a:cubicBezTo>
                    <a:pt x="1739900" y="2407430"/>
                    <a:pt x="1812837" y="2334351"/>
                    <a:pt x="1812837" y="2244204"/>
                  </a:cubicBezTo>
                  <a:lnTo>
                    <a:pt x="1812837" y="2215723"/>
                  </a:lnTo>
                  <a:cubicBezTo>
                    <a:pt x="1812837" y="2125576"/>
                    <a:pt x="1739900" y="2052497"/>
                    <a:pt x="1649929" y="2052497"/>
                  </a:cubicBezTo>
                  <a:lnTo>
                    <a:pt x="1438438" y="2052497"/>
                  </a:lnTo>
                  <a:lnTo>
                    <a:pt x="1438438" y="1838607"/>
                  </a:lnTo>
                  <a:cubicBezTo>
                    <a:pt x="1438438" y="1748460"/>
                    <a:pt x="1365501" y="1675381"/>
                    <a:pt x="1275530" y="1675381"/>
                  </a:cubicBezTo>
                  <a:close/>
                  <a:moveTo>
                    <a:pt x="598231" y="1304672"/>
                  </a:moveTo>
                  <a:lnTo>
                    <a:pt x="1916472" y="1304672"/>
                  </a:lnTo>
                  <a:lnTo>
                    <a:pt x="1916472" y="3157943"/>
                  </a:lnTo>
                  <a:lnTo>
                    <a:pt x="598231" y="3157943"/>
                  </a:lnTo>
                  <a:close/>
                  <a:moveTo>
                    <a:pt x="506487" y="1209418"/>
                  </a:moveTo>
                  <a:lnTo>
                    <a:pt x="506487" y="3250508"/>
                  </a:lnTo>
                  <a:lnTo>
                    <a:pt x="2012181" y="3250508"/>
                  </a:lnTo>
                  <a:lnTo>
                    <a:pt x="2012181" y="1209418"/>
                  </a:lnTo>
                  <a:close/>
                  <a:moveTo>
                    <a:pt x="419786" y="541629"/>
                  </a:moveTo>
                  <a:lnTo>
                    <a:pt x="2098882" y="541629"/>
                  </a:lnTo>
                  <a:cubicBezTo>
                    <a:pt x="2330723" y="541629"/>
                    <a:pt x="2518668" y="725826"/>
                    <a:pt x="2518668" y="953044"/>
                  </a:cubicBezTo>
                  <a:lnTo>
                    <a:pt x="2518668" y="3554629"/>
                  </a:lnTo>
                  <a:cubicBezTo>
                    <a:pt x="2518668" y="3781847"/>
                    <a:pt x="2330723" y="3966044"/>
                    <a:pt x="2098882" y="3966044"/>
                  </a:cubicBezTo>
                  <a:lnTo>
                    <a:pt x="419786" y="3966044"/>
                  </a:lnTo>
                  <a:cubicBezTo>
                    <a:pt x="187945" y="3966044"/>
                    <a:pt x="0" y="3781847"/>
                    <a:pt x="0" y="3554629"/>
                  </a:cubicBezTo>
                  <a:lnTo>
                    <a:pt x="0" y="953044"/>
                  </a:lnTo>
                  <a:cubicBezTo>
                    <a:pt x="0" y="725826"/>
                    <a:pt x="187945" y="541629"/>
                    <a:pt x="419786" y="541629"/>
                  </a:cubicBezTo>
                  <a:close/>
                  <a:moveTo>
                    <a:pt x="696920" y="0"/>
                  </a:moveTo>
                  <a:lnTo>
                    <a:pt x="1821748" y="0"/>
                  </a:lnTo>
                  <a:cubicBezTo>
                    <a:pt x="1869056" y="0"/>
                    <a:pt x="1907406" y="38350"/>
                    <a:pt x="1907406" y="85658"/>
                  </a:cubicBezTo>
                  <a:lnTo>
                    <a:pt x="1907406" y="346390"/>
                  </a:lnTo>
                  <a:cubicBezTo>
                    <a:pt x="1907406" y="393698"/>
                    <a:pt x="1869056" y="432048"/>
                    <a:pt x="1821748" y="432048"/>
                  </a:cubicBezTo>
                  <a:lnTo>
                    <a:pt x="696920" y="432048"/>
                  </a:lnTo>
                  <a:cubicBezTo>
                    <a:pt x="649612" y="432048"/>
                    <a:pt x="611262" y="393698"/>
                    <a:pt x="611262" y="346390"/>
                  </a:cubicBezTo>
                  <a:lnTo>
                    <a:pt x="611262" y="85658"/>
                  </a:lnTo>
                  <a:cubicBezTo>
                    <a:pt x="611262" y="38350"/>
                    <a:pt x="649612" y="0"/>
                    <a:pt x="6969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7" name="Oval 3">
              <a:extLst>
                <a:ext uri="{FF2B5EF4-FFF2-40B4-BE49-F238E27FC236}">
                  <a16:creationId xmlns:a16="http://schemas.microsoft.com/office/drawing/2014/main" id="{DD8CDFD5-5E8E-4349-AA21-B1F6444258E3}"/>
                </a:ext>
              </a:extLst>
            </p:cNvPr>
            <p:cNvSpPr/>
            <p:nvPr/>
          </p:nvSpPr>
          <p:spPr>
            <a:xfrm>
              <a:off x="5521965" y="903118"/>
              <a:ext cx="305387" cy="305387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6A33572-60C5-4F13-AD5F-B4D885E8C59B}"/>
                </a:ext>
              </a:extLst>
            </p:cNvPr>
            <p:cNvGrpSpPr/>
            <p:nvPr/>
          </p:nvGrpSpPr>
          <p:grpSpPr>
            <a:xfrm>
              <a:off x="3328507" y="857594"/>
              <a:ext cx="347999" cy="201330"/>
              <a:chOff x="2574555" y="3959226"/>
              <a:chExt cx="3941661" cy="2280393"/>
            </a:xfrm>
            <a:grpFill/>
          </p:grpSpPr>
          <p:sp>
            <p:nvSpPr>
              <p:cNvPr id="104" name="Donut 81">
                <a:extLst>
                  <a:ext uri="{FF2B5EF4-FFF2-40B4-BE49-F238E27FC236}">
                    <a16:creationId xmlns:a16="http://schemas.microsoft.com/office/drawing/2014/main" id="{FADD289E-CDA6-429A-8B2E-C58D6B6770C6}"/>
                  </a:ext>
                </a:extLst>
              </p:cNvPr>
              <p:cNvSpPr/>
              <p:nvPr/>
            </p:nvSpPr>
            <p:spPr>
              <a:xfrm>
                <a:off x="2627784" y="5591547"/>
                <a:ext cx="648072" cy="648072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5" name="Donut 82">
                <a:extLst>
                  <a:ext uri="{FF2B5EF4-FFF2-40B4-BE49-F238E27FC236}">
                    <a16:creationId xmlns:a16="http://schemas.microsoft.com/office/drawing/2014/main" id="{565ECEC2-0F66-4B50-A494-46F7775F73EF}"/>
                  </a:ext>
                </a:extLst>
              </p:cNvPr>
              <p:cNvSpPr/>
              <p:nvPr/>
            </p:nvSpPr>
            <p:spPr>
              <a:xfrm>
                <a:off x="5868144" y="5591547"/>
                <a:ext cx="648072" cy="648072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6" name="Rounded Rectangle 83">
                <a:extLst>
                  <a:ext uri="{FF2B5EF4-FFF2-40B4-BE49-F238E27FC236}">
                    <a16:creationId xmlns:a16="http://schemas.microsoft.com/office/drawing/2014/main" id="{2C440336-B5EF-48AD-8FA3-9CFC82725273}"/>
                  </a:ext>
                </a:extLst>
              </p:cNvPr>
              <p:cNvSpPr/>
              <p:nvPr/>
            </p:nvSpPr>
            <p:spPr>
              <a:xfrm>
                <a:off x="2883221" y="5472334"/>
                <a:ext cx="162018" cy="420204"/>
              </a:xfrm>
              <a:prstGeom prst="roundRect">
                <a:avLst>
                  <a:gd name="adj" fmla="val 44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07" name="Rounded Rectangle 84">
                <a:extLst>
                  <a:ext uri="{FF2B5EF4-FFF2-40B4-BE49-F238E27FC236}">
                    <a16:creationId xmlns:a16="http://schemas.microsoft.com/office/drawing/2014/main" id="{D979A794-68FB-4CF7-B0CB-7FA8A283F69F}"/>
                  </a:ext>
                </a:extLst>
              </p:cNvPr>
              <p:cNvSpPr/>
              <p:nvPr/>
            </p:nvSpPr>
            <p:spPr>
              <a:xfrm>
                <a:off x="6112101" y="5473128"/>
                <a:ext cx="162018" cy="398351"/>
              </a:xfrm>
              <a:prstGeom prst="roundRect">
                <a:avLst>
                  <a:gd name="adj" fmla="val 44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08" name="Rounded Rectangle 85">
                <a:extLst>
                  <a:ext uri="{FF2B5EF4-FFF2-40B4-BE49-F238E27FC236}">
                    <a16:creationId xmlns:a16="http://schemas.microsoft.com/office/drawing/2014/main" id="{E9F32A2C-85A0-4AC4-B1E6-0D98D0F97282}"/>
                  </a:ext>
                </a:extLst>
              </p:cNvPr>
              <p:cNvSpPr/>
              <p:nvPr/>
            </p:nvSpPr>
            <p:spPr>
              <a:xfrm rot="18199600">
                <a:off x="3368262" y="3899876"/>
                <a:ext cx="288032" cy="1875445"/>
              </a:xfrm>
              <a:prstGeom prst="roundRect">
                <a:avLst>
                  <a:gd name="adj" fmla="val 360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09" name="Rounded Rectangle 86">
                <a:extLst>
                  <a:ext uri="{FF2B5EF4-FFF2-40B4-BE49-F238E27FC236}">
                    <a16:creationId xmlns:a16="http://schemas.microsoft.com/office/drawing/2014/main" id="{B0C8B0CB-0F57-4602-931E-A115D2EB16F4}"/>
                  </a:ext>
                </a:extLst>
              </p:cNvPr>
              <p:cNvSpPr/>
              <p:nvPr/>
            </p:nvSpPr>
            <p:spPr>
              <a:xfrm>
                <a:off x="6156176" y="4765811"/>
                <a:ext cx="288032" cy="755600"/>
              </a:xfrm>
              <a:prstGeom prst="roundRect">
                <a:avLst>
                  <a:gd name="adj" fmla="val 360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10" name="Rounded Rectangle 87">
                <a:extLst>
                  <a:ext uri="{FF2B5EF4-FFF2-40B4-BE49-F238E27FC236}">
                    <a16:creationId xmlns:a16="http://schemas.microsoft.com/office/drawing/2014/main" id="{E0A09336-26A9-4477-8709-5349BC795596}"/>
                  </a:ext>
                </a:extLst>
              </p:cNvPr>
              <p:cNvSpPr/>
              <p:nvPr/>
            </p:nvSpPr>
            <p:spPr>
              <a:xfrm>
                <a:off x="2699792" y="5161371"/>
                <a:ext cx="3744416" cy="36004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11" name="Rounded Rectangle 16">
                <a:extLst>
                  <a:ext uri="{FF2B5EF4-FFF2-40B4-BE49-F238E27FC236}">
                    <a16:creationId xmlns:a16="http://schemas.microsoft.com/office/drawing/2014/main" id="{26728996-5A0F-49E2-A0A0-40A16F9FCF77}"/>
                  </a:ext>
                </a:extLst>
              </p:cNvPr>
              <p:cNvSpPr/>
              <p:nvPr/>
            </p:nvSpPr>
            <p:spPr>
              <a:xfrm>
                <a:off x="4294882" y="4509120"/>
                <a:ext cx="1801319" cy="552747"/>
              </a:xfrm>
              <a:custGeom>
                <a:avLst/>
                <a:gdLst/>
                <a:ahLst/>
                <a:cxnLst/>
                <a:rect l="l" t="t" r="r" b="b"/>
                <a:pathLst>
                  <a:path w="1467163" h="377555">
                    <a:moveTo>
                      <a:pt x="115742" y="0"/>
                    </a:moveTo>
                    <a:lnTo>
                      <a:pt x="1351421" y="0"/>
                    </a:lnTo>
                    <a:cubicBezTo>
                      <a:pt x="1415344" y="0"/>
                      <a:pt x="1467163" y="51819"/>
                      <a:pt x="1467163" y="115742"/>
                    </a:cubicBezTo>
                    <a:lnTo>
                      <a:pt x="1467163" y="377555"/>
                    </a:lnTo>
                    <a:lnTo>
                      <a:pt x="0" y="377555"/>
                    </a:lnTo>
                    <a:lnTo>
                      <a:pt x="0" y="115742"/>
                    </a:lnTo>
                    <a:cubicBezTo>
                      <a:pt x="0" y="51819"/>
                      <a:pt x="51819" y="0"/>
                      <a:pt x="1157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FC72D19-F544-4626-B1E5-A722F676A9CE}"/>
                  </a:ext>
                </a:extLst>
              </p:cNvPr>
              <p:cNvSpPr/>
              <p:nvPr/>
            </p:nvSpPr>
            <p:spPr>
              <a:xfrm>
                <a:off x="3110319" y="3959226"/>
                <a:ext cx="457200" cy="457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13" name="Rounded Rectangle 19">
                <a:extLst>
                  <a:ext uri="{FF2B5EF4-FFF2-40B4-BE49-F238E27FC236}">
                    <a16:creationId xmlns:a16="http://schemas.microsoft.com/office/drawing/2014/main" id="{C7A3968E-19BF-4932-93D9-FA5579389A2F}"/>
                  </a:ext>
                </a:extLst>
              </p:cNvPr>
              <p:cNvSpPr/>
              <p:nvPr/>
            </p:nvSpPr>
            <p:spPr>
              <a:xfrm rot="1961904">
                <a:off x="3453236" y="4426052"/>
                <a:ext cx="946970" cy="401316"/>
              </a:xfrm>
              <a:custGeom>
                <a:avLst/>
                <a:gdLst/>
                <a:ahLst/>
                <a:cxnLst/>
                <a:rect l="l" t="t" r="r" b="b"/>
                <a:pathLst>
                  <a:path w="946970" h="401316">
                    <a:moveTo>
                      <a:pt x="66114" y="94549"/>
                    </a:moveTo>
                    <a:cubicBezTo>
                      <a:pt x="80082" y="84288"/>
                      <a:pt x="96014" y="74649"/>
                      <a:pt x="113671" y="65740"/>
                    </a:cubicBezTo>
                    <a:cubicBezTo>
                      <a:pt x="137213" y="53862"/>
                      <a:pt x="163820" y="43284"/>
                      <a:pt x="192918" y="34269"/>
                    </a:cubicBezTo>
                    <a:cubicBezTo>
                      <a:pt x="262753" y="12633"/>
                      <a:pt x="346940" y="0"/>
                      <a:pt x="437561" y="0"/>
                    </a:cubicBezTo>
                    <a:lnTo>
                      <a:pt x="689345" y="0"/>
                    </a:lnTo>
                    <a:lnTo>
                      <a:pt x="946970" y="401316"/>
                    </a:lnTo>
                    <a:lnTo>
                      <a:pt x="437561" y="401315"/>
                    </a:lnTo>
                    <a:cubicBezTo>
                      <a:pt x="195904" y="401315"/>
                      <a:pt x="1" y="311478"/>
                      <a:pt x="0" y="200658"/>
                    </a:cubicBezTo>
                    <a:cubicBezTo>
                      <a:pt x="-1" y="161698"/>
                      <a:pt x="24212" y="125330"/>
                      <a:pt x="66114" y="945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AC2D3BD3-EA1B-4CFD-BA00-5EB7B614F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6011" y="263026"/>
              <a:ext cx="223709" cy="305860"/>
            </a:xfrm>
            <a:custGeom>
              <a:avLst/>
              <a:gdLst>
                <a:gd name="T0" fmla="*/ 313 w 2568"/>
                <a:gd name="T1" fmla="*/ 3691 h 3758"/>
                <a:gd name="T2" fmla="*/ 788 w 2568"/>
                <a:gd name="T3" fmla="*/ 2204 h 3758"/>
                <a:gd name="T4" fmla="*/ 1180 w 2568"/>
                <a:gd name="T5" fmla="*/ 2733 h 3758"/>
                <a:gd name="T6" fmla="*/ 760 w 2568"/>
                <a:gd name="T7" fmla="*/ 3231 h 3758"/>
                <a:gd name="T8" fmla="*/ 486 w 2568"/>
                <a:gd name="T9" fmla="*/ 3544 h 3758"/>
                <a:gd name="T10" fmla="*/ 342 w 2568"/>
                <a:gd name="T11" fmla="*/ 3669 h 3758"/>
                <a:gd name="T12" fmla="*/ 295 w 2568"/>
                <a:gd name="T13" fmla="*/ 3657 h 3758"/>
                <a:gd name="T14" fmla="*/ 220 w 2568"/>
                <a:gd name="T15" fmla="*/ 3529 h 3758"/>
                <a:gd name="T16" fmla="*/ 126 w 2568"/>
                <a:gd name="T17" fmla="*/ 3349 h 3758"/>
                <a:gd name="T18" fmla="*/ 40 w 2568"/>
                <a:gd name="T19" fmla="*/ 3153 h 3758"/>
                <a:gd name="T20" fmla="*/ 0 w 2568"/>
                <a:gd name="T21" fmla="*/ 2980 h 3758"/>
                <a:gd name="T22" fmla="*/ 49 w 2568"/>
                <a:gd name="T23" fmla="*/ 2911 h 3758"/>
                <a:gd name="T24" fmla="*/ 144 w 2568"/>
                <a:gd name="T25" fmla="*/ 2806 h 3758"/>
                <a:gd name="T26" fmla="*/ 1244 w 2568"/>
                <a:gd name="T27" fmla="*/ 0 h 3758"/>
                <a:gd name="T28" fmla="*/ 1560 w 2568"/>
                <a:gd name="T29" fmla="*/ 51 h 3758"/>
                <a:gd name="T30" fmla="*/ 1791 w 2568"/>
                <a:gd name="T31" fmla="*/ 193 h 3758"/>
                <a:gd name="T32" fmla="*/ 1957 w 2568"/>
                <a:gd name="T33" fmla="*/ 398 h 3758"/>
                <a:gd name="T34" fmla="*/ 2077 w 2568"/>
                <a:gd name="T35" fmla="*/ 642 h 3758"/>
                <a:gd name="T36" fmla="*/ 2153 w 2568"/>
                <a:gd name="T37" fmla="*/ 858 h 3758"/>
                <a:gd name="T38" fmla="*/ 2180 w 2568"/>
                <a:gd name="T39" fmla="*/ 1082 h 3758"/>
                <a:gd name="T40" fmla="*/ 2073 w 2568"/>
                <a:gd name="T41" fmla="*/ 1427 h 3758"/>
                <a:gd name="T42" fmla="*/ 1937 w 2568"/>
                <a:gd name="T43" fmla="*/ 1682 h 3758"/>
                <a:gd name="T44" fmla="*/ 1844 w 2568"/>
                <a:gd name="T45" fmla="*/ 1817 h 3758"/>
                <a:gd name="T46" fmla="*/ 1539 w 2568"/>
                <a:gd name="T47" fmla="*/ 1055 h 3758"/>
                <a:gd name="T48" fmla="*/ 1639 w 2568"/>
                <a:gd name="T49" fmla="*/ 811 h 3758"/>
                <a:gd name="T50" fmla="*/ 1442 w 2568"/>
                <a:gd name="T51" fmla="*/ 627 h 3758"/>
                <a:gd name="T52" fmla="*/ 1180 w 2568"/>
                <a:gd name="T53" fmla="*/ 606 h 3758"/>
                <a:gd name="T54" fmla="*/ 1028 w 2568"/>
                <a:gd name="T55" fmla="*/ 667 h 3758"/>
                <a:gd name="T56" fmla="*/ 953 w 2568"/>
                <a:gd name="T57" fmla="*/ 742 h 3758"/>
                <a:gd name="T58" fmla="*/ 931 w 2568"/>
                <a:gd name="T59" fmla="*/ 818 h 3758"/>
                <a:gd name="T60" fmla="*/ 968 w 2568"/>
                <a:gd name="T61" fmla="*/ 909 h 3758"/>
                <a:gd name="T62" fmla="*/ 1153 w 2568"/>
                <a:gd name="T63" fmla="*/ 1213 h 3758"/>
                <a:gd name="T64" fmla="*/ 1486 w 2568"/>
                <a:gd name="T65" fmla="*/ 1644 h 3758"/>
                <a:gd name="T66" fmla="*/ 2184 w 2568"/>
                <a:gd name="T67" fmla="*/ 2517 h 3758"/>
                <a:gd name="T68" fmla="*/ 2566 w 2568"/>
                <a:gd name="T69" fmla="*/ 3055 h 3758"/>
                <a:gd name="T70" fmla="*/ 2540 w 2568"/>
                <a:gd name="T71" fmla="*/ 3186 h 3758"/>
                <a:gd name="T72" fmla="*/ 2489 w 2568"/>
                <a:gd name="T73" fmla="*/ 3382 h 3758"/>
                <a:gd name="T74" fmla="*/ 2411 w 2568"/>
                <a:gd name="T75" fmla="*/ 3615 h 3758"/>
                <a:gd name="T76" fmla="*/ 2320 w 2568"/>
                <a:gd name="T77" fmla="*/ 3753 h 3758"/>
                <a:gd name="T78" fmla="*/ 2222 w 2568"/>
                <a:gd name="T79" fmla="*/ 3722 h 3758"/>
                <a:gd name="T80" fmla="*/ 2137 w 2568"/>
                <a:gd name="T81" fmla="*/ 3622 h 3758"/>
                <a:gd name="T82" fmla="*/ 1829 w 2568"/>
                <a:gd name="T83" fmla="*/ 3253 h 3758"/>
                <a:gd name="T84" fmla="*/ 1304 w 2568"/>
                <a:gd name="T85" fmla="*/ 2600 h 3758"/>
                <a:gd name="T86" fmla="*/ 824 w 2568"/>
                <a:gd name="T87" fmla="*/ 1957 h 3758"/>
                <a:gd name="T88" fmla="*/ 533 w 2568"/>
                <a:gd name="T89" fmla="*/ 1477 h 3758"/>
                <a:gd name="T90" fmla="*/ 433 w 2568"/>
                <a:gd name="T91" fmla="*/ 1195 h 3758"/>
                <a:gd name="T92" fmla="*/ 429 w 2568"/>
                <a:gd name="T93" fmla="*/ 880 h 3758"/>
                <a:gd name="T94" fmla="*/ 559 w 2568"/>
                <a:gd name="T95" fmla="*/ 524 h 3758"/>
                <a:gd name="T96" fmla="*/ 762 w 2568"/>
                <a:gd name="T97" fmla="*/ 231 h 3758"/>
                <a:gd name="T98" fmla="*/ 1006 w 2568"/>
                <a:gd name="T99" fmla="*/ 55 h 3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8" h="3758">
                  <a:moveTo>
                    <a:pt x="313" y="3691"/>
                  </a:moveTo>
                  <a:lnTo>
                    <a:pt x="315" y="3695"/>
                  </a:lnTo>
                  <a:lnTo>
                    <a:pt x="311" y="3693"/>
                  </a:lnTo>
                  <a:lnTo>
                    <a:pt x="313" y="3691"/>
                  </a:lnTo>
                  <a:close/>
                  <a:moveTo>
                    <a:pt x="711" y="2122"/>
                  </a:moveTo>
                  <a:lnTo>
                    <a:pt x="739" y="2142"/>
                  </a:lnTo>
                  <a:lnTo>
                    <a:pt x="764" y="2169"/>
                  </a:lnTo>
                  <a:lnTo>
                    <a:pt x="788" y="2204"/>
                  </a:lnTo>
                  <a:lnTo>
                    <a:pt x="809" y="2238"/>
                  </a:lnTo>
                  <a:lnTo>
                    <a:pt x="829" y="2271"/>
                  </a:lnTo>
                  <a:lnTo>
                    <a:pt x="848" y="2300"/>
                  </a:lnTo>
                  <a:lnTo>
                    <a:pt x="1180" y="2733"/>
                  </a:lnTo>
                  <a:lnTo>
                    <a:pt x="1080" y="2862"/>
                  </a:lnTo>
                  <a:lnTo>
                    <a:pt x="977" y="2987"/>
                  </a:lnTo>
                  <a:lnTo>
                    <a:pt x="868" y="3109"/>
                  </a:lnTo>
                  <a:lnTo>
                    <a:pt x="760" y="3231"/>
                  </a:lnTo>
                  <a:lnTo>
                    <a:pt x="651" y="3353"/>
                  </a:lnTo>
                  <a:lnTo>
                    <a:pt x="548" y="3477"/>
                  </a:lnTo>
                  <a:lnTo>
                    <a:pt x="520" y="3509"/>
                  </a:lnTo>
                  <a:lnTo>
                    <a:pt x="486" y="3544"/>
                  </a:lnTo>
                  <a:lnTo>
                    <a:pt x="451" y="3578"/>
                  </a:lnTo>
                  <a:lnTo>
                    <a:pt x="413" y="3611"/>
                  </a:lnTo>
                  <a:lnTo>
                    <a:pt x="377" y="3642"/>
                  </a:lnTo>
                  <a:lnTo>
                    <a:pt x="342" y="3669"/>
                  </a:lnTo>
                  <a:lnTo>
                    <a:pt x="313" y="3691"/>
                  </a:lnTo>
                  <a:lnTo>
                    <a:pt x="311" y="3689"/>
                  </a:lnTo>
                  <a:lnTo>
                    <a:pt x="306" y="3677"/>
                  </a:lnTo>
                  <a:lnTo>
                    <a:pt x="295" y="3657"/>
                  </a:lnTo>
                  <a:lnTo>
                    <a:pt x="280" y="3631"/>
                  </a:lnTo>
                  <a:lnTo>
                    <a:pt x="262" y="3602"/>
                  </a:lnTo>
                  <a:lnTo>
                    <a:pt x="242" y="3567"/>
                  </a:lnTo>
                  <a:lnTo>
                    <a:pt x="220" y="3529"/>
                  </a:lnTo>
                  <a:lnTo>
                    <a:pt x="197" y="3487"/>
                  </a:lnTo>
                  <a:lnTo>
                    <a:pt x="173" y="3444"/>
                  </a:lnTo>
                  <a:lnTo>
                    <a:pt x="149" y="3397"/>
                  </a:lnTo>
                  <a:lnTo>
                    <a:pt x="126" y="3349"/>
                  </a:lnTo>
                  <a:lnTo>
                    <a:pt x="102" y="3300"/>
                  </a:lnTo>
                  <a:lnTo>
                    <a:pt x="79" y="3251"/>
                  </a:lnTo>
                  <a:lnTo>
                    <a:pt x="59" y="3202"/>
                  </a:lnTo>
                  <a:lnTo>
                    <a:pt x="40" y="3153"/>
                  </a:lnTo>
                  <a:lnTo>
                    <a:pt x="24" y="3107"/>
                  </a:lnTo>
                  <a:lnTo>
                    <a:pt x="13" y="3062"/>
                  </a:lnTo>
                  <a:lnTo>
                    <a:pt x="4" y="3020"/>
                  </a:lnTo>
                  <a:lnTo>
                    <a:pt x="0" y="2980"/>
                  </a:lnTo>
                  <a:lnTo>
                    <a:pt x="4" y="2971"/>
                  </a:lnTo>
                  <a:lnTo>
                    <a:pt x="13" y="2955"/>
                  </a:lnTo>
                  <a:lnTo>
                    <a:pt x="29" y="2935"/>
                  </a:lnTo>
                  <a:lnTo>
                    <a:pt x="49" y="2911"/>
                  </a:lnTo>
                  <a:lnTo>
                    <a:pt x="71" y="2886"/>
                  </a:lnTo>
                  <a:lnTo>
                    <a:pt x="97" y="2858"/>
                  </a:lnTo>
                  <a:lnTo>
                    <a:pt x="120" y="2833"/>
                  </a:lnTo>
                  <a:lnTo>
                    <a:pt x="144" y="2806"/>
                  </a:lnTo>
                  <a:lnTo>
                    <a:pt x="166" y="2782"/>
                  </a:lnTo>
                  <a:lnTo>
                    <a:pt x="184" y="2762"/>
                  </a:lnTo>
                  <a:lnTo>
                    <a:pt x="711" y="2122"/>
                  </a:lnTo>
                  <a:close/>
                  <a:moveTo>
                    <a:pt x="1244" y="0"/>
                  </a:moveTo>
                  <a:lnTo>
                    <a:pt x="1333" y="4"/>
                  </a:lnTo>
                  <a:lnTo>
                    <a:pt x="1415" y="13"/>
                  </a:lnTo>
                  <a:lnTo>
                    <a:pt x="1491" y="29"/>
                  </a:lnTo>
                  <a:lnTo>
                    <a:pt x="1560" y="51"/>
                  </a:lnTo>
                  <a:lnTo>
                    <a:pt x="1626" y="78"/>
                  </a:lnTo>
                  <a:lnTo>
                    <a:pt x="1686" y="111"/>
                  </a:lnTo>
                  <a:lnTo>
                    <a:pt x="1740" y="149"/>
                  </a:lnTo>
                  <a:lnTo>
                    <a:pt x="1791" y="193"/>
                  </a:lnTo>
                  <a:lnTo>
                    <a:pt x="1839" y="238"/>
                  </a:lnTo>
                  <a:lnTo>
                    <a:pt x="1880" y="289"/>
                  </a:lnTo>
                  <a:lnTo>
                    <a:pt x="1920" y="342"/>
                  </a:lnTo>
                  <a:lnTo>
                    <a:pt x="1957" y="398"/>
                  </a:lnTo>
                  <a:lnTo>
                    <a:pt x="1989" y="457"/>
                  </a:lnTo>
                  <a:lnTo>
                    <a:pt x="2020" y="517"/>
                  </a:lnTo>
                  <a:lnTo>
                    <a:pt x="2049" y="578"/>
                  </a:lnTo>
                  <a:lnTo>
                    <a:pt x="2077" y="642"/>
                  </a:lnTo>
                  <a:lnTo>
                    <a:pt x="2097" y="693"/>
                  </a:lnTo>
                  <a:lnTo>
                    <a:pt x="2117" y="746"/>
                  </a:lnTo>
                  <a:lnTo>
                    <a:pt x="2135" y="802"/>
                  </a:lnTo>
                  <a:lnTo>
                    <a:pt x="2153" y="858"/>
                  </a:lnTo>
                  <a:lnTo>
                    <a:pt x="2166" y="917"/>
                  </a:lnTo>
                  <a:lnTo>
                    <a:pt x="2177" y="973"/>
                  </a:lnTo>
                  <a:lnTo>
                    <a:pt x="2180" y="1029"/>
                  </a:lnTo>
                  <a:lnTo>
                    <a:pt x="2180" y="1082"/>
                  </a:lnTo>
                  <a:lnTo>
                    <a:pt x="2171" y="1133"/>
                  </a:lnTo>
                  <a:lnTo>
                    <a:pt x="2144" y="1238"/>
                  </a:lnTo>
                  <a:lnTo>
                    <a:pt x="2111" y="1335"/>
                  </a:lnTo>
                  <a:lnTo>
                    <a:pt x="2073" y="1427"/>
                  </a:lnTo>
                  <a:lnTo>
                    <a:pt x="2029" y="1515"/>
                  </a:lnTo>
                  <a:lnTo>
                    <a:pt x="1984" y="1597"/>
                  </a:lnTo>
                  <a:lnTo>
                    <a:pt x="1960" y="1640"/>
                  </a:lnTo>
                  <a:lnTo>
                    <a:pt x="1937" y="1682"/>
                  </a:lnTo>
                  <a:lnTo>
                    <a:pt x="1911" y="1724"/>
                  </a:lnTo>
                  <a:lnTo>
                    <a:pt x="1884" y="1769"/>
                  </a:lnTo>
                  <a:lnTo>
                    <a:pt x="1851" y="1817"/>
                  </a:lnTo>
                  <a:lnTo>
                    <a:pt x="1844" y="1817"/>
                  </a:lnTo>
                  <a:lnTo>
                    <a:pt x="1404" y="1240"/>
                  </a:lnTo>
                  <a:lnTo>
                    <a:pt x="1449" y="1182"/>
                  </a:lnTo>
                  <a:lnTo>
                    <a:pt x="1495" y="1120"/>
                  </a:lnTo>
                  <a:lnTo>
                    <a:pt x="1539" y="1055"/>
                  </a:lnTo>
                  <a:lnTo>
                    <a:pt x="1579" y="987"/>
                  </a:lnTo>
                  <a:lnTo>
                    <a:pt x="1611" y="917"/>
                  </a:lnTo>
                  <a:lnTo>
                    <a:pt x="1626" y="862"/>
                  </a:lnTo>
                  <a:lnTo>
                    <a:pt x="1639" y="811"/>
                  </a:lnTo>
                  <a:lnTo>
                    <a:pt x="1651" y="757"/>
                  </a:lnTo>
                  <a:lnTo>
                    <a:pt x="1582" y="702"/>
                  </a:lnTo>
                  <a:lnTo>
                    <a:pt x="1511" y="658"/>
                  </a:lnTo>
                  <a:lnTo>
                    <a:pt x="1442" y="627"/>
                  </a:lnTo>
                  <a:lnTo>
                    <a:pt x="1375" y="607"/>
                  </a:lnTo>
                  <a:lnTo>
                    <a:pt x="1308" y="597"/>
                  </a:lnTo>
                  <a:lnTo>
                    <a:pt x="1244" y="597"/>
                  </a:lnTo>
                  <a:lnTo>
                    <a:pt x="1180" y="606"/>
                  </a:lnTo>
                  <a:lnTo>
                    <a:pt x="1119" y="622"/>
                  </a:lnTo>
                  <a:lnTo>
                    <a:pt x="1060" y="646"/>
                  </a:lnTo>
                  <a:lnTo>
                    <a:pt x="1046" y="653"/>
                  </a:lnTo>
                  <a:lnTo>
                    <a:pt x="1028" y="667"/>
                  </a:lnTo>
                  <a:lnTo>
                    <a:pt x="1009" y="684"/>
                  </a:lnTo>
                  <a:lnTo>
                    <a:pt x="989" y="704"/>
                  </a:lnTo>
                  <a:lnTo>
                    <a:pt x="969" y="724"/>
                  </a:lnTo>
                  <a:lnTo>
                    <a:pt x="953" y="742"/>
                  </a:lnTo>
                  <a:lnTo>
                    <a:pt x="940" y="760"/>
                  </a:lnTo>
                  <a:lnTo>
                    <a:pt x="931" y="773"/>
                  </a:lnTo>
                  <a:lnTo>
                    <a:pt x="928" y="795"/>
                  </a:lnTo>
                  <a:lnTo>
                    <a:pt x="931" y="818"/>
                  </a:lnTo>
                  <a:lnTo>
                    <a:pt x="940" y="844"/>
                  </a:lnTo>
                  <a:lnTo>
                    <a:pt x="949" y="869"/>
                  </a:lnTo>
                  <a:lnTo>
                    <a:pt x="960" y="891"/>
                  </a:lnTo>
                  <a:lnTo>
                    <a:pt x="968" y="909"/>
                  </a:lnTo>
                  <a:lnTo>
                    <a:pt x="1004" y="989"/>
                  </a:lnTo>
                  <a:lnTo>
                    <a:pt x="1049" y="1067"/>
                  </a:lnTo>
                  <a:lnTo>
                    <a:pt x="1100" y="1142"/>
                  </a:lnTo>
                  <a:lnTo>
                    <a:pt x="1153" y="1213"/>
                  </a:lnTo>
                  <a:lnTo>
                    <a:pt x="1209" y="1284"/>
                  </a:lnTo>
                  <a:lnTo>
                    <a:pt x="1264" y="1353"/>
                  </a:lnTo>
                  <a:lnTo>
                    <a:pt x="1317" y="1422"/>
                  </a:lnTo>
                  <a:lnTo>
                    <a:pt x="1486" y="1644"/>
                  </a:lnTo>
                  <a:lnTo>
                    <a:pt x="1659" y="1864"/>
                  </a:lnTo>
                  <a:lnTo>
                    <a:pt x="1835" y="2080"/>
                  </a:lnTo>
                  <a:lnTo>
                    <a:pt x="2011" y="2298"/>
                  </a:lnTo>
                  <a:lnTo>
                    <a:pt x="2184" y="2517"/>
                  </a:lnTo>
                  <a:lnTo>
                    <a:pt x="2557" y="2966"/>
                  </a:lnTo>
                  <a:lnTo>
                    <a:pt x="2564" y="2991"/>
                  </a:lnTo>
                  <a:lnTo>
                    <a:pt x="2568" y="3020"/>
                  </a:lnTo>
                  <a:lnTo>
                    <a:pt x="2566" y="3055"/>
                  </a:lnTo>
                  <a:lnTo>
                    <a:pt x="2560" y="3089"/>
                  </a:lnTo>
                  <a:lnTo>
                    <a:pt x="2555" y="3126"/>
                  </a:lnTo>
                  <a:lnTo>
                    <a:pt x="2546" y="3157"/>
                  </a:lnTo>
                  <a:lnTo>
                    <a:pt x="2540" y="3186"/>
                  </a:lnTo>
                  <a:lnTo>
                    <a:pt x="2531" y="3224"/>
                  </a:lnTo>
                  <a:lnTo>
                    <a:pt x="2520" y="3271"/>
                  </a:lnTo>
                  <a:lnTo>
                    <a:pt x="2506" y="3324"/>
                  </a:lnTo>
                  <a:lnTo>
                    <a:pt x="2489" y="3382"/>
                  </a:lnTo>
                  <a:lnTo>
                    <a:pt x="2473" y="3442"/>
                  </a:lnTo>
                  <a:lnTo>
                    <a:pt x="2453" y="3502"/>
                  </a:lnTo>
                  <a:lnTo>
                    <a:pt x="2433" y="3560"/>
                  </a:lnTo>
                  <a:lnTo>
                    <a:pt x="2411" y="3615"/>
                  </a:lnTo>
                  <a:lnTo>
                    <a:pt x="2389" y="3664"/>
                  </a:lnTo>
                  <a:lnTo>
                    <a:pt x="2368" y="3704"/>
                  </a:lnTo>
                  <a:lnTo>
                    <a:pt x="2344" y="3735"/>
                  </a:lnTo>
                  <a:lnTo>
                    <a:pt x="2320" y="3753"/>
                  </a:lnTo>
                  <a:lnTo>
                    <a:pt x="2297" y="3758"/>
                  </a:lnTo>
                  <a:lnTo>
                    <a:pt x="2273" y="3753"/>
                  </a:lnTo>
                  <a:lnTo>
                    <a:pt x="2248" y="3740"/>
                  </a:lnTo>
                  <a:lnTo>
                    <a:pt x="2222" y="3722"/>
                  </a:lnTo>
                  <a:lnTo>
                    <a:pt x="2199" y="3698"/>
                  </a:lnTo>
                  <a:lnTo>
                    <a:pt x="2177" y="3673"/>
                  </a:lnTo>
                  <a:lnTo>
                    <a:pt x="2155" y="3647"/>
                  </a:lnTo>
                  <a:lnTo>
                    <a:pt x="2137" y="3622"/>
                  </a:lnTo>
                  <a:lnTo>
                    <a:pt x="2120" y="3602"/>
                  </a:lnTo>
                  <a:lnTo>
                    <a:pt x="2108" y="3586"/>
                  </a:lnTo>
                  <a:lnTo>
                    <a:pt x="1971" y="3418"/>
                  </a:lnTo>
                  <a:lnTo>
                    <a:pt x="1829" y="3253"/>
                  </a:lnTo>
                  <a:lnTo>
                    <a:pt x="1689" y="3086"/>
                  </a:lnTo>
                  <a:lnTo>
                    <a:pt x="1551" y="2917"/>
                  </a:lnTo>
                  <a:lnTo>
                    <a:pt x="1428" y="2758"/>
                  </a:lnTo>
                  <a:lnTo>
                    <a:pt x="1304" y="2600"/>
                  </a:lnTo>
                  <a:lnTo>
                    <a:pt x="1180" y="2444"/>
                  </a:lnTo>
                  <a:lnTo>
                    <a:pt x="1059" y="2284"/>
                  </a:lnTo>
                  <a:lnTo>
                    <a:pt x="940" y="2122"/>
                  </a:lnTo>
                  <a:lnTo>
                    <a:pt x="824" y="1957"/>
                  </a:lnTo>
                  <a:lnTo>
                    <a:pt x="711" y="1786"/>
                  </a:lnTo>
                  <a:lnTo>
                    <a:pt x="604" y="1609"/>
                  </a:lnTo>
                  <a:lnTo>
                    <a:pt x="568" y="1544"/>
                  </a:lnTo>
                  <a:lnTo>
                    <a:pt x="533" y="1477"/>
                  </a:lnTo>
                  <a:lnTo>
                    <a:pt x="500" y="1409"/>
                  </a:lnTo>
                  <a:lnTo>
                    <a:pt x="473" y="1340"/>
                  </a:lnTo>
                  <a:lnTo>
                    <a:pt x="451" y="1267"/>
                  </a:lnTo>
                  <a:lnTo>
                    <a:pt x="433" y="1195"/>
                  </a:lnTo>
                  <a:lnTo>
                    <a:pt x="422" y="1120"/>
                  </a:lnTo>
                  <a:lnTo>
                    <a:pt x="417" y="1042"/>
                  </a:lnTo>
                  <a:lnTo>
                    <a:pt x="419" y="962"/>
                  </a:lnTo>
                  <a:lnTo>
                    <a:pt x="429" y="880"/>
                  </a:lnTo>
                  <a:lnTo>
                    <a:pt x="448" y="795"/>
                  </a:lnTo>
                  <a:lnTo>
                    <a:pt x="477" y="706"/>
                  </a:lnTo>
                  <a:lnTo>
                    <a:pt x="513" y="613"/>
                  </a:lnTo>
                  <a:lnTo>
                    <a:pt x="559" y="524"/>
                  </a:lnTo>
                  <a:lnTo>
                    <a:pt x="608" y="440"/>
                  </a:lnTo>
                  <a:lnTo>
                    <a:pt x="660" y="360"/>
                  </a:lnTo>
                  <a:lnTo>
                    <a:pt x="717" y="286"/>
                  </a:lnTo>
                  <a:lnTo>
                    <a:pt x="762" y="231"/>
                  </a:lnTo>
                  <a:lnTo>
                    <a:pt x="815" y="180"/>
                  </a:lnTo>
                  <a:lnTo>
                    <a:pt x="873" y="133"/>
                  </a:lnTo>
                  <a:lnTo>
                    <a:pt x="937" y="91"/>
                  </a:lnTo>
                  <a:lnTo>
                    <a:pt x="1006" y="55"/>
                  </a:lnTo>
                  <a:lnTo>
                    <a:pt x="1080" y="29"/>
                  </a:lnTo>
                  <a:lnTo>
                    <a:pt x="12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0" name="Oval 1">
              <a:extLst>
                <a:ext uri="{FF2B5EF4-FFF2-40B4-BE49-F238E27FC236}">
                  <a16:creationId xmlns:a16="http://schemas.microsoft.com/office/drawing/2014/main" id="{910B4782-01FC-4490-9515-E82FE7717AE3}"/>
                </a:ext>
              </a:extLst>
            </p:cNvPr>
            <p:cNvSpPr/>
            <p:nvPr/>
          </p:nvSpPr>
          <p:spPr>
            <a:xfrm>
              <a:off x="4490582" y="1030315"/>
              <a:ext cx="296737" cy="296736"/>
            </a:xfrm>
            <a:custGeom>
              <a:avLst/>
              <a:gdLst/>
              <a:ahLst/>
              <a:cxnLst/>
              <a:rect l="l" t="t" r="r" b="b"/>
              <a:pathLst>
                <a:path w="3848188" h="3848188">
                  <a:moveTo>
                    <a:pt x="1531053" y="504131"/>
                  </a:moveTo>
                  <a:lnTo>
                    <a:pt x="1531053" y="1481511"/>
                  </a:lnTo>
                  <a:lnTo>
                    <a:pt x="553673" y="1481511"/>
                  </a:lnTo>
                  <a:lnTo>
                    <a:pt x="553673" y="2263055"/>
                  </a:lnTo>
                  <a:lnTo>
                    <a:pt x="1531053" y="2263055"/>
                  </a:lnTo>
                  <a:lnTo>
                    <a:pt x="1531053" y="3240435"/>
                  </a:lnTo>
                  <a:lnTo>
                    <a:pt x="2312597" y="3240435"/>
                  </a:lnTo>
                  <a:lnTo>
                    <a:pt x="2312597" y="2263055"/>
                  </a:lnTo>
                  <a:lnTo>
                    <a:pt x="3289977" y="2263055"/>
                  </a:lnTo>
                  <a:lnTo>
                    <a:pt x="3289977" y="1481511"/>
                  </a:lnTo>
                  <a:lnTo>
                    <a:pt x="2312597" y="1481511"/>
                  </a:lnTo>
                  <a:lnTo>
                    <a:pt x="2312597" y="504131"/>
                  </a:lnTo>
                  <a:close/>
                  <a:moveTo>
                    <a:pt x="1924094" y="0"/>
                  </a:moveTo>
                  <a:cubicBezTo>
                    <a:pt x="2986742" y="0"/>
                    <a:pt x="3848188" y="861446"/>
                    <a:pt x="3848188" y="1924094"/>
                  </a:cubicBezTo>
                  <a:cubicBezTo>
                    <a:pt x="3848188" y="2986742"/>
                    <a:pt x="2986742" y="3848188"/>
                    <a:pt x="1924094" y="3848188"/>
                  </a:cubicBezTo>
                  <a:cubicBezTo>
                    <a:pt x="861446" y="3848188"/>
                    <a:pt x="0" y="2986742"/>
                    <a:pt x="0" y="1924094"/>
                  </a:cubicBezTo>
                  <a:cubicBezTo>
                    <a:pt x="0" y="861446"/>
                    <a:pt x="861446" y="0"/>
                    <a:pt x="19240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1" name="Donut 3">
              <a:extLst>
                <a:ext uri="{FF2B5EF4-FFF2-40B4-BE49-F238E27FC236}">
                  <a16:creationId xmlns:a16="http://schemas.microsoft.com/office/drawing/2014/main" id="{129FE0EB-2AB9-4CBD-827F-B5DD2E078374}"/>
                </a:ext>
              </a:extLst>
            </p:cNvPr>
            <p:cNvSpPr/>
            <p:nvPr/>
          </p:nvSpPr>
          <p:spPr>
            <a:xfrm rot="2542585">
              <a:off x="4516666" y="365237"/>
              <a:ext cx="186287" cy="354842"/>
            </a:xfrm>
            <a:custGeom>
              <a:avLst/>
              <a:gdLst/>
              <a:ahLst/>
              <a:cxnLst/>
              <a:rect l="l" t="t" r="r" b="b"/>
              <a:pathLst>
                <a:path w="2073250" h="3949150">
                  <a:moveTo>
                    <a:pt x="1279271" y="2220875"/>
                  </a:moveTo>
                  <a:lnTo>
                    <a:pt x="1285176" y="2794045"/>
                  </a:lnTo>
                  <a:lnTo>
                    <a:pt x="1962603" y="2794045"/>
                  </a:lnTo>
                  <a:lnTo>
                    <a:pt x="1962603" y="3261227"/>
                  </a:lnTo>
                  <a:lnTo>
                    <a:pt x="1289989" y="3261228"/>
                  </a:lnTo>
                  <a:lnTo>
                    <a:pt x="1297029" y="3944670"/>
                  </a:lnTo>
                  <a:lnTo>
                    <a:pt x="795159" y="3949150"/>
                  </a:lnTo>
                  <a:lnTo>
                    <a:pt x="788072" y="3261227"/>
                  </a:lnTo>
                  <a:lnTo>
                    <a:pt x="110647" y="3261227"/>
                  </a:lnTo>
                  <a:lnTo>
                    <a:pt x="110647" y="2794045"/>
                  </a:lnTo>
                  <a:lnTo>
                    <a:pt x="783259" y="2794045"/>
                  </a:lnTo>
                  <a:lnTo>
                    <a:pt x="777401" y="2225354"/>
                  </a:lnTo>
                  <a:close/>
                  <a:moveTo>
                    <a:pt x="1036626" y="518312"/>
                  </a:moveTo>
                  <a:cubicBezTo>
                    <a:pt x="750370" y="518312"/>
                    <a:pt x="518313" y="753722"/>
                    <a:pt x="518313" y="1044116"/>
                  </a:cubicBezTo>
                  <a:cubicBezTo>
                    <a:pt x="518313" y="1334510"/>
                    <a:pt x="750370" y="1569920"/>
                    <a:pt x="1036626" y="1569920"/>
                  </a:cubicBezTo>
                  <a:cubicBezTo>
                    <a:pt x="1322882" y="1569920"/>
                    <a:pt x="1554939" y="1334510"/>
                    <a:pt x="1554939" y="1044116"/>
                  </a:cubicBezTo>
                  <a:cubicBezTo>
                    <a:pt x="1554939" y="753722"/>
                    <a:pt x="1322882" y="518312"/>
                    <a:pt x="1036626" y="518312"/>
                  </a:cubicBezTo>
                  <a:close/>
                  <a:moveTo>
                    <a:pt x="1036625" y="0"/>
                  </a:moveTo>
                  <a:cubicBezTo>
                    <a:pt x="1609137" y="0"/>
                    <a:pt x="2073250" y="467467"/>
                    <a:pt x="2073250" y="1044116"/>
                  </a:cubicBezTo>
                  <a:cubicBezTo>
                    <a:pt x="2073250" y="1620765"/>
                    <a:pt x="1609137" y="2088232"/>
                    <a:pt x="1036625" y="2088232"/>
                  </a:cubicBezTo>
                  <a:cubicBezTo>
                    <a:pt x="464113" y="2088232"/>
                    <a:pt x="0" y="1620765"/>
                    <a:pt x="0" y="1044116"/>
                  </a:cubicBezTo>
                  <a:cubicBezTo>
                    <a:pt x="0" y="467467"/>
                    <a:pt x="464113" y="0"/>
                    <a:pt x="103662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8A0B81A-35CD-4D9C-8347-00BF75F739AC}"/>
                </a:ext>
              </a:extLst>
            </p:cNvPr>
            <p:cNvGrpSpPr/>
            <p:nvPr/>
          </p:nvGrpSpPr>
          <p:grpSpPr>
            <a:xfrm>
              <a:off x="3783054" y="1518900"/>
              <a:ext cx="323876" cy="330677"/>
              <a:chOff x="2062550" y="1001048"/>
              <a:chExt cx="5068291" cy="5174720"/>
            </a:xfrm>
            <a:grpFill/>
          </p:grpSpPr>
          <p:sp>
            <p:nvSpPr>
              <p:cNvPr id="99" name="Freeform 18">
                <a:extLst>
                  <a:ext uri="{FF2B5EF4-FFF2-40B4-BE49-F238E27FC236}">
                    <a16:creationId xmlns:a16="http://schemas.microsoft.com/office/drawing/2014/main" id="{39247D1C-08F5-45DF-B3D3-A55801AC5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053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00" name="Freeform 27">
                <a:extLst>
                  <a:ext uri="{FF2B5EF4-FFF2-40B4-BE49-F238E27FC236}">
                    <a16:creationId xmlns:a16="http://schemas.microsoft.com/office/drawing/2014/main" id="{CE9CF829-F567-46D8-B9EF-3249193E1C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872" y="2274221"/>
                <a:ext cx="1925638" cy="3692538"/>
              </a:xfrm>
              <a:custGeom>
                <a:avLst/>
                <a:gdLst>
                  <a:gd name="T0" fmla="*/ 673 w 1213"/>
                  <a:gd name="T1" fmla="*/ 1963 h 2416"/>
                  <a:gd name="T2" fmla="*/ 674 w 1213"/>
                  <a:gd name="T3" fmla="*/ 2032 h 2416"/>
                  <a:gd name="T4" fmla="*/ 682 w 1213"/>
                  <a:gd name="T5" fmla="*/ 2170 h 2416"/>
                  <a:gd name="T6" fmla="*/ 753 w 1213"/>
                  <a:gd name="T7" fmla="*/ 2340 h 2416"/>
                  <a:gd name="T8" fmla="*/ 724 w 1213"/>
                  <a:gd name="T9" fmla="*/ 2341 h 2416"/>
                  <a:gd name="T10" fmla="*/ 624 w 1213"/>
                  <a:gd name="T11" fmla="*/ 2161 h 2416"/>
                  <a:gd name="T12" fmla="*/ 622 w 1213"/>
                  <a:gd name="T13" fmla="*/ 2007 h 2416"/>
                  <a:gd name="T14" fmla="*/ 573 w 1213"/>
                  <a:gd name="T15" fmla="*/ 980 h 2416"/>
                  <a:gd name="T16" fmla="*/ 662 w 1213"/>
                  <a:gd name="T17" fmla="*/ 1029 h 2416"/>
                  <a:gd name="T18" fmla="*/ 604 w 1213"/>
                  <a:gd name="T19" fmla="*/ 1089 h 2416"/>
                  <a:gd name="T20" fmla="*/ 558 w 1213"/>
                  <a:gd name="T21" fmla="*/ 1212 h 2416"/>
                  <a:gd name="T22" fmla="*/ 640 w 1213"/>
                  <a:gd name="T23" fmla="*/ 1354 h 2416"/>
                  <a:gd name="T24" fmla="*/ 796 w 1213"/>
                  <a:gd name="T25" fmla="*/ 1463 h 2416"/>
                  <a:gd name="T26" fmla="*/ 936 w 1213"/>
                  <a:gd name="T27" fmla="*/ 1585 h 2416"/>
                  <a:gd name="T28" fmla="*/ 956 w 1213"/>
                  <a:gd name="T29" fmla="*/ 1714 h 2416"/>
                  <a:gd name="T30" fmla="*/ 887 w 1213"/>
                  <a:gd name="T31" fmla="*/ 1836 h 2416"/>
                  <a:gd name="T32" fmla="*/ 829 w 1213"/>
                  <a:gd name="T33" fmla="*/ 1869 h 2416"/>
                  <a:gd name="T34" fmla="*/ 816 w 1213"/>
                  <a:gd name="T35" fmla="*/ 1860 h 2416"/>
                  <a:gd name="T36" fmla="*/ 864 w 1213"/>
                  <a:gd name="T37" fmla="*/ 1736 h 2416"/>
                  <a:gd name="T38" fmla="*/ 831 w 1213"/>
                  <a:gd name="T39" fmla="*/ 1596 h 2416"/>
                  <a:gd name="T40" fmla="*/ 711 w 1213"/>
                  <a:gd name="T41" fmla="*/ 1509 h 2416"/>
                  <a:gd name="T42" fmla="*/ 589 w 1213"/>
                  <a:gd name="T43" fmla="*/ 1429 h 2416"/>
                  <a:gd name="T44" fmla="*/ 494 w 1213"/>
                  <a:gd name="T45" fmla="*/ 1314 h 2416"/>
                  <a:gd name="T46" fmla="*/ 449 w 1213"/>
                  <a:gd name="T47" fmla="*/ 1185 h 2416"/>
                  <a:gd name="T48" fmla="*/ 511 w 1213"/>
                  <a:gd name="T49" fmla="*/ 1043 h 2416"/>
                  <a:gd name="T50" fmla="*/ 418 w 1213"/>
                  <a:gd name="T51" fmla="*/ 1 h 2416"/>
                  <a:gd name="T52" fmla="*/ 544 w 1213"/>
                  <a:gd name="T53" fmla="*/ 38 h 2416"/>
                  <a:gd name="T54" fmla="*/ 585 w 1213"/>
                  <a:gd name="T55" fmla="*/ 129 h 2416"/>
                  <a:gd name="T56" fmla="*/ 524 w 1213"/>
                  <a:gd name="T57" fmla="*/ 170 h 2416"/>
                  <a:gd name="T58" fmla="*/ 407 w 1213"/>
                  <a:gd name="T59" fmla="*/ 160 h 2416"/>
                  <a:gd name="T60" fmla="*/ 278 w 1213"/>
                  <a:gd name="T61" fmla="*/ 116 h 2416"/>
                  <a:gd name="T62" fmla="*/ 154 w 1213"/>
                  <a:gd name="T63" fmla="*/ 101 h 2416"/>
                  <a:gd name="T64" fmla="*/ 105 w 1213"/>
                  <a:gd name="T65" fmla="*/ 174 h 2416"/>
                  <a:gd name="T66" fmla="*/ 205 w 1213"/>
                  <a:gd name="T67" fmla="*/ 270 h 2416"/>
                  <a:gd name="T68" fmla="*/ 398 w 1213"/>
                  <a:gd name="T69" fmla="*/ 327 h 2416"/>
                  <a:gd name="T70" fmla="*/ 631 w 1213"/>
                  <a:gd name="T71" fmla="*/ 360 h 2416"/>
                  <a:gd name="T72" fmla="*/ 858 w 1213"/>
                  <a:gd name="T73" fmla="*/ 387 h 2416"/>
                  <a:gd name="T74" fmla="*/ 1029 w 1213"/>
                  <a:gd name="T75" fmla="*/ 429 h 2416"/>
                  <a:gd name="T76" fmla="*/ 1133 w 1213"/>
                  <a:gd name="T77" fmla="*/ 494 h 2416"/>
                  <a:gd name="T78" fmla="*/ 1207 w 1213"/>
                  <a:gd name="T79" fmla="*/ 605 h 2416"/>
                  <a:gd name="T80" fmla="*/ 1180 w 1213"/>
                  <a:gd name="T81" fmla="*/ 743 h 2416"/>
                  <a:gd name="T82" fmla="*/ 1071 w 1213"/>
                  <a:gd name="T83" fmla="*/ 854 h 2416"/>
                  <a:gd name="T84" fmla="*/ 829 w 1213"/>
                  <a:gd name="T85" fmla="*/ 892 h 2416"/>
                  <a:gd name="T86" fmla="*/ 934 w 1213"/>
                  <a:gd name="T87" fmla="*/ 818 h 2416"/>
                  <a:gd name="T88" fmla="*/ 1009 w 1213"/>
                  <a:gd name="T89" fmla="*/ 772 h 2416"/>
                  <a:gd name="T90" fmla="*/ 1018 w 1213"/>
                  <a:gd name="T91" fmla="*/ 758 h 2416"/>
                  <a:gd name="T92" fmla="*/ 1044 w 1213"/>
                  <a:gd name="T93" fmla="*/ 723 h 2416"/>
                  <a:gd name="T94" fmla="*/ 1027 w 1213"/>
                  <a:gd name="T95" fmla="*/ 600 h 2416"/>
                  <a:gd name="T96" fmla="*/ 898 w 1213"/>
                  <a:gd name="T97" fmla="*/ 512 h 2416"/>
                  <a:gd name="T98" fmla="*/ 665 w 1213"/>
                  <a:gd name="T99" fmla="*/ 480 h 2416"/>
                  <a:gd name="T100" fmla="*/ 396 w 1213"/>
                  <a:gd name="T101" fmla="*/ 441 h 2416"/>
                  <a:gd name="T102" fmla="*/ 113 w 1213"/>
                  <a:gd name="T103" fmla="*/ 316 h 2416"/>
                  <a:gd name="T104" fmla="*/ 33 w 1213"/>
                  <a:gd name="T105" fmla="*/ 245 h 2416"/>
                  <a:gd name="T106" fmla="*/ 5 w 1213"/>
                  <a:gd name="T107" fmla="*/ 129 h 2416"/>
                  <a:gd name="T108" fmla="*/ 85 w 1213"/>
                  <a:gd name="T109" fmla="*/ 41 h 2416"/>
                  <a:gd name="T110" fmla="*/ 213 w 1213"/>
                  <a:gd name="T111" fmla="*/ 12 h 2416"/>
                  <a:gd name="T112" fmla="*/ 324 w 1213"/>
                  <a:gd name="T113" fmla="*/ 3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3" h="2416">
                    <a:moveTo>
                      <a:pt x="656" y="1932"/>
                    </a:moveTo>
                    <a:lnTo>
                      <a:pt x="673" y="1932"/>
                    </a:lnTo>
                    <a:lnTo>
                      <a:pt x="673" y="1940"/>
                    </a:lnTo>
                    <a:lnTo>
                      <a:pt x="673" y="1963"/>
                    </a:lnTo>
                    <a:lnTo>
                      <a:pt x="674" y="1981"/>
                    </a:lnTo>
                    <a:lnTo>
                      <a:pt x="674" y="1998"/>
                    </a:lnTo>
                    <a:lnTo>
                      <a:pt x="674" y="2014"/>
                    </a:lnTo>
                    <a:lnTo>
                      <a:pt x="674" y="2032"/>
                    </a:lnTo>
                    <a:lnTo>
                      <a:pt x="676" y="2054"/>
                    </a:lnTo>
                    <a:lnTo>
                      <a:pt x="676" y="2083"/>
                    </a:lnTo>
                    <a:lnTo>
                      <a:pt x="676" y="2120"/>
                    </a:lnTo>
                    <a:lnTo>
                      <a:pt x="682" y="2170"/>
                    </a:lnTo>
                    <a:lnTo>
                      <a:pt x="693" y="2216"/>
                    </a:lnTo>
                    <a:lnTo>
                      <a:pt x="709" y="2260"/>
                    </a:lnTo>
                    <a:lnTo>
                      <a:pt x="727" y="2300"/>
                    </a:lnTo>
                    <a:lnTo>
                      <a:pt x="753" y="2340"/>
                    </a:lnTo>
                    <a:lnTo>
                      <a:pt x="778" y="2378"/>
                    </a:lnTo>
                    <a:lnTo>
                      <a:pt x="805" y="2416"/>
                    </a:lnTo>
                    <a:lnTo>
                      <a:pt x="762" y="2381"/>
                    </a:lnTo>
                    <a:lnTo>
                      <a:pt x="724" y="2341"/>
                    </a:lnTo>
                    <a:lnTo>
                      <a:pt x="691" y="2298"/>
                    </a:lnTo>
                    <a:lnTo>
                      <a:pt x="664" y="2254"/>
                    </a:lnTo>
                    <a:lnTo>
                      <a:pt x="640" y="2207"/>
                    </a:lnTo>
                    <a:lnTo>
                      <a:pt x="624" y="2161"/>
                    </a:lnTo>
                    <a:lnTo>
                      <a:pt x="614" y="2116"/>
                    </a:lnTo>
                    <a:lnTo>
                      <a:pt x="609" y="2074"/>
                    </a:lnTo>
                    <a:lnTo>
                      <a:pt x="613" y="2036"/>
                    </a:lnTo>
                    <a:lnTo>
                      <a:pt x="622" y="2007"/>
                    </a:lnTo>
                    <a:lnTo>
                      <a:pt x="631" y="1980"/>
                    </a:lnTo>
                    <a:lnTo>
                      <a:pt x="644" y="1956"/>
                    </a:lnTo>
                    <a:lnTo>
                      <a:pt x="656" y="1932"/>
                    </a:lnTo>
                    <a:close/>
                    <a:moveTo>
                      <a:pt x="573" y="980"/>
                    </a:moveTo>
                    <a:lnTo>
                      <a:pt x="604" y="992"/>
                    </a:lnTo>
                    <a:lnTo>
                      <a:pt x="636" y="1007"/>
                    </a:lnTo>
                    <a:lnTo>
                      <a:pt x="665" y="1020"/>
                    </a:lnTo>
                    <a:lnTo>
                      <a:pt x="662" y="1029"/>
                    </a:lnTo>
                    <a:lnTo>
                      <a:pt x="660" y="1043"/>
                    </a:lnTo>
                    <a:lnTo>
                      <a:pt x="656" y="1052"/>
                    </a:lnTo>
                    <a:lnTo>
                      <a:pt x="629" y="1067"/>
                    </a:lnTo>
                    <a:lnTo>
                      <a:pt x="604" y="1089"/>
                    </a:lnTo>
                    <a:lnTo>
                      <a:pt x="584" y="1114"/>
                    </a:lnTo>
                    <a:lnTo>
                      <a:pt x="567" y="1145"/>
                    </a:lnTo>
                    <a:lnTo>
                      <a:pt x="560" y="1178"/>
                    </a:lnTo>
                    <a:lnTo>
                      <a:pt x="558" y="1212"/>
                    </a:lnTo>
                    <a:lnTo>
                      <a:pt x="565" y="1249"/>
                    </a:lnTo>
                    <a:lnTo>
                      <a:pt x="582" y="1285"/>
                    </a:lnTo>
                    <a:lnTo>
                      <a:pt x="609" y="1321"/>
                    </a:lnTo>
                    <a:lnTo>
                      <a:pt x="640" y="1354"/>
                    </a:lnTo>
                    <a:lnTo>
                      <a:pt x="676" y="1385"/>
                    </a:lnTo>
                    <a:lnTo>
                      <a:pt x="714" y="1410"/>
                    </a:lnTo>
                    <a:lnTo>
                      <a:pt x="754" y="1438"/>
                    </a:lnTo>
                    <a:lnTo>
                      <a:pt x="796" y="1463"/>
                    </a:lnTo>
                    <a:lnTo>
                      <a:pt x="834" y="1489"/>
                    </a:lnTo>
                    <a:lnTo>
                      <a:pt x="873" y="1518"/>
                    </a:lnTo>
                    <a:lnTo>
                      <a:pt x="907" y="1549"/>
                    </a:lnTo>
                    <a:lnTo>
                      <a:pt x="936" y="1585"/>
                    </a:lnTo>
                    <a:lnTo>
                      <a:pt x="953" y="1614"/>
                    </a:lnTo>
                    <a:lnTo>
                      <a:pt x="962" y="1647"/>
                    </a:lnTo>
                    <a:lnTo>
                      <a:pt x="962" y="1680"/>
                    </a:lnTo>
                    <a:lnTo>
                      <a:pt x="956" y="1714"/>
                    </a:lnTo>
                    <a:lnTo>
                      <a:pt x="945" y="1749"/>
                    </a:lnTo>
                    <a:lnTo>
                      <a:pt x="931" y="1781"/>
                    </a:lnTo>
                    <a:lnTo>
                      <a:pt x="911" y="1810"/>
                    </a:lnTo>
                    <a:lnTo>
                      <a:pt x="887" y="1836"/>
                    </a:lnTo>
                    <a:lnTo>
                      <a:pt x="862" y="1856"/>
                    </a:lnTo>
                    <a:lnTo>
                      <a:pt x="833" y="1872"/>
                    </a:lnTo>
                    <a:lnTo>
                      <a:pt x="833" y="1870"/>
                    </a:lnTo>
                    <a:lnTo>
                      <a:pt x="829" y="1869"/>
                    </a:lnTo>
                    <a:lnTo>
                      <a:pt x="825" y="1867"/>
                    </a:lnTo>
                    <a:lnTo>
                      <a:pt x="822" y="1863"/>
                    </a:lnTo>
                    <a:lnTo>
                      <a:pt x="818" y="1861"/>
                    </a:lnTo>
                    <a:lnTo>
                      <a:pt x="816" y="1860"/>
                    </a:lnTo>
                    <a:lnTo>
                      <a:pt x="816" y="1827"/>
                    </a:lnTo>
                    <a:lnTo>
                      <a:pt x="816" y="1792"/>
                    </a:lnTo>
                    <a:lnTo>
                      <a:pt x="844" y="1767"/>
                    </a:lnTo>
                    <a:lnTo>
                      <a:pt x="864" y="1736"/>
                    </a:lnTo>
                    <a:lnTo>
                      <a:pt x="882" y="1700"/>
                    </a:lnTo>
                    <a:lnTo>
                      <a:pt x="869" y="1660"/>
                    </a:lnTo>
                    <a:lnTo>
                      <a:pt x="853" y="1625"/>
                    </a:lnTo>
                    <a:lnTo>
                      <a:pt x="831" y="1596"/>
                    </a:lnTo>
                    <a:lnTo>
                      <a:pt x="804" y="1570"/>
                    </a:lnTo>
                    <a:lnTo>
                      <a:pt x="774" y="1547"/>
                    </a:lnTo>
                    <a:lnTo>
                      <a:pt x="744" y="1527"/>
                    </a:lnTo>
                    <a:lnTo>
                      <a:pt x="711" y="1509"/>
                    </a:lnTo>
                    <a:lnTo>
                      <a:pt x="678" y="1490"/>
                    </a:lnTo>
                    <a:lnTo>
                      <a:pt x="647" y="1470"/>
                    </a:lnTo>
                    <a:lnTo>
                      <a:pt x="616" y="1450"/>
                    </a:lnTo>
                    <a:lnTo>
                      <a:pt x="589" y="1429"/>
                    </a:lnTo>
                    <a:lnTo>
                      <a:pt x="560" y="1400"/>
                    </a:lnTo>
                    <a:lnTo>
                      <a:pt x="534" y="1369"/>
                    </a:lnTo>
                    <a:lnTo>
                      <a:pt x="509" y="1336"/>
                    </a:lnTo>
                    <a:lnTo>
                      <a:pt x="494" y="1314"/>
                    </a:lnTo>
                    <a:lnTo>
                      <a:pt x="478" y="1287"/>
                    </a:lnTo>
                    <a:lnTo>
                      <a:pt x="465" y="1254"/>
                    </a:lnTo>
                    <a:lnTo>
                      <a:pt x="454" y="1220"/>
                    </a:lnTo>
                    <a:lnTo>
                      <a:pt x="449" y="1185"/>
                    </a:lnTo>
                    <a:lnTo>
                      <a:pt x="453" y="1149"/>
                    </a:lnTo>
                    <a:lnTo>
                      <a:pt x="465" y="1112"/>
                    </a:lnTo>
                    <a:lnTo>
                      <a:pt x="485" y="1076"/>
                    </a:lnTo>
                    <a:lnTo>
                      <a:pt x="511" y="1043"/>
                    </a:lnTo>
                    <a:lnTo>
                      <a:pt x="538" y="1012"/>
                    </a:lnTo>
                    <a:lnTo>
                      <a:pt x="573" y="980"/>
                    </a:lnTo>
                    <a:close/>
                    <a:moveTo>
                      <a:pt x="380" y="0"/>
                    </a:moveTo>
                    <a:lnTo>
                      <a:pt x="418" y="1"/>
                    </a:lnTo>
                    <a:lnTo>
                      <a:pt x="454" y="7"/>
                    </a:lnTo>
                    <a:lnTo>
                      <a:pt x="487" y="14"/>
                    </a:lnTo>
                    <a:lnTo>
                      <a:pt x="518" y="23"/>
                    </a:lnTo>
                    <a:lnTo>
                      <a:pt x="544" y="38"/>
                    </a:lnTo>
                    <a:lnTo>
                      <a:pt x="564" y="54"/>
                    </a:lnTo>
                    <a:lnTo>
                      <a:pt x="578" y="74"/>
                    </a:lnTo>
                    <a:lnTo>
                      <a:pt x="585" y="100"/>
                    </a:lnTo>
                    <a:lnTo>
                      <a:pt x="585" y="129"/>
                    </a:lnTo>
                    <a:lnTo>
                      <a:pt x="576" y="138"/>
                    </a:lnTo>
                    <a:lnTo>
                      <a:pt x="562" y="150"/>
                    </a:lnTo>
                    <a:lnTo>
                      <a:pt x="545" y="161"/>
                    </a:lnTo>
                    <a:lnTo>
                      <a:pt x="524" y="170"/>
                    </a:lnTo>
                    <a:lnTo>
                      <a:pt x="496" y="176"/>
                    </a:lnTo>
                    <a:lnTo>
                      <a:pt x="467" y="176"/>
                    </a:lnTo>
                    <a:lnTo>
                      <a:pt x="433" y="169"/>
                    </a:lnTo>
                    <a:lnTo>
                      <a:pt x="407" y="160"/>
                    </a:lnTo>
                    <a:lnTo>
                      <a:pt x="378" y="149"/>
                    </a:lnTo>
                    <a:lnTo>
                      <a:pt x="345" y="138"/>
                    </a:lnTo>
                    <a:lnTo>
                      <a:pt x="313" y="127"/>
                    </a:lnTo>
                    <a:lnTo>
                      <a:pt x="278" y="116"/>
                    </a:lnTo>
                    <a:lnTo>
                      <a:pt x="245" y="109"/>
                    </a:lnTo>
                    <a:lnTo>
                      <a:pt x="213" y="103"/>
                    </a:lnTo>
                    <a:lnTo>
                      <a:pt x="182" y="100"/>
                    </a:lnTo>
                    <a:lnTo>
                      <a:pt x="154" y="101"/>
                    </a:lnTo>
                    <a:lnTo>
                      <a:pt x="133" y="109"/>
                    </a:lnTo>
                    <a:lnTo>
                      <a:pt x="114" y="121"/>
                    </a:lnTo>
                    <a:lnTo>
                      <a:pt x="102" y="140"/>
                    </a:lnTo>
                    <a:lnTo>
                      <a:pt x="105" y="174"/>
                    </a:lnTo>
                    <a:lnTo>
                      <a:pt x="120" y="203"/>
                    </a:lnTo>
                    <a:lnTo>
                      <a:pt x="142" y="229"/>
                    </a:lnTo>
                    <a:lnTo>
                      <a:pt x="171" y="250"/>
                    </a:lnTo>
                    <a:lnTo>
                      <a:pt x="205" y="270"/>
                    </a:lnTo>
                    <a:lnTo>
                      <a:pt x="247" y="289"/>
                    </a:lnTo>
                    <a:lnTo>
                      <a:pt x="293" y="303"/>
                    </a:lnTo>
                    <a:lnTo>
                      <a:pt x="344" y="316"/>
                    </a:lnTo>
                    <a:lnTo>
                      <a:pt x="398" y="327"/>
                    </a:lnTo>
                    <a:lnTo>
                      <a:pt x="454" y="336"/>
                    </a:lnTo>
                    <a:lnTo>
                      <a:pt x="513" y="345"/>
                    </a:lnTo>
                    <a:lnTo>
                      <a:pt x="571" y="352"/>
                    </a:lnTo>
                    <a:lnTo>
                      <a:pt x="631" y="360"/>
                    </a:lnTo>
                    <a:lnTo>
                      <a:pt x="691" y="365"/>
                    </a:lnTo>
                    <a:lnTo>
                      <a:pt x="749" y="372"/>
                    </a:lnTo>
                    <a:lnTo>
                      <a:pt x="805" y="380"/>
                    </a:lnTo>
                    <a:lnTo>
                      <a:pt x="858" y="387"/>
                    </a:lnTo>
                    <a:lnTo>
                      <a:pt x="907" y="394"/>
                    </a:lnTo>
                    <a:lnTo>
                      <a:pt x="954" y="405"/>
                    </a:lnTo>
                    <a:lnTo>
                      <a:pt x="994" y="416"/>
                    </a:lnTo>
                    <a:lnTo>
                      <a:pt x="1029" y="429"/>
                    </a:lnTo>
                    <a:lnTo>
                      <a:pt x="1053" y="440"/>
                    </a:lnTo>
                    <a:lnTo>
                      <a:pt x="1080" y="454"/>
                    </a:lnTo>
                    <a:lnTo>
                      <a:pt x="1105" y="472"/>
                    </a:lnTo>
                    <a:lnTo>
                      <a:pt x="1133" y="494"/>
                    </a:lnTo>
                    <a:lnTo>
                      <a:pt x="1156" y="518"/>
                    </a:lnTo>
                    <a:lnTo>
                      <a:pt x="1178" y="543"/>
                    </a:lnTo>
                    <a:lnTo>
                      <a:pt x="1196" y="572"/>
                    </a:lnTo>
                    <a:lnTo>
                      <a:pt x="1207" y="605"/>
                    </a:lnTo>
                    <a:lnTo>
                      <a:pt x="1213" y="638"/>
                    </a:lnTo>
                    <a:lnTo>
                      <a:pt x="1209" y="674"/>
                    </a:lnTo>
                    <a:lnTo>
                      <a:pt x="1196" y="712"/>
                    </a:lnTo>
                    <a:lnTo>
                      <a:pt x="1180" y="743"/>
                    </a:lnTo>
                    <a:lnTo>
                      <a:pt x="1162" y="770"/>
                    </a:lnTo>
                    <a:lnTo>
                      <a:pt x="1142" y="794"/>
                    </a:lnTo>
                    <a:lnTo>
                      <a:pt x="1116" y="816"/>
                    </a:lnTo>
                    <a:lnTo>
                      <a:pt x="1071" y="854"/>
                    </a:lnTo>
                    <a:lnTo>
                      <a:pt x="1024" y="887"/>
                    </a:lnTo>
                    <a:lnTo>
                      <a:pt x="976" y="914"/>
                    </a:lnTo>
                    <a:lnTo>
                      <a:pt x="925" y="940"/>
                    </a:lnTo>
                    <a:lnTo>
                      <a:pt x="829" y="892"/>
                    </a:lnTo>
                    <a:lnTo>
                      <a:pt x="829" y="872"/>
                    </a:lnTo>
                    <a:lnTo>
                      <a:pt x="862" y="852"/>
                    </a:lnTo>
                    <a:lnTo>
                      <a:pt x="896" y="836"/>
                    </a:lnTo>
                    <a:lnTo>
                      <a:pt x="934" y="818"/>
                    </a:lnTo>
                    <a:lnTo>
                      <a:pt x="973" y="800"/>
                    </a:lnTo>
                    <a:lnTo>
                      <a:pt x="1005" y="776"/>
                    </a:lnTo>
                    <a:lnTo>
                      <a:pt x="1007" y="774"/>
                    </a:lnTo>
                    <a:lnTo>
                      <a:pt x="1009" y="772"/>
                    </a:lnTo>
                    <a:lnTo>
                      <a:pt x="1011" y="769"/>
                    </a:lnTo>
                    <a:lnTo>
                      <a:pt x="1013" y="765"/>
                    </a:lnTo>
                    <a:lnTo>
                      <a:pt x="1016" y="761"/>
                    </a:lnTo>
                    <a:lnTo>
                      <a:pt x="1018" y="758"/>
                    </a:lnTo>
                    <a:lnTo>
                      <a:pt x="1020" y="758"/>
                    </a:lnTo>
                    <a:lnTo>
                      <a:pt x="1024" y="758"/>
                    </a:lnTo>
                    <a:lnTo>
                      <a:pt x="1025" y="760"/>
                    </a:lnTo>
                    <a:lnTo>
                      <a:pt x="1044" y="723"/>
                    </a:lnTo>
                    <a:lnTo>
                      <a:pt x="1053" y="689"/>
                    </a:lnTo>
                    <a:lnTo>
                      <a:pt x="1053" y="656"/>
                    </a:lnTo>
                    <a:lnTo>
                      <a:pt x="1044" y="627"/>
                    </a:lnTo>
                    <a:lnTo>
                      <a:pt x="1027" y="600"/>
                    </a:lnTo>
                    <a:lnTo>
                      <a:pt x="1005" y="574"/>
                    </a:lnTo>
                    <a:lnTo>
                      <a:pt x="978" y="552"/>
                    </a:lnTo>
                    <a:lnTo>
                      <a:pt x="945" y="532"/>
                    </a:lnTo>
                    <a:lnTo>
                      <a:pt x="898" y="512"/>
                    </a:lnTo>
                    <a:lnTo>
                      <a:pt x="845" y="498"/>
                    </a:lnTo>
                    <a:lnTo>
                      <a:pt x="787" y="490"/>
                    </a:lnTo>
                    <a:lnTo>
                      <a:pt x="727" y="483"/>
                    </a:lnTo>
                    <a:lnTo>
                      <a:pt x="665" y="480"/>
                    </a:lnTo>
                    <a:lnTo>
                      <a:pt x="604" y="474"/>
                    </a:lnTo>
                    <a:lnTo>
                      <a:pt x="542" y="469"/>
                    </a:lnTo>
                    <a:lnTo>
                      <a:pt x="482" y="460"/>
                    </a:lnTo>
                    <a:lnTo>
                      <a:pt x="396" y="441"/>
                    </a:lnTo>
                    <a:lnTo>
                      <a:pt x="318" y="420"/>
                    </a:lnTo>
                    <a:lnTo>
                      <a:pt x="244" y="392"/>
                    </a:lnTo>
                    <a:lnTo>
                      <a:pt x="176" y="360"/>
                    </a:lnTo>
                    <a:lnTo>
                      <a:pt x="113" y="316"/>
                    </a:lnTo>
                    <a:lnTo>
                      <a:pt x="94" y="301"/>
                    </a:lnTo>
                    <a:lnTo>
                      <a:pt x="74" y="285"/>
                    </a:lnTo>
                    <a:lnTo>
                      <a:pt x="53" y="267"/>
                    </a:lnTo>
                    <a:lnTo>
                      <a:pt x="33" y="245"/>
                    </a:lnTo>
                    <a:lnTo>
                      <a:pt x="16" y="221"/>
                    </a:lnTo>
                    <a:lnTo>
                      <a:pt x="5" y="194"/>
                    </a:lnTo>
                    <a:lnTo>
                      <a:pt x="0" y="163"/>
                    </a:lnTo>
                    <a:lnTo>
                      <a:pt x="5" y="129"/>
                    </a:lnTo>
                    <a:lnTo>
                      <a:pt x="16" y="100"/>
                    </a:lnTo>
                    <a:lnTo>
                      <a:pt x="34" y="76"/>
                    </a:lnTo>
                    <a:lnTo>
                      <a:pt x="58" y="58"/>
                    </a:lnTo>
                    <a:lnTo>
                      <a:pt x="85" y="41"/>
                    </a:lnTo>
                    <a:lnTo>
                      <a:pt x="114" y="30"/>
                    </a:lnTo>
                    <a:lnTo>
                      <a:pt x="147" y="23"/>
                    </a:lnTo>
                    <a:lnTo>
                      <a:pt x="180" y="18"/>
                    </a:lnTo>
                    <a:lnTo>
                      <a:pt x="213" y="12"/>
                    </a:lnTo>
                    <a:lnTo>
                      <a:pt x="245" y="10"/>
                    </a:lnTo>
                    <a:lnTo>
                      <a:pt x="274" y="9"/>
                    </a:lnTo>
                    <a:lnTo>
                      <a:pt x="302" y="7"/>
                    </a:lnTo>
                    <a:lnTo>
                      <a:pt x="324" y="3"/>
                    </a:lnTo>
                    <a:lnTo>
                      <a:pt x="342" y="0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01" name="Freeform 45">
                <a:extLst>
                  <a:ext uri="{FF2B5EF4-FFF2-40B4-BE49-F238E27FC236}">
                    <a16:creationId xmlns:a16="http://schemas.microsoft.com/office/drawing/2014/main" id="{B67451BB-5981-4E59-8281-9E256544C1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1671" y="2252358"/>
                <a:ext cx="1951038" cy="3489266"/>
              </a:xfrm>
              <a:custGeom>
                <a:avLst/>
                <a:gdLst>
                  <a:gd name="T0" fmla="*/ 391 w 1229"/>
                  <a:gd name="T1" fmla="*/ 1534 h 2283"/>
                  <a:gd name="T2" fmla="*/ 371 w 1229"/>
                  <a:gd name="T3" fmla="*/ 1636 h 2283"/>
                  <a:gd name="T4" fmla="*/ 353 w 1229"/>
                  <a:gd name="T5" fmla="*/ 1749 h 2283"/>
                  <a:gd name="T6" fmla="*/ 416 w 1229"/>
                  <a:gd name="T7" fmla="*/ 1823 h 2283"/>
                  <a:gd name="T8" fmla="*/ 511 w 1229"/>
                  <a:gd name="T9" fmla="*/ 1894 h 2283"/>
                  <a:gd name="T10" fmla="*/ 586 w 1229"/>
                  <a:gd name="T11" fmla="*/ 1992 h 2283"/>
                  <a:gd name="T12" fmla="*/ 596 w 1229"/>
                  <a:gd name="T13" fmla="*/ 2154 h 2283"/>
                  <a:gd name="T14" fmla="*/ 535 w 1229"/>
                  <a:gd name="T15" fmla="*/ 2283 h 2283"/>
                  <a:gd name="T16" fmla="*/ 536 w 1229"/>
                  <a:gd name="T17" fmla="*/ 2091 h 2283"/>
                  <a:gd name="T18" fmla="*/ 480 w 1229"/>
                  <a:gd name="T19" fmla="*/ 1969 h 2283"/>
                  <a:gd name="T20" fmla="*/ 369 w 1229"/>
                  <a:gd name="T21" fmla="*/ 1874 h 2283"/>
                  <a:gd name="T22" fmla="*/ 269 w 1229"/>
                  <a:gd name="T23" fmla="*/ 1763 h 2283"/>
                  <a:gd name="T24" fmla="*/ 260 w 1229"/>
                  <a:gd name="T25" fmla="*/ 1627 h 2283"/>
                  <a:gd name="T26" fmla="*/ 351 w 1229"/>
                  <a:gd name="T27" fmla="*/ 1516 h 2283"/>
                  <a:gd name="T28" fmla="*/ 276 w 1229"/>
                  <a:gd name="T29" fmla="*/ 518 h 2283"/>
                  <a:gd name="T30" fmla="*/ 255 w 1229"/>
                  <a:gd name="T31" fmla="*/ 541 h 2283"/>
                  <a:gd name="T32" fmla="*/ 156 w 1229"/>
                  <a:gd name="T33" fmla="*/ 660 h 2283"/>
                  <a:gd name="T34" fmla="*/ 207 w 1229"/>
                  <a:gd name="T35" fmla="*/ 787 h 2283"/>
                  <a:gd name="T36" fmla="*/ 362 w 1229"/>
                  <a:gd name="T37" fmla="*/ 876 h 2283"/>
                  <a:gd name="T38" fmla="*/ 540 w 1229"/>
                  <a:gd name="T39" fmla="*/ 941 h 2283"/>
                  <a:gd name="T40" fmla="*/ 691 w 1229"/>
                  <a:gd name="T41" fmla="*/ 1034 h 2283"/>
                  <a:gd name="T42" fmla="*/ 760 w 1229"/>
                  <a:gd name="T43" fmla="*/ 1185 h 2283"/>
                  <a:gd name="T44" fmla="*/ 715 w 1229"/>
                  <a:gd name="T45" fmla="*/ 1332 h 2283"/>
                  <a:gd name="T46" fmla="*/ 627 w 1229"/>
                  <a:gd name="T47" fmla="*/ 1440 h 2283"/>
                  <a:gd name="T48" fmla="*/ 567 w 1229"/>
                  <a:gd name="T49" fmla="*/ 1460 h 2283"/>
                  <a:gd name="T50" fmla="*/ 582 w 1229"/>
                  <a:gd name="T51" fmla="*/ 1354 h 2283"/>
                  <a:gd name="T52" fmla="*/ 651 w 1229"/>
                  <a:gd name="T53" fmla="*/ 1223 h 2283"/>
                  <a:gd name="T54" fmla="*/ 596 w 1229"/>
                  <a:gd name="T55" fmla="*/ 1092 h 2283"/>
                  <a:gd name="T56" fmla="*/ 433 w 1229"/>
                  <a:gd name="T57" fmla="*/ 1007 h 2283"/>
                  <a:gd name="T58" fmla="*/ 273 w 1229"/>
                  <a:gd name="T59" fmla="*/ 940 h 2283"/>
                  <a:gd name="T60" fmla="*/ 111 w 1229"/>
                  <a:gd name="T61" fmla="*/ 841 h 2283"/>
                  <a:gd name="T62" fmla="*/ 11 w 1229"/>
                  <a:gd name="T63" fmla="*/ 718 h 2283"/>
                  <a:gd name="T64" fmla="*/ 26 w 1229"/>
                  <a:gd name="T65" fmla="*/ 571 h 2283"/>
                  <a:gd name="T66" fmla="*/ 864 w 1229"/>
                  <a:gd name="T67" fmla="*/ 1 h 2283"/>
                  <a:gd name="T68" fmla="*/ 1056 w 1229"/>
                  <a:gd name="T69" fmla="*/ 31 h 2283"/>
                  <a:gd name="T70" fmla="*/ 1206 w 1229"/>
                  <a:gd name="T71" fmla="*/ 101 h 2283"/>
                  <a:gd name="T72" fmla="*/ 1215 w 1229"/>
                  <a:gd name="T73" fmla="*/ 218 h 2283"/>
                  <a:gd name="T74" fmla="*/ 1135 w 1229"/>
                  <a:gd name="T75" fmla="*/ 311 h 2283"/>
                  <a:gd name="T76" fmla="*/ 1046 w 1229"/>
                  <a:gd name="T77" fmla="*/ 369 h 2283"/>
                  <a:gd name="T78" fmla="*/ 902 w 1229"/>
                  <a:gd name="T79" fmla="*/ 432 h 2283"/>
                  <a:gd name="T80" fmla="*/ 735 w 1229"/>
                  <a:gd name="T81" fmla="*/ 396 h 2283"/>
                  <a:gd name="T82" fmla="*/ 624 w 1229"/>
                  <a:gd name="T83" fmla="*/ 360 h 2283"/>
                  <a:gd name="T84" fmla="*/ 816 w 1229"/>
                  <a:gd name="T85" fmla="*/ 340 h 2283"/>
                  <a:gd name="T86" fmla="*/ 1020 w 1229"/>
                  <a:gd name="T87" fmla="*/ 280 h 2283"/>
                  <a:gd name="T88" fmla="*/ 1126 w 1229"/>
                  <a:gd name="T89" fmla="*/ 192 h 2283"/>
                  <a:gd name="T90" fmla="*/ 1107 w 1229"/>
                  <a:gd name="T91" fmla="*/ 127 h 2283"/>
                  <a:gd name="T92" fmla="*/ 1004 w 1229"/>
                  <a:gd name="T93" fmla="*/ 114 h 2283"/>
                  <a:gd name="T94" fmla="*/ 891 w 1229"/>
                  <a:gd name="T95" fmla="*/ 131 h 2283"/>
                  <a:gd name="T96" fmla="*/ 778 w 1229"/>
                  <a:gd name="T97" fmla="*/ 174 h 2283"/>
                  <a:gd name="T98" fmla="*/ 655 w 1229"/>
                  <a:gd name="T99" fmla="*/ 165 h 2283"/>
                  <a:gd name="T100" fmla="*/ 633 w 1229"/>
                  <a:gd name="T101" fmla="*/ 98 h 2283"/>
                  <a:gd name="T102" fmla="*/ 738 w 1229"/>
                  <a:gd name="T103" fmla="*/ 11 h 2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9" h="2283">
                    <a:moveTo>
                      <a:pt x="351" y="1516"/>
                    </a:moveTo>
                    <a:lnTo>
                      <a:pt x="367" y="1521"/>
                    </a:lnTo>
                    <a:lnTo>
                      <a:pt x="382" y="1527"/>
                    </a:lnTo>
                    <a:lnTo>
                      <a:pt x="391" y="1534"/>
                    </a:lnTo>
                    <a:lnTo>
                      <a:pt x="396" y="1551"/>
                    </a:lnTo>
                    <a:lnTo>
                      <a:pt x="396" y="1572"/>
                    </a:lnTo>
                    <a:lnTo>
                      <a:pt x="395" y="1600"/>
                    </a:lnTo>
                    <a:lnTo>
                      <a:pt x="371" y="1636"/>
                    </a:lnTo>
                    <a:lnTo>
                      <a:pt x="356" y="1669"/>
                    </a:lnTo>
                    <a:lnTo>
                      <a:pt x="349" y="1698"/>
                    </a:lnTo>
                    <a:lnTo>
                      <a:pt x="347" y="1725"/>
                    </a:lnTo>
                    <a:lnTo>
                      <a:pt x="353" y="1749"/>
                    </a:lnTo>
                    <a:lnTo>
                      <a:pt x="364" y="1769"/>
                    </a:lnTo>
                    <a:lnTo>
                      <a:pt x="378" y="1789"/>
                    </a:lnTo>
                    <a:lnTo>
                      <a:pt x="396" y="1807"/>
                    </a:lnTo>
                    <a:lnTo>
                      <a:pt x="416" y="1823"/>
                    </a:lnTo>
                    <a:lnTo>
                      <a:pt x="440" y="1841"/>
                    </a:lnTo>
                    <a:lnTo>
                      <a:pt x="464" y="1858"/>
                    </a:lnTo>
                    <a:lnTo>
                      <a:pt x="487" y="1876"/>
                    </a:lnTo>
                    <a:lnTo>
                      <a:pt x="511" y="1894"/>
                    </a:lnTo>
                    <a:lnTo>
                      <a:pt x="535" y="1914"/>
                    </a:lnTo>
                    <a:lnTo>
                      <a:pt x="555" y="1934"/>
                    </a:lnTo>
                    <a:lnTo>
                      <a:pt x="571" y="1960"/>
                    </a:lnTo>
                    <a:lnTo>
                      <a:pt x="586" y="1992"/>
                    </a:lnTo>
                    <a:lnTo>
                      <a:pt x="596" y="2031"/>
                    </a:lnTo>
                    <a:lnTo>
                      <a:pt x="602" y="2071"/>
                    </a:lnTo>
                    <a:lnTo>
                      <a:pt x="602" y="2112"/>
                    </a:lnTo>
                    <a:lnTo>
                      <a:pt x="596" y="2154"/>
                    </a:lnTo>
                    <a:lnTo>
                      <a:pt x="587" y="2194"/>
                    </a:lnTo>
                    <a:lnTo>
                      <a:pt x="575" y="2231"/>
                    </a:lnTo>
                    <a:lnTo>
                      <a:pt x="556" y="2260"/>
                    </a:lnTo>
                    <a:lnTo>
                      <a:pt x="535" y="2283"/>
                    </a:lnTo>
                    <a:lnTo>
                      <a:pt x="536" y="2231"/>
                    </a:lnTo>
                    <a:lnTo>
                      <a:pt x="538" y="2180"/>
                    </a:lnTo>
                    <a:lnTo>
                      <a:pt x="540" y="2134"/>
                    </a:lnTo>
                    <a:lnTo>
                      <a:pt x="536" y="2091"/>
                    </a:lnTo>
                    <a:lnTo>
                      <a:pt x="529" y="2049"/>
                    </a:lnTo>
                    <a:lnTo>
                      <a:pt x="515" y="2011"/>
                    </a:lnTo>
                    <a:lnTo>
                      <a:pt x="500" y="1991"/>
                    </a:lnTo>
                    <a:lnTo>
                      <a:pt x="480" y="1969"/>
                    </a:lnTo>
                    <a:lnTo>
                      <a:pt x="456" y="1947"/>
                    </a:lnTo>
                    <a:lnTo>
                      <a:pt x="429" y="1923"/>
                    </a:lnTo>
                    <a:lnTo>
                      <a:pt x="400" y="1900"/>
                    </a:lnTo>
                    <a:lnTo>
                      <a:pt x="369" y="1874"/>
                    </a:lnTo>
                    <a:lnTo>
                      <a:pt x="340" y="1849"/>
                    </a:lnTo>
                    <a:lnTo>
                      <a:pt x="313" y="1821"/>
                    </a:lnTo>
                    <a:lnTo>
                      <a:pt x="289" y="1794"/>
                    </a:lnTo>
                    <a:lnTo>
                      <a:pt x="269" y="1763"/>
                    </a:lnTo>
                    <a:lnTo>
                      <a:pt x="255" y="1732"/>
                    </a:lnTo>
                    <a:lnTo>
                      <a:pt x="247" y="1700"/>
                    </a:lnTo>
                    <a:lnTo>
                      <a:pt x="249" y="1663"/>
                    </a:lnTo>
                    <a:lnTo>
                      <a:pt x="260" y="1627"/>
                    </a:lnTo>
                    <a:lnTo>
                      <a:pt x="284" y="1587"/>
                    </a:lnTo>
                    <a:lnTo>
                      <a:pt x="304" y="1561"/>
                    </a:lnTo>
                    <a:lnTo>
                      <a:pt x="327" y="1538"/>
                    </a:lnTo>
                    <a:lnTo>
                      <a:pt x="351" y="1516"/>
                    </a:lnTo>
                    <a:close/>
                    <a:moveTo>
                      <a:pt x="95" y="491"/>
                    </a:moveTo>
                    <a:lnTo>
                      <a:pt x="264" y="516"/>
                    </a:lnTo>
                    <a:lnTo>
                      <a:pt x="267" y="518"/>
                    </a:lnTo>
                    <a:lnTo>
                      <a:pt x="276" y="518"/>
                    </a:lnTo>
                    <a:lnTo>
                      <a:pt x="289" y="516"/>
                    </a:lnTo>
                    <a:lnTo>
                      <a:pt x="298" y="516"/>
                    </a:lnTo>
                    <a:lnTo>
                      <a:pt x="304" y="520"/>
                    </a:lnTo>
                    <a:lnTo>
                      <a:pt x="255" y="541"/>
                    </a:lnTo>
                    <a:lnTo>
                      <a:pt x="216" y="569"/>
                    </a:lnTo>
                    <a:lnTo>
                      <a:pt x="187" y="596"/>
                    </a:lnTo>
                    <a:lnTo>
                      <a:pt x="167" y="627"/>
                    </a:lnTo>
                    <a:lnTo>
                      <a:pt x="156" y="660"/>
                    </a:lnTo>
                    <a:lnTo>
                      <a:pt x="155" y="692"/>
                    </a:lnTo>
                    <a:lnTo>
                      <a:pt x="162" y="723"/>
                    </a:lnTo>
                    <a:lnTo>
                      <a:pt x="180" y="756"/>
                    </a:lnTo>
                    <a:lnTo>
                      <a:pt x="207" y="787"/>
                    </a:lnTo>
                    <a:lnTo>
                      <a:pt x="242" y="814"/>
                    </a:lnTo>
                    <a:lnTo>
                      <a:pt x="278" y="838"/>
                    </a:lnTo>
                    <a:lnTo>
                      <a:pt x="320" y="858"/>
                    </a:lnTo>
                    <a:lnTo>
                      <a:pt x="362" y="876"/>
                    </a:lnTo>
                    <a:lnTo>
                      <a:pt x="406" y="892"/>
                    </a:lnTo>
                    <a:lnTo>
                      <a:pt x="451" y="909"/>
                    </a:lnTo>
                    <a:lnTo>
                      <a:pt x="496" y="925"/>
                    </a:lnTo>
                    <a:lnTo>
                      <a:pt x="540" y="941"/>
                    </a:lnTo>
                    <a:lnTo>
                      <a:pt x="582" y="960"/>
                    </a:lnTo>
                    <a:lnTo>
                      <a:pt x="622" y="981"/>
                    </a:lnTo>
                    <a:lnTo>
                      <a:pt x="658" y="1005"/>
                    </a:lnTo>
                    <a:lnTo>
                      <a:pt x="691" y="1034"/>
                    </a:lnTo>
                    <a:lnTo>
                      <a:pt x="720" y="1069"/>
                    </a:lnTo>
                    <a:lnTo>
                      <a:pt x="744" y="1107"/>
                    </a:lnTo>
                    <a:lnTo>
                      <a:pt x="756" y="1145"/>
                    </a:lnTo>
                    <a:lnTo>
                      <a:pt x="760" y="1185"/>
                    </a:lnTo>
                    <a:lnTo>
                      <a:pt x="758" y="1223"/>
                    </a:lnTo>
                    <a:lnTo>
                      <a:pt x="749" y="1261"/>
                    </a:lnTo>
                    <a:lnTo>
                      <a:pt x="735" y="1298"/>
                    </a:lnTo>
                    <a:lnTo>
                      <a:pt x="715" y="1332"/>
                    </a:lnTo>
                    <a:lnTo>
                      <a:pt x="695" y="1365"/>
                    </a:lnTo>
                    <a:lnTo>
                      <a:pt x="671" y="1394"/>
                    </a:lnTo>
                    <a:lnTo>
                      <a:pt x="649" y="1418"/>
                    </a:lnTo>
                    <a:lnTo>
                      <a:pt x="627" y="1440"/>
                    </a:lnTo>
                    <a:lnTo>
                      <a:pt x="607" y="1454"/>
                    </a:lnTo>
                    <a:lnTo>
                      <a:pt x="591" y="1463"/>
                    </a:lnTo>
                    <a:lnTo>
                      <a:pt x="578" y="1467"/>
                    </a:lnTo>
                    <a:lnTo>
                      <a:pt x="567" y="1460"/>
                    </a:lnTo>
                    <a:lnTo>
                      <a:pt x="555" y="1451"/>
                    </a:lnTo>
                    <a:lnTo>
                      <a:pt x="544" y="1443"/>
                    </a:lnTo>
                    <a:lnTo>
                      <a:pt x="547" y="1383"/>
                    </a:lnTo>
                    <a:lnTo>
                      <a:pt x="582" y="1354"/>
                    </a:lnTo>
                    <a:lnTo>
                      <a:pt x="611" y="1323"/>
                    </a:lnTo>
                    <a:lnTo>
                      <a:pt x="633" y="1291"/>
                    </a:lnTo>
                    <a:lnTo>
                      <a:pt x="646" y="1258"/>
                    </a:lnTo>
                    <a:lnTo>
                      <a:pt x="651" y="1223"/>
                    </a:lnTo>
                    <a:lnTo>
                      <a:pt x="649" y="1189"/>
                    </a:lnTo>
                    <a:lnTo>
                      <a:pt x="640" y="1154"/>
                    </a:lnTo>
                    <a:lnTo>
                      <a:pt x="622" y="1121"/>
                    </a:lnTo>
                    <a:lnTo>
                      <a:pt x="596" y="1092"/>
                    </a:lnTo>
                    <a:lnTo>
                      <a:pt x="562" y="1063"/>
                    </a:lnTo>
                    <a:lnTo>
                      <a:pt x="518" y="1040"/>
                    </a:lnTo>
                    <a:lnTo>
                      <a:pt x="467" y="1020"/>
                    </a:lnTo>
                    <a:lnTo>
                      <a:pt x="433" y="1007"/>
                    </a:lnTo>
                    <a:lnTo>
                      <a:pt x="396" y="994"/>
                    </a:lnTo>
                    <a:lnTo>
                      <a:pt x="356" y="978"/>
                    </a:lnTo>
                    <a:lnTo>
                      <a:pt x="315" y="960"/>
                    </a:lnTo>
                    <a:lnTo>
                      <a:pt x="273" y="940"/>
                    </a:lnTo>
                    <a:lnTo>
                      <a:pt x="229" y="918"/>
                    </a:lnTo>
                    <a:lnTo>
                      <a:pt x="187" y="894"/>
                    </a:lnTo>
                    <a:lnTo>
                      <a:pt x="149" y="869"/>
                    </a:lnTo>
                    <a:lnTo>
                      <a:pt x="111" y="841"/>
                    </a:lnTo>
                    <a:lnTo>
                      <a:pt x="78" y="812"/>
                    </a:lnTo>
                    <a:lnTo>
                      <a:pt x="51" y="783"/>
                    </a:lnTo>
                    <a:lnTo>
                      <a:pt x="27" y="751"/>
                    </a:lnTo>
                    <a:lnTo>
                      <a:pt x="11" y="718"/>
                    </a:lnTo>
                    <a:lnTo>
                      <a:pt x="2" y="683"/>
                    </a:lnTo>
                    <a:lnTo>
                      <a:pt x="0" y="647"/>
                    </a:lnTo>
                    <a:lnTo>
                      <a:pt x="7" y="609"/>
                    </a:lnTo>
                    <a:lnTo>
                      <a:pt x="26" y="571"/>
                    </a:lnTo>
                    <a:lnTo>
                      <a:pt x="55" y="532"/>
                    </a:lnTo>
                    <a:lnTo>
                      <a:pt x="95" y="491"/>
                    </a:lnTo>
                    <a:close/>
                    <a:moveTo>
                      <a:pt x="822" y="0"/>
                    </a:moveTo>
                    <a:lnTo>
                      <a:pt x="864" y="1"/>
                    </a:lnTo>
                    <a:lnTo>
                      <a:pt x="909" y="5"/>
                    </a:lnTo>
                    <a:lnTo>
                      <a:pt x="958" y="11"/>
                    </a:lnTo>
                    <a:lnTo>
                      <a:pt x="1007" y="18"/>
                    </a:lnTo>
                    <a:lnTo>
                      <a:pt x="1056" y="31"/>
                    </a:lnTo>
                    <a:lnTo>
                      <a:pt x="1102" y="43"/>
                    </a:lnTo>
                    <a:lnTo>
                      <a:pt x="1144" y="60"/>
                    </a:lnTo>
                    <a:lnTo>
                      <a:pt x="1178" y="80"/>
                    </a:lnTo>
                    <a:lnTo>
                      <a:pt x="1206" y="101"/>
                    </a:lnTo>
                    <a:lnTo>
                      <a:pt x="1224" y="127"/>
                    </a:lnTo>
                    <a:lnTo>
                      <a:pt x="1229" y="158"/>
                    </a:lnTo>
                    <a:lnTo>
                      <a:pt x="1226" y="189"/>
                    </a:lnTo>
                    <a:lnTo>
                      <a:pt x="1215" y="218"/>
                    </a:lnTo>
                    <a:lnTo>
                      <a:pt x="1198" y="245"/>
                    </a:lnTo>
                    <a:lnTo>
                      <a:pt x="1176" y="271"/>
                    </a:lnTo>
                    <a:lnTo>
                      <a:pt x="1156" y="292"/>
                    </a:lnTo>
                    <a:lnTo>
                      <a:pt x="1135" y="311"/>
                    </a:lnTo>
                    <a:lnTo>
                      <a:pt x="1118" y="325"/>
                    </a:lnTo>
                    <a:lnTo>
                      <a:pt x="1100" y="336"/>
                    </a:lnTo>
                    <a:lnTo>
                      <a:pt x="1076" y="351"/>
                    </a:lnTo>
                    <a:lnTo>
                      <a:pt x="1046" y="369"/>
                    </a:lnTo>
                    <a:lnTo>
                      <a:pt x="1011" y="385"/>
                    </a:lnTo>
                    <a:lnTo>
                      <a:pt x="975" y="403"/>
                    </a:lnTo>
                    <a:lnTo>
                      <a:pt x="936" y="420"/>
                    </a:lnTo>
                    <a:lnTo>
                      <a:pt x="902" y="432"/>
                    </a:lnTo>
                    <a:lnTo>
                      <a:pt x="867" y="443"/>
                    </a:lnTo>
                    <a:lnTo>
                      <a:pt x="838" y="447"/>
                    </a:lnTo>
                    <a:lnTo>
                      <a:pt x="787" y="421"/>
                    </a:lnTo>
                    <a:lnTo>
                      <a:pt x="735" y="396"/>
                    </a:lnTo>
                    <a:lnTo>
                      <a:pt x="711" y="387"/>
                    </a:lnTo>
                    <a:lnTo>
                      <a:pt x="678" y="378"/>
                    </a:lnTo>
                    <a:lnTo>
                      <a:pt x="647" y="369"/>
                    </a:lnTo>
                    <a:lnTo>
                      <a:pt x="624" y="360"/>
                    </a:lnTo>
                    <a:lnTo>
                      <a:pt x="664" y="358"/>
                    </a:lnTo>
                    <a:lnTo>
                      <a:pt x="711" y="354"/>
                    </a:lnTo>
                    <a:lnTo>
                      <a:pt x="762" y="349"/>
                    </a:lnTo>
                    <a:lnTo>
                      <a:pt x="816" y="340"/>
                    </a:lnTo>
                    <a:lnTo>
                      <a:pt x="871" y="327"/>
                    </a:lnTo>
                    <a:lnTo>
                      <a:pt x="924" y="314"/>
                    </a:lnTo>
                    <a:lnTo>
                      <a:pt x="975" y="298"/>
                    </a:lnTo>
                    <a:lnTo>
                      <a:pt x="1020" y="280"/>
                    </a:lnTo>
                    <a:lnTo>
                      <a:pt x="1060" y="260"/>
                    </a:lnTo>
                    <a:lnTo>
                      <a:pt x="1091" y="238"/>
                    </a:lnTo>
                    <a:lnTo>
                      <a:pt x="1111" y="214"/>
                    </a:lnTo>
                    <a:lnTo>
                      <a:pt x="1126" y="192"/>
                    </a:lnTo>
                    <a:lnTo>
                      <a:pt x="1131" y="172"/>
                    </a:lnTo>
                    <a:lnTo>
                      <a:pt x="1129" y="154"/>
                    </a:lnTo>
                    <a:lnTo>
                      <a:pt x="1120" y="138"/>
                    </a:lnTo>
                    <a:lnTo>
                      <a:pt x="1107" y="127"/>
                    </a:lnTo>
                    <a:lnTo>
                      <a:pt x="1089" y="120"/>
                    </a:lnTo>
                    <a:lnTo>
                      <a:pt x="1066" y="114"/>
                    </a:lnTo>
                    <a:lnTo>
                      <a:pt x="1036" y="112"/>
                    </a:lnTo>
                    <a:lnTo>
                      <a:pt x="1004" y="114"/>
                    </a:lnTo>
                    <a:lnTo>
                      <a:pt x="969" y="116"/>
                    </a:lnTo>
                    <a:lnTo>
                      <a:pt x="938" y="120"/>
                    </a:lnTo>
                    <a:lnTo>
                      <a:pt x="911" y="125"/>
                    </a:lnTo>
                    <a:lnTo>
                      <a:pt x="891" y="131"/>
                    </a:lnTo>
                    <a:lnTo>
                      <a:pt x="878" y="134"/>
                    </a:lnTo>
                    <a:lnTo>
                      <a:pt x="847" y="154"/>
                    </a:lnTo>
                    <a:lnTo>
                      <a:pt x="813" y="167"/>
                    </a:lnTo>
                    <a:lnTo>
                      <a:pt x="778" y="174"/>
                    </a:lnTo>
                    <a:lnTo>
                      <a:pt x="742" y="178"/>
                    </a:lnTo>
                    <a:lnTo>
                      <a:pt x="709" y="178"/>
                    </a:lnTo>
                    <a:lnTo>
                      <a:pt x="680" y="172"/>
                    </a:lnTo>
                    <a:lnTo>
                      <a:pt x="655" y="165"/>
                    </a:lnTo>
                    <a:lnTo>
                      <a:pt x="636" y="152"/>
                    </a:lnTo>
                    <a:lnTo>
                      <a:pt x="627" y="140"/>
                    </a:lnTo>
                    <a:lnTo>
                      <a:pt x="626" y="120"/>
                    </a:lnTo>
                    <a:lnTo>
                      <a:pt x="633" y="98"/>
                    </a:lnTo>
                    <a:lnTo>
                      <a:pt x="647" y="74"/>
                    </a:lnTo>
                    <a:lnTo>
                      <a:pt x="669" y="51"/>
                    </a:lnTo>
                    <a:lnTo>
                      <a:pt x="700" y="29"/>
                    </a:lnTo>
                    <a:lnTo>
                      <a:pt x="738" y="11"/>
                    </a:lnTo>
                    <a:lnTo>
                      <a:pt x="758" y="5"/>
                    </a:lnTo>
                    <a:lnTo>
                      <a:pt x="786" y="1"/>
                    </a:lnTo>
                    <a:lnTo>
                      <a:pt x="8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09DA8786-5055-4671-A0FC-598D50E4E01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62550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03" name="Freeform 54">
                <a:extLst>
                  <a:ext uri="{FF2B5EF4-FFF2-40B4-BE49-F238E27FC236}">
                    <a16:creationId xmlns:a16="http://schemas.microsoft.com/office/drawing/2014/main" id="{18661146-DB45-4087-B9BE-A33CA78193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6556" y="1001048"/>
                <a:ext cx="460794" cy="5174720"/>
              </a:xfrm>
              <a:custGeom>
                <a:avLst/>
                <a:gdLst>
                  <a:gd name="T0" fmla="*/ 147 w 300"/>
                  <a:gd name="T1" fmla="*/ 3238 h 3369"/>
                  <a:gd name="T2" fmla="*/ 184 w 300"/>
                  <a:gd name="T3" fmla="*/ 3277 h 3369"/>
                  <a:gd name="T4" fmla="*/ 180 w 300"/>
                  <a:gd name="T5" fmla="*/ 3309 h 3369"/>
                  <a:gd name="T6" fmla="*/ 167 w 300"/>
                  <a:gd name="T7" fmla="*/ 3360 h 3369"/>
                  <a:gd name="T8" fmla="*/ 136 w 300"/>
                  <a:gd name="T9" fmla="*/ 3340 h 3369"/>
                  <a:gd name="T10" fmla="*/ 124 w 300"/>
                  <a:gd name="T11" fmla="*/ 3251 h 3369"/>
                  <a:gd name="T12" fmla="*/ 142 w 300"/>
                  <a:gd name="T13" fmla="*/ 2813 h 3369"/>
                  <a:gd name="T14" fmla="*/ 184 w 300"/>
                  <a:gd name="T15" fmla="*/ 2884 h 3369"/>
                  <a:gd name="T16" fmla="*/ 195 w 300"/>
                  <a:gd name="T17" fmla="*/ 2986 h 3369"/>
                  <a:gd name="T18" fmla="*/ 191 w 300"/>
                  <a:gd name="T19" fmla="*/ 3087 h 3369"/>
                  <a:gd name="T20" fmla="*/ 184 w 300"/>
                  <a:gd name="T21" fmla="*/ 3140 h 3369"/>
                  <a:gd name="T22" fmla="*/ 156 w 300"/>
                  <a:gd name="T23" fmla="*/ 3082 h 3369"/>
                  <a:gd name="T24" fmla="*/ 120 w 300"/>
                  <a:gd name="T25" fmla="*/ 2986 h 3369"/>
                  <a:gd name="T26" fmla="*/ 120 w 300"/>
                  <a:gd name="T27" fmla="*/ 2857 h 3369"/>
                  <a:gd name="T28" fmla="*/ 124 w 300"/>
                  <a:gd name="T29" fmla="*/ 2386 h 3369"/>
                  <a:gd name="T30" fmla="*/ 196 w 300"/>
                  <a:gd name="T31" fmla="*/ 2449 h 3369"/>
                  <a:gd name="T32" fmla="*/ 193 w 300"/>
                  <a:gd name="T33" fmla="*/ 2666 h 3369"/>
                  <a:gd name="T34" fmla="*/ 182 w 300"/>
                  <a:gd name="T35" fmla="*/ 2658 h 3369"/>
                  <a:gd name="T36" fmla="*/ 171 w 300"/>
                  <a:gd name="T37" fmla="*/ 2649 h 3369"/>
                  <a:gd name="T38" fmla="*/ 136 w 300"/>
                  <a:gd name="T39" fmla="*/ 2626 h 3369"/>
                  <a:gd name="T40" fmla="*/ 113 w 300"/>
                  <a:gd name="T41" fmla="*/ 1866 h 3369"/>
                  <a:gd name="T42" fmla="*/ 200 w 300"/>
                  <a:gd name="T43" fmla="*/ 1931 h 3369"/>
                  <a:gd name="T44" fmla="*/ 200 w 300"/>
                  <a:gd name="T45" fmla="*/ 2067 h 3369"/>
                  <a:gd name="T46" fmla="*/ 198 w 300"/>
                  <a:gd name="T47" fmla="*/ 2215 h 3369"/>
                  <a:gd name="T48" fmla="*/ 138 w 300"/>
                  <a:gd name="T49" fmla="*/ 2213 h 3369"/>
                  <a:gd name="T50" fmla="*/ 113 w 300"/>
                  <a:gd name="T51" fmla="*/ 1866 h 3369"/>
                  <a:gd name="T52" fmla="*/ 204 w 300"/>
                  <a:gd name="T53" fmla="*/ 1709 h 3369"/>
                  <a:gd name="T54" fmla="*/ 144 w 300"/>
                  <a:gd name="T55" fmla="*/ 1693 h 3369"/>
                  <a:gd name="T56" fmla="*/ 104 w 300"/>
                  <a:gd name="T57" fmla="*/ 1357 h 3369"/>
                  <a:gd name="T58" fmla="*/ 224 w 300"/>
                  <a:gd name="T59" fmla="*/ 20 h 3369"/>
                  <a:gd name="T60" fmla="*/ 287 w 300"/>
                  <a:gd name="T61" fmla="*/ 89 h 3369"/>
                  <a:gd name="T62" fmla="*/ 298 w 300"/>
                  <a:gd name="T63" fmla="*/ 173 h 3369"/>
                  <a:gd name="T64" fmla="*/ 260 w 300"/>
                  <a:gd name="T65" fmla="*/ 242 h 3369"/>
                  <a:gd name="T66" fmla="*/ 222 w 300"/>
                  <a:gd name="T67" fmla="*/ 377 h 3369"/>
                  <a:gd name="T68" fmla="*/ 218 w 300"/>
                  <a:gd name="T69" fmla="*/ 640 h 3369"/>
                  <a:gd name="T70" fmla="*/ 216 w 300"/>
                  <a:gd name="T71" fmla="*/ 880 h 3369"/>
                  <a:gd name="T72" fmla="*/ 213 w 300"/>
                  <a:gd name="T73" fmla="*/ 1166 h 3369"/>
                  <a:gd name="T74" fmla="*/ 96 w 300"/>
                  <a:gd name="T75" fmla="*/ 958 h 3369"/>
                  <a:gd name="T76" fmla="*/ 87 w 300"/>
                  <a:gd name="T77" fmla="*/ 637 h 3369"/>
                  <a:gd name="T78" fmla="*/ 82 w 300"/>
                  <a:gd name="T79" fmla="*/ 380 h 3369"/>
                  <a:gd name="T80" fmla="*/ 31 w 300"/>
                  <a:gd name="T81" fmla="*/ 237 h 3369"/>
                  <a:gd name="T82" fmla="*/ 0 w 300"/>
                  <a:gd name="T83" fmla="*/ 155 h 3369"/>
                  <a:gd name="T84" fmla="*/ 18 w 300"/>
                  <a:gd name="T85" fmla="*/ 73 h 3369"/>
                  <a:gd name="T86" fmla="*/ 85 w 300"/>
                  <a:gd name="T87" fmla="*/ 15 h 3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0" h="3369">
                    <a:moveTo>
                      <a:pt x="127" y="3220"/>
                    </a:moveTo>
                    <a:lnTo>
                      <a:pt x="136" y="3227"/>
                    </a:lnTo>
                    <a:lnTo>
                      <a:pt x="147" y="3238"/>
                    </a:lnTo>
                    <a:lnTo>
                      <a:pt x="160" y="3251"/>
                    </a:lnTo>
                    <a:lnTo>
                      <a:pt x="173" y="3266"/>
                    </a:lnTo>
                    <a:lnTo>
                      <a:pt x="184" y="3277"/>
                    </a:lnTo>
                    <a:lnTo>
                      <a:pt x="182" y="3282"/>
                    </a:lnTo>
                    <a:lnTo>
                      <a:pt x="182" y="3293"/>
                    </a:lnTo>
                    <a:lnTo>
                      <a:pt x="180" y="3309"/>
                    </a:lnTo>
                    <a:lnTo>
                      <a:pt x="178" y="3327"/>
                    </a:lnTo>
                    <a:lnTo>
                      <a:pt x="175" y="3346"/>
                    </a:lnTo>
                    <a:lnTo>
                      <a:pt x="167" y="3360"/>
                    </a:lnTo>
                    <a:lnTo>
                      <a:pt x="156" y="3369"/>
                    </a:lnTo>
                    <a:lnTo>
                      <a:pt x="147" y="3358"/>
                    </a:lnTo>
                    <a:lnTo>
                      <a:pt x="136" y="3340"/>
                    </a:lnTo>
                    <a:lnTo>
                      <a:pt x="129" y="3313"/>
                    </a:lnTo>
                    <a:lnTo>
                      <a:pt x="125" y="3282"/>
                    </a:lnTo>
                    <a:lnTo>
                      <a:pt x="124" y="3251"/>
                    </a:lnTo>
                    <a:lnTo>
                      <a:pt x="127" y="3220"/>
                    </a:lnTo>
                    <a:close/>
                    <a:moveTo>
                      <a:pt x="120" y="2800"/>
                    </a:moveTo>
                    <a:lnTo>
                      <a:pt x="142" y="2813"/>
                    </a:lnTo>
                    <a:lnTo>
                      <a:pt x="160" y="2833"/>
                    </a:lnTo>
                    <a:lnTo>
                      <a:pt x="173" y="2857"/>
                    </a:lnTo>
                    <a:lnTo>
                      <a:pt x="184" y="2884"/>
                    </a:lnTo>
                    <a:lnTo>
                      <a:pt x="189" y="2917"/>
                    </a:lnTo>
                    <a:lnTo>
                      <a:pt x="193" y="2949"/>
                    </a:lnTo>
                    <a:lnTo>
                      <a:pt x="195" y="2986"/>
                    </a:lnTo>
                    <a:lnTo>
                      <a:pt x="195" y="3020"/>
                    </a:lnTo>
                    <a:lnTo>
                      <a:pt x="195" y="3055"/>
                    </a:lnTo>
                    <a:lnTo>
                      <a:pt x="191" y="3087"/>
                    </a:lnTo>
                    <a:lnTo>
                      <a:pt x="189" y="3118"/>
                    </a:lnTo>
                    <a:lnTo>
                      <a:pt x="187" y="3146"/>
                    </a:lnTo>
                    <a:lnTo>
                      <a:pt x="184" y="3140"/>
                    </a:lnTo>
                    <a:lnTo>
                      <a:pt x="176" y="3127"/>
                    </a:lnTo>
                    <a:lnTo>
                      <a:pt x="167" y="3107"/>
                    </a:lnTo>
                    <a:lnTo>
                      <a:pt x="156" y="3082"/>
                    </a:lnTo>
                    <a:lnTo>
                      <a:pt x="144" y="3053"/>
                    </a:lnTo>
                    <a:lnTo>
                      <a:pt x="131" y="3020"/>
                    </a:lnTo>
                    <a:lnTo>
                      <a:pt x="120" y="2986"/>
                    </a:lnTo>
                    <a:lnTo>
                      <a:pt x="120" y="2944"/>
                    </a:lnTo>
                    <a:lnTo>
                      <a:pt x="120" y="2904"/>
                    </a:lnTo>
                    <a:lnTo>
                      <a:pt x="120" y="2857"/>
                    </a:lnTo>
                    <a:lnTo>
                      <a:pt x="120" y="2800"/>
                    </a:lnTo>
                    <a:close/>
                    <a:moveTo>
                      <a:pt x="116" y="2386"/>
                    </a:moveTo>
                    <a:lnTo>
                      <a:pt x="124" y="2386"/>
                    </a:lnTo>
                    <a:lnTo>
                      <a:pt x="151" y="2407"/>
                    </a:lnTo>
                    <a:lnTo>
                      <a:pt x="176" y="2427"/>
                    </a:lnTo>
                    <a:lnTo>
                      <a:pt x="196" y="2449"/>
                    </a:lnTo>
                    <a:lnTo>
                      <a:pt x="195" y="2520"/>
                    </a:lnTo>
                    <a:lnTo>
                      <a:pt x="193" y="2593"/>
                    </a:lnTo>
                    <a:lnTo>
                      <a:pt x="193" y="2666"/>
                    </a:lnTo>
                    <a:lnTo>
                      <a:pt x="189" y="2664"/>
                    </a:lnTo>
                    <a:lnTo>
                      <a:pt x="185" y="2662"/>
                    </a:lnTo>
                    <a:lnTo>
                      <a:pt x="182" y="2658"/>
                    </a:lnTo>
                    <a:lnTo>
                      <a:pt x="178" y="2655"/>
                    </a:lnTo>
                    <a:lnTo>
                      <a:pt x="175" y="2653"/>
                    </a:lnTo>
                    <a:lnTo>
                      <a:pt x="171" y="2649"/>
                    </a:lnTo>
                    <a:lnTo>
                      <a:pt x="167" y="2649"/>
                    </a:lnTo>
                    <a:lnTo>
                      <a:pt x="151" y="2637"/>
                    </a:lnTo>
                    <a:lnTo>
                      <a:pt x="136" y="2626"/>
                    </a:lnTo>
                    <a:lnTo>
                      <a:pt x="120" y="2613"/>
                    </a:lnTo>
                    <a:lnTo>
                      <a:pt x="116" y="2386"/>
                    </a:lnTo>
                    <a:close/>
                    <a:moveTo>
                      <a:pt x="113" y="1866"/>
                    </a:moveTo>
                    <a:lnTo>
                      <a:pt x="156" y="1884"/>
                    </a:lnTo>
                    <a:lnTo>
                      <a:pt x="200" y="1902"/>
                    </a:lnTo>
                    <a:lnTo>
                      <a:pt x="200" y="1931"/>
                    </a:lnTo>
                    <a:lnTo>
                      <a:pt x="200" y="1971"/>
                    </a:lnTo>
                    <a:lnTo>
                      <a:pt x="202" y="2018"/>
                    </a:lnTo>
                    <a:lnTo>
                      <a:pt x="200" y="2067"/>
                    </a:lnTo>
                    <a:lnTo>
                      <a:pt x="200" y="2118"/>
                    </a:lnTo>
                    <a:lnTo>
                      <a:pt x="200" y="2169"/>
                    </a:lnTo>
                    <a:lnTo>
                      <a:pt x="198" y="2215"/>
                    </a:lnTo>
                    <a:lnTo>
                      <a:pt x="196" y="2253"/>
                    </a:lnTo>
                    <a:lnTo>
                      <a:pt x="169" y="2233"/>
                    </a:lnTo>
                    <a:lnTo>
                      <a:pt x="138" y="2213"/>
                    </a:lnTo>
                    <a:lnTo>
                      <a:pt x="113" y="2193"/>
                    </a:lnTo>
                    <a:lnTo>
                      <a:pt x="113" y="2029"/>
                    </a:lnTo>
                    <a:lnTo>
                      <a:pt x="113" y="1866"/>
                    </a:lnTo>
                    <a:close/>
                    <a:moveTo>
                      <a:pt x="104" y="1357"/>
                    </a:moveTo>
                    <a:lnTo>
                      <a:pt x="207" y="1362"/>
                    </a:lnTo>
                    <a:lnTo>
                      <a:pt x="204" y="1709"/>
                    </a:lnTo>
                    <a:lnTo>
                      <a:pt x="180" y="1706"/>
                    </a:lnTo>
                    <a:lnTo>
                      <a:pt x="160" y="1700"/>
                    </a:lnTo>
                    <a:lnTo>
                      <a:pt x="144" y="1693"/>
                    </a:lnTo>
                    <a:lnTo>
                      <a:pt x="127" y="1684"/>
                    </a:lnTo>
                    <a:lnTo>
                      <a:pt x="107" y="1677"/>
                    </a:lnTo>
                    <a:lnTo>
                      <a:pt x="104" y="1357"/>
                    </a:lnTo>
                    <a:close/>
                    <a:moveTo>
                      <a:pt x="156" y="0"/>
                    </a:moveTo>
                    <a:lnTo>
                      <a:pt x="193" y="7"/>
                    </a:lnTo>
                    <a:lnTo>
                      <a:pt x="224" y="20"/>
                    </a:lnTo>
                    <a:lnTo>
                      <a:pt x="251" y="38"/>
                    </a:lnTo>
                    <a:lnTo>
                      <a:pt x="271" y="62"/>
                    </a:lnTo>
                    <a:lnTo>
                      <a:pt x="287" y="89"/>
                    </a:lnTo>
                    <a:lnTo>
                      <a:pt x="296" y="120"/>
                    </a:lnTo>
                    <a:lnTo>
                      <a:pt x="300" y="153"/>
                    </a:lnTo>
                    <a:lnTo>
                      <a:pt x="298" y="173"/>
                    </a:lnTo>
                    <a:lnTo>
                      <a:pt x="289" y="197"/>
                    </a:lnTo>
                    <a:lnTo>
                      <a:pt x="276" y="220"/>
                    </a:lnTo>
                    <a:lnTo>
                      <a:pt x="260" y="242"/>
                    </a:lnTo>
                    <a:lnTo>
                      <a:pt x="244" y="260"/>
                    </a:lnTo>
                    <a:lnTo>
                      <a:pt x="224" y="273"/>
                    </a:lnTo>
                    <a:lnTo>
                      <a:pt x="222" y="377"/>
                    </a:lnTo>
                    <a:lnTo>
                      <a:pt x="222" y="471"/>
                    </a:lnTo>
                    <a:lnTo>
                      <a:pt x="220" y="557"/>
                    </a:lnTo>
                    <a:lnTo>
                      <a:pt x="218" y="640"/>
                    </a:lnTo>
                    <a:lnTo>
                      <a:pt x="218" y="718"/>
                    </a:lnTo>
                    <a:lnTo>
                      <a:pt x="216" y="798"/>
                    </a:lnTo>
                    <a:lnTo>
                      <a:pt x="216" y="880"/>
                    </a:lnTo>
                    <a:lnTo>
                      <a:pt x="215" y="967"/>
                    </a:lnTo>
                    <a:lnTo>
                      <a:pt x="213" y="1062"/>
                    </a:lnTo>
                    <a:lnTo>
                      <a:pt x="213" y="1166"/>
                    </a:lnTo>
                    <a:lnTo>
                      <a:pt x="100" y="1153"/>
                    </a:lnTo>
                    <a:lnTo>
                      <a:pt x="98" y="1051"/>
                    </a:lnTo>
                    <a:lnTo>
                      <a:pt x="96" y="958"/>
                    </a:lnTo>
                    <a:lnTo>
                      <a:pt x="95" y="873"/>
                    </a:lnTo>
                    <a:lnTo>
                      <a:pt x="93" y="793"/>
                    </a:lnTo>
                    <a:lnTo>
                      <a:pt x="87" y="637"/>
                    </a:lnTo>
                    <a:lnTo>
                      <a:pt x="85" y="557"/>
                    </a:lnTo>
                    <a:lnTo>
                      <a:pt x="84" y="471"/>
                    </a:lnTo>
                    <a:lnTo>
                      <a:pt x="82" y="380"/>
                    </a:lnTo>
                    <a:lnTo>
                      <a:pt x="80" y="277"/>
                    </a:lnTo>
                    <a:lnTo>
                      <a:pt x="53" y="258"/>
                    </a:lnTo>
                    <a:lnTo>
                      <a:pt x="31" y="237"/>
                    </a:lnTo>
                    <a:lnTo>
                      <a:pt x="16" y="211"/>
                    </a:lnTo>
                    <a:lnTo>
                      <a:pt x="5" y="184"/>
                    </a:lnTo>
                    <a:lnTo>
                      <a:pt x="0" y="155"/>
                    </a:lnTo>
                    <a:lnTo>
                      <a:pt x="0" y="127"/>
                    </a:lnTo>
                    <a:lnTo>
                      <a:pt x="7" y="98"/>
                    </a:lnTo>
                    <a:lnTo>
                      <a:pt x="18" y="73"/>
                    </a:lnTo>
                    <a:lnTo>
                      <a:pt x="35" y="49"/>
                    </a:lnTo>
                    <a:lnTo>
                      <a:pt x="56" y="29"/>
                    </a:lnTo>
                    <a:lnTo>
                      <a:pt x="85" y="15"/>
                    </a:lnTo>
                    <a:lnTo>
                      <a:pt x="118" y="4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63" name="Rounded Rectangle 8">
              <a:extLst>
                <a:ext uri="{FF2B5EF4-FFF2-40B4-BE49-F238E27FC236}">
                  <a16:creationId xmlns:a16="http://schemas.microsoft.com/office/drawing/2014/main" id="{EF5593A6-8F09-4B6E-BE80-D21110C0F421}"/>
                </a:ext>
              </a:extLst>
            </p:cNvPr>
            <p:cNvSpPr/>
            <p:nvPr/>
          </p:nvSpPr>
          <p:spPr>
            <a:xfrm>
              <a:off x="3485700" y="593822"/>
              <a:ext cx="262075" cy="197747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64" name="Heart 3">
              <a:extLst>
                <a:ext uri="{FF2B5EF4-FFF2-40B4-BE49-F238E27FC236}">
                  <a16:creationId xmlns:a16="http://schemas.microsoft.com/office/drawing/2014/main" id="{167E0CEA-EEFF-4A6A-A19A-766EA594E0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107" y="324353"/>
              <a:ext cx="262046" cy="237147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65" name="Oval 19">
              <a:extLst>
                <a:ext uri="{FF2B5EF4-FFF2-40B4-BE49-F238E27FC236}">
                  <a16:creationId xmlns:a16="http://schemas.microsoft.com/office/drawing/2014/main" id="{1C44852C-9FF0-4597-8BD2-55801C76E5DD}"/>
                </a:ext>
              </a:extLst>
            </p:cNvPr>
            <p:cNvSpPr/>
            <p:nvPr/>
          </p:nvSpPr>
          <p:spPr>
            <a:xfrm rot="7840081">
              <a:off x="5210693" y="1474854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66" name="Oval 1">
              <a:extLst>
                <a:ext uri="{FF2B5EF4-FFF2-40B4-BE49-F238E27FC236}">
                  <a16:creationId xmlns:a16="http://schemas.microsoft.com/office/drawing/2014/main" id="{64E3390A-4ADC-4775-872E-48485F561909}"/>
                </a:ext>
              </a:extLst>
            </p:cNvPr>
            <p:cNvSpPr/>
            <p:nvPr/>
          </p:nvSpPr>
          <p:spPr>
            <a:xfrm>
              <a:off x="4864288" y="443057"/>
              <a:ext cx="254332" cy="236887"/>
            </a:xfrm>
            <a:custGeom>
              <a:avLst/>
              <a:gdLst/>
              <a:ahLst/>
              <a:cxnLst/>
              <a:rect l="l" t="t" r="r" b="b"/>
              <a:pathLst>
                <a:path w="3990386" h="3716676">
                  <a:moveTo>
                    <a:pt x="815328" y="1024655"/>
                  </a:moveTo>
                  <a:lnTo>
                    <a:pt x="975083" y="1399035"/>
                  </a:lnTo>
                  <a:cubicBezTo>
                    <a:pt x="638627" y="1560898"/>
                    <a:pt x="407005" y="1905230"/>
                    <a:pt x="407005" y="2303661"/>
                  </a:cubicBezTo>
                  <a:cubicBezTo>
                    <a:pt x="407005" y="2859265"/>
                    <a:pt x="857411" y="3309671"/>
                    <a:pt x="1413015" y="3309671"/>
                  </a:cubicBezTo>
                  <a:cubicBezTo>
                    <a:pt x="1777624" y="3309671"/>
                    <a:pt x="2096929" y="3115704"/>
                    <a:pt x="2272372" y="2824721"/>
                  </a:cubicBezTo>
                  <a:lnTo>
                    <a:pt x="2725584" y="2824721"/>
                  </a:lnTo>
                  <a:cubicBezTo>
                    <a:pt x="2519172" y="3347435"/>
                    <a:pt x="2009214" y="3716676"/>
                    <a:pt x="1413015" y="3716676"/>
                  </a:cubicBezTo>
                  <a:cubicBezTo>
                    <a:pt x="632628" y="3716676"/>
                    <a:pt x="0" y="3084048"/>
                    <a:pt x="0" y="2303661"/>
                  </a:cubicBezTo>
                  <a:cubicBezTo>
                    <a:pt x="0" y="1737153"/>
                    <a:pt x="333381" y="1248511"/>
                    <a:pt x="815328" y="1024655"/>
                  </a:cubicBezTo>
                  <a:close/>
                  <a:moveTo>
                    <a:pt x="502561" y="298804"/>
                  </a:moveTo>
                  <a:lnTo>
                    <a:pt x="1108331" y="298804"/>
                  </a:lnTo>
                  <a:cubicBezTo>
                    <a:pt x="1136581" y="298804"/>
                    <a:pt x="1160045" y="319300"/>
                    <a:pt x="1163560" y="346422"/>
                  </a:cubicBezTo>
                  <a:cubicBezTo>
                    <a:pt x="1171623" y="350536"/>
                    <a:pt x="1176285" y="357879"/>
                    <a:pt x="1179664" y="366134"/>
                  </a:cubicBezTo>
                  <a:lnTo>
                    <a:pt x="1939668" y="2222669"/>
                  </a:lnTo>
                  <a:lnTo>
                    <a:pt x="3154304" y="2222669"/>
                  </a:lnTo>
                  <a:cubicBezTo>
                    <a:pt x="3181037" y="2222669"/>
                    <a:pt x="3204555" y="2236435"/>
                    <a:pt x="3216981" y="2258032"/>
                  </a:cubicBezTo>
                  <a:cubicBezTo>
                    <a:pt x="3225669" y="2266039"/>
                    <a:pt x="3231809" y="2276658"/>
                    <a:pt x="3235199" y="2288786"/>
                  </a:cubicBezTo>
                  <a:lnTo>
                    <a:pt x="3393107" y="2853741"/>
                  </a:lnTo>
                  <a:lnTo>
                    <a:pt x="3952285" y="2853741"/>
                  </a:lnTo>
                  <a:cubicBezTo>
                    <a:pt x="3973328" y="2853741"/>
                    <a:pt x="3990386" y="2870799"/>
                    <a:pt x="3990386" y="2891842"/>
                  </a:cubicBezTo>
                  <a:lnTo>
                    <a:pt x="3990386" y="3044241"/>
                  </a:lnTo>
                  <a:cubicBezTo>
                    <a:pt x="3990386" y="3065284"/>
                    <a:pt x="3973328" y="3082342"/>
                    <a:pt x="3952285" y="3082342"/>
                  </a:cubicBezTo>
                  <a:lnTo>
                    <a:pt x="3061939" y="3082342"/>
                  </a:lnTo>
                  <a:lnTo>
                    <a:pt x="3049108" y="3077027"/>
                  </a:lnTo>
                  <a:cubicBezTo>
                    <a:pt x="3012205" y="3083408"/>
                    <a:pt x="2976158" y="3060440"/>
                    <a:pt x="2965797" y="3023373"/>
                  </a:cubicBezTo>
                  <a:lnTo>
                    <a:pt x="2869786" y="2679869"/>
                  </a:lnTo>
                  <a:lnTo>
                    <a:pt x="1692884" y="2679869"/>
                  </a:lnTo>
                  <a:cubicBezTo>
                    <a:pt x="1669732" y="2679869"/>
                    <a:pt x="1648992" y="2669544"/>
                    <a:pt x="1635703" y="2652658"/>
                  </a:cubicBezTo>
                  <a:cubicBezTo>
                    <a:pt x="1623506" y="2645708"/>
                    <a:pt x="1614192" y="2634403"/>
                    <a:pt x="1608508" y="2620517"/>
                  </a:cubicBezTo>
                  <a:lnTo>
                    <a:pt x="798458" y="641730"/>
                  </a:lnTo>
                  <a:lnTo>
                    <a:pt x="502561" y="641730"/>
                  </a:lnTo>
                  <a:cubicBezTo>
                    <a:pt x="470995" y="641730"/>
                    <a:pt x="445406" y="616141"/>
                    <a:pt x="445406" y="584575"/>
                  </a:cubicBezTo>
                  <a:lnTo>
                    <a:pt x="445406" y="355959"/>
                  </a:lnTo>
                  <a:cubicBezTo>
                    <a:pt x="445406" y="324393"/>
                    <a:pt x="470995" y="298804"/>
                    <a:pt x="502561" y="298804"/>
                  </a:cubicBezTo>
                  <a:close/>
                  <a:moveTo>
                    <a:pt x="1644556" y="0"/>
                  </a:moveTo>
                  <a:cubicBezTo>
                    <a:pt x="1843401" y="0"/>
                    <a:pt x="2004596" y="161195"/>
                    <a:pt x="2004596" y="360040"/>
                  </a:cubicBezTo>
                  <a:cubicBezTo>
                    <a:pt x="2004596" y="473964"/>
                    <a:pt x="1951684" y="575530"/>
                    <a:pt x="1868092" y="640247"/>
                  </a:cubicBezTo>
                  <a:lnTo>
                    <a:pt x="1878646" y="636314"/>
                  </a:lnTo>
                  <a:cubicBezTo>
                    <a:pt x="1967954" y="603039"/>
                    <a:pt x="2067327" y="648462"/>
                    <a:pt x="2100603" y="737770"/>
                  </a:cubicBezTo>
                  <a:lnTo>
                    <a:pt x="2442797" y="1656185"/>
                  </a:lnTo>
                  <a:lnTo>
                    <a:pt x="3426891" y="1656185"/>
                  </a:lnTo>
                  <a:cubicBezTo>
                    <a:pt x="3470661" y="1656185"/>
                    <a:pt x="3509987" y="1675215"/>
                    <a:pt x="3536031" y="1706361"/>
                  </a:cubicBezTo>
                  <a:cubicBezTo>
                    <a:pt x="3559761" y="1719045"/>
                    <a:pt x="3578086" y="1741351"/>
                    <a:pt x="3585374" y="1769449"/>
                  </a:cubicBezTo>
                  <a:lnTo>
                    <a:pt x="3754795" y="2422620"/>
                  </a:lnTo>
                  <a:lnTo>
                    <a:pt x="3892220" y="2422620"/>
                  </a:lnTo>
                  <a:cubicBezTo>
                    <a:pt x="3946434" y="2422620"/>
                    <a:pt x="3990384" y="2466570"/>
                    <a:pt x="3990384" y="2520784"/>
                  </a:cubicBezTo>
                  <a:lnTo>
                    <a:pt x="3990384" y="2652151"/>
                  </a:lnTo>
                  <a:cubicBezTo>
                    <a:pt x="3990384" y="2706365"/>
                    <a:pt x="3946434" y="2750315"/>
                    <a:pt x="3892220" y="2750315"/>
                  </a:cubicBezTo>
                  <a:lnTo>
                    <a:pt x="3636525" y="2750315"/>
                  </a:lnTo>
                  <a:lnTo>
                    <a:pt x="3609239" y="2744806"/>
                  </a:lnTo>
                  <a:lnTo>
                    <a:pt x="3593280" y="2748946"/>
                  </a:lnTo>
                  <a:cubicBezTo>
                    <a:pt x="3538803" y="2763076"/>
                    <a:pt x="3483185" y="2730369"/>
                    <a:pt x="3469055" y="2675892"/>
                  </a:cubicBezTo>
                  <a:lnTo>
                    <a:pt x="3332515" y="2149490"/>
                  </a:lnTo>
                  <a:lnTo>
                    <a:pt x="2128309" y="2149490"/>
                  </a:lnTo>
                  <a:cubicBezTo>
                    <a:pt x="2066906" y="2149490"/>
                    <a:pt x="2014250" y="2112039"/>
                    <a:pt x="1992038" y="2058691"/>
                  </a:cubicBezTo>
                  <a:cubicBezTo>
                    <a:pt x="1977002" y="2042985"/>
                    <a:pt x="1965065" y="2023929"/>
                    <a:pt x="1957006" y="2002298"/>
                  </a:cubicBezTo>
                  <a:lnTo>
                    <a:pt x="1560791" y="938900"/>
                  </a:lnTo>
                  <a:cubicBezTo>
                    <a:pt x="1527867" y="850534"/>
                    <a:pt x="1571988" y="752315"/>
                    <a:pt x="1659645" y="718559"/>
                  </a:cubicBezTo>
                  <a:cubicBezTo>
                    <a:pt x="1654675" y="719975"/>
                    <a:pt x="1649628" y="720080"/>
                    <a:pt x="1644556" y="720080"/>
                  </a:cubicBezTo>
                  <a:cubicBezTo>
                    <a:pt x="1445711" y="720080"/>
                    <a:pt x="1284516" y="558885"/>
                    <a:pt x="1284516" y="360040"/>
                  </a:cubicBezTo>
                  <a:cubicBezTo>
                    <a:pt x="1284516" y="161195"/>
                    <a:pt x="1445711" y="0"/>
                    <a:pt x="164455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BF795900-5699-420B-8153-5C145E5BC5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094" y="1043782"/>
              <a:ext cx="271140" cy="292344"/>
            </a:xfrm>
            <a:custGeom>
              <a:avLst/>
              <a:gdLst>
                <a:gd name="T0" fmla="*/ 1409 w 3363"/>
                <a:gd name="T1" fmla="*/ 1886 h 3626"/>
                <a:gd name="T2" fmla="*/ 1554 w 3363"/>
                <a:gd name="T3" fmla="*/ 2044 h 3626"/>
                <a:gd name="T4" fmla="*/ 972 w 3363"/>
                <a:gd name="T5" fmla="*/ 2917 h 3626"/>
                <a:gd name="T6" fmla="*/ 852 w 3363"/>
                <a:gd name="T7" fmla="*/ 3126 h 3626"/>
                <a:gd name="T8" fmla="*/ 820 w 3363"/>
                <a:gd name="T9" fmla="*/ 3247 h 3626"/>
                <a:gd name="T10" fmla="*/ 836 w 3363"/>
                <a:gd name="T11" fmla="*/ 3317 h 3626"/>
                <a:gd name="T12" fmla="*/ 850 w 3363"/>
                <a:gd name="T13" fmla="*/ 3389 h 3626"/>
                <a:gd name="T14" fmla="*/ 829 w 3363"/>
                <a:gd name="T15" fmla="*/ 3475 h 3626"/>
                <a:gd name="T16" fmla="*/ 761 w 3363"/>
                <a:gd name="T17" fmla="*/ 3557 h 3626"/>
                <a:gd name="T18" fmla="*/ 656 w 3363"/>
                <a:gd name="T19" fmla="*/ 3607 h 3626"/>
                <a:gd name="T20" fmla="*/ 538 w 3363"/>
                <a:gd name="T21" fmla="*/ 3626 h 3626"/>
                <a:gd name="T22" fmla="*/ 436 w 3363"/>
                <a:gd name="T23" fmla="*/ 3602 h 3626"/>
                <a:gd name="T24" fmla="*/ 374 w 3363"/>
                <a:gd name="T25" fmla="*/ 3520 h 3626"/>
                <a:gd name="T26" fmla="*/ 358 w 3363"/>
                <a:gd name="T27" fmla="*/ 3413 h 3626"/>
                <a:gd name="T28" fmla="*/ 361 w 3363"/>
                <a:gd name="T29" fmla="*/ 3322 h 3626"/>
                <a:gd name="T30" fmla="*/ 338 w 3363"/>
                <a:gd name="T31" fmla="*/ 3238 h 3626"/>
                <a:gd name="T32" fmla="*/ 278 w 3363"/>
                <a:gd name="T33" fmla="*/ 3184 h 3626"/>
                <a:gd name="T34" fmla="*/ 198 w 3363"/>
                <a:gd name="T35" fmla="*/ 3138 h 3626"/>
                <a:gd name="T36" fmla="*/ 112 w 3363"/>
                <a:gd name="T37" fmla="*/ 3095 h 3626"/>
                <a:gd name="T38" fmla="*/ 41 w 3363"/>
                <a:gd name="T39" fmla="*/ 3040 h 3626"/>
                <a:gd name="T40" fmla="*/ 1 w 3363"/>
                <a:gd name="T41" fmla="*/ 2964 h 3626"/>
                <a:gd name="T42" fmla="*/ 12 w 3363"/>
                <a:gd name="T43" fmla="*/ 2855 h 3626"/>
                <a:gd name="T44" fmla="*/ 74 w 3363"/>
                <a:gd name="T45" fmla="*/ 2747 h 3626"/>
                <a:gd name="T46" fmla="*/ 170 w 3363"/>
                <a:gd name="T47" fmla="*/ 2702 h 3626"/>
                <a:gd name="T48" fmla="*/ 289 w 3363"/>
                <a:gd name="T49" fmla="*/ 2684 h 3626"/>
                <a:gd name="T50" fmla="*/ 412 w 3363"/>
                <a:gd name="T51" fmla="*/ 2660 h 3626"/>
                <a:gd name="T52" fmla="*/ 585 w 3363"/>
                <a:gd name="T53" fmla="*/ 2573 h 3626"/>
                <a:gd name="T54" fmla="*/ 760 w 3363"/>
                <a:gd name="T55" fmla="*/ 2437 h 3626"/>
                <a:gd name="T56" fmla="*/ 941 w 3363"/>
                <a:gd name="T57" fmla="*/ 2282 h 3626"/>
                <a:gd name="T58" fmla="*/ 1136 w 3363"/>
                <a:gd name="T59" fmla="*/ 2066 h 3626"/>
                <a:gd name="T60" fmla="*/ 1316 w 3363"/>
                <a:gd name="T61" fmla="*/ 1831 h 3626"/>
                <a:gd name="T62" fmla="*/ 2690 w 3363"/>
                <a:gd name="T63" fmla="*/ 9 h 3626"/>
                <a:gd name="T64" fmla="*/ 2761 w 3363"/>
                <a:gd name="T65" fmla="*/ 57 h 3626"/>
                <a:gd name="T66" fmla="*/ 2796 w 3363"/>
                <a:gd name="T67" fmla="*/ 138 h 3626"/>
                <a:gd name="T68" fmla="*/ 2814 w 3363"/>
                <a:gd name="T69" fmla="*/ 249 h 3626"/>
                <a:gd name="T70" fmla="*/ 2905 w 3363"/>
                <a:gd name="T71" fmla="*/ 282 h 3626"/>
                <a:gd name="T72" fmla="*/ 2990 w 3363"/>
                <a:gd name="T73" fmla="*/ 238 h 3626"/>
                <a:gd name="T74" fmla="*/ 3081 w 3363"/>
                <a:gd name="T75" fmla="*/ 184 h 3626"/>
                <a:gd name="T76" fmla="*/ 3200 w 3363"/>
                <a:gd name="T77" fmla="*/ 189 h 3626"/>
                <a:gd name="T78" fmla="*/ 3296 w 3363"/>
                <a:gd name="T79" fmla="*/ 255 h 3626"/>
                <a:gd name="T80" fmla="*/ 3354 w 3363"/>
                <a:gd name="T81" fmla="*/ 366 h 3626"/>
                <a:gd name="T82" fmla="*/ 3356 w 3363"/>
                <a:gd name="T83" fmla="*/ 526 h 3626"/>
                <a:gd name="T84" fmla="*/ 3301 w 3363"/>
                <a:gd name="T85" fmla="*/ 624 h 3626"/>
                <a:gd name="T86" fmla="*/ 3205 w 3363"/>
                <a:gd name="T87" fmla="*/ 680 h 3626"/>
                <a:gd name="T88" fmla="*/ 3094 w 3363"/>
                <a:gd name="T89" fmla="*/ 689 h 3626"/>
                <a:gd name="T90" fmla="*/ 2994 w 3363"/>
                <a:gd name="T91" fmla="*/ 644 h 3626"/>
                <a:gd name="T92" fmla="*/ 2883 w 3363"/>
                <a:gd name="T93" fmla="*/ 575 h 3626"/>
                <a:gd name="T94" fmla="*/ 2712 w 3363"/>
                <a:gd name="T95" fmla="*/ 607 h 3626"/>
                <a:gd name="T96" fmla="*/ 2570 w 3363"/>
                <a:gd name="T97" fmla="*/ 695 h 3626"/>
                <a:gd name="T98" fmla="*/ 2454 w 3363"/>
                <a:gd name="T99" fmla="*/ 815 h 3626"/>
                <a:gd name="T100" fmla="*/ 2354 w 3363"/>
                <a:gd name="T101" fmla="*/ 949 h 3626"/>
                <a:gd name="T102" fmla="*/ 2267 w 3363"/>
                <a:gd name="T103" fmla="*/ 1073 h 3626"/>
                <a:gd name="T104" fmla="*/ 1698 w 3363"/>
                <a:gd name="T105" fmla="*/ 1762 h 3626"/>
                <a:gd name="T106" fmla="*/ 1465 w 3363"/>
                <a:gd name="T107" fmla="*/ 1769 h 3626"/>
                <a:gd name="T108" fmla="*/ 1625 w 3363"/>
                <a:gd name="T109" fmla="*/ 1426 h 3626"/>
                <a:gd name="T110" fmla="*/ 1823 w 3363"/>
                <a:gd name="T111" fmla="*/ 1177 h 3626"/>
                <a:gd name="T112" fmla="*/ 2390 w 3363"/>
                <a:gd name="T113" fmla="*/ 369 h 3626"/>
                <a:gd name="T114" fmla="*/ 2416 w 3363"/>
                <a:gd name="T115" fmla="*/ 304 h 3626"/>
                <a:gd name="T116" fmla="*/ 2405 w 3363"/>
                <a:gd name="T117" fmla="*/ 231 h 3626"/>
                <a:gd name="T118" fmla="*/ 2400 w 3363"/>
                <a:gd name="T119" fmla="*/ 157 h 3626"/>
                <a:gd name="T120" fmla="*/ 2440 w 3363"/>
                <a:gd name="T121" fmla="*/ 82 h 3626"/>
                <a:gd name="T122" fmla="*/ 2610 w 3363"/>
                <a:gd name="T123" fmla="*/ 0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63" h="3626">
                  <a:moveTo>
                    <a:pt x="1316" y="1831"/>
                  </a:moveTo>
                  <a:lnTo>
                    <a:pt x="1345" y="1926"/>
                  </a:lnTo>
                  <a:lnTo>
                    <a:pt x="1409" y="1886"/>
                  </a:lnTo>
                  <a:lnTo>
                    <a:pt x="1429" y="1946"/>
                  </a:lnTo>
                  <a:lnTo>
                    <a:pt x="1552" y="1929"/>
                  </a:lnTo>
                  <a:lnTo>
                    <a:pt x="1554" y="2044"/>
                  </a:lnTo>
                  <a:lnTo>
                    <a:pt x="1283" y="2446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16" y="1831"/>
                  </a:lnTo>
                  <a:close/>
                  <a:moveTo>
                    <a:pt x="2610" y="0"/>
                  </a:moveTo>
                  <a:lnTo>
                    <a:pt x="2654" y="2"/>
                  </a:lnTo>
                  <a:lnTo>
                    <a:pt x="2690" y="9"/>
                  </a:lnTo>
                  <a:lnTo>
                    <a:pt x="2720" y="20"/>
                  </a:lnTo>
                  <a:lnTo>
                    <a:pt x="2743" y="37"/>
                  </a:lnTo>
                  <a:lnTo>
                    <a:pt x="2761" y="57"/>
                  </a:lnTo>
                  <a:lnTo>
                    <a:pt x="2776" y="80"/>
                  </a:lnTo>
                  <a:lnTo>
                    <a:pt x="2787" y="107"/>
                  </a:lnTo>
                  <a:lnTo>
                    <a:pt x="2796" y="138"/>
                  </a:lnTo>
                  <a:lnTo>
                    <a:pt x="2803" y="173"/>
                  </a:lnTo>
                  <a:lnTo>
                    <a:pt x="2809" y="209"/>
                  </a:lnTo>
                  <a:lnTo>
                    <a:pt x="2814" y="249"/>
                  </a:lnTo>
                  <a:lnTo>
                    <a:pt x="2841" y="266"/>
                  </a:lnTo>
                  <a:lnTo>
                    <a:pt x="2872" y="278"/>
                  </a:lnTo>
                  <a:lnTo>
                    <a:pt x="2905" y="282"/>
                  </a:lnTo>
                  <a:lnTo>
                    <a:pt x="2940" y="278"/>
                  </a:lnTo>
                  <a:lnTo>
                    <a:pt x="2976" y="266"/>
                  </a:lnTo>
                  <a:lnTo>
                    <a:pt x="2990" y="238"/>
                  </a:lnTo>
                  <a:lnTo>
                    <a:pt x="3016" y="215"/>
                  </a:lnTo>
                  <a:lnTo>
                    <a:pt x="3047" y="197"/>
                  </a:lnTo>
                  <a:lnTo>
                    <a:pt x="3081" y="184"/>
                  </a:lnTo>
                  <a:lnTo>
                    <a:pt x="3120" y="177"/>
                  </a:lnTo>
                  <a:lnTo>
                    <a:pt x="3160" y="178"/>
                  </a:lnTo>
                  <a:lnTo>
                    <a:pt x="3200" y="189"/>
                  </a:lnTo>
                  <a:lnTo>
                    <a:pt x="3234" y="206"/>
                  </a:lnTo>
                  <a:lnTo>
                    <a:pt x="3267" y="227"/>
                  </a:lnTo>
                  <a:lnTo>
                    <a:pt x="3296" y="255"/>
                  </a:lnTo>
                  <a:lnTo>
                    <a:pt x="3320" y="287"/>
                  </a:lnTo>
                  <a:lnTo>
                    <a:pt x="3340" y="324"/>
                  </a:lnTo>
                  <a:lnTo>
                    <a:pt x="3354" y="366"/>
                  </a:lnTo>
                  <a:lnTo>
                    <a:pt x="3361" y="415"/>
                  </a:lnTo>
                  <a:lnTo>
                    <a:pt x="3363" y="467"/>
                  </a:lnTo>
                  <a:lnTo>
                    <a:pt x="3356" y="526"/>
                  </a:lnTo>
                  <a:lnTo>
                    <a:pt x="3343" y="562"/>
                  </a:lnTo>
                  <a:lnTo>
                    <a:pt x="3325" y="597"/>
                  </a:lnTo>
                  <a:lnTo>
                    <a:pt x="3301" y="624"/>
                  </a:lnTo>
                  <a:lnTo>
                    <a:pt x="3272" y="647"/>
                  </a:lnTo>
                  <a:lnTo>
                    <a:pt x="3241" y="667"/>
                  </a:lnTo>
                  <a:lnTo>
                    <a:pt x="3205" y="680"/>
                  </a:lnTo>
                  <a:lnTo>
                    <a:pt x="3169" y="689"/>
                  </a:lnTo>
                  <a:lnTo>
                    <a:pt x="3132" y="693"/>
                  </a:lnTo>
                  <a:lnTo>
                    <a:pt x="3094" y="689"/>
                  </a:lnTo>
                  <a:lnTo>
                    <a:pt x="3058" y="680"/>
                  </a:lnTo>
                  <a:lnTo>
                    <a:pt x="3025" y="666"/>
                  </a:lnTo>
                  <a:lnTo>
                    <a:pt x="2994" y="644"/>
                  </a:lnTo>
                  <a:lnTo>
                    <a:pt x="2969" y="617"/>
                  </a:lnTo>
                  <a:lnTo>
                    <a:pt x="2947" y="582"/>
                  </a:lnTo>
                  <a:lnTo>
                    <a:pt x="2883" y="575"/>
                  </a:lnTo>
                  <a:lnTo>
                    <a:pt x="2821" y="578"/>
                  </a:lnTo>
                  <a:lnTo>
                    <a:pt x="2765" y="589"/>
                  </a:lnTo>
                  <a:lnTo>
                    <a:pt x="2712" y="607"/>
                  </a:lnTo>
                  <a:lnTo>
                    <a:pt x="2661" y="631"/>
                  </a:lnTo>
                  <a:lnTo>
                    <a:pt x="2614" y="660"/>
                  </a:lnTo>
                  <a:lnTo>
                    <a:pt x="2570" y="695"/>
                  </a:lnTo>
                  <a:lnTo>
                    <a:pt x="2529" y="731"/>
                  </a:lnTo>
                  <a:lnTo>
                    <a:pt x="2490" y="773"/>
                  </a:lnTo>
                  <a:lnTo>
                    <a:pt x="2454" y="815"/>
                  </a:lnTo>
                  <a:lnTo>
                    <a:pt x="2420" y="858"/>
                  </a:lnTo>
                  <a:lnTo>
                    <a:pt x="2385" y="904"/>
                  </a:lnTo>
                  <a:lnTo>
                    <a:pt x="2354" y="949"/>
                  </a:lnTo>
                  <a:lnTo>
                    <a:pt x="2325" y="993"/>
                  </a:lnTo>
                  <a:lnTo>
                    <a:pt x="2296" y="1035"/>
                  </a:lnTo>
                  <a:lnTo>
                    <a:pt x="2267" y="1073"/>
                  </a:lnTo>
                  <a:lnTo>
                    <a:pt x="2060" y="1326"/>
                  </a:lnTo>
                  <a:lnTo>
                    <a:pt x="1692" y="1844"/>
                  </a:lnTo>
                  <a:lnTo>
                    <a:pt x="1698" y="1762"/>
                  </a:lnTo>
                  <a:lnTo>
                    <a:pt x="1565" y="1793"/>
                  </a:lnTo>
                  <a:lnTo>
                    <a:pt x="1541" y="1713"/>
                  </a:lnTo>
                  <a:lnTo>
                    <a:pt x="1465" y="1769"/>
                  </a:lnTo>
                  <a:lnTo>
                    <a:pt x="1441" y="1669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89" y="1338"/>
                  </a:lnTo>
                  <a:lnTo>
                    <a:pt x="1756" y="1257"/>
                  </a:lnTo>
                  <a:lnTo>
                    <a:pt x="1823" y="1177"/>
                  </a:lnTo>
                  <a:lnTo>
                    <a:pt x="1890" y="1093"/>
                  </a:lnTo>
                  <a:lnTo>
                    <a:pt x="2183" y="689"/>
                  </a:lnTo>
                  <a:lnTo>
                    <a:pt x="2390" y="369"/>
                  </a:lnTo>
                  <a:lnTo>
                    <a:pt x="2405" y="349"/>
                  </a:lnTo>
                  <a:lnTo>
                    <a:pt x="2412" y="327"/>
                  </a:lnTo>
                  <a:lnTo>
                    <a:pt x="2416" y="304"/>
                  </a:lnTo>
                  <a:lnTo>
                    <a:pt x="2414" y="280"/>
                  </a:lnTo>
                  <a:lnTo>
                    <a:pt x="2410" y="257"/>
                  </a:lnTo>
                  <a:lnTo>
                    <a:pt x="2405" y="231"/>
                  </a:lnTo>
                  <a:lnTo>
                    <a:pt x="2401" y="207"/>
                  </a:lnTo>
                  <a:lnTo>
                    <a:pt x="2400" y="182"/>
                  </a:lnTo>
                  <a:lnTo>
                    <a:pt x="2400" y="157"/>
                  </a:lnTo>
                  <a:lnTo>
                    <a:pt x="2407" y="131"/>
                  </a:lnTo>
                  <a:lnTo>
                    <a:pt x="2420" y="106"/>
                  </a:lnTo>
                  <a:lnTo>
                    <a:pt x="2440" y="82"/>
                  </a:lnTo>
                  <a:lnTo>
                    <a:pt x="2470" y="57"/>
                  </a:lnTo>
                  <a:lnTo>
                    <a:pt x="2510" y="33"/>
                  </a:lnTo>
                  <a:lnTo>
                    <a:pt x="26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9317581A-FE2F-4ED7-A5DF-1A78B14A2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187" y="519003"/>
              <a:ext cx="267185" cy="286545"/>
            </a:xfrm>
            <a:custGeom>
              <a:avLst/>
              <a:gdLst>
                <a:gd name="T0" fmla="*/ 2709 w 3381"/>
                <a:gd name="T1" fmla="*/ 9 h 3626"/>
                <a:gd name="T2" fmla="*/ 2780 w 3381"/>
                <a:gd name="T3" fmla="*/ 57 h 3626"/>
                <a:gd name="T4" fmla="*/ 2814 w 3381"/>
                <a:gd name="T5" fmla="*/ 138 h 3626"/>
                <a:gd name="T6" fmla="*/ 2832 w 3381"/>
                <a:gd name="T7" fmla="*/ 249 h 3626"/>
                <a:gd name="T8" fmla="*/ 2923 w 3381"/>
                <a:gd name="T9" fmla="*/ 282 h 3626"/>
                <a:gd name="T10" fmla="*/ 3009 w 3381"/>
                <a:gd name="T11" fmla="*/ 238 h 3626"/>
                <a:gd name="T12" fmla="*/ 3100 w 3381"/>
                <a:gd name="T13" fmla="*/ 184 h 3626"/>
                <a:gd name="T14" fmla="*/ 3218 w 3381"/>
                <a:gd name="T15" fmla="*/ 189 h 3626"/>
                <a:gd name="T16" fmla="*/ 3314 w 3381"/>
                <a:gd name="T17" fmla="*/ 255 h 3626"/>
                <a:gd name="T18" fmla="*/ 3372 w 3381"/>
                <a:gd name="T19" fmla="*/ 366 h 3626"/>
                <a:gd name="T20" fmla="*/ 3372 w 3381"/>
                <a:gd name="T21" fmla="*/ 526 h 3626"/>
                <a:gd name="T22" fmla="*/ 3320 w 3381"/>
                <a:gd name="T23" fmla="*/ 624 h 3626"/>
                <a:gd name="T24" fmla="*/ 3223 w 3381"/>
                <a:gd name="T25" fmla="*/ 680 h 3626"/>
                <a:gd name="T26" fmla="*/ 3112 w 3381"/>
                <a:gd name="T27" fmla="*/ 689 h 3626"/>
                <a:gd name="T28" fmla="*/ 3012 w 3381"/>
                <a:gd name="T29" fmla="*/ 644 h 3626"/>
                <a:gd name="T30" fmla="*/ 2901 w 3381"/>
                <a:gd name="T31" fmla="*/ 575 h 3626"/>
                <a:gd name="T32" fmla="*/ 2730 w 3381"/>
                <a:gd name="T33" fmla="*/ 607 h 3626"/>
                <a:gd name="T34" fmla="*/ 2589 w 3381"/>
                <a:gd name="T35" fmla="*/ 695 h 3626"/>
                <a:gd name="T36" fmla="*/ 2472 w 3381"/>
                <a:gd name="T37" fmla="*/ 815 h 3626"/>
                <a:gd name="T38" fmla="*/ 2372 w 3381"/>
                <a:gd name="T39" fmla="*/ 949 h 3626"/>
                <a:gd name="T40" fmla="*/ 2285 w 3381"/>
                <a:gd name="T41" fmla="*/ 1073 h 3626"/>
                <a:gd name="T42" fmla="*/ 1645 w 3381"/>
                <a:gd name="T43" fmla="*/ 1931 h 3626"/>
                <a:gd name="T44" fmla="*/ 1012 w 3381"/>
                <a:gd name="T45" fmla="*/ 2853 h 3626"/>
                <a:gd name="T46" fmla="*/ 887 w 3381"/>
                <a:gd name="T47" fmla="*/ 3053 h 3626"/>
                <a:gd name="T48" fmla="*/ 820 w 3381"/>
                <a:gd name="T49" fmla="*/ 3224 h 3626"/>
                <a:gd name="T50" fmla="*/ 829 w 3381"/>
                <a:gd name="T51" fmla="*/ 3295 h 3626"/>
                <a:gd name="T52" fmla="*/ 847 w 3381"/>
                <a:gd name="T53" fmla="*/ 3364 h 3626"/>
                <a:gd name="T54" fmla="*/ 841 w 3381"/>
                <a:gd name="T55" fmla="*/ 3444 h 3626"/>
                <a:gd name="T56" fmla="*/ 789 w 3381"/>
                <a:gd name="T57" fmla="*/ 3533 h 3626"/>
                <a:gd name="T58" fmla="*/ 694 w 3381"/>
                <a:gd name="T59" fmla="*/ 3593 h 3626"/>
                <a:gd name="T60" fmla="*/ 576 w 3381"/>
                <a:gd name="T61" fmla="*/ 3624 h 3626"/>
                <a:gd name="T62" fmla="*/ 467 w 3381"/>
                <a:gd name="T63" fmla="*/ 3615 h 3626"/>
                <a:gd name="T64" fmla="*/ 392 w 3381"/>
                <a:gd name="T65" fmla="*/ 3560 h 3626"/>
                <a:gd name="T66" fmla="*/ 358 w 3381"/>
                <a:gd name="T67" fmla="*/ 3446 h 3626"/>
                <a:gd name="T68" fmla="*/ 361 w 3381"/>
                <a:gd name="T69" fmla="*/ 3351 h 3626"/>
                <a:gd name="T70" fmla="*/ 349 w 3381"/>
                <a:gd name="T71" fmla="*/ 3262 h 3626"/>
                <a:gd name="T72" fmla="*/ 301 w 3381"/>
                <a:gd name="T73" fmla="*/ 3200 h 3626"/>
                <a:gd name="T74" fmla="*/ 225 w 3381"/>
                <a:gd name="T75" fmla="*/ 3153 h 3626"/>
                <a:gd name="T76" fmla="*/ 140 w 3381"/>
                <a:gd name="T77" fmla="*/ 3111 h 3626"/>
                <a:gd name="T78" fmla="*/ 61 w 3381"/>
                <a:gd name="T79" fmla="*/ 3060 h 3626"/>
                <a:gd name="T80" fmla="*/ 10 w 3381"/>
                <a:gd name="T81" fmla="*/ 2991 h 3626"/>
                <a:gd name="T82" fmla="*/ 1 w 3381"/>
                <a:gd name="T83" fmla="*/ 2895 h 3626"/>
                <a:gd name="T84" fmla="*/ 49 w 3381"/>
                <a:gd name="T85" fmla="*/ 2775 h 3626"/>
                <a:gd name="T86" fmla="*/ 134 w 3381"/>
                <a:gd name="T87" fmla="*/ 2713 h 3626"/>
                <a:gd name="T88" fmla="*/ 247 w 3381"/>
                <a:gd name="T89" fmla="*/ 2689 h 3626"/>
                <a:gd name="T90" fmla="*/ 372 w 3381"/>
                <a:gd name="T91" fmla="*/ 2671 h 3626"/>
                <a:gd name="T92" fmla="*/ 527 w 3381"/>
                <a:gd name="T93" fmla="*/ 2609 h 3626"/>
                <a:gd name="T94" fmla="*/ 701 w 3381"/>
                <a:gd name="T95" fmla="*/ 2484 h 3626"/>
                <a:gd name="T96" fmla="*/ 869 w 3381"/>
                <a:gd name="T97" fmla="*/ 2346 h 3626"/>
                <a:gd name="T98" fmla="*/ 1074 w 3381"/>
                <a:gd name="T99" fmla="*/ 2142 h 3626"/>
                <a:gd name="T100" fmla="*/ 1252 w 3381"/>
                <a:gd name="T101" fmla="*/ 1913 h 3626"/>
                <a:gd name="T102" fmla="*/ 1534 w 3381"/>
                <a:gd name="T103" fmla="*/ 1549 h 3626"/>
                <a:gd name="T104" fmla="*/ 1736 w 3381"/>
                <a:gd name="T105" fmla="*/ 1289 h 3626"/>
                <a:gd name="T106" fmla="*/ 1909 w 3381"/>
                <a:gd name="T107" fmla="*/ 1093 h 3626"/>
                <a:gd name="T108" fmla="*/ 2423 w 3381"/>
                <a:gd name="T109" fmla="*/ 349 h 3626"/>
                <a:gd name="T110" fmla="*/ 2432 w 3381"/>
                <a:gd name="T111" fmla="*/ 280 h 3626"/>
                <a:gd name="T112" fmla="*/ 2420 w 3381"/>
                <a:gd name="T113" fmla="*/ 207 h 3626"/>
                <a:gd name="T114" fmla="*/ 2425 w 3381"/>
                <a:gd name="T115" fmla="*/ 131 h 3626"/>
                <a:gd name="T116" fmla="*/ 2489 w 3381"/>
                <a:gd name="T117" fmla="*/ 57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81" h="3626">
                  <a:moveTo>
                    <a:pt x="2629" y="0"/>
                  </a:moveTo>
                  <a:lnTo>
                    <a:pt x="2672" y="2"/>
                  </a:lnTo>
                  <a:lnTo>
                    <a:pt x="2709" y="9"/>
                  </a:lnTo>
                  <a:lnTo>
                    <a:pt x="2738" y="20"/>
                  </a:lnTo>
                  <a:lnTo>
                    <a:pt x="2761" y="37"/>
                  </a:lnTo>
                  <a:lnTo>
                    <a:pt x="2780" y="57"/>
                  </a:lnTo>
                  <a:lnTo>
                    <a:pt x="2794" y="80"/>
                  </a:lnTo>
                  <a:lnTo>
                    <a:pt x="2805" y="107"/>
                  </a:lnTo>
                  <a:lnTo>
                    <a:pt x="2814" y="138"/>
                  </a:lnTo>
                  <a:lnTo>
                    <a:pt x="2821" y="173"/>
                  </a:lnTo>
                  <a:lnTo>
                    <a:pt x="2827" y="209"/>
                  </a:lnTo>
                  <a:lnTo>
                    <a:pt x="2832" y="249"/>
                  </a:lnTo>
                  <a:lnTo>
                    <a:pt x="2860" y="266"/>
                  </a:lnTo>
                  <a:lnTo>
                    <a:pt x="2890" y="278"/>
                  </a:lnTo>
                  <a:lnTo>
                    <a:pt x="2923" y="282"/>
                  </a:lnTo>
                  <a:lnTo>
                    <a:pt x="2958" y="278"/>
                  </a:lnTo>
                  <a:lnTo>
                    <a:pt x="2992" y="266"/>
                  </a:lnTo>
                  <a:lnTo>
                    <a:pt x="3009" y="238"/>
                  </a:lnTo>
                  <a:lnTo>
                    <a:pt x="3034" y="215"/>
                  </a:lnTo>
                  <a:lnTo>
                    <a:pt x="3063" y="197"/>
                  </a:lnTo>
                  <a:lnTo>
                    <a:pt x="3100" y="184"/>
                  </a:lnTo>
                  <a:lnTo>
                    <a:pt x="3138" y="177"/>
                  </a:lnTo>
                  <a:lnTo>
                    <a:pt x="3178" y="178"/>
                  </a:lnTo>
                  <a:lnTo>
                    <a:pt x="3218" y="189"/>
                  </a:lnTo>
                  <a:lnTo>
                    <a:pt x="3252" y="206"/>
                  </a:lnTo>
                  <a:lnTo>
                    <a:pt x="3285" y="227"/>
                  </a:lnTo>
                  <a:lnTo>
                    <a:pt x="3314" y="255"/>
                  </a:lnTo>
                  <a:lnTo>
                    <a:pt x="3338" y="287"/>
                  </a:lnTo>
                  <a:lnTo>
                    <a:pt x="3358" y="324"/>
                  </a:lnTo>
                  <a:lnTo>
                    <a:pt x="3372" y="366"/>
                  </a:lnTo>
                  <a:lnTo>
                    <a:pt x="3380" y="415"/>
                  </a:lnTo>
                  <a:lnTo>
                    <a:pt x="3381" y="467"/>
                  </a:lnTo>
                  <a:lnTo>
                    <a:pt x="3372" y="526"/>
                  </a:lnTo>
                  <a:lnTo>
                    <a:pt x="3361" y="562"/>
                  </a:lnTo>
                  <a:lnTo>
                    <a:pt x="3343" y="597"/>
                  </a:lnTo>
                  <a:lnTo>
                    <a:pt x="3320" y="624"/>
                  </a:lnTo>
                  <a:lnTo>
                    <a:pt x="3290" y="647"/>
                  </a:lnTo>
                  <a:lnTo>
                    <a:pt x="3260" y="667"/>
                  </a:lnTo>
                  <a:lnTo>
                    <a:pt x="3223" y="680"/>
                  </a:lnTo>
                  <a:lnTo>
                    <a:pt x="3187" y="689"/>
                  </a:lnTo>
                  <a:lnTo>
                    <a:pt x="3149" y="693"/>
                  </a:lnTo>
                  <a:lnTo>
                    <a:pt x="3112" y="689"/>
                  </a:lnTo>
                  <a:lnTo>
                    <a:pt x="3076" y="680"/>
                  </a:lnTo>
                  <a:lnTo>
                    <a:pt x="3043" y="666"/>
                  </a:lnTo>
                  <a:lnTo>
                    <a:pt x="3012" y="644"/>
                  </a:lnTo>
                  <a:lnTo>
                    <a:pt x="2987" y="617"/>
                  </a:lnTo>
                  <a:lnTo>
                    <a:pt x="2965" y="582"/>
                  </a:lnTo>
                  <a:lnTo>
                    <a:pt x="2901" y="575"/>
                  </a:lnTo>
                  <a:lnTo>
                    <a:pt x="2840" y="578"/>
                  </a:lnTo>
                  <a:lnTo>
                    <a:pt x="2783" y="589"/>
                  </a:lnTo>
                  <a:lnTo>
                    <a:pt x="2730" y="607"/>
                  </a:lnTo>
                  <a:lnTo>
                    <a:pt x="2680" y="631"/>
                  </a:lnTo>
                  <a:lnTo>
                    <a:pt x="2632" y="660"/>
                  </a:lnTo>
                  <a:lnTo>
                    <a:pt x="2589" y="695"/>
                  </a:lnTo>
                  <a:lnTo>
                    <a:pt x="2547" y="731"/>
                  </a:lnTo>
                  <a:lnTo>
                    <a:pt x="2509" y="773"/>
                  </a:lnTo>
                  <a:lnTo>
                    <a:pt x="2472" y="815"/>
                  </a:lnTo>
                  <a:lnTo>
                    <a:pt x="2438" y="858"/>
                  </a:lnTo>
                  <a:lnTo>
                    <a:pt x="2403" y="904"/>
                  </a:lnTo>
                  <a:lnTo>
                    <a:pt x="2372" y="949"/>
                  </a:lnTo>
                  <a:lnTo>
                    <a:pt x="2341" y="993"/>
                  </a:lnTo>
                  <a:lnTo>
                    <a:pt x="2312" y="1035"/>
                  </a:lnTo>
                  <a:lnTo>
                    <a:pt x="2285" y="1073"/>
                  </a:lnTo>
                  <a:lnTo>
                    <a:pt x="2078" y="1326"/>
                  </a:lnTo>
                  <a:lnTo>
                    <a:pt x="1861" y="1627"/>
                  </a:lnTo>
                  <a:lnTo>
                    <a:pt x="1645" y="1931"/>
                  </a:lnTo>
                  <a:lnTo>
                    <a:pt x="1430" y="2235"/>
                  </a:lnTo>
                  <a:lnTo>
                    <a:pt x="1220" y="2542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47" y="1791"/>
                  </a:lnTo>
                  <a:lnTo>
                    <a:pt x="1440" y="1671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78" y="1355"/>
                  </a:lnTo>
                  <a:lnTo>
                    <a:pt x="1736" y="1289"/>
                  </a:lnTo>
                  <a:lnTo>
                    <a:pt x="1796" y="1226"/>
                  </a:lnTo>
                  <a:lnTo>
                    <a:pt x="1854" y="1160"/>
                  </a:lnTo>
                  <a:lnTo>
                    <a:pt x="1909" y="1093"/>
                  </a:lnTo>
                  <a:lnTo>
                    <a:pt x="2201" y="689"/>
                  </a:lnTo>
                  <a:lnTo>
                    <a:pt x="2409" y="369"/>
                  </a:lnTo>
                  <a:lnTo>
                    <a:pt x="2423" y="349"/>
                  </a:lnTo>
                  <a:lnTo>
                    <a:pt x="2430" y="327"/>
                  </a:lnTo>
                  <a:lnTo>
                    <a:pt x="2432" y="304"/>
                  </a:lnTo>
                  <a:lnTo>
                    <a:pt x="2432" y="280"/>
                  </a:lnTo>
                  <a:lnTo>
                    <a:pt x="2429" y="257"/>
                  </a:lnTo>
                  <a:lnTo>
                    <a:pt x="2423" y="231"/>
                  </a:lnTo>
                  <a:lnTo>
                    <a:pt x="2420" y="207"/>
                  </a:lnTo>
                  <a:lnTo>
                    <a:pt x="2416" y="182"/>
                  </a:lnTo>
                  <a:lnTo>
                    <a:pt x="2418" y="157"/>
                  </a:lnTo>
                  <a:lnTo>
                    <a:pt x="2425" y="131"/>
                  </a:lnTo>
                  <a:lnTo>
                    <a:pt x="2438" y="106"/>
                  </a:lnTo>
                  <a:lnTo>
                    <a:pt x="2458" y="82"/>
                  </a:lnTo>
                  <a:lnTo>
                    <a:pt x="2489" y="57"/>
                  </a:lnTo>
                  <a:lnTo>
                    <a:pt x="2529" y="33"/>
                  </a:lnTo>
                  <a:lnTo>
                    <a:pt x="26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9" name="Oval 7">
              <a:extLst>
                <a:ext uri="{FF2B5EF4-FFF2-40B4-BE49-F238E27FC236}">
                  <a16:creationId xmlns:a16="http://schemas.microsoft.com/office/drawing/2014/main" id="{29664B63-09B9-421A-B63A-3B19FF44CED1}"/>
                </a:ext>
              </a:extLst>
            </p:cNvPr>
            <p:cNvSpPr/>
            <p:nvPr/>
          </p:nvSpPr>
          <p:spPr>
            <a:xfrm>
              <a:off x="5235611" y="1064229"/>
              <a:ext cx="251451" cy="251451"/>
            </a:xfrm>
            <a:custGeom>
              <a:avLst/>
              <a:gdLst/>
              <a:ahLst/>
              <a:cxnLst/>
              <a:rect l="l" t="t" r="r" b="b"/>
              <a:pathLst>
                <a:path w="3816424" h="3816424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0" name="Chord 1">
              <a:extLst>
                <a:ext uri="{FF2B5EF4-FFF2-40B4-BE49-F238E27FC236}">
                  <a16:creationId xmlns:a16="http://schemas.microsoft.com/office/drawing/2014/main" id="{61FD7A6D-B3B9-481F-A989-A366A6F0C873}"/>
                </a:ext>
              </a:extLst>
            </p:cNvPr>
            <p:cNvSpPr/>
            <p:nvPr/>
          </p:nvSpPr>
          <p:spPr>
            <a:xfrm rot="16200000">
              <a:off x="5434155" y="1230709"/>
              <a:ext cx="272228" cy="272559"/>
            </a:xfrm>
            <a:custGeom>
              <a:avLst/>
              <a:gdLst/>
              <a:ahLst/>
              <a:cxnLst/>
              <a:rect l="l" t="t" r="r" b="b"/>
              <a:pathLst>
                <a:path w="3967137" h="3971952">
                  <a:moveTo>
                    <a:pt x="261389" y="1091292"/>
                  </a:moveTo>
                  <a:lnTo>
                    <a:pt x="261389" y="2844253"/>
                  </a:lnTo>
                  <a:cubicBezTo>
                    <a:pt x="261389" y="2868314"/>
                    <a:pt x="241884" y="2887819"/>
                    <a:pt x="217823" y="2887819"/>
                  </a:cubicBezTo>
                  <a:lnTo>
                    <a:pt x="43566" y="2887819"/>
                  </a:lnTo>
                  <a:cubicBezTo>
                    <a:pt x="19505" y="2887819"/>
                    <a:pt x="0" y="2868314"/>
                    <a:pt x="0" y="2844253"/>
                  </a:cubicBezTo>
                  <a:lnTo>
                    <a:pt x="0" y="1091292"/>
                  </a:lnTo>
                  <a:cubicBezTo>
                    <a:pt x="0" y="1067231"/>
                    <a:pt x="19505" y="1047726"/>
                    <a:pt x="43566" y="1047726"/>
                  </a:cubicBezTo>
                  <a:lnTo>
                    <a:pt x="217823" y="1047726"/>
                  </a:lnTo>
                  <a:cubicBezTo>
                    <a:pt x="241884" y="1047726"/>
                    <a:pt x="261389" y="1067231"/>
                    <a:pt x="261389" y="1091292"/>
                  </a:cubicBezTo>
                  <a:close/>
                  <a:moveTo>
                    <a:pt x="1777362" y="1774668"/>
                  </a:moveTo>
                  <a:lnTo>
                    <a:pt x="1417254" y="1774668"/>
                  </a:lnTo>
                  <a:lnTo>
                    <a:pt x="1417254" y="1414560"/>
                  </a:lnTo>
                  <a:lnTo>
                    <a:pt x="1031046" y="1414560"/>
                  </a:lnTo>
                  <a:lnTo>
                    <a:pt x="1031046" y="1774668"/>
                  </a:lnTo>
                  <a:lnTo>
                    <a:pt x="670938" y="1774668"/>
                  </a:lnTo>
                  <a:lnTo>
                    <a:pt x="670938" y="2160876"/>
                  </a:lnTo>
                  <a:lnTo>
                    <a:pt x="1031046" y="2160876"/>
                  </a:lnTo>
                  <a:lnTo>
                    <a:pt x="1031046" y="2520984"/>
                  </a:lnTo>
                  <a:lnTo>
                    <a:pt x="1417254" y="2520984"/>
                  </a:lnTo>
                  <a:lnTo>
                    <a:pt x="1417254" y="2160876"/>
                  </a:lnTo>
                  <a:lnTo>
                    <a:pt x="1777362" y="2160876"/>
                  </a:lnTo>
                  <a:close/>
                  <a:moveTo>
                    <a:pt x="2067493" y="3788343"/>
                  </a:moveTo>
                  <a:cubicBezTo>
                    <a:pt x="1411863" y="3859754"/>
                    <a:pt x="774928" y="3530250"/>
                    <a:pt x="425251" y="2938765"/>
                  </a:cubicBezTo>
                  <a:lnTo>
                    <a:pt x="380806" y="2850254"/>
                  </a:lnTo>
                  <a:lnTo>
                    <a:pt x="380806" y="1084978"/>
                  </a:lnTo>
                  <a:cubicBezTo>
                    <a:pt x="391288" y="1056225"/>
                    <a:pt x="405914" y="1029780"/>
                    <a:pt x="421215" y="1003639"/>
                  </a:cubicBezTo>
                  <a:cubicBezTo>
                    <a:pt x="768423" y="410526"/>
                    <a:pt x="1403978" y="78047"/>
                    <a:pt x="2059899" y="146393"/>
                  </a:cubicBezTo>
                  <a:close/>
                  <a:moveTo>
                    <a:pt x="2442453" y="43566"/>
                  </a:moveTo>
                  <a:lnTo>
                    <a:pt x="2442453" y="3916873"/>
                  </a:lnTo>
                  <a:cubicBezTo>
                    <a:pt x="2442453" y="3940934"/>
                    <a:pt x="2422948" y="3960439"/>
                    <a:pt x="2398887" y="3960439"/>
                  </a:cubicBezTo>
                  <a:lnTo>
                    <a:pt x="2224630" y="3960439"/>
                  </a:lnTo>
                  <a:cubicBezTo>
                    <a:pt x="2200569" y="3960439"/>
                    <a:pt x="2181064" y="3940934"/>
                    <a:pt x="2181064" y="3916873"/>
                  </a:cubicBezTo>
                  <a:lnTo>
                    <a:pt x="2181064" y="43566"/>
                  </a:lnTo>
                  <a:cubicBezTo>
                    <a:pt x="2181064" y="19505"/>
                    <a:pt x="2200569" y="0"/>
                    <a:pt x="2224630" y="0"/>
                  </a:cubicBezTo>
                  <a:lnTo>
                    <a:pt x="2398887" y="0"/>
                  </a:lnTo>
                  <a:cubicBezTo>
                    <a:pt x="2422948" y="0"/>
                    <a:pt x="2442453" y="19505"/>
                    <a:pt x="2442453" y="43566"/>
                  </a:cubicBezTo>
                  <a:close/>
                  <a:moveTo>
                    <a:pt x="3576812" y="3233512"/>
                  </a:moveTo>
                  <a:cubicBezTo>
                    <a:pt x="3575162" y="3242191"/>
                    <a:pt x="3571784" y="3250690"/>
                    <a:pt x="3566575" y="3258503"/>
                  </a:cubicBezTo>
                  <a:lnTo>
                    <a:pt x="3324309" y="3621901"/>
                  </a:lnTo>
                  <a:cubicBezTo>
                    <a:pt x="3303474" y="3653154"/>
                    <a:pt x="3261248" y="3661599"/>
                    <a:pt x="3229996" y="3640764"/>
                  </a:cubicBezTo>
                  <a:lnTo>
                    <a:pt x="2586977" y="3212084"/>
                  </a:lnTo>
                  <a:lnTo>
                    <a:pt x="2586977" y="2523698"/>
                  </a:lnTo>
                  <a:lnTo>
                    <a:pt x="3547712" y="3164190"/>
                  </a:lnTo>
                  <a:cubicBezTo>
                    <a:pt x="3571151" y="3179816"/>
                    <a:pt x="3581762" y="3207474"/>
                    <a:pt x="3576812" y="3233512"/>
                  </a:cubicBezTo>
                  <a:close/>
                  <a:moveTo>
                    <a:pt x="3966131" y="3317297"/>
                  </a:moveTo>
                  <a:cubicBezTo>
                    <a:pt x="3968508" y="3328190"/>
                    <a:pt x="3966729" y="3339990"/>
                    <a:pt x="3960231" y="3350115"/>
                  </a:cubicBezTo>
                  <a:lnTo>
                    <a:pt x="3574032" y="3951911"/>
                  </a:lnTo>
                  <a:cubicBezTo>
                    <a:pt x="3561037" y="3972161"/>
                    <a:pt x="3534087" y="3978041"/>
                    <a:pt x="3513837" y="3965046"/>
                  </a:cubicBezTo>
                  <a:lnTo>
                    <a:pt x="3367182" y="3870931"/>
                  </a:lnTo>
                  <a:cubicBezTo>
                    <a:pt x="3346932" y="3857936"/>
                    <a:pt x="3341051" y="3830986"/>
                    <a:pt x="3354046" y="3810736"/>
                  </a:cubicBezTo>
                  <a:lnTo>
                    <a:pt x="3740245" y="3208940"/>
                  </a:lnTo>
                  <a:cubicBezTo>
                    <a:pt x="3753241" y="3188690"/>
                    <a:pt x="3780191" y="3182809"/>
                    <a:pt x="3800440" y="3195805"/>
                  </a:cubicBezTo>
                  <a:lnTo>
                    <a:pt x="3947096" y="3289920"/>
                  </a:lnTo>
                  <a:cubicBezTo>
                    <a:pt x="3957221" y="3296417"/>
                    <a:pt x="3963753" y="3306404"/>
                    <a:pt x="3966131" y="33172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1" name="Round Same Side Corner Rectangle 5">
              <a:extLst>
                <a:ext uri="{FF2B5EF4-FFF2-40B4-BE49-F238E27FC236}">
                  <a16:creationId xmlns:a16="http://schemas.microsoft.com/office/drawing/2014/main" id="{862B80CD-0DAD-4A16-98FF-73F104E772D7}"/>
                </a:ext>
              </a:extLst>
            </p:cNvPr>
            <p:cNvSpPr/>
            <p:nvPr/>
          </p:nvSpPr>
          <p:spPr>
            <a:xfrm>
              <a:off x="3262532" y="335827"/>
              <a:ext cx="305482" cy="214459"/>
            </a:xfrm>
            <a:custGeom>
              <a:avLst/>
              <a:gdLst/>
              <a:ahLst/>
              <a:cxnLst/>
              <a:rect l="l" t="t" r="r" b="b"/>
              <a:pathLst>
                <a:path w="3934890" h="3325069">
                  <a:moveTo>
                    <a:pt x="3256955" y="2654903"/>
                  </a:moveTo>
                  <a:cubicBezTo>
                    <a:pt x="3442016" y="2654903"/>
                    <a:pt x="3592038" y="2804925"/>
                    <a:pt x="3592038" y="2989986"/>
                  </a:cubicBezTo>
                  <a:cubicBezTo>
                    <a:pt x="3592038" y="3175047"/>
                    <a:pt x="3442016" y="3325069"/>
                    <a:pt x="3256955" y="3325069"/>
                  </a:cubicBezTo>
                  <a:cubicBezTo>
                    <a:pt x="3071894" y="3325069"/>
                    <a:pt x="2921872" y="3175047"/>
                    <a:pt x="2921872" y="2989986"/>
                  </a:cubicBezTo>
                  <a:cubicBezTo>
                    <a:pt x="2921872" y="2804925"/>
                    <a:pt x="3071894" y="2654903"/>
                    <a:pt x="3256955" y="2654903"/>
                  </a:cubicBezTo>
                  <a:close/>
                  <a:moveTo>
                    <a:pt x="1163958" y="2654903"/>
                  </a:moveTo>
                  <a:cubicBezTo>
                    <a:pt x="1349019" y="2654903"/>
                    <a:pt x="1499041" y="2804925"/>
                    <a:pt x="1499041" y="2989986"/>
                  </a:cubicBezTo>
                  <a:cubicBezTo>
                    <a:pt x="1499041" y="3175047"/>
                    <a:pt x="1349019" y="3325069"/>
                    <a:pt x="1163958" y="3325069"/>
                  </a:cubicBezTo>
                  <a:cubicBezTo>
                    <a:pt x="978897" y="3325069"/>
                    <a:pt x="828875" y="3175047"/>
                    <a:pt x="828875" y="2989986"/>
                  </a:cubicBezTo>
                  <a:cubicBezTo>
                    <a:pt x="828875" y="2804925"/>
                    <a:pt x="978897" y="2654903"/>
                    <a:pt x="1163958" y="2654903"/>
                  </a:cubicBezTo>
                  <a:close/>
                  <a:moveTo>
                    <a:pt x="76162" y="2262658"/>
                  </a:moveTo>
                  <a:lnTo>
                    <a:pt x="3934890" y="2262658"/>
                  </a:lnTo>
                  <a:lnTo>
                    <a:pt x="3934890" y="2865907"/>
                  </a:lnTo>
                  <a:lnTo>
                    <a:pt x="3688794" y="2865907"/>
                  </a:lnTo>
                  <a:cubicBezTo>
                    <a:pt x="3630311" y="2683593"/>
                    <a:pt x="3458928" y="2552630"/>
                    <a:pt x="3256956" y="2552630"/>
                  </a:cubicBezTo>
                  <a:cubicBezTo>
                    <a:pt x="3054984" y="2552630"/>
                    <a:pt x="2883601" y="2683593"/>
                    <a:pt x="2825119" y="2865907"/>
                  </a:cubicBezTo>
                  <a:lnTo>
                    <a:pt x="1595797" y="2865907"/>
                  </a:lnTo>
                  <a:cubicBezTo>
                    <a:pt x="1537314" y="2683593"/>
                    <a:pt x="1365931" y="2552630"/>
                    <a:pt x="1163959" y="2552630"/>
                  </a:cubicBezTo>
                  <a:cubicBezTo>
                    <a:pt x="952624" y="2552630"/>
                    <a:pt x="774779" y="2696018"/>
                    <a:pt x="724237" y="2891307"/>
                  </a:cubicBezTo>
                  <a:lnTo>
                    <a:pt x="398213" y="2891307"/>
                  </a:lnTo>
                  <a:cubicBezTo>
                    <a:pt x="178286" y="2891307"/>
                    <a:pt x="0" y="2713021"/>
                    <a:pt x="0" y="2493094"/>
                  </a:cubicBezTo>
                  <a:lnTo>
                    <a:pt x="0" y="2267371"/>
                  </a:lnTo>
                  <a:lnTo>
                    <a:pt x="76162" y="2267371"/>
                  </a:lnTo>
                  <a:close/>
                  <a:moveTo>
                    <a:pt x="940438" y="986308"/>
                  </a:moveTo>
                  <a:cubicBezTo>
                    <a:pt x="831368" y="986308"/>
                    <a:pt x="742949" y="1041027"/>
                    <a:pt x="742949" y="1108525"/>
                  </a:cubicBezTo>
                  <a:lnTo>
                    <a:pt x="742949" y="1420858"/>
                  </a:lnTo>
                  <a:lnTo>
                    <a:pt x="1337996" y="1420858"/>
                  </a:lnTo>
                  <a:lnTo>
                    <a:pt x="1337996" y="986308"/>
                  </a:lnTo>
                  <a:close/>
                  <a:moveTo>
                    <a:pt x="2566126" y="947333"/>
                  </a:moveTo>
                  <a:cubicBezTo>
                    <a:pt x="2490968" y="947333"/>
                    <a:pt x="2430039" y="1008262"/>
                    <a:pt x="2430039" y="1083421"/>
                  </a:cubicBezTo>
                  <a:lnTo>
                    <a:pt x="2430039" y="1283715"/>
                  </a:lnTo>
                  <a:lnTo>
                    <a:pt x="2240561" y="1283715"/>
                  </a:lnTo>
                  <a:cubicBezTo>
                    <a:pt x="2165402" y="1283715"/>
                    <a:pt x="2104473" y="1344644"/>
                    <a:pt x="2104473" y="1419803"/>
                  </a:cubicBezTo>
                  <a:lnTo>
                    <a:pt x="2104473" y="1443548"/>
                  </a:lnTo>
                  <a:cubicBezTo>
                    <a:pt x="2104473" y="1518707"/>
                    <a:pt x="2165402" y="1579635"/>
                    <a:pt x="2240561" y="1579635"/>
                  </a:cubicBezTo>
                  <a:lnTo>
                    <a:pt x="2430039" y="1579635"/>
                  </a:lnTo>
                  <a:lnTo>
                    <a:pt x="2430039" y="1758296"/>
                  </a:lnTo>
                  <a:cubicBezTo>
                    <a:pt x="2430039" y="1833454"/>
                    <a:pt x="2490968" y="1894383"/>
                    <a:pt x="2566126" y="1894383"/>
                  </a:cubicBezTo>
                  <a:lnTo>
                    <a:pt x="2589871" y="1894383"/>
                  </a:lnTo>
                  <a:cubicBezTo>
                    <a:pt x="2665030" y="1894383"/>
                    <a:pt x="2725959" y="1833454"/>
                    <a:pt x="2725959" y="1758296"/>
                  </a:cubicBezTo>
                  <a:lnTo>
                    <a:pt x="2725959" y="1579635"/>
                  </a:lnTo>
                  <a:lnTo>
                    <a:pt x="2915437" y="1579635"/>
                  </a:lnTo>
                  <a:cubicBezTo>
                    <a:pt x="2990595" y="1579635"/>
                    <a:pt x="3051524" y="1518707"/>
                    <a:pt x="3051524" y="1443548"/>
                  </a:cubicBezTo>
                  <a:lnTo>
                    <a:pt x="3051524" y="1419803"/>
                  </a:lnTo>
                  <a:cubicBezTo>
                    <a:pt x="3051524" y="1344644"/>
                    <a:pt x="2990595" y="1283715"/>
                    <a:pt x="2915437" y="1283715"/>
                  </a:cubicBezTo>
                  <a:lnTo>
                    <a:pt x="2725959" y="1283715"/>
                  </a:lnTo>
                  <a:lnTo>
                    <a:pt x="2725959" y="1083421"/>
                  </a:lnTo>
                  <a:cubicBezTo>
                    <a:pt x="2725959" y="1008262"/>
                    <a:pt x="2665030" y="947333"/>
                    <a:pt x="2589871" y="947333"/>
                  </a:cubicBezTo>
                  <a:close/>
                  <a:moveTo>
                    <a:pt x="2175584" y="448446"/>
                  </a:moveTo>
                  <a:lnTo>
                    <a:pt x="2342436" y="448446"/>
                  </a:lnTo>
                  <a:cubicBezTo>
                    <a:pt x="2365949" y="448446"/>
                    <a:pt x="2385010" y="467507"/>
                    <a:pt x="2385010" y="491020"/>
                  </a:cubicBezTo>
                  <a:lnTo>
                    <a:pt x="2385010" y="513872"/>
                  </a:lnTo>
                  <a:cubicBezTo>
                    <a:pt x="2385010" y="537385"/>
                    <a:pt x="2365949" y="556446"/>
                    <a:pt x="2342436" y="556446"/>
                  </a:cubicBezTo>
                  <a:lnTo>
                    <a:pt x="2175584" y="556446"/>
                  </a:lnTo>
                  <a:cubicBezTo>
                    <a:pt x="2152071" y="556446"/>
                    <a:pt x="2133010" y="537385"/>
                    <a:pt x="2133010" y="513872"/>
                  </a:cubicBezTo>
                  <a:lnTo>
                    <a:pt x="2133010" y="491020"/>
                  </a:lnTo>
                  <a:cubicBezTo>
                    <a:pt x="2133010" y="467507"/>
                    <a:pt x="2152071" y="448446"/>
                    <a:pt x="2175584" y="448446"/>
                  </a:cubicBezTo>
                  <a:close/>
                  <a:moveTo>
                    <a:pt x="1313354" y="439278"/>
                  </a:moveTo>
                  <a:lnTo>
                    <a:pt x="1480043" y="446666"/>
                  </a:lnTo>
                  <a:cubicBezTo>
                    <a:pt x="1503533" y="447707"/>
                    <a:pt x="1521731" y="467594"/>
                    <a:pt x="1520690" y="491084"/>
                  </a:cubicBezTo>
                  <a:lnTo>
                    <a:pt x="1519678" y="513913"/>
                  </a:lnTo>
                  <a:cubicBezTo>
                    <a:pt x="1518636" y="537403"/>
                    <a:pt x="1498750" y="555601"/>
                    <a:pt x="1475260" y="554560"/>
                  </a:cubicBezTo>
                  <a:lnTo>
                    <a:pt x="1308572" y="547172"/>
                  </a:lnTo>
                  <a:cubicBezTo>
                    <a:pt x="1285082" y="546130"/>
                    <a:pt x="1266884" y="526244"/>
                    <a:pt x="1267925" y="502754"/>
                  </a:cubicBezTo>
                  <a:lnTo>
                    <a:pt x="1268937" y="479925"/>
                  </a:lnTo>
                  <a:cubicBezTo>
                    <a:pt x="1269978" y="456435"/>
                    <a:pt x="1289864" y="438236"/>
                    <a:pt x="1313354" y="439278"/>
                  </a:cubicBezTo>
                  <a:close/>
                  <a:moveTo>
                    <a:pt x="1782480" y="391192"/>
                  </a:moveTo>
                  <a:lnTo>
                    <a:pt x="1854488" y="391192"/>
                  </a:lnTo>
                  <a:cubicBezTo>
                    <a:pt x="1947917" y="391192"/>
                    <a:pt x="2023656" y="466931"/>
                    <a:pt x="2023656" y="560360"/>
                  </a:cubicBezTo>
                  <a:lnTo>
                    <a:pt x="2023656" y="721195"/>
                  </a:lnTo>
                  <a:lnTo>
                    <a:pt x="3934890" y="721195"/>
                  </a:lnTo>
                  <a:lnTo>
                    <a:pt x="3934890" y="2109731"/>
                  </a:lnTo>
                  <a:lnTo>
                    <a:pt x="14197" y="2109731"/>
                  </a:lnTo>
                  <a:lnTo>
                    <a:pt x="14197" y="2114574"/>
                  </a:lnTo>
                  <a:lnTo>
                    <a:pt x="0" y="2114574"/>
                  </a:lnTo>
                  <a:lnTo>
                    <a:pt x="0" y="1828455"/>
                  </a:lnTo>
                  <a:cubicBezTo>
                    <a:pt x="0" y="1608528"/>
                    <a:pt x="178286" y="1430242"/>
                    <a:pt x="398213" y="1430242"/>
                  </a:cubicBezTo>
                  <a:lnTo>
                    <a:pt x="519518" y="1430242"/>
                  </a:lnTo>
                  <a:lnTo>
                    <a:pt x="519518" y="977203"/>
                  </a:lnTo>
                  <a:cubicBezTo>
                    <a:pt x="519518" y="876538"/>
                    <a:pt x="601123" y="794933"/>
                    <a:pt x="701788" y="794933"/>
                  </a:cubicBezTo>
                  <a:lnTo>
                    <a:pt x="1349377" y="794933"/>
                  </a:lnTo>
                  <a:lnTo>
                    <a:pt x="1349377" y="721195"/>
                  </a:lnTo>
                  <a:lnTo>
                    <a:pt x="1613312" y="721195"/>
                  </a:lnTo>
                  <a:lnTo>
                    <a:pt x="1613312" y="560360"/>
                  </a:lnTo>
                  <a:cubicBezTo>
                    <a:pt x="1613312" y="466931"/>
                    <a:pt x="1689051" y="391192"/>
                    <a:pt x="1782480" y="391192"/>
                  </a:cubicBezTo>
                  <a:close/>
                  <a:moveTo>
                    <a:pt x="2217013" y="121841"/>
                  </a:moveTo>
                  <a:cubicBezTo>
                    <a:pt x="2228118" y="123263"/>
                    <a:pt x="2238680" y="128922"/>
                    <a:pt x="2246068" y="138480"/>
                  </a:cubicBezTo>
                  <a:lnTo>
                    <a:pt x="2260428" y="157060"/>
                  </a:lnTo>
                  <a:cubicBezTo>
                    <a:pt x="2275203" y="176176"/>
                    <a:pt x="2271684" y="203650"/>
                    <a:pt x="2252568" y="218425"/>
                  </a:cubicBezTo>
                  <a:lnTo>
                    <a:pt x="2122407" y="319028"/>
                  </a:lnTo>
                  <a:cubicBezTo>
                    <a:pt x="2103291" y="333803"/>
                    <a:pt x="2075817" y="330283"/>
                    <a:pt x="2061042" y="311168"/>
                  </a:cubicBezTo>
                  <a:lnTo>
                    <a:pt x="2046682" y="292588"/>
                  </a:lnTo>
                  <a:cubicBezTo>
                    <a:pt x="2031907" y="273472"/>
                    <a:pt x="2035426" y="245997"/>
                    <a:pt x="2054542" y="231223"/>
                  </a:cubicBezTo>
                  <a:lnTo>
                    <a:pt x="2184703" y="130620"/>
                  </a:lnTo>
                  <a:cubicBezTo>
                    <a:pt x="2194261" y="123232"/>
                    <a:pt x="2205908" y="120418"/>
                    <a:pt x="2217013" y="121841"/>
                  </a:cubicBezTo>
                  <a:close/>
                  <a:moveTo>
                    <a:pt x="1478016" y="112448"/>
                  </a:moveTo>
                  <a:cubicBezTo>
                    <a:pt x="1488894" y="113071"/>
                    <a:pt x="1499534" y="117844"/>
                    <a:pt x="1507358" y="126619"/>
                  </a:cubicBezTo>
                  <a:lnTo>
                    <a:pt x="1618401" y="251155"/>
                  </a:lnTo>
                  <a:cubicBezTo>
                    <a:pt x="1634050" y="268704"/>
                    <a:pt x="1632508" y="295617"/>
                    <a:pt x="1614958" y="311265"/>
                  </a:cubicBezTo>
                  <a:lnTo>
                    <a:pt x="1597902" y="326473"/>
                  </a:lnTo>
                  <a:cubicBezTo>
                    <a:pt x="1580352" y="342122"/>
                    <a:pt x="1553440" y="340580"/>
                    <a:pt x="1537792" y="323030"/>
                  </a:cubicBezTo>
                  <a:lnTo>
                    <a:pt x="1426749" y="198495"/>
                  </a:lnTo>
                  <a:cubicBezTo>
                    <a:pt x="1411101" y="180945"/>
                    <a:pt x="1412642" y="154033"/>
                    <a:pt x="1430192" y="138385"/>
                  </a:cubicBezTo>
                  <a:lnTo>
                    <a:pt x="1447248" y="123176"/>
                  </a:lnTo>
                  <a:cubicBezTo>
                    <a:pt x="1456023" y="115352"/>
                    <a:pt x="1467139" y="111825"/>
                    <a:pt x="1478016" y="112448"/>
                  </a:cubicBezTo>
                  <a:close/>
                  <a:moveTo>
                    <a:pt x="1837237" y="58"/>
                  </a:moveTo>
                  <a:lnTo>
                    <a:pt x="1861379" y="1283"/>
                  </a:lnTo>
                  <a:cubicBezTo>
                    <a:pt x="1886217" y="2543"/>
                    <a:pt x="1905332" y="23700"/>
                    <a:pt x="1904072" y="48538"/>
                  </a:cubicBezTo>
                  <a:lnTo>
                    <a:pt x="1895868" y="210266"/>
                  </a:lnTo>
                  <a:cubicBezTo>
                    <a:pt x="1894608" y="235105"/>
                    <a:pt x="1873451" y="254219"/>
                    <a:pt x="1848613" y="252959"/>
                  </a:cubicBezTo>
                  <a:lnTo>
                    <a:pt x="1824471" y="251735"/>
                  </a:lnTo>
                  <a:cubicBezTo>
                    <a:pt x="1799633" y="250475"/>
                    <a:pt x="1780518" y="229317"/>
                    <a:pt x="1781778" y="204479"/>
                  </a:cubicBezTo>
                  <a:lnTo>
                    <a:pt x="1789981" y="42751"/>
                  </a:lnTo>
                  <a:cubicBezTo>
                    <a:pt x="1791241" y="17913"/>
                    <a:pt x="1812399" y="-1201"/>
                    <a:pt x="1837237" y="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2" name="Parallelogram 8">
              <a:extLst>
                <a:ext uri="{FF2B5EF4-FFF2-40B4-BE49-F238E27FC236}">
                  <a16:creationId xmlns:a16="http://schemas.microsoft.com/office/drawing/2014/main" id="{29C7349D-3DF5-4396-8A71-A073040AAEED}"/>
                </a:ext>
              </a:extLst>
            </p:cNvPr>
            <p:cNvSpPr/>
            <p:nvPr/>
          </p:nvSpPr>
          <p:spPr>
            <a:xfrm>
              <a:off x="4863131" y="1826407"/>
              <a:ext cx="330566" cy="201637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7CDDD1EB-FF7C-45FB-94B8-81D15122F022}"/>
                </a:ext>
              </a:extLst>
            </p:cNvPr>
            <p:cNvSpPr>
              <a:spLocks noEditPoints="1"/>
            </p:cNvSpPr>
            <p:nvPr/>
          </p:nvSpPr>
          <p:spPr bwMode="auto">
            <a:xfrm rot="21253676">
              <a:off x="3149259" y="539297"/>
              <a:ext cx="226547" cy="281295"/>
            </a:xfrm>
            <a:custGeom>
              <a:avLst/>
              <a:gdLst>
                <a:gd name="T0" fmla="*/ 284 w 1949"/>
                <a:gd name="T1" fmla="*/ 218 h 2420"/>
                <a:gd name="T2" fmla="*/ 313 w 1949"/>
                <a:gd name="T3" fmla="*/ 242 h 2420"/>
                <a:gd name="T4" fmla="*/ 313 w 1949"/>
                <a:gd name="T5" fmla="*/ 258 h 2420"/>
                <a:gd name="T6" fmla="*/ 171 w 1949"/>
                <a:gd name="T7" fmla="*/ 423 h 2420"/>
                <a:gd name="T8" fmla="*/ 362 w 1949"/>
                <a:gd name="T9" fmla="*/ 309 h 2420"/>
                <a:gd name="T10" fmla="*/ 398 w 1949"/>
                <a:gd name="T11" fmla="*/ 349 h 2420"/>
                <a:gd name="T12" fmla="*/ 286 w 1949"/>
                <a:gd name="T13" fmla="*/ 469 h 2420"/>
                <a:gd name="T14" fmla="*/ 262 w 1949"/>
                <a:gd name="T15" fmla="*/ 531 h 2420"/>
                <a:gd name="T16" fmla="*/ 273 w 1949"/>
                <a:gd name="T17" fmla="*/ 532 h 2420"/>
                <a:gd name="T18" fmla="*/ 482 w 1949"/>
                <a:gd name="T19" fmla="*/ 438 h 2420"/>
                <a:gd name="T20" fmla="*/ 337 w 1949"/>
                <a:gd name="T21" fmla="*/ 616 h 2420"/>
                <a:gd name="T22" fmla="*/ 351 w 1949"/>
                <a:gd name="T23" fmla="*/ 629 h 2420"/>
                <a:gd name="T24" fmla="*/ 449 w 1949"/>
                <a:gd name="T25" fmla="*/ 560 h 2420"/>
                <a:gd name="T26" fmla="*/ 533 w 1949"/>
                <a:gd name="T27" fmla="*/ 516 h 2420"/>
                <a:gd name="T28" fmla="*/ 546 w 1949"/>
                <a:gd name="T29" fmla="*/ 565 h 2420"/>
                <a:gd name="T30" fmla="*/ 469 w 1949"/>
                <a:gd name="T31" fmla="*/ 642 h 2420"/>
                <a:gd name="T32" fmla="*/ 422 w 1949"/>
                <a:gd name="T33" fmla="*/ 712 h 2420"/>
                <a:gd name="T34" fmla="*/ 606 w 1949"/>
                <a:gd name="T35" fmla="*/ 598 h 2420"/>
                <a:gd name="T36" fmla="*/ 626 w 1949"/>
                <a:gd name="T37" fmla="*/ 598 h 2420"/>
                <a:gd name="T38" fmla="*/ 646 w 1949"/>
                <a:gd name="T39" fmla="*/ 614 h 2420"/>
                <a:gd name="T40" fmla="*/ 653 w 1949"/>
                <a:gd name="T41" fmla="*/ 638 h 2420"/>
                <a:gd name="T42" fmla="*/ 609 w 1949"/>
                <a:gd name="T43" fmla="*/ 702 h 2420"/>
                <a:gd name="T44" fmla="*/ 506 w 1949"/>
                <a:gd name="T45" fmla="*/ 791 h 2420"/>
                <a:gd name="T46" fmla="*/ 633 w 1949"/>
                <a:gd name="T47" fmla="*/ 872 h 2420"/>
                <a:gd name="T48" fmla="*/ 1162 w 1949"/>
                <a:gd name="T49" fmla="*/ 1307 h 2420"/>
                <a:gd name="T50" fmla="*/ 1709 w 1949"/>
                <a:gd name="T51" fmla="*/ 1996 h 2420"/>
                <a:gd name="T52" fmla="*/ 1944 w 1949"/>
                <a:gd name="T53" fmla="*/ 2387 h 2420"/>
                <a:gd name="T54" fmla="*/ 1884 w 1949"/>
                <a:gd name="T55" fmla="*/ 2420 h 2420"/>
                <a:gd name="T56" fmla="*/ 1515 w 1949"/>
                <a:gd name="T57" fmla="*/ 1932 h 2420"/>
                <a:gd name="T58" fmla="*/ 1037 w 1949"/>
                <a:gd name="T59" fmla="*/ 1343 h 2420"/>
                <a:gd name="T60" fmla="*/ 617 w 1949"/>
                <a:gd name="T61" fmla="*/ 1000 h 2420"/>
                <a:gd name="T62" fmla="*/ 391 w 1949"/>
                <a:gd name="T63" fmla="*/ 863 h 2420"/>
                <a:gd name="T64" fmla="*/ 257 w 1949"/>
                <a:gd name="T65" fmla="*/ 707 h 2420"/>
                <a:gd name="T66" fmla="*/ 118 w 1949"/>
                <a:gd name="T67" fmla="*/ 552 h 2420"/>
                <a:gd name="T68" fmla="*/ 20 w 1949"/>
                <a:gd name="T69" fmla="*/ 447 h 2420"/>
                <a:gd name="T70" fmla="*/ 7 w 1949"/>
                <a:gd name="T71" fmla="*/ 371 h 2420"/>
                <a:gd name="T72" fmla="*/ 75 w 1949"/>
                <a:gd name="T73" fmla="*/ 327 h 2420"/>
                <a:gd name="T74" fmla="*/ 115 w 1949"/>
                <a:gd name="T75" fmla="*/ 338 h 2420"/>
                <a:gd name="T76" fmla="*/ 555 w 1949"/>
                <a:gd name="T77" fmla="*/ 3 h 2420"/>
                <a:gd name="T78" fmla="*/ 529 w 1949"/>
                <a:gd name="T79" fmla="*/ 36 h 2420"/>
                <a:gd name="T80" fmla="*/ 560 w 1949"/>
                <a:gd name="T81" fmla="*/ 132 h 2420"/>
                <a:gd name="T82" fmla="*/ 660 w 1949"/>
                <a:gd name="T83" fmla="*/ 220 h 2420"/>
                <a:gd name="T84" fmla="*/ 780 w 1949"/>
                <a:gd name="T85" fmla="*/ 300 h 2420"/>
                <a:gd name="T86" fmla="*/ 855 w 1949"/>
                <a:gd name="T87" fmla="*/ 411 h 2420"/>
                <a:gd name="T88" fmla="*/ 822 w 1949"/>
                <a:gd name="T89" fmla="*/ 540 h 2420"/>
                <a:gd name="T90" fmla="*/ 709 w 1949"/>
                <a:gd name="T91" fmla="*/ 560 h 2420"/>
                <a:gd name="T92" fmla="*/ 597 w 1949"/>
                <a:gd name="T93" fmla="*/ 483 h 2420"/>
                <a:gd name="T94" fmla="*/ 462 w 1949"/>
                <a:gd name="T95" fmla="*/ 349 h 2420"/>
                <a:gd name="T96" fmla="*/ 360 w 1949"/>
                <a:gd name="T97" fmla="*/ 194 h 2420"/>
                <a:gd name="T98" fmla="*/ 358 w 1949"/>
                <a:gd name="T99" fmla="*/ 87 h 2420"/>
                <a:gd name="T100" fmla="*/ 427 w 1949"/>
                <a:gd name="T101" fmla="*/ 14 h 2420"/>
                <a:gd name="T102" fmla="*/ 533 w 1949"/>
                <a:gd name="T103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49" h="2420">
                  <a:moveTo>
                    <a:pt x="262" y="214"/>
                  </a:moveTo>
                  <a:lnTo>
                    <a:pt x="267" y="214"/>
                  </a:lnTo>
                  <a:lnTo>
                    <a:pt x="277" y="216"/>
                  </a:lnTo>
                  <a:lnTo>
                    <a:pt x="284" y="218"/>
                  </a:lnTo>
                  <a:lnTo>
                    <a:pt x="289" y="218"/>
                  </a:lnTo>
                  <a:lnTo>
                    <a:pt x="302" y="225"/>
                  </a:lnTo>
                  <a:lnTo>
                    <a:pt x="309" y="234"/>
                  </a:lnTo>
                  <a:lnTo>
                    <a:pt x="313" y="242"/>
                  </a:lnTo>
                  <a:lnTo>
                    <a:pt x="315" y="247"/>
                  </a:lnTo>
                  <a:lnTo>
                    <a:pt x="315" y="251"/>
                  </a:lnTo>
                  <a:lnTo>
                    <a:pt x="315" y="252"/>
                  </a:lnTo>
                  <a:lnTo>
                    <a:pt x="313" y="258"/>
                  </a:lnTo>
                  <a:lnTo>
                    <a:pt x="311" y="263"/>
                  </a:lnTo>
                  <a:lnTo>
                    <a:pt x="309" y="271"/>
                  </a:lnTo>
                  <a:lnTo>
                    <a:pt x="166" y="405"/>
                  </a:lnTo>
                  <a:lnTo>
                    <a:pt x="171" y="423"/>
                  </a:lnTo>
                  <a:lnTo>
                    <a:pt x="180" y="434"/>
                  </a:lnTo>
                  <a:lnTo>
                    <a:pt x="198" y="438"/>
                  </a:lnTo>
                  <a:lnTo>
                    <a:pt x="349" y="311"/>
                  </a:lnTo>
                  <a:lnTo>
                    <a:pt x="362" y="309"/>
                  </a:lnTo>
                  <a:lnTo>
                    <a:pt x="375" y="314"/>
                  </a:lnTo>
                  <a:lnTo>
                    <a:pt x="386" y="322"/>
                  </a:lnTo>
                  <a:lnTo>
                    <a:pt x="395" y="336"/>
                  </a:lnTo>
                  <a:lnTo>
                    <a:pt x="398" y="349"/>
                  </a:lnTo>
                  <a:lnTo>
                    <a:pt x="398" y="362"/>
                  </a:lnTo>
                  <a:lnTo>
                    <a:pt x="362" y="400"/>
                  </a:lnTo>
                  <a:lnTo>
                    <a:pt x="324" y="434"/>
                  </a:lnTo>
                  <a:lnTo>
                    <a:pt x="286" y="469"/>
                  </a:lnTo>
                  <a:lnTo>
                    <a:pt x="249" y="507"/>
                  </a:lnTo>
                  <a:lnTo>
                    <a:pt x="255" y="525"/>
                  </a:lnTo>
                  <a:lnTo>
                    <a:pt x="258" y="529"/>
                  </a:lnTo>
                  <a:lnTo>
                    <a:pt x="262" y="531"/>
                  </a:lnTo>
                  <a:lnTo>
                    <a:pt x="264" y="532"/>
                  </a:lnTo>
                  <a:lnTo>
                    <a:pt x="267" y="534"/>
                  </a:lnTo>
                  <a:lnTo>
                    <a:pt x="269" y="534"/>
                  </a:lnTo>
                  <a:lnTo>
                    <a:pt x="273" y="532"/>
                  </a:lnTo>
                  <a:lnTo>
                    <a:pt x="278" y="531"/>
                  </a:lnTo>
                  <a:lnTo>
                    <a:pt x="438" y="405"/>
                  </a:lnTo>
                  <a:lnTo>
                    <a:pt x="469" y="418"/>
                  </a:lnTo>
                  <a:lnTo>
                    <a:pt x="482" y="438"/>
                  </a:lnTo>
                  <a:lnTo>
                    <a:pt x="482" y="465"/>
                  </a:lnTo>
                  <a:lnTo>
                    <a:pt x="335" y="602"/>
                  </a:lnTo>
                  <a:lnTo>
                    <a:pt x="335" y="611"/>
                  </a:lnTo>
                  <a:lnTo>
                    <a:pt x="337" y="616"/>
                  </a:lnTo>
                  <a:lnTo>
                    <a:pt x="338" y="622"/>
                  </a:lnTo>
                  <a:lnTo>
                    <a:pt x="342" y="623"/>
                  </a:lnTo>
                  <a:lnTo>
                    <a:pt x="347" y="625"/>
                  </a:lnTo>
                  <a:lnTo>
                    <a:pt x="351" y="629"/>
                  </a:lnTo>
                  <a:lnTo>
                    <a:pt x="358" y="631"/>
                  </a:lnTo>
                  <a:lnTo>
                    <a:pt x="387" y="612"/>
                  </a:lnTo>
                  <a:lnTo>
                    <a:pt x="417" y="587"/>
                  </a:lnTo>
                  <a:lnTo>
                    <a:pt x="449" y="560"/>
                  </a:lnTo>
                  <a:lnTo>
                    <a:pt x="480" y="532"/>
                  </a:lnTo>
                  <a:lnTo>
                    <a:pt x="515" y="511"/>
                  </a:lnTo>
                  <a:lnTo>
                    <a:pt x="524" y="512"/>
                  </a:lnTo>
                  <a:lnTo>
                    <a:pt x="533" y="516"/>
                  </a:lnTo>
                  <a:lnTo>
                    <a:pt x="542" y="522"/>
                  </a:lnTo>
                  <a:lnTo>
                    <a:pt x="549" y="534"/>
                  </a:lnTo>
                  <a:lnTo>
                    <a:pt x="553" y="549"/>
                  </a:lnTo>
                  <a:lnTo>
                    <a:pt x="546" y="565"/>
                  </a:lnTo>
                  <a:lnTo>
                    <a:pt x="531" y="583"/>
                  </a:lnTo>
                  <a:lnTo>
                    <a:pt x="513" y="602"/>
                  </a:lnTo>
                  <a:lnTo>
                    <a:pt x="491" y="622"/>
                  </a:lnTo>
                  <a:lnTo>
                    <a:pt x="469" y="642"/>
                  </a:lnTo>
                  <a:lnTo>
                    <a:pt x="447" y="660"/>
                  </a:lnTo>
                  <a:lnTo>
                    <a:pt x="429" y="680"/>
                  </a:lnTo>
                  <a:lnTo>
                    <a:pt x="418" y="698"/>
                  </a:lnTo>
                  <a:lnTo>
                    <a:pt x="422" y="712"/>
                  </a:lnTo>
                  <a:lnTo>
                    <a:pt x="427" y="722"/>
                  </a:lnTo>
                  <a:lnTo>
                    <a:pt x="437" y="727"/>
                  </a:lnTo>
                  <a:lnTo>
                    <a:pt x="449" y="727"/>
                  </a:lnTo>
                  <a:lnTo>
                    <a:pt x="606" y="598"/>
                  </a:lnTo>
                  <a:lnTo>
                    <a:pt x="611" y="598"/>
                  </a:lnTo>
                  <a:lnTo>
                    <a:pt x="617" y="598"/>
                  </a:lnTo>
                  <a:lnTo>
                    <a:pt x="622" y="598"/>
                  </a:lnTo>
                  <a:lnTo>
                    <a:pt x="626" y="598"/>
                  </a:lnTo>
                  <a:lnTo>
                    <a:pt x="633" y="602"/>
                  </a:lnTo>
                  <a:lnTo>
                    <a:pt x="638" y="605"/>
                  </a:lnTo>
                  <a:lnTo>
                    <a:pt x="642" y="609"/>
                  </a:lnTo>
                  <a:lnTo>
                    <a:pt x="646" y="614"/>
                  </a:lnTo>
                  <a:lnTo>
                    <a:pt x="649" y="620"/>
                  </a:lnTo>
                  <a:lnTo>
                    <a:pt x="655" y="625"/>
                  </a:lnTo>
                  <a:lnTo>
                    <a:pt x="653" y="631"/>
                  </a:lnTo>
                  <a:lnTo>
                    <a:pt x="653" y="638"/>
                  </a:lnTo>
                  <a:lnTo>
                    <a:pt x="651" y="645"/>
                  </a:lnTo>
                  <a:lnTo>
                    <a:pt x="649" y="651"/>
                  </a:lnTo>
                  <a:lnTo>
                    <a:pt x="633" y="678"/>
                  </a:lnTo>
                  <a:lnTo>
                    <a:pt x="609" y="702"/>
                  </a:lnTo>
                  <a:lnTo>
                    <a:pt x="582" y="723"/>
                  </a:lnTo>
                  <a:lnTo>
                    <a:pt x="555" y="743"/>
                  </a:lnTo>
                  <a:lnTo>
                    <a:pt x="527" y="765"/>
                  </a:lnTo>
                  <a:lnTo>
                    <a:pt x="506" y="791"/>
                  </a:lnTo>
                  <a:lnTo>
                    <a:pt x="506" y="803"/>
                  </a:lnTo>
                  <a:lnTo>
                    <a:pt x="511" y="814"/>
                  </a:lnTo>
                  <a:lnTo>
                    <a:pt x="522" y="822"/>
                  </a:lnTo>
                  <a:lnTo>
                    <a:pt x="633" y="872"/>
                  </a:lnTo>
                  <a:lnTo>
                    <a:pt x="746" y="927"/>
                  </a:lnTo>
                  <a:lnTo>
                    <a:pt x="862" y="987"/>
                  </a:lnTo>
                  <a:lnTo>
                    <a:pt x="1013" y="1143"/>
                  </a:lnTo>
                  <a:lnTo>
                    <a:pt x="1162" y="1307"/>
                  </a:lnTo>
                  <a:lnTo>
                    <a:pt x="1306" y="1476"/>
                  </a:lnTo>
                  <a:lnTo>
                    <a:pt x="1446" y="1649"/>
                  </a:lnTo>
                  <a:lnTo>
                    <a:pt x="1580" y="1823"/>
                  </a:lnTo>
                  <a:lnTo>
                    <a:pt x="1709" y="1996"/>
                  </a:lnTo>
                  <a:lnTo>
                    <a:pt x="1833" y="2169"/>
                  </a:lnTo>
                  <a:lnTo>
                    <a:pt x="1949" y="2338"/>
                  </a:lnTo>
                  <a:lnTo>
                    <a:pt x="1949" y="2367"/>
                  </a:lnTo>
                  <a:lnTo>
                    <a:pt x="1944" y="2387"/>
                  </a:lnTo>
                  <a:lnTo>
                    <a:pt x="1931" y="2403"/>
                  </a:lnTo>
                  <a:lnTo>
                    <a:pt x="1915" y="2414"/>
                  </a:lnTo>
                  <a:lnTo>
                    <a:pt x="1898" y="2420"/>
                  </a:lnTo>
                  <a:lnTo>
                    <a:pt x="1884" y="2420"/>
                  </a:lnTo>
                  <a:lnTo>
                    <a:pt x="1866" y="2418"/>
                  </a:lnTo>
                  <a:lnTo>
                    <a:pt x="1747" y="2252"/>
                  </a:lnTo>
                  <a:lnTo>
                    <a:pt x="1629" y="2091"/>
                  </a:lnTo>
                  <a:lnTo>
                    <a:pt x="1515" y="1932"/>
                  </a:lnTo>
                  <a:lnTo>
                    <a:pt x="1398" y="1778"/>
                  </a:lnTo>
                  <a:lnTo>
                    <a:pt x="1280" y="1629"/>
                  </a:lnTo>
                  <a:lnTo>
                    <a:pt x="1160" y="1483"/>
                  </a:lnTo>
                  <a:lnTo>
                    <a:pt x="1037" y="1343"/>
                  </a:lnTo>
                  <a:lnTo>
                    <a:pt x="906" y="1207"/>
                  </a:lnTo>
                  <a:lnTo>
                    <a:pt x="769" y="1078"/>
                  </a:lnTo>
                  <a:lnTo>
                    <a:pt x="693" y="1038"/>
                  </a:lnTo>
                  <a:lnTo>
                    <a:pt x="617" y="1000"/>
                  </a:lnTo>
                  <a:lnTo>
                    <a:pt x="535" y="963"/>
                  </a:lnTo>
                  <a:lnTo>
                    <a:pt x="446" y="927"/>
                  </a:lnTo>
                  <a:lnTo>
                    <a:pt x="420" y="896"/>
                  </a:lnTo>
                  <a:lnTo>
                    <a:pt x="391" y="863"/>
                  </a:lnTo>
                  <a:lnTo>
                    <a:pt x="360" y="827"/>
                  </a:lnTo>
                  <a:lnTo>
                    <a:pt x="327" y="789"/>
                  </a:lnTo>
                  <a:lnTo>
                    <a:pt x="291" y="749"/>
                  </a:lnTo>
                  <a:lnTo>
                    <a:pt x="257" y="707"/>
                  </a:lnTo>
                  <a:lnTo>
                    <a:pt x="220" y="667"/>
                  </a:lnTo>
                  <a:lnTo>
                    <a:pt x="184" y="627"/>
                  </a:lnTo>
                  <a:lnTo>
                    <a:pt x="151" y="589"/>
                  </a:lnTo>
                  <a:lnTo>
                    <a:pt x="118" y="552"/>
                  </a:lnTo>
                  <a:lnTo>
                    <a:pt x="87" y="520"/>
                  </a:lnTo>
                  <a:lnTo>
                    <a:pt x="62" y="491"/>
                  </a:lnTo>
                  <a:lnTo>
                    <a:pt x="38" y="465"/>
                  </a:lnTo>
                  <a:lnTo>
                    <a:pt x="20" y="447"/>
                  </a:lnTo>
                  <a:lnTo>
                    <a:pt x="6" y="434"/>
                  </a:lnTo>
                  <a:lnTo>
                    <a:pt x="0" y="414"/>
                  </a:lnTo>
                  <a:lnTo>
                    <a:pt x="0" y="392"/>
                  </a:lnTo>
                  <a:lnTo>
                    <a:pt x="7" y="371"/>
                  </a:lnTo>
                  <a:lnTo>
                    <a:pt x="26" y="347"/>
                  </a:lnTo>
                  <a:lnTo>
                    <a:pt x="47" y="334"/>
                  </a:lnTo>
                  <a:lnTo>
                    <a:pt x="62" y="329"/>
                  </a:lnTo>
                  <a:lnTo>
                    <a:pt x="75" y="327"/>
                  </a:lnTo>
                  <a:lnTo>
                    <a:pt x="86" y="329"/>
                  </a:lnTo>
                  <a:lnTo>
                    <a:pt x="95" y="332"/>
                  </a:lnTo>
                  <a:lnTo>
                    <a:pt x="104" y="336"/>
                  </a:lnTo>
                  <a:lnTo>
                    <a:pt x="115" y="338"/>
                  </a:lnTo>
                  <a:lnTo>
                    <a:pt x="262" y="214"/>
                  </a:lnTo>
                  <a:close/>
                  <a:moveTo>
                    <a:pt x="533" y="0"/>
                  </a:moveTo>
                  <a:lnTo>
                    <a:pt x="546" y="2"/>
                  </a:lnTo>
                  <a:lnTo>
                    <a:pt x="555" y="3"/>
                  </a:lnTo>
                  <a:lnTo>
                    <a:pt x="558" y="7"/>
                  </a:lnTo>
                  <a:lnTo>
                    <a:pt x="544" y="12"/>
                  </a:lnTo>
                  <a:lnTo>
                    <a:pt x="535" y="22"/>
                  </a:lnTo>
                  <a:lnTo>
                    <a:pt x="529" y="36"/>
                  </a:lnTo>
                  <a:lnTo>
                    <a:pt x="529" y="54"/>
                  </a:lnTo>
                  <a:lnTo>
                    <a:pt x="535" y="78"/>
                  </a:lnTo>
                  <a:lnTo>
                    <a:pt x="546" y="105"/>
                  </a:lnTo>
                  <a:lnTo>
                    <a:pt x="560" y="132"/>
                  </a:lnTo>
                  <a:lnTo>
                    <a:pt x="580" y="158"/>
                  </a:lnTo>
                  <a:lnTo>
                    <a:pt x="604" y="180"/>
                  </a:lnTo>
                  <a:lnTo>
                    <a:pt x="631" y="200"/>
                  </a:lnTo>
                  <a:lnTo>
                    <a:pt x="660" y="220"/>
                  </a:lnTo>
                  <a:lnTo>
                    <a:pt x="691" y="238"/>
                  </a:lnTo>
                  <a:lnTo>
                    <a:pt x="722" y="258"/>
                  </a:lnTo>
                  <a:lnTo>
                    <a:pt x="751" y="278"/>
                  </a:lnTo>
                  <a:lnTo>
                    <a:pt x="780" y="300"/>
                  </a:lnTo>
                  <a:lnTo>
                    <a:pt x="804" y="323"/>
                  </a:lnTo>
                  <a:lnTo>
                    <a:pt x="826" y="349"/>
                  </a:lnTo>
                  <a:lnTo>
                    <a:pt x="842" y="378"/>
                  </a:lnTo>
                  <a:lnTo>
                    <a:pt x="855" y="411"/>
                  </a:lnTo>
                  <a:lnTo>
                    <a:pt x="858" y="447"/>
                  </a:lnTo>
                  <a:lnTo>
                    <a:pt x="855" y="489"/>
                  </a:lnTo>
                  <a:lnTo>
                    <a:pt x="844" y="516"/>
                  </a:lnTo>
                  <a:lnTo>
                    <a:pt x="822" y="540"/>
                  </a:lnTo>
                  <a:lnTo>
                    <a:pt x="795" y="556"/>
                  </a:lnTo>
                  <a:lnTo>
                    <a:pt x="762" y="565"/>
                  </a:lnTo>
                  <a:lnTo>
                    <a:pt x="727" y="565"/>
                  </a:lnTo>
                  <a:lnTo>
                    <a:pt x="709" y="560"/>
                  </a:lnTo>
                  <a:lnTo>
                    <a:pt x="686" y="549"/>
                  </a:lnTo>
                  <a:lnTo>
                    <a:pt x="660" y="532"/>
                  </a:lnTo>
                  <a:lnTo>
                    <a:pt x="629" y="511"/>
                  </a:lnTo>
                  <a:lnTo>
                    <a:pt x="597" y="483"/>
                  </a:lnTo>
                  <a:lnTo>
                    <a:pt x="564" y="454"/>
                  </a:lnTo>
                  <a:lnTo>
                    <a:pt x="529" y="422"/>
                  </a:lnTo>
                  <a:lnTo>
                    <a:pt x="495" y="385"/>
                  </a:lnTo>
                  <a:lnTo>
                    <a:pt x="462" y="349"/>
                  </a:lnTo>
                  <a:lnTo>
                    <a:pt x="431" y="311"/>
                  </a:lnTo>
                  <a:lnTo>
                    <a:pt x="404" y="271"/>
                  </a:lnTo>
                  <a:lnTo>
                    <a:pt x="380" y="232"/>
                  </a:lnTo>
                  <a:lnTo>
                    <a:pt x="360" y="194"/>
                  </a:lnTo>
                  <a:lnTo>
                    <a:pt x="353" y="171"/>
                  </a:lnTo>
                  <a:lnTo>
                    <a:pt x="349" y="143"/>
                  </a:lnTo>
                  <a:lnTo>
                    <a:pt x="351" y="114"/>
                  </a:lnTo>
                  <a:lnTo>
                    <a:pt x="358" y="87"/>
                  </a:lnTo>
                  <a:lnTo>
                    <a:pt x="369" y="62"/>
                  </a:lnTo>
                  <a:lnTo>
                    <a:pt x="386" y="42"/>
                  </a:lnTo>
                  <a:lnTo>
                    <a:pt x="406" y="27"/>
                  </a:lnTo>
                  <a:lnTo>
                    <a:pt x="427" y="14"/>
                  </a:lnTo>
                  <a:lnTo>
                    <a:pt x="457" y="5"/>
                  </a:lnTo>
                  <a:lnTo>
                    <a:pt x="487" y="0"/>
                  </a:lnTo>
                  <a:lnTo>
                    <a:pt x="518" y="2"/>
                  </a:lnTo>
                  <a:lnTo>
                    <a:pt x="5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582DF6D3-EB9A-4699-99BE-8F1F5DDD9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196" y="464392"/>
              <a:ext cx="272557" cy="272111"/>
            </a:xfrm>
            <a:custGeom>
              <a:avLst/>
              <a:gdLst/>
              <a:ahLst/>
              <a:cxnLst/>
              <a:rect l="l" t="t" r="r" b="b"/>
              <a:pathLst>
                <a:path w="3788345" h="3782142">
                  <a:moveTo>
                    <a:pt x="3559909" y="1946081"/>
                  </a:moveTo>
                  <a:lnTo>
                    <a:pt x="3571003" y="1946081"/>
                  </a:lnTo>
                  <a:lnTo>
                    <a:pt x="3598234" y="1951628"/>
                  </a:lnTo>
                  <a:lnTo>
                    <a:pt x="3623952" y="1957680"/>
                  </a:lnTo>
                  <a:lnTo>
                    <a:pt x="3648661" y="1965244"/>
                  </a:lnTo>
                  <a:lnTo>
                    <a:pt x="3671858" y="1975329"/>
                  </a:lnTo>
                  <a:lnTo>
                    <a:pt x="3692029" y="1986927"/>
                  </a:lnTo>
                  <a:lnTo>
                    <a:pt x="3710183" y="2001047"/>
                  </a:lnTo>
                  <a:lnTo>
                    <a:pt x="3725815" y="2018192"/>
                  </a:lnTo>
                  <a:lnTo>
                    <a:pt x="3746995" y="2049457"/>
                  </a:lnTo>
                  <a:lnTo>
                    <a:pt x="3763636" y="2082739"/>
                  </a:lnTo>
                  <a:lnTo>
                    <a:pt x="3775234" y="2116526"/>
                  </a:lnTo>
                  <a:lnTo>
                    <a:pt x="3783807" y="2151321"/>
                  </a:lnTo>
                  <a:lnTo>
                    <a:pt x="3787337" y="2187124"/>
                  </a:lnTo>
                  <a:lnTo>
                    <a:pt x="3788345" y="2223936"/>
                  </a:lnTo>
                  <a:lnTo>
                    <a:pt x="3785320" y="2259235"/>
                  </a:lnTo>
                  <a:lnTo>
                    <a:pt x="3779772" y="2296047"/>
                  </a:lnTo>
                  <a:lnTo>
                    <a:pt x="3772713" y="2331851"/>
                  </a:lnTo>
                  <a:lnTo>
                    <a:pt x="3762627" y="2367654"/>
                  </a:lnTo>
                  <a:lnTo>
                    <a:pt x="3750525" y="2402449"/>
                  </a:lnTo>
                  <a:lnTo>
                    <a:pt x="3736909" y="2436235"/>
                  </a:lnTo>
                  <a:lnTo>
                    <a:pt x="3722285" y="2468509"/>
                  </a:lnTo>
                  <a:lnTo>
                    <a:pt x="3706653" y="2499774"/>
                  </a:lnTo>
                  <a:lnTo>
                    <a:pt x="3691020" y="2529022"/>
                  </a:lnTo>
                  <a:lnTo>
                    <a:pt x="3674379" y="2555748"/>
                  </a:lnTo>
                  <a:lnTo>
                    <a:pt x="3657234" y="2580458"/>
                  </a:lnTo>
                  <a:lnTo>
                    <a:pt x="3641602" y="2603150"/>
                  </a:lnTo>
                  <a:lnTo>
                    <a:pt x="3617396" y="2630885"/>
                  </a:lnTo>
                  <a:lnTo>
                    <a:pt x="3591174" y="2657612"/>
                  </a:lnTo>
                  <a:lnTo>
                    <a:pt x="3560918" y="2682321"/>
                  </a:lnTo>
                  <a:lnTo>
                    <a:pt x="3527636" y="2704005"/>
                  </a:lnTo>
                  <a:lnTo>
                    <a:pt x="3491832" y="2723167"/>
                  </a:lnTo>
                  <a:lnTo>
                    <a:pt x="3454516" y="2738800"/>
                  </a:lnTo>
                  <a:lnTo>
                    <a:pt x="3415183" y="2750902"/>
                  </a:lnTo>
                  <a:lnTo>
                    <a:pt x="3395012" y="2753424"/>
                  </a:lnTo>
                  <a:lnTo>
                    <a:pt x="3373832" y="2754432"/>
                  </a:lnTo>
                  <a:lnTo>
                    <a:pt x="3352653" y="2754432"/>
                  </a:lnTo>
                  <a:lnTo>
                    <a:pt x="3329960" y="2752919"/>
                  </a:lnTo>
                  <a:lnTo>
                    <a:pt x="3307772" y="2751911"/>
                  </a:lnTo>
                  <a:lnTo>
                    <a:pt x="3284576" y="2750902"/>
                  </a:lnTo>
                  <a:lnTo>
                    <a:pt x="3263900" y="2751911"/>
                  </a:lnTo>
                  <a:lnTo>
                    <a:pt x="3242721" y="2754432"/>
                  </a:lnTo>
                  <a:lnTo>
                    <a:pt x="3223559" y="2759979"/>
                  </a:lnTo>
                  <a:lnTo>
                    <a:pt x="3204900" y="2768552"/>
                  </a:lnTo>
                  <a:lnTo>
                    <a:pt x="3189268" y="2781159"/>
                  </a:lnTo>
                  <a:lnTo>
                    <a:pt x="3172123" y="2800321"/>
                  </a:lnTo>
                  <a:lnTo>
                    <a:pt x="3156490" y="2823518"/>
                  </a:lnTo>
                  <a:lnTo>
                    <a:pt x="3142875" y="2847219"/>
                  </a:lnTo>
                  <a:lnTo>
                    <a:pt x="3129764" y="2870919"/>
                  </a:lnTo>
                  <a:lnTo>
                    <a:pt x="3117157" y="2895629"/>
                  </a:lnTo>
                  <a:lnTo>
                    <a:pt x="3097994" y="2927902"/>
                  </a:lnTo>
                  <a:lnTo>
                    <a:pt x="3078328" y="2961689"/>
                  </a:lnTo>
                  <a:lnTo>
                    <a:pt x="3058157" y="2995475"/>
                  </a:lnTo>
                  <a:lnTo>
                    <a:pt x="3037482" y="3028757"/>
                  </a:lnTo>
                  <a:lnTo>
                    <a:pt x="3015294" y="3061535"/>
                  </a:lnTo>
                  <a:lnTo>
                    <a:pt x="2991593" y="3092800"/>
                  </a:lnTo>
                  <a:lnTo>
                    <a:pt x="2966883" y="3122048"/>
                  </a:lnTo>
                  <a:lnTo>
                    <a:pt x="2940157" y="3147766"/>
                  </a:lnTo>
                  <a:lnTo>
                    <a:pt x="2910909" y="3169954"/>
                  </a:lnTo>
                  <a:lnTo>
                    <a:pt x="2867541" y="3196680"/>
                  </a:lnTo>
                  <a:lnTo>
                    <a:pt x="2820140" y="3221390"/>
                  </a:lnTo>
                  <a:lnTo>
                    <a:pt x="2768704" y="3241561"/>
                  </a:lnTo>
                  <a:lnTo>
                    <a:pt x="2715251" y="3257193"/>
                  </a:lnTo>
                  <a:lnTo>
                    <a:pt x="2688020" y="3261732"/>
                  </a:lnTo>
                  <a:lnTo>
                    <a:pt x="2659276" y="3266270"/>
                  </a:lnTo>
                  <a:lnTo>
                    <a:pt x="2630028" y="3268791"/>
                  </a:lnTo>
                  <a:lnTo>
                    <a:pt x="2600781" y="3272826"/>
                  </a:lnTo>
                  <a:lnTo>
                    <a:pt x="2572541" y="3276356"/>
                  </a:lnTo>
                  <a:lnTo>
                    <a:pt x="2544806" y="3280894"/>
                  </a:lnTo>
                  <a:lnTo>
                    <a:pt x="2518080" y="3287450"/>
                  </a:lnTo>
                  <a:lnTo>
                    <a:pt x="2493370" y="3295518"/>
                  </a:lnTo>
                  <a:lnTo>
                    <a:pt x="2470678" y="3306612"/>
                  </a:lnTo>
                  <a:lnTo>
                    <a:pt x="2451516" y="3321236"/>
                  </a:lnTo>
                  <a:lnTo>
                    <a:pt x="2434875" y="3339390"/>
                  </a:lnTo>
                  <a:lnTo>
                    <a:pt x="2421259" y="3359561"/>
                  </a:lnTo>
                  <a:lnTo>
                    <a:pt x="2411174" y="3382757"/>
                  </a:lnTo>
                  <a:lnTo>
                    <a:pt x="2402097" y="3407467"/>
                  </a:lnTo>
                  <a:lnTo>
                    <a:pt x="2394533" y="3433185"/>
                  </a:lnTo>
                  <a:lnTo>
                    <a:pt x="2386464" y="3460416"/>
                  </a:lnTo>
                  <a:lnTo>
                    <a:pt x="2377892" y="3489159"/>
                  </a:lnTo>
                  <a:lnTo>
                    <a:pt x="2370832" y="3517398"/>
                  </a:lnTo>
                  <a:lnTo>
                    <a:pt x="2362259" y="3545638"/>
                  </a:lnTo>
                  <a:lnTo>
                    <a:pt x="2354191" y="3574381"/>
                  </a:lnTo>
                  <a:lnTo>
                    <a:pt x="2344105" y="3602621"/>
                  </a:lnTo>
                  <a:lnTo>
                    <a:pt x="2334020" y="3630356"/>
                  </a:lnTo>
                  <a:lnTo>
                    <a:pt x="2322926" y="3656074"/>
                  </a:lnTo>
                  <a:lnTo>
                    <a:pt x="2310319" y="3680783"/>
                  </a:lnTo>
                  <a:lnTo>
                    <a:pt x="2295695" y="3702467"/>
                  </a:lnTo>
                  <a:lnTo>
                    <a:pt x="2279054" y="3723646"/>
                  </a:lnTo>
                  <a:lnTo>
                    <a:pt x="2259892" y="3741800"/>
                  </a:lnTo>
                  <a:lnTo>
                    <a:pt x="2238712" y="3756929"/>
                  </a:lnTo>
                  <a:lnTo>
                    <a:pt x="2215011" y="3769535"/>
                  </a:lnTo>
                  <a:lnTo>
                    <a:pt x="2190806" y="3777099"/>
                  </a:lnTo>
                  <a:lnTo>
                    <a:pt x="2165088" y="3780629"/>
                  </a:lnTo>
                  <a:lnTo>
                    <a:pt x="2138866" y="3782142"/>
                  </a:lnTo>
                  <a:lnTo>
                    <a:pt x="2111131" y="3781638"/>
                  </a:lnTo>
                  <a:lnTo>
                    <a:pt x="2082892" y="3779621"/>
                  </a:lnTo>
                  <a:lnTo>
                    <a:pt x="2054148" y="3776091"/>
                  </a:lnTo>
                  <a:lnTo>
                    <a:pt x="2025909" y="3772057"/>
                  </a:lnTo>
                  <a:lnTo>
                    <a:pt x="1997669" y="3768527"/>
                  </a:lnTo>
                  <a:lnTo>
                    <a:pt x="1970943" y="3766005"/>
                  </a:lnTo>
                  <a:lnTo>
                    <a:pt x="1944216" y="3764997"/>
                  </a:lnTo>
                  <a:lnTo>
                    <a:pt x="1947242" y="3756929"/>
                  </a:lnTo>
                  <a:lnTo>
                    <a:pt x="1975481" y="3756929"/>
                  </a:lnTo>
                  <a:lnTo>
                    <a:pt x="2005738" y="3756929"/>
                  </a:lnTo>
                  <a:lnTo>
                    <a:pt x="2037003" y="3755920"/>
                  </a:lnTo>
                  <a:lnTo>
                    <a:pt x="2067259" y="3753903"/>
                  </a:lnTo>
                  <a:lnTo>
                    <a:pt x="2097515" y="3751382"/>
                  </a:lnTo>
                  <a:lnTo>
                    <a:pt x="2125755" y="3747347"/>
                  </a:lnTo>
                  <a:lnTo>
                    <a:pt x="2152481" y="3741800"/>
                  </a:lnTo>
                  <a:lnTo>
                    <a:pt x="2177191" y="3733732"/>
                  </a:lnTo>
                  <a:lnTo>
                    <a:pt x="2199379" y="3724655"/>
                  </a:lnTo>
                  <a:lnTo>
                    <a:pt x="2216524" y="3712552"/>
                  </a:lnTo>
                  <a:lnTo>
                    <a:pt x="2230644" y="3697928"/>
                  </a:lnTo>
                  <a:lnTo>
                    <a:pt x="2242242" y="3680783"/>
                  </a:lnTo>
                  <a:lnTo>
                    <a:pt x="2253336" y="3658595"/>
                  </a:lnTo>
                  <a:lnTo>
                    <a:pt x="2262413" y="3633886"/>
                  </a:lnTo>
                  <a:lnTo>
                    <a:pt x="2270986" y="3605646"/>
                  </a:lnTo>
                  <a:lnTo>
                    <a:pt x="2278045" y="3575894"/>
                  </a:lnTo>
                  <a:lnTo>
                    <a:pt x="2284601" y="3545134"/>
                  </a:lnTo>
                  <a:lnTo>
                    <a:pt x="2291157" y="3512860"/>
                  </a:lnTo>
                  <a:lnTo>
                    <a:pt x="2297208" y="3479578"/>
                  </a:lnTo>
                  <a:lnTo>
                    <a:pt x="2303763" y="3447809"/>
                  </a:lnTo>
                  <a:lnTo>
                    <a:pt x="2310319" y="3414527"/>
                  </a:lnTo>
                  <a:lnTo>
                    <a:pt x="2317379" y="3383766"/>
                  </a:lnTo>
                  <a:lnTo>
                    <a:pt x="2324943" y="3353509"/>
                  </a:lnTo>
                  <a:lnTo>
                    <a:pt x="2333011" y="3325774"/>
                  </a:lnTo>
                  <a:lnTo>
                    <a:pt x="2343097" y="3300056"/>
                  </a:lnTo>
                  <a:lnTo>
                    <a:pt x="2354191" y="3277868"/>
                  </a:lnTo>
                  <a:lnTo>
                    <a:pt x="2366293" y="3258706"/>
                  </a:lnTo>
                  <a:lnTo>
                    <a:pt x="2385456" y="3238535"/>
                  </a:lnTo>
                  <a:lnTo>
                    <a:pt x="2406635" y="3221390"/>
                  </a:lnTo>
                  <a:lnTo>
                    <a:pt x="2430336" y="3206766"/>
                  </a:lnTo>
                  <a:lnTo>
                    <a:pt x="2456054" y="3193655"/>
                  </a:lnTo>
                  <a:lnTo>
                    <a:pt x="2483285" y="3183569"/>
                  </a:lnTo>
                  <a:lnTo>
                    <a:pt x="2512028" y="3174492"/>
                  </a:lnTo>
                  <a:lnTo>
                    <a:pt x="2542285" y="3166928"/>
                  </a:lnTo>
                  <a:lnTo>
                    <a:pt x="2573550" y="3159868"/>
                  </a:lnTo>
                  <a:lnTo>
                    <a:pt x="2604311" y="3152304"/>
                  </a:lnTo>
                  <a:lnTo>
                    <a:pt x="2635575" y="3146253"/>
                  </a:lnTo>
                  <a:lnTo>
                    <a:pt x="2667849" y="3138689"/>
                  </a:lnTo>
                  <a:lnTo>
                    <a:pt x="2699114" y="3130620"/>
                  </a:lnTo>
                  <a:lnTo>
                    <a:pt x="2729370" y="3121543"/>
                  </a:lnTo>
                  <a:lnTo>
                    <a:pt x="2758618" y="3111458"/>
                  </a:lnTo>
                  <a:lnTo>
                    <a:pt x="2786858" y="3098347"/>
                  </a:lnTo>
                  <a:lnTo>
                    <a:pt x="2813584" y="3083723"/>
                  </a:lnTo>
                  <a:lnTo>
                    <a:pt x="2838294" y="3065569"/>
                  </a:lnTo>
                  <a:lnTo>
                    <a:pt x="2860482" y="3045398"/>
                  </a:lnTo>
                  <a:lnTo>
                    <a:pt x="2880653" y="3020689"/>
                  </a:lnTo>
                  <a:lnTo>
                    <a:pt x="2906370" y="2980851"/>
                  </a:lnTo>
                  <a:lnTo>
                    <a:pt x="2929063" y="2938996"/>
                  </a:lnTo>
                  <a:lnTo>
                    <a:pt x="2950242" y="2894620"/>
                  </a:lnTo>
                  <a:lnTo>
                    <a:pt x="2970413" y="2849236"/>
                  </a:lnTo>
                  <a:lnTo>
                    <a:pt x="2988567" y="2803347"/>
                  </a:lnTo>
                  <a:lnTo>
                    <a:pt x="3007225" y="2756449"/>
                  </a:lnTo>
                  <a:lnTo>
                    <a:pt x="3026388" y="2709552"/>
                  </a:lnTo>
                  <a:lnTo>
                    <a:pt x="3032439" y="2692911"/>
                  </a:lnTo>
                  <a:lnTo>
                    <a:pt x="3041012" y="2673748"/>
                  </a:lnTo>
                  <a:lnTo>
                    <a:pt x="3048071" y="2652569"/>
                  </a:lnTo>
                  <a:lnTo>
                    <a:pt x="3053618" y="2629877"/>
                  </a:lnTo>
                  <a:lnTo>
                    <a:pt x="3055635" y="2606176"/>
                  </a:lnTo>
                  <a:lnTo>
                    <a:pt x="3053618" y="2582979"/>
                  </a:lnTo>
                  <a:lnTo>
                    <a:pt x="3052106" y="2576928"/>
                  </a:lnTo>
                  <a:lnTo>
                    <a:pt x="3048071" y="2566842"/>
                  </a:lnTo>
                  <a:lnTo>
                    <a:pt x="3042524" y="2553731"/>
                  </a:lnTo>
                  <a:lnTo>
                    <a:pt x="3036473" y="2537090"/>
                  </a:lnTo>
                  <a:lnTo>
                    <a:pt x="3028909" y="2517928"/>
                  </a:lnTo>
                  <a:lnTo>
                    <a:pt x="3022353" y="2494227"/>
                  </a:lnTo>
                  <a:lnTo>
                    <a:pt x="3017815" y="2467500"/>
                  </a:lnTo>
                  <a:lnTo>
                    <a:pt x="3013276" y="2438252"/>
                  </a:lnTo>
                  <a:lnTo>
                    <a:pt x="3014285" y="2441782"/>
                  </a:lnTo>
                  <a:lnTo>
                    <a:pt x="3015294" y="2441782"/>
                  </a:lnTo>
                  <a:lnTo>
                    <a:pt x="3015294" y="2437244"/>
                  </a:lnTo>
                  <a:lnTo>
                    <a:pt x="3015294" y="2430184"/>
                  </a:lnTo>
                  <a:lnTo>
                    <a:pt x="3016302" y="2419090"/>
                  </a:lnTo>
                  <a:lnTo>
                    <a:pt x="3017311" y="2404466"/>
                  </a:lnTo>
                  <a:lnTo>
                    <a:pt x="3018823" y="2387825"/>
                  </a:lnTo>
                  <a:lnTo>
                    <a:pt x="3021849" y="2368663"/>
                  </a:lnTo>
                  <a:lnTo>
                    <a:pt x="3026388" y="2346475"/>
                  </a:lnTo>
                  <a:lnTo>
                    <a:pt x="3032439" y="2323782"/>
                  </a:lnTo>
                  <a:lnTo>
                    <a:pt x="3040003" y="2299073"/>
                  </a:lnTo>
                  <a:lnTo>
                    <a:pt x="3050088" y="2272346"/>
                  </a:lnTo>
                  <a:lnTo>
                    <a:pt x="3062191" y="2244611"/>
                  </a:lnTo>
                  <a:lnTo>
                    <a:pt x="3076815" y="2217381"/>
                  </a:lnTo>
                  <a:lnTo>
                    <a:pt x="3093960" y="2188637"/>
                  </a:lnTo>
                  <a:lnTo>
                    <a:pt x="3114131" y="2160398"/>
                  </a:lnTo>
                  <a:lnTo>
                    <a:pt x="3138336" y="2132158"/>
                  </a:lnTo>
                  <a:lnTo>
                    <a:pt x="3165567" y="2104423"/>
                  </a:lnTo>
                  <a:lnTo>
                    <a:pt x="3195824" y="2077192"/>
                  </a:lnTo>
                  <a:lnTo>
                    <a:pt x="3231627" y="2051474"/>
                  </a:lnTo>
                  <a:lnTo>
                    <a:pt x="3269952" y="2026765"/>
                  </a:lnTo>
                  <a:lnTo>
                    <a:pt x="3314328" y="2003568"/>
                  </a:lnTo>
                  <a:lnTo>
                    <a:pt x="3426781" y="1959697"/>
                  </a:lnTo>
                  <a:lnTo>
                    <a:pt x="3438883" y="1957680"/>
                  </a:lnTo>
                  <a:lnTo>
                    <a:pt x="3453507" y="1956167"/>
                  </a:lnTo>
                  <a:lnTo>
                    <a:pt x="3471157" y="1954150"/>
                  </a:lnTo>
                  <a:lnTo>
                    <a:pt x="3490319" y="1951628"/>
                  </a:lnTo>
                  <a:lnTo>
                    <a:pt x="3509482" y="1949611"/>
                  </a:lnTo>
                  <a:lnTo>
                    <a:pt x="3528644" y="1947594"/>
                  </a:lnTo>
                  <a:lnTo>
                    <a:pt x="3546294" y="1946586"/>
                  </a:lnTo>
                  <a:close/>
                  <a:moveTo>
                    <a:pt x="3271797" y="76200"/>
                  </a:moveTo>
                  <a:lnTo>
                    <a:pt x="3292421" y="76200"/>
                  </a:lnTo>
                  <a:lnTo>
                    <a:pt x="3343044" y="86512"/>
                  </a:lnTo>
                  <a:lnTo>
                    <a:pt x="3390855" y="97762"/>
                  </a:lnTo>
                  <a:lnTo>
                    <a:pt x="3436791" y="111824"/>
                  </a:lnTo>
                  <a:lnTo>
                    <a:pt x="3479914" y="130573"/>
                  </a:lnTo>
                  <a:lnTo>
                    <a:pt x="3517412" y="152135"/>
                  </a:lnTo>
                  <a:lnTo>
                    <a:pt x="3551161" y="178384"/>
                  </a:lnTo>
                  <a:lnTo>
                    <a:pt x="3580223" y="210257"/>
                  </a:lnTo>
                  <a:lnTo>
                    <a:pt x="3619596" y="268380"/>
                  </a:lnTo>
                  <a:lnTo>
                    <a:pt x="3650532" y="330253"/>
                  </a:lnTo>
                  <a:lnTo>
                    <a:pt x="3672094" y="393063"/>
                  </a:lnTo>
                  <a:lnTo>
                    <a:pt x="3688031" y="457748"/>
                  </a:lnTo>
                  <a:lnTo>
                    <a:pt x="3694593" y="524308"/>
                  </a:lnTo>
                  <a:lnTo>
                    <a:pt x="3696468" y="592743"/>
                  </a:lnTo>
                  <a:lnTo>
                    <a:pt x="3690843" y="658365"/>
                  </a:lnTo>
                  <a:lnTo>
                    <a:pt x="3680531" y="726800"/>
                  </a:lnTo>
                  <a:lnTo>
                    <a:pt x="3667407" y="793360"/>
                  </a:lnTo>
                  <a:lnTo>
                    <a:pt x="3648657" y="859920"/>
                  </a:lnTo>
                  <a:lnTo>
                    <a:pt x="3626158" y="924605"/>
                  </a:lnTo>
                  <a:lnTo>
                    <a:pt x="3600847" y="987415"/>
                  </a:lnTo>
                  <a:lnTo>
                    <a:pt x="3573660" y="1047413"/>
                  </a:lnTo>
                  <a:lnTo>
                    <a:pt x="3544599" y="1105535"/>
                  </a:lnTo>
                  <a:lnTo>
                    <a:pt x="3515538" y="1159908"/>
                  </a:lnTo>
                  <a:lnTo>
                    <a:pt x="3484601" y="1209594"/>
                  </a:lnTo>
                  <a:lnTo>
                    <a:pt x="3452727" y="1255530"/>
                  </a:lnTo>
                  <a:lnTo>
                    <a:pt x="3423666" y="1297716"/>
                  </a:lnTo>
                  <a:lnTo>
                    <a:pt x="3378668" y="1349276"/>
                  </a:lnTo>
                  <a:lnTo>
                    <a:pt x="3329920" y="1398962"/>
                  </a:lnTo>
                  <a:lnTo>
                    <a:pt x="3273672" y="1444897"/>
                  </a:lnTo>
                  <a:lnTo>
                    <a:pt x="3211799" y="1485208"/>
                  </a:lnTo>
                  <a:lnTo>
                    <a:pt x="3145239" y="1520832"/>
                  </a:lnTo>
                  <a:lnTo>
                    <a:pt x="3075867" y="1549893"/>
                  </a:lnTo>
                  <a:lnTo>
                    <a:pt x="3002745" y="1572393"/>
                  </a:lnTo>
                  <a:lnTo>
                    <a:pt x="2965246" y="1577080"/>
                  </a:lnTo>
                  <a:lnTo>
                    <a:pt x="2925873" y="1578955"/>
                  </a:lnTo>
                  <a:lnTo>
                    <a:pt x="2886499" y="1578955"/>
                  </a:lnTo>
                  <a:lnTo>
                    <a:pt x="2844313" y="1576142"/>
                  </a:lnTo>
                  <a:lnTo>
                    <a:pt x="2803065" y="1574267"/>
                  </a:lnTo>
                  <a:lnTo>
                    <a:pt x="2759942" y="1572393"/>
                  </a:lnTo>
                  <a:lnTo>
                    <a:pt x="2721506" y="1574267"/>
                  </a:lnTo>
                  <a:lnTo>
                    <a:pt x="2682132" y="1578955"/>
                  </a:lnTo>
                  <a:lnTo>
                    <a:pt x="2646509" y="1589267"/>
                  </a:lnTo>
                  <a:lnTo>
                    <a:pt x="2611822" y="1605204"/>
                  </a:lnTo>
                  <a:lnTo>
                    <a:pt x="2582761" y="1628640"/>
                  </a:lnTo>
                  <a:lnTo>
                    <a:pt x="2550887" y="1664264"/>
                  </a:lnTo>
                  <a:lnTo>
                    <a:pt x="2521826" y="1707387"/>
                  </a:lnTo>
                  <a:lnTo>
                    <a:pt x="2496514" y="1751448"/>
                  </a:lnTo>
                  <a:lnTo>
                    <a:pt x="2472140" y="1795509"/>
                  </a:lnTo>
                  <a:lnTo>
                    <a:pt x="2448704" y="1841445"/>
                  </a:lnTo>
                  <a:lnTo>
                    <a:pt x="2413080" y="1901442"/>
                  </a:lnTo>
                  <a:lnTo>
                    <a:pt x="2376519" y="1964252"/>
                  </a:lnTo>
                  <a:lnTo>
                    <a:pt x="2339021" y="2027062"/>
                  </a:lnTo>
                  <a:lnTo>
                    <a:pt x="2300585" y="2088935"/>
                  </a:lnTo>
                  <a:lnTo>
                    <a:pt x="2259336" y="2149870"/>
                  </a:lnTo>
                  <a:lnTo>
                    <a:pt x="2215275" y="2207993"/>
                  </a:lnTo>
                  <a:lnTo>
                    <a:pt x="2169340" y="2262366"/>
                  </a:lnTo>
                  <a:lnTo>
                    <a:pt x="2119654" y="2310177"/>
                  </a:lnTo>
                  <a:lnTo>
                    <a:pt x="2065281" y="2351425"/>
                  </a:lnTo>
                  <a:lnTo>
                    <a:pt x="1984659" y="2401111"/>
                  </a:lnTo>
                  <a:lnTo>
                    <a:pt x="1896538" y="2447046"/>
                  </a:lnTo>
                  <a:lnTo>
                    <a:pt x="1800916" y="2484545"/>
                  </a:lnTo>
                  <a:lnTo>
                    <a:pt x="1701545" y="2513606"/>
                  </a:lnTo>
                  <a:lnTo>
                    <a:pt x="1650922" y="2522043"/>
                  </a:lnTo>
                  <a:lnTo>
                    <a:pt x="1597487" y="2530481"/>
                  </a:lnTo>
                  <a:lnTo>
                    <a:pt x="1543114" y="2535168"/>
                  </a:lnTo>
                  <a:lnTo>
                    <a:pt x="1488741" y="2542668"/>
                  </a:lnTo>
                  <a:lnTo>
                    <a:pt x="1436243" y="2549230"/>
                  </a:lnTo>
                  <a:lnTo>
                    <a:pt x="1384683" y="2557667"/>
                  </a:lnTo>
                  <a:lnTo>
                    <a:pt x="1334997" y="2569854"/>
                  </a:lnTo>
                  <a:lnTo>
                    <a:pt x="1289061" y="2584853"/>
                  </a:lnTo>
                  <a:lnTo>
                    <a:pt x="1246875" y="2605478"/>
                  </a:lnTo>
                  <a:lnTo>
                    <a:pt x="1211252" y="2632664"/>
                  </a:lnTo>
                  <a:lnTo>
                    <a:pt x="1180315" y="2666413"/>
                  </a:lnTo>
                  <a:lnTo>
                    <a:pt x="1155004" y="2703911"/>
                  </a:lnTo>
                  <a:lnTo>
                    <a:pt x="1136255" y="2747035"/>
                  </a:lnTo>
                  <a:lnTo>
                    <a:pt x="1119380" y="2792970"/>
                  </a:lnTo>
                  <a:lnTo>
                    <a:pt x="1105318" y="2840781"/>
                  </a:lnTo>
                  <a:lnTo>
                    <a:pt x="1090319" y="2891404"/>
                  </a:lnTo>
                  <a:lnTo>
                    <a:pt x="1074382" y="2944840"/>
                  </a:lnTo>
                  <a:lnTo>
                    <a:pt x="1061257" y="2997338"/>
                  </a:lnTo>
                  <a:lnTo>
                    <a:pt x="1045321" y="3049836"/>
                  </a:lnTo>
                  <a:lnTo>
                    <a:pt x="1030321" y="3103271"/>
                  </a:lnTo>
                  <a:lnTo>
                    <a:pt x="1011572" y="3155769"/>
                  </a:lnTo>
                  <a:lnTo>
                    <a:pt x="992823" y="3207329"/>
                  </a:lnTo>
                  <a:lnTo>
                    <a:pt x="972198" y="3255140"/>
                  </a:lnTo>
                  <a:lnTo>
                    <a:pt x="948762" y="3301076"/>
                  </a:lnTo>
                  <a:lnTo>
                    <a:pt x="921575" y="3341387"/>
                  </a:lnTo>
                  <a:lnTo>
                    <a:pt x="890639" y="3380760"/>
                  </a:lnTo>
                  <a:lnTo>
                    <a:pt x="855015" y="3414509"/>
                  </a:lnTo>
                  <a:lnTo>
                    <a:pt x="815642" y="3442633"/>
                  </a:lnTo>
                  <a:lnTo>
                    <a:pt x="771581" y="3466069"/>
                  </a:lnTo>
                  <a:lnTo>
                    <a:pt x="726583" y="3480131"/>
                  </a:lnTo>
                  <a:lnTo>
                    <a:pt x="678772" y="3486694"/>
                  </a:lnTo>
                  <a:lnTo>
                    <a:pt x="630024" y="3489506"/>
                  </a:lnTo>
                  <a:lnTo>
                    <a:pt x="578464" y="3488569"/>
                  </a:lnTo>
                  <a:lnTo>
                    <a:pt x="525966" y="3484819"/>
                  </a:lnTo>
                  <a:lnTo>
                    <a:pt x="472530" y="3478256"/>
                  </a:lnTo>
                  <a:lnTo>
                    <a:pt x="420032" y="3470757"/>
                  </a:lnTo>
                  <a:lnTo>
                    <a:pt x="367534" y="3464195"/>
                  </a:lnTo>
                  <a:lnTo>
                    <a:pt x="317849" y="3459507"/>
                  </a:lnTo>
                  <a:lnTo>
                    <a:pt x="268163" y="3457632"/>
                  </a:lnTo>
                  <a:lnTo>
                    <a:pt x="273788" y="3442633"/>
                  </a:lnTo>
                  <a:lnTo>
                    <a:pt x="326286" y="3442633"/>
                  </a:lnTo>
                  <a:lnTo>
                    <a:pt x="382534" y="3442633"/>
                  </a:lnTo>
                  <a:lnTo>
                    <a:pt x="440656" y="3440758"/>
                  </a:lnTo>
                  <a:lnTo>
                    <a:pt x="496904" y="3437008"/>
                  </a:lnTo>
                  <a:lnTo>
                    <a:pt x="553152" y="3432321"/>
                  </a:lnTo>
                  <a:lnTo>
                    <a:pt x="605650" y="3424821"/>
                  </a:lnTo>
                  <a:lnTo>
                    <a:pt x="655336" y="3414509"/>
                  </a:lnTo>
                  <a:lnTo>
                    <a:pt x="701271" y="3399510"/>
                  </a:lnTo>
                  <a:lnTo>
                    <a:pt x="742520" y="3382635"/>
                  </a:lnTo>
                  <a:lnTo>
                    <a:pt x="774394" y="3360136"/>
                  </a:lnTo>
                  <a:lnTo>
                    <a:pt x="800643" y="3332950"/>
                  </a:lnTo>
                  <a:lnTo>
                    <a:pt x="822204" y="3301076"/>
                  </a:lnTo>
                  <a:lnTo>
                    <a:pt x="842828" y="3259827"/>
                  </a:lnTo>
                  <a:lnTo>
                    <a:pt x="859703" y="3213892"/>
                  </a:lnTo>
                  <a:lnTo>
                    <a:pt x="875640" y="3161394"/>
                  </a:lnTo>
                  <a:lnTo>
                    <a:pt x="888764" y="3106083"/>
                  </a:lnTo>
                  <a:lnTo>
                    <a:pt x="900951" y="3048898"/>
                  </a:lnTo>
                  <a:lnTo>
                    <a:pt x="913138" y="2988900"/>
                  </a:lnTo>
                  <a:lnTo>
                    <a:pt x="924388" y="2927028"/>
                  </a:lnTo>
                  <a:lnTo>
                    <a:pt x="936575" y="2867968"/>
                  </a:lnTo>
                  <a:lnTo>
                    <a:pt x="948762" y="2806095"/>
                  </a:lnTo>
                  <a:lnTo>
                    <a:pt x="961886" y="2748910"/>
                  </a:lnTo>
                  <a:lnTo>
                    <a:pt x="975948" y="2692662"/>
                  </a:lnTo>
                  <a:lnTo>
                    <a:pt x="990948" y="2641101"/>
                  </a:lnTo>
                  <a:lnTo>
                    <a:pt x="1009697" y="2593291"/>
                  </a:lnTo>
                  <a:lnTo>
                    <a:pt x="1030321" y="2552042"/>
                  </a:lnTo>
                  <a:lnTo>
                    <a:pt x="1052820" y="2516419"/>
                  </a:lnTo>
                  <a:lnTo>
                    <a:pt x="1088444" y="2478920"/>
                  </a:lnTo>
                  <a:lnTo>
                    <a:pt x="1127817" y="2447046"/>
                  </a:lnTo>
                  <a:lnTo>
                    <a:pt x="1171878" y="2419860"/>
                  </a:lnTo>
                  <a:lnTo>
                    <a:pt x="1219689" y="2395486"/>
                  </a:lnTo>
                  <a:lnTo>
                    <a:pt x="1270312" y="2376736"/>
                  </a:lnTo>
                  <a:lnTo>
                    <a:pt x="1323747" y="2359862"/>
                  </a:lnTo>
                  <a:lnTo>
                    <a:pt x="1379995" y="2345800"/>
                  </a:lnTo>
                  <a:lnTo>
                    <a:pt x="1438118" y="2332676"/>
                  </a:lnTo>
                  <a:lnTo>
                    <a:pt x="1495303" y="2318614"/>
                  </a:lnTo>
                  <a:lnTo>
                    <a:pt x="1553426" y="2307364"/>
                  </a:lnTo>
                  <a:lnTo>
                    <a:pt x="1613424" y="2293302"/>
                  </a:lnTo>
                  <a:lnTo>
                    <a:pt x="1671546" y="2278303"/>
                  </a:lnTo>
                  <a:lnTo>
                    <a:pt x="1727794" y="2261428"/>
                  </a:lnTo>
                  <a:lnTo>
                    <a:pt x="1782167" y="2242679"/>
                  </a:lnTo>
                  <a:lnTo>
                    <a:pt x="1834665" y="2218305"/>
                  </a:lnTo>
                  <a:lnTo>
                    <a:pt x="1884351" y="2191119"/>
                  </a:lnTo>
                  <a:lnTo>
                    <a:pt x="1930286" y="2157370"/>
                  </a:lnTo>
                  <a:lnTo>
                    <a:pt x="1971535" y="2119871"/>
                  </a:lnTo>
                  <a:lnTo>
                    <a:pt x="2009033" y="2073936"/>
                  </a:lnTo>
                  <a:lnTo>
                    <a:pt x="2056844" y="1999876"/>
                  </a:lnTo>
                  <a:lnTo>
                    <a:pt x="2099030" y="1922067"/>
                  </a:lnTo>
                  <a:lnTo>
                    <a:pt x="2138403" y="1839570"/>
                  </a:lnTo>
                  <a:lnTo>
                    <a:pt x="2175902" y="1755198"/>
                  </a:lnTo>
                  <a:lnTo>
                    <a:pt x="2209651" y="1669889"/>
                  </a:lnTo>
                  <a:lnTo>
                    <a:pt x="2244337" y="1582705"/>
                  </a:lnTo>
                  <a:lnTo>
                    <a:pt x="2279960" y="1495520"/>
                  </a:lnTo>
                  <a:lnTo>
                    <a:pt x="2291210" y="1464584"/>
                  </a:lnTo>
                  <a:lnTo>
                    <a:pt x="2307147" y="1428961"/>
                  </a:lnTo>
                  <a:lnTo>
                    <a:pt x="2320271" y="1389587"/>
                  </a:lnTo>
                  <a:lnTo>
                    <a:pt x="2330583" y="1347401"/>
                  </a:lnTo>
                  <a:lnTo>
                    <a:pt x="2334333" y="1303340"/>
                  </a:lnTo>
                  <a:lnTo>
                    <a:pt x="2330583" y="1260217"/>
                  </a:lnTo>
                  <a:lnTo>
                    <a:pt x="2327771" y="1248967"/>
                  </a:lnTo>
                  <a:lnTo>
                    <a:pt x="2320271" y="1230218"/>
                  </a:lnTo>
                  <a:lnTo>
                    <a:pt x="2309959" y="1205844"/>
                  </a:lnTo>
                  <a:lnTo>
                    <a:pt x="2298710" y="1174908"/>
                  </a:lnTo>
                  <a:lnTo>
                    <a:pt x="2284648" y="1139284"/>
                  </a:lnTo>
                  <a:lnTo>
                    <a:pt x="2272461" y="1095223"/>
                  </a:lnTo>
                  <a:lnTo>
                    <a:pt x="2264024" y="1045538"/>
                  </a:lnTo>
                  <a:lnTo>
                    <a:pt x="2255586" y="991165"/>
                  </a:lnTo>
                  <a:lnTo>
                    <a:pt x="2257461" y="997727"/>
                  </a:lnTo>
                  <a:lnTo>
                    <a:pt x="2259336" y="997727"/>
                  </a:lnTo>
                  <a:lnTo>
                    <a:pt x="2259336" y="989290"/>
                  </a:lnTo>
                  <a:lnTo>
                    <a:pt x="2259336" y="976165"/>
                  </a:lnTo>
                  <a:lnTo>
                    <a:pt x="2261211" y="955541"/>
                  </a:lnTo>
                  <a:lnTo>
                    <a:pt x="2263086" y="928355"/>
                  </a:lnTo>
                  <a:lnTo>
                    <a:pt x="2265898" y="897419"/>
                  </a:lnTo>
                  <a:lnTo>
                    <a:pt x="2271523" y="861795"/>
                  </a:lnTo>
                  <a:lnTo>
                    <a:pt x="2279960" y="820546"/>
                  </a:lnTo>
                  <a:lnTo>
                    <a:pt x="2291210" y="778361"/>
                  </a:lnTo>
                  <a:lnTo>
                    <a:pt x="2305272" y="732425"/>
                  </a:lnTo>
                  <a:lnTo>
                    <a:pt x="2324021" y="682739"/>
                  </a:lnTo>
                  <a:lnTo>
                    <a:pt x="2346520" y="631179"/>
                  </a:lnTo>
                  <a:lnTo>
                    <a:pt x="2373707" y="580556"/>
                  </a:lnTo>
                  <a:lnTo>
                    <a:pt x="2405580" y="527120"/>
                  </a:lnTo>
                  <a:lnTo>
                    <a:pt x="2443079" y="474622"/>
                  </a:lnTo>
                  <a:lnTo>
                    <a:pt x="2488077" y="422124"/>
                  </a:lnTo>
                  <a:lnTo>
                    <a:pt x="2538700" y="370564"/>
                  </a:lnTo>
                  <a:lnTo>
                    <a:pt x="2594948" y="319941"/>
                  </a:lnTo>
                  <a:lnTo>
                    <a:pt x="2661508" y="272130"/>
                  </a:lnTo>
                  <a:lnTo>
                    <a:pt x="2732755" y="226194"/>
                  </a:lnTo>
                  <a:lnTo>
                    <a:pt x="2815252" y="183071"/>
                  </a:lnTo>
                  <a:lnTo>
                    <a:pt x="3024307" y="101512"/>
                  </a:lnTo>
                  <a:lnTo>
                    <a:pt x="3046806" y="97762"/>
                  </a:lnTo>
                  <a:lnTo>
                    <a:pt x="3073992" y="94949"/>
                  </a:lnTo>
                  <a:lnTo>
                    <a:pt x="3106803" y="91200"/>
                  </a:lnTo>
                  <a:lnTo>
                    <a:pt x="3142427" y="86512"/>
                  </a:lnTo>
                  <a:lnTo>
                    <a:pt x="3178051" y="82762"/>
                  </a:lnTo>
                  <a:lnTo>
                    <a:pt x="3213674" y="79013"/>
                  </a:lnTo>
                  <a:lnTo>
                    <a:pt x="3246485" y="77138"/>
                  </a:lnTo>
                  <a:close/>
                  <a:moveTo>
                    <a:pt x="1863056" y="0"/>
                  </a:moveTo>
                  <a:lnTo>
                    <a:pt x="1875848" y="0"/>
                  </a:lnTo>
                  <a:lnTo>
                    <a:pt x="1907248" y="6396"/>
                  </a:lnTo>
                  <a:lnTo>
                    <a:pt x="1936903" y="13374"/>
                  </a:lnTo>
                  <a:lnTo>
                    <a:pt x="1965396" y="22096"/>
                  </a:lnTo>
                  <a:lnTo>
                    <a:pt x="1992144" y="33726"/>
                  </a:lnTo>
                  <a:lnTo>
                    <a:pt x="2015403" y="47100"/>
                  </a:lnTo>
                  <a:lnTo>
                    <a:pt x="2036336" y="63381"/>
                  </a:lnTo>
                  <a:lnTo>
                    <a:pt x="2054362" y="83152"/>
                  </a:lnTo>
                  <a:lnTo>
                    <a:pt x="2078784" y="119203"/>
                  </a:lnTo>
                  <a:lnTo>
                    <a:pt x="2097973" y="157581"/>
                  </a:lnTo>
                  <a:lnTo>
                    <a:pt x="2111347" y="196540"/>
                  </a:lnTo>
                  <a:lnTo>
                    <a:pt x="2121232" y="236662"/>
                  </a:lnTo>
                  <a:lnTo>
                    <a:pt x="2125302" y="277947"/>
                  </a:lnTo>
                  <a:lnTo>
                    <a:pt x="2126465" y="320395"/>
                  </a:lnTo>
                  <a:lnTo>
                    <a:pt x="2122976" y="361098"/>
                  </a:lnTo>
                  <a:lnTo>
                    <a:pt x="2116580" y="403546"/>
                  </a:lnTo>
                  <a:lnTo>
                    <a:pt x="2108439" y="444831"/>
                  </a:lnTo>
                  <a:lnTo>
                    <a:pt x="2096810" y="486116"/>
                  </a:lnTo>
                  <a:lnTo>
                    <a:pt x="2082854" y="526238"/>
                  </a:lnTo>
                  <a:lnTo>
                    <a:pt x="2067154" y="565197"/>
                  </a:lnTo>
                  <a:lnTo>
                    <a:pt x="2050291" y="602412"/>
                  </a:lnTo>
                  <a:lnTo>
                    <a:pt x="2032266" y="638463"/>
                  </a:lnTo>
                  <a:lnTo>
                    <a:pt x="2014240" y="672189"/>
                  </a:lnTo>
                  <a:lnTo>
                    <a:pt x="1995051" y="703007"/>
                  </a:lnTo>
                  <a:lnTo>
                    <a:pt x="1975281" y="731500"/>
                  </a:lnTo>
                  <a:lnTo>
                    <a:pt x="1957255" y="757666"/>
                  </a:lnTo>
                  <a:lnTo>
                    <a:pt x="1929344" y="789647"/>
                  </a:lnTo>
                  <a:lnTo>
                    <a:pt x="1899107" y="820466"/>
                  </a:lnTo>
                  <a:lnTo>
                    <a:pt x="1864219" y="848958"/>
                  </a:lnTo>
                  <a:lnTo>
                    <a:pt x="1825841" y="873962"/>
                  </a:lnTo>
                  <a:lnTo>
                    <a:pt x="1784556" y="896058"/>
                  </a:lnTo>
                  <a:lnTo>
                    <a:pt x="1741527" y="914084"/>
                  </a:lnTo>
                  <a:lnTo>
                    <a:pt x="1696171" y="928039"/>
                  </a:lnTo>
                  <a:lnTo>
                    <a:pt x="1672912" y="930947"/>
                  </a:lnTo>
                  <a:lnTo>
                    <a:pt x="1648490" y="932110"/>
                  </a:lnTo>
                  <a:lnTo>
                    <a:pt x="1624068" y="932110"/>
                  </a:lnTo>
                  <a:lnTo>
                    <a:pt x="1597902" y="930365"/>
                  </a:lnTo>
                  <a:lnTo>
                    <a:pt x="1572317" y="929202"/>
                  </a:lnTo>
                  <a:lnTo>
                    <a:pt x="1545569" y="928039"/>
                  </a:lnTo>
                  <a:lnTo>
                    <a:pt x="1521728" y="929202"/>
                  </a:lnTo>
                  <a:lnTo>
                    <a:pt x="1497306" y="932110"/>
                  </a:lnTo>
                  <a:lnTo>
                    <a:pt x="1475210" y="938506"/>
                  </a:lnTo>
                  <a:lnTo>
                    <a:pt x="1453695" y="948391"/>
                  </a:lnTo>
                  <a:lnTo>
                    <a:pt x="1435669" y="962928"/>
                  </a:lnTo>
                  <a:lnTo>
                    <a:pt x="1415899" y="985024"/>
                  </a:lnTo>
                  <a:lnTo>
                    <a:pt x="1397873" y="1011772"/>
                  </a:lnTo>
                  <a:lnTo>
                    <a:pt x="1382173" y="1039102"/>
                  </a:lnTo>
                  <a:lnTo>
                    <a:pt x="1367055" y="1066431"/>
                  </a:lnTo>
                  <a:lnTo>
                    <a:pt x="1352518" y="1094924"/>
                  </a:lnTo>
                  <a:lnTo>
                    <a:pt x="1330422" y="1132138"/>
                  </a:lnTo>
                  <a:lnTo>
                    <a:pt x="1307744" y="1171097"/>
                  </a:lnTo>
                  <a:lnTo>
                    <a:pt x="1284485" y="1210056"/>
                  </a:lnTo>
                  <a:lnTo>
                    <a:pt x="1260644" y="1248434"/>
                  </a:lnTo>
                  <a:lnTo>
                    <a:pt x="1235059" y="1286230"/>
                  </a:lnTo>
                  <a:lnTo>
                    <a:pt x="1207730" y="1322281"/>
                  </a:lnTo>
                  <a:lnTo>
                    <a:pt x="1179238" y="1356007"/>
                  </a:lnTo>
                  <a:lnTo>
                    <a:pt x="1148419" y="1385663"/>
                  </a:lnTo>
                  <a:lnTo>
                    <a:pt x="1114693" y="1411248"/>
                  </a:lnTo>
                  <a:lnTo>
                    <a:pt x="1064686" y="1442066"/>
                  </a:lnTo>
                  <a:lnTo>
                    <a:pt x="1010027" y="1470558"/>
                  </a:lnTo>
                  <a:lnTo>
                    <a:pt x="950717" y="1493818"/>
                  </a:lnTo>
                  <a:lnTo>
                    <a:pt x="889080" y="1511843"/>
                  </a:lnTo>
                  <a:lnTo>
                    <a:pt x="857680" y="1517077"/>
                  </a:lnTo>
                  <a:lnTo>
                    <a:pt x="824536" y="1522310"/>
                  </a:lnTo>
                  <a:lnTo>
                    <a:pt x="790810" y="1525217"/>
                  </a:lnTo>
                  <a:lnTo>
                    <a:pt x="757084" y="1529869"/>
                  </a:lnTo>
                  <a:lnTo>
                    <a:pt x="724522" y="1533940"/>
                  </a:lnTo>
                  <a:lnTo>
                    <a:pt x="692540" y="1539173"/>
                  </a:lnTo>
                  <a:lnTo>
                    <a:pt x="661722" y="1546732"/>
                  </a:lnTo>
                  <a:lnTo>
                    <a:pt x="633230" y="1556036"/>
                  </a:lnTo>
                  <a:lnTo>
                    <a:pt x="607063" y="1568828"/>
                  </a:lnTo>
                  <a:lnTo>
                    <a:pt x="584967" y="1585691"/>
                  </a:lnTo>
                  <a:lnTo>
                    <a:pt x="565778" y="1606624"/>
                  </a:lnTo>
                  <a:lnTo>
                    <a:pt x="550078" y="1629883"/>
                  </a:lnTo>
                  <a:lnTo>
                    <a:pt x="538449" y="1656631"/>
                  </a:lnTo>
                  <a:lnTo>
                    <a:pt x="527982" y="1685124"/>
                  </a:lnTo>
                  <a:lnTo>
                    <a:pt x="519260" y="1714779"/>
                  </a:lnTo>
                  <a:lnTo>
                    <a:pt x="509956" y="1746179"/>
                  </a:lnTo>
                  <a:lnTo>
                    <a:pt x="500071" y="1779323"/>
                  </a:lnTo>
                  <a:lnTo>
                    <a:pt x="491931" y="1811886"/>
                  </a:lnTo>
                  <a:lnTo>
                    <a:pt x="482045" y="1844449"/>
                  </a:lnTo>
                  <a:lnTo>
                    <a:pt x="472742" y="1877593"/>
                  </a:lnTo>
                  <a:lnTo>
                    <a:pt x="461112" y="1910156"/>
                  </a:lnTo>
                  <a:lnTo>
                    <a:pt x="449483" y="1942137"/>
                  </a:lnTo>
                  <a:lnTo>
                    <a:pt x="436690" y="1971793"/>
                  </a:lnTo>
                  <a:lnTo>
                    <a:pt x="422153" y="2000285"/>
                  </a:lnTo>
                  <a:lnTo>
                    <a:pt x="405290" y="2025289"/>
                  </a:lnTo>
                  <a:lnTo>
                    <a:pt x="386102" y="2049711"/>
                  </a:lnTo>
                  <a:lnTo>
                    <a:pt x="364005" y="2070644"/>
                  </a:lnTo>
                  <a:lnTo>
                    <a:pt x="339583" y="2088088"/>
                  </a:lnTo>
                  <a:lnTo>
                    <a:pt x="312254" y="2102625"/>
                  </a:lnTo>
                  <a:lnTo>
                    <a:pt x="284343" y="2111347"/>
                  </a:lnTo>
                  <a:lnTo>
                    <a:pt x="254687" y="2115418"/>
                  </a:lnTo>
                  <a:lnTo>
                    <a:pt x="224450" y="2117162"/>
                  </a:lnTo>
                  <a:lnTo>
                    <a:pt x="192469" y="2116581"/>
                  </a:lnTo>
                  <a:lnTo>
                    <a:pt x="159906" y="2114255"/>
                  </a:lnTo>
                  <a:lnTo>
                    <a:pt x="126762" y="2110184"/>
                  </a:lnTo>
                  <a:lnTo>
                    <a:pt x="94199" y="2105533"/>
                  </a:lnTo>
                  <a:lnTo>
                    <a:pt x="61637" y="2101462"/>
                  </a:lnTo>
                  <a:lnTo>
                    <a:pt x="30818" y="2098555"/>
                  </a:lnTo>
                  <a:lnTo>
                    <a:pt x="0" y="2097392"/>
                  </a:lnTo>
                  <a:lnTo>
                    <a:pt x="3489" y="2088088"/>
                  </a:lnTo>
                  <a:lnTo>
                    <a:pt x="36052" y="2088088"/>
                  </a:lnTo>
                  <a:lnTo>
                    <a:pt x="70940" y="2088088"/>
                  </a:lnTo>
                  <a:lnTo>
                    <a:pt x="106992" y="2086925"/>
                  </a:lnTo>
                  <a:lnTo>
                    <a:pt x="141880" y="2084599"/>
                  </a:lnTo>
                  <a:lnTo>
                    <a:pt x="176769" y="2081692"/>
                  </a:lnTo>
                  <a:lnTo>
                    <a:pt x="209332" y="2077040"/>
                  </a:lnTo>
                  <a:lnTo>
                    <a:pt x="240150" y="2070644"/>
                  </a:lnTo>
                  <a:lnTo>
                    <a:pt x="268643" y="2061340"/>
                  </a:lnTo>
                  <a:lnTo>
                    <a:pt x="294228" y="2050874"/>
                  </a:lnTo>
                  <a:lnTo>
                    <a:pt x="313998" y="2036918"/>
                  </a:lnTo>
                  <a:lnTo>
                    <a:pt x="330280" y="2020055"/>
                  </a:lnTo>
                  <a:lnTo>
                    <a:pt x="343654" y="2000285"/>
                  </a:lnTo>
                  <a:lnTo>
                    <a:pt x="356446" y="1974700"/>
                  </a:lnTo>
                  <a:lnTo>
                    <a:pt x="366913" y="1946208"/>
                  </a:lnTo>
                  <a:lnTo>
                    <a:pt x="376798" y="1913645"/>
                  </a:lnTo>
                  <a:lnTo>
                    <a:pt x="384939" y="1879338"/>
                  </a:lnTo>
                  <a:lnTo>
                    <a:pt x="392498" y="1843867"/>
                  </a:lnTo>
                  <a:lnTo>
                    <a:pt x="400057" y="1806653"/>
                  </a:lnTo>
                  <a:lnTo>
                    <a:pt x="407035" y="1768275"/>
                  </a:lnTo>
                  <a:lnTo>
                    <a:pt x="414594" y="1731642"/>
                  </a:lnTo>
                  <a:lnTo>
                    <a:pt x="422153" y="1693265"/>
                  </a:lnTo>
                  <a:lnTo>
                    <a:pt x="430294" y="1657794"/>
                  </a:lnTo>
                  <a:lnTo>
                    <a:pt x="439016" y="1622906"/>
                  </a:lnTo>
                  <a:lnTo>
                    <a:pt x="448320" y="1590924"/>
                  </a:lnTo>
                  <a:lnTo>
                    <a:pt x="459949" y="1561269"/>
                  </a:lnTo>
                  <a:lnTo>
                    <a:pt x="472742" y="1535684"/>
                  </a:lnTo>
                  <a:lnTo>
                    <a:pt x="486697" y="1513588"/>
                  </a:lnTo>
                  <a:lnTo>
                    <a:pt x="508793" y="1490329"/>
                  </a:lnTo>
                  <a:lnTo>
                    <a:pt x="533215" y="1470558"/>
                  </a:lnTo>
                  <a:lnTo>
                    <a:pt x="560545" y="1453696"/>
                  </a:lnTo>
                  <a:lnTo>
                    <a:pt x="590200" y="1438577"/>
                  </a:lnTo>
                  <a:lnTo>
                    <a:pt x="621600" y="1426948"/>
                  </a:lnTo>
                  <a:lnTo>
                    <a:pt x="654744" y="1416481"/>
                  </a:lnTo>
                  <a:lnTo>
                    <a:pt x="689633" y="1407759"/>
                  </a:lnTo>
                  <a:lnTo>
                    <a:pt x="725685" y="1399618"/>
                  </a:lnTo>
                  <a:lnTo>
                    <a:pt x="761155" y="1390896"/>
                  </a:lnTo>
                  <a:lnTo>
                    <a:pt x="797206" y="1383918"/>
                  </a:lnTo>
                  <a:lnTo>
                    <a:pt x="834421" y="1375196"/>
                  </a:lnTo>
                  <a:lnTo>
                    <a:pt x="870473" y="1365892"/>
                  </a:lnTo>
                  <a:lnTo>
                    <a:pt x="905361" y="1355426"/>
                  </a:lnTo>
                  <a:lnTo>
                    <a:pt x="939087" y="1343796"/>
                  </a:lnTo>
                  <a:lnTo>
                    <a:pt x="971650" y="1328678"/>
                  </a:lnTo>
                  <a:lnTo>
                    <a:pt x="1002468" y="1311815"/>
                  </a:lnTo>
                  <a:lnTo>
                    <a:pt x="1030961" y="1290882"/>
                  </a:lnTo>
                  <a:lnTo>
                    <a:pt x="1056546" y="1267623"/>
                  </a:lnTo>
                  <a:lnTo>
                    <a:pt x="1079805" y="1239130"/>
                  </a:lnTo>
                  <a:lnTo>
                    <a:pt x="1109460" y="1193193"/>
                  </a:lnTo>
                  <a:lnTo>
                    <a:pt x="1135627" y="1144931"/>
                  </a:lnTo>
                  <a:lnTo>
                    <a:pt x="1160049" y="1093761"/>
                  </a:lnTo>
                  <a:lnTo>
                    <a:pt x="1183308" y="1041428"/>
                  </a:lnTo>
                  <a:lnTo>
                    <a:pt x="1204241" y="988513"/>
                  </a:lnTo>
                  <a:lnTo>
                    <a:pt x="1225756" y="934436"/>
                  </a:lnTo>
                  <a:lnTo>
                    <a:pt x="1247852" y="880358"/>
                  </a:lnTo>
                  <a:lnTo>
                    <a:pt x="1254830" y="861169"/>
                  </a:lnTo>
                  <a:lnTo>
                    <a:pt x="1264715" y="839073"/>
                  </a:lnTo>
                  <a:lnTo>
                    <a:pt x="1272855" y="814651"/>
                  </a:lnTo>
                  <a:lnTo>
                    <a:pt x="1279252" y="788485"/>
                  </a:lnTo>
                  <a:lnTo>
                    <a:pt x="1281578" y="761155"/>
                  </a:lnTo>
                  <a:lnTo>
                    <a:pt x="1279252" y="734407"/>
                  </a:lnTo>
                  <a:lnTo>
                    <a:pt x="1277507" y="727429"/>
                  </a:lnTo>
                  <a:lnTo>
                    <a:pt x="1272855" y="715800"/>
                  </a:lnTo>
                  <a:lnTo>
                    <a:pt x="1266459" y="700681"/>
                  </a:lnTo>
                  <a:lnTo>
                    <a:pt x="1259481" y="681493"/>
                  </a:lnTo>
                  <a:lnTo>
                    <a:pt x="1250759" y="659396"/>
                  </a:lnTo>
                  <a:lnTo>
                    <a:pt x="1243200" y="632067"/>
                  </a:lnTo>
                  <a:lnTo>
                    <a:pt x="1237967" y="601249"/>
                  </a:lnTo>
                  <a:lnTo>
                    <a:pt x="1232733" y="567523"/>
                  </a:lnTo>
                  <a:lnTo>
                    <a:pt x="1233896" y="571593"/>
                  </a:lnTo>
                  <a:lnTo>
                    <a:pt x="1235059" y="571593"/>
                  </a:lnTo>
                  <a:lnTo>
                    <a:pt x="1235059" y="566360"/>
                  </a:lnTo>
                  <a:lnTo>
                    <a:pt x="1235059" y="558219"/>
                  </a:lnTo>
                  <a:lnTo>
                    <a:pt x="1236222" y="545427"/>
                  </a:lnTo>
                  <a:lnTo>
                    <a:pt x="1237385" y="528564"/>
                  </a:lnTo>
                  <a:lnTo>
                    <a:pt x="1239130" y="509375"/>
                  </a:lnTo>
                  <a:lnTo>
                    <a:pt x="1242619" y="487279"/>
                  </a:lnTo>
                  <a:lnTo>
                    <a:pt x="1247852" y="461694"/>
                  </a:lnTo>
                  <a:lnTo>
                    <a:pt x="1254830" y="435527"/>
                  </a:lnTo>
                  <a:lnTo>
                    <a:pt x="1263552" y="407035"/>
                  </a:lnTo>
                  <a:lnTo>
                    <a:pt x="1275181" y="376217"/>
                  </a:lnTo>
                  <a:lnTo>
                    <a:pt x="1289137" y="344235"/>
                  </a:lnTo>
                  <a:lnTo>
                    <a:pt x="1306000" y="312835"/>
                  </a:lnTo>
                  <a:lnTo>
                    <a:pt x="1325770" y="279691"/>
                  </a:lnTo>
                  <a:lnTo>
                    <a:pt x="1349029" y="247128"/>
                  </a:lnTo>
                  <a:lnTo>
                    <a:pt x="1376940" y="214566"/>
                  </a:lnTo>
                  <a:lnTo>
                    <a:pt x="1408340" y="182584"/>
                  </a:lnTo>
                  <a:lnTo>
                    <a:pt x="1443228" y="151184"/>
                  </a:lnTo>
                  <a:lnTo>
                    <a:pt x="1484513" y="121529"/>
                  </a:lnTo>
                  <a:lnTo>
                    <a:pt x="1528706" y="93037"/>
                  </a:lnTo>
                  <a:lnTo>
                    <a:pt x="1579876" y="66288"/>
                  </a:lnTo>
                  <a:lnTo>
                    <a:pt x="1709545" y="15700"/>
                  </a:lnTo>
                  <a:lnTo>
                    <a:pt x="1723501" y="13374"/>
                  </a:lnTo>
                  <a:lnTo>
                    <a:pt x="1740364" y="11629"/>
                  </a:lnTo>
                  <a:lnTo>
                    <a:pt x="1760715" y="9304"/>
                  </a:lnTo>
                  <a:lnTo>
                    <a:pt x="1782812" y="6396"/>
                  </a:lnTo>
                  <a:lnTo>
                    <a:pt x="1804908" y="4070"/>
                  </a:lnTo>
                  <a:lnTo>
                    <a:pt x="1827004" y="1744"/>
                  </a:lnTo>
                  <a:lnTo>
                    <a:pt x="1847356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5" name="Oval 12287">
              <a:extLst>
                <a:ext uri="{FF2B5EF4-FFF2-40B4-BE49-F238E27FC236}">
                  <a16:creationId xmlns:a16="http://schemas.microsoft.com/office/drawing/2014/main" id="{F834D082-1635-45E3-9A6E-E35325D1E66C}"/>
                </a:ext>
              </a:extLst>
            </p:cNvPr>
            <p:cNvSpPr/>
            <p:nvPr/>
          </p:nvSpPr>
          <p:spPr>
            <a:xfrm>
              <a:off x="3843077" y="415956"/>
              <a:ext cx="282062" cy="281027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69BB92E4-90ED-4BFD-AB58-779C7C0DB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312" y="708937"/>
              <a:ext cx="277876" cy="316802"/>
            </a:xfrm>
            <a:custGeom>
              <a:avLst/>
              <a:gdLst>
                <a:gd name="T0" fmla="*/ 1764 w 2942"/>
                <a:gd name="T1" fmla="*/ 10 h 3247"/>
                <a:gd name="T2" fmla="*/ 2091 w 2942"/>
                <a:gd name="T3" fmla="*/ 74 h 3247"/>
                <a:gd name="T4" fmla="*/ 2365 w 2942"/>
                <a:gd name="T5" fmla="*/ 192 h 3247"/>
                <a:gd name="T6" fmla="*/ 2591 w 2942"/>
                <a:gd name="T7" fmla="*/ 361 h 3247"/>
                <a:gd name="T8" fmla="*/ 2765 w 2942"/>
                <a:gd name="T9" fmla="*/ 576 h 3247"/>
                <a:gd name="T10" fmla="*/ 2873 w 2942"/>
                <a:gd name="T11" fmla="*/ 798 h 3247"/>
                <a:gd name="T12" fmla="*/ 2933 w 2942"/>
                <a:gd name="T13" fmla="*/ 1060 h 3247"/>
                <a:gd name="T14" fmla="*/ 2936 w 2942"/>
                <a:gd name="T15" fmla="*/ 1345 h 3247"/>
                <a:gd name="T16" fmla="*/ 2873 w 2942"/>
                <a:gd name="T17" fmla="*/ 1607 h 3247"/>
                <a:gd name="T18" fmla="*/ 2753 w 2942"/>
                <a:gd name="T19" fmla="*/ 1812 h 3247"/>
                <a:gd name="T20" fmla="*/ 2611 w 2942"/>
                <a:gd name="T21" fmla="*/ 1998 h 3247"/>
                <a:gd name="T22" fmla="*/ 2509 w 2942"/>
                <a:gd name="T23" fmla="*/ 2167 h 3247"/>
                <a:gd name="T24" fmla="*/ 2471 w 2942"/>
                <a:gd name="T25" fmla="*/ 2323 h 3247"/>
                <a:gd name="T26" fmla="*/ 2485 w 2942"/>
                <a:gd name="T27" fmla="*/ 2452 h 3247"/>
                <a:gd name="T28" fmla="*/ 2522 w 2942"/>
                <a:gd name="T29" fmla="*/ 2603 h 3247"/>
                <a:gd name="T30" fmla="*/ 2562 w 2942"/>
                <a:gd name="T31" fmla="*/ 2729 h 3247"/>
                <a:gd name="T32" fmla="*/ 2604 w 2942"/>
                <a:gd name="T33" fmla="*/ 2845 h 3247"/>
                <a:gd name="T34" fmla="*/ 2654 w 2942"/>
                <a:gd name="T35" fmla="*/ 3007 h 3247"/>
                <a:gd name="T36" fmla="*/ 2336 w 2942"/>
                <a:gd name="T37" fmla="*/ 3154 h 3247"/>
                <a:gd name="T38" fmla="*/ 1874 w 2942"/>
                <a:gd name="T39" fmla="*/ 3240 h 3247"/>
                <a:gd name="T40" fmla="*/ 1449 w 2942"/>
                <a:gd name="T41" fmla="*/ 3232 h 3247"/>
                <a:gd name="T42" fmla="*/ 1300 w 2942"/>
                <a:gd name="T43" fmla="*/ 3138 h 3247"/>
                <a:gd name="T44" fmla="*/ 1274 w 2942"/>
                <a:gd name="T45" fmla="*/ 2990 h 3247"/>
                <a:gd name="T46" fmla="*/ 1240 w 2942"/>
                <a:gd name="T47" fmla="*/ 2832 h 3247"/>
                <a:gd name="T48" fmla="*/ 1194 w 2942"/>
                <a:gd name="T49" fmla="*/ 2703 h 3247"/>
                <a:gd name="T50" fmla="*/ 1134 w 2942"/>
                <a:gd name="T51" fmla="*/ 2647 h 3247"/>
                <a:gd name="T52" fmla="*/ 1051 w 2942"/>
                <a:gd name="T53" fmla="*/ 2649 h 3247"/>
                <a:gd name="T54" fmla="*/ 974 w 2942"/>
                <a:gd name="T55" fmla="*/ 2670 h 3247"/>
                <a:gd name="T56" fmla="*/ 864 w 2942"/>
                <a:gd name="T57" fmla="*/ 2703 h 3247"/>
                <a:gd name="T58" fmla="*/ 693 w 2942"/>
                <a:gd name="T59" fmla="*/ 2727 h 3247"/>
                <a:gd name="T60" fmla="*/ 525 w 2942"/>
                <a:gd name="T61" fmla="*/ 2716 h 3247"/>
                <a:gd name="T62" fmla="*/ 438 w 2942"/>
                <a:gd name="T63" fmla="*/ 2681 h 3247"/>
                <a:gd name="T64" fmla="*/ 367 w 2942"/>
                <a:gd name="T65" fmla="*/ 2618 h 3247"/>
                <a:gd name="T66" fmla="*/ 338 w 2942"/>
                <a:gd name="T67" fmla="*/ 2520 h 3247"/>
                <a:gd name="T68" fmla="*/ 354 w 2942"/>
                <a:gd name="T69" fmla="*/ 2421 h 3247"/>
                <a:gd name="T70" fmla="*/ 365 w 2942"/>
                <a:gd name="T71" fmla="*/ 2325 h 3247"/>
                <a:gd name="T72" fmla="*/ 331 w 2942"/>
                <a:gd name="T73" fmla="*/ 2265 h 3247"/>
                <a:gd name="T74" fmla="*/ 278 w 2942"/>
                <a:gd name="T75" fmla="*/ 2232 h 3247"/>
                <a:gd name="T76" fmla="*/ 249 w 2942"/>
                <a:gd name="T77" fmla="*/ 2180 h 3247"/>
                <a:gd name="T78" fmla="*/ 267 w 2942"/>
                <a:gd name="T79" fmla="*/ 2125 h 3247"/>
                <a:gd name="T80" fmla="*/ 224 w 2942"/>
                <a:gd name="T81" fmla="*/ 2069 h 3247"/>
                <a:gd name="T82" fmla="*/ 214 w 2942"/>
                <a:gd name="T83" fmla="*/ 2007 h 3247"/>
                <a:gd name="T84" fmla="*/ 245 w 2942"/>
                <a:gd name="T85" fmla="*/ 1941 h 3247"/>
                <a:gd name="T86" fmla="*/ 273 w 2942"/>
                <a:gd name="T87" fmla="*/ 1872 h 3247"/>
                <a:gd name="T88" fmla="*/ 194 w 2942"/>
                <a:gd name="T89" fmla="*/ 1827 h 3247"/>
                <a:gd name="T90" fmla="*/ 96 w 2942"/>
                <a:gd name="T91" fmla="*/ 1794 h 3247"/>
                <a:gd name="T92" fmla="*/ 18 w 2942"/>
                <a:gd name="T93" fmla="*/ 1747 h 3247"/>
                <a:gd name="T94" fmla="*/ 4 w 2942"/>
                <a:gd name="T95" fmla="*/ 1674 h 3247"/>
                <a:gd name="T96" fmla="*/ 44 w 2942"/>
                <a:gd name="T97" fmla="*/ 1616 h 3247"/>
                <a:gd name="T98" fmla="*/ 111 w 2942"/>
                <a:gd name="T99" fmla="*/ 1545 h 3247"/>
                <a:gd name="T100" fmla="*/ 229 w 2942"/>
                <a:gd name="T101" fmla="*/ 1421 h 3247"/>
                <a:gd name="T102" fmla="*/ 325 w 2942"/>
                <a:gd name="T103" fmla="*/ 1276 h 3247"/>
                <a:gd name="T104" fmla="*/ 345 w 2942"/>
                <a:gd name="T105" fmla="*/ 1143 h 3247"/>
                <a:gd name="T106" fmla="*/ 344 w 2942"/>
                <a:gd name="T107" fmla="*/ 992 h 3247"/>
                <a:gd name="T108" fmla="*/ 440 w 2942"/>
                <a:gd name="T109" fmla="*/ 621 h 3247"/>
                <a:gd name="T110" fmla="*/ 587 w 2942"/>
                <a:gd name="T111" fmla="*/ 401 h 3247"/>
                <a:gd name="T112" fmla="*/ 789 w 2942"/>
                <a:gd name="T113" fmla="*/ 227 h 3247"/>
                <a:gd name="T114" fmla="*/ 1031 w 2942"/>
                <a:gd name="T115" fmla="*/ 103 h 3247"/>
                <a:gd name="T116" fmla="*/ 1516 w 2942"/>
                <a:gd name="T117" fmla="*/ 0 h 3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42" h="3247">
                  <a:moveTo>
                    <a:pt x="1516" y="0"/>
                  </a:moveTo>
                  <a:lnTo>
                    <a:pt x="1644" y="1"/>
                  </a:lnTo>
                  <a:lnTo>
                    <a:pt x="1764" y="10"/>
                  </a:lnTo>
                  <a:lnTo>
                    <a:pt x="1878" y="25"/>
                  </a:lnTo>
                  <a:lnTo>
                    <a:pt x="1987" y="47"/>
                  </a:lnTo>
                  <a:lnTo>
                    <a:pt x="2091" y="74"/>
                  </a:lnTo>
                  <a:lnTo>
                    <a:pt x="2187" y="109"/>
                  </a:lnTo>
                  <a:lnTo>
                    <a:pt x="2280" y="147"/>
                  </a:lnTo>
                  <a:lnTo>
                    <a:pt x="2365" y="192"/>
                  </a:lnTo>
                  <a:lnTo>
                    <a:pt x="2445" y="243"/>
                  </a:lnTo>
                  <a:lnTo>
                    <a:pt x="2522" y="300"/>
                  </a:lnTo>
                  <a:lnTo>
                    <a:pt x="2591" y="361"/>
                  </a:lnTo>
                  <a:lnTo>
                    <a:pt x="2654" y="429"/>
                  </a:lnTo>
                  <a:lnTo>
                    <a:pt x="2713" y="500"/>
                  </a:lnTo>
                  <a:lnTo>
                    <a:pt x="2765" y="576"/>
                  </a:lnTo>
                  <a:lnTo>
                    <a:pt x="2813" y="656"/>
                  </a:lnTo>
                  <a:lnTo>
                    <a:pt x="2845" y="723"/>
                  </a:lnTo>
                  <a:lnTo>
                    <a:pt x="2873" y="798"/>
                  </a:lnTo>
                  <a:lnTo>
                    <a:pt x="2898" y="880"/>
                  </a:lnTo>
                  <a:lnTo>
                    <a:pt x="2918" y="969"/>
                  </a:lnTo>
                  <a:lnTo>
                    <a:pt x="2933" y="1060"/>
                  </a:lnTo>
                  <a:lnTo>
                    <a:pt x="2940" y="1154"/>
                  </a:lnTo>
                  <a:lnTo>
                    <a:pt x="2942" y="1250"/>
                  </a:lnTo>
                  <a:lnTo>
                    <a:pt x="2936" y="1345"/>
                  </a:lnTo>
                  <a:lnTo>
                    <a:pt x="2924" y="1438"/>
                  </a:lnTo>
                  <a:lnTo>
                    <a:pt x="2902" y="1529"/>
                  </a:lnTo>
                  <a:lnTo>
                    <a:pt x="2873" y="1607"/>
                  </a:lnTo>
                  <a:lnTo>
                    <a:pt x="2838" y="1680"/>
                  </a:lnTo>
                  <a:lnTo>
                    <a:pt x="2796" y="1747"/>
                  </a:lnTo>
                  <a:lnTo>
                    <a:pt x="2753" y="1812"/>
                  </a:lnTo>
                  <a:lnTo>
                    <a:pt x="2705" y="1876"/>
                  </a:lnTo>
                  <a:lnTo>
                    <a:pt x="2658" y="1936"/>
                  </a:lnTo>
                  <a:lnTo>
                    <a:pt x="2611" y="1998"/>
                  </a:lnTo>
                  <a:lnTo>
                    <a:pt x="2565" y="2060"/>
                  </a:lnTo>
                  <a:lnTo>
                    <a:pt x="2534" y="2110"/>
                  </a:lnTo>
                  <a:lnTo>
                    <a:pt x="2509" y="2167"/>
                  </a:lnTo>
                  <a:lnTo>
                    <a:pt x="2489" y="2227"/>
                  </a:lnTo>
                  <a:lnTo>
                    <a:pt x="2473" y="2292"/>
                  </a:lnTo>
                  <a:lnTo>
                    <a:pt x="2471" y="2323"/>
                  </a:lnTo>
                  <a:lnTo>
                    <a:pt x="2473" y="2360"/>
                  </a:lnTo>
                  <a:lnTo>
                    <a:pt x="2478" y="2405"/>
                  </a:lnTo>
                  <a:lnTo>
                    <a:pt x="2485" y="2452"/>
                  </a:lnTo>
                  <a:lnTo>
                    <a:pt x="2496" y="2503"/>
                  </a:lnTo>
                  <a:lnTo>
                    <a:pt x="2509" y="2554"/>
                  </a:lnTo>
                  <a:lnTo>
                    <a:pt x="2522" y="2603"/>
                  </a:lnTo>
                  <a:lnTo>
                    <a:pt x="2536" y="2650"/>
                  </a:lnTo>
                  <a:lnTo>
                    <a:pt x="2549" y="2692"/>
                  </a:lnTo>
                  <a:lnTo>
                    <a:pt x="2562" y="2729"/>
                  </a:lnTo>
                  <a:lnTo>
                    <a:pt x="2573" y="2756"/>
                  </a:lnTo>
                  <a:lnTo>
                    <a:pt x="2589" y="2796"/>
                  </a:lnTo>
                  <a:lnTo>
                    <a:pt x="2604" y="2845"/>
                  </a:lnTo>
                  <a:lnTo>
                    <a:pt x="2620" y="2900"/>
                  </a:lnTo>
                  <a:lnTo>
                    <a:pt x="2636" y="2956"/>
                  </a:lnTo>
                  <a:lnTo>
                    <a:pt x="2654" y="3007"/>
                  </a:lnTo>
                  <a:lnTo>
                    <a:pt x="2673" y="3052"/>
                  </a:lnTo>
                  <a:lnTo>
                    <a:pt x="2502" y="3107"/>
                  </a:lnTo>
                  <a:lnTo>
                    <a:pt x="2336" y="3154"/>
                  </a:lnTo>
                  <a:lnTo>
                    <a:pt x="2178" y="3192"/>
                  </a:lnTo>
                  <a:lnTo>
                    <a:pt x="2024" y="3220"/>
                  </a:lnTo>
                  <a:lnTo>
                    <a:pt x="1874" y="3240"/>
                  </a:lnTo>
                  <a:lnTo>
                    <a:pt x="1729" y="3247"/>
                  </a:lnTo>
                  <a:lnTo>
                    <a:pt x="1587" y="3245"/>
                  </a:lnTo>
                  <a:lnTo>
                    <a:pt x="1449" y="3232"/>
                  </a:lnTo>
                  <a:lnTo>
                    <a:pt x="1313" y="3209"/>
                  </a:lnTo>
                  <a:lnTo>
                    <a:pt x="1307" y="3176"/>
                  </a:lnTo>
                  <a:lnTo>
                    <a:pt x="1300" y="3138"/>
                  </a:lnTo>
                  <a:lnTo>
                    <a:pt x="1291" y="3092"/>
                  </a:lnTo>
                  <a:lnTo>
                    <a:pt x="1284" y="3043"/>
                  </a:lnTo>
                  <a:lnTo>
                    <a:pt x="1274" y="2990"/>
                  </a:lnTo>
                  <a:lnTo>
                    <a:pt x="1264" y="2936"/>
                  </a:lnTo>
                  <a:lnTo>
                    <a:pt x="1253" y="2883"/>
                  </a:lnTo>
                  <a:lnTo>
                    <a:pt x="1240" y="2832"/>
                  </a:lnTo>
                  <a:lnTo>
                    <a:pt x="1227" y="2783"/>
                  </a:lnTo>
                  <a:lnTo>
                    <a:pt x="1211" y="2740"/>
                  </a:lnTo>
                  <a:lnTo>
                    <a:pt x="1194" y="2703"/>
                  </a:lnTo>
                  <a:lnTo>
                    <a:pt x="1176" y="2674"/>
                  </a:lnTo>
                  <a:lnTo>
                    <a:pt x="1156" y="2656"/>
                  </a:lnTo>
                  <a:lnTo>
                    <a:pt x="1134" y="2647"/>
                  </a:lnTo>
                  <a:lnTo>
                    <a:pt x="1109" y="2643"/>
                  </a:lnTo>
                  <a:lnTo>
                    <a:pt x="1080" y="2645"/>
                  </a:lnTo>
                  <a:lnTo>
                    <a:pt x="1051" y="2649"/>
                  </a:lnTo>
                  <a:lnTo>
                    <a:pt x="1024" y="2656"/>
                  </a:lnTo>
                  <a:lnTo>
                    <a:pt x="998" y="2663"/>
                  </a:lnTo>
                  <a:lnTo>
                    <a:pt x="974" y="2670"/>
                  </a:lnTo>
                  <a:lnTo>
                    <a:pt x="956" y="2676"/>
                  </a:lnTo>
                  <a:lnTo>
                    <a:pt x="913" y="2690"/>
                  </a:lnTo>
                  <a:lnTo>
                    <a:pt x="864" y="2703"/>
                  </a:lnTo>
                  <a:lnTo>
                    <a:pt x="809" y="2714"/>
                  </a:lnTo>
                  <a:lnTo>
                    <a:pt x="751" y="2721"/>
                  </a:lnTo>
                  <a:lnTo>
                    <a:pt x="693" y="2727"/>
                  </a:lnTo>
                  <a:lnTo>
                    <a:pt x="634" y="2729"/>
                  </a:lnTo>
                  <a:lnTo>
                    <a:pt x="578" y="2725"/>
                  </a:lnTo>
                  <a:lnTo>
                    <a:pt x="525" y="2716"/>
                  </a:lnTo>
                  <a:lnTo>
                    <a:pt x="496" y="2709"/>
                  </a:lnTo>
                  <a:lnTo>
                    <a:pt x="467" y="2696"/>
                  </a:lnTo>
                  <a:lnTo>
                    <a:pt x="438" y="2681"/>
                  </a:lnTo>
                  <a:lnTo>
                    <a:pt x="413" y="2663"/>
                  </a:lnTo>
                  <a:lnTo>
                    <a:pt x="387" y="2641"/>
                  </a:lnTo>
                  <a:lnTo>
                    <a:pt x="367" y="2618"/>
                  </a:lnTo>
                  <a:lnTo>
                    <a:pt x="353" y="2589"/>
                  </a:lnTo>
                  <a:lnTo>
                    <a:pt x="342" y="2556"/>
                  </a:lnTo>
                  <a:lnTo>
                    <a:pt x="338" y="2520"/>
                  </a:lnTo>
                  <a:lnTo>
                    <a:pt x="342" y="2480"/>
                  </a:lnTo>
                  <a:lnTo>
                    <a:pt x="347" y="2452"/>
                  </a:lnTo>
                  <a:lnTo>
                    <a:pt x="354" y="2421"/>
                  </a:lnTo>
                  <a:lnTo>
                    <a:pt x="362" y="2389"/>
                  </a:lnTo>
                  <a:lnTo>
                    <a:pt x="365" y="2358"/>
                  </a:lnTo>
                  <a:lnTo>
                    <a:pt x="365" y="2325"/>
                  </a:lnTo>
                  <a:lnTo>
                    <a:pt x="356" y="2296"/>
                  </a:lnTo>
                  <a:lnTo>
                    <a:pt x="347" y="2280"/>
                  </a:lnTo>
                  <a:lnTo>
                    <a:pt x="331" y="2265"/>
                  </a:lnTo>
                  <a:lnTo>
                    <a:pt x="314" y="2254"/>
                  </a:lnTo>
                  <a:lnTo>
                    <a:pt x="296" y="2245"/>
                  </a:lnTo>
                  <a:lnTo>
                    <a:pt x="278" y="2232"/>
                  </a:lnTo>
                  <a:lnTo>
                    <a:pt x="264" y="2218"/>
                  </a:lnTo>
                  <a:lnTo>
                    <a:pt x="253" y="2200"/>
                  </a:lnTo>
                  <a:lnTo>
                    <a:pt x="249" y="2180"/>
                  </a:lnTo>
                  <a:lnTo>
                    <a:pt x="251" y="2160"/>
                  </a:lnTo>
                  <a:lnTo>
                    <a:pt x="258" y="2141"/>
                  </a:lnTo>
                  <a:lnTo>
                    <a:pt x="267" y="2125"/>
                  </a:lnTo>
                  <a:lnTo>
                    <a:pt x="273" y="2109"/>
                  </a:lnTo>
                  <a:lnTo>
                    <a:pt x="244" y="2089"/>
                  </a:lnTo>
                  <a:lnTo>
                    <a:pt x="224" y="2069"/>
                  </a:lnTo>
                  <a:lnTo>
                    <a:pt x="213" y="2049"/>
                  </a:lnTo>
                  <a:lnTo>
                    <a:pt x="211" y="2027"/>
                  </a:lnTo>
                  <a:lnTo>
                    <a:pt x="214" y="2007"/>
                  </a:lnTo>
                  <a:lnTo>
                    <a:pt x="222" y="1985"/>
                  </a:lnTo>
                  <a:lnTo>
                    <a:pt x="233" y="1963"/>
                  </a:lnTo>
                  <a:lnTo>
                    <a:pt x="245" y="1941"/>
                  </a:lnTo>
                  <a:lnTo>
                    <a:pt x="256" y="1918"/>
                  </a:lnTo>
                  <a:lnTo>
                    <a:pt x="267" y="1896"/>
                  </a:lnTo>
                  <a:lnTo>
                    <a:pt x="273" y="1872"/>
                  </a:lnTo>
                  <a:lnTo>
                    <a:pt x="253" y="1854"/>
                  </a:lnTo>
                  <a:lnTo>
                    <a:pt x="225" y="1840"/>
                  </a:lnTo>
                  <a:lnTo>
                    <a:pt x="194" y="1827"/>
                  </a:lnTo>
                  <a:lnTo>
                    <a:pt x="162" y="1816"/>
                  </a:lnTo>
                  <a:lnTo>
                    <a:pt x="129" y="1805"/>
                  </a:lnTo>
                  <a:lnTo>
                    <a:pt x="96" y="1794"/>
                  </a:lnTo>
                  <a:lnTo>
                    <a:pt x="65" y="1781"/>
                  </a:lnTo>
                  <a:lnTo>
                    <a:pt x="40" y="1767"/>
                  </a:lnTo>
                  <a:lnTo>
                    <a:pt x="18" y="1747"/>
                  </a:lnTo>
                  <a:lnTo>
                    <a:pt x="5" y="1723"/>
                  </a:lnTo>
                  <a:lnTo>
                    <a:pt x="0" y="1698"/>
                  </a:lnTo>
                  <a:lnTo>
                    <a:pt x="4" y="1674"/>
                  </a:lnTo>
                  <a:lnTo>
                    <a:pt x="13" y="1652"/>
                  </a:lnTo>
                  <a:lnTo>
                    <a:pt x="27" y="1634"/>
                  </a:lnTo>
                  <a:lnTo>
                    <a:pt x="44" y="1616"/>
                  </a:lnTo>
                  <a:lnTo>
                    <a:pt x="60" y="1601"/>
                  </a:lnTo>
                  <a:lnTo>
                    <a:pt x="73" y="1589"/>
                  </a:lnTo>
                  <a:lnTo>
                    <a:pt x="111" y="1545"/>
                  </a:lnTo>
                  <a:lnTo>
                    <a:pt x="151" y="1505"/>
                  </a:lnTo>
                  <a:lnTo>
                    <a:pt x="191" y="1465"/>
                  </a:lnTo>
                  <a:lnTo>
                    <a:pt x="229" y="1421"/>
                  </a:lnTo>
                  <a:lnTo>
                    <a:pt x="265" y="1378"/>
                  </a:lnTo>
                  <a:lnTo>
                    <a:pt x="298" y="1329"/>
                  </a:lnTo>
                  <a:lnTo>
                    <a:pt x="325" y="1276"/>
                  </a:lnTo>
                  <a:lnTo>
                    <a:pt x="340" y="1232"/>
                  </a:lnTo>
                  <a:lnTo>
                    <a:pt x="345" y="1189"/>
                  </a:lnTo>
                  <a:lnTo>
                    <a:pt x="345" y="1143"/>
                  </a:lnTo>
                  <a:lnTo>
                    <a:pt x="344" y="1094"/>
                  </a:lnTo>
                  <a:lnTo>
                    <a:pt x="342" y="1045"/>
                  </a:lnTo>
                  <a:lnTo>
                    <a:pt x="344" y="992"/>
                  </a:lnTo>
                  <a:lnTo>
                    <a:pt x="349" y="936"/>
                  </a:lnTo>
                  <a:lnTo>
                    <a:pt x="405" y="705"/>
                  </a:lnTo>
                  <a:lnTo>
                    <a:pt x="440" y="621"/>
                  </a:lnTo>
                  <a:lnTo>
                    <a:pt x="482" y="543"/>
                  </a:lnTo>
                  <a:lnTo>
                    <a:pt x="531" y="470"/>
                  </a:lnTo>
                  <a:lnTo>
                    <a:pt x="587" y="401"/>
                  </a:lnTo>
                  <a:lnTo>
                    <a:pt x="649" y="338"/>
                  </a:lnTo>
                  <a:lnTo>
                    <a:pt x="716" y="280"/>
                  </a:lnTo>
                  <a:lnTo>
                    <a:pt x="789" y="227"/>
                  </a:lnTo>
                  <a:lnTo>
                    <a:pt x="865" y="180"/>
                  </a:lnTo>
                  <a:lnTo>
                    <a:pt x="947" y="138"/>
                  </a:lnTo>
                  <a:lnTo>
                    <a:pt x="1031" y="103"/>
                  </a:lnTo>
                  <a:lnTo>
                    <a:pt x="1116" y="72"/>
                  </a:lnTo>
                  <a:lnTo>
                    <a:pt x="1402" y="9"/>
                  </a:lnTo>
                  <a:lnTo>
                    <a:pt x="15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52065CAB-75BC-40D2-A68B-35021869F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8792" y="48540"/>
              <a:ext cx="213534" cy="300406"/>
            </a:xfrm>
            <a:custGeom>
              <a:avLst/>
              <a:gdLst>
                <a:gd name="T0" fmla="*/ 2311 w 2753"/>
                <a:gd name="T1" fmla="*/ 580 h 3873"/>
                <a:gd name="T2" fmla="*/ 2433 w 2753"/>
                <a:gd name="T3" fmla="*/ 735 h 3873"/>
                <a:gd name="T4" fmla="*/ 2415 w 2753"/>
                <a:gd name="T5" fmla="*/ 948 h 3873"/>
                <a:gd name="T6" fmla="*/ 2253 w 2753"/>
                <a:gd name="T7" fmla="*/ 1073 h 3873"/>
                <a:gd name="T8" fmla="*/ 2037 w 2753"/>
                <a:gd name="T9" fmla="*/ 1138 h 3873"/>
                <a:gd name="T10" fmla="*/ 1946 w 2753"/>
                <a:gd name="T11" fmla="*/ 1260 h 3873"/>
                <a:gd name="T12" fmla="*/ 2039 w 2753"/>
                <a:gd name="T13" fmla="*/ 1346 h 3873"/>
                <a:gd name="T14" fmla="*/ 2400 w 2753"/>
                <a:gd name="T15" fmla="*/ 1671 h 3873"/>
                <a:gd name="T16" fmla="*/ 2649 w 2753"/>
                <a:gd name="T17" fmla="*/ 2118 h 3873"/>
                <a:gd name="T18" fmla="*/ 2746 w 2753"/>
                <a:gd name="T19" fmla="*/ 2586 h 3873"/>
                <a:gd name="T20" fmla="*/ 2739 w 2753"/>
                <a:gd name="T21" fmla="*/ 3028 h 3873"/>
                <a:gd name="T22" fmla="*/ 2671 w 2753"/>
                <a:gd name="T23" fmla="*/ 3397 h 3873"/>
                <a:gd name="T24" fmla="*/ 2597 w 2753"/>
                <a:gd name="T25" fmla="*/ 3648 h 3873"/>
                <a:gd name="T26" fmla="*/ 2533 w 2753"/>
                <a:gd name="T27" fmla="*/ 3764 h 3873"/>
                <a:gd name="T28" fmla="*/ 2319 w 2753"/>
                <a:gd name="T29" fmla="*/ 3855 h 3873"/>
                <a:gd name="T30" fmla="*/ 1959 w 2753"/>
                <a:gd name="T31" fmla="*/ 3868 h 3873"/>
                <a:gd name="T32" fmla="*/ 1531 w 2753"/>
                <a:gd name="T33" fmla="*/ 3768 h 3873"/>
                <a:gd name="T34" fmla="*/ 1146 w 2753"/>
                <a:gd name="T35" fmla="*/ 3597 h 3873"/>
                <a:gd name="T36" fmla="*/ 846 w 2753"/>
                <a:gd name="T37" fmla="*/ 3420 h 3873"/>
                <a:gd name="T38" fmla="*/ 669 w 2753"/>
                <a:gd name="T39" fmla="*/ 3297 h 3873"/>
                <a:gd name="T40" fmla="*/ 562 w 2753"/>
                <a:gd name="T41" fmla="*/ 3206 h 3873"/>
                <a:gd name="T42" fmla="*/ 189 w 2753"/>
                <a:gd name="T43" fmla="*/ 2718 h 3873"/>
                <a:gd name="T44" fmla="*/ 0 w 2753"/>
                <a:gd name="T45" fmla="*/ 2148 h 3873"/>
                <a:gd name="T46" fmla="*/ 79 w 2753"/>
                <a:gd name="T47" fmla="*/ 1729 h 3873"/>
                <a:gd name="T48" fmla="*/ 217 w 2753"/>
                <a:gd name="T49" fmla="*/ 1491 h 3873"/>
                <a:gd name="T50" fmla="*/ 319 w 2753"/>
                <a:gd name="T51" fmla="*/ 1380 h 3873"/>
                <a:gd name="T52" fmla="*/ 368 w 2753"/>
                <a:gd name="T53" fmla="*/ 1135 h 3873"/>
                <a:gd name="T54" fmla="*/ 353 w 2753"/>
                <a:gd name="T55" fmla="*/ 831 h 3873"/>
                <a:gd name="T56" fmla="*/ 384 w 2753"/>
                <a:gd name="T57" fmla="*/ 675 h 3873"/>
                <a:gd name="T58" fmla="*/ 559 w 2753"/>
                <a:gd name="T59" fmla="*/ 591 h 3873"/>
                <a:gd name="T60" fmla="*/ 699 w 2753"/>
                <a:gd name="T61" fmla="*/ 664 h 3873"/>
                <a:gd name="T62" fmla="*/ 769 w 2753"/>
                <a:gd name="T63" fmla="*/ 866 h 3873"/>
                <a:gd name="T64" fmla="*/ 791 w 2753"/>
                <a:gd name="T65" fmla="*/ 1115 h 3873"/>
                <a:gd name="T66" fmla="*/ 1008 w 2753"/>
                <a:gd name="T67" fmla="*/ 1053 h 3873"/>
                <a:gd name="T68" fmla="*/ 1433 w 2753"/>
                <a:gd name="T69" fmla="*/ 700 h 3873"/>
                <a:gd name="T70" fmla="*/ 1737 w 2753"/>
                <a:gd name="T71" fmla="*/ 600 h 3873"/>
                <a:gd name="T72" fmla="*/ 2062 w 2753"/>
                <a:gd name="T73" fmla="*/ 557 h 3873"/>
                <a:gd name="T74" fmla="*/ 1277 w 2753"/>
                <a:gd name="T75" fmla="*/ 18 h 3873"/>
                <a:gd name="T76" fmla="*/ 1315 w 2753"/>
                <a:gd name="T77" fmla="*/ 111 h 3873"/>
                <a:gd name="T78" fmla="*/ 1329 w 2753"/>
                <a:gd name="T79" fmla="*/ 229 h 3873"/>
                <a:gd name="T80" fmla="*/ 1389 w 2753"/>
                <a:gd name="T81" fmla="*/ 278 h 3873"/>
                <a:gd name="T82" fmla="*/ 1471 w 2753"/>
                <a:gd name="T83" fmla="*/ 138 h 3873"/>
                <a:gd name="T84" fmla="*/ 1600 w 2753"/>
                <a:gd name="T85" fmla="*/ 22 h 3873"/>
                <a:gd name="T86" fmla="*/ 1671 w 2753"/>
                <a:gd name="T87" fmla="*/ 108 h 3873"/>
                <a:gd name="T88" fmla="*/ 1649 w 2753"/>
                <a:gd name="T89" fmla="*/ 249 h 3873"/>
                <a:gd name="T90" fmla="*/ 1666 w 2753"/>
                <a:gd name="T91" fmla="*/ 408 h 3873"/>
                <a:gd name="T92" fmla="*/ 1775 w 2753"/>
                <a:gd name="T93" fmla="*/ 511 h 3873"/>
                <a:gd name="T94" fmla="*/ 1529 w 2753"/>
                <a:gd name="T95" fmla="*/ 580 h 3873"/>
                <a:gd name="T96" fmla="*/ 1239 w 2753"/>
                <a:gd name="T97" fmla="*/ 735 h 3873"/>
                <a:gd name="T98" fmla="*/ 995 w 2753"/>
                <a:gd name="T99" fmla="*/ 958 h 3873"/>
                <a:gd name="T100" fmla="*/ 871 w 2753"/>
                <a:gd name="T101" fmla="*/ 1124 h 3873"/>
                <a:gd name="T102" fmla="*/ 855 w 2753"/>
                <a:gd name="T103" fmla="*/ 1100 h 3873"/>
                <a:gd name="T104" fmla="*/ 826 w 2753"/>
                <a:gd name="T105" fmla="*/ 798 h 3873"/>
                <a:gd name="T106" fmla="*/ 837 w 2753"/>
                <a:gd name="T107" fmla="*/ 658 h 3873"/>
                <a:gd name="T108" fmla="*/ 897 w 2753"/>
                <a:gd name="T109" fmla="*/ 555 h 3873"/>
                <a:gd name="T110" fmla="*/ 704 w 2753"/>
                <a:gd name="T111" fmla="*/ 437 h 3873"/>
                <a:gd name="T112" fmla="*/ 609 w 2753"/>
                <a:gd name="T113" fmla="*/ 320 h 3873"/>
                <a:gd name="T114" fmla="*/ 691 w 2753"/>
                <a:gd name="T115" fmla="*/ 206 h 3873"/>
                <a:gd name="T116" fmla="*/ 886 w 2753"/>
                <a:gd name="T117" fmla="*/ 251 h 3873"/>
                <a:gd name="T118" fmla="*/ 1144 w 2753"/>
                <a:gd name="T119" fmla="*/ 375 h 3873"/>
                <a:gd name="T120" fmla="*/ 1115 w 2753"/>
                <a:gd name="T121" fmla="*/ 189 h 3873"/>
                <a:gd name="T122" fmla="*/ 1120 w 2753"/>
                <a:gd name="T123" fmla="*/ 38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3" h="3873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991EF8DE-B88E-4041-A9F2-DDB30F4A3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3258" y="43425"/>
              <a:ext cx="273901" cy="333043"/>
            </a:xfrm>
            <a:custGeom>
              <a:avLst/>
              <a:gdLst>
                <a:gd name="T0" fmla="*/ 1033 w 2487"/>
                <a:gd name="T1" fmla="*/ 2647 h 3024"/>
                <a:gd name="T2" fmla="*/ 1169 w 2487"/>
                <a:gd name="T3" fmla="*/ 2318 h 3024"/>
                <a:gd name="T4" fmla="*/ 1260 w 2487"/>
                <a:gd name="T5" fmla="*/ 2242 h 3024"/>
                <a:gd name="T6" fmla="*/ 1367 w 2487"/>
                <a:gd name="T7" fmla="*/ 2700 h 3024"/>
                <a:gd name="T8" fmla="*/ 1462 w 2487"/>
                <a:gd name="T9" fmla="*/ 2265 h 3024"/>
                <a:gd name="T10" fmla="*/ 1118 w 2487"/>
                <a:gd name="T11" fmla="*/ 1982 h 3024"/>
                <a:gd name="T12" fmla="*/ 1140 w 2487"/>
                <a:gd name="T13" fmla="*/ 2189 h 3024"/>
                <a:gd name="T14" fmla="*/ 1475 w 2487"/>
                <a:gd name="T15" fmla="*/ 2080 h 3024"/>
                <a:gd name="T16" fmla="*/ 1698 w 2487"/>
                <a:gd name="T17" fmla="*/ 1654 h 3024"/>
                <a:gd name="T18" fmla="*/ 1509 w 2487"/>
                <a:gd name="T19" fmla="*/ 1891 h 3024"/>
                <a:gd name="T20" fmla="*/ 1675 w 2487"/>
                <a:gd name="T21" fmla="*/ 1876 h 3024"/>
                <a:gd name="T22" fmla="*/ 1787 w 2487"/>
                <a:gd name="T23" fmla="*/ 1649 h 3024"/>
                <a:gd name="T24" fmla="*/ 1784 w 2487"/>
                <a:gd name="T25" fmla="*/ 1573 h 3024"/>
                <a:gd name="T26" fmla="*/ 1896 w 2487"/>
                <a:gd name="T27" fmla="*/ 1634 h 3024"/>
                <a:gd name="T28" fmla="*/ 1971 w 2487"/>
                <a:gd name="T29" fmla="*/ 1433 h 3024"/>
                <a:gd name="T30" fmla="*/ 1380 w 2487"/>
                <a:gd name="T31" fmla="*/ 1365 h 3024"/>
                <a:gd name="T32" fmla="*/ 1335 w 2487"/>
                <a:gd name="T33" fmla="*/ 1805 h 3024"/>
                <a:gd name="T34" fmla="*/ 1289 w 2487"/>
                <a:gd name="T35" fmla="*/ 1393 h 3024"/>
                <a:gd name="T36" fmla="*/ 1171 w 2487"/>
                <a:gd name="T37" fmla="*/ 1469 h 3024"/>
                <a:gd name="T38" fmla="*/ 1149 w 2487"/>
                <a:gd name="T39" fmla="*/ 1791 h 3024"/>
                <a:gd name="T40" fmla="*/ 1038 w 2487"/>
                <a:gd name="T41" fmla="*/ 1416 h 3024"/>
                <a:gd name="T42" fmla="*/ 1033 w 2487"/>
                <a:gd name="T43" fmla="*/ 1638 h 3024"/>
                <a:gd name="T44" fmla="*/ 1047 w 2487"/>
                <a:gd name="T45" fmla="*/ 1831 h 3024"/>
                <a:gd name="T46" fmla="*/ 904 w 2487"/>
                <a:gd name="T47" fmla="*/ 1505 h 3024"/>
                <a:gd name="T48" fmla="*/ 945 w 2487"/>
                <a:gd name="T49" fmla="*/ 1756 h 3024"/>
                <a:gd name="T50" fmla="*/ 1316 w 2487"/>
                <a:gd name="T51" fmla="*/ 1891 h 3024"/>
                <a:gd name="T52" fmla="*/ 1480 w 2487"/>
                <a:gd name="T53" fmla="*/ 1520 h 3024"/>
                <a:gd name="T54" fmla="*/ 622 w 2487"/>
                <a:gd name="T55" fmla="*/ 1271 h 3024"/>
                <a:gd name="T56" fmla="*/ 831 w 2487"/>
                <a:gd name="T57" fmla="*/ 1405 h 3024"/>
                <a:gd name="T58" fmla="*/ 1925 w 2487"/>
                <a:gd name="T59" fmla="*/ 1156 h 3024"/>
                <a:gd name="T60" fmla="*/ 1987 w 2487"/>
                <a:gd name="T61" fmla="*/ 1218 h 3024"/>
                <a:gd name="T62" fmla="*/ 878 w 2487"/>
                <a:gd name="T63" fmla="*/ 1165 h 3024"/>
                <a:gd name="T64" fmla="*/ 929 w 2487"/>
                <a:gd name="T65" fmla="*/ 1384 h 3024"/>
                <a:gd name="T66" fmla="*/ 989 w 2487"/>
                <a:gd name="T67" fmla="*/ 1282 h 3024"/>
                <a:gd name="T68" fmla="*/ 913 w 2487"/>
                <a:gd name="T69" fmla="*/ 1064 h 3024"/>
                <a:gd name="T70" fmla="*/ 593 w 2487"/>
                <a:gd name="T71" fmla="*/ 1220 h 3024"/>
                <a:gd name="T72" fmla="*/ 1429 w 2487"/>
                <a:gd name="T73" fmla="*/ 976 h 3024"/>
                <a:gd name="T74" fmla="*/ 1387 w 2487"/>
                <a:gd name="T75" fmla="*/ 1276 h 3024"/>
                <a:gd name="T76" fmla="*/ 1518 w 2487"/>
                <a:gd name="T77" fmla="*/ 1231 h 3024"/>
                <a:gd name="T78" fmla="*/ 1556 w 2487"/>
                <a:gd name="T79" fmla="*/ 1002 h 3024"/>
                <a:gd name="T80" fmla="*/ 1142 w 2487"/>
                <a:gd name="T81" fmla="*/ 1094 h 3024"/>
                <a:gd name="T82" fmla="*/ 1165 w 2487"/>
                <a:gd name="T83" fmla="*/ 1298 h 3024"/>
                <a:gd name="T84" fmla="*/ 1222 w 2487"/>
                <a:gd name="T85" fmla="*/ 1136 h 3024"/>
                <a:gd name="T86" fmla="*/ 489 w 2487"/>
                <a:gd name="T87" fmla="*/ 916 h 3024"/>
                <a:gd name="T88" fmla="*/ 540 w 2487"/>
                <a:gd name="T89" fmla="*/ 902 h 3024"/>
                <a:gd name="T90" fmla="*/ 798 w 2487"/>
                <a:gd name="T91" fmla="*/ 938 h 3024"/>
                <a:gd name="T92" fmla="*/ 855 w 2487"/>
                <a:gd name="T93" fmla="*/ 927 h 3024"/>
                <a:gd name="T94" fmla="*/ 1491 w 2487"/>
                <a:gd name="T95" fmla="*/ 751 h 3024"/>
                <a:gd name="T96" fmla="*/ 1533 w 2487"/>
                <a:gd name="T97" fmla="*/ 840 h 3024"/>
                <a:gd name="T98" fmla="*/ 1125 w 2487"/>
                <a:gd name="T99" fmla="*/ 814 h 3024"/>
                <a:gd name="T100" fmla="*/ 1222 w 2487"/>
                <a:gd name="T101" fmla="*/ 898 h 3024"/>
                <a:gd name="T102" fmla="*/ 762 w 2487"/>
                <a:gd name="T103" fmla="*/ 596 h 3024"/>
                <a:gd name="T104" fmla="*/ 825 w 2487"/>
                <a:gd name="T105" fmla="*/ 734 h 3024"/>
                <a:gd name="T106" fmla="*/ 775 w 2487"/>
                <a:gd name="T107" fmla="*/ 604 h 3024"/>
                <a:gd name="T108" fmla="*/ 1475 w 2487"/>
                <a:gd name="T109" fmla="*/ 596 h 3024"/>
                <a:gd name="T110" fmla="*/ 1535 w 2487"/>
                <a:gd name="T111" fmla="*/ 433 h 3024"/>
                <a:gd name="T112" fmla="*/ 1120 w 2487"/>
                <a:gd name="T113" fmla="*/ 604 h 3024"/>
                <a:gd name="T114" fmla="*/ 2304 w 2487"/>
                <a:gd name="T115" fmla="*/ 173 h 3024"/>
                <a:gd name="T116" fmla="*/ 167 w 2487"/>
                <a:gd name="T117" fmla="*/ 2829 h 3024"/>
                <a:gd name="T118" fmla="*/ 95 w 2487"/>
                <a:gd name="T119" fmla="*/ 2914 h 3024"/>
                <a:gd name="T120" fmla="*/ 2367 w 2487"/>
                <a:gd name="T121" fmla="*/ 93 h 3024"/>
                <a:gd name="T122" fmla="*/ 2464 w 2487"/>
                <a:gd name="T123" fmla="*/ 3022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7" h="3024">
                  <a:moveTo>
                    <a:pt x="1073" y="2245"/>
                  </a:moveTo>
                  <a:lnTo>
                    <a:pt x="1058" y="2260"/>
                  </a:lnTo>
                  <a:lnTo>
                    <a:pt x="1047" y="2285"/>
                  </a:lnTo>
                  <a:lnTo>
                    <a:pt x="1038" y="2316"/>
                  </a:lnTo>
                  <a:lnTo>
                    <a:pt x="1031" y="2353"/>
                  </a:lnTo>
                  <a:lnTo>
                    <a:pt x="1027" y="2394"/>
                  </a:lnTo>
                  <a:lnTo>
                    <a:pt x="1025" y="2438"/>
                  </a:lnTo>
                  <a:lnTo>
                    <a:pt x="1025" y="2484"/>
                  </a:lnTo>
                  <a:lnTo>
                    <a:pt x="1025" y="2527"/>
                  </a:lnTo>
                  <a:lnTo>
                    <a:pt x="1027" y="2571"/>
                  </a:lnTo>
                  <a:lnTo>
                    <a:pt x="1031" y="2611"/>
                  </a:lnTo>
                  <a:lnTo>
                    <a:pt x="1033" y="2647"/>
                  </a:lnTo>
                  <a:lnTo>
                    <a:pt x="1035" y="2676"/>
                  </a:lnTo>
                  <a:lnTo>
                    <a:pt x="1036" y="2698"/>
                  </a:lnTo>
                  <a:lnTo>
                    <a:pt x="1149" y="2702"/>
                  </a:lnTo>
                  <a:lnTo>
                    <a:pt x="1153" y="2671"/>
                  </a:lnTo>
                  <a:lnTo>
                    <a:pt x="1160" y="2634"/>
                  </a:lnTo>
                  <a:lnTo>
                    <a:pt x="1165" y="2593"/>
                  </a:lnTo>
                  <a:lnTo>
                    <a:pt x="1171" y="2547"/>
                  </a:lnTo>
                  <a:lnTo>
                    <a:pt x="1175" y="2500"/>
                  </a:lnTo>
                  <a:lnTo>
                    <a:pt x="1176" y="2451"/>
                  </a:lnTo>
                  <a:lnTo>
                    <a:pt x="1178" y="2404"/>
                  </a:lnTo>
                  <a:lnTo>
                    <a:pt x="1175" y="2360"/>
                  </a:lnTo>
                  <a:lnTo>
                    <a:pt x="1169" y="2318"/>
                  </a:lnTo>
                  <a:lnTo>
                    <a:pt x="1160" y="2284"/>
                  </a:lnTo>
                  <a:lnTo>
                    <a:pt x="1147" y="2256"/>
                  </a:lnTo>
                  <a:lnTo>
                    <a:pt x="1131" y="2253"/>
                  </a:lnTo>
                  <a:lnTo>
                    <a:pt x="1115" y="2249"/>
                  </a:lnTo>
                  <a:lnTo>
                    <a:pt x="1096" y="2245"/>
                  </a:lnTo>
                  <a:lnTo>
                    <a:pt x="1073" y="2245"/>
                  </a:lnTo>
                  <a:close/>
                  <a:moveTo>
                    <a:pt x="1398" y="2191"/>
                  </a:moveTo>
                  <a:lnTo>
                    <a:pt x="1371" y="2202"/>
                  </a:lnTo>
                  <a:lnTo>
                    <a:pt x="1342" y="2211"/>
                  </a:lnTo>
                  <a:lnTo>
                    <a:pt x="1313" y="2220"/>
                  </a:lnTo>
                  <a:lnTo>
                    <a:pt x="1285" y="2229"/>
                  </a:lnTo>
                  <a:lnTo>
                    <a:pt x="1260" y="2242"/>
                  </a:lnTo>
                  <a:lnTo>
                    <a:pt x="1240" y="2260"/>
                  </a:lnTo>
                  <a:lnTo>
                    <a:pt x="1235" y="2298"/>
                  </a:lnTo>
                  <a:lnTo>
                    <a:pt x="1236" y="2338"/>
                  </a:lnTo>
                  <a:lnTo>
                    <a:pt x="1242" y="2382"/>
                  </a:lnTo>
                  <a:lnTo>
                    <a:pt x="1253" y="2427"/>
                  </a:lnTo>
                  <a:lnTo>
                    <a:pt x="1267" y="2473"/>
                  </a:lnTo>
                  <a:lnTo>
                    <a:pt x="1285" y="2518"/>
                  </a:lnTo>
                  <a:lnTo>
                    <a:pt x="1302" y="2562"/>
                  </a:lnTo>
                  <a:lnTo>
                    <a:pt x="1322" y="2604"/>
                  </a:lnTo>
                  <a:lnTo>
                    <a:pt x="1338" y="2640"/>
                  </a:lnTo>
                  <a:lnTo>
                    <a:pt x="1355" y="2673"/>
                  </a:lnTo>
                  <a:lnTo>
                    <a:pt x="1367" y="2700"/>
                  </a:lnTo>
                  <a:lnTo>
                    <a:pt x="1467" y="2689"/>
                  </a:lnTo>
                  <a:lnTo>
                    <a:pt x="1469" y="2678"/>
                  </a:lnTo>
                  <a:lnTo>
                    <a:pt x="1471" y="2656"/>
                  </a:lnTo>
                  <a:lnTo>
                    <a:pt x="1471" y="2625"/>
                  </a:lnTo>
                  <a:lnTo>
                    <a:pt x="1473" y="2587"/>
                  </a:lnTo>
                  <a:lnTo>
                    <a:pt x="1473" y="2544"/>
                  </a:lnTo>
                  <a:lnTo>
                    <a:pt x="1473" y="2496"/>
                  </a:lnTo>
                  <a:lnTo>
                    <a:pt x="1471" y="2447"/>
                  </a:lnTo>
                  <a:lnTo>
                    <a:pt x="1471" y="2396"/>
                  </a:lnTo>
                  <a:lnTo>
                    <a:pt x="1469" y="2349"/>
                  </a:lnTo>
                  <a:lnTo>
                    <a:pt x="1465" y="2305"/>
                  </a:lnTo>
                  <a:lnTo>
                    <a:pt x="1462" y="2265"/>
                  </a:lnTo>
                  <a:lnTo>
                    <a:pt x="1458" y="2234"/>
                  </a:lnTo>
                  <a:lnTo>
                    <a:pt x="1453" y="2213"/>
                  </a:lnTo>
                  <a:lnTo>
                    <a:pt x="1447" y="2202"/>
                  </a:lnTo>
                  <a:lnTo>
                    <a:pt x="1435" y="2194"/>
                  </a:lnTo>
                  <a:lnTo>
                    <a:pt x="1418" y="2191"/>
                  </a:lnTo>
                  <a:lnTo>
                    <a:pt x="1398" y="2191"/>
                  </a:lnTo>
                  <a:close/>
                  <a:moveTo>
                    <a:pt x="1282" y="1953"/>
                  </a:moveTo>
                  <a:lnTo>
                    <a:pt x="1231" y="1954"/>
                  </a:lnTo>
                  <a:lnTo>
                    <a:pt x="1205" y="1960"/>
                  </a:lnTo>
                  <a:lnTo>
                    <a:pt x="1176" y="1965"/>
                  </a:lnTo>
                  <a:lnTo>
                    <a:pt x="1147" y="1973"/>
                  </a:lnTo>
                  <a:lnTo>
                    <a:pt x="1118" y="1982"/>
                  </a:lnTo>
                  <a:lnTo>
                    <a:pt x="1089" y="1993"/>
                  </a:lnTo>
                  <a:lnTo>
                    <a:pt x="1064" y="2005"/>
                  </a:lnTo>
                  <a:lnTo>
                    <a:pt x="1040" y="2020"/>
                  </a:lnTo>
                  <a:lnTo>
                    <a:pt x="1020" y="2040"/>
                  </a:lnTo>
                  <a:lnTo>
                    <a:pt x="1005" y="2062"/>
                  </a:lnTo>
                  <a:lnTo>
                    <a:pt x="995" y="2089"/>
                  </a:lnTo>
                  <a:lnTo>
                    <a:pt x="993" y="2120"/>
                  </a:lnTo>
                  <a:lnTo>
                    <a:pt x="1011" y="2144"/>
                  </a:lnTo>
                  <a:lnTo>
                    <a:pt x="1036" y="2162"/>
                  </a:lnTo>
                  <a:lnTo>
                    <a:pt x="1067" y="2174"/>
                  </a:lnTo>
                  <a:lnTo>
                    <a:pt x="1102" y="2184"/>
                  </a:lnTo>
                  <a:lnTo>
                    <a:pt x="1140" y="2189"/>
                  </a:lnTo>
                  <a:lnTo>
                    <a:pt x="1180" y="2189"/>
                  </a:lnTo>
                  <a:lnTo>
                    <a:pt x="1220" y="2187"/>
                  </a:lnTo>
                  <a:lnTo>
                    <a:pt x="1262" y="2182"/>
                  </a:lnTo>
                  <a:lnTo>
                    <a:pt x="1302" y="2174"/>
                  </a:lnTo>
                  <a:lnTo>
                    <a:pt x="1338" y="2165"/>
                  </a:lnTo>
                  <a:lnTo>
                    <a:pt x="1371" y="2153"/>
                  </a:lnTo>
                  <a:lnTo>
                    <a:pt x="1400" y="2140"/>
                  </a:lnTo>
                  <a:lnTo>
                    <a:pt x="1415" y="2133"/>
                  </a:lnTo>
                  <a:lnTo>
                    <a:pt x="1431" y="2122"/>
                  </a:lnTo>
                  <a:lnTo>
                    <a:pt x="1447" y="2111"/>
                  </a:lnTo>
                  <a:lnTo>
                    <a:pt x="1462" y="2096"/>
                  </a:lnTo>
                  <a:lnTo>
                    <a:pt x="1475" y="2080"/>
                  </a:lnTo>
                  <a:lnTo>
                    <a:pt x="1480" y="2064"/>
                  </a:lnTo>
                  <a:lnTo>
                    <a:pt x="1480" y="2045"/>
                  </a:lnTo>
                  <a:lnTo>
                    <a:pt x="1473" y="2024"/>
                  </a:lnTo>
                  <a:lnTo>
                    <a:pt x="1456" y="2002"/>
                  </a:lnTo>
                  <a:lnTo>
                    <a:pt x="1433" y="1982"/>
                  </a:lnTo>
                  <a:lnTo>
                    <a:pt x="1404" y="1969"/>
                  </a:lnTo>
                  <a:lnTo>
                    <a:pt x="1369" y="1958"/>
                  </a:lnTo>
                  <a:lnTo>
                    <a:pt x="1327" y="1953"/>
                  </a:lnTo>
                  <a:lnTo>
                    <a:pt x="1282" y="1953"/>
                  </a:lnTo>
                  <a:close/>
                  <a:moveTo>
                    <a:pt x="1727" y="1634"/>
                  </a:moveTo>
                  <a:lnTo>
                    <a:pt x="1711" y="1642"/>
                  </a:lnTo>
                  <a:lnTo>
                    <a:pt x="1698" y="1654"/>
                  </a:lnTo>
                  <a:lnTo>
                    <a:pt x="1693" y="1669"/>
                  </a:lnTo>
                  <a:lnTo>
                    <a:pt x="1695" y="1685"/>
                  </a:lnTo>
                  <a:lnTo>
                    <a:pt x="1696" y="1702"/>
                  </a:lnTo>
                  <a:lnTo>
                    <a:pt x="1693" y="1722"/>
                  </a:lnTo>
                  <a:lnTo>
                    <a:pt x="1680" y="1747"/>
                  </a:lnTo>
                  <a:lnTo>
                    <a:pt x="1662" y="1774"/>
                  </a:lnTo>
                  <a:lnTo>
                    <a:pt x="1636" y="1802"/>
                  </a:lnTo>
                  <a:lnTo>
                    <a:pt x="1605" y="1829"/>
                  </a:lnTo>
                  <a:lnTo>
                    <a:pt x="1575" y="1853"/>
                  </a:lnTo>
                  <a:lnTo>
                    <a:pt x="1544" y="1869"/>
                  </a:lnTo>
                  <a:lnTo>
                    <a:pt x="1515" y="1880"/>
                  </a:lnTo>
                  <a:lnTo>
                    <a:pt x="1509" y="1891"/>
                  </a:lnTo>
                  <a:lnTo>
                    <a:pt x="1505" y="1900"/>
                  </a:lnTo>
                  <a:lnTo>
                    <a:pt x="1504" y="1909"/>
                  </a:lnTo>
                  <a:lnTo>
                    <a:pt x="1507" y="1922"/>
                  </a:lnTo>
                  <a:lnTo>
                    <a:pt x="1524" y="1949"/>
                  </a:lnTo>
                  <a:lnTo>
                    <a:pt x="1549" y="1971"/>
                  </a:lnTo>
                  <a:lnTo>
                    <a:pt x="1580" y="1985"/>
                  </a:lnTo>
                  <a:lnTo>
                    <a:pt x="1616" y="1989"/>
                  </a:lnTo>
                  <a:lnTo>
                    <a:pt x="1629" y="1971"/>
                  </a:lnTo>
                  <a:lnTo>
                    <a:pt x="1635" y="1953"/>
                  </a:lnTo>
                  <a:lnTo>
                    <a:pt x="1638" y="1933"/>
                  </a:lnTo>
                  <a:lnTo>
                    <a:pt x="1647" y="1911"/>
                  </a:lnTo>
                  <a:lnTo>
                    <a:pt x="1675" y="1876"/>
                  </a:lnTo>
                  <a:lnTo>
                    <a:pt x="1698" y="1844"/>
                  </a:lnTo>
                  <a:lnTo>
                    <a:pt x="1722" y="1811"/>
                  </a:lnTo>
                  <a:lnTo>
                    <a:pt x="1749" y="1776"/>
                  </a:lnTo>
                  <a:lnTo>
                    <a:pt x="1765" y="1764"/>
                  </a:lnTo>
                  <a:lnTo>
                    <a:pt x="1784" y="1754"/>
                  </a:lnTo>
                  <a:lnTo>
                    <a:pt x="1804" y="1747"/>
                  </a:lnTo>
                  <a:lnTo>
                    <a:pt x="1822" y="1738"/>
                  </a:lnTo>
                  <a:lnTo>
                    <a:pt x="1838" y="1725"/>
                  </a:lnTo>
                  <a:lnTo>
                    <a:pt x="1842" y="1707"/>
                  </a:lnTo>
                  <a:lnTo>
                    <a:pt x="1829" y="1684"/>
                  </a:lnTo>
                  <a:lnTo>
                    <a:pt x="1811" y="1665"/>
                  </a:lnTo>
                  <a:lnTo>
                    <a:pt x="1787" y="1649"/>
                  </a:lnTo>
                  <a:lnTo>
                    <a:pt x="1760" y="1638"/>
                  </a:lnTo>
                  <a:lnTo>
                    <a:pt x="1727" y="1634"/>
                  </a:lnTo>
                  <a:close/>
                  <a:moveTo>
                    <a:pt x="1887" y="1344"/>
                  </a:moveTo>
                  <a:lnTo>
                    <a:pt x="1869" y="1358"/>
                  </a:lnTo>
                  <a:lnTo>
                    <a:pt x="1860" y="1373"/>
                  </a:lnTo>
                  <a:lnTo>
                    <a:pt x="1860" y="1387"/>
                  </a:lnTo>
                  <a:lnTo>
                    <a:pt x="1867" y="1405"/>
                  </a:lnTo>
                  <a:lnTo>
                    <a:pt x="1880" y="1424"/>
                  </a:lnTo>
                  <a:lnTo>
                    <a:pt x="1825" y="1549"/>
                  </a:lnTo>
                  <a:lnTo>
                    <a:pt x="1815" y="1558"/>
                  </a:lnTo>
                  <a:lnTo>
                    <a:pt x="1798" y="1565"/>
                  </a:lnTo>
                  <a:lnTo>
                    <a:pt x="1784" y="1573"/>
                  </a:lnTo>
                  <a:lnTo>
                    <a:pt x="1771" y="1584"/>
                  </a:lnTo>
                  <a:lnTo>
                    <a:pt x="1765" y="1594"/>
                  </a:lnTo>
                  <a:lnTo>
                    <a:pt x="1780" y="1609"/>
                  </a:lnTo>
                  <a:lnTo>
                    <a:pt x="1798" y="1622"/>
                  </a:lnTo>
                  <a:lnTo>
                    <a:pt x="1820" y="1633"/>
                  </a:lnTo>
                  <a:lnTo>
                    <a:pt x="1842" y="1642"/>
                  </a:lnTo>
                  <a:lnTo>
                    <a:pt x="1867" y="1644"/>
                  </a:lnTo>
                  <a:lnTo>
                    <a:pt x="1891" y="1638"/>
                  </a:lnTo>
                  <a:lnTo>
                    <a:pt x="1893" y="1636"/>
                  </a:lnTo>
                  <a:lnTo>
                    <a:pt x="1895" y="1634"/>
                  </a:lnTo>
                  <a:lnTo>
                    <a:pt x="1895" y="1634"/>
                  </a:lnTo>
                  <a:lnTo>
                    <a:pt x="1896" y="1634"/>
                  </a:lnTo>
                  <a:lnTo>
                    <a:pt x="1896" y="1634"/>
                  </a:lnTo>
                  <a:lnTo>
                    <a:pt x="1896" y="1633"/>
                  </a:lnTo>
                  <a:lnTo>
                    <a:pt x="1898" y="1629"/>
                  </a:lnTo>
                  <a:lnTo>
                    <a:pt x="1902" y="1613"/>
                  </a:lnTo>
                  <a:lnTo>
                    <a:pt x="1900" y="1598"/>
                  </a:lnTo>
                  <a:lnTo>
                    <a:pt x="1896" y="1585"/>
                  </a:lnTo>
                  <a:lnTo>
                    <a:pt x="1893" y="1571"/>
                  </a:lnTo>
                  <a:lnTo>
                    <a:pt x="1893" y="1556"/>
                  </a:lnTo>
                  <a:lnTo>
                    <a:pt x="1933" y="1462"/>
                  </a:lnTo>
                  <a:lnTo>
                    <a:pt x="1944" y="1449"/>
                  </a:lnTo>
                  <a:lnTo>
                    <a:pt x="1956" y="1440"/>
                  </a:lnTo>
                  <a:lnTo>
                    <a:pt x="1971" y="1433"/>
                  </a:lnTo>
                  <a:lnTo>
                    <a:pt x="1985" y="1425"/>
                  </a:lnTo>
                  <a:lnTo>
                    <a:pt x="1998" y="1414"/>
                  </a:lnTo>
                  <a:lnTo>
                    <a:pt x="2007" y="1400"/>
                  </a:lnTo>
                  <a:lnTo>
                    <a:pt x="2013" y="1387"/>
                  </a:lnTo>
                  <a:lnTo>
                    <a:pt x="1991" y="1371"/>
                  </a:lnTo>
                  <a:lnTo>
                    <a:pt x="1971" y="1360"/>
                  </a:lnTo>
                  <a:lnTo>
                    <a:pt x="1947" y="1351"/>
                  </a:lnTo>
                  <a:lnTo>
                    <a:pt x="1918" y="1345"/>
                  </a:lnTo>
                  <a:lnTo>
                    <a:pt x="1887" y="1344"/>
                  </a:lnTo>
                  <a:close/>
                  <a:moveTo>
                    <a:pt x="1435" y="1336"/>
                  </a:moveTo>
                  <a:lnTo>
                    <a:pt x="1396" y="1353"/>
                  </a:lnTo>
                  <a:lnTo>
                    <a:pt x="1380" y="1365"/>
                  </a:lnTo>
                  <a:lnTo>
                    <a:pt x="1369" y="1384"/>
                  </a:lnTo>
                  <a:lnTo>
                    <a:pt x="1365" y="1407"/>
                  </a:lnTo>
                  <a:lnTo>
                    <a:pt x="1369" y="1434"/>
                  </a:lnTo>
                  <a:lnTo>
                    <a:pt x="1380" y="1484"/>
                  </a:lnTo>
                  <a:lnTo>
                    <a:pt x="1385" y="1527"/>
                  </a:lnTo>
                  <a:lnTo>
                    <a:pt x="1385" y="1567"/>
                  </a:lnTo>
                  <a:lnTo>
                    <a:pt x="1382" y="1605"/>
                  </a:lnTo>
                  <a:lnTo>
                    <a:pt x="1375" y="1644"/>
                  </a:lnTo>
                  <a:lnTo>
                    <a:pt x="1365" y="1680"/>
                  </a:lnTo>
                  <a:lnTo>
                    <a:pt x="1356" y="1720"/>
                  </a:lnTo>
                  <a:lnTo>
                    <a:pt x="1345" y="1762"/>
                  </a:lnTo>
                  <a:lnTo>
                    <a:pt x="1335" y="1805"/>
                  </a:lnTo>
                  <a:lnTo>
                    <a:pt x="1315" y="1818"/>
                  </a:lnTo>
                  <a:lnTo>
                    <a:pt x="1289" y="1784"/>
                  </a:lnTo>
                  <a:lnTo>
                    <a:pt x="1275" y="1747"/>
                  </a:lnTo>
                  <a:lnTo>
                    <a:pt x="1265" y="1709"/>
                  </a:lnTo>
                  <a:lnTo>
                    <a:pt x="1264" y="1669"/>
                  </a:lnTo>
                  <a:lnTo>
                    <a:pt x="1265" y="1627"/>
                  </a:lnTo>
                  <a:lnTo>
                    <a:pt x="1271" y="1585"/>
                  </a:lnTo>
                  <a:lnTo>
                    <a:pt x="1276" y="1544"/>
                  </a:lnTo>
                  <a:lnTo>
                    <a:pt x="1284" y="1504"/>
                  </a:lnTo>
                  <a:lnTo>
                    <a:pt x="1289" y="1465"/>
                  </a:lnTo>
                  <a:lnTo>
                    <a:pt x="1291" y="1427"/>
                  </a:lnTo>
                  <a:lnTo>
                    <a:pt x="1289" y="1393"/>
                  </a:lnTo>
                  <a:lnTo>
                    <a:pt x="1282" y="1360"/>
                  </a:lnTo>
                  <a:lnTo>
                    <a:pt x="1264" y="1351"/>
                  </a:lnTo>
                  <a:lnTo>
                    <a:pt x="1240" y="1345"/>
                  </a:lnTo>
                  <a:lnTo>
                    <a:pt x="1216" y="1344"/>
                  </a:lnTo>
                  <a:lnTo>
                    <a:pt x="1191" y="1347"/>
                  </a:lnTo>
                  <a:lnTo>
                    <a:pt x="1169" y="1356"/>
                  </a:lnTo>
                  <a:lnTo>
                    <a:pt x="1149" y="1371"/>
                  </a:lnTo>
                  <a:lnTo>
                    <a:pt x="1135" y="1391"/>
                  </a:lnTo>
                  <a:lnTo>
                    <a:pt x="1138" y="1418"/>
                  </a:lnTo>
                  <a:lnTo>
                    <a:pt x="1147" y="1440"/>
                  </a:lnTo>
                  <a:lnTo>
                    <a:pt x="1158" y="1454"/>
                  </a:lnTo>
                  <a:lnTo>
                    <a:pt x="1171" y="1469"/>
                  </a:lnTo>
                  <a:lnTo>
                    <a:pt x="1184" y="1484"/>
                  </a:lnTo>
                  <a:lnTo>
                    <a:pt x="1193" y="1502"/>
                  </a:lnTo>
                  <a:lnTo>
                    <a:pt x="1204" y="1534"/>
                  </a:lnTo>
                  <a:lnTo>
                    <a:pt x="1211" y="1574"/>
                  </a:lnTo>
                  <a:lnTo>
                    <a:pt x="1213" y="1616"/>
                  </a:lnTo>
                  <a:lnTo>
                    <a:pt x="1211" y="1660"/>
                  </a:lnTo>
                  <a:lnTo>
                    <a:pt x="1207" y="1704"/>
                  </a:lnTo>
                  <a:lnTo>
                    <a:pt x="1202" y="1744"/>
                  </a:lnTo>
                  <a:lnTo>
                    <a:pt x="1195" y="1780"/>
                  </a:lnTo>
                  <a:lnTo>
                    <a:pt x="1185" y="1809"/>
                  </a:lnTo>
                  <a:lnTo>
                    <a:pt x="1178" y="1813"/>
                  </a:lnTo>
                  <a:lnTo>
                    <a:pt x="1149" y="1791"/>
                  </a:lnTo>
                  <a:lnTo>
                    <a:pt x="1127" y="1764"/>
                  </a:lnTo>
                  <a:lnTo>
                    <a:pt x="1111" y="1734"/>
                  </a:lnTo>
                  <a:lnTo>
                    <a:pt x="1102" y="1700"/>
                  </a:lnTo>
                  <a:lnTo>
                    <a:pt x="1095" y="1665"/>
                  </a:lnTo>
                  <a:lnTo>
                    <a:pt x="1091" y="1627"/>
                  </a:lnTo>
                  <a:lnTo>
                    <a:pt x="1089" y="1587"/>
                  </a:lnTo>
                  <a:lnTo>
                    <a:pt x="1087" y="1547"/>
                  </a:lnTo>
                  <a:lnTo>
                    <a:pt x="1085" y="1507"/>
                  </a:lnTo>
                  <a:lnTo>
                    <a:pt x="1082" y="1467"/>
                  </a:lnTo>
                  <a:lnTo>
                    <a:pt x="1075" y="1427"/>
                  </a:lnTo>
                  <a:lnTo>
                    <a:pt x="1058" y="1420"/>
                  </a:lnTo>
                  <a:lnTo>
                    <a:pt x="1038" y="1416"/>
                  </a:lnTo>
                  <a:lnTo>
                    <a:pt x="1015" y="1420"/>
                  </a:lnTo>
                  <a:lnTo>
                    <a:pt x="991" y="1425"/>
                  </a:lnTo>
                  <a:lnTo>
                    <a:pt x="969" y="1434"/>
                  </a:lnTo>
                  <a:lnTo>
                    <a:pt x="953" y="1444"/>
                  </a:lnTo>
                  <a:lnTo>
                    <a:pt x="947" y="1453"/>
                  </a:lnTo>
                  <a:lnTo>
                    <a:pt x="947" y="1469"/>
                  </a:lnTo>
                  <a:lnTo>
                    <a:pt x="955" y="1491"/>
                  </a:lnTo>
                  <a:lnTo>
                    <a:pt x="965" y="1514"/>
                  </a:lnTo>
                  <a:lnTo>
                    <a:pt x="980" y="1544"/>
                  </a:lnTo>
                  <a:lnTo>
                    <a:pt x="998" y="1573"/>
                  </a:lnTo>
                  <a:lnTo>
                    <a:pt x="1016" y="1605"/>
                  </a:lnTo>
                  <a:lnTo>
                    <a:pt x="1033" y="1638"/>
                  </a:lnTo>
                  <a:lnTo>
                    <a:pt x="1049" y="1673"/>
                  </a:lnTo>
                  <a:lnTo>
                    <a:pt x="1062" y="1705"/>
                  </a:lnTo>
                  <a:lnTo>
                    <a:pt x="1071" y="1738"/>
                  </a:lnTo>
                  <a:lnTo>
                    <a:pt x="1075" y="1769"/>
                  </a:lnTo>
                  <a:lnTo>
                    <a:pt x="1073" y="1796"/>
                  </a:lnTo>
                  <a:lnTo>
                    <a:pt x="1062" y="1822"/>
                  </a:lnTo>
                  <a:lnTo>
                    <a:pt x="1058" y="1825"/>
                  </a:lnTo>
                  <a:lnTo>
                    <a:pt x="1056" y="1827"/>
                  </a:lnTo>
                  <a:lnTo>
                    <a:pt x="1055" y="1829"/>
                  </a:lnTo>
                  <a:lnTo>
                    <a:pt x="1053" y="1829"/>
                  </a:lnTo>
                  <a:lnTo>
                    <a:pt x="1051" y="1831"/>
                  </a:lnTo>
                  <a:lnTo>
                    <a:pt x="1047" y="1831"/>
                  </a:lnTo>
                  <a:lnTo>
                    <a:pt x="1042" y="1833"/>
                  </a:lnTo>
                  <a:lnTo>
                    <a:pt x="1015" y="1814"/>
                  </a:lnTo>
                  <a:lnTo>
                    <a:pt x="995" y="1791"/>
                  </a:lnTo>
                  <a:lnTo>
                    <a:pt x="980" y="1764"/>
                  </a:lnTo>
                  <a:lnTo>
                    <a:pt x="969" y="1733"/>
                  </a:lnTo>
                  <a:lnTo>
                    <a:pt x="960" y="1700"/>
                  </a:lnTo>
                  <a:lnTo>
                    <a:pt x="953" y="1665"/>
                  </a:lnTo>
                  <a:lnTo>
                    <a:pt x="947" y="1631"/>
                  </a:lnTo>
                  <a:lnTo>
                    <a:pt x="940" y="1596"/>
                  </a:lnTo>
                  <a:lnTo>
                    <a:pt x="931" y="1564"/>
                  </a:lnTo>
                  <a:lnTo>
                    <a:pt x="920" y="1533"/>
                  </a:lnTo>
                  <a:lnTo>
                    <a:pt x="904" y="1505"/>
                  </a:lnTo>
                  <a:lnTo>
                    <a:pt x="871" y="1500"/>
                  </a:lnTo>
                  <a:lnTo>
                    <a:pt x="840" y="1502"/>
                  </a:lnTo>
                  <a:lnTo>
                    <a:pt x="807" y="1505"/>
                  </a:lnTo>
                  <a:lnTo>
                    <a:pt x="798" y="1527"/>
                  </a:lnTo>
                  <a:lnTo>
                    <a:pt x="800" y="1549"/>
                  </a:lnTo>
                  <a:lnTo>
                    <a:pt x="807" y="1569"/>
                  </a:lnTo>
                  <a:lnTo>
                    <a:pt x="822" y="1587"/>
                  </a:lnTo>
                  <a:lnTo>
                    <a:pt x="849" y="1618"/>
                  </a:lnTo>
                  <a:lnTo>
                    <a:pt x="876" y="1649"/>
                  </a:lnTo>
                  <a:lnTo>
                    <a:pt x="902" y="1680"/>
                  </a:lnTo>
                  <a:lnTo>
                    <a:pt x="925" y="1716"/>
                  </a:lnTo>
                  <a:lnTo>
                    <a:pt x="945" y="1756"/>
                  </a:lnTo>
                  <a:lnTo>
                    <a:pt x="985" y="1920"/>
                  </a:lnTo>
                  <a:lnTo>
                    <a:pt x="989" y="1925"/>
                  </a:lnTo>
                  <a:lnTo>
                    <a:pt x="995" y="1929"/>
                  </a:lnTo>
                  <a:lnTo>
                    <a:pt x="1000" y="1933"/>
                  </a:lnTo>
                  <a:lnTo>
                    <a:pt x="1005" y="1934"/>
                  </a:lnTo>
                  <a:lnTo>
                    <a:pt x="1013" y="1938"/>
                  </a:lnTo>
                  <a:lnTo>
                    <a:pt x="1064" y="1925"/>
                  </a:lnTo>
                  <a:lnTo>
                    <a:pt x="1115" y="1913"/>
                  </a:lnTo>
                  <a:lnTo>
                    <a:pt x="1169" y="1900"/>
                  </a:lnTo>
                  <a:lnTo>
                    <a:pt x="1216" y="1894"/>
                  </a:lnTo>
                  <a:lnTo>
                    <a:pt x="1267" y="1893"/>
                  </a:lnTo>
                  <a:lnTo>
                    <a:pt x="1316" y="1891"/>
                  </a:lnTo>
                  <a:lnTo>
                    <a:pt x="1365" y="1889"/>
                  </a:lnTo>
                  <a:lnTo>
                    <a:pt x="1409" y="1884"/>
                  </a:lnTo>
                  <a:lnTo>
                    <a:pt x="1451" y="1874"/>
                  </a:lnTo>
                  <a:lnTo>
                    <a:pt x="1453" y="1836"/>
                  </a:lnTo>
                  <a:lnTo>
                    <a:pt x="1451" y="1796"/>
                  </a:lnTo>
                  <a:lnTo>
                    <a:pt x="1444" y="1754"/>
                  </a:lnTo>
                  <a:lnTo>
                    <a:pt x="1438" y="1709"/>
                  </a:lnTo>
                  <a:lnTo>
                    <a:pt x="1438" y="1662"/>
                  </a:lnTo>
                  <a:lnTo>
                    <a:pt x="1444" y="1611"/>
                  </a:lnTo>
                  <a:lnTo>
                    <a:pt x="1453" y="1582"/>
                  </a:lnTo>
                  <a:lnTo>
                    <a:pt x="1465" y="1551"/>
                  </a:lnTo>
                  <a:lnTo>
                    <a:pt x="1480" y="1520"/>
                  </a:lnTo>
                  <a:lnTo>
                    <a:pt x="1495" y="1487"/>
                  </a:lnTo>
                  <a:lnTo>
                    <a:pt x="1507" y="1456"/>
                  </a:lnTo>
                  <a:lnTo>
                    <a:pt x="1516" y="1424"/>
                  </a:lnTo>
                  <a:lnTo>
                    <a:pt x="1522" y="1393"/>
                  </a:lnTo>
                  <a:lnTo>
                    <a:pt x="1518" y="1364"/>
                  </a:lnTo>
                  <a:lnTo>
                    <a:pt x="1505" y="1344"/>
                  </a:lnTo>
                  <a:lnTo>
                    <a:pt x="1435" y="1336"/>
                  </a:lnTo>
                  <a:close/>
                  <a:moveTo>
                    <a:pt x="695" y="1220"/>
                  </a:moveTo>
                  <a:lnTo>
                    <a:pt x="675" y="1233"/>
                  </a:lnTo>
                  <a:lnTo>
                    <a:pt x="655" y="1244"/>
                  </a:lnTo>
                  <a:lnTo>
                    <a:pt x="638" y="1256"/>
                  </a:lnTo>
                  <a:lnTo>
                    <a:pt x="622" y="1271"/>
                  </a:lnTo>
                  <a:lnTo>
                    <a:pt x="611" y="1293"/>
                  </a:lnTo>
                  <a:lnTo>
                    <a:pt x="689" y="1353"/>
                  </a:lnTo>
                  <a:lnTo>
                    <a:pt x="745" y="1420"/>
                  </a:lnTo>
                  <a:lnTo>
                    <a:pt x="740" y="1478"/>
                  </a:lnTo>
                  <a:lnTo>
                    <a:pt x="762" y="1485"/>
                  </a:lnTo>
                  <a:lnTo>
                    <a:pt x="785" y="1484"/>
                  </a:lnTo>
                  <a:lnTo>
                    <a:pt x="807" y="1474"/>
                  </a:lnTo>
                  <a:lnTo>
                    <a:pt x="827" y="1462"/>
                  </a:lnTo>
                  <a:lnTo>
                    <a:pt x="844" y="1444"/>
                  </a:lnTo>
                  <a:lnTo>
                    <a:pt x="856" y="1427"/>
                  </a:lnTo>
                  <a:lnTo>
                    <a:pt x="844" y="1413"/>
                  </a:lnTo>
                  <a:lnTo>
                    <a:pt x="831" y="1405"/>
                  </a:lnTo>
                  <a:lnTo>
                    <a:pt x="816" y="1398"/>
                  </a:lnTo>
                  <a:lnTo>
                    <a:pt x="800" y="1393"/>
                  </a:lnTo>
                  <a:lnTo>
                    <a:pt x="784" y="1384"/>
                  </a:lnTo>
                  <a:lnTo>
                    <a:pt x="765" y="1365"/>
                  </a:lnTo>
                  <a:lnTo>
                    <a:pt x="751" y="1342"/>
                  </a:lnTo>
                  <a:lnTo>
                    <a:pt x="742" y="1316"/>
                  </a:lnTo>
                  <a:lnTo>
                    <a:pt x="736" y="1287"/>
                  </a:lnTo>
                  <a:lnTo>
                    <a:pt x="731" y="1258"/>
                  </a:lnTo>
                  <a:lnTo>
                    <a:pt x="725" y="1233"/>
                  </a:lnTo>
                  <a:lnTo>
                    <a:pt x="695" y="1220"/>
                  </a:lnTo>
                  <a:close/>
                  <a:moveTo>
                    <a:pt x="1940" y="1136"/>
                  </a:moveTo>
                  <a:lnTo>
                    <a:pt x="1925" y="1156"/>
                  </a:lnTo>
                  <a:lnTo>
                    <a:pt x="1915" y="1184"/>
                  </a:lnTo>
                  <a:lnTo>
                    <a:pt x="1909" y="1214"/>
                  </a:lnTo>
                  <a:lnTo>
                    <a:pt x="1905" y="1244"/>
                  </a:lnTo>
                  <a:lnTo>
                    <a:pt x="1904" y="1274"/>
                  </a:lnTo>
                  <a:lnTo>
                    <a:pt x="1905" y="1300"/>
                  </a:lnTo>
                  <a:lnTo>
                    <a:pt x="1925" y="1316"/>
                  </a:lnTo>
                  <a:lnTo>
                    <a:pt x="1964" y="1316"/>
                  </a:lnTo>
                  <a:lnTo>
                    <a:pt x="1978" y="1304"/>
                  </a:lnTo>
                  <a:lnTo>
                    <a:pt x="1987" y="1285"/>
                  </a:lnTo>
                  <a:lnTo>
                    <a:pt x="1991" y="1265"/>
                  </a:lnTo>
                  <a:lnTo>
                    <a:pt x="1991" y="1242"/>
                  </a:lnTo>
                  <a:lnTo>
                    <a:pt x="1987" y="1218"/>
                  </a:lnTo>
                  <a:lnTo>
                    <a:pt x="1984" y="1194"/>
                  </a:lnTo>
                  <a:lnTo>
                    <a:pt x="1978" y="1173"/>
                  </a:lnTo>
                  <a:lnTo>
                    <a:pt x="1973" y="1153"/>
                  </a:lnTo>
                  <a:lnTo>
                    <a:pt x="1940" y="1136"/>
                  </a:lnTo>
                  <a:close/>
                  <a:moveTo>
                    <a:pt x="887" y="1062"/>
                  </a:moveTo>
                  <a:lnTo>
                    <a:pt x="865" y="1078"/>
                  </a:lnTo>
                  <a:lnTo>
                    <a:pt x="853" y="1094"/>
                  </a:lnTo>
                  <a:lnTo>
                    <a:pt x="847" y="1109"/>
                  </a:lnTo>
                  <a:lnTo>
                    <a:pt x="849" y="1122"/>
                  </a:lnTo>
                  <a:lnTo>
                    <a:pt x="856" y="1136"/>
                  </a:lnTo>
                  <a:lnTo>
                    <a:pt x="865" y="1151"/>
                  </a:lnTo>
                  <a:lnTo>
                    <a:pt x="878" y="1165"/>
                  </a:lnTo>
                  <a:lnTo>
                    <a:pt x="893" y="1182"/>
                  </a:lnTo>
                  <a:lnTo>
                    <a:pt x="905" y="1200"/>
                  </a:lnTo>
                  <a:lnTo>
                    <a:pt x="916" y="1220"/>
                  </a:lnTo>
                  <a:lnTo>
                    <a:pt x="925" y="1240"/>
                  </a:lnTo>
                  <a:lnTo>
                    <a:pt x="927" y="1267"/>
                  </a:lnTo>
                  <a:lnTo>
                    <a:pt x="925" y="1293"/>
                  </a:lnTo>
                  <a:lnTo>
                    <a:pt x="920" y="1316"/>
                  </a:lnTo>
                  <a:lnTo>
                    <a:pt x="916" y="1338"/>
                  </a:lnTo>
                  <a:lnTo>
                    <a:pt x="916" y="1358"/>
                  </a:lnTo>
                  <a:lnTo>
                    <a:pt x="922" y="1376"/>
                  </a:lnTo>
                  <a:lnTo>
                    <a:pt x="925" y="1380"/>
                  </a:lnTo>
                  <a:lnTo>
                    <a:pt x="929" y="1384"/>
                  </a:lnTo>
                  <a:lnTo>
                    <a:pt x="933" y="1387"/>
                  </a:lnTo>
                  <a:lnTo>
                    <a:pt x="936" y="1389"/>
                  </a:lnTo>
                  <a:lnTo>
                    <a:pt x="940" y="1389"/>
                  </a:lnTo>
                  <a:lnTo>
                    <a:pt x="947" y="1391"/>
                  </a:lnTo>
                  <a:lnTo>
                    <a:pt x="971" y="1393"/>
                  </a:lnTo>
                  <a:lnTo>
                    <a:pt x="993" y="1387"/>
                  </a:lnTo>
                  <a:lnTo>
                    <a:pt x="1011" y="1374"/>
                  </a:lnTo>
                  <a:lnTo>
                    <a:pt x="1025" y="1358"/>
                  </a:lnTo>
                  <a:lnTo>
                    <a:pt x="1036" y="1340"/>
                  </a:lnTo>
                  <a:lnTo>
                    <a:pt x="1020" y="1318"/>
                  </a:lnTo>
                  <a:lnTo>
                    <a:pt x="1005" y="1300"/>
                  </a:lnTo>
                  <a:lnTo>
                    <a:pt x="989" y="1282"/>
                  </a:lnTo>
                  <a:lnTo>
                    <a:pt x="976" y="1260"/>
                  </a:lnTo>
                  <a:lnTo>
                    <a:pt x="964" y="1236"/>
                  </a:lnTo>
                  <a:lnTo>
                    <a:pt x="955" y="1204"/>
                  </a:lnTo>
                  <a:lnTo>
                    <a:pt x="951" y="1180"/>
                  </a:lnTo>
                  <a:lnTo>
                    <a:pt x="955" y="1158"/>
                  </a:lnTo>
                  <a:lnTo>
                    <a:pt x="958" y="1140"/>
                  </a:lnTo>
                  <a:lnTo>
                    <a:pt x="964" y="1122"/>
                  </a:lnTo>
                  <a:lnTo>
                    <a:pt x="965" y="1105"/>
                  </a:lnTo>
                  <a:lnTo>
                    <a:pt x="960" y="1087"/>
                  </a:lnTo>
                  <a:lnTo>
                    <a:pt x="949" y="1074"/>
                  </a:lnTo>
                  <a:lnTo>
                    <a:pt x="933" y="1065"/>
                  </a:lnTo>
                  <a:lnTo>
                    <a:pt x="913" y="1064"/>
                  </a:lnTo>
                  <a:lnTo>
                    <a:pt x="887" y="1062"/>
                  </a:lnTo>
                  <a:close/>
                  <a:moveTo>
                    <a:pt x="560" y="1009"/>
                  </a:moveTo>
                  <a:lnTo>
                    <a:pt x="544" y="1018"/>
                  </a:lnTo>
                  <a:lnTo>
                    <a:pt x="529" y="1027"/>
                  </a:lnTo>
                  <a:lnTo>
                    <a:pt x="516" y="1036"/>
                  </a:lnTo>
                  <a:lnTo>
                    <a:pt x="505" y="1051"/>
                  </a:lnTo>
                  <a:lnTo>
                    <a:pt x="591" y="1156"/>
                  </a:lnTo>
                  <a:lnTo>
                    <a:pt x="593" y="1171"/>
                  </a:lnTo>
                  <a:lnTo>
                    <a:pt x="593" y="1184"/>
                  </a:lnTo>
                  <a:lnTo>
                    <a:pt x="591" y="1196"/>
                  </a:lnTo>
                  <a:lnTo>
                    <a:pt x="589" y="1207"/>
                  </a:lnTo>
                  <a:lnTo>
                    <a:pt x="593" y="1220"/>
                  </a:lnTo>
                  <a:lnTo>
                    <a:pt x="656" y="1204"/>
                  </a:lnTo>
                  <a:lnTo>
                    <a:pt x="673" y="1173"/>
                  </a:lnTo>
                  <a:lnTo>
                    <a:pt x="647" y="1154"/>
                  </a:lnTo>
                  <a:lnTo>
                    <a:pt x="627" y="1136"/>
                  </a:lnTo>
                  <a:lnTo>
                    <a:pt x="615" y="1114"/>
                  </a:lnTo>
                  <a:lnTo>
                    <a:pt x="605" y="1091"/>
                  </a:lnTo>
                  <a:lnTo>
                    <a:pt x="600" y="1060"/>
                  </a:lnTo>
                  <a:lnTo>
                    <a:pt x="598" y="1022"/>
                  </a:lnTo>
                  <a:lnTo>
                    <a:pt x="585" y="1014"/>
                  </a:lnTo>
                  <a:lnTo>
                    <a:pt x="560" y="1009"/>
                  </a:lnTo>
                  <a:close/>
                  <a:moveTo>
                    <a:pt x="1445" y="969"/>
                  </a:moveTo>
                  <a:lnTo>
                    <a:pt x="1429" y="976"/>
                  </a:lnTo>
                  <a:lnTo>
                    <a:pt x="1416" y="980"/>
                  </a:lnTo>
                  <a:lnTo>
                    <a:pt x="1416" y="1016"/>
                  </a:lnTo>
                  <a:lnTo>
                    <a:pt x="1420" y="1045"/>
                  </a:lnTo>
                  <a:lnTo>
                    <a:pt x="1424" y="1073"/>
                  </a:lnTo>
                  <a:lnTo>
                    <a:pt x="1427" y="1096"/>
                  </a:lnTo>
                  <a:lnTo>
                    <a:pt x="1429" y="1118"/>
                  </a:lnTo>
                  <a:lnTo>
                    <a:pt x="1429" y="1142"/>
                  </a:lnTo>
                  <a:lnTo>
                    <a:pt x="1425" y="1165"/>
                  </a:lnTo>
                  <a:lnTo>
                    <a:pt x="1418" y="1191"/>
                  </a:lnTo>
                  <a:lnTo>
                    <a:pt x="1405" y="1220"/>
                  </a:lnTo>
                  <a:lnTo>
                    <a:pt x="1387" y="1253"/>
                  </a:lnTo>
                  <a:lnTo>
                    <a:pt x="1387" y="1276"/>
                  </a:lnTo>
                  <a:lnTo>
                    <a:pt x="1398" y="1285"/>
                  </a:lnTo>
                  <a:lnTo>
                    <a:pt x="1415" y="1294"/>
                  </a:lnTo>
                  <a:lnTo>
                    <a:pt x="1435" y="1302"/>
                  </a:lnTo>
                  <a:lnTo>
                    <a:pt x="1458" y="1305"/>
                  </a:lnTo>
                  <a:lnTo>
                    <a:pt x="1482" y="1309"/>
                  </a:lnTo>
                  <a:lnTo>
                    <a:pt x="1504" y="1309"/>
                  </a:lnTo>
                  <a:lnTo>
                    <a:pt x="1520" y="1305"/>
                  </a:lnTo>
                  <a:lnTo>
                    <a:pt x="1533" y="1296"/>
                  </a:lnTo>
                  <a:lnTo>
                    <a:pt x="1536" y="1282"/>
                  </a:lnTo>
                  <a:lnTo>
                    <a:pt x="1535" y="1265"/>
                  </a:lnTo>
                  <a:lnTo>
                    <a:pt x="1527" y="1249"/>
                  </a:lnTo>
                  <a:lnTo>
                    <a:pt x="1518" y="1231"/>
                  </a:lnTo>
                  <a:lnTo>
                    <a:pt x="1509" y="1213"/>
                  </a:lnTo>
                  <a:lnTo>
                    <a:pt x="1502" y="1196"/>
                  </a:lnTo>
                  <a:lnTo>
                    <a:pt x="1498" y="1180"/>
                  </a:lnTo>
                  <a:lnTo>
                    <a:pt x="1502" y="1160"/>
                  </a:lnTo>
                  <a:lnTo>
                    <a:pt x="1509" y="1136"/>
                  </a:lnTo>
                  <a:lnTo>
                    <a:pt x="1518" y="1111"/>
                  </a:lnTo>
                  <a:lnTo>
                    <a:pt x="1527" y="1087"/>
                  </a:lnTo>
                  <a:lnTo>
                    <a:pt x="1536" y="1062"/>
                  </a:lnTo>
                  <a:lnTo>
                    <a:pt x="1545" y="1040"/>
                  </a:lnTo>
                  <a:lnTo>
                    <a:pt x="1553" y="1022"/>
                  </a:lnTo>
                  <a:lnTo>
                    <a:pt x="1556" y="1009"/>
                  </a:lnTo>
                  <a:lnTo>
                    <a:pt x="1556" y="1002"/>
                  </a:lnTo>
                  <a:lnTo>
                    <a:pt x="1544" y="987"/>
                  </a:lnTo>
                  <a:lnTo>
                    <a:pt x="1524" y="978"/>
                  </a:lnTo>
                  <a:lnTo>
                    <a:pt x="1498" y="973"/>
                  </a:lnTo>
                  <a:lnTo>
                    <a:pt x="1471" y="971"/>
                  </a:lnTo>
                  <a:lnTo>
                    <a:pt x="1445" y="969"/>
                  </a:lnTo>
                  <a:close/>
                  <a:moveTo>
                    <a:pt x="1178" y="964"/>
                  </a:moveTo>
                  <a:lnTo>
                    <a:pt x="1127" y="976"/>
                  </a:lnTo>
                  <a:lnTo>
                    <a:pt x="1122" y="993"/>
                  </a:lnTo>
                  <a:lnTo>
                    <a:pt x="1122" y="1014"/>
                  </a:lnTo>
                  <a:lnTo>
                    <a:pt x="1125" y="1040"/>
                  </a:lnTo>
                  <a:lnTo>
                    <a:pt x="1133" y="1067"/>
                  </a:lnTo>
                  <a:lnTo>
                    <a:pt x="1142" y="1094"/>
                  </a:lnTo>
                  <a:lnTo>
                    <a:pt x="1149" y="1124"/>
                  </a:lnTo>
                  <a:lnTo>
                    <a:pt x="1156" y="1151"/>
                  </a:lnTo>
                  <a:lnTo>
                    <a:pt x="1162" y="1178"/>
                  </a:lnTo>
                  <a:lnTo>
                    <a:pt x="1162" y="1200"/>
                  </a:lnTo>
                  <a:lnTo>
                    <a:pt x="1160" y="1216"/>
                  </a:lnTo>
                  <a:lnTo>
                    <a:pt x="1153" y="1229"/>
                  </a:lnTo>
                  <a:lnTo>
                    <a:pt x="1144" y="1240"/>
                  </a:lnTo>
                  <a:lnTo>
                    <a:pt x="1135" y="1251"/>
                  </a:lnTo>
                  <a:lnTo>
                    <a:pt x="1127" y="1264"/>
                  </a:lnTo>
                  <a:lnTo>
                    <a:pt x="1125" y="1284"/>
                  </a:lnTo>
                  <a:lnTo>
                    <a:pt x="1144" y="1293"/>
                  </a:lnTo>
                  <a:lnTo>
                    <a:pt x="1165" y="1298"/>
                  </a:lnTo>
                  <a:lnTo>
                    <a:pt x="1191" y="1302"/>
                  </a:lnTo>
                  <a:lnTo>
                    <a:pt x="1216" y="1304"/>
                  </a:lnTo>
                  <a:lnTo>
                    <a:pt x="1240" y="1300"/>
                  </a:lnTo>
                  <a:lnTo>
                    <a:pt x="1260" y="1293"/>
                  </a:lnTo>
                  <a:lnTo>
                    <a:pt x="1273" y="1284"/>
                  </a:lnTo>
                  <a:lnTo>
                    <a:pt x="1269" y="1260"/>
                  </a:lnTo>
                  <a:lnTo>
                    <a:pt x="1262" y="1242"/>
                  </a:lnTo>
                  <a:lnTo>
                    <a:pt x="1253" y="1224"/>
                  </a:lnTo>
                  <a:lnTo>
                    <a:pt x="1242" y="1207"/>
                  </a:lnTo>
                  <a:lnTo>
                    <a:pt x="1233" y="1189"/>
                  </a:lnTo>
                  <a:lnTo>
                    <a:pt x="1227" y="1167"/>
                  </a:lnTo>
                  <a:lnTo>
                    <a:pt x="1222" y="1136"/>
                  </a:lnTo>
                  <a:lnTo>
                    <a:pt x="1224" y="1107"/>
                  </a:lnTo>
                  <a:lnTo>
                    <a:pt x="1229" y="1082"/>
                  </a:lnTo>
                  <a:lnTo>
                    <a:pt x="1238" y="1058"/>
                  </a:lnTo>
                  <a:lnTo>
                    <a:pt x="1247" y="1036"/>
                  </a:lnTo>
                  <a:lnTo>
                    <a:pt x="1258" y="1014"/>
                  </a:lnTo>
                  <a:lnTo>
                    <a:pt x="1265" y="993"/>
                  </a:lnTo>
                  <a:lnTo>
                    <a:pt x="1260" y="985"/>
                  </a:lnTo>
                  <a:lnTo>
                    <a:pt x="1178" y="964"/>
                  </a:lnTo>
                  <a:close/>
                  <a:moveTo>
                    <a:pt x="493" y="804"/>
                  </a:moveTo>
                  <a:lnTo>
                    <a:pt x="480" y="820"/>
                  </a:lnTo>
                  <a:lnTo>
                    <a:pt x="491" y="902"/>
                  </a:lnTo>
                  <a:lnTo>
                    <a:pt x="489" y="916"/>
                  </a:lnTo>
                  <a:lnTo>
                    <a:pt x="484" y="927"/>
                  </a:lnTo>
                  <a:lnTo>
                    <a:pt x="480" y="940"/>
                  </a:lnTo>
                  <a:lnTo>
                    <a:pt x="480" y="956"/>
                  </a:lnTo>
                  <a:lnTo>
                    <a:pt x="507" y="967"/>
                  </a:lnTo>
                  <a:lnTo>
                    <a:pt x="533" y="969"/>
                  </a:lnTo>
                  <a:lnTo>
                    <a:pt x="564" y="964"/>
                  </a:lnTo>
                  <a:lnTo>
                    <a:pt x="575" y="947"/>
                  </a:lnTo>
                  <a:lnTo>
                    <a:pt x="569" y="934"/>
                  </a:lnTo>
                  <a:lnTo>
                    <a:pt x="562" y="925"/>
                  </a:lnTo>
                  <a:lnTo>
                    <a:pt x="555" y="918"/>
                  </a:lnTo>
                  <a:lnTo>
                    <a:pt x="545" y="911"/>
                  </a:lnTo>
                  <a:lnTo>
                    <a:pt x="540" y="902"/>
                  </a:lnTo>
                  <a:lnTo>
                    <a:pt x="527" y="811"/>
                  </a:lnTo>
                  <a:lnTo>
                    <a:pt x="518" y="807"/>
                  </a:lnTo>
                  <a:lnTo>
                    <a:pt x="507" y="804"/>
                  </a:lnTo>
                  <a:lnTo>
                    <a:pt x="493" y="804"/>
                  </a:lnTo>
                  <a:close/>
                  <a:moveTo>
                    <a:pt x="822" y="798"/>
                  </a:moveTo>
                  <a:lnTo>
                    <a:pt x="765" y="814"/>
                  </a:lnTo>
                  <a:lnTo>
                    <a:pt x="758" y="820"/>
                  </a:lnTo>
                  <a:lnTo>
                    <a:pt x="764" y="847"/>
                  </a:lnTo>
                  <a:lnTo>
                    <a:pt x="773" y="871"/>
                  </a:lnTo>
                  <a:lnTo>
                    <a:pt x="782" y="894"/>
                  </a:lnTo>
                  <a:lnTo>
                    <a:pt x="791" y="916"/>
                  </a:lnTo>
                  <a:lnTo>
                    <a:pt x="798" y="938"/>
                  </a:lnTo>
                  <a:lnTo>
                    <a:pt x="804" y="962"/>
                  </a:lnTo>
                  <a:lnTo>
                    <a:pt x="804" y="987"/>
                  </a:lnTo>
                  <a:lnTo>
                    <a:pt x="796" y="1018"/>
                  </a:lnTo>
                  <a:lnTo>
                    <a:pt x="796" y="1022"/>
                  </a:lnTo>
                  <a:lnTo>
                    <a:pt x="824" y="1029"/>
                  </a:lnTo>
                  <a:lnTo>
                    <a:pt x="849" y="1025"/>
                  </a:lnTo>
                  <a:lnTo>
                    <a:pt x="875" y="1016"/>
                  </a:lnTo>
                  <a:lnTo>
                    <a:pt x="895" y="1005"/>
                  </a:lnTo>
                  <a:lnTo>
                    <a:pt x="895" y="998"/>
                  </a:lnTo>
                  <a:lnTo>
                    <a:pt x="876" y="971"/>
                  </a:lnTo>
                  <a:lnTo>
                    <a:pt x="864" y="949"/>
                  </a:lnTo>
                  <a:lnTo>
                    <a:pt x="855" y="927"/>
                  </a:lnTo>
                  <a:lnTo>
                    <a:pt x="851" y="905"/>
                  </a:lnTo>
                  <a:lnTo>
                    <a:pt x="851" y="880"/>
                  </a:lnTo>
                  <a:lnTo>
                    <a:pt x="851" y="849"/>
                  </a:lnTo>
                  <a:lnTo>
                    <a:pt x="853" y="811"/>
                  </a:lnTo>
                  <a:lnTo>
                    <a:pt x="822" y="798"/>
                  </a:lnTo>
                  <a:close/>
                  <a:moveTo>
                    <a:pt x="1515" y="644"/>
                  </a:moveTo>
                  <a:lnTo>
                    <a:pt x="1480" y="651"/>
                  </a:lnTo>
                  <a:lnTo>
                    <a:pt x="1475" y="669"/>
                  </a:lnTo>
                  <a:lnTo>
                    <a:pt x="1475" y="682"/>
                  </a:lnTo>
                  <a:lnTo>
                    <a:pt x="1478" y="696"/>
                  </a:lnTo>
                  <a:lnTo>
                    <a:pt x="1484" y="711"/>
                  </a:lnTo>
                  <a:lnTo>
                    <a:pt x="1491" y="751"/>
                  </a:lnTo>
                  <a:lnTo>
                    <a:pt x="1491" y="787"/>
                  </a:lnTo>
                  <a:lnTo>
                    <a:pt x="1485" y="822"/>
                  </a:lnTo>
                  <a:lnTo>
                    <a:pt x="1476" y="853"/>
                  </a:lnTo>
                  <a:lnTo>
                    <a:pt x="1462" y="880"/>
                  </a:lnTo>
                  <a:lnTo>
                    <a:pt x="1445" y="907"/>
                  </a:lnTo>
                  <a:lnTo>
                    <a:pt x="1445" y="927"/>
                  </a:lnTo>
                  <a:lnTo>
                    <a:pt x="1465" y="936"/>
                  </a:lnTo>
                  <a:lnTo>
                    <a:pt x="1489" y="942"/>
                  </a:lnTo>
                  <a:lnTo>
                    <a:pt x="1515" y="944"/>
                  </a:lnTo>
                  <a:lnTo>
                    <a:pt x="1540" y="940"/>
                  </a:lnTo>
                  <a:lnTo>
                    <a:pt x="1562" y="927"/>
                  </a:lnTo>
                  <a:lnTo>
                    <a:pt x="1533" y="840"/>
                  </a:lnTo>
                  <a:lnTo>
                    <a:pt x="1533" y="809"/>
                  </a:lnTo>
                  <a:lnTo>
                    <a:pt x="1538" y="778"/>
                  </a:lnTo>
                  <a:lnTo>
                    <a:pt x="1551" y="751"/>
                  </a:lnTo>
                  <a:lnTo>
                    <a:pt x="1564" y="724"/>
                  </a:lnTo>
                  <a:lnTo>
                    <a:pt x="1576" y="696"/>
                  </a:lnTo>
                  <a:lnTo>
                    <a:pt x="1587" y="673"/>
                  </a:lnTo>
                  <a:lnTo>
                    <a:pt x="1580" y="656"/>
                  </a:lnTo>
                  <a:lnTo>
                    <a:pt x="1515" y="644"/>
                  </a:lnTo>
                  <a:close/>
                  <a:moveTo>
                    <a:pt x="1107" y="622"/>
                  </a:moveTo>
                  <a:lnTo>
                    <a:pt x="1091" y="625"/>
                  </a:lnTo>
                  <a:lnTo>
                    <a:pt x="1064" y="656"/>
                  </a:lnTo>
                  <a:lnTo>
                    <a:pt x="1125" y="814"/>
                  </a:lnTo>
                  <a:lnTo>
                    <a:pt x="1129" y="840"/>
                  </a:lnTo>
                  <a:lnTo>
                    <a:pt x="1127" y="860"/>
                  </a:lnTo>
                  <a:lnTo>
                    <a:pt x="1122" y="874"/>
                  </a:lnTo>
                  <a:lnTo>
                    <a:pt x="1118" y="891"/>
                  </a:lnTo>
                  <a:lnTo>
                    <a:pt x="1116" y="907"/>
                  </a:lnTo>
                  <a:lnTo>
                    <a:pt x="1118" y="927"/>
                  </a:lnTo>
                  <a:lnTo>
                    <a:pt x="1142" y="927"/>
                  </a:lnTo>
                  <a:lnTo>
                    <a:pt x="1162" y="924"/>
                  </a:lnTo>
                  <a:lnTo>
                    <a:pt x="1180" y="920"/>
                  </a:lnTo>
                  <a:lnTo>
                    <a:pt x="1196" y="913"/>
                  </a:lnTo>
                  <a:lnTo>
                    <a:pt x="1218" y="907"/>
                  </a:lnTo>
                  <a:lnTo>
                    <a:pt x="1222" y="898"/>
                  </a:lnTo>
                  <a:lnTo>
                    <a:pt x="1225" y="887"/>
                  </a:lnTo>
                  <a:lnTo>
                    <a:pt x="1225" y="873"/>
                  </a:lnTo>
                  <a:lnTo>
                    <a:pt x="1202" y="842"/>
                  </a:lnTo>
                  <a:lnTo>
                    <a:pt x="1185" y="813"/>
                  </a:lnTo>
                  <a:lnTo>
                    <a:pt x="1175" y="784"/>
                  </a:lnTo>
                  <a:lnTo>
                    <a:pt x="1169" y="754"/>
                  </a:lnTo>
                  <a:lnTo>
                    <a:pt x="1169" y="722"/>
                  </a:lnTo>
                  <a:lnTo>
                    <a:pt x="1173" y="685"/>
                  </a:lnTo>
                  <a:lnTo>
                    <a:pt x="1182" y="644"/>
                  </a:lnTo>
                  <a:lnTo>
                    <a:pt x="1160" y="625"/>
                  </a:lnTo>
                  <a:lnTo>
                    <a:pt x="1107" y="622"/>
                  </a:lnTo>
                  <a:close/>
                  <a:moveTo>
                    <a:pt x="762" y="596"/>
                  </a:moveTo>
                  <a:lnTo>
                    <a:pt x="751" y="611"/>
                  </a:lnTo>
                  <a:lnTo>
                    <a:pt x="744" y="633"/>
                  </a:lnTo>
                  <a:lnTo>
                    <a:pt x="738" y="658"/>
                  </a:lnTo>
                  <a:lnTo>
                    <a:pt x="735" y="689"/>
                  </a:lnTo>
                  <a:lnTo>
                    <a:pt x="733" y="718"/>
                  </a:lnTo>
                  <a:lnTo>
                    <a:pt x="735" y="744"/>
                  </a:lnTo>
                  <a:lnTo>
                    <a:pt x="738" y="765"/>
                  </a:lnTo>
                  <a:lnTo>
                    <a:pt x="767" y="769"/>
                  </a:lnTo>
                  <a:lnTo>
                    <a:pt x="793" y="769"/>
                  </a:lnTo>
                  <a:lnTo>
                    <a:pt x="822" y="765"/>
                  </a:lnTo>
                  <a:lnTo>
                    <a:pt x="831" y="753"/>
                  </a:lnTo>
                  <a:lnTo>
                    <a:pt x="825" y="734"/>
                  </a:lnTo>
                  <a:lnTo>
                    <a:pt x="818" y="724"/>
                  </a:lnTo>
                  <a:lnTo>
                    <a:pt x="809" y="716"/>
                  </a:lnTo>
                  <a:lnTo>
                    <a:pt x="802" y="709"/>
                  </a:lnTo>
                  <a:lnTo>
                    <a:pt x="795" y="698"/>
                  </a:lnTo>
                  <a:lnTo>
                    <a:pt x="789" y="680"/>
                  </a:lnTo>
                  <a:lnTo>
                    <a:pt x="791" y="664"/>
                  </a:lnTo>
                  <a:lnTo>
                    <a:pt x="791" y="647"/>
                  </a:lnTo>
                  <a:lnTo>
                    <a:pt x="791" y="631"/>
                  </a:lnTo>
                  <a:lnTo>
                    <a:pt x="784" y="613"/>
                  </a:lnTo>
                  <a:lnTo>
                    <a:pt x="780" y="609"/>
                  </a:lnTo>
                  <a:lnTo>
                    <a:pt x="778" y="605"/>
                  </a:lnTo>
                  <a:lnTo>
                    <a:pt x="775" y="604"/>
                  </a:lnTo>
                  <a:lnTo>
                    <a:pt x="771" y="600"/>
                  </a:lnTo>
                  <a:lnTo>
                    <a:pt x="767" y="598"/>
                  </a:lnTo>
                  <a:lnTo>
                    <a:pt x="762" y="596"/>
                  </a:lnTo>
                  <a:close/>
                  <a:moveTo>
                    <a:pt x="1535" y="433"/>
                  </a:moveTo>
                  <a:lnTo>
                    <a:pt x="1524" y="447"/>
                  </a:lnTo>
                  <a:lnTo>
                    <a:pt x="1520" y="462"/>
                  </a:lnTo>
                  <a:lnTo>
                    <a:pt x="1518" y="476"/>
                  </a:lnTo>
                  <a:lnTo>
                    <a:pt x="1518" y="493"/>
                  </a:lnTo>
                  <a:lnTo>
                    <a:pt x="1516" y="511"/>
                  </a:lnTo>
                  <a:lnTo>
                    <a:pt x="1511" y="533"/>
                  </a:lnTo>
                  <a:lnTo>
                    <a:pt x="1476" y="574"/>
                  </a:lnTo>
                  <a:lnTo>
                    <a:pt x="1475" y="596"/>
                  </a:lnTo>
                  <a:lnTo>
                    <a:pt x="1500" y="607"/>
                  </a:lnTo>
                  <a:lnTo>
                    <a:pt x="1531" y="613"/>
                  </a:lnTo>
                  <a:lnTo>
                    <a:pt x="1564" y="609"/>
                  </a:lnTo>
                  <a:lnTo>
                    <a:pt x="1571" y="609"/>
                  </a:lnTo>
                  <a:lnTo>
                    <a:pt x="1578" y="593"/>
                  </a:lnTo>
                  <a:lnTo>
                    <a:pt x="1580" y="582"/>
                  </a:lnTo>
                  <a:lnTo>
                    <a:pt x="1576" y="573"/>
                  </a:lnTo>
                  <a:lnTo>
                    <a:pt x="1571" y="564"/>
                  </a:lnTo>
                  <a:lnTo>
                    <a:pt x="1564" y="554"/>
                  </a:lnTo>
                  <a:lnTo>
                    <a:pt x="1560" y="540"/>
                  </a:lnTo>
                  <a:lnTo>
                    <a:pt x="1569" y="447"/>
                  </a:lnTo>
                  <a:lnTo>
                    <a:pt x="1535" y="433"/>
                  </a:lnTo>
                  <a:close/>
                  <a:moveTo>
                    <a:pt x="1089" y="416"/>
                  </a:moveTo>
                  <a:lnTo>
                    <a:pt x="1080" y="420"/>
                  </a:lnTo>
                  <a:lnTo>
                    <a:pt x="1071" y="442"/>
                  </a:lnTo>
                  <a:lnTo>
                    <a:pt x="1067" y="465"/>
                  </a:lnTo>
                  <a:lnTo>
                    <a:pt x="1067" y="493"/>
                  </a:lnTo>
                  <a:lnTo>
                    <a:pt x="1065" y="518"/>
                  </a:lnTo>
                  <a:lnTo>
                    <a:pt x="1064" y="544"/>
                  </a:lnTo>
                  <a:lnTo>
                    <a:pt x="1058" y="567"/>
                  </a:lnTo>
                  <a:lnTo>
                    <a:pt x="1069" y="584"/>
                  </a:lnTo>
                  <a:lnTo>
                    <a:pt x="1082" y="596"/>
                  </a:lnTo>
                  <a:lnTo>
                    <a:pt x="1100" y="604"/>
                  </a:lnTo>
                  <a:lnTo>
                    <a:pt x="1120" y="604"/>
                  </a:lnTo>
                  <a:lnTo>
                    <a:pt x="1142" y="596"/>
                  </a:lnTo>
                  <a:lnTo>
                    <a:pt x="1149" y="593"/>
                  </a:lnTo>
                  <a:lnTo>
                    <a:pt x="1153" y="589"/>
                  </a:lnTo>
                  <a:lnTo>
                    <a:pt x="1156" y="585"/>
                  </a:lnTo>
                  <a:lnTo>
                    <a:pt x="1160" y="580"/>
                  </a:lnTo>
                  <a:lnTo>
                    <a:pt x="1164" y="574"/>
                  </a:lnTo>
                  <a:lnTo>
                    <a:pt x="1115" y="420"/>
                  </a:lnTo>
                  <a:lnTo>
                    <a:pt x="1089" y="416"/>
                  </a:lnTo>
                  <a:close/>
                  <a:moveTo>
                    <a:pt x="207" y="160"/>
                  </a:moveTo>
                  <a:lnTo>
                    <a:pt x="2276" y="160"/>
                  </a:lnTo>
                  <a:lnTo>
                    <a:pt x="2291" y="164"/>
                  </a:lnTo>
                  <a:lnTo>
                    <a:pt x="2304" y="173"/>
                  </a:lnTo>
                  <a:lnTo>
                    <a:pt x="2313" y="185"/>
                  </a:lnTo>
                  <a:lnTo>
                    <a:pt x="2316" y="200"/>
                  </a:lnTo>
                  <a:lnTo>
                    <a:pt x="2316" y="2829"/>
                  </a:lnTo>
                  <a:lnTo>
                    <a:pt x="2313" y="2844"/>
                  </a:lnTo>
                  <a:lnTo>
                    <a:pt x="2304" y="2856"/>
                  </a:lnTo>
                  <a:lnTo>
                    <a:pt x="2291" y="2865"/>
                  </a:lnTo>
                  <a:lnTo>
                    <a:pt x="2276" y="2869"/>
                  </a:lnTo>
                  <a:lnTo>
                    <a:pt x="207" y="2869"/>
                  </a:lnTo>
                  <a:lnTo>
                    <a:pt x="193" y="2865"/>
                  </a:lnTo>
                  <a:lnTo>
                    <a:pt x="180" y="2856"/>
                  </a:lnTo>
                  <a:lnTo>
                    <a:pt x="171" y="2844"/>
                  </a:lnTo>
                  <a:lnTo>
                    <a:pt x="167" y="2829"/>
                  </a:lnTo>
                  <a:lnTo>
                    <a:pt x="167" y="200"/>
                  </a:lnTo>
                  <a:lnTo>
                    <a:pt x="171" y="185"/>
                  </a:lnTo>
                  <a:lnTo>
                    <a:pt x="180" y="173"/>
                  </a:lnTo>
                  <a:lnTo>
                    <a:pt x="193" y="164"/>
                  </a:lnTo>
                  <a:lnTo>
                    <a:pt x="207" y="160"/>
                  </a:lnTo>
                  <a:close/>
                  <a:moveTo>
                    <a:pt x="131" y="89"/>
                  </a:moveTo>
                  <a:lnTo>
                    <a:pt x="116" y="93"/>
                  </a:lnTo>
                  <a:lnTo>
                    <a:pt x="104" y="102"/>
                  </a:lnTo>
                  <a:lnTo>
                    <a:pt x="95" y="114"/>
                  </a:lnTo>
                  <a:lnTo>
                    <a:pt x="91" y="129"/>
                  </a:lnTo>
                  <a:lnTo>
                    <a:pt x="91" y="2900"/>
                  </a:lnTo>
                  <a:lnTo>
                    <a:pt x="95" y="2914"/>
                  </a:lnTo>
                  <a:lnTo>
                    <a:pt x="104" y="2927"/>
                  </a:lnTo>
                  <a:lnTo>
                    <a:pt x="116" y="2936"/>
                  </a:lnTo>
                  <a:lnTo>
                    <a:pt x="131" y="2940"/>
                  </a:lnTo>
                  <a:lnTo>
                    <a:pt x="2353" y="2940"/>
                  </a:lnTo>
                  <a:lnTo>
                    <a:pt x="2367" y="2936"/>
                  </a:lnTo>
                  <a:lnTo>
                    <a:pt x="2380" y="2927"/>
                  </a:lnTo>
                  <a:lnTo>
                    <a:pt x="2389" y="2914"/>
                  </a:lnTo>
                  <a:lnTo>
                    <a:pt x="2393" y="2900"/>
                  </a:lnTo>
                  <a:lnTo>
                    <a:pt x="2393" y="129"/>
                  </a:lnTo>
                  <a:lnTo>
                    <a:pt x="2389" y="114"/>
                  </a:lnTo>
                  <a:lnTo>
                    <a:pt x="2380" y="102"/>
                  </a:lnTo>
                  <a:lnTo>
                    <a:pt x="2367" y="93"/>
                  </a:lnTo>
                  <a:lnTo>
                    <a:pt x="2353" y="89"/>
                  </a:lnTo>
                  <a:lnTo>
                    <a:pt x="131" y="89"/>
                  </a:lnTo>
                  <a:close/>
                  <a:moveTo>
                    <a:pt x="40" y="0"/>
                  </a:moveTo>
                  <a:lnTo>
                    <a:pt x="2447" y="0"/>
                  </a:lnTo>
                  <a:lnTo>
                    <a:pt x="2464" y="4"/>
                  </a:lnTo>
                  <a:lnTo>
                    <a:pt x="2476" y="13"/>
                  </a:lnTo>
                  <a:lnTo>
                    <a:pt x="2485" y="25"/>
                  </a:lnTo>
                  <a:lnTo>
                    <a:pt x="2487" y="40"/>
                  </a:lnTo>
                  <a:lnTo>
                    <a:pt x="2487" y="2984"/>
                  </a:lnTo>
                  <a:lnTo>
                    <a:pt x="2485" y="3000"/>
                  </a:lnTo>
                  <a:lnTo>
                    <a:pt x="2476" y="3013"/>
                  </a:lnTo>
                  <a:lnTo>
                    <a:pt x="2464" y="3022"/>
                  </a:lnTo>
                  <a:lnTo>
                    <a:pt x="2447" y="3024"/>
                  </a:lnTo>
                  <a:lnTo>
                    <a:pt x="40" y="3024"/>
                  </a:lnTo>
                  <a:lnTo>
                    <a:pt x="24" y="3022"/>
                  </a:lnTo>
                  <a:lnTo>
                    <a:pt x="11" y="3013"/>
                  </a:lnTo>
                  <a:lnTo>
                    <a:pt x="4" y="3000"/>
                  </a:lnTo>
                  <a:lnTo>
                    <a:pt x="0" y="2984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44A20A06-AB68-4716-91B2-1736592BB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764" y="147954"/>
              <a:ext cx="309009" cy="316438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80" name="Rounded Rectangle 3">
              <a:extLst>
                <a:ext uri="{FF2B5EF4-FFF2-40B4-BE49-F238E27FC236}">
                  <a16:creationId xmlns:a16="http://schemas.microsoft.com/office/drawing/2014/main" id="{926FED7B-05FA-42DD-8B4D-AF12927CE0F1}"/>
                </a:ext>
              </a:extLst>
            </p:cNvPr>
            <p:cNvSpPr/>
            <p:nvPr/>
          </p:nvSpPr>
          <p:spPr>
            <a:xfrm>
              <a:off x="5325086" y="675294"/>
              <a:ext cx="196879" cy="277574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81" name="Oval 3">
              <a:extLst>
                <a:ext uri="{FF2B5EF4-FFF2-40B4-BE49-F238E27FC236}">
                  <a16:creationId xmlns:a16="http://schemas.microsoft.com/office/drawing/2014/main" id="{26691123-32CB-45F6-B786-8E43E3CE4574}"/>
                </a:ext>
              </a:extLst>
            </p:cNvPr>
            <p:cNvSpPr/>
            <p:nvPr/>
          </p:nvSpPr>
          <p:spPr>
            <a:xfrm>
              <a:off x="6107312" y="43425"/>
              <a:ext cx="305387" cy="305387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23985B5-80E5-4F5A-B8B2-4A5FFD351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115" y="14216"/>
              <a:ext cx="286470" cy="291957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A5573D18-625D-4FB0-BB4D-7E468C39A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997" y="166898"/>
              <a:ext cx="295509" cy="149725"/>
            </a:xfrm>
            <a:custGeom>
              <a:avLst/>
              <a:gdLst>
                <a:gd name="T0" fmla="*/ 1865 w 3600"/>
                <a:gd name="T1" fmla="*/ 593 h 1824"/>
                <a:gd name="T2" fmla="*/ 1911 w 3600"/>
                <a:gd name="T3" fmla="*/ 800 h 1824"/>
                <a:gd name="T4" fmla="*/ 2124 w 3600"/>
                <a:gd name="T5" fmla="*/ 800 h 1824"/>
                <a:gd name="T6" fmla="*/ 2171 w 3600"/>
                <a:gd name="T7" fmla="*/ 593 h 1824"/>
                <a:gd name="T8" fmla="*/ 1800 w 3600"/>
                <a:gd name="T9" fmla="*/ 406 h 1824"/>
                <a:gd name="T10" fmla="*/ 2184 w 3600"/>
                <a:gd name="T11" fmla="*/ 580 h 1824"/>
                <a:gd name="T12" fmla="*/ 2302 w 3600"/>
                <a:gd name="T13" fmla="*/ 987 h 1824"/>
                <a:gd name="T14" fmla="*/ 2076 w 3600"/>
                <a:gd name="T15" fmla="*/ 1338 h 1824"/>
                <a:gd name="T16" fmla="*/ 1653 w 3600"/>
                <a:gd name="T17" fmla="*/ 1400 h 1824"/>
                <a:gd name="T18" fmla="*/ 1340 w 3600"/>
                <a:gd name="T19" fmla="*/ 1127 h 1824"/>
                <a:gd name="T20" fmla="*/ 1340 w 3600"/>
                <a:gd name="T21" fmla="*/ 698 h 1824"/>
                <a:gd name="T22" fmla="*/ 1653 w 3600"/>
                <a:gd name="T23" fmla="*/ 427 h 1824"/>
                <a:gd name="T24" fmla="*/ 2513 w 3600"/>
                <a:gd name="T25" fmla="*/ 437 h 1824"/>
                <a:gd name="T26" fmla="*/ 2645 w 3600"/>
                <a:gd name="T27" fmla="*/ 847 h 1824"/>
                <a:gd name="T28" fmla="*/ 2575 w 3600"/>
                <a:gd name="T29" fmla="*/ 1255 h 1824"/>
                <a:gd name="T30" fmla="*/ 2402 w 3600"/>
                <a:gd name="T31" fmla="*/ 1507 h 1824"/>
                <a:gd name="T32" fmla="*/ 2780 w 3600"/>
                <a:gd name="T33" fmla="*/ 1369 h 1824"/>
                <a:gd name="T34" fmla="*/ 3244 w 3600"/>
                <a:gd name="T35" fmla="*/ 1060 h 1824"/>
                <a:gd name="T36" fmla="*/ 3382 w 3600"/>
                <a:gd name="T37" fmla="*/ 927 h 1824"/>
                <a:gd name="T38" fmla="*/ 3329 w 3600"/>
                <a:gd name="T39" fmla="*/ 831 h 1824"/>
                <a:gd name="T40" fmla="*/ 3160 w 3600"/>
                <a:gd name="T41" fmla="*/ 686 h 1824"/>
                <a:gd name="T42" fmla="*/ 2580 w 3600"/>
                <a:gd name="T43" fmla="*/ 335 h 1824"/>
                <a:gd name="T44" fmla="*/ 636 w 3600"/>
                <a:gd name="T45" fmla="*/ 540 h 1824"/>
                <a:gd name="T46" fmla="*/ 293 w 3600"/>
                <a:gd name="T47" fmla="*/ 800 h 1824"/>
                <a:gd name="T48" fmla="*/ 209 w 3600"/>
                <a:gd name="T49" fmla="*/ 884 h 1824"/>
                <a:gd name="T50" fmla="*/ 271 w 3600"/>
                <a:gd name="T51" fmla="*/ 1004 h 1824"/>
                <a:gd name="T52" fmla="*/ 404 w 3600"/>
                <a:gd name="T53" fmla="*/ 1109 h 1824"/>
                <a:gd name="T54" fmla="*/ 767 w 3600"/>
                <a:gd name="T55" fmla="*/ 1357 h 1824"/>
                <a:gd name="T56" fmla="*/ 1240 w 3600"/>
                <a:gd name="T57" fmla="*/ 1562 h 1824"/>
                <a:gd name="T58" fmla="*/ 1015 w 3600"/>
                <a:gd name="T59" fmla="*/ 1227 h 1824"/>
                <a:gd name="T60" fmla="*/ 951 w 3600"/>
                <a:gd name="T61" fmla="*/ 802 h 1824"/>
                <a:gd name="T62" fmla="*/ 1115 w 3600"/>
                <a:gd name="T63" fmla="*/ 395 h 1824"/>
                <a:gd name="T64" fmla="*/ 1567 w 3600"/>
                <a:gd name="T65" fmla="*/ 249 h 1824"/>
                <a:gd name="T66" fmla="*/ 1225 w 3600"/>
                <a:gd name="T67" fmla="*/ 507 h 1824"/>
                <a:gd name="T68" fmla="*/ 1104 w 3600"/>
                <a:gd name="T69" fmla="*/ 947 h 1824"/>
                <a:gd name="T70" fmla="*/ 1289 w 3600"/>
                <a:gd name="T71" fmla="*/ 1384 h 1824"/>
                <a:gd name="T72" fmla="*/ 1689 w 3600"/>
                <a:gd name="T73" fmla="*/ 1607 h 1824"/>
                <a:gd name="T74" fmla="*/ 2176 w 3600"/>
                <a:gd name="T75" fmla="*/ 1491 h 1824"/>
                <a:gd name="T76" fmla="*/ 2465 w 3600"/>
                <a:gd name="T77" fmla="*/ 1113 h 1824"/>
                <a:gd name="T78" fmla="*/ 2433 w 3600"/>
                <a:gd name="T79" fmla="*/ 633 h 1824"/>
                <a:gd name="T80" fmla="*/ 2144 w 3600"/>
                <a:gd name="T81" fmla="*/ 304 h 1824"/>
                <a:gd name="T82" fmla="*/ 1733 w 3600"/>
                <a:gd name="T83" fmla="*/ 213 h 1824"/>
                <a:gd name="T84" fmla="*/ 2087 w 3600"/>
                <a:gd name="T85" fmla="*/ 18 h 1824"/>
                <a:gd name="T86" fmla="*/ 2680 w 3600"/>
                <a:gd name="T87" fmla="*/ 215 h 1824"/>
                <a:gd name="T88" fmla="*/ 3331 w 3600"/>
                <a:gd name="T89" fmla="*/ 615 h 1824"/>
                <a:gd name="T90" fmla="*/ 3584 w 3600"/>
                <a:gd name="T91" fmla="*/ 855 h 1824"/>
                <a:gd name="T92" fmla="*/ 3542 w 3600"/>
                <a:gd name="T93" fmla="*/ 1015 h 1824"/>
                <a:gd name="T94" fmla="*/ 3236 w 3600"/>
                <a:gd name="T95" fmla="*/ 1273 h 1824"/>
                <a:gd name="T96" fmla="*/ 2613 w 3600"/>
                <a:gd name="T97" fmla="*/ 1638 h 1824"/>
                <a:gd name="T98" fmla="*/ 1844 w 3600"/>
                <a:gd name="T99" fmla="*/ 1824 h 1824"/>
                <a:gd name="T100" fmla="*/ 1113 w 3600"/>
                <a:gd name="T101" fmla="*/ 1693 h 1824"/>
                <a:gd name="T102" fmla="*/ 533 w 3600"/>
                <a:gd name="T103" fmla="*/ 1397 h 1824"/>
                <a:gd name="T104" fmla="*/ 58 w 3600"/>
                <a:gd name="T105" fmla="*/ 1020 h 1824"/>
                <a:gd name="T106" fmla="*/ 24 w 3600"/>
                <a:gd name="T107" fmla="*/ 851 h 1824"/>
                <a:gd name="T108" fmla="*/ 191 w 3600"/>
                <a:gd name="T109" fmla="*/ 677 h 1824"/>
                <a:gd name="T110" fmla="*/ 431 w 3600"/>
                <a:gd name="T111" fmla="*/ 491 h 1824"/>
                <a:gd name="T112" fmla="*/ 1047 w 3600"/>
                <a:gd name="T113" fmla="*/ 149 h 1824"/>
                <a:gd name="T114" fmla="*/ 1464 w 3600"/>
                <a:gd name="T115" fmla="*/ 24 h 1824"/>
                <a:gd name="T116" fmla="*/ 1624 w 3600"/>
                <a:gd name="T117" fmla="*/ 6 h 1824"/>
                <a:gd name="T118" fmla="*/ 1747 w 3600"/>
                <a:gd name="T119" fmla="*/ 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00" h="1824">
                  <a:moveTo>
                    <a:pt x="2018" y="497"/>
                  </a:moveTo>
                  <a:lnTo>
                    <a:pt x="1978" y="502"/>
                  </a:lnTo>
                  <a:lnTo>
                    <a:pt x="1944" y="515"/>
                  </a:lnTo>
                  <a:lnTo>
                    <a:pt x="1911" y="535"/>
                  </a:lnTo>
                  <a:lnTo>
                    <a:pt x="1885" y="560"/>
                  </a:lnTo>
                  <a:lnTo>
                    <a:pt x="1865" y="593"/>
                  </a:lnTo>
                  <a:lnTo>
                    <a:pt x="1853" y="627"/>
                  </a:lnTo>
                  <a:lnTo>
                    <a:pt x="1847" y="667"/>
                  </a:lnTo>
                  <a:lnTo>
                    <a:pt x="1853" y="706"/>
                  </a:lnTo>
                  <a:lnTo>
                    <a:pt x="1865" y="742"/>
                  </a:lnTo>
                  <a:lnTo>
                    <a:pt x="1885" y="773"/>
                  </a:lnTo>
                  <a:lnTo>
                    <a:pt x="1911" y="800"/>
                  </a:lnTo>
                  <a:lnTo>
                    <a:pt x="1944" y="820"/>
                  </a:lnTo>
                  <a:lnTo>
                    <a:pt x="1978" y="833"/>
                  </a:lnTo>
                  <a:lnTo>
                    <a:pt x="2018" y="837"/>
                  </a:lnTo>
                  <a:lnTo>
                    <a:pt x="2056" y="833"/>
                  </a:lnTo>
                  <a:lnTo>
                    <a:pt x="2093" y="820"/>
                  </a:lnTo>
                  <a:lnTo>
                    <a:pt x="2124" y="800"/>
                  </a:lnTo>
                  <a:lnTo>
                    <a:pt x="2151" y="773"/>
                  </a:lnTo>
                  <a:lnTo>
                    <a:pt x="2171" y="742"/>
                  </a:lnTo>
                  <a:lnTo>
                    <a:pt x="2184" y="706"/>
                  </a:lnTo>
                  <a:lnTo>
                    <a:pt x="2187" y="667"/>
                  </a:lnTo>
                  <a:lnTo>
                    <a:pt x="2184" y="627"/>
                  </a:lnTo>
                  <a:lnTo>
                    <a:pt x="2171" y="593"/>
                  </a:lnTo>
                  <a:lnTo>
                    <a:pt x="2151" y="560"/>
                  </a:lnTo>
                  <a:lnTo>
                    <a:pt x="2124" y="535"/>
                  </a:lnTo>
                  <a:lnTo>
                    <a:pt x="2093" y="515"/>
                  </a:lnTo>
                  <a:lnTo>
                    <a:pt x="2056" y="502"/>
                  </a:lnTo>
                  <a:lnTo>
                    <a:pt x="2018" y="497"/>
                  </a:lnTo>
                  <a:close/>
                  <a:moveTo>
                    <a:pt x="1800" y="406"/>
                  </a:moveTo>
                  <a:lnTo>
                    <a:pt x="1875" y="411"/>
                  </a:lnTo>
                  <a:lnTo>
                    <a:pt x="1947" y="427"/>
                  </a:lnTo>
                  <a:lnTo>
                    <a:pt x="2015" y="453"/>
                  </a:lnTo>
                  <a:lnTo>
                    <a:pt x="2076" y="487"/>
                  </a:lnTo>
                  <a:lnTo>
                    <a:pt x="2133" y="529"/>
                  </a:lnTo>
                  <a:lnTo>
                    <a:pt x="2184" y="580"/>
                  </a:lnTo>
                  <a:lnTo>
                    <a:pt x="2225" y="637"/>
                  </a:lnTo>
                  <a:lnTo>
                    <a:pt x="2260" y="698"/>
                  </a:lnTo>
                  <a:lnTo>
                    <a:pt x="2287" y="766"/>
                  </a:lnTo>
                  <a:lnTo>
                    <a:pt x="2302" y="838"/>
                  </a:lnTo>
                  <a:lnTo>
                    <a:pt x="2307" y="913"/>
                  </a:lnTo>
                  <a:lnTo>
                    <a:pt x="2302" y="987"/>
                  </a:lnTo>
                  <a:lnTo>
                    <a:pt x="2287" y="1060"/>
                  </a:lnTo>
                  <a:lnTo>
                    <a:pt x="2260" y="1127"/>
                  </a:lnTo>
                  <a:lnTo>
                    <a:pt x="2225" y="1189"/>
                  </a:lnTo>
                  <a:lnTo>
                    <a:pt x="2184" y="1246"/>
                  </a:lnTo>
                  <a:lnTo>
                    <a:pt x="2133" y="1297"/>
                  </a:lnTo>
                  <a:lnTo>
                    <a:pt x="2076" y="1338"/>
                  </a:lnTo>
                  <a:lnTo>
                    <a:pt x="2015" y="1375"/>
                  </a:lnTo>
                  <a:lnTo>
                    <a:pt x="1947" y="1400"/>
                  </a:lnTo>
                  <a:lnTo>
                    <a:pt x="1875" y="1415"/>
                  </a:lnTo>
                  <a:lnTo>
                    <a:pt x="1800" y="1422"/>
                  </a:lnTo>
                  <a:lnTo>
                    <a:pt x="1725" y="1415"/>
                  </a:lnTo>
                  <a:lnTo>
                    <a:pt x="1653" y="1400"/>
                  </a:lnTo>
                  <a:lnTo>
                    <a:pt x="1585" y="1375"/>
                  </a:lnTo>
                  <a:lnTo>
                    <a:pt x="1524" y="1338"/>
                  </a:lnTo>
                  <a:lnTo>
                    <a:pt x="1467" y="1297"/>
                  </a:lnTo>
                  <a:lnTo>
                    <a:pt x="1416" y="1246"/>
                  </a:lnTo>
                  <a:lnTo>
                    <a:pt x="1375" y="1189"/>
                  </a:lnTo>
                  <a:lnTo>
                    <a:pt x="1340" y="1127"/>
                  </a:lnTo>
                  <a:lnTo>
                    <a:pt x="1313" y="1060"/>
                  </a:lnTo>
                  <a:lnTo>
                    <a:pt x="1298" y="987"/>
                  </a:lnTo>
                  <a:lnTo>
                    <a:pt x="1293" y="913"/>
                  </a:lnTo>
                  <a:lnTo>
                    <a:pt x="1298" y="838"/>
                  </a:lnTo>
                  <a:lnTo>
                    <a:pt x="1313" y="766"/>
                  </a:lnTo>
                  <a:lnTo>
                    <a:pt x="1340" y="698"/>
                  </a:lnTo>
                  <a:lnTo>
                    <a:pt x="1375" y="637"/>
                  </a:lnTo>
                  <a:lnTo>
                    <a:pt x="1416" y="580"/>
                  </a:lnTo>
                  <a:lnTo>
                    <a:pt x="1467" y="529"/>
                  </a:lnTo>
                  <a:lnTo>
                    <a:pt x="1524" y="487"/>
                  </a:lnTo>
                  <a:lnTo>
                    <a:pt x="1585" y="453"/>
                  </a:lnTo>
                  <a:lnTo>
                    <a:pt x="1653" y="427"/>
                  </a:lnTo>
                  <a:lnTo>
                    <a:pt x="1725" y="411"/>
                  </a:lnTo>
                  <a:lnTo>
                    <a:pt x="1800" y="406"/>
                  </a:lnTo>
                  <a:close/>
                  <a:moveTo>
                    <a:pt x="2356" y="257"/>
                  </a:moveTo>
                  <a:lnTo>
                    <a:pt x="2444" y="349"/>
                  </a:lnTo>
                  <a:lnTo>
                    <a:pt x="2478" y="391"/>
                  </a:lnTo>
                  <a:lnTo>
                    <a:pt x="2513" y="437"/>
                  </a:lnTo>
                  <a:lnTo>
                    <a:pt x="2545" y="484"/>
                  </a:lnTo>
                  <a:lnTo>
                    <a:pt x="2575" y="533"/>
                  </a:lnTo>
                  <a:lnTo>
                    <a:pt x="2596" y="586"/>
                  </a:lnTo>
                  <a:lnTo>
                    <a:pt x="2622" y="677"/>
                  </a:lnTo>
                  <a:lnTo>
                    <a:pt x="2638" y="764"/>
                  </a:lnTo>
                  <a:lnTo>
                    <a:pt x="2645" y="847"/>
                  </a:lnTo>
                  <a:lnTo>
                    <a:pt x="2647" y="926"/>
                  </a:lnTo>
                  <a:lnTo>
                    <a:pt x="2644" y="1000"/>
                  </a:lnTo>
                  <a:lnTo>
                    <a:pt x="2633" y="1071"/>
                  </a:lnTo>
                  <a:lnTo>
                    <a:pt x="2616" y="1137"/>
                  </a:lnTo>
                  <a:lnTo>
                    <a:pt x="2598" y="1197"/>
                  </a:lnTo>
                  <a:lnTo>
                    <a:pt x="2575" y="1255"/>
                  </a:lnTo>
                  <a:lnTo>
                    <a:pt x="2549" y="1307"/>
                  </a:lnTo>
                  <a:lnTo>
                    <a:pt x="2520" y="1355"/>
                  </a:lnTo>
                  <a:lnTo>
                    <a:pt x="2491" y="1400"/>
                  </a:lnTo>
                  <a:lnTo>
                    <a:pt x="2460" y="1440"/>
                  </a:lnTo>
                  <a:lnTo>
                    <a:pt x="2431" y="1475"/>
                  </a:lnTo>
                  <a:lnTo>
                    <a:pt x="2402" y="1507"/>
                  </a:lnTo>
                  <a:lnTo>
                    <a:pt x="2373" y="1535"/>
                  </a:lnTo>
                  <a:lnTo>
                    <a:pt x="2347" y="1558"/>
                  </a:lnTo>
                  <a:lnTo>
                    <a:pt x="2324" y="1577"/>
                  </a:lnTo>
                  <a:lnTo>
                    <a:pt x="2482" y="1515"/>
                  </a:lnTo>
                  <a:lnTo>
                    <a:pt x="2633" y="1446"/>
                  </a:lnTo>
                  <a:lnTo>
                    <a:pt x="2780" y="1369"/>
                  </a:lnTo>
                  <a:lnTo>
                    <a:pt x="2920" y="1286"/>
                  </a:lnTo>
                  <a:lnTo>
                    <a:pt x="3053" y="1200"/>
                  </a:lnTo>
                  <a:lnTo>
                    <a:pt x="3180" y="1109"/>
                  </a:lnTo>
                  <a:lnTo>
                    <a:pt x="3198" y="1097"/>
                  </a:lnTo>
                  <a:lnTo>
                    <a:pt x="3220" y="1078"/>
                  </a:lnTo>
                  <a:lnTo>
                    <a:pt x="3244" y="1060"/>
                  </a:lnTo>
                  <a:lnTo>
                    <a:pt x="3271" y="1038"/>
                  </a:lnTo>
                  <a:lnTo>
                    <a:pt x="3296" y="1015"/>
                  </a:lnTo>
                  <a:lnTo>
                    <a:pt x="3322" y="993"/>
                  </a:lnTo>
                  <a:lnTo>
                    <a:pt x="3345" y="969"/>
                  </a:lnTo>
                  <a:lnTo>
                    <a:pt x="3365" y="947"/>
                  </a:lnTo>
                  <a:lnTo>
                    <a:pt x="3382" y="927"/>
                  </a:lnTo>
                  <a:lnTo>
                    <a:pt x="3391" y="909"/>
                  </a:lnTo>
                  <a:lnTo>
                    <a:pt x="3393" y="897"/>
                  </a:lnTo>
                  <a:lnTo>
                    <a:pt x="3385" y="886"/>
                  </a:lnTo>
                  <a:lnTo>
                    <a:pt x="3371" y="871"/>
                  </a:lnTo>
                  <a:lnTo>
                    <a:pt x="3353" y="853"/>
                  </a:lnTo>
                  <a:lnTo>
                    <a:pt x="3329" y="831"/>
                  </a:lnTo>
                  <a:lnTo>
                    <a:pt x="3304" y="807"/>
                  </a:lnTo>
                  <a:lnTo>
                    <a:pt x="3275" y="782"/>
                  </a:lnTo>
                  <a:lnTo>
                    <a:pt x="3245" y="757"/>
                  </a:lnTo>
                  <a:lnTo>
                    <a:pt x="3216" y="733"/>
                  </a:lnTo>
                  <a:lnTo>
                    <a:pt x="3187" y="707"/>
                  </a:lnTo>
                  <a:lnTo>
                    <a:pt x="3160" y="686"/>
                  </a:lnTo>
                  <a:lnTo>
                    <a:pt x="3071" y="622"/>
                  </a:lnTo>
                  <a:lnTo>
                    <a:pt x="2980" y="560"/>
                  </a:lnTo>
                  <a:lnTo>
                    <a:pt x="2885" y="498"/>
                  </a:lnTo>
                  <a:lnTo>
                    <a:pt x="2787" y="438"/>
                  </a:lnTo>
                  <a:lnTo>
                    <a:pt x="2685" y="384"/>
                  </a:lnTo>
                  <a:lnTo>
                    <a:pt x="2580" y="335"/>
                  </a:lnTo>
                  <a:lnTo>
                    <a:pt x="2469" y="291"/>
                  </a:lnTo>
                  <a:lnTo>
                    <a:pt x="2356" y="257"/>
                  </a:lnTo>
                  <a:close/>
                  <a:moveTo>
                    <a:pt x="1224" y="257"/>
                  </a:moveTo>
                  <a:lnTo>
                    <a:pt x="1016" y="337"/>
                  </a:lnTo>
                  <a:lnTo>
                    <a:pt x="716" y="493"/>
                  </a:lnTo>
                  <a:lnTo>
                    <a:pt x="636" y="540"/>
                  </a:lnTo>
                  <a:lnTo>
                    <a:pt x="558" y="593"/>
                  </a:lnTo>
                  <a:lnTo>
                    <a:pt x="484" y="649"/>
                  </a:lnTo>
                  <a:lnTo>
                    <a:pt x="409" y="706"/>
                  </a:lnTo>
                  <a:lnTo>
                    <a:pt x="336" y="760"/>
                  </a:lnTo>
                  <a:lnTo>
                    <a:pt x="313" y="782"/>
                  </a:lnTo>
                  <a:lnTo>
                    <a:pt x="293" y="800"/>
                  </a:lnTo>
                  <a:lnTo>
                    <a:pt x="276" y="815"/>
                  </a:lnTo>
                  <a:lnTo>
                    <a:pt x="258" y="831"/>
                  </a:lnTo>
                  <a:lnTo>
                    <a:pt x="240" y="847"/>
                  </a:lnTo>
                  <a:lnTo>
                    <a:pt x="216" y="869"/>
                  </a:lnTo>
                  <a:lnTo>
                    <a:pt x="215" y="875"/>
                  </a:lnTo>
                  <a:lnTo>
                    <a:pt x="209" y="884"/>
                  </a:lnTo>
                  <a:lnTo>
                    <a:pt x="205" y="897"/>
                  </a:lnTo>
                  <a:lnTo>
                    <a:pt x="202" y="913"/>
                  </a:lnTo>
                  <a:lnTo>
                    <a:pt x="202" y="929"/>
                  </a:lnTo>
                  <a:lnTo>
                    <a:pt x="207" y="946"/>
                  </a:lnTo>
                  <a:lnTo>
                    <a:pt x="242" y="977"/>
                  </a:lnTo>
                  <a:lnTo>
                    <a:pt x="271" y="1004"/>
                  </a:lnTo>
                  <a:lnTo>
                    <a:pt x="296" y="1026"/>
                  </a:lnTo>
                  <a:lnTo>
                    <a:pt x="320" y="1044"/>
                  </a:lnTo>
                  <a:lnTo>
                    <a:pt x="340" y="1060"/>
                  </a:lnTo>
                  <a:lnTo>
                    <a:pt x="360" y="1077"/>
                  </a:lnTo>
                  <a:lnTo>
                    <a:pt x="382" y="1093"/>
                  </a:lnTo>
                  <a:lnTo>
                    <a:pt x="404" y="1109"/>
                  </a:lnTo>
                  <a:lnTo>
                    <a:pt x="427" y="1129"/>
                  </a:lnTo>
                  <a:lnTo>
                    <a:pt x="484" y="1169"/>
                  </a:lnTo>
                  <a:lnTo>
                    <a:pt x="547" y="1215"/>
                  </a:lnTo>
                  <a:lnTo>
                    <a:pt x="616" y="1262"/>
                  </a:lnTo>
                  <a:lnTo>
                    <a:pt x="689" y="1309"/>
                  </a:lnTo>
                  <a:lnTo>
                    <a:pt x="767" y="1357"/>
                  </a:lnTo>
                  <a:lnTo>
                    <a:pt x="845" y="1404"/>
                  </a:lnTo>
                  <a:lnTo>
                    <a:pt x="927" y="1446"/>
                  </a:lnTo>
                  <a:lnTo>
                    <a:pt x="1007" y="1486"/>
                  </a:lnTo>
                  <a:lnTo>
                    <a:pt x="1087" y="1518"/>
                  </a:lnTo>
                  <a:lnTo>
                    <a:pt x="1165" y="1544"/>
                  </a:lnTo>
                  <a:lnTo>
                    <a:pt x="1240" y="1562"/>
                  </a:lnTo>
                  <a:lnTo>
                    <a:pt x="1196" y="1507"/>
                  </a:lnTo>
                  <a:lnTo>
                    <a:pt x="1155" y="1453"/>
                  </a:lnTo>
                  <a:lnTo>
                    <a:pt x="1115" y="1398"/>
                  </a:lnTo>
                  <a:lnTo>
                    <a:pt x="1078" y="1344"/>
                  </a:lnTo>
                  <a:lnTo>
                    <a:pt x="1044" y="1286"/>
                  </a:lnTo>
                  <a:lnTo>
                    <a:pt x="1015" y="1227"/>
                  </a:lnTo>
                  <a:lnTo>
                    <a:pt x="991" y="1166"/>
                  </a:lnTo>
                  <a:lnTo>
                    <a:pt x="971" y="1100"/>
                  </a:lnTo>
                  <a:lnTo>
                    <a:pt x="956" y="1031"/>
                  </a:lnTo>
                  <a:lnTo>
                    <a:pt x="947" y="960"/>
                  </a:lnTo>
                  <a:lnTo>
                    <a:pt x="945" y="884"/>
                  </a:lnTo>
                  <a:lnTo>
                    <a:pt x="951" y="802"/>
                  </a:lnTo>
                  <a:lnTo>
                    <a:pt x="964" y="717"/>
                  </a:lnTo>
                  <a:lnTo>
                    <a:pt x="984" y="626"/>
                  </a:lnTo>
                  <a:lnTo>
                    <a:pt x="1005" y="562"/>
                  </a:lnTo>
                  <a:lnTo>
                    <a:pt x="1036" y="502"/>
                  </a:lnTo>
                  <a:lnTo>
                    <a:pt x="1073" y="446"/>
                  </a:lnTo>
                  <a:lnTo>
                    <a:pt x="1115" y="395"/>
                  </a:lnTo>
                  <a:lnTo>
                    <a:pt x="1158" y="344"/>
                  </a:lnTo>
                  <a:lnTo>
                    <a:pt x="1200" y="298"/>
                  </a:lnTo>
                  <a:lnTo>
                    <a:pt x="1240" y="257"/>
                  </a:lnTo>
                  <a:lnTo>
                    <a:pt x="1224" y="257"/>
                  </a:lnTo>
                  <a:close/>
                  <a:moveTo>
                    <a:pt x="1733" y="213"/>
                  </a:moveTo>
                  <a:lnTo>
                    <a:pt x="1567" y="249"/>
                  </a:lnTo>
                  <a:lnTo>
                    <a:pt x="1500" y="278"/>
                  </a:lnTo>
                  <a:lnTo>
                    <a:pt x="1436" y="313"/>
                  </a:lnTo>
                  <a:lnTo>
                    <a:pt x="1376" y="355"/>
                  </a:lnTo>
                  <a:lnTo>
                    <a:pt x="1322" y="400"/>
                  </a:lnTo>
                  <a:lnTo>
                    <a:pt x="1271" y="451"/>
                  </a:lnTo>
                  <a:lnTo>
                    <a:pt x="1225" y="507"/>
                  </a:lnTo>
                  <a:lnTo>
                    <a:pt x="1185" y="567"/>
                  </a:lnTo>
                  <a:lnTo>
                    <a:pt x="1155" y="635"/>
                  </a:lnTo>
                  <a:lnTo>
                    <a:pt x="1127" y="706"/>
                  </a:lnTo>
                  <a:lnTo>
                    <a:pt x="1109" y="786"/>
                  </a:lnTo>
                  <a:lnTo>
                    <a:pt x="1102" y="867"/>
                  </a:lnTo>
                  <a:lnTo>
                    <a:pt x="1104" y="947"/>
                  </a:lnTo>
                  <a:lnTo>
                    <a:pt x="1115" y="1027"/>
                  </a:lnTo>
                  <a:lnTo>
                    <a:pt x="1135" y="1106"/>
                  </a:lnTo>
                  <a:lnTo>
                    <a:pt x="1162" y="1182"/>
                  </a:lnTo>
                  <a:lnTo>
                    <a:pt x="1198" y="1253"/>
                  </a:lnTo>
                  <a:lnTo>
                    <a:pt x="1240" y="1320"/>
                  </a:lnTo>
                  <a:lnTo>
                    <a:pt x="1289" y="1384"/>
                  </a:lnTo>
                  <a:lnTo>
                    <a:pt x="1345" y="1440"/>
                  </a:lnTo>
                  <a:lnTo>
                    <a:pt x="1405" y="1489"/>
                  </a:lnTo>
                  <a:lnTo>
                    <a:pt x="1471" y="1533"/>
                  </a:lnTo>
                  <a:lnTo>
                    <a:pt x="1540" y="1567"/>
                  </a:lnTo>
                  <a:lnTo>
                    <a:pt x="1613" y="1591"/>
                  </a:lnTo>
                  <a:lnTo>
                    <a:pt x="1689" y="1607"/>
                  </a:lnTo>
                  <a:lnTo>
                    <a:pt x="1767" y="1611"/>
                  </a:lnTo>
                  <a:lnTo>
                    <a:pt x="1847" y="1606"/>
                  </a:lnTo>
                  <a:lnTo>
                    <a:pt x="1940" y="1586"/>
                  </a:lnTo>
                  <a:lnTo>
                    <a:pt x="2025" y="1562"/>
                  </a:lnTo>
                  <a:lnTo>
                    <a:pt x="2104" y="1529"/>
                  </a:lnTo>
                  <a:lnTo>
                    <a:pt x="2176" y="1491"/>
                  </a:lnTo>
                  <a:lnTo>
                    <a:pt x="2240" y="1446"/>
                  </a:lnTo>
                  <a:lnTo>
                    <a:pt x="2298" y="1393"/>
                  </a:lnTo>
                  <a:lnTo>
                    <a:pt x="2349" y="1335"/>
                  </a:lnTo>
                  <a:lnTo>
                    <a:pt x="2393" y="1269"/>
                  </a:lnTo>
                  <a:lnTo>
                    <a:pt x="2433" y="1197"/>
                  </a:lnTo>
                  <a:lnTo>
                    <a:pt x="2465" y="1113"/>
                  </a:lnTo>
                  <a:lnTo>
                    <a:pt x="2485" y="1029"/>
                  </a:lnTo>
                  <a:lnTo>
                    <a:pt x="2495" y="946"/>
                  </a:lnTo>
                  <a:lnTo>
                    <a:pt x="2493" y="864"/>
                  </a:lnTo>
                  <a:lnTo>
                    <a:pt x="2482" y="784"/>
                  </a:lnTo>
                  <a:lnTo>
                    <a:pt x="2462" y="707"/>
                  </a:lnTo>
                  <a:lnTo>
                    <a:pt x="2433" y="633"/>
                  </a:lnTo>
                  <a:lnTo>
                    <a:pt x="2396" y="564"/>
                  </a:lnTo>
                  <a:lnTo>
                    <a:pt x="2355" y="500"/>
                  </a:lnTo>
                  <a:lnTo>
                    <a:pt x="2307" y="440"/>
                  </a:lnTo>
                  <a:lnTo>
                    <a:pt x="2256" y="387"/>
                  </a:lnTo>
                  <a:lnTo>
                    <a:pt x="2202" y="342"/>
                  </a:lnTo>
                  <a:lnTo>
                    <a:pt x="2144" y="304"/>
                  </a:lnTo>
                  <a:lnTo>
                    <a:pt x="2084" y="273"/>
                  </a:lnTo>
                  <a:lnTo>
                    <a:pt x="2024" y="251"/>
                  </a:lnTo>
                  <a:lnTo>
                    <a:pt x="1958" y="233"/>
                  </a:lnTo>
                  <a:lnTo>
                    <a:pt x="1891" y="222"/>
                  </a:lnTo>
                  <a:lnTo>
                    <a:pt x="1815" y="215"/>
                  </a:lnTo>
                  <a:lnTo>
                    <a:pt x="1733" y="213"/>
                  </a:lnTo>
                  <a:close/>
                  <a:moveTo>
                    <a:pt x="1796" y="0"/>
                  </a:moveTo>
                  <a:lnTo>
                    <a:pt x="1849" y="2"/>
                  </a:lnTo>
                  <a:lnTo>
                    <a:pt x="1907" y="4"/>
                  </a:lnTo>
                  <a:lnTo>
                    <a:pt x="1965" y="7"/>
                  </a:lnTo>
                  <a:lnTo>
                    <a:pt x="2027" y="11"/>
                  </a:lnTo>
                  <a:lnTo>
                    <a:pt x="2087" y="18"/>
                  </a:lnTo>
                  <a:lnTo>
                    <a:pt x="2147" y="27"/>
                  </a:lnTo>
                  <a:lnTo>
                    <a:pt x="2204" y="38"/>
                  </a:lnTo>
                  <a:lnTo>
                    <a:pt x="2256" y="53"/>
                  </a:lnTo>
                  <a:lnTo>
                    <a:pt x="2405" y="102"/>
                  </a:lnTo>
                  <a:lnTo>
                    <a:pt x="2545" y="157"/>
                  </a:lnTo>
                  <a:lnTo>
                    <a:pt x="2680" y="215"/>
                  </a:lnTo>
                  <a:lnTo>
                    <a:pt x="2809" y="277"/>
                  </a:lnTo>
                  <a:lnTo>
                    <a:pt x="2933" y="346"/>
                  </a:lnTo>
                  <a:lnTo>
                    <a:pt x="3051" y="417"/>
                  </a:lnTo>
                  <a:lnTo>
                    <a:pt x="3167" y="495"/>
                  </a:lnTo>
                  <a:lnTo>
                    <a:pt x="3280" y="577"/>
                  </a:lnTo>
                  <a:lnTo>
                    <a:pt x="3331" y="615"/>
                  </a:lnTo>
                  <a:lnTo>
                    <a:pt x="3382" y="653"/>
                  </a:lnTo>
                  <a:lnTo>
                    <a:pt x="3431" y="691"/>
                  </a:lnTo>
                  <a:lnTo>
                    <a:pt x="3480" y="733"/>
                  </a:lnTo>
                  <a:lnTo>
                    <a:pt x="3524" y="777"/>
                  </a:lnTo>
                  <a:lnTo>
                    <a:pt x="3564" y="826"/>
                  </a:lnTo>
                  <a:lnTo>
                    <a:pt x="3584" y="855"/>
                  </a:lnTo>
                  <a:lnTo>
                    <a:pt x="3596" y="882"/>
                  </a:lnTo>
                  <a:lnTo>
                    <a:pt x="3600" y="913"/>
                  </a:lnTo>
                  <a:lnTo>
                    <a:pt x="3596" y="944"/>
                  </a:lnTo>
                  <a:lnTo>
                    <a:pt x="3584" y="977"/>
                  </a:lnTo>
                  <a:lnTo>
                    <a:pt x="3562" y="998"/>
                  </a:lnTo>
                  <a:lnTo>
                    <a:pt x="3542" y="1015"/>
                  </a:lnTo>
                  <a:lnTo>
                    <a:pt x="3525" y="1031"/>
                  </a:lnTo>
                  <a:lnTo>
                    <a:pt x="3507" y="1047"/>
                  </a:lnTo>
                  <a:lnTo>
                    <a:pt x="3484" y="1069"/>
                  </a:lnTo>
                  <a:lnTo>
                    <a:pt x="3402" y="1137"/>
                  </a:lnTo>
                  <a:lnTo>
                    <a:pt x="3320" y="1206"/>
                  </a:lnTo>
                  <a:lnTo>
                    <a:pt x="3236" y="1273"/>
                  </a:lnTo>
                  <a:lnTo>
                    <a:pt x="3147" y="1337"/>
                  </a:lnTo>
                  <a:lnTo>
                    <a:pt x="3047" y="1404"/>
                  </a:lnTo>
                  <a:lnTo>
                    <a:pt x="2944" y="1467"/>
                  </a:lnTo>
                  <a:lnTo>
                    <a:pt x="2838" y="1527"/>
                  </a:lnTo>
                  <a:lnTo>
                    <a:pt x="2727" y="1586"/>
                  </a:lnTo>
                  <a:lnTo>
                    <a:pt x="2613" y="1638"/>
                  </a:lnTo>
                  <a:lnTo>
                    <a:pt x="2495" y="1687"/>
                  </a:lnTo>
                  <a:lnTo>
                    <a:pt x="2371" y="1731"/>
                  </a:lnTo>
                  <a:lnTo>
                    <a:pt x="2240" y="1769"/>
                  </a:lnTo>
                  <a:lnTo>
                    <a:pt x="2107" y="1798"/>
                  </a:lnTo>
                  <a:lnTo>
                    <a:pt x="1975" y="1817"/>
                  </a:lnTo>
                  <a:lnTo>
                    <a:pt x="1844" y="1824"/>
                  </a:lnTo>
                  <a:lnTo>
                    <a:pt x="1715" y="1822"/>
                  </a:lnTo>
                  <a:lnTo>
                    <a:pt x="1589" y="1809"/>
                  </a:lnTo>
                  <a:lnTo>
                    <a:pt x="1465" y="1791"/>
                  </a:lnTo>
                  <a:lnTo>
                    <a:pt x="1344" y="1764"/>
                  </a:lnTo>
                  <a:lnTo>
                    <a:pt x="1225" y="1731"/>
                  </a:lnTo>
                  <a:lnTo>
                    <a:pt x="1113" y="1693"/>
                  </a:lnTo>
                  <a:lnTo>
                    <a:pt x="1002" y="1649"/>
                  </a:lnTo>
                  <a:lnTo>
                    <a:pt x="896" y="1604"/>
                  </a:lnTo>
                  <a:lnTo>
                    <a:pt x="798" y="1553"/>
                  </a:lnTo>
                  <a:lnTo>
                    <a:pt x="704" y="1502"/>
                  </a:lnTo>
                  <a:lnTo>
                    <a:pt x="615" y="1449"/>
                  </a:lnTo>
                  <a:lnTo>
                    <a:pt x="533" y="1397"/>
                  </a:lnTo>
                  <a:lnTo>
                    <a:pt x="422" y="1320"/>
                  </a:lnTo>
                  <a:lnTo>
                    <a:pt x="316" y="1238"/>
                  </a:lnTo>
                  <a:lnTo>
                    <a:pt x="215" y="1157"/>
                  </a:lnTo>
                  <a:lnTo>
                    <a:pt x="113" y="1073"/>
                  </a:lnTo>
                  <a:lnTo>
                    <a:pt x="85" y="1049"/>
                  </a:lnTo>
                  <a:lnTo>
                    <a:pt x="58" y="1020"/>
                  </a:lnTo>
                  <a:lnTo>
                    <a:pt x="33" y="989"/>
                  </a:lnTo>
                  <a:lnTo>
                    <a:pt x="13" y="953"/>
                  </a:lnTo>
                  <a:lnTo>
                    <a:pt x="0" y="917"/>
                  </a:lnTo>
                  <a:lnTo>
                    <a:pt x="0" y="898"/>
                  </a:lnTo>
                  <a:lnTo>
                    <a:pt x="9" y="875"/>
                  </a:lnTo>
                  <a:lnTo>
                    <a:pt x="24" y="851"/>
                  </a:lnTo>
                  <a:lnTo>
                    <a:pt x="45" y="822"/>
                  </a:lnTo>
                  <a:lnTo>
                    <a:pt x="69" y="793"/>
                  </a:lnTo>
                  <a:lnTo>
                    <a:pt x="98" y="764"/>
                  </a:lnTo>
                  <a:lnTo>
                    <a:pt x="129" y="735"/>
                  </a:lnTo>
                  <a:lnTo>
                    <a:pt x="160" y="704"/>
                  </a:lnTo>
                  <a:lnTo>
                    <a:pt x="191" y="677"/>
                  </a:lnTo>
                  <a:lnTo>
                    <a:pt x="222" y="649"/>
                  </a:lnTo>
                  <a:lnTo>
                    <a:pt x="251" y="626"/>
                  </a:lnTo>
                  <a:lnTo>
                    <a:pt x="276" y="606"/>
                  </a:lnTo>
                  <a:lnTo>
                    <a:pt x="296" y="589"/>
                  </a:lnTo>
                  <a:lnTo>
                    <a:pt x="313" y="577"/>
                  </a:lnTo>
                  <a:lnTo>
                    <a:pt x="431" y="491"/>
                  </a:lnTo>
                  <a:lnTo>
                    <a:pt x="545" y="415"/>
                  </a:lnTo>
                  <a:lnTo>
                    <a:pt x="655" y="346"/>
                  </a:lnTo>
                  <a:lnTo>
                    <a:pt x="760" y="286"/>
                  </a:lnTo>
                  <a:lnTo>
                    <a:pt x="860" y="233"/>
                  </a:lnTo>
                  <a:lnTo>
                    <a:pt x="956" y="187"/>
                  </a:lnTo>
                  <a:lnTo>
                    <a:pt x="1047" y="149"/>
                  </a:lnTo>
                  <a:lnTo>
                    <a:pt x="1131" y="117"/>
                  </a:lnTo>
                  <a:lnTo>
                    <a:pt x="1211" y="89"/>
                  </a:lnTo>
                  <a:lnTo>
                    <a:pt x="1284" y="66"/>
                  </a:lnTo>
                  <a:lnTo>
                    <a:pt x="1351" y="49"/>
                  </a:lnTo>
                  <a:lnTo>
                    <a:pt x="1411" y="35"/>
                  </a:lnTo>
                  <a:lnTo>
                    <a:pt x="1464" y="24"/>
                  </a:lnTo>
                  <a:lnTo>
                    <a:pt x="1509" y="17"/>
                  </a:lnTo>
                  <a:lnTo>
                    <a:pt x="1547" y="11"/>
                  </a:lnTo>
                  <a:lnTo>
                    <a:pt x="1580" y="7"/>
                  </a:lnTo>
                  <a:lnTo>
                    <a:pt x="1602" y="6"/>
                  </a:lnTo>
                  <a:lnTo>
                    <a:pt x="1618" y="6"/>
                  </a:lnTo>
                  <a:lnTo>
                    <a:pt x="1624" y="6"/>
                  </a:lnTo>
                  <a:lnTo>
                    <a:pt x="1618" y="6"/>
                  </a:lnTo>
                  <a:lnTo>
                    <a:pt x="1624" y="6"/>
                  </a:lnTo>
                  <a:lnTo>
                    <a:pt x="1642" y="4"/>
                  </a:lnTo>
                  <a:lnTo>
                    <a:pt x="1669" y="2"/>
                  </a:lnTo>
                  <a:lnTo>
                    <a:pt x="1704" y="2"/>
                  </a:lnTo>
                  <a:lnTo>
                    <a:pt x="1747" y="0"/>
                  </a:lnTo>
                  <a:lnTo>
                    <a:pt x="17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84" name="Oval 1">
              <a:extLst>
                <a:ext uri="{FF2B5EF4-FFF2-40B4-BE49-F238E27FC236}">
                  <a16:creationId xmlns:a16="http://schemas.microsoft.com/office/drawing/2014/main" id="{5D5C6A2F-396D-4A03-BAC9-8C68979DCB9A}"/>
                </a:ext>
              </a:extLst>
            </p:cNvPr>
            <p:cNvSpPr/>
            <p:nvPr/>
          </p:nvSpPr>
          <p:spPr>
            <a:xfrm>
              <a:off x="3725628" y="94418"/>
              <a:ext cx="284572" cy="306011"/>
            </a:xfrm>
            <a:custGeom>
              <a:avLst/>
              <a:gdLst/>
              <a:ahLst/>
              <a:cxnLst/>
              <a:rect l="l" t="t" r="r" b="b"/>
              <a:pathLst>
                <a:path w="4669637" h="5021437">
                  <a:moveTo>
                    <a:pt x="3221000" y="0"/>
                  </a:moveTo>
                  <a:cubicBezTo>
                    <a:pt x="3362423" y="0"/>
                    <a:pt x="3491529" y="52734"/>
                    <a:pt x="3588254" y="141276"/>
                  </a:cubicBezTo>
                  <a:cubicBezTo>
                    <a:pt x="3684978" y="52735"/>
                    <a:pt x="3814082" y="3"/>
                    <a:pt x="3955503" y="3"/>
                  </a:cubicBezTo>
                  <a:cubicBezTo>
                    <a:pt x="4262962" y="3"/>
                    <a:pt x="4512207" y="249248"/>
                    <a:pt x="4512207" y="556707"/>
                  </a:cubicBezTo>
                  <a:cubicBezTo>
                    <a:pt x="4512207" y="669790"/>
                    <a:pt x="4478490" y="774998"/>
                    <a:pt x="4420089" y="862515"/>
                  </a:cubicBezTo>
                  <a:cubicBezTo>
                    <a:pt x="4570580" y="961849"/>
                    <a:pt x="4669637" y="1132542"/>
                    <a:pt x="4669637" y="1326370"/>
                  </a:cubicBezTo>
                  <a:cubicBezTo>
                    <a:pt x="4669637" y="1487821"/>
                    <a:pt x="4600910" y="1633219"/>
                    <a:pt x="4490000" y="1733701"/>
                  </a:cubicBezTo>
                  <a:cubicBezTo>
                    <a:pt x="4600910" y="1834183"/>
                    <a:pt x="4669637" y="1979581"/>
                    <a:pt x="4669637" y="2141032"/>
                  </a:cubicBezTo>
                  <a:cubicBezTo>
                    <a:pt x="4669637" y="2302483"/>
                    <a:pt x="4600910" y="2447881"/>
                    <a:pt x="4490000" y="2548363"/>
                  </a:cubicBezTo>
                  <a:cubicBezTo>
                    <a:pt x="4600910" y="2648845"/>
                    <a:pt x="4669637" y="2794244"/>
                    <a:pt x="4669637" y="2955694"/>
                  </a:cubicBezTo>
                  <a:cubicBezTo>
                    <a:pt x="4669637" y="3224895"/>
                    <a:pt x="4478563" y="3449467"/>
                    <a:pt x="4224627" y="3501139"/>
                  </a:cubicBezTo>
                  <a:cubicBezTo>
                    <a:pt x="4173492" y="3755645"/>
                    <a:pt x="3948659" y="3947273"/>
                    <a:pt x="3679069" y="3947273"/>
                  </a:cubicBezTo>
                  <a:cubicBezTo>
                    <a:pt x="3559167" y="3947273"/>
                    <a:pt x="3448117" y="3909367"/>
                    <a:pt x="3357878" y="3844002"/>
                  </a:cubicBezTo>
                  <a:cubicBezTo>
                    <a:pt x="3259607" y="3937451"/>
                    <a:pt x="3126492" y="3993881"/>
                    <a:pt x="2980197" y="3993881"/>
                  </a:cubicBezTo>
                  <a:cubicBezTo>
                    <a:pt x="2931818" y="3993881"/>
                    <a:pt x="2884880" y="3987710"/>
                    <a:pt x="2841084" y="3972961"/>
                  </a:cubicBezTo>
                  <a:cubicBezTo>
                    <a:pt x="2832044" y="4069054"/>
                    <a:pt x="2794874" y="4156856"/>
                    <a:pt x="2737231" y="4227693"/>
                  </a:cubicBezTo>
                  <a:cubicBezTo>
                    <a:pt x="2806079" y="4310086"/>
                    <a:pt x="2846234" y="4416407"/>
                    <a:pt x="2846234" y="4532107"/>
                  </a:cubicBezTo>
                  <a:cubicBezTo>
                    <a:pt x="2846234" y="4802356"/>
                    <a:pt x="2627153" y="5021437"/>
                    <a:pt x="2356904" y="5021437"/>
                  </a:cubicBezTo>
                  <a:cubicBezTo>
                    <a:pt x="2086655" y="5021437"/>
                    <a:pt x="1867574" y="4802356"/>
                    <a:pt x="1867574" y="4532107"/>
                  </a:cubicBezTo>
                  <a:cubicBezTo>
                    <a:pt x="1867574" y="4416078"/>
                    <a:pt x="1907958" y="4309481"/>
                    <a:pt x="1977158" y="4226990"/>
                  </a:cubicBezTo>
                  <a:cubicBezTo>
                    <a:pt x="1907958" y="4144498"/>
                    <a:pt x="1867574" y="4037901"/>
                    <a:pt x="1867574" y="3921872"/>
                  </a:cubicBezTo>
                  <a:lnTo>
                    <a:pt x="1870634" y="3891520"/>
                  </a:lnTo>
                  <a:cubicBezTo>
                    <a:pt x="1824903" y="3813479"/>
                    <a:pt x="1800200" y="3722456"/>
                    <a:pt x="1800200" y="3625662"/>
                  </a:cubicBezTo>
                  <a:cubicBezTo>
                    <a:pt x="1800200" y="3318203"/>
                    <a:pt x="2049445" y="3068958"/>
                    <a:pt x="2356904" y="3068958"/>
                  </a:cubicBezTo>
                  <a:cubicBezTo>
                    <a:pt x="2420773" y="3068958"/>
                    <a:pt x="2482129" y="3079714"/>
                    <a:pt x="2538468" y="3101802"/>
                  </a:cubicBezTo>
                  <a:cubicBezTo>
                    <a:pt x="2638465" y="2966803"/>
                    <a:pt x="2799249" y="2880473"/>
                    <a:pt x="2980197" y="2880473"/>
                  </a:cubicBezTo>
                  <a:cubicBezTo>
                    <a:pt x="3100008" y="2880473"/>
                    <a:pt x="3210978" y="2918321"/>
                    <a:pt x="3301190" y="2983581"/>
                  </a:cubicBezTo>
                  <a:cubicBezTo>
                    <a:pt x="3373807" y="2914346"/>
                    <a:pt x="3465808" y="2865716"/>
                    <a:pt x="3567959" y="2845066"/>
                  </a:cubicBezTo>
                  <a:cubicBezTo>
                    <a:pt x="3590854" y="2728399"/>
                    <a:pt x="3651016" y="2625236"/>
                    <a:pt x="3735867" y="2548363"/>
                  </a:cubicBezTo>
                  <a:cubicBezTo>
                    <a:pt x="3624957" y="2447881"/>
                    <a:pt x="3556229" y="2302483"/>
                    <a:pt x="3556229" y="2141032"/>
                  </a:cubicBezTo>
                  <a:cubicBezTo>
                    <a:pt x="3556229" y="1979581"/>
                    <a:pt x="3624957" y="1834183"/>
                    <a:pt x="3735867" y="1733701"/>
                  </a:cubicBezTo>
                  <a:cubicBezTo>
                    <a:pt x="3624957" y="1633219"/>
                    <a:pt x="3556229" y="1487821"/>
                    <a:pt x="3556229" y="1326370"/>
                  </a:cubicBezTo>
                  <a:cubicBezTo>
                    <a:pt x="3556229" y="1213287"/>
                    <a:pt x="3589946" y="1108079"/>
                    <a:pt x="3648347" y="1020561"/>
                  </a:cubicBezTo>
                  <a:cubicBezTo>
                    <a:pt x="3626565" y="1006627"/>
                    <a:pt x="3606074" y="990873"/>
                    <a:pt x="3588250" y="972135"/>
                  </a:cubicBezTo>
                  <a:cubicBezTo>
                    <a:pt x="3491526" y="1060675"/>
                    <a:pt x="3362421" y="1113408"/>
                    <a:pt x="3221000" y="1113408"/>
                  </a:cubicBezTo>
                  <a:cubicBezTo>
                    <a:pt x="3065923" y="1113408"/>
                    <a:pt x="2925655" y="1049999"/>
                    <a:pt x="2824957" y="947451"/>
                  </a:cubicBezTo>
                  <a:cubicBezTo>
                    <a:pt x="2724258" y="1050000"/>
                    <a:pt x="2583990" y="1113409"/>
                    <a:pt x="2428912" y="1113409"/>
                  </a:cubicBezTo>
                  <a:cubicBezTo>
                    <a:pt x="2253449" y="1113409"/>
                    <a:pt x="2096946" y="1032234"/>
                    <a:pt x="1996865" y="903815"/>
                  </a:cubicBezTo>
                  <a:cubicBezTo>
                    <a:pt x="1896784" y="1032234"/>
                    <a:pt x="1740280" y="1113410"/>
                    <a:pt x="1564816" y="1113410"/>
                  </a:cubicBezTo>
                  <a:cubicBezTo>
                    <a:pt x="1377378" y="1113410"/>
                    <a:pt x="1211575" y="1020776"/>
                    <a:pt x="1111593" y="878151"/>
                  </a:cubicBezTo>
                  <a:cubicBezTo>
                    <a:pt x="1080053" y="927774"/>
                    <a:pt x="1038222" y="969598"/>
                    <a:pt x="990563" y="1003955"/>
                  </a:cubicBezTo>
                  <a:cubicBezTo>
                    <a:pt x="1068182" y="1097494"/>
                    <a:pt x="1113408" y="1217901"/>
                    <a:pt x="1113408" y="1348870"/>
                  </a:cubicBezTo>
                  <a:cubicBezTo>
                    <a:pt x="1113408" y="1503969"/>
                    <a:pt x="1049982" y="1644253"/>
                    <a:pt x="947405" y="1744951"/>
                  </a:cubicBezTo>
                  <a:cubicBezTo>
                    <a:pt x="1049982" y="1845649"/>
                    <a:pt x="1113408" y="1985934"/>
                    <a:pt x="1113408" y="2141033"/>
                  </a:cubicBezTo>
                  <a:cubicBezTo>
                    <a:pt x="1113408" y="2296132"/>
                    <a:pt x="1049982" y="2436417"/>
                    <a:pt x="947405" y="2537115"/>
                  </a:cubicBezTo>
                  <a:cubicBezTo>
                    <a:pt x="1049982" y="2637813"/>
                    <a:pt x="1113408" y="2778098"/>
                    <a:pt x="1113408" y="2933196"/>
                  </a:cubicBezTo>
                  <a:cubicBezTo>
                    <a:pt x="1113408" y="3160411"/>
                    <a:pt x="977287" y="3355833"/>
                    <a:pt x="781802" y="3441590"/>
                  </a:cubicBezTo>
                  <a:cubicBezTo>
                    <a:pt x="781802" y="3467025"/>
                    <a:pt x="781802" y="3492460"/>
                    <a:pt x="781802" y="3517895"/>
                  </a:cubicBezTo>
                  <a:cubicBezTo>
                    <a:pt x="781802" y="3642214"/>
                    <a:pt x="681021" y="3742995"/>
                    <a:pt x="556702" y="3742995"/>
                  </a:cubicBezTo>
                  <a:lnTo>
                    <a:pt x="556703" y="3742994"/>
                  </a:lnTo>
                  <a:cubicBezTo>
                    <a:pt x="432384" y="3742994"/>
                    <a:pt x="331603" y="3642213"/>
                    <a:pt x="331603" y="3517894"/>
                  </a:cubicBezTo>
                  <a:lnTo>
                    <a:pt x="331603" y="3441589"/>
                  </a:lnTo>
                  <a:cubicBezTo>
                    <a:pt x="136120" y="3355831"/>
                    <a:pt x="0" y="3160410"/>
                    <a:pt x="0" y="2933196"/>
                  </a:cubicBezTo>
                  <a:cubicBezTo>
                    <a:pt x="0" y="2778098"/>
                    <a:pt x="63426" y="2637813"/>
                    <a:pt x="166003" y="2537115"/>
                  </a:cubicBezTo>
                  <a:cubicBezTo>
                    <a:pt x="63426" y="2436417"/>
                    <a:pt x="0" y="2296132"/>
                    <a:pt x="0" y="2141033"/>
                  </a:cubicBezTo>
                  <a:cubicBezTo>
                    <a:pt x="0" y="1985934"/>
                    <a:pt x="63426" y="1845649"/>
                    <a:pt x="166003" y="1744951"/>
                  </a:cubicBezTo>
                  <a:cubicBezTo>
                    <a:pt x="63426" y="1644253"/>
                    <a:pt x="0" y="1503969"/>
                    <a:pt x="0" y="1348870"/>
                  </a:cubicBezTo>
                  <a:cubicBezTo>
                    <a:pt x="0" y="1164802"/>
                    <a:pt x="89333" y="1001598"/>
                    <a:pt x="228018" y="901622"/>
                  </a:cubicBezTo>
                  <a:cubicBezTo>
                    <a:pt x="150398" y="808082"/>
                    <a:pt x="105172" y="687676"/>
                    <a:pt x="105172" y="556707"/>
                  </a:cubicBezTo>
                  <a:cubicBezTo>
                    <a:pt x="105172" y="249248"/>
                    <a:pt x="354417" y="3"/>
                    <a:pt x="661876" y="3"/>
                  </a:cubicBezTo>
                  <a:cubicBezTo>
                    <a:pt x="848326" y="3"/>
                    <a:pt x="1013368" y="91662"/>
                    <a:pt x="1113346" y="233137"/>
                  </a:cubicBezTo>
                  <a:cubicBezTo>
                    <a:pt x="1213323" y="91662"/>
                    <a:pt x="1378365" y="2"/>
                    <a:pt x="1564816" y="2"/>
                  </a:cubicBezTo>
                  <a:cubicBezTo>
                    <a:pt x="1740279" y="2"/>
                    <a:pt x="1896783" y="81177"/>
                    <a:pt x="1996864" y="209596"/>
                  </a:cubicBezTo>
                  <a:cubicBezTo>
                    <a:pt x="2096945" y="81176"/>
                    <a:pt x="2253449" y="1"/>
                    <a:pt x="2428912" y="1"/>
                  </a:cubicBezTo>
                  <a:cubicBezTo>
                    <a:pt x="2583990" y="1"/>
                    <a:pt x="2724257" y="63410"/>
                    <a:pt x="2824956" y="165958"/>
                  </a:cubicBezTo>
                  <a:cubicBezTo>
                    <a:pt x="2925654" y="63409"/>
                    <a:pt x="3065922" y="0"/>
                    <a:pt x="3221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5FE7030-8F72-4935-9126-EDB88D74B4F4}"/>
                </a:ext>
              </a:extLst>
            </p:cNvPr>
            <p:cNvGrpSpPr/>
            <p:nvPr/>
          </p:nvGrpSpPr>
          <p:grpSpPr>
            <a:xfrm>
              <a:off x="3100246" y="76423"/>
              <a:ext cx="323876" cy="330677"/>
              <a:chOff x="2062550" y="1001048"/>
              <a:chExt cx="5068291" cy="5174720"/>
            </a:xfrm>
            <a:grpFill/>
          </p:grpSpPr>
          <p:sp>
            <p:nvSpPr>
              <p:cNvPr id="94" name="Freeform 18">
                <a:extLst>
                  <a:ext uri="{FF2B5EF4-FFF2-40B4-BE49-F238E27FC236}">
                    <a16:creationId xmlns:a16="http://schemas.microsoft.com/office/drawing/2014/main" id="{BF0130B1-1DB4-4DCE-BA50-A6D983547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053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95" name="Freeform 27">
                <a:extLst>
                  <a:ext uri="{FF2B5EF4-FFF2-40B4-BE49-F238E27FC236}">
                    <a16:creationId xmlns:a16="http://schemas.microsoft.com/office/drawing/2014/main" id="{128C298D-42DD-454C-9129-1F0DE52DAF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872" y="2274221"/>
                <a:ext cx="1925638" cy="3692538"/>
              </a:xfrm>
              <a:custGeom>
                <a:avLst/>
                <a:gdLst>
                  <a:gd name="T0" fmla="*/ 673 w 1213"/>
                  <a:gd name="T1" fmla="*/ 1963 h 2416"/>
                  <a:gd name="T2" fmla="*/ 674 w 1213"/>
                  <a:gd name="T3" fmla="*/ 2032 h 2416"/>
                  <a:gd name="T4" fmla="*/ 682 w 1213"/>
                  <a:gd name="T5" fmla="*/ 2170 h 2416"/>
                  <a:gd name="T6" fmla="*/ 753 w 1213"/>
                  <a:gd name="T7" fmla="*/ 2340 h 2416"/>
                  <a:gd name="T8" fmla="*/ 724 w 1213"/>
                  <a:gd name="T9" fmla="*/ 2341 h 2416"/>
                  <a:gd name="T10" fmla="*/ 624 w 1213"/>
                  <a:gd name="T11" fmla="*/ 2161 h 2416"/>
                  <a:gd name="T12" fmla="*/ 622 w 1213"/>
                  <a:gd name="T13" fmla="*/ 2007 h 2416"/>
                  <a:gd name="T14" fmla="*/ 573 w 1213"/>
                  <a:gd name="T15" fmla="*/ 980 h 2416"/>
                  <a:gd name="T16" fmla="*/ 662 w 1213"/>
                  <a:gd name="T17" fmla="*/ 1029 h 2416"/>
                  <a:gd name="T18" fmla="*/ 604 w 1213"/>
                  <a:gd name="T19" fmla="*/ 1089 h 2416"/>
                  <a:gd name="T20" fmla="*/ 558 w 1213"/>
                  <a:gd name="T21" fmla="*/ 1212 h 2416"/>
                  <a:gd name="T22" fmla="*/ 640 w 1213"/>
                  <a:gd name="T23" fmla="*/ 1354 h 2416"/>
                  <a:gd name="T24" fmla="*/ 796 w 1213"/>
                  <a:gd name="T25" fmla="*/ 1463 h 2416"/>
                  <a:gd name="T26" fmla="*/ 936 w 1213"/>
                  <a:gd name="T27" fmla="*/ 1585 h 2416"/>
                  <a:gd name="T28" fmla="*/ 956 w 1213"/>
                  <a:gd name="T29" fmla="*/ 1714 h 2416"/>
                  <a:gd name="T30" fmla="*/ 887 w 1213"/>
                  <a:gd name="T31" fmla="*/ 1836 h 2416"/>
                  <a:gd name="T32" fmla="*/ 829 w 1213"/>
                  <a:gd name="T33" fmla="*/ 1869 h 2416"/>
                  <a:gd name="T34" fmla="*/ 816 w 1213"/>
                  <a:gd name="T35" fmla="*/ 1860 h 2416"/>
                  <a:gd name="T36" fmla="*/ 864 w 1213"/>
                  <a:gd name="T37" fmla="*/ 1736 h 2416"/>
                  <a:gd name="T38" fmla="*/ 831 w 1213"/>
                  <a:gd name="T39" fmla="*/ 1596 h 2416"/>
                  <a:gd name="T40" fmla="*/ 711 w 1213"/>
                  <a:gd name="T41" fmla="*/ 1509 h 2416"/>
                  <a:gd name="T42" fmla="*/ 589 w 1213"/>
                  <a:gd name="T43" fmla="*/ 1429 h 2416"/>
                  <a:gd name="T44" fmla="*/ 494 w 1213"/>
                  <a:gd name="T45" fmla="*/ 1314 h 2416"/>
                  <a:gd name="T46" fmla="*/ 449 w 1213"/>
                  <a:gd name="T47" fmla="*/ 1185 h 2416"/>
                  <a:gd name="T48" fmla="*/ 511 w 1213"/>
                  <a:gd name="T49" fmla="*/ 1043 h 2416"/>
                  <a:gd name="T50" fmla="*/ 418 w 1213"/>
                  <a:gd name="T51" fmla="*/ 1 h 2416"/>
                  <a:gd name="T52" fmla="*/ 544 w 1213"/>
                  <a:gd name="T53" fmla="*/ 38 h 2416"/>
                  <a:gd name="T54" fmla="*/ 585 w 1213"/>
                  <a:gd name="T55" fmla="*/ 129 h 2416"/>
                  <a:gd name="T56" fmla="*/ 524 w 1213"/>
                  <a:gd name="T57" fmla="*/ 170 h 2416"/>
                  <a:gd name="T58" fmla="*/ 407 w 1213"/>
                  <a:gd name="T59" fmla="*/ 160 h 2416"/>
                  <a:gd name="T60" fmla="*/ 278 w 1213"/>
                  <a:gd name="T61" fmla="*/ 116 h 2416"/>
                  <a:gd name="T62" fmla="*/ 154 w 1213"/>
                  <a:gd name="T63" fmla="*/ 101 h 2416"/>
                  <a:gd name="T64" fmla="*/ 105 w 1213"/>
                  <a:gd name="T65" fmla="*/ 174 h 2416"/>
                  <a:gd name="T66" fmla="*/ 205 w 1213"/>
                  <a:gd name="T67" fmla="*/ 270 h 2416"/>
                  <a:gd name="T68" fmla="*/ 398 w 1213"/>
                  <a:gd name="T69" fmla="*/ 327 h 2416"/>
                  <a:gd name="T70" fmla="*/ 631 w 1213"/>
                  <a:gd name="T71" fmla="*/ 360 h 2416"/>
                  <a:gd name="T72" fmla="*/ 858 w 1213"/>
                  <a:gd name="T73" fmla="*/ 387 h 2416"/>
                  <a:gd name="T74" fmla="*/ 1029 w 1213"/>
                  <a:gd name="T75" fmla="*/ 429 h 2416"/>
                  <a:gd name="T76" fmla="*/ 1133 w 1213"/>
                  <a:gd name="T77" fmla="*/ 494 h 2416"/>
                  <a:gd name="T78" fmla="*/ 1207 w 1213"/>
                  <a:gd name="T79" fmla="*/ 605 h 2416"/>
                  <a:gd name="T80" fmla="*/ 1180 w 1213"/>
                  <a:gd name="T81" fmla="*/ 743 h 2416"/>
                  <a:gd name="T82" fmla="*/ 1071 w 1213"/>
                  <a:gd name="T83" fmla="*/ 854 h 2416"/>
                  <a:gd name="T84" fmla="*/ 829 w 1213"/>
                  <a:gd name="T85" fmla="*/ 892 h 2416"/>
                  <a:gd name="T86" fmla="*/ 934 w 1213"/>
                  <a:gd name="T87" fmla="*/ 818 h 2416"/>
                  <a:gd name="T88" fmla="*/ 1009 w 1213"/>
                  <a:gd name="T89" fmla="*/ 772 h 2416"/>
                  <a:gd name="T90" fmla="*/ 1018 w 1213"/>
                  <a:gd name="T91" fmla="*/ 758 h 2416"/>
                  <a:gd name="T92" fmla="*/ 1044 w 1213"/>
                  <a:gd name="T93" fmla="*/ 723 h 2416"/>
                  <a:gd name="T94" fmla="*/ 1027 w 1213"/>
                  <a:gd name="T95" fmla="*/ 600 h 2416"/>
                  <a:gd name="T96" fmla="*/ 898 w 1213"/>
                  <a:gd name="T97" fmla="*/ 512 h 2416"/>
                  <a:gd name="T98" fmla="*/ 665 w 1213"/>
                  <a:gd name="T99" fmla="*/ 480 h 2416"/>
                  <a:gd name="T100" fmla="*/ 396 w 1213"/>
                  <a:gd name="T101" fmla="*/ 441 h 2416"/>
                  <a:gd name="T102" fmla="*/ 113 w 1213"/>
                  <a:gd name="T103" fmla="*/ 316 h 2416"/>
                  <a:gd name="T104" fmla="*/ 33 w 1213"/>
                  <a:gd name="T105" fmla="*/ 245 h 2416"/>
                  <a:gd name="T106" fmla="*/ 5 w 1213"/>
                  <a:gd name="T107" fmla="*/ 129 h 2416"/>
                  <a:gd name="T108" fmla="*/ 85 w 1213"/>
                  <a:gd name="T109" fmla="*/ 41 h 2416"/>
                  <a:gd name="T110" fmla="*/ 213 w 1213"/>
                  <a:gd name="T111" fmla="*/ 12 h 2416"/>
                  <a:gd name="T112" fmla="*/ 324 w 1213"/>
                  <a:gd name="T113" fmla="*/ 3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3" h="2416">
                    <a:moveTo>
                      <a:pt x="656" y="1932"/>
                    </a:moveTo>
                    <a:lnTo>
                      <a:pt x="673" y="1932"/>
                    </a:lnTo>
                    <a:lnTo>
                      <a:pt x="673" y="1940"/>
                    </a:lnTo>
                    <a:lnTo>
                      <a:pt x="673" y="1963"/>
                    </a:lnTo>
                    <a:lnTo>
                      <a:pt x="674" y="1981"/>
                    </a:lnTo>
                    <a:lnTo>
                      <a:pt x="674" y="1998"/>
                    </a:lnTo>
                    <a:lnTo>
                      <a:pt x="674" y="2014"/>
                    </a:lnTo>
                    <a:lnTo>
                      <a:pt x="674" y="2032"/>
                    </a:lnTo>
                    <a:lnTo>
                      <a:pt x="676" y="2054"/>
                    </a:lnTo>
                    <a:lnTo>
                      <a:pt x="676" y="2083"/>
                    </a:lnTo>
                    <a:lnTo>
                      <a:pt x="676" y="2120"/>
                    </a:lnTo>
                    <a:lnTo>
                      <a:pt x="682" y="2170"/>
                    </a:lnTo>
                    <a:lnTo>
                      <a:pt x="693" y="2216"/>
                    </a:lnTo>
                    <a:lnTo>
                      <a:pt x="709" y="2260"/>
                    </a:lnTo>
                    <a:lnTo>
                      <a:pt x="727" y="2300"/>
                    </a:lnTo>
                    <a:lnTo>
                      <a:pt x="753" y="2340"/>
                    </a:lnTo>
                    <a:lnTo>
                      <a:pt x="778" y="2378"/>
                    </a:lnTo>
                    <a:lnTo>
                      <a:pt x="805" y="2416"/>
                    </a:lnTo>
                    <a:lnTo>
                      <a:pt x="762" y="2381"/>
                    </a:lnTo>
                    <a:lnTo>
                      <a:pt x="724" y="2341"/>
                    </a:lnTo>
                    <a:lnTo>
                      <a:pt x="691" y="2298"/>
                    </a:lnTo>
                    <a:lnTo>
                      <a:pt x="664" y="2254"/>
                    </a:lnTo>
                    <a:lnTo>
                      <a:pt x="640" y="2207"/>
                    </a:lnTo>
                    <a:lnTo>
                      <a:pt x="624" y="2161"/>
                    </a:lnTo>
                    <a:lnTo>
                      <a:pt x="614" y="2116"/>
                    </a:lnTo>
                    <a:lnTo>
                      <a:pt x="609" y="2074"/>
                    </a:lnTo>
                    <a:lnTo>
                      <a:pt x="613" y="2036"/>
                    </a:lnTo>
                    <a:lnTo>
                      <a:pt x="622" y="2007"/>
                    </a:lnTo>
                    <a:lnTo>
                      <a:pt x="631" y="1980"/>
                    </a:lnTo>
                    <a:lnTo>
                      <a:pt x="644" y="1956"/>
                    </a:lnTo>
                    <a:lnTo>
                      <a:pt x="656" y="1932"/>
                    </a:lnTo>
                    <a:close/>
                    <a:moveTo>
                      <a:pt x="573" y="980"/>
                    </a:moveTo>
                    <a:lnTo>
                      <a:pt x="604" y="992"/>
                    </a:lnTo>
                    <a:lnTo>
                      <a:pt x="636" y="1007"/>
                    </a:lnTo>
                    <a:lnTo>
                      <a:pt x="665" y="1020"/>
                    </a:lnTo>
                    <a:lnTo>
                      <a:pt x="662" y="1029"/>
                    </a:lnTo>
                    <a:lnTo>
                      <a:pt x="660" y="1043"/>
                    </a:lnTo>
                    <a:lnTo>
                      <a:pt x="656" y="1052"/>
                    </a:lnTo>
                    <a:lnTo>
                      <a:pt x="629" y="1067"/>
                    </a:lnTo>
                    <a:lnTo>
                      <a:pt x="604" y="1089"/>
                    </a:lnTo>
                    <a:lnTo>
                      <a:pt x="584" y="1114"/>
                    </a:lnTo>
                    <a:lnTo>
                      <a:pt x="567" y="1145"/>
                    </a:lnTo>
                    <a:lnTo>
                      <a:pt x="560" y="1178"/>
                    </a:lnTo>
                    <a:lnTo>
                      <a:pt x="558" y="1212"/>
                    </a:lnTo>
                    <a:lnTo>
                      <a:pt x="565" y="1249"/>
                    </a:lnTo>
                    <a:lnTo>
                      <a:pt x="582" y="1285"/>
                    </a:lnTo>
                    <a:lnTo>
                      <a:pt x="609" y="1321"/>
                    </a:lnTo>
                    <a:lnTo>
                      <a:pt x="640" y="1354"/>
                    </a:lnTo>
                    <a:lnTo>
                      <a:pt x="676" y="1385"/>
                    </a:lnTo>
                    <a:lnTo>
                      <a:pt x="714" y="1410"/>
                    </a:lnTo>
                    <a:lnTo>
                      <a:pt x="754" y="1438"/>
                    </a:lnTo>
                    <a:lnTo>
                      <a:pt x="796" y="1463"/>
                    </a:lnTo>
                    <a:lnTo>
                      <a:pt x="834" y="1489"/>
                    </a:lnTo>
                    <a:lnTo>
                      <a:pt x="873" y="1518"/>
                    </a:lnTo>
                    <a:lnTo>
                      <a:pt x="907" y="1549"/>
                    </a:lnTo>
                    <a:lnTo>
                      <a:pt x="936" y="1585"/>
                    </a:lnTo>
                    <a:lnTo>
                      <a:pt x="953" y="1614"/>
                    </a:lnTo>
                    <a:lnTo>
                      <a:pt x="962" y="1647"/>
                    </a:lnTo>
                    <a:lnTo>
                      <a:pt x="962" y="1680"/>
                    </a:lnTo>
                    <a:lnTo>
                      <a:pt x="956" y="1714"/>
                    </a:lnTo>
                    <a:lnTo>
                      <a:pt x="945" y="1749"/>
                    </a:lnTo>
                    <a:lnTo>
                      <a:pt x="931" y="1781"/>
                    </a:lnTo>
                    <a:lnTo>
                      <a:pt x="911" y="1810"/>
                    </a:lnTo>
                    <a:lnTo>
                      <a:pt x="887" y="1836"/>
                    </a:lnTo>
                    <a:lnTo>
                      <a:pt x="862" y="1856"/>
                    </a:lnTo>
                    <a:lnTo>
                      <a:pt x="833" y="1872"/>
                    </a:lnTo>
                    <a:lnTo>
                      <a:pt x="833" y="1870"/>
                    </a:lnTo>
                    <a:lnTo>
                      <a:pt x="829" y="1869"/>
                    </a:lnTo>
                    <a:lnTo>
                      <a:pt x="825" y="1867"/>
                    </a:lnTo>
                    <a:lnTo>
                      <a:pt x="822" y="1863"/>
                    </a:lnTo>
                    <a:lnTo>
                      <a:pt x="818" y="1861"/>
                    </a:lnTo>
                    <a:lnTo>
                      <a:pt x="816" y="1860"/>
                    </a:lnTo>
                    <a:lnTo>
                      <a:pt x="816" y="1827"/>
                    </a:lnTo>
                    <a:lnTo>
                      <a:pt x="816" y="1792"/>
                    </a:lnTo>
                    <a:lnTo>
                      <a:pt x="844" y="1767"/>
                    </a:lnTo>
                    <a:lnTo>
                      <a:pt x="864" y="1736"/>
                    </a:lnTo>
                    <a:lnTo>
                      <a:pt x="882" y="1700"/>
                    </a:lnTo>
                    <a:lnTo>
                      <a:pt x="869" y="1660"/>
                    </a:lnTo>
                    <a:lnTo>
                      <a:pt x="853" y="1625"/>
                    </a:lnTo>
                    <a:lnTo>
                      <a:pt x="831" y="1596"/>
                    </a:lnTo>
                    <a:lnTo>
                      <a:pt x="804" y="1570"/>
                    </a:lnTo>
                    <a:lnTo>
                      <a:pt x="774" y="1547"/>
                    </a:lnTo>
                    <a:lnTo>
                      <a:pt x="744" y="1527"/>
                    </a:lnTo>
                    <a:lnTo>
                      <a:pt x="711" y="1509"/>
                    </a:lnTo>
                    <a:lnTo>
                      <a:pt x="678" y="1490"/>
                    </a:lnTo>
                    <a:lnTo>
                      <a:pt x="647" y="1470"/>
                    </a:lnTo>
                    <a:lnTo>
                      <a:pt x="616" y="1450"/>
                    </a:lnTo>
                    <a:lnTo>
                      <a:pt x="589" y="1429"/>
                    </a:lnTo>
                    <a:lnTo>
                      <a:pt x="560" y="1400"/>
                    </a:lnTo>
                    <a:lnTo>
                      <a:pt x="534" y="1369"/>
                    </a:lnTo>
                    <a:lnTo>
                      <a:pt x="509" y="1336"/>
                    </a:lnTo>
                    <a:lnTo>
                      <a:pt x="494" y="1314"/>
                    </a:lnTo>
                    <a:lnTo>
                      <a:pt x="478" y="1287"/>
                    </a:lnTo>
                    <a:lnTo>
                      <a:pt x="465" y="1254"/>
                    </a:lnTo>
                    <a:lnTo>
                      <a:pt x="454" y="1220"/>
                    </a:lnTo>
                    <a:lnTo>
                      <a:pt x="449" y="1185"/>
                    </a:lnTo>
                    <a:lnTo>
                      <a:pt x="453" y="1149"/>
                    </a:lnTo>
                    <a:lnTo>
                      <a:pt x="465" y="1112"/>
                    </a:lnTo>
                    <a:lnTo>
                      <a:pt x="485" y="1076"/>
                    </a:lnTo>
                    <a:lnTo>
                      <a:pt x="511" y="1043"/>
                    </a:lnTo>
                    <a:lnTo>
                      <a:pt x="538" y="1012"/>
                    </a:lnTo>
                    <a:lnTo>
                      <a:pt x="573" y="980"/>
                    </a:lnTo>
                    <a:close/>
                    <a:moveTo>
                      <a:pt x="380" y="0"/>
                    </a:moveTo>
                    <a:lnTo>
                      <a:pt x="418" y="1"/>
                    </a:lnTo>
                    <a:lnTo>
                      <a:pt x="454" y="7"/>
                    </a:lnTo>
                    <a:lnTo>
                      <a:pt x="487" y="14"/>
                    </a:lnTo>
                    <a:lnTo>
                      <a:pt x="518" y="23"/>
                    </a:lnTo>
                    <a:lnTo>
                      <a:pt x="544" y="38"/>
                    </a:lnTo>
                    <a:lnTo>
                      <a:pt x="564" y="54"/>
                    </a:lnTo>
                    <a:lnTo>
                      <a:pt x="578" y="74"/>
                    </a:lnTo>
                    <a:lnTo>
                      <a:pt x="585" y="100"/>
                    </a:lnTo>
                    <a:lnTo>
                      <a:pt x="585" y="129"/>
                    </a:lnTo>
                    <a:lnTo>
                      <a:pt x="576" y="138"/>
                    </a:lnTo>
                    <a:lnTo>
                      <a:pt x="562" y="150"/>
                    </a:lnTo>
                    <a:lnTo>
                      <a:pt x="545" y="161"/>
                    </a:lnTo>
                    <a:lnTo>
                      <a:pt x="524" y="170"/>
                    </a:lnTo>
                    <a:lnTo>
                      <a:pt x="496" y="176"/>
                    </a:lnTo>
                    <a:lnTo>
                      <a:pt x="467" y="176"/>
                    </a:lnTo>
                    <a:lnTo>
                      <a:pt x="433" y="169"/>
                    </a:lnTo>
                    <a:lnTo>
                      <a:pt x="407" y="160"/>
                    </a:lnTo>
                    <a:lnTo>
                      <a:pt x="378" y="149"/>
                    </a:lnTo>
                    <a:lnTo>
                      <a:pt x="345" y="138"/>
                    </a:lnTo>
                    <a:lnTo>
                      <a:pt x="313" y="127"/>
                    </a:lnTo>
                    <a:lnTo>
                      <a:pt x="278" y="116"/>
                    </a:lnTo>
                    <a:lnTo>
                      <a:pt x="245" y="109"/>
                    </a:lnTo>
                    <a:lnTo>
                      <a:pt x="213" y="103"/>
                    </a:lnTo>
                    <a:lnTo>
                      <a:pt x="182" y="100"/>
                    </a:lnTo>
                    <a:lnTo>
                      <a:pt x="154" y="101"/>
                    </a:lnTo>
                    <a:lnTo>
                      <a:pt x="133" y="109"/>
                    </a:lnTo>
                    <a:lnTo>
                      <a:pt x="114" y="121"/>
                    </a:lnTo>
                    <a:lnTo>
                      <a:pt x="102" y="140"/>
                    </a:lnTo>
                    <a:lnTo>
                      <a:pt x="105" y="174"/>
                    </a:lnTo>
                    <a:lnTo>
                      <a:pt x="120" y="203"/>
                    </a:lnTo>
                    <a:lnTo>
                      <a:pt x="142" y="229"/>
                    </a:lnTo>
                    <a:lnTo>
                      <a:pt x="171" y="250"/>
                    </a:lnTo>
                    <a:lnTo>
                      <a:pt x="205" y="270"/>
                    </a:lnTo>
                    <a:lnTo>
                      <a:pt x="247" y="289"/>
                    </a:lnTo>
                    <a:lnTo>
                      <a:pt x="293" y="303"/>
                    </a:lnTo>
                    <a:lnTo>
                      <a:pt x="344" y="316"/>
                    </a:lnTo>
                    <a:lnTo>
                      <a:pt x="398" y="327"/>
                    </a:lnTo>
                    <a:lnTo>
                      <a:pt x="454" y="336"/>
                    </a:lnTo>
                    <a:lnTo>
                      <a:pt x="513" y="345"/>
                    </a:lnTo>
                    <a:lnTo>
                      <a:pt x="571" y="352"/>
                    </a:lnTo>
                    <a:lnTo>
                      <a:pt x="631" y="360"/>
                    </a:lnTo>
                    <a:lnTo>
                      <a:pt x="691" y="365"/>
                    </a:lnTo>
                    <a:lnTo>
                      <a:pt x="749" y="372"/>
                    </a:lnTo>
                    <a:lnTo>
                      <a:pt x="805" y="380"/>
                    </a:lnTo>
                    <a:lnTo>
                      <a:pt x="858" y="387"/>
                    </a:lnTo>
                    <a:lnTo>
                      <a:pt x="907" y="394"/>
                    </a:lnTo>
                    <a:lnTo>
                      <a:pt x="954" y="405"/>
                    </a:lnTo>
                    <a:lnTo>
                      <a:pt x="994" y="416"/>
                    </a:lnTo>
                    <a:lnTo>
                      <a:pt x="1029" y="429"/>
                    </a:lnTo>
                    <a:lnTo>
                      <a:pt x="1053" y="440"/>
                    </a:lnTo>
                    <a:lnTo>
                      <a:pt x="1080" y="454"/>
                    </a:lnTo>
                    <a:lnTo>
                      <a:pt x="1105" y="472"/>
                    </a:lnTo>
                    <a:lnTo>
                      <a:pt x="1133" y="494"/>
                    </a:lnTo>
                    <a:lnTo>
                      <a:pt x="1156" y="518"/>
                    </a:lnTo>
                    <a:lnTo>
                      <a:pt x="1178" y="543"/>
                    </a:lnTo>
                    <a:lnTo>
                      <a:pt x="1196" y="572"/>
                    </a:lnTo>
                    <a:lnTo>
                      <a:pt x="1207" y="605"/>
                    </a:lnTo>
                    <a:lnTo>
                      <a:pt x="1213" y="638"/>
                    </a:lnTo>
                    <a:lnTo>
                      <a:pt x="1209" y="674"/>
                    </a:lnTo>
                    <a:lnTo>
                      <a:pt x="1196" y="712"/>
                    </a:lnTo>
                    <a:lnTo>
                      <a:pt x="1180" y="743"/>
                    </a:lnTo>
                    <a:lnTo>
                      <a:pt x="1162" y="770"/>
                    </a:lnTo>
                    <a:lnTo>
                      <a:pt x="1142" y="794"/>
                    </a:lnTo>
                    <a:lnTo>
                      <a:pt x="1116" y="816"/>
                    </a:lnTo>
                    <a:lnTo>
                      <a:pt x="1071" y="854"/>
                    </a:lnTo>
                    <a:lnTo>
                      <a:pt x="1024" y="887"/>
                    </a:lnTo>
                    <a:lnTo>
                      <a:pt x="976" y="914"/>
                    </a:lnTo>
                    <a:lnTo>
                      <a:pt x="925" y="940"/>
                    </a:lnTo>
                    <a:lnTo>
                      <a:pt x="829" y="892"/>
                    </a:lnTo>
                    <a:lnTo>
                      <a:pt x="829" y="872"/>
                    </a:lnTo>
                    <a:lnTo>
                      <a:pt x="862" y="852"/>
                    </a:lnTo>
                    <a:lnTo>
                      <a:pt x="896" y="836"/>
                    </a:lnTo>
                    <a:lnTo>
                      <a:pt x="934" y="818"/>
                    </a:lnTo>
                    <a:lnTo>
                      <a:pt x="973" y="800"/>
                    </a:lnTo>
                    <a:lnTo>
                      <a:pt x="1005" y="776"/>
                    </a:lnTo>
                    <a:lnTo>
                      <a:pt x="1007" y="774"/>
                    </a:lnTo>
                    <a:lnTo>
                      <a:pt x="1009" y="772"/>
                    </a:lnTo>
                    <a:lnTo>
                      <a:pt x="1011" y="769"/>
                    </a:lnTo>
                    <a:lnTo>
                      <a:pt x="1013" y="765"/>
                    </a:lnTo>
                    <a:lnTo>
                      <a:pt x="1016" y="761"/>
                    </a:lnTo>
                    <a:lnTo>
                      <a:pt x="1018" y="758"/>
                    </a:lnTo>
                    <a:lnTo>
                      <a:pt x="1020" y="758"/>
                    </a:lnTo>
                    <a:lnTo>
                      <a:pt x="1024" y="758"/>
                    </a:lnTo>
                    <a:lnTo>
                      <a:pt x="1025" y="760"/>
                    </a:lnTo>
                    <a:lnTo>
                      <a:pt x="1044" y="723"/>
                    </a:lnTo>
                    <a:lnTo>
                      <a:pt x="1053" y="689"/>
                    </a:lnTo>
                    <a:lnTo>
                      <a:pt x="1053" y="656"/>
                    </a:lnTo>
                    <a:lnTo>
                      <a:pt x="1044" y="627"/>
                    </a:lnTo>
                    <a:lnTo>
                      <a:pt x="1027" y="600"/>
                    </a:lnTo>
                    <a:lnTo>
                      <a:pt x="1005" y="574"/>
                    </a:lnTo>
                    <a:lnTo>
                      <a:pt x="978" y="552"/>
                    </a:lnTo>
                    <a:lnTo>
                      <a:pt x="945" y="532"/>
                    </a:lnTo>
                    <a:lnTo>
                      <a:pt x="898" y="512"/>
                    </a:lnTo>
                    <a:lnTo>
                      <a:pt x="845" y="498"/>
                    </a:lnTo>
                    <a:lnTo>
                      <a:pt x="787" y="490"/>
                    </a:lnTo>
                    <a:lnTo>
                      <a:pt x="727" y="483"/>
                    </a:lnTo>
                    <a:lnTo>
                      <a:pt x="665" y="480"/>
                    </a:lnTo>
                    <a:lnTo>
                      <a:pt x="604" y="474"/>
                    </a:lnTo>
                    <a:lnTo>
                      <a:pt x="542" y="469"/>
                    </a:lnTo>
                    <a:lnTo>
                      <a:pt x="482" y="460"/>
                    </a:lnTo>
                    <a:lnTo>
                      <a:pt x="396" y="441"/>
                    </a:lnTo>
                    <a:lnTo>
                      <a:pt x="318" y="420"/>
                    </a:lnTo>
                    <a:lnTo>
                      <a:pt x="244" y="392"/>
                    </a:lnTo>
                    <a:lnTo>
                      <a:pt x="176" y="360"/>
                    </a:lnTo>
                    <a:lnTo>
                      <a:pt x="113" y="316"/>
                    </a:lnTo>
                    <a:lnTo>
                      <a:pt x="94" y="301"/>
                    </a:lnTo>
                    <a:lnTo>
                      <a:pt x="74" y="285"/>
                    </a:lnTo>
                    <a:lnTo>
                      <a:pt x="53" y="267"/>
                    </a:lnTo>
                    <a:lnTo>
                      <a:pt x="33" y="245"/>
                    </a:lnTo>
                    <a:lnTo>
                      <a:pt x="16" y="221"/>
                    </a:lnTo>
                    <a:lnTo>
                      <a:pt x="5" y="194"/>
                    </a:lnTo>
                    <a:lnTo>
                      <a:pt x="0" y="163"/>
                    </a:lnTo>
                    <a:lnTo>
                      <a:pt x="5" y="129"/>
                    </a:lnTo>
                    <a:lnTo>
                      <a:pt x="16" y="100"/>
                    </a:lnTo>
                    <a:lnTo>
                      <a:pt x="34" y="76"/>
                    </a:lnTo>
                    <a:lnTo>
                      <a:pt x="58" y="58"/>
                    </a:lnTo>
                    <a:lnTo>
                      <a:pt x="85" y="41"/>
                    </a:lnTo>
                    <a:lnTo>
                      <a:pt x="114" y="30"/>
                    </a:lnTo>
                    <a:lnTo>
                      <a:pt x="147" y="23"/>
                    </a:lnTo>
                    <a:lnTo>
                      <a:pt x="180" y="18"/>
                    </a:lnTo>
                    <a:lnTo>
                      <a:pt x="213" y="12"/>
                    </a:lnTo>
                    <a:lnTo>
                      <a:pt x="245" y="10"/>
                    </a:lnTo>
                    <a:lnTo>
                      <a:pt x="274" y="9"/>
                    </a:lnTo>
                    <a:lnTo>
                      <a:pt x="302" y="7"/>
                    </a:lnTo>
                    <a:lnTo>
                      <a:pt x="324" y="3"/>
                    </a:lnTo>
                    <a:lnTo>
                      <a:pt x="342" y="0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96" name="Freeform 45">
                <a:extLst>
                  <a:ext uri="{FF2B5EF4-FFF2-40B4-BE49-F238E27FC236}">
                    <a16:creationId xmlns:a16="http://schemas.microsoft.com/office/drawing/2014/main" id="{7F770A3B-8E72-47CD-9D37-E372CAC33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1671" y="2252358"/>
                <a:ext cx="1951038" cy="3489266"/>
              </a:xfrm>
              <a:custGeom>
                <a:avLst/>
                <a:gdLst>
                  <a:gd name="T0" fmla="*/ 391 w 1229"/>
                  <a:gd name="T1" fmla="*/ 1534 h 2283"/>
                  <a:gd name="T2" fmla="*/ 371 w 1229"/>
                  <a:gd name="T3" fmla="*/ 1636 h 2283"/>
                  <a:gd name="T4" fmla="*/ 353 w 1229"/>
                  <a:gd name="T5" fmla="*/ 1749 h 2283"/>
                  <a:gd name="T6" fmla="*/ 416 w 1229"/>
                  <a:gd name="T7" fmla="*/ 1823 h 2283"/>
                  <a:gd name="T8" fmla="*/ 511 w 1229"/>
                  <a:gd name="T9" fmla="*/ 1894 h 2283"/>
                  <a:gd name="T10" fmla="*/ 586 w 1229"/>
                  <a:gd name="T11" fmla="*/ 1992 h 2283"/>
                  <a:gd name="T12" fmla="*/ 596 w 1229"/>
                  <a:gd name="T13" fmla="*/ 2154 h 2283"/>
                  <a:gd name="T14" fmla="*/ 535 w 1229"/>
                  <a:gd name="T15" fmla="*/ 2283 h 2283"/>
                  <a:gd name="T16" fmla="*/ 536 w 1229"/>
                  <a:gd name="T17" fmla="*/ 2091 h 2283"/>
                  <a:gd name="T18" fmla="*/ 480 w 1229"/>
                  <a:gd name="T19" fmla="*/ 1969 h 2283"/>
                  <a:gd name="T20" fmla="*/ 369 w 1229"/>
                  <a:gd name="T21" fmla="*/ 1874 h 2283"/>
                  <a:gd name="T22" fmla="*/ 269 w 1229"/>
                  <a:gd name="T23" fmla="*/ 1763 h 2283"/>
                  <a:gd name="T24" fmla="*/ 260 w 1229"/>
                  <a:gd name="T25" fmla="*/ 1627 h 2283"/>
                  <a:gd name="T26" fmla="*/ 351 w 1229"/>
                  <a:gd name="T27" fmla="*/ 1516 h 2283"/>
                  <a:gd name="T28" fmla="*/ 276 w 1229"/>
                  <a:gd name="T29" fmla="*/ 518 h 2283"/>
                  <a:gd name="T30" fmla="*/ 255 w 1229"/>
                  <a:gd name="T31" fmla="*/ 541 h 2283"/>
                  <a:gd name="T32" fmla="*/ 156 w 1229"/>
                  <a:gd name="T33" fmla="*/ 660 h 2283"/>
                  <a:gd name="T34" fmla="*/ 207 w 1229"/>
                  <a:gd name="T35" fmla="*/ 787 h 2283"/>
                  <a:gd name="T36" fmla="*/ 362 w 1229"/>
                  <a:gd name="T37" fmla="*/ 876 h 2283"/>
                  <a:gd name="T38" fmla="*/ 540 w 1229"/>
                  <a:gd name="T39" fmla="*/ 941 h 2283"/>
                  <a:gd name="T40" fmla="*/ 691 w 1229"/>
                  <a:gd name="T41" fmla="*/ 1034 h 2283"/>
                  <a:gd name="T42" fmla="*/ 760 w 1229"/>
                  <a:gd name="T43" fmla="*/ 1185 h 2283"/>
                  <a:gd name="T44" fmla="*/ 715 w 1229"/>
                  <a:gd name="T45" fmla="*/ 1332 h 2283"/>
                  <a:gd name="T46" fmla="*/ 627 w 1229"/>
                  <a:gd name="T47" fmla="*/ 1440 h 2283"/>
                  <a:gd name="T48" fmla="*/ 567 w 1229"/>
                  <a:gd name="T49" fmla="*/ 1460 h 2283"/>
                  <a:gd name="T50" fmla="*/ 582 w 1229"/>
                  <a:gd name="T51" fmla="*/ 1354 h 2283"/>
                  <a:gd name="T52" fmla="*/ 651 w 1229"/>
                  <a:gd name="T53" fmla="*/ 1223 h 2283"/>
                  <a:gd name="T54" fmla="*/ 596 w 1229"/>
                  <a:gd name="T55" fmla="*/ 1092 h 2283"/>
                  <a:gd name="T56" fmla="*/ 433 w 1229"/>
                  <a:gd name="T57" fmla="*/ 1007 h 2283"/>
                  <a:gd name="T58" fmla="*/ 273 w 1229"/>
                  <a:gd name="T59" fmla="*/ 940 h 2283"/>
                  <a:gd name="T60" fmla="*/ 111 w 1229"/>
                  <a:gd name="T61" fmla="*/ 841 h 2283"/>
                  <a:gd name="T62" fmla="*/ 11 w 1229"/>
                  <a:gd name="T63" fmla="*/ 718 h 2283"/>
                  <a:gd name="T64" fmla="*/ 26 w 1229"/>
                  <a:gd name="T65" fmla="*/ 571 h 2283"/>
                  <a:gd name="T66" fmla="*/ 864 w 1229"/>
                  <a:gd name="T67" fmla="*/ 1 h 2283"/>
                  <a:gd name="T68" fmla="*/ 1056 w 1229"/>
                  <a:gd name="T69" fmla="*/ 31 h 2283"/>
                  <a:gd name="T70" fmla="*/ 1206 w 1229"/>
                  <a:gd name="T71" fmla="*/ 101 h 2283"/>
                  <a:gd name="T72" fmla="*/ 1215 w 1229"/>
                  <a:gd name="T73" fmla="*/ 218 h 2283"/>
                  <a:gd name="T74" fmla="*/ 1135 w 1229"/>
                  <a:gd name="T75" fmla="*/ 311 h 2283"/>
                  <a:gd name="T76" fmla="*/ 1046 w 1229"/>
                  <a:gd name="T77" fmla="*/ 369 h 2283"/>
                  <a:gd name="T78" fmla="*/ 902 w 1229"/>
                  <a:gd name="T79" fmla="*/ 432 h 2283"/>
                  <a:gd name="T80" fmla="*/ 735 w 1229"/>
                  <a:gd name="T81" fmla="*/ 396 h 2283"/>
                  <a:gd name="T82" fmla="*/ 624 w 1229"/>
                  <a:gd name="T83" fmla="*/ 360 h 2283"/>
                  <a:gd name="T84" fmla="*/ 816 w 1229"/>
                  <a:gd name="T85" fmla="*/ 340 h 2283"/>
                  <a:gd name="T86" fmla="*/ 1020 w 1229"/>
                  <a:gd name="T87" fmla="*/ 280 h 2283"/>
                  <a:gd name="T88" fmla="*/ 1126 w 1229"/>
                  <a:gd name="T89" fmla="*/ 192 h 2283"/>
                  <a:gd name="T90" fmla="*/ 1107 w 1229"/>
                  <a:gd name="T91" fmla="*/ 127 h 2283"/>
                  <a:gd name="T92" fmla="*/ 1004 w 1229"/>
                  <a:gd name="T93" fmla="*/ 114 h 2283"/>
                  <a:gd name="T94" fmla="*/ 891 w 1229"/>
                  <a:gd name="T95" fmla="*/ 131 h 2283"/>
                  <a:gd name="T96" fmla="*/ 778 w 1229"/>
                  <a:gd name="T97" fmla="*/ 174 h 2283"/>
                  <a:gd name="T98" fmla="*/ 655 w 1229"/>
                  <a:gd name="T99" fmla="*/ 165 h 2283"/>
                  <a:gd name="T100" fmla="*/ 633 w 1229"/>
                  <a:gd name="T101" fmla="*/ 98 h 2283"/>
                  <a:gd name="T102" fmla="*/ 738 w 1229"/>
                  <a:gd name="T103" fmla="*/ 11 h 2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9" h="2283">
                    <a:moveTo>
                      <a:pt x="351" y="1516"/>
                    </a:moveTo>
                    <a:lnTo>
                      <a:pt x="367" y="1521"/>
                    </a:lnTo>
                    <a:lnTo>
                      <a:pt x="382" y="1527"/>
                    </a:lnTo>
                    <a:lnTo>
                      <a:pt x="391" y="1534"/>
                    </a:lnTo>
                    <a:lnTo>
                      <a:pt x="396" y="1551"/>
                    </a:lnTo>
                    <a:lnTo>
                      <a:pt x="396" y="1572"/>
                    </a:lnTo>
                    <a:lnTo>
                      <a:pt x="395" y="1600"/>
                    </a:lnTo>
                    <a:lnTo>
                      <a:pt x="371" y="1636"/>
                    </a:lnTo>
                    <a:lnTo>
                      <a:pt x="356" y="1669"/>
                    </a:lnTo>
                    <a:lnTo>
                      <a:pt x="349" y="1698"/>
                    </a:lnTo>
                    <a:lnTo>
                      <a:pt x="347" y="1725"/>
                    </a:lnTo>
                    <a:lnTo>
                      <a:pt x="353" y="1749"/>
                    </a:lnTo>
                    <a:lnTo>
                      <a:pt x="364" y="1769"/>
                    </a:lnTo>
                    <a:lnTo>
                      <a:pt x="378" y="1789"/>
                    </a:lnTo>
                    <a:lnTo>
                      <a:pt x="396" y="1807"/>
                    </a:lnTo>
                    <a:lnTo>
                      <a:pt x="416" y="1823"/>
                    </a:lnTo>
                    <a:lnTo>
                      <a:pt x="440" y="1841"/>
                    </a:lnTo>
                    <a:lnTo>
                      <a:pt x="464" y="1858"/>
                    </a:lnTo>
                    <a:lnTo>
                      <a:pt x="487" y="1876"/>
                    </a:lnTo>
                    <a:lnTo>
                      <a:pt x="511" y="1894"/>
                    </a:lnTo>
                    <a:lnTo>
                      <a:pt x="535" y="1914"/>
                    </a:lnTo>
                    <a:lnTo>
                      <a:pt x="555" y="1934"/>
                    </a:lnTo>
                    <a:lnTo>
                      <a:pt x="571" y="1960"/>
                    </a:lnTo>
                    <a:lnTo>
                      <a:pt x="586" y="1992"/>
                    </a:lnTo>
                    <a:lnTo>
                      <a:pt x="596" y="2031"/>
                    </a:lnTo>
                    <a:lnTo>
                      <a:pt x="602" y="2071"/>
                    </a:lnTo>
                    <a:lnTo>
                      <a:pt x="602" y="2112"/>
                    </a:lnTo>
                    <a:lnTo>
                      <a:pt x="596" y="2154"/>
                    </a:lnTo>
                    <a:lnTo>
                      <a:pt x="587" y="2194"/>
                    </a:lnTo>
                    <a:lnTo>
                      <a:pt x="575" y="2231"/>
                    </a:lnTo>
                    <a:lnTo>
                      <a:pt x="556" y="2260"/>
                    </a:lnTo>
                    <a:lnTo>
                      <a:pt x="535" y="2283"/>
                    </a:lnTo>
                    <a:lnTo>
                      <a:pt x="536" y="2231"/>
                    </a:lnTo>
                    <a:lnTo>
                      <a:pt x="538" y="2180"/>
                    </a:lnTo>
                    <a:lnTo>
                      <a:pt x="540" y="2134"/>
                    </a:lnTo>
                    <a:lnTo>
                      <a:pt x="536" y="2091"/>
                    </a:lnTo>
                    <a:lnTo>
                      <a:pt x="529" y="2049"/>
                    </a:lnTo>
                    <a:lnTo>
                      <a:pt x="515" y="2011"/>
                    </a:lnTo>
                    <a:lnTo>
                      <a:pt x="500" y="1991"/>
                    </a:lnTo>
                    <a:lnTo>
                      <a:pt x="480" y="1969"/>
                    </a:lnTo>
                    <a:lnTo>
                      <a:pt x="456" y="1947"/>
                    </a:lnTo>
                    <a:lnTo>
                      <a:pt x="429" y="1923"/>
                    </a:lnTo>
                    <a:lnTo>
                      <a:pt x="400" y="1900"/>
                    </a:lnTo>
                    <a:lnTo>
                      <a:pt x="369" y="1874"/>
                    </a:lnTo>
                    <a:lnTo>
                      <a:pt x="340" y="1849"/>
                    </a:lnTo>
                    <a:lnTo>
                      <a:pt x="313" y="1821"/>
                    </a:lnTo>
                    <a:lnTo>
                      <a:pt x="289" y="1794"/>
                    </a:lnTo>
                    <a:lnTo>
                      <a:pt x="269" y="1763"/>
                    </a:lnTo>
                    <a:lnTo>
                      <a:pt x="255" y="1732"/>
                    </a:lnTo>
                    <a:lnTo>
                      <a:pt x="247" y="1700"/>
                    </a:lnTo>
                    <a:lnTo>
                      <a:pt x="249" y="1663"/>
                    </a:lnTo>
                    <a:lnTo>
                      <a:pt x="260" y="1627"/>
                    </a:lnTo>
                    <a:lnTo>
                      <a:pt x="284" y="1587"/>
                    </a:lnTo>
                    <a:lnTo>
                      <a:pt x="304" y="1561"/>
                    </a:lnTo>
                    <a:lnTo>
                      <a:pt x="327" y="1538"/>
                    </a:lnTo>
                    <a:lnTo>
                      <a:pt x="351" y="1516"/>
                    </a:lnTo>
                    <a:close/>
                    <a:moveTo>
                      <a:pt x="95" y="491"/>
                    </a:moveTo>
                    <a:lnTo>
                      <a:pt x="264" y="516"/>
                    </a:lnTo>
                    <a:lnTo>
                      <a:pt x="267" y="518"/>
                    </a:lnTo>
                    <a:lnTo>
                      <a:pt x="276" y="518"/>
                    </a:lnTo>
                    <a:lnTo>
                      <a:pt x="289" y="516"/>
                    </a:lnTo>
                    <a:lnTo>
                      <a:pt x="298" y="516"/>
                    </a:lnTo>
                    <a:lnTo>
                      <a:pt x="304" y="520"/>
                    </a:lnTo>
                    <a:lnTo>
                      <a:pt x="255" y="541"/>
                    </a:lnTo>
                    <a:lnTo>
                      <a:pt x="216" y="569"/>
                    </a:lnTo>
                    <a:lnTo>
                      <a:pt x="187" y="596"/>
                    </a:lnTo>
                    <a:lnTo>
                      <a:pt x="167" y="627"/>
                    </a:lnTo>
                    <a:lnTo>
                      <a:pt x="156" y="660"/>
                    </a:lnTo>
                    <a:lnTo>
                      <a:pt x="155" y="692"/>
                    </a:lnTo>
                    <a:lnTo>
                      <a:pt x="162" y="723"/>
                    </a:lnTo>
                    <a:lnTo>
                      <a:pt x="180" y="756"/>
                    </a:lnTo>
                    <a:lnTo>
                      <a:pt x="207" y="787"/>
                    </a:lnTo>
                    <a:lnTo>
                      <a:pt x="242" y="814"/>
                    </a:lnTo>
                    <a:lnTo>
                      <a:pt x="278" y="838"/>
                    </a:lnTo>
                    <a:lnTo>
                      <a:pt x="320" y="858"/>
                    </a:lnTo>
                    <a:lnTo>
                      <a:pt x="362" y="876"/>
                    </a:lnTo>
                    <a:lnTo>
                      <a:pt x="406" y="892"/>
                    </a:lnTo>
                    <a:lnTo>
                      <a:pt x="451" y="909"/>
                    </a:lnTo>
                    <a:lnTo>
                      <a:pt x="496" y="925"/>
                    </a:lnTo>
                    <a:lnTo>
                      <a:pt x="540" y="941"/>
                    </a:lnTo>
                    <a:lnTo>
                      <a:pt x="582" y="960"/>
                    </a:lnTo>
                    <a:lnTo>
                      <a:pt x="622" y="981"/>
                    </a:lnTo>
                    <a:lnTo>
                      <a:pt x="658" y="1005"/>
                    </a:lnTo>
                    <a:lnTo>
                      <a:pt x="691" y="1034"/>
                    </a:lnTo>
                    <a:lnTo>
                      <a:pt x="720" y="1069"/>
                    </a:lnTo>
                    <a:lnTo>
                      <a:pt x="744" y="1107"/>
                    </a:lnTo>
                    <a:lnTo>
                      <a:pt x="756" y="1145"/>
                    </a:lnTo>
                    <a:lnTo>
                      <a:pt x="760" y="1185"/>
                    </a:lnTo>
                    <a:lnTo>
                      <a:pt x="758" y="1223"/>
                    </a:lnTo>
                    <a:lnTo>
                      <a:pt x="749" y="1261"/>
                    </a:lnTo>
                    <a:lnTo>
                      <a:pt x="735" y="1298"/>
                    </a:lnTo>
                    <a:lnTo>
                      <a:pt x="715" y="1332"/>
                    </a:lnTo>
                    <a:lnTo>
                      <a:pt x="695" y="1365"/>
                    </a:lnTo>
                    <a:lnTo>
                      <a:pt x="671" y="1394"/>
                    </a:lnTo>
                    <a:lnTo>
                      <a:pt x="649" y="1418"/>
                    </a:lnTo>
                    <a:lnTo>
                      <a:pt x="627" y="1440"/>
                    </a:lnTo>
                    <a:lnTo>
                      <a:pt x="607" y="1454"/>
                    </a:lnTo>
                    <a:lnTo>
                      <a:pt x="591" y="1463"/>
                    </a:lnTo>
                    <a:lnTo>
                      <a:pt x="578" y="1467"/>
                    </a:lnTo>
                    <a:lnTo>
                      <a:pt x="567" y="1460"/>
                    </a:lnTo>
                    <a:lnTo>
                      <a:pt x="555" y="1451"/>
                    </a:lnTo>
                    <a:lnTo>
                      <a:pt x="544" y="1443"/>
                    </a:lnTo>
                    <a:lnTo>
                      <a:pt x="547" y="1383"/>
                    </a:lnTo>
                    <a:lnTo>
                      <a:pt x="582" y="1354"/>
                    </a:lnTo>
                    <a:lnTo>
                      <a:pt x="611" y="1323"/>
                    </a:lnTo>
                    <a:lnTo>
                      <a:pt x="633" y="1291"/>
                    </a:lnTo>
                    <a:lnTo>
                      <a:pt x="646" y="1258"/>
                    </a:lnTo>
                    <a:lnTo>
                      <a:pt x="651" y="1223"/>
                    </a:lnTo>
                    <a:lnTo>
                      <a:pt x="649" y="1189"/>
                    </a:lnTo>
                    <a:lnTo>
                      <a:pt x="640" y="1154"/>
                    </a:lnTo>
                    <a:lnTo>
                      <a:pt x="622" y="1121"/>
                    </a:lnTo>
                    <a:lnTo>
                      <a:pt x="596" y="1092"/>
                    </a:lnTo>
                    <a:lnTo>
                      <a:pt x="562" y="1063"/>
                    </a:lnTo>
                    <a:lnTo>
                      <a:pt x="518" y="1040"/>
                    </a:lnTo>
                    <a:lnTo>
                      <a:pt x="467" y="1020"/>
                    </a:lnTo>
                    <a:lnTo>
                      <a:pt x="433" y="1007"/>
                    </a:lnTo>
                    <a:lnTo>
                      <a:pt x="396" y="994"/>
                    </a:lnTo>
                    <a:lnTo>
                      <a:pt x="356" y="978"/>
                    </a:lnTo>
                    <a:lnTo>
                      <a:pt x="315" y="960"/>
                    </a:lnTo>
                    <a:lnTo>
                      <a:pt x="273" y="940"/>
                    </a:lnTo>
                    <a:lnTo>
                      <a:pt x="229" y="918"/>
                    </a:lnTo>
                    <a:lnTo>
                      <a:pt x="187" y="894"/>
                    </a:lnTo>
                    <a:lnTo>
                      <a:pt x="149" y="869"/>
                    </a:lnTo>
                    <a:lnTo>
                      <a:pt x="111" y="841"/>
                    </a:lnTo>
                    <a:lnTo>
                      <a:pt x="78" y="812"/>
                    </a:lnTo>
                    <a:lnTo>
                      <a:pt x="51" y="783"/>
                    </a:lnTo>
                    <a:lnTo>
                      <a:pt x="27" y="751"/>
                    </a:lnTo>
                    <a:lnTo>
                      <a:pt x="11" y="718"/>
                    </a:lnTo>
                    <a:lnTo>
                      <a:pt x="2" y="683"/>
                    </a:lnTo>
                    <a:lnTo>
                      <a:pt x="0" y="647"/>
                    </a:lnTo>
                    <a:lnTo>
                      <a:pt x="7" y="609"/>
                    </a:lnTo>
                    <a:lnTo>
                      <a:pt x="26" y="571"/>
                    </a:lnTo>
                    <a:lnTo>
                      <a:pt x="55" y="532"/>
                    </a:lnTo>
                    <a:lnTo>
                      <a:pt x="95" y="491"/>
                    </a:lnTo>
                    <a:close/>
                    <a:moveTo>
                      <a:pt x="822" y="0"/>
                    </a:moveTo>
                    <a:lnTo>
                      <a:pt x="864" y="1"/>
                    </a:lnTo>
                    <a:lnTo>
                      <a:pt x="909" y="5"/>
                    </a:lnTo>
                    <a:lnTo>
                      <a:pt x="958" y="11"/>
                    </a:lnTo>
                    <a:lnTo>
                      <a:pt x="1007" y="18"/>
                    </a:lnTo>
                    <a:lnTo>
                      <a:pt x="1056" y="31"/>
                    </a:lnTo>
                    <a:lnTo>
                      <a:pt x="1102" y="43"/>
                    </a:lnTo>
                    <a:lnTo>
                      <a:pt x="1144" y="60"/>
                    </a:lnTo>
                    <a:lnTo>
                      <a:pt x="1178" y="80"/>
                    </a:lnTo>
                    <a:lnTo>
                      <a:pt x="1206" y="101"/>
                    </a:lnTo>
                    <a:lnTo>
                      <a:pt x="1224" y="127"/>
                    </a:lnTo>
                    <a:lnTo>
                      <a:pt x="1229" y="158"/>
                    </a:lnTo>
                    <a:lnTo>
                      <a:pt x="1226" y="189"/>
                    </a:lnTo>
                    <a:lnTo>
                      <a:pt x="1215" y="218"/>
                    </a:lnTo>
                    <a:lnTo>
                      <a:pt x="1198" y="245"/>
                    </a:lnTo>
                    <a:lnTo>
                      <a:pt x="1176" y="271"/>
                    </a:lnTo>
                    <a:lnTo>
                      <a:pt x="1156" y="292"/>
                    </a:lnTo>
                    <a:lnTo>
                      <a:pt x="1135" y="311"/>
                    </a:lnTo>
                    <a:lnTo>
                      <a:pt x="1118" y="325"/>
                    </a:lnTo>
                    <a:lnTo>
                      <a:pt x="1100" y="336"/>
                    </a:lnTo>
                    <a:lnTo>
                      <a:pt x="1076" y="351"/>
                    </a:lnTo>
                    <a:lnTo>
                      <a:pt x="1046" y="369"/>
                    </a:lnTo>
                    <a:lnTo>
                      <a:pt x="1011" y="385"/>
                    </a:lnTo>
                    <a:lnTo>
                      <a:pt x="975" y="403"/>
                    </a:lnTo>
                    <a:lnTo>
                      <a:pt x="936" y="420"/>
                    </a:lnTo>
                    <a:lnTo>
                      <a:pt x="902" y="432"/>
                    </a:lnTo>
                    <a:lnTo>
                      <a:pt x="867" y="443"/>
                    </a:lnTo>
                    <a:lnTo>
                      <a:pt x="838" y="447"/>
                    </a:lnTo>
                    <a:lnTo>
                      <a:pt x="787" y="421"/>
                    </a:lnTo>
                    <a:lnTo>
                      <a:pt x="735" y="396"/>
                    </a:lnTo>
                    <a:lnTo>
                      <a:pt x="711" y="387"/>
                    </a:lnTo>
                    <a:lnTo>
                      <a:pt x="678" y="378"/>
                    </a:lnTo>
                    <a:lnTo>
                      <a:pt x="647" y="369"/>
                    </a:lnTo>
                    <a:lnTo>
                      <a:pt x="624" y="360"/>
                    </a:lnTo>
                    <a:lnTo>
                      <a:pt x="664" y="358"/>
                    </a:lnTo>
                    <a:lnTo>
                      <a:pt x="711" y="354"/>
                    </a:lnTo>
                    <a:lnTo>
                      <a:pt x="762" y="349"/>
                    </a:lnTo>
                    <a:lnTo>
                      <a:pt x="816" y="340"/>
                    </a:lnTo>
                    <a:lnTo>
                      <a:pt x="871" y="327"/>
                    </a:lnTo>
                    <a:lnTo>
                      <a:pt x="924" y="314"/>
                    </a:lnTo>
                    <a:lnTo>
                      <a:pt x="975" y="298"/>
                    </a:lnTo>
                    <a:lnTo>
                      <a:pt x="1020" y="280"/>
                    </a:lnTo>
                    <a:lnTo>
                      <a:pt x="1060" y="260"/>
                    </a:lnTo>
                    <a:lnTo>
                      <a:pt x="1091" y="238"/>
                    </a:lnTo>
                    <a:lnTo>
                      <a:pt x="1111" y="214"/>
                    </a:lnTo>
                    <a:lnTo>
                      <a:pt x="1126" y="192"/>
                    </a:lnTo>
                    <a:lnTo>
                      <a:pt x="1131" y="172"/>
                    </a:lnTo>
                    <a:lnTo>
                      <a:pt x="1129" y="154"/>
                    </a:lnTo>
                    <a:lnTo>
                      <a:pt x="1120" y="138"/>
                    </a:lnTo>
                    <a:lnTo>
                      <a:pt x="1107" y="127"/>
                    </a:lnTo>
                    <a:lnTo>
                      <a:pt x="1089" y="120"/>
                    </a:lnTo>
                    <a:lnTo>
                      <a:pt x="1066" y="114"/>
                    </a:lnTo>
                    <a:lnTo>
                      <a:pt x="1036" y="112"/>
                    </a:lnTo>
                    <a:lnTo>
                      <a:pt x="1004" y="114"/>
                    </a:lnTo>
                    <a:lnTo>
                      <a:pt x="969" y="116"/>
                    </a:lnTo>
                    <a:lnTo>
                      <a:pt x="938" y="120"/>
                    </a:lnTo>
                    <a:lnTo>
                      <a:pt x="911" y="125"/>
                    </a:lnTo>
                    <a:lnTo>
                      <a:pt x="891" y="131"/>
                    </a:lnTo>
                    <a:lnTo>
                      <a:pt x="878" y="134"/>
                    </a:lnTo>
                    <a:lnTo>
                      <a:pt x="847" y="154"/>
                    </a:lnTo>
                    <a:lnTo>
                      <a:pt x="813" y="167"/>
                    </a:lnTo>
                    <a:lnTo>
                      <a:pt x="778" y="174"/>
                    </a:lnTo>
                    <a:lnTo>
                      <a:pt x="742" y="178"/>
                    </a:lnTo>
                    <a:lnTo>
                      <a:pt x="709" y="178"/>
                    </a:lnTo>
                    <a:lnTo>
                      <a:pt x="680" y="172"/>
                    </a:lnTo>
                    <a:lnTo>
                      <a:pt x="655" y="165"/>
                    </a:lnTo>
                    <a:lnTo>
                      <a:pt x="636" y="152"/>
                    </a:lnTo>
                    <a:lnTo>
                      <a:pt x="627" y="140"/>
                    </a:lnTo>
                    <a:lnTo>
                      <a:pt x="626" y="120"/>
                    </a:lnTo>
                    <a:lnTo>
                      <a:pt x="633" y="98"/>
                    </a:lnTo>
                    <a:lnTo>
                      <a:pt x="647" y="74"/>
                    </a:lnTo>
                    <a:lnTo>
                      <a:pt x="669" y="51"/>
                    </a:lnTo>
                    <a:lnTo>
                      <a:pt x="700" y="29"/>
                    </a:lnTo>
                    <a:lnTo>
                      <a:pt x="738" y="11"/>
                    </a:lnTo>
                    <a:lnTo>
                      <a:pt x="758" y="5"/>
                    </a:lnTo>
                    <a:lnTo>
                      <a:pt x="786" y="1"/>
                    </a:lnTo>
                    <a:lnTo>
                      <a:pt x="8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97" name="Freeform 18">
                <a:extLst>
                  <a:ext uri="{FF2B5EF4-FFF2-40B4-BE49-F238E27FC236}">
                    <a16:creationId xmlns:a16="http://schemas.microsoft.com/office/drawing/2014/main" id="{6ECB69C1-D825-49B3-9786-DAC4CDF0F59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62550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98" name="Freeform 54">
                <a:extLst>
                  <a:ext uri="{FF2B5EF4-FFF2-40B4-BE49-F238E27FC236}">
                    <a16:creationId xmlns:a16="http://schemas.microsoft.com/office/drawing/2014/main" id="{C03A5604-D7B1-457F-B824-FF3C0BA240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6556" y="1001048"/>
                <a:ext cx="460794" cy="5174720"/>
              </a:xfrm>
              <a:custGeom>
                <a:avLst/>
                <a:gdLst>
                  <a:gd name="T0" fmla="*/ 147 w 300"/>
                  <a:gd name="T1" fmla="*/ 3238 h 3369"/>
                  <a:gd name="T2" fmla="*/ 184 w 300"/>
                  <a:gd name="T3" fmla="*/ 3277 h 3369"/>
                  <a:gd name="T4" fmla="*/ 180 w 300"/>
                  <a:gd name="T5" fmla="*/ 3309 h 3369"/>
                  <a:gd name="T6" fmla="*/ 167 w 300"/>
                  <a:gd name="T7" fmla="*/ 3360 h 3369"/>
                  <a:gd name="T8" fmla="*/ 136 w 300"/>
                  <a:gd name="T9" fmla="*/ 3340 h 3369"/>
                  <a:gd name="T10" fmla="*/ 124 w 300"/>
                  <a:gd name="T11" fmla="*/ 3251 h 3369"/>
                  <a:gd name="T12" fmla="*/ 142 w 300"/>
                  <a:gd name="T13" fmla="*/ 2813 h 3369"/>
                  <a:gd name="T14" fmla="*/ 184 w 300"/>
                  <a:gd name="T15" fmla="*/ 2884 h 3369"/>
                  <a:gd name="T16" fmla="*/ 195 w 300"/>
                  <a:gd name="T17" fmla="*/ 2986 h 3369"/>
                  <a:gd name="T18" fmla="*/ 191 w 300"/>
                  <a:gd name="T19" fmla="*/ 3087 h 3369"/>
                  <a:gd name="T20" fmla="*/ 184 w 300"/>
                  <a:gd name="T21" fmla="*/ 3140 h 3369"/>
                  <a:gd name="T22" fmla="*/ 156 w 300"/>
                  <a:gd name="T23" fmla="*/ 3082 h 3369"/>
                  <a:gd name="T24" fmla="*/ 120 w 300"/>
                  <a:gd name="T25" fmla="*/ 2986 h 3369"/>
                  <a:gd name="T26" fmla="*/ 120 w 300"/>
                  <a:gd name="T27" fmla="*/ 2857 h 3369"/>
                  <a:gd name="T28" fmla="*/ 124 w 300"/>
                  <a:gd name="T29" fmla="*/ 2386 h 3369"/>
                  <a:gd name="T30" fmla="*/ 196 w 300"/>
                  <a:gd name="T31" fmla="*/ 2449 h 3369"/>
                  <a:gd name="T32" fmla="*/ 193 w 300"/>
                  <a:gd name="T33" fmla="*/ 2666 h 3369"/>
                  <a:gd name="T34" fmla="*/ 182 w 300"/>
                  <a:gd name="T35" fmla="*/ 2658 h 3369"/>
                  <a:gd name="T36" fmla="*/ 171 w 300"/>
                  <a:gd name="T37" fmla="*/ 2649 h 3369"/>
                  <a:gd name="T38" fmla="*/ 136 w 300"/>
                  <a:gd name="T39" fmla="*/ 2626 h 3369"/>
                  <a:gd name="T40" fmla="*/ 113 w 300"/>
                  <a:gd name="T41" fmla="*/ 1866 h 3369"/>
                  <a:gd name="T42" fmla="*/ 200 w 300"/>
                  <a:gd name="T43" fmla="*/ 1931 h 3369"/>
                  <a:gd name="T44" fmla="*/ 200 w 300"/>
                  <a:gd name="T45" fmla="*/ 2067 h 3369"/>
                  <a:gd name="T46" fmla="*/ 198 w 300"/>
                  <a:gd name="T47" fmla="*/ 2215 h 3369"/>
                  <a:gd name="T48" fmla="*/ 138 w 300"/>
                  <a:gd name="T49" fmla="*/ 2213 h 3369"/>
                  <a:gd name="T50" fmla="*/ 113 w 300"/>
                  <a:gd name="T51" fmla="*/ 1866 h 3369"/>
                  <a:gd name="T52" fmla="*/ 204 w 300"/>
                  <a:gd name="T53" fmla="*/ 1709 h 3369"/>
                  <a:gd name="T54" fmla="*/ 144 w 300"/>
                  <a:gd name="T55" fmla="*/ 1693 h 3369"/>
                  <a:gd name="T56" fmla="*/ 104 w 300"/>
                  <a:gd name="T57" fmla="*/ 1357 h 3369"/>
                  <a:gd name="T58" fmla="*/ 224 w 300"/>
                  <a:gd name="T59" fmla="*/ 20 h 3369"/>
                  <a:gd name="T60" fmla="*/ 287 w 300"/>
                  <a:gd name="T61" fmla="*/ 89 h 3369"/>
                  <a:gd name="T62" fmla="*/ 298 w 300"/>
                  <a:gd name="T63" fmla="*/ 173 h 3369"/>
                  <a:gd name="T64" fmla="*/ 260 w 300"/>
                  <a:gd name="T65" fmla="*/ 242 h 3369"/>
                  <a:gd name="T66" fmla="*/ 222 w 300"/>
                  <a:gd name="T67" fmla="*/ 377 h 3369"/>
                  <a:gd name="T68" fmla="*/ 218 w 300"/>
                  <a:gd name="T69" fmla="*/ 640 h 3369"/>
                  <a:gd name="T70" fmla="*/ 216 w 300"/>
                  <a:gd name="T71" fmla="*/ 880 h 3369"/>
                  <a:gd name="T72" fmla="*/ 213 w 300"/>
                  <a:gd name="T73" fmla="*/ 1166 h 3369"/>
                  <a:gd name="T74" fmla="*/ 96 w 300"/>
                  <a:gd name="T75" fmla="*/ 958 h 3369"/>
                  <a:gd name="T76" fmla="*/ 87 w 300"/>
                  <a:gd name="T77" fmla="*/ 637 h 3369"/>
                  <a:gd name="T78" fmla="*/ 82 w 300"/>
                  <a:gd name="T79" fmla="*/ 380 h 3369"/>
                  <a:gd name="T80" fmla="*/ 31 w 300"/>
                  <a:gd name="T81" fmla="*/ 237 h 3369"/>
                  <a:gd name="T82" fmla="*/ 0 w 300"/>
                  <a:gd name="T83" fmla="*/ 155 h 3369"/>
                  <a:gd name="T84" fmla="*/ 18 w 300"/>
                  <a:gd name="T85" fmla="*/ 73 h 3369"/>
                  <a:gd name="T86" fmla="*/ 85 w 300"/>
                  <a:gd name="T87" fmla="*/ 15 h 3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0" h="3369">
                    <a:moveTo>
                      <a:pt x="127" y="3220"/>
                    </a:moveTo>
                    <a:lnTo>
                      <a:pt x="136" y="3227"/>
                    </a:lnTo>
                    <a:lnTo>
                      <a:pt x="147" y="3238"/>
                    </a:lnTo>
                    <a:lnTo>
                      <a:pt x="160" y="3251"/>
                    </a:lnTo>
                    <a:lnTo>
                      <a:pt x="173" y="3266"/>
                    </a:lnTo>
                    <a:lnTo>
                      <a:pt x="184" y="3277"/>
                    </a:lnTo>
                    <a:lnTo>
                      <a:pt x="182" y="3282"/>
                    </a:lnTo>
                    <a:lnTo>
                      <a:pt x="182" y="3293"/>
                    </a:lnTo>
                    <a:lnTo>
                      <a:pt x="180" y="3309"/>
                    </a:lnTo>
                    <a:lnTo>
                      <a:pt x="178" y="3327"/>
                    </a:lnTo>
                    <a:lnTo>
                      <a:pt x="175" y="3346"/>
                    </a:lnTo>
                    <a:lnTo>
                      <a:pt x="167" y="3360"/>
                    </a:lnTo>
                    <a:lnTo>
                      <a:pt x="156" y="3369"/>
                    </a:lnTo>
                    <a:lnTo>
                      <a:pt x="147" y="3358"/>
                    </a:lnTo>
                    <a:lnTo>
                      <a:pt x="136" y="3340"/>
                    </a:lnTo>
                    <a:lnTo>
                      <a:pt x="129" y="3313"/>
                    </a:lnTo>
                    <a:lnTo>
                      <a:pt x="125" y="3282"/>
                    </a:lnTo>
                    <a:lnTo>
                      <a:pt x="124" y="3251"/>
                    </a:lnTo>
                    <a:lnTo>
                      <a:pt x="127" y="3220"/>
                    </a:lnTo>
                    <a:close/>
                    <a:moveTo>
                      <a:pt x="120" y="2800"/>
                    </a:moveTo>
                    <a:lnTo>
                      <a:pt x="142" y="2813"/>
                    </a:lnTo>
                    <a:lnTo>
                      <a:pt x="160" y="2833"/>
                    </a:lnTo>
                    <a:lnTo>
                      <a:pt x="173" y="2857"/>
                    </a:lnTo>
                    <a:lnTo>
                      <a:pt x="184" y="2884"/>
                    </a:lnTo>
                    <a:lnTo>
                      <a:pt x="189" y="2917"/>
                    </a:lnTo>
                    <a:lnTo>
                      <a:pt x="193" y="2949"/>
                    </a:lnTo>
                    <a:lnTo>
                      <a:pt x="195" y="2986"/>
                    </a:lnTo>
                    <a:lnTo>
                      <a:pt x="195" y="3020"/>
                    </a:lnTo>
                    <a:lnTo>
                      <a:pt x="195" y="3055"/>
                    </a:lnTo>
                    <a:lnTo>
                      <a:pt x="191" y="3087"/>
                    </a:lnTo>
                    <a:lnTo>
                      <a:pt x="189" y="3118"/>
                    </a:lnTo>
                    <a:lnTo>
                      <a:pt x="187" y="3146"/>
                    </a:lnTo>
                    <a:lnTo>
                      <a:pt x="184" y="3140"/>
                    </a:lnTo>
                    <a:lnTo>
                      <a:pt x="176" y="3127"/>
                    </a:lnTo>
                    <a:lnTo>
                      <a:pt x="167" y="3107"/>
                    </a:lnTo>
                    <a:lnTo>
                      <a:pt x="156" y="3082"/>
                    </a:lnTo>
                    <a:lnTo>
                      <a:pt x="144" y="3053"/>
                    </a:lnTo>
                    <a:lnTo>
                      <a:pt x="131" y="3020"/>
                    </a:lnTo>
                    <a:lnTo>
                      <a:pt x="120" y="2986"/>
                    </a:lnTo>
                    <a:lnTo>
                      <a:pt x="120" y="2944"/>
                    </a:lnTo>
                    <a:lnTo>
                      <a:pt x="120" y="2904"/>
                    </a:lnTo>
                    <a:lnTo>
                      <a:pt x="120" y="2857"/>
                    </a:lnTo>
                    <a:lnTo>
                      <a:pt x="120" y="2800"/>
                    </a:lnTo>
                    <a:close/>
                    <a:moveTo>
                      <a:pt x="116" y="2386"/>
                    </a:moveTo>
                    <a:lnTo>
                      <a:pt x="124" y="2386"/>
                    </a:lnTo>
                    <a:lnTo>
                      <a:pt x="151" y="2407"/>
                    </a:lnTo>
                    <a:lnTo>
                      <a:pt x="176" y="2427"/>
                    </a:lnTo>
                    <a:lnTo>
                      <a:pt x="196" y="2449"/>
                    </a:lnTo>
                    <a:lnTo>
                      <a:pt x="195" y="2520"/>
                    </a:lnTo>
                    <a:lnTo>
                      <a:pt x="193" y="2593"/>
                    </a:lnTo>
                    <a:lnTo>
                      <a:pt x="193" y="2666"/>
                    </a:lnTo>
                    <a:lnTo>
                      <a:pt x="189" y="2664"/>
                    </a:lnTo>
                    <a:lnTo>
                      <a:pt x="185" y="2662"/>
                    </a:lnTo>
                    <a:lnTo>
                      <a:pt x="182" y="2658"/>
                    </a:lnTo>
                    <a:lnTo>
                      <a:pt x="178" y="2655"/>
                    </a:lnTo>
                    <a:lnTo>
                      <a:pt x="175" y="2653"/>
                    </a:lnTo>
                    <a:lnTo>
                      <a:pt x="171" y="2649"/>
                    </a:lnTo>
                    <a:lnTo>
                      <a:pt x="167" y="2649"/>
                    </a:lnTo>
                    <a:lnTo>
                      <a:pt x="151" y="2637"/>
                    </a:lnTo>
                    <a:lnTo>
                      <a:pt x="136" y="2626"/>
                    </a:lnTo>
                    <a:lnTo>
                      <a:pt x="120" y="2613"/>
                    </a:lnTo>
                    <a:lnTo>
                      <a:pt x="116" y="2386"/>
                    </a:lnTo>
                    <a:close/>
                    <a:moveTo>
                      <a:pt x="113" y="1866"/>
                    </a:moveTo>
                    <a:lnTo>
                      <a:pt x="156" y="1884"/>
                    </a:lnTo>
                    <a:lnTo>
                      <a:pt x="200" y="1902"/>
                    </a:lnTo>
                    <a:lnTo>
                      <a:pt x="200" y="1931"/>
                    </a:lnTo>
                    <a:lnTo>
                      <a:pt x="200" y="1971"/>
                    </a:lnTo>
                    <a:lnTo>
                      <a:pt x="202" y="2018"/>
                    </a:lnTo>
                    <a:lnTo>
                      <a:pt x="200" y="2067"/>
                    </a:lnTo>
                    <a:lnTo>
                      <a:pt x="200" y="2118"/>
                    </a:lnTo>
                    <a:lnTo>
                      <a:pt x="200" y="2169"/>
                    </a:lnTo>
                    <a:lnTo>
                      <a:pt x="198" y="2215"/>
                    </a:lnTo>
                    <a:lnTo>
                      <a:pt x="196" y="2253"/>
                    </a:lnTo>
                    <a:lnTo>
                      <a:pt x="169" y="2233"/>
                    </a:lnTo>
                    <a:lnTo>
                      <a:pt x="138" y="2213"/>
                    </a:lnTo>
                    <a:lnTo>
                      <a:pt x="113" y="2193"/>
                    </a:lnTo>
                    <a:lnTo>
                      <a:pt x="113" y="2029"/>
                    </a:lnTo>
                    <a:lnTo>
                      <a:pt x="113" y="1866"/>
                    </a:lnTo>
                    <a:close/>
                    <a:moveTo>
                      <a:pt x="104" y="1357"/>
                    </a:moveTo>
                    <a:lnTo>
                      <a:pt x="207" y="1362"/>
                    </a:lnTo>
                    <a:lnTo>
                      <a:pt x="204" y="1709"/>
                    </a:lnTo>
                    <a:lnTo>
                      <a:pt x="180" y="1706"/>
                    </a:lnTo>
                    <a:lnTo>
                      <a:pt x="160" y="1700"/>
                    </a:lnTo>
                    <a:lnTo>
                      <a:pt x="144" y="1693"/>
                    </a:lnTo>
                    <a:lnTo>
                      <a:pt x="127" y="1684"/>
                    </a:lnTo>
                    <a:lnTo>
                      <a:pt x="107" y="1677"/>
                    </a:lnTo>
                    <a:lnTo>
                      <a:pt x="104" y="1357"/>
                    </a:lnTo>
                    <a:close/>
                    <a:moveTo>
                      <a:pt x="156" y="0"/>
                    </a:moveTo>
                    <a:lnTo>
                      <a:pt x="193" y="7"/>
                    </a:lnTo>
                    <a:lnTo>
                      <a:pt x="224" y="20"/>
                    </a:lnTo>
                    <a:lnTo>
                      <a:pt x="251" y="38"/>
                    </a:lnTo>
                    <a:lnTo>
                      <a:pt x="271" y="62"/>
                    </a:lnTo>
                    <a:lnTo>
                      <a:pt x="287" y="89"/>
                    </a:lnTo>
                    <a:lnTo>
                      <a:pt x="296" y="120"/>
                    </a:lnTo>
                    <a:lnTo>
                      <a:pt x="300" y="153"/>
                    </a:lnTo>
                    <a:lnTo>
                      <a:pt x="298" y="173"/>
                    </a:lnTo>
                    <a:lnTo>
                      <a:pt x="289" y="197"/>
                    </a:lnTo>
                    <a:lnTo>
                      <a:pt x="276" y="220"/>
                    </a:lnTo>
                    <a:lnTo>
                      <a:pt x="260" y="242"/>
                    </a:lnTo>
                    <a:lnTo>
                      <a:pt x="244" y="260"/>
                    </a:lnTo>
                    <a:lnTo>
                      <a:pt x="224" y="273"/>
                    </a:lnTo>
                    <a:lnTo>
                      <a:pt x="222" y="377"/>
                    </a:lnTo>
                    <a:lnTo>
                      <a:pt x="222" y="471"/>
                    </a:lnTo>
                    <a:lnTo>
                      <a:pt x="220" y="557"/>
                    </a:lnTo>
                    <a:lnTo>
                      <a:pt x="218" y="640"/>
                    </a:lnTo>
                    <a:lnTo>
                      <a:pt x="218" y="718"/>
                    </a:lnTo>
                    <a:lnTo>
                      <a:pt x="216" y="798"/>
                    </a:lnTo>
                    <a:lnTo>
                      <a:pt x="216" y="880"/>
                    </a:lnTo>
                    <a:lnTo>
                      <a:pt x="215" y="967"/>
                    </a:lnTo>
                    <a:lnTo>
                      <a:pt x="213" y="1062"/>
                    </a:lnTo>
                    <a:lnTo>
                      <a:pt x="213" y="1166"/>
                    </a:lnTo>
                    <a:lnTo>
                      <a:pt x="100" y="1153"/>
                    </a:lnTo>
                    <a:lnTo>
                      <a:pt x="98" y="1051"/>
                    </a:lnTo>
                    <a:lnTo>
                      <a:pt x="96" y="958"/>
                    </a:lnTo>
                    <a:lnTo>
                      <a:pt x="95" y="873"/>
                    </a:lnTo>
                    <a:lnTo>
                      <a:pt x="93" y="793"/>
                    </a:lnTo>
                    <a:lnTo>
                      <a:pt x="87" y="637"/>
                    </a:lnTo>
                    <a:lnTo>
                      <a:pt x="85" y="557"/>
                    </a:lnTo>
                    <a:lnTo>
                      <a:pt x="84" y="471"/>
                    </a:lnTo>
                    <a:lnTo>
                      <a:pt x="82" y="380"/>
                    </a:lnTo>
                    <a:lnTo>
                      <a:pt x="80" y="277"/>
                    </a:lnTo>
                    <a:lnTo>
                      <a:pt x="53" y="258"/>
                    </a:lnTo>
                    <a:lnTo>
                      <a:pt x="31" y="237"/>
                    </a:lnTo>
                    <a:lnTo>
                      <a:pt x="16" y="211"/>
                    </a:lnTo>
                    <a:lnTo>
                      <a:pt x="5" y="184"/>
                    </a:lnTo>
                    <a:lnTo>
                      <a:pt x="0" y="155"/>
                    </a:lnTo>
                    <a:lnTo>
                      <a:pt x="0" y="127"/>
                    </a:lnTo>
                    <a:lnTo>
                      <a:pt x="7" y="98"/>
                    </a:lnTo>
                    <a:lnTo>
                      <a:pt x="18" y="73"/>
                    </a:lnTo>
                    <a:lnTo>
                      <a:pt x="35" y="49"/>
                    </a:lnTo>
                    <a:lnTo>
                      <a:pt x="56" y="29"/>
                    </a:lnTo>
                    <a:lnTo>
                      <a:pt x="85" y="15"/>
                    </a:lnTo>
                    <a:lnTo>
                      <a:pt x="118" y="4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86" name="Oval 19">
              <a:extLst>
                <a:ext uri="{FF2B5EF4-FFF2-40B4-BE49-F238E27FC236}">
                  <a16:creationId xmlns:a16="http://schemas.microsoft.com/office/drawing/2014/main" id="{C7375531-F86A-4D1A-9B4F-9B7767347969}"/>
                </a:ext>
              </a:extLst>
            </p:cNvPr>
            <p:cNvSpPr/>
            <p:nvPr/>
          </p:nvSpPr>
          <p:spPr>
            <a:xfrm rot="7840081">
              <a:off x="5220968" y="21654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87" name="Round Same Side Corner Rectangle 3">
              <a:extLst>
                <a:ext uri="{FF2B5EF4-FFF2-40B4-BE49-F238E27FC236}">
                  <a16:creationId xmlns:a16="http://schemas.microsoft.com/office/drawing/2014/main" id="{74977F66-66AB-4681-8579-CB275BDE1343}"/>
                </a:ext>
              </a:extLst>
            </p:cNvPr>
            <p:cNvSpPr/>
            <p:nvPr/>
          </p:nvSpPr>
          <p:spPr>
            <a:xfrm>
              <a:off x="4099789" y="53492"/>
              <a:ext cx="313419" cy="205786"/>
            </a:xfrm>
            <a:custGeom>
              <a:avLst/>
              <a:gdLst/>
              <a:ahLst/>
              <a:cxnLst/>
              <a:rect l="l" t="t" r="r" b="b"/>
              <a:pathLst>
                <a:path w="3948136" h="2592287">
                  <a:moveTo>
                    <a:pt x="658036" y="1188131"/>
                  </a:moveTo>
                  <a:lnTo>
                    <a:pt x="1067865" y="1188131"/>
                  </a:lnTo>
                  <a:cubicBezTo>
                    <a:pt x="1127518" y="1188131"/>
                    <a:pt x="1175877" y="1236490"/>
                    <a:pt x="1175877" y="1296143"/>
                  </a:cubicBezTo>
                  <a:lnTo>
                    <a:pt x="1175877" y="1404155"/>
                  </a:lnTo>
                  <a:lnTo>
                    <a:pt x="550024" y="1404155"/>
                  </a:lnTo>
                  <a:lnTo>
                    <a:pt x="550024" y="1296143"/>
                  </a:lnTo>
                  <a:cubicBezTo>
                    <a:pt x="550024" y="1236490"/>
                    <a:pt x="598383" y="1188131"/>
                    <a:pt x="658036" y="1188131"/>
                  </a:cubicBezTo>
                  <a:close/>
                  <a:moveTo>
                    <a:pt x="1643930" y="756083"/>
                  </a:moveTo>
                  <a:lnTo>
                    <a:pt x="3084090" y="756083"/>
                  </a:lnTo>
                  <a:cubicBezTo>
                    <a:pt x="3263050" y="756083"/>
                    <a:pt x="3408126" y="901159"/>
                    <a:pt x="3408126" y="1080119"/>
                  </a:cubicBezTo>
                  <a:lnTo>
                    <a:pt x="3408126" y="1404155"/>
                  </a:lnTo>
                  <a:lnTo>
                    <a:pt x="1319894" y="1404155"/>
                  </a:lnTo>
                  <a:lnTo>
                    <a:pt x="1319894" y="1080119"/>
                  </a:lnTo>
                  <a:cubicBezTo>
                    <a:pt x="1319894" y="901159"/>
                    <a:pt x="1464970" y="756083"/>
                    <a:pt x="1643930" y="756083"/>
                  </a:cubicBezTo>
                  <a:close/>
                  <a:moveTo>
                    <a:pt x="869386" y="585928"/>
                  </a:moveTo>
                  <a:cubicBezTo>
                    <a:pt x="1011160" y="585928"/>
                    <a:pt x="1126090" y="700858"/>
                    <a:pt x="1126090" y="842632"/>
                  </a:cubicBezTo>
                  <a:cubicBezTo>
                    <a:pt x="1126090" y="984406"/>
                    <a:pt x="1011160" y="1099336"/>
                    <a:pt x="869386" y="1099336"/>
                  </a:cubicBezTo>
                  <a:cubicBezTo>
                    <a:pt x="727612" y="1099336"/>
                    <a:pt x="612682" y="984406"/>
                    <a:pt x="612682" y="842632"/>
                  </a:cubicBezTo>
                  <a:cubicBezTo>
                    <a:pt x="612682" y="700858"/>
                    <a:pt x="727612" y="585928"/>
                    <a:pt x="869386" y="585928"/>
                  </a:cubicBezTo>
                  <a:close/>
                  <a:moveTo>
                    <a:pt x="130829" y="0"/>
                  </a:moveTo>
                  <a:lnTo>
                    <a:pt x="337171" y="0"/>
                  </a:lnTo>
                  <a:cubicBezTo>
                    <a:pt x="409426" y="0"/>
                    <a:pt x="468000" y="58574"/>
                    <a:pt x="468000" y="130829"/>
                  </a:cubicBezTo>
                  <a:lnTo>
                    <a:pt x="468000" y="1512169"/>
                  </a:lnTo>
                  <a:lnTo>
                    <a:pt x="3480134" y="1512169"/>
                  </a:lnTo>
                  <a:lnTo>
                    <a:pt x="3480134" y="743121"/>
                  </a:lnTo>
                  <a:cubicBezTo>
                    <a:pt x="3480134" y="670866"/>
                    <a:pt x="3538708" y="612292"/>
                    <a:pt x="3610963" y="612292"/>
                  </a:cubicBezTo>
                  <a:lnTo>
                    <a:pt x="3817305" y="612292"/>
                  </a:lnTo>
                  <a:cubicBezTo>
                    <a:pt x="3889560" y="612292"/>
                    <a:pt x="3948134" y="670866"/>
                    <a:pt x="3948134" y="743121"/>
                  </a:cubicBezTo>
                  <a:lnTo>
                    <a:pt x="3948134" y="1512169"/>
                  </a:lnTo>
                  <a:lnTo>
                    <a:pt x="3948136" y="1512169"/>
                  </a:lnTo>
                  <a:lnTo>
                    <a:pt x="3948136" y="1980169"/>
                  </a:lnTo>
                  <a:lnTo>
                    <a:pt x="3948134" y="1980169"/>
                  </a:lnTo>
                  <a:lnTo>
                    <a:pt x="3948134" y="2592287"/>
                  </a:lnTo>
                  <a:lnTo>
                    <a:pt x="3480134" y="2592287"/>
                  </a:lnTo>
                  <a:lnTo>
                    <a:pt x="3480134" y="1980169"/>
                  </a:lnTo>
                  <a:lnTo>
                    <a:pt x="468000" y="1980169"/>
                  </a:lnTo>
                  <a:lnTo>
                    <a:pt x="468000" y="2592287"/>
                  </a:lnTo>
                  <a:lnTo>
                    <a:pt x="0" y="2592287"/>
                  </a:lnTo>
                  <a:lnTo>
                    <a:pt x="0" y="130829"/>
                  </a:lnTo>
                  <a:cubicBezTo>
                    <a:pt x="0" y="58574"/>
                    <a:pt x="58574" y="0"/>
                    <a:pt x="1308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CBB4D6DF-9648-4CA9-961E-66717844E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6172" y="550811"/>
              <a:ext cx="271140" cy="292344"/>
            </a:xfrm>
            <a:custGeom>
              <a:avLst/>
              <a:gdLst>
                <a:gd name="T0" fmla="*/ 1409 w 3363"/>
                <a:gd name="T1" fmla="*/ 1886 h 3626"/>
                <a:gd name="T2" fmla="*/ 1554 w 3363"/>
                <a:gd name="T3" fmla="*/ 2044 h 3626"/>
                <a:gd name="T4" fmla="*/ 972 w 3363"/>
                <a:gd name="T5" fmla="*/ 2917 h 3626"/>
                <a:gd name="T6" fmla="*/ 852 w 3363"/>
                <a:gd name="T7" fmla="*/ 3126 h 3626"/>
                <a:gd name="T8" fmla="*/ 820 w 3363"/>
                <a:gd name="T9" fmla="*/ 3247 h 3626"/>
                <a:gd name="T10" fmla="*/ 836 w 3363"/>
                <a:gd name="T11" fmla="*/ 3317 h 3626"/>
                <a:gd name="T12" fmla="*/ 850 w 3363"/>
                <a:gd name="T13" fmla="*/ 3389 h 3626"/>
                <a:gd name="T14" fmla="*/ 829 w 3363"/>
                <a:gd name="T15" fmla="*/ 3475 h 3626"/>
                <a:gd name="T16" fmla="*/ 761 w 3363"/>
                <a:gd name="T17" fmla="*/ 3557 h 3626"/>
                <a:gd name="T18" fmla="*/ 656 w 3363"/>
                <a:gd name="T19" fmla="*/ 3607 h 3626"/>
                <a:gd name="T20" fmla="*/ 538 w 3363"/>
                <a:gd name="T21" fmla="*/ 3626 h 3626"/>
                <a:gd name="T22" fmla="*/ 436 w 3363"/>
                <a:gd name="T23" fmla="*/ 3602 h 3626"/>
                <a:gd name="T24" fmla="*/ 374 w 3363"/>
                <a:gd name="T25" fmla="*/ 3520 h 3626"/>
                <a:gd name="T26" fmla="*/ 358 w 3363"/>
                <a:gd name="T27" fmla="*/ 3413 h 3626"/>
                <a:gd name="T28" fmla="*/ 361 w 3363"/>
                <a:gd name="T29" fmla="*/ 3322 h 3626"/>
                <a:gd name="T30" fmla="*/ 338 w 3363"/>
                <a:gd name="T31" fmla="*/ 3238 h 3626"/>
                <a:gd name="T32" fmla="*/ 278 w 3363"/>
                <a:gd name="T33" fmla="*/ 3184 h 3626"/>
                <a:gd name="T34" fmla="*/ 198 w 3363"/>
                <a:gd name="T35" fmla="*/ 3138 h 3626"/>
                <a:gd name="T36" fmla="*/ 112 w 3363"/>
                <a:gd name="T37" fmla="*/ 3095 h 3626"/>
                <a:gd name="T38" fmla="*/ 41 w 3363"/>
                <a:gd name="T39" fmla="*/ 3040 h 3626"/>
                <a:gd name="T40" fmla="*/ 1 w 3363"/>
                <a:gd name="T41" fmla="*/ 2964 h 3626"/>
                <a:gd name="T42" fmla="*/ 12 w 3363"/>
                <a:gd name="T43" fmla="*/ 2855 h 3626"/>
                <a:gd name="T44" fmla="*/ 74 w 3363"/>
                <a:gd name="T45" fmla="*/ 2747 h 3626"/>
                <a:gd name="T46" fmla="*/ 170 w 3363"/>
                <a:gd name="T47" fmla="*/ 2702 h 3626"/>
                <a:gd name="T48" fmla="*/ 289 w 3363"/>
                <a:gd name="T49" fmla="*/ 2684 h 3626"/>
                <a:gd name="T50" fmla="*/ 412 w 3363"/>
                <a:gd name="T51" fmla="*/ 2660 h 3626"/>
                <a:gd name="T52" fmla="*/ 585 w 3363"/>
                <a:gd name="T53" fmla="*/ 2573 h 3626"/>
                <a:gd name="T54" fmla="*/ 760 w 3363"/>
                <a:gd name="T55" fmla="*/ 2437 h 3626"/>
                <a:gd name="T56" fmla="*/ 941 w 3363"/>
                <a:gd name="T57" fmla="*/ 2282 h 3626"/>
                <a:gd name="T58" fmla="*/ 1136 w 3363"/>
                <a:gd name="T59" fmla="*/ 2066 h 3626"/>
                <a:gd name="T60" fmla="*/ 1316 w 3363"/>
                <a:gd name="T61" fmla="*/ 1831 h 3626"/>
                <a:gd name="T62" fmla="*/ 2690 w 3363"/>
                <a:gd name="T63" fmla="*/ 9 h 3626"/>
                <a:gd name="T64" fmla="*/ 2761 w 3363"/>
                <a:gd name="T65" fmla="*/ 57 h 3626"/>
                <a:gd name="T66" fmla="*/ 2796 w 3363"/>
                <a:gd name="T67" fmla="*/ 138 h 3626"/>
                <a:gd name="T68" fmla="*/ 2814 w 3363"/>
                <a:gd name="T69" fmla="*/ 249 h 3626"/>
                <a:gd name="T70" fmla="*/ 2905 w 3363"/>
                <a:gd name="T71" fmla="*/ 282 h 3626"/>
                <a:gd name="T72" fmla="*/ 2990 w 3363"/>
                <a:gd name="T73" fmla="*/ 238 h 3626"/>
                <a:gd name="T74" fmla="*/ 3081 w 3363"/>
                <a:gd name="T75" fmla="*/ 184 h 3626"/>
                <a:gd name="T76" fmla="*/ 3200 w 3363"/>
                <a:gd name="T77" fmla="*/ 189 h 3626"/>
                <a:gd name="T78" fmla="*/ 3296 w 3363"/>
                <a:gd name="T79" fmla="*/ 255 h 3626"/>
                <a:gd name="T80" fmla="*/ 3354 w 3363"/>
                <a:gd name="T81" fmla="*/ 366 h 3626"/>
                <a:gd name="T82" fmla="*/ 3356 w 3363"/>
                <a:gd name="T83" fmla="*/ 526 h 3626"/>
                <a:gd name="T84" fmla="*/ 3301 w 3363"/>
                <a:gd name="T85" fmla="*/ 624 h 3626"/>
                <a:gd name="T86" fmla="*/ 3205 w 3363"/>
                <a:gd name="T87" fmla="*/ 680 h 3626"/>
                <a:gd name="T88" fmla="*/ 3094 w 3363"/>
                <a:gd name="T89" fmla="*/ 689 h 3626"/>
                <a:gd name="T90" fmla="*/ 2994 w 3363"/>
                <a:gd name="T91" fmla="*/ 644 h 3626"/>
                <a:gd name="T92" fmla="*/ 2883 w 3363"/>
                <a:gd name="T93" fmla="*/ 575 h 3626"/>
                <a:gd name="T94" fmla="*/ 2712 w 3363"/>
                <a:gd name="T95" fmla="*/ 607 h 3626"/>
                <a:gd name="T96" fmla="*/ 2570 w 3363"/>
                <a:gd name="T97" fmla="*/ 695 h 3626"/>
                <a:gd name="T98" fmla="*/ 2454 w 3363"/>
                <a:gd name="T99" fmla="*/ 815 h 3626"/>
                <a:gd name="T100" fmla="*/ 2354 w 3363"/>
                <a:gd name="T101" fmla="*/ 949 h 3626"/>
                <a:gd name="T102" fmla="*/ 2267 w 3363"/>
                <a:gd name="T103" fmla="*/ 1073 h 3626"/>
                <a:gd name="T104" fmla="*/ 1698 w 3363"/>
                <a:gd name="T105" fmla="*/ 1762 h 3626"/>
                <a:gd name="T106" fmla="*/ 1465 w 3363"/>
                <a:gd name="T107" fmla="*/ 1769 h 3626"/>
                <a:gd name="T108" fmla="*/ 1625 w 3363"/>
                <a:gd name="T109" fmla="*/ 1426 h 3626"/>
                <a:gd name="T110" fmla="*/ 1823 w 3363"/>
                <a:gd name="T111" fmla="*/ 1177 h 3626"/>
                <a:gd name="T112" fmla="*/ 2390 w 3363"/>
                <a:gd name="T113" fmla="*/ 369 h 3626"/>
                <a:gd name="T114" fmla="*/ 2416 w 3363"/>
                <a:gd name="T115" fmla="*/ 304 h 3626"/>
                <a:gd name="T116" fmla="*/ 2405 w 3363"/>
                <a:gd name="T117" fmla="*/ 231 h 3626"/>
                <a:gd name="T118" fmla="*/ 2400 w 3363"/>
                <a:gd name="T119" fmla="*/ 157 h 3626"/>
                <a:gd name="T120" fmla="*/ 2440 w 3363"/>
                <a:gd name="T121" fmla="*/ 82 h 3626"/>
                <a:gd name="T122" fmla="*/ 2610 w 3363"/>
                <a:gd name="T123" fmla="*/ 0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63" h="3626">
                  <a:moveTo>
                    <a:pt x="1316" y="1831"/>
                  </a:moveTo>
                  <a:lnTo>
                    <a:pt x="1345" y="1926"/>
                  </a:lnTo>
                  <a:lnTo>
                    <a:pt x="1409" y="1886"/>
                  </a:lnTo>
                  <a:lnTo>
                    <a:pt x="1429" y="1946"/>
                  </a:lnTo>
                  <a:lnTo>
                    <a:pt x="1552" y="1929"/>
                  </a:lnTo>
                  <a:lnTo>
                    <a:pt x="1554" y="2044"/>
                  </a:lnTo>
                  <a:lnTo>
                    <a:pt x="1283" y="2446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16" y="1831"/>
                  </a:lnTo>
                  <a:close/>
                  <a:moveTo>
                    <a:pt x="2610" y="0"/>
                  </a:moveTo>
                  <a:lnTo>
                    <a:pt x="2654" y="2"/>
                  </a:lnTo>
                  <a:lnTo>
                    <a:pt x="2690" y="9"/>
                  </a:lnTo>
                  <a:lnTo>
                    <a:pt x="2720" y="20"/>
                  </a:lnTo>
                  <a:lnTo>
                    <a:pt x="2743" y="37"/>
                  </a:lnTo>
                  <a:lnTo>
                    <a:pt x="2761" y="57"/>
                  </a:lnTo>
                  <a:lnTo>
                    <a:pt x="2776" y="80"/>
                  </a:lnTo>
                  <a:lnTo>
                    <a:pt x="2787" y="107"/>
                  </a:lnTo>
                  <a:lnTo>
                    <a:pt x="2796" y="138"/>
                  </a:lnTo>
                  <a:lnTo>
                    <a:pt x="2803" y="173"/>
                  </a:lnTo>
                  <a:lnTo>
                    <a:pt x="2809" y="209"/>
                  </a:lnTo>
                  <a:lnTo>
                    <a:pt x="2814" y="249"/>
                  </a:lnTo>
                  <a:lnTo>
                    <a:pt x="2841" y="266"/>
                  </a:lnTo>
                  <a:lnTo>
                    <a:pt x="2872" y="278"/>
                  </a:lnTo>
                  <a:lnTo>
                    <a:pt x="2905" y="282"/>
                  </a:lnTo>
                  <a:lnTo>
                    <a:pt x="2940" y="278"/>
                  </a:lnTo>
                  <a:lnTo>
                    <a:pt x="2976" y="266"/>
                  </a:lnTo>
                  <a:lnTo>
                    <a:pt x="2990" y="238"/>
                  </a:lnTo>
                  <a:lnTo>
                    <a:pt x="3016" y="215"/>
                  </a:lnTo>
                  <a:lnTo>
                    <a:pt x="3047" y="197"/>
                  </a:lnTo>
                  <a:lnTo>
                    <a:pt x="3081" y="184"/>
                  </a:lnTo>
                  <a:lnTo>
                    <a:pt x="3120" y="177"/>
                  </a:lnTo>
                  <a:lnTo>
                    <a:pt x="3160" y="178"/>
                  </a:lnTo>
                  <a:lnTo>
                    <a:pt x="3200" y="189"/>
                  </a:lnTo>
                  <a:lnTo>
                    <a:pt x="3234" y="206"/>
                  </a:lnTo>
                  <a:lnTo>
                    <a:pt x="3267" y="227"/>
                  </a:lnTo>
                  <a:lnTo>
                    <a:pt x="3296" y="255"/>
                  </a:lnTo>
                  <a:lnTo>
                    <a:pt x="3320" y="287"/>
                  </a:lnTo>
                  <a:lnTo>
                    <a:pt x="3340" y="324"/>
                  </a:lnTo>
                  <a:lnTo>
                    <a:pt x="3354" y="366"/>
                  </a:lnTo>
                  <a:lnTo>
                    <a:pt x="3361" y="415"/>
                  </a:lnTo>
                  <a:lnTo>
                    <a:pt x="3363" y="467"/>
                  </a:lnTo>
                  <a:lnTo>
                    <a:pt x="3356" y="526"/>
                  </a:lnTo>
                  <a:lnTo>
                    <a:pt x="3343" y="562"/>
                  </a:lnTo>
                  <a:lnTo>
                    <a:pt x="3325" y="597"/>
                  </a:lnTo>
                  <a:lnTo>
                    <a:pt x="3301" y="624"/>
                  </a:lnTo>
                  <a:lnTo>
                    <a:pt x="3272" y="647"/>
                  </a:lnTo>
                  <a:lnTo>
                    <a:pt x="3241" y="667"/>
                  </a:lnTo>
                  <a:lnTo>
                    <a:pt x="3205" y="680"/>
                  </a:lnTo>
                  <a:lnTo>
                    <a:pt x="3169" y="689"/>
                  </a:lnTo>
                  <a:lnTo>
                    <a:pt x="3132" y="693"/>
                  </a:lnTo>
                  <a:lnTo>
                    <a:pt x="3094" y="689"/>
                  </a:lnTo>
                  <a:lnTo>
                    <a:pt x="3058" y="680"/>
                  </a:lnTo>
                  <a:lnTo>
                    <a:pt x="3025" y="666"/>
                  </a:lnTo>
                  <a:lnTo>
                    <a:pt x="2994" y="644"/>
                  </a:lnTo>
                  <a:lnTo>
                    <a:pt x="2969" y="617"/>
                  </a:lnTo>
                  <a:lnTo>
                    <a:pt x="2947" y="582"/>
                  </a:lnTo>
                  <a:lnTo>
                    <a:pt x="2883" y="575"/>
                  </a:lnTo>
                  <a:lnTo>
                    <a:pt x="2821" y="578"/>
                  </a:lnTo>
                  <a:lnTo>
                    <a:pt x="2765" y="589"/>
                  </a:lnTo>
                  <a:lnTo>
                    <a:pt x="2712" y="607"/>
                  </a:lnTo>
                  <a:lnTo>
                    <a:pt x="2661" y="631"/>
                  </a:lnTo>
                  <a:lnTo>
                    <a:pt x="2614" y="660"/>
                  </a:lnTo>
                  <a:lnTo>
                    <a:pt x="2570" y="695"/>
                  </a:lnTo>
                  <a:lnTo>
                    <a:pt x="2529" y="731"/>
                  </a:lnTo>
                  <a:lnTo>
                    <a:pt x="2490" y="773"/>
                  </a:lnTo>
                  <a:lnTo>
                    <a:pt x="2454" y="815"/>
                  </a:lnTo>
                  <a:lnTo>
                    <a:pt x="2420" y="858"/>
                  </a:lnTo>
                  <a:lnTo>
                    <a:pt x="2385" y="904"/>
                  </a:lnTo>
                  <a:lnTo>
                    <a:pt x="2354" y="949"/>
                  </a:lnTo>
                  <a:lnTo>
                    <a:pt x="2325" y="993"/>
                  </a:lnTo>
                  <a:lnTo>
                    <a:pt x="2296" y="1035"/>
                  </a:lnTo>
                  <a:lnTo>
                    <a:pt x="2267" y="1073"/>
                  </a:lnTo>
                  <a:lnTo>
                    <a:pt x="2060" y="1326"/>
                  </a:lnTo>
                  <a:lnTo>
                    <a:pt x="1692" y="1844"/>
                  </a:lnTo>
                  <a:lnTo>
                    <a:pt x="1698" y="1762"/>
                  </a:lnTo>
                  <a:lnTo>
                    <a:pt x="1565" y="1793"/>
                  </a:lnTo>
                  <a:lnTo>
                    <a:pt x="1541" y="1713"/>
                  </a:lnTo>
                  <a:lnTo>
                    <a:pt x="1465" y="1769"/>
                  </a:lnTo>
                  <a:lnTo>
                    <a:pt x="1441" y="1669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89" y="1338"/>
                  </a:lnTo>
                  <a:lnTo>
                    <a:pt x="1756" y="1257"/>
                  </a:lnTo>
                  <a:lnTo>
                    <a:pt x="1823" y="1177"/>
                  </a:lnTo>
                  <a:lnTo>
                    <a:pt x="1890" y="1093"/>
                  </a:lnTo>
                  <a:lnTo>
                    <a:pt x="2183" y="689"/>
                  </a:lnTo>
                  <a:lnTo>
                    <a:pt x="2390" y="369"/>
                  </a:lnTo>
                  <a:lnTo>
                    <a:pt x="2405" y="349"/>
                  </a:lnTo>
                  <a:lnTo>
                    <a:pt x="2412" y="327"/>
                  </a:lnTo>
                  <a:lnTo>
                    <a:pt x="2416" y="304"/>
                  </a:lnTo>
                  <a:lnTo>
                    <a:pt x="2414" y="280"/>
                  </a:lnTo>
                  <a:lnTo>
                    <a:pt x="2410" y="257"/>
                  </a:lnTo>
                  <a:lnTo>
                    <a:pt x="2405" y="231"/>
                  </a:lnTo>
                  <a:lnTo>
                    <a:pt x="2401" y="207"/>
                  </a:lnTo>
                  <a:lnTo>
                    <a:pt x="2400" y="182"/>
                  </a:lnTo>
                  <a:lnTo>
                    <a:pt x="2400" y="157"/>
                  </a:lnTo>
                  <a:lnTo>
                    <a:pt x="2407" y="131"/>
                  </a:lnTo>
                  <a:lnTo>
                    <a:pt x="2420" y="106"/>
                  </a:lnTo>
                  <a:lnTo>
                    <a:pt x="2440" y="82"/>
                  </a:lnTo>
                  <a:lnTo>
                    <a:pt x="2470" y="57"/>
                  </a:lnTo>
                  <a:lnTo>
                    <a:pt x="2510" y="33"/>
                  </a:lnTo>
                  <a:lnTo>
                    <a:pt x="26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89" name="Oval 19">
              <a:extLst>
                <a:ext uri="{FF2B5EF4-FFF2-40B4-BE49-F238E27FC236}">
                  <a16:creationId xmlns:a16="http://schemas.microsoft.com/office/drawing/2014/main" id="{B9C37C1B-F8A9-48AD-ABA4-C1BD4BDD0F95}"/>
                </a:ext>
              </a:extLst>
            </p:cNvPr>
            <p:cNvSpPr/>
            <p:nvPr/>
          </p:nvSpPr>
          <p:spPr>
            <a:xfrm rot="7840081">
              <a:off x="3586804" y="1467179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90" name="Oval 12287">
              <a:extLst>
                <a:ext uri="{FF2B5EF4-FFF2-40B4-BE49-F238E27FC236}">
                  <a16:creationId xmlns:a16="http://schemas.microsoft.com/office/drawing/2014/main" id="{A377721E-E48C-4A19-81A9-72DB12437466}"/>
                </a:ext>
              </a:extLst>
            </p:cNvPr>
            <p:cNvSpPr/>
            <p:nvPr/>
          </p:nvSpPr>
          <p:spPr>
            <a:xfrm>
              <a:off x="4229581" y="2162779"/>
              <a:ext cx="282062" cy="281027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91" name="Parallelogram 8">
              <a:extLst>
                <a:ext uri="{FF2B5EF4-FFF2-40B4-BE49-F238E27FC236}">
                  <a16:creationId xmlns:a16="http://schemas.microsoft.com/office/drawing/2014/main" id="{1AFB9642-ECF9-4FE5-9B03-243282BF3D7A}"/>
                </a:ext>
              </a:extLst>
            </p:cNvPr>
            <p:cNvSpPr/>
            <p:nvPr/>
          </p:nvSpPr>
          <p:spPr>
            <a:xfrm>
              <a:off x="4912032" y="1041811"/>
              <a:ext cx="273280" cy="166694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92" name="Parallelogram 8">
              <a:extLst>
                <a:ext uri="{FF2B5EF4-FFF2-40B4-BE49-F238E27FC236}">
                  <a16:creationId xmlns:a16="http://schemas.microsoft.com/office/drawing/2014/main" id="{18375353-3718-44BC-9FA2-A26491B2C1C0}"/>
                </a:ext>
              </a:extLst>
            </p:cNvPr>
            <p:cNvSpPr/>
            <p:nvPr/>
          </p:nvSpPr>
          <p:spPr>
            <a:xfrm>
              <a:off x="4118225" y="1037486"/>
              <a:ext cx="273280" cy="166694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93" name="Rounded Rectangle 8">
              <a:extLst>
                <a:ext uri="{FF2B5EF4-FFF2-40B4-BE49-F238E27FC236}">
                  <a16:creationId xmlns:a16="http://schemas.microsoft.com/office/drawing/2014/main" id="{F21F4706-2269-4A6F-B3ED-D504FA6B9FA1}"/>
                </a:ext>
              </a:extLst>
            </p:cNvPr>
            <p:cNvSpPr/>
            <p:nvPr/>
          </p:nvSpPr>
          <p:spPr>
            <a:xfrm>
              <a:off x="3935401" y="1256727"/>
              <a:ext cx="262075" cy="197747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6AFBAC7B-E17A-446C-B760-72494A5F2EC1}"/>
              </a:ext>
            </a:extLst>
          </p:cNvPr>
          <p:cNvSpPr/>
          <p:nvPr/>
        </p:nvSpPr>
        <p:spPr>
          <a:xfrm>
            <a:off x="5629928" y="6221558"/>
            <a:ext cx="948541" cy="310325"/>
          </a:xfrm>
          <a:prstGeom prst="ellipse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E9696DE-A1A5-4801-8BBF-5F4A015810BD}"/>
              </a:ext>
            </a:extLst>
          </p:cNvPr>
          <p:cNvGrpSpPr/>
          <p:nvPr/>
        </p:nvGrpSpPr>
        <p:grpSpPr>
          <a:xfrm>
            <a:off x="922134" y="4592408"/>
            <a:ext cx="3555810" cy="1454244"/>
            <a:chOff x="5375474" y="2822446"/>
            <a:chExt cx="3312368" cy="1454244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0B3F7C7-3A3D-4A1D-AE3D-569DBEB95ADB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به صورت کلی، این قالب پاورپوینت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DNA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ترکیبی از جذابیت، حرفه‌ای بودن و قابلیت ویرایش را بطور عالی ترکیب کرده و برای شما بهترین راه برای ارائه محتوای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DNA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را فراهم می‌کند.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5C33F92-21EB-4230-BB75-A3D84D74144F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A62E8FD-9232-4A9D-9A13-3A3EE5D7D0CA}"/>
              </a:ext>
            </a:extLst>
          </p:cNvPr>
          <p:cNvGrpSpPr/>
          <p:nvPr/>
        </p:nvGrpSpPr>
        <p:grpSpPr>
          <a:xfrm>
            <a:off x="7710689" y="1837340"/>
            <a:ext cx="3606423" cy="1454244"/>
            <a:chOff x="5375474" y="2822446"/>
            <a:chExt cx="3312368" cy="1454244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98D1460-80B6-497C-B4B9-F1CD970BECDB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از طریق این پاورپوینت، جذابیت محتوا و ظاهر حرفتان، کاربر را به خرید و دانلود این قالب وا می‌دارد. همچنین اطمینان حاصل می‌شود که محتوای بی‌نظیر این پاورپوینت، نه تنها اطلاعات مفیدی را ارایه می‌دهد، بلکه ارتباطات موثر و آسان را نیز تسهیل می‌کند.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B334FBB-6A7D-4890-8ED0-C0D0D9B4472B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مطالب شما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641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Block Arc 7">
            <a:extLst>
              <a:ext uri="{FF2B5EF4-FFF2-40B4-BE49-F238E27FC236}">
                <a16:creationId xmlns:a16="http://schemas.microsoft.com/office/drawing/2014/main" id="{8604B045-6D8B-4EB4-BEE4-6C566FF4E527}"/>
              </a:ext>
            </a:extLst>
          </p:cNvPr>
          <p:cNvSpPr/>
          <p:nvPr/>
        </p:nvSpPr>
        <p:spPr>
          <a:xfrm flipV="1">
            <a:off x="1146225" y="1966265"/>
            <a:ext cx="7903879" cy="2008900"/>
          </a:xfrm>
          <a:custGeom>
            <a:avLst/>
            <a:gdLst/>
            <a:ahLst/>
            <a:cxnLst/>
            <a:rect l="l" t="t" r="r" b="b"/>
            <a:pathLst>
              <a:path w="7903879" h="2008900">
                <a:moveTo>
                  <a:pt x="1008112" y="0"/>
                </a:moveTo>
                <a:cubicBezTo>
                  <a:pt x="1562433" y="0"/>
                  <a:pt x="2012259" y="447393"/>
                  <a:pt x="2015854" y="1000788"/>
                </a:cubicBezTo>
                <a:lnTo>
                  <a:pt x="2017300" y="1000788"/>
                </a:lnTo>
                <a:cubicBezTo>
                  <a:pt x="2017300" y="1527632"/>
                  <a:pt x="2444392" y="1954724"/>
                  <a:pt x="2971236" y="1954724"/>
                </a:cubicBezTo>
                <a:cubicBezTo>
                  <a:pt x="3495636" y="1954724"/>
                  <a:pt x="3921207" y="1531586"/>
                  <a:pt x="3924802" y="1008112"/>
                </a:cubicBezTo>
                <a:lnTo>
                  <a:pt x="3924531" y="1008112"/>
                </a:lnTo>
                <a:cubicBezTo>
                  <a:pt x="3924531" y="451347"/>
                  <a:pt x="4375878" y="0"/>
                  <a:pt x="4932643" y="0"/>
                </a:cubicBezTo>
                <a:cubicBezTo>
                  <a:pt x="5486964" y="0"/>
                  <a:pt x="5936790" y="447393"/>
                  <a:pt x="5940385" y="1000788"/>
                </a:cubicBezTo>
                <a:lnTo>
                  <a:pt x="5941831" y="1000788"/>
                </a:lnTo>
                <a:cubicBezTo>
                  <a:pt x="5941831" y="1527632"/>
                  <a:pt x="6368923" y="1954724"/>
                  <a:pt x="6895767" y="1954724"/>
                </a:cubicBezTo>
                <a:cubicBezTo>
                  <a:pt x="7422611" y="1954724"/>
                  <a:pt x="7849703" y="1527632"/>
                  <a:pt x="7849703" y="1000788"/>
                </a:cubicBezTo>
                <a:lnTo>
                  <a:pt x="7903879" y="1000788"/>
                </a:lnTo>
                <a:cubicBezTo>
                  <a:pt x="7903879" y="1557553"/>
                  <a:pt x="7452532" y="2008900"/>
                  <a:pt x="6895767" y="2008900"/>
                </a:cubicBezTo>
                <a:cubicBezTo>
                  <a:pt x="6341446" y="2008900"/>
                  <a:pt x="5891620" y="1561507"/>
                  <a:pt x="5888025" y="1008112"/>
                </a:cubicBezTo>
                <a:lnTo>
                  <a:pt x="5886579" y="1008112"/>
                </a:lnTo>
                <a:cubicBezTo>
                  <a:pt x="5886579" y="481268"/>
                  <a:pt x="5459487" y="54176"/>
                  <a:pt x="4932643" y="54176"/>
                </a:cubicBezTo>
                <a:cubicBezTo>
                  <a:pt x="4408244" y="54176"/>
                  <a:pt x="3982672" y="477314"/>
                  <a:pt x="3979077" y="1000788"/>
                </a:cubicBezTo>
                <a:lnTo>
                  <a:pt x="3979348" y="1000788"/>
                </a:lnTo>
                <a:cubicBezTo>
                  <a:pt x="3979348" y="1557553"/>
                  <a:pt x="3528001" y="2008900"/>
                  <a:pt x="2971236" y="2008900"/>
                </a:cubicBezTo>
                <a:cubicBezTo>
                  <a:pt x="2416915" y="2008900"/>
                  <a:pt x="1967089" y="1561507"/>
                  <a:pt x="1963494" y="1008112"/>
                </a:cubicBezTo>
                <a:lnTo>
                  <a:pt x="1962048" y="1008112"/>
                </a:lnTo>
                <a:cubicBezTo>
                  <a:pt x="1962048" y="481268"/>
                  <a:pt x="1534956" y="54176"/>
                  <a:pt x="1008112" y="54176"/>
                </a:cubicBezTo>
                <a:cubicBezTo>
                  <a:pt x="481268" y="54176"/>
                  <a:pt x="54176" y="481268"/>
                  <a:pt x="54176" y="1008112"/>
                </a:cubicBez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E27349D-DAD3-49F5-A898-B02E568A7036}"/>
              </a:ext>
            </a:extLst>
          </p:cNvPr>
          <p:cNvSpPr/>
          <p:nvPr/>
        </p:nvSpPr>
        <p:spPr>
          <a:xfrm>
            <a:off x="1697904" y="2542488"/>
            <a:ext cx="866378" cy="8663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6A043E-D640-4CA5-9163-E3FCB60F376B}"/>
              </a:ext>
            </a:extLst>
          </p:cNvPr>
          <p:cNvSpPr/>
          <p:nvPr/>
        </p:nvSpPr>
        <p:spPr>
          <a:xfrm>
            <a:off x="3663998" y="2542488"/>
            <a:ext cx="866378" cy="86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E41D47-7471-4AD8-876E-1B5D9478CC91}"/>
              </a:ext>
            </a:extLst>
          </p:cNvPr>
          <p:cNvSpPr/>
          <p:nvPr/>
        </p:nvSpPr>
        <p:spPr>
          <a:xfrm>
            <a:off x="5630092" y="2542488"/>
            <a:ext cx="866378" cy="8663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DFD35C-355D-400A-8D67-9CBF7A7C5A02}"/>
              </a:ext>
            </a:extLst>
          </p:cNvPr>
          <p:cNvSpPr/>
          <p:nvPr/>
        </p:nvSpPr>
        <p:spPr>
          <a:xfrm>
            <a:off x="7596186" y="2542488"/>
            <a:ext cx="866378" cy="866378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096ED6-F319-4112-A48D-C9D12A836AE5}"/>
              </a:ext>
            </a:extLst>
          </p:cNvPr>
          <p:cNvGrpSpPr/>
          <p:nvPr/>
        </p:nvGrpSpPr>
        <p:grpSpPr>
          <a:xfrm>
            <a:off x="1346703" y="4416979"/>
            <a:ext cx="1625933" cy="2021008"/>
            <a:chOff x="575693" y="4105536"/>
            <a:chExt cx="1625933" cy="20210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88D48B-0CBD-4EBD-B8D4-126640DC7CC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DA8169-79FB-4514-BAA6-D04D652A2737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5F6446-7ED6-48EF-9C42-896436125397}"/>
              </a:ext>
            </a:extLst>
          </p:cNvPr>
          <p:cNvGrpSpPr/>
          <p:nvPr/>
        </p:nvGrpSpPr>
        <p:grpSpPr>
          <a:xfrm>
            <a:off x="3316267" y="4416979"/>
            <a:ext cx="1625933" cy="2021008"/>
            <a:chOff x="575693" y="4105536"/>
            <a:chExt cx="1625933" cy="20210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3A612C-9A21-413F-AB10-BED6CB75A25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624225-80E4-4376-B118-7B60F751374A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76FEA-917E-42C8-B367-ABAFF7B016B2}"/>
              </a:ext>
            </a:extLst>
          </p:cNvPr>
          <p:cNvGrpSpPr/>
          <p:nvPr/>
        </p:nvGrpSpPr>
        <p:grpSpPr>
          <a:xfrm>
            <a:off x="5285831" y="4416979"/>
            <a:ext cx="1625933" cy="2021008"/>
            <a:chOff x="575693" y="4105536"/>
            <a:chExt cx="1625933" cy="20210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D2D7B5-9339-40BA-8BB4-377F47BB48C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A537BE-852C-46E4-A875-3CBB8BC9B100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F65FD6-83F5-40F3-B3DD-853FC11ADBFB}"/>
              </a:ext>
            </a:extLst>
          </p:cNvPr>
          <p:cNvGrpSpPr/>
          <p:nvPr/>
        </p:nvGrpSpPr>
        <p:grpSpPr>
          <a:xfrm>
            <a:off x="7255395" y="4416979"/>
            <a:ext cx="1625933" cy="2021008"/>
            <a:chOff x="575693" y="4105536"/>
            <a:chExt cx="1625933" cy="202100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A9AF34-D962-430F-8D98-1ACD75B5B2A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3FA32D-731E-4333-A09E-6C607CB89772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0" name="막힌 원호 3">
            <a:extLst>
              <a:ext uri="{FF2B5EF4-FFF2-40B4-BE49-F238E27FC236}">
                <a16:creationId xmlns:a16="http://schemas.microsoft.com/office/drawing/2014/main" id="{6917349C-3AD1-4CD8-8283-8236531EA490}"/>
              </a:ext>
            </a:extLst>
          </p:cNvPr>
          <p:cNvSpPr/>
          <p:nvPr/>
        </p:nvSpPr>
        <p:spPr>
          <a:xfrm>
            <a:off x="1147577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막힌 원호 38">
            <a:extLst>
              <a:ext uri="{FF2B5EF4-FFF2-40B4-BE49-F238E27FC236}">
                <a16:creationId xmlns:a16="http://schemas.microsoft.com/office/drawing/2014/main" id="{2DB1BEE9-8154-400E-A00E-5CDC0DC74E01}"/>
              </a:ext>
            </a:extLst>
          </p:cNvPr>
          <p:cNvSpPr/>
          <p:nvPr/>
        </p:nvSpPr>
        <p:spPr>
          <a:xfrm rot="10800000">
            <a:off x="3112770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막힌 원호 39">
            <a:extLst>
              <a:ext uri="{FF2B5EF4-FFF2-40B4-BE49-F238E27FC236}">
                <a16:creationId xmlns:a16="http://schemas.microsoft.com/office/drawing/2014/main" id="{82DD56FA-74F1-4734-A321-C5568529127D}"/>
              </a:ext>
            </a:extLst>
          </p:cNvPr>
          <p:cNvSpPr/>
          <p:nvPr/>
        </p:nvSpPr>
        <p:spPr>
          <a:xfrm>
            <a:off x="5077963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막힌 원호 40">
            <a:extLst>
              <a:ext uri="{FF2B5EF4-FFF2-40B4-BE49-F238E27FC236}">
                <a16:creationId xmlns:a16="http://schemas.microsoft.com/office/drawing/2014/main" id="{594581A7-0D53-4187-9591-A629F8F9F725}"/>
              </a:ext>
            </a:extLst>
          </p:cNvPr>
          <p:cNvSpPr/>
          <p:nvPr/>
        </p:nvSpPr>
        <p:spPr>
          <a:xfrm rot="10800000">
            <a:off x="7043155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B8BA1C-7283-4C3B-A13B-88CDA3C75843}"/>
              </a:ext>
            </a:extLst>
          </p:cNvPr>
          <p:cNvGrpSpPr/>
          <p:nvPr/>
        </p:nvGrpSpPr>
        <p:grpSpPr>
          <a:xfrm>
            <a:off x="7929833" y="3800822"/>
            <a:ext cx="288032" cy="288032"/>
            <a:chOff x="1475656" y="1654935"/>
            <a:chExt cx="288032" cy="28803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F43F7DE-2B66-48CA-8BCA-64764AED910E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26" name="Flowchart: Extract 25">
              <a:extLst>
                <a:ext uri="{FF2B5EF4-FFF2-40B4-BE49-F238E27FC236}">
                  <a16:creationId xmlns:a16="http://schemas.microsoft.com/office/drawing/2014/main" id="{91FD99CE-1834-4A24-B9D5-971083F1CC04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D31522-63CF-44C5-9C0B-08A70E3AC086}"/>
              </a:ext>
            </a:extLst>
          </p:cNvPr>
          <p:cNvGrpSpPr/>
          <p:nvPr/>
        </p:nvGrpSpPr>
        <p:grpSpPr>
          <a:xfrm>
            <a:off x="1987077" y="1850824"/>
            <a:ext cx="288032" cy="288032"/>
            <a:chOff x="1475656" y="1654935"/>
            <a:chExt cx="288032" cy="2880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0DBAB17-2111-45AC-95CC-5437F07487C4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29" name="Flowchart: Extract 28">
              <a:extLst>
                <a:ext uri="{FF2B5EF4-FFF2-40B4-BE49-F238E27FC236}">
                  <a16:creationId xmlns:a16="http://schemas.microsoft.com/office/drawing/2014/main" id="{7D11DCF8-0058-40F9-BBB6-D4DC383AE0F8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9A8222-DD7A-4331-B6CB-61D0ECCB019F}"/>
              </a:ext>
            </a:extLst>
          </p:cNvPr>
          <p:cNvGrpSpPr/>
          <p:nvPr/>
        </p:nvGrpSpPr>
        <p:grpSpPr>
          <a:xfrm>
            <a:off x="3988443" y="3793049"/>
            <a:ext cx="288032" cy="288032"/>
            <a:chOff x="1475656" y="1654935"/>
            <a:chExt cx="288032" cy="28803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B183DCB-8464-4BA0-A319-9143DE6D7C7F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2" name="Flowchart: Extract 31">
              <a:extLst>
                <a:ext uri="{FF2B5EF4-FFF2-40B4-BE49-F238E27FC236}">
                  <a16:creationId xmlns:a16="http://schemas.microsoft.com/office/drawing/2014/main" id="{201A4961-41B3-470B-B139-03CD386099CD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96EAAF-A1B8-4E8F-A89B-3D7A9D775808}"/>
              </a:ext>
            </a:extLst>
          </p:cNvPr>
          <p:cNvGrpSpPr/>
          <p:nvPr/>
        </p:nvGrpSpPr>
        <p:grpSpPr>
          <a:xfrm>
            <a:off x="5928466" y="1860349"/>
            <a:ext cx="288032" cy="288032"/>
            <a:chOff x="1475656" y="1654935"/>
            <a:chExt cx="288032" cy="28803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C290DD-E5A1-4053-90C4-119AD2A747BD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5" name="Flowchart: Extract 34">
              <a:extLst>
                <a:ext uri="{FF2B5EF4-FFF2-40B4-BE49-F238E27FC236}">
                  <a16:creationId xmlns:a16="http://schemas.microsoft.com/office/drawing/2014/main" id="{BCBDB0FD-4A65-4BBD-9124-96945B1926C9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Oval 61">
            <a:extLst>
              <a:ext uri="{FF2B5EF4-FFF2-40B4-BE49-F238E27FC236}">
                <a16:creationId xmlns:a16="http://schemas.microsoft.com/office/drawing/2014/main" id="{1A1D5901-B748-405D-B751-BAC58398DD1E}"/>
              </a:ext>
            </a:extLst>
          </p:cNvPr>
          <p:cNvSpPr/>
          <p:nvPr/>
        </p:nvSpPr>
        <p:spPr>
          <a:xfrm>
            <a:off x="9550524" y="2542488"/>
            <a:ext cx="866378" cy="8663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37" name="Group 69">
            <a:extLst>
              <a:ext uri="{FF2B5EF4-FFF2-40B4-BE49-F238E27FC236}">
                <a16:creationId xmlns:a16="http://schemas.microsoft.com/office/drawing/2014/main" id="{0461461E-F04D-4BDD-9980-1DEEC82CE7AD}"/>
              </a:ext>
            </a:extLst>
          </p:cNvPr>
          <p:cNvGrpSpPr/>
          <p:nvPr/>
        </p:nvGrpSpPr>
        <p:grpSpPr>
          <a:xfrm>
            <a:off x="9224959" y="4416979"/>
            <a:ext cx="1625933" cy="2021008"/>
            <a:chOff x="575693" y="4105536"/>
            <a:chExt cx="1625933" cy="202100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D54DE8-A236-4A3F-8D25-BD3EC3EC68D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70CEE9-F14D-4BAE-B069-F910A4FAE518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0" name="막힌 원호 46">
            <a:extLst>
              <a:ext uri="{FF2B5EF4-FFF2-40B4-BE49-F238E27FC236}">
                <a16:creationId xmlns:a16="http://schemas.microsoft.com/office/drawing/2014/main" id="{C66BEE02-206A-4343-ADEB-BEDD2E76D0AF}"/>
              </a:ext>
            </a:extLst>
          </p:cNvPr>
          <p:cNvSpPr/>
          <p:nvPr/>
        </p:nvSpPr>
        <p:spPr>
          <a:xfrm>
            <a:off x="8998395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8A7FFEF2-16F5-4EB3-98AB-4C5AF940E2A1}"/>
              </a:ext>
            </a:extLst>
          </p:cNvPr>
          <p:cNvGrpSpPr/>
          <p:nvPr/>
        </p:nvGrpSpPr>
        <p:grpSpPr>
          <a:xfrm>
            <a:off x="9848898" y="1860349"/>
            <a:ext cx="288032" cy="288032"/>
            <a:chOff x="1475656" y="1654935"/>
            <a:chExt cx="288032" cy="288032"/>
          </a:xfrm>
        </p:grpSpPr>
        <p:sp>
          <p:nvSpPr>
            <p:cNvPr id="42" name="Oval 55">
              <a:extLst>
                <a:ext uri="{FF2B5EF4-FFF2-40B4-BE49-F238E27FC236}">
                  <a16:creationId xmlns:a16="http://schemas.microsoft.com/office/drawing/2014/main" id="{2891E552-BA8D-4E8F-B40B-F65EECC8B8DC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43" name="Flowchart: Extract 56">
              <a:extLst>
                <a:ext uri="{FF2B5EF4-FFF2-40B4-BE49-F238E27FC236}">
                  <a16:creationId xmlns:a16="http://schemas.microsoft.com/office/drawing/2014/main" id="{901FE8F5-E607-4626-81AC-46E9F08402EF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4" name="Isosceles Triangle 51">
            <a:extLst>
              <a:ext uri="{FF2B5EF4-FFF2-40B4-BE49-F238E27FC236}">
                <a16:creationId xmlns:a16="http://schemas.microsoft.com/office/drawing/2014/main" id="{E014B678-DF23-4447-80F4-FC3CAC374FD1}"/>
              </a:ext>
            </a:extLst>
          </p:cNvPr>
          <p:cNvSpPr/>
          <p:nvPr/>
        </p:nvSpPr>
        <p:spPr>
          <a:xfrm>
            <a:off x="1980032" y="284242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5F0D0034-C47A-44B2-A1E2-AAD483BED333}"/>
              </a:ext>
            </a:extLst>
          </p:cNvPr>
          <p:cNvSpPr/>
          <p:nvPr/>
        </p:nvSpPr>
        <p:spPr>
          <a:xfrm>
            <a:off x="3939112" y="281294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A854C850-1D8F-4E5E-8320-6CF3C545BC52}"/>
              </a:ext>
            </a:extLst>
          </p:cNvPr>
          <p:cNvSpPr/>
          <p:nvPr/>
        </p:nvSpPr>
        <p:spPr>
          <a:xfrm rot="18805991">
            <a:off x="5875166" y="278759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id="{62723B55-A643-4D47-AA36-A01F18B1C0B3}"/>
              </a:ext>
            </a:extLst>
          </p:cNvPr>
          <p:cNvSpPr/>
          <p:nvPr/>
        </p:nvSpPr>
        <p:spPr>
          <a:xfrm>
            <a:off x="7843200" y="28205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id="{DFCF6954-DA03-4328-A44E-E034133E4773}"/>
              </a:ext>
            </a:extLst>
          </p:cNvPr>
          <p:cNvSpPr/>
          <p:nvPr/>
        </p:nvSpPr>
        <p:spPr>
          <a:xfrm>
            <a:off x="9826351" y="281294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7545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D314D8A1-257A-4FE7-ACB7-A3D9AA1BEE60}"/>
              </a:ext>
            </a:extLst>
          </p:cNvPr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EE2A40F-DCB8-4A31-9855-31C8EC7EBA1A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" name="사각형: 둥근 모서리 32">
              <a:extLst>
                <a:ext uri="{FF2B5EF4-FFF2-40B4-BE49-F238E27FC236}">
                  <a16:creationId xmlns:a16="http://schemas.microsoft.com/office/drawing/2014/main" id="{F549FEBC-34BE-4460-B029-31A6271D0593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" name="사각형: 둥근 모서리 44">
              <a:extLst>
                <a:ext uri="{FF2B5EF4-FFF2-40B4-BE49-F238E27FC236}">
                  <a16:creationId xmlns:a16="http://schemas.microsoft.com/office/drawing/2014/main" id="{958E184B-2CFD-4E38-A784-26BC96D2F454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" name="사각형: 둥근 모서리 60">
              <a:extLst>
                <a:ext uri="{FF2B5EF4-FFF2-40B4-BE49-F238E27FC236}">
                  <a16:creationId xmlns:a16="http://schemas.microsoft.com/office/drawing/2014/main" id="{5974FF9C-FA05-4CDF-97A3-3A0066AA3EBC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8" name="Block Arc 7">
            <a:extLst>
              <a:ext uri="{FF2B5EF4-FFF2-40B4-BE49-F238E27FC236}">
                <a16:creationId xmlns:a16="http://schemas.microsoft.com/office/drawing/2014/main" id="{017934C3-482B-43A1-9F4E-F70FFCE74F3C}"/>
              </a:ext>
            </a:extLst>
          </p:cNvPr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FB12175F-7AD1-4287-AC43-FFEB55D056E0}"/>
              </a:ext>
            </a:extLst>
          </p:cNvPr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F052608B-FB04-4FA6-99C9-FF5FFD58BA98}"/>
              </a:ext>
            </a:extLst>
          </p:cNvPr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71C3BF7F-E55B-47E1-ADD4-A94E5816A838}"/>
              </a:ext>
            </a:extLst>
          </p:cNvPr>
          <p:cNvSpPr/>
          <p:nvPr/>
        </p:nvSpPr>
        <p:spPr>
          <a:xfrm rot="16200000">
            <a:off x="4239239" y="206085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97270B-22A1-479F-B1C9-DD15F360EC27}"/>
              </a:ext>
            </a:extLst>
          </p:cNvPr>
          <p:cNvGrpSpPr/>
          <p:nvPr/>
        </p:nvGrpSpPr>
        <p:grpSpPr>
          <a:xfrm>
            <a:off x="4491711" y="2309860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A2509E-DEE1-479F-A9C7-4E93271D0E1B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ضعف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56A7EF-AF31-4ADC-9B4E-9F6C63D58631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نقاط قوت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43F4EF-2C52-41AA-B023-CDFC4E842B2F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فرصت ها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148D6C-AD09-4FF5-9F5A-206E355972AA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تهدیدها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7" name="타원 4">
            <a:extLst>
              <a:ext uri="{FF2B5EF4-FFF2-40B4-BE49-F238E27FC236}">
                <a16:creationId xmlns:a16="http://schemas.microsoft.com/office/drawing/2014/main" id="{2C9821E8-7639-4245-BDCD-352AEBE2B55F}"/>
              </a:ext>
            </a:extLst>
          </p:cNvPr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id="{E4F42BAA-8E80-422C-A9C9-6B6180E84AFC}"/>
              </a:ext>
            </a:extLst>
          </p:cNvPr>
          <p:cNvGrpSpPr/>
          <p:nvPr/>
        </p:nvGrpSpPr>
        <p:grpSpPr>
          <a:xfrm>
            <a:off x="1386250" y="2141772"/>
            <a:ext cx="2936722" cy="1447692"/>
            <a:chOff x="270023" y="1638319"/>
            <a:chExt cx="2605242" cy="14621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E80350-692D-4EA5-8FB3-2A7F6A7029E9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18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این اسلایدها به عنوان اسلایدهای کمکی طراحی شده‌اند. شما می‌توانید آن‌ها را ویرایش کنید و از آن‌ها به عنوان اشکال، جداول و محتوای کمکی در ارائه‌ی خود استفاده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2414D1-11A5-4EBB-9DE8-D19737C9F6C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CA214F59-460D-47C4-9A21-D35CE0CE48FB}"/>
              </a:ext>
            </a:extLst>
          </p:cNvPr>
          <p:cNvGrpSpPr/>
          <p:nvPr/>
        </p:nvGrpSpPr>
        <p:grpSpPr>
          <a:xfrm>
            <a:off x="1386250" y="4249900"/>
            <a:ext cx="2936722" cy="1447692"/>
            <a:chOff x="270023" y="1638319"/>
            <a:chExt cx="2605242" cy="146217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FB61A6-D8E1-4D59-A8B2-D8F7DF3847D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18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در این قالب پاورپوینت، شما با مفاهیم مهم در زمینه‌ی ژنتیک و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DNA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آشنا می‌شوید. اسلایدهای ابتدایی با حرکت‌های جذاب و تصاویر زیبا، موضوعات را به شکلی قابل فهم و جذاب ارائه می‌دهند.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9D7CF2-8C71-4AF0-AF26-4996A6497FE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0F9879FB-C1E0-458E-8D78-C87BFA72F7B5}"/>
              </a:ext>
            </a:extLst>
          </p:cNvPr>
          <p:cNvGrpSpPr/>
          <p:nvPr/>
        </p:nvGrpSpPr>
        <p:grpSpPr>
          <a:xfrm>
            <a:off x="7854124" y="2141772"/>
            <a:ext cx="2936722" cy="1724691"/>
            <a:chOff x="270023" y="1638319"/>
            <a:chExt cx="2605242" cy="17419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226336-FCEB-4FA9-A042-AB6B5AB1763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468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این اسلایدها به صورت کاملاً حرفه‌ای و متحرک طراحی شده‌اند و مرتبط با ارائه‌ی شما خواهند بود. آن‌ها موضوعات مهمی را پوشش می‌دهند و با استفاده از تصاویر، نمودارها و جداول، اطلاعات را به شکل جذابی ارائه می‌دهند.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CB09D5-989F-4C76-85ED-2930A323B46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F5124B37-3AA3-40B2-BB4B-2EE399AD9780}"/>
              </a:ext>
            </a:extLst>
          </p:cNvPr>
          <p:cNvGrpSpPr/>
          <p:nvPr/>
        </p:nvGrpSpPr>
        <p:grpSpPr>
          <a:xfrm>
            <a:off x="7858316" y="4249900"/>
            <a:ext cx="2936722" cy="1447692"/>
            <a:chOff x="270023" y="1638319"/>
            <a:chExt cx="2605242" cy="146217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74117E-4542-4F0F-AAB2-5125C854D4ED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18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در انتهای قالب پاورپوینت، یک نتیجه‌گیری قرار دهید که کاربر را ترغیب به دانلود و خرید این قالب کند. از این طریق، او احساس نیاز به استفاده از این محصول خواهد کرد12.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CB2F26-509D-48D0-8FDB-5ABD1A645763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6CADA9-7927-4A22-AB67-B127749D02E1}"/>
              </a:ext>
            </a:extLst>
          </p:cNvPr>
          <p:cNvGrpSpPr/>
          <p:nvPr/>
        </p:nvGrpSpPr>
        <p:grpSpPr>
          <a:xfrm>
            <a:off x="5058308" y="2731669"/>
            <a:ext cx="2105376" cy="2367814"/>
            <a:chOff x="7322277" y="4321169"/>
            <a:chExt cx="1919053" cy="2158265"/>
          </a:xfrm>
          <a:solidFill>
            <a:schemeClr val="bg1">
              <a:lumMod val="85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60F5670-40BA-4B19-90A4-CB19E4A3B90A}"/>
                </a:ext>
              </a:extLst>
            </p:cNvPr>
            <p:cNvSpPr/>
            <p:nvPr/>
          </p:nvSpPr>
          <p:spPr>
            <a:xfrm>
              <a:off x="7992414" y="5103900"/>
              <a:ext cx="575537" cy="575537"/>
            </a:xfrm>
            <a:custGeom>
              <a:avLst/>
              <a:gdLst>
                <a:gd name="connsiteX0" fmla="*/ 298183 w 575537"/>
                <a:gd name="connsiteY0" fmla="*/ 531276 h 575537"/>
                <a:gd name="connsiteX1" fmla="*/ 531276 w 575537"/>
                <a:gd name="connsiteY1" fmla="*/ 298183 h 575537"/>
                <a:gd name="connsiteX2" fmla="*/ 298183 w 575537"/>
                <a:gd name="connsiteY2" fmla="*/ 65091 h 575537"/>
                <a:gd name="connsiteX3" fmla="*/ 65091 w 575537"/>
                <a:gd name="connsiteY3" fmla="*/ 298183 h 575537"/>
                <a:gd name="connsiteX4" fmla="*/ 298183 w 575537"/>
                <a:gd name="connsiteY4" fmla="*/ 531276 h 57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537" h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D3AE9A6-C879-4560-8D3D-9B8EAB1A164A}"/>
                </a:ext>
              </a:extLst>
            </p:cNvPr>
            <p:cNvSpPr/>
            <p:nvPr/>
          </p:nvSpPr>
          <p:spPr>
            <a:xfrm>
              <a:off x="7322277" y="4745313"/>
              <a:ext cx="1899274" cy="1237406"/>
            </a:xfrm>
            <a:custGeom>
              <a:avLst/>
              <a:gdLst>
                <a:gd name="connsiteX0" fmla="*/ 1860403 w 1899273"/>
                <a:gd name="connsiteY0" fmla="*/ 158931 h 1237405"/>
                <a:gd name="connsiteX1" fmla="*/ 784148 w 1899273"/>
                <a:gd name="connsiteY1" fmla="*/ 345981 h 1237405"/>
                <a:gd name="connsiteX2" fmla="*/ 84870 w 1899273"/>
                <a:gd name="connsiteY2" fmla="*/ 1183388 h 1237405"/>
                <a:gd name="connsiteX3" fmla="*/ 139546 w 1899273"/>
                <a:gd name="connsiteY3" fmla="*/ 1151733 h 1237405"/>
                <a:gd name="connsiteX4" fmla="*/ 815803 w 1899273"/>
                <a:gd name="connsiteY4" fmla="*/ 400657 h 1237405"/>
                <a:gd name="connsiteX5" fmla="*/ 1805727 w 1899273"/>
                <a:gd name="connsiteY5" fmla="*/ 190586 h 1237405"/>
                <a:gd name="connsiteX6" fmla="*/ 1860403 w 1899273"/>
                <a:gd name="connsiteY6" fmla="*/ 15893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2CCF6B-D7A8-4837-937A-43919A993A4D}"/>
                </a:ext>
              </a:extLst>
            </p:cNvPr>
            <p:cNvSpPr/>
            <p:nvPr/>
          </p:nvSpPr>
          <p:spPr>
            <a:xfrm>
              <a:off x="7342056" y="4839153"/>
              <a:ext cx="1899274" cy="1237406"/>
            </a:xfrm>
            <a:custGeom>
              <a:avLst/>
              <a:gdLst>
                <a:gd name="connsiteX0" fmla="*/ 1840624 w 1899273"/>
                <a:gd name="connsiteY0" fmla="*/ 65091 h 1237405"/>
                <a:gd name="connsiteX1" fmla="*/ 1138468 w 1899273"/>
                <a:gd name="connsiteY1" fmla="*/ 899620 h 1237405"/>
                <a:gd name="connsiteX2" fmla="*/ 65091 w 1899273"/>
                <a:gd name="connsiteY2" fmla="*/ 1089547 h 1237405"/>
                <a:gd name="connsiteX3" fmla="*/ 119767 w 1899273"/>
                <a:gd name="connsiteY3" fmla="*/ 1057893 h 1237405"/>
                <a:gd name="connsiteX4" fmla="*/ 1109691 w 1899273"/>
                <a:gd name="connsiteY4" fmla="*/ 847822 h 1237405"/>
                <a:gd name="connsiteX5" fmla="*/ 1785948 w 1899273"/>
                <a:gd name="connsiteY5" fmla="*/ 96745 h 1237405"/>
                <a:gd name="connsiteX6" fmla="*/ 1840624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3D4CA21-9574-4456-9FF0-A5E09C202437}"/>
                </a:ext>
              </a:extLst>
            </p:cNvPr>
            <p:cNvSpPr/>
            <p:nvPr/>
          </p:nvSpPr>
          <p:spPr>
            <a:xfrm>
              <a:off x="7342056" y="4744038"/>
              <a:ext cx="1899274" cy="1237406"/>
            </a:xfrm>
            <a:custGeom>
              <a:avLst/>
              <a:gdLst>
                <a:gd name="connsiteX0" fmla="*/ 65091 w 1899273"/>
                <a:gd name="connsiteY0" fmla="*/ 160206 h 1237405"/>
                <a:gd name="connsiteX1" fmla="*/ 1138468 w 1899273"/>
                <a:gd name="connsiteY1" fmla="*/ 347255 h 1237405"/>
                <a:gd name="connsiteX2" fmla="*/ 1840624 w 1899273"/>
                <a:gd name="connsiteY2" fmla="*/ 1184662 h 1237405"/>
                <a:gd name="connsiteX3" fmla="*/ 1785948 w 1899273"/>
                <a:gd name="connsiteY3" fmla="*/ 1153008 h 1237405"/>
                <a:gd name="connsiteX4" fmla="*/ 1109691 w 1899273"/>
                <a:gd name="connsiteY4" fmla="*/ 401931 h 1237405"/>
                <a:gd name="connsiteX5" fmla="*/ 119767 w 1899273"/>
                <a:gd name="connsiteY5" fmla="*/ 188983 h 1237405"/>
                <a:gd name="connsiteX6" fmla="*/ 65091 w 1899273"/>
                <a:gd name="connsiteY6" fmla="*/ 160206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E88786A-0634-497F-8596-777E6D39510F}"/>
                </a:ext>
              </a:extLst>
            </p:cNvPr>
            <p:cNvSpPr/>
            <p:nvPr/>
          </p:nvSpPr>
          <p:spPr>
            <a:xfrm>
              <a:off x="7322277" y="4839153"/>
              <a:ext cx="1899274" cy="1237406"/>
            </a:xfrm>
            <a:custGeom>
              <a:avLst/>
              <a:gdLst>
                <a:gd name="connsiteX0" fmla="*/ 84870 w 1899273"/>
                <a:gd name="connsiteY0" fmla="*/ 65091 h 1237405"/>
                <a:gd name="connsiteX1" fmla="*/ 784148 w 1899273"/>
                <a:gd name="connsiteY1" fmla="*/ 899620 h 1237405"/>
                <a:gd name="connsiteX2" fmla="*/ 1860403 w 1899273"/>
                <a:gd name="connsiteY2" fmla="*/ 1086670 h 1237405"/>
                <a:gd name="connsiteX3" fmla="*/ 1805727 w 1899273"/>
                <a:gd name="connsiteY3" fmla="*/ 1055015 h 1237405"/>
                <a:gd name="connsiteX4" fmla="*/ 815803 w 1899273"/>
                <a:gd name="connsiteY4" fmla="*/ 844944 h 1237405"/>
                <a:gd name="connsiteX5" fmla="*/ 139546 w 1899273"/>
                <a:gd name="connsiteY5" fmla="*/ 93867 h 1237405"/>
                <a:gd name="connsiteX6" fmla="*/ 84870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A10FBAD-FF29-4B04-9F16-D41B6CF42AC7}"/>
                </a:ext>
              </a:extLst>
            </p:cNvPr>
            <p:cNvSpPr/>
            <p:nvPr/>
          </p:nvSpPr>
          <p:spPr>
            <a:xfrm>
              <a:off x="7860040" y="4321169"/>
              <a:ext cx="489207" cy="2158265"/>
            </a:xfrm>
            <a:custGeom>
              <a:avLst/>
              <a:gdLst>
                <a:gd name="connsiteX0" fmla="*/ 439190 w 489206"/>
                <a:gd name="connsiteY0" fmla="*/ 2114004 h 2158265"/>
                <a:gd name="connsiteX1" fmla="*/ 65091 w 489206"/>
                <a:gd name="connsiteY1" fmla="*/ 1089547 h 2158265"/>
                <a:gd name="connsiteX2" fmla="*/ 439190 w 489206"/>
                <a:gd name="connsiteY2" fmla="*/ 65091 h 2158265"/>
                <a:gd name="connsiteX3" fmla="*/ 439190 w 489206"/>
                <a:gd name="connsiteY3" fmla="*/ 128400 h 2158265"/>
                <a:gd name="connsiteX4" fmla="*/ 128400 w 489206"/>
                <a:gd name="connsiteY4" fmla="*/ 1089547 h 2158265"/>
                <a:gd name="connsiteX5" fmla="*/ 439190 w 489206"/>
                <a:gd name="connsiteY5" fmla="*/ 2050695 h 2158265"/>
                <a:gd name="connsiteX6" fmla="*/ 439190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2007738-099E-4A65-BC20-4F187A9A8F77}"/>
                </a:ext>
              </a:extLst>
            </p:cNvPr>
            <p:cNvSpPr/>
            <p:nvPr/>
          </p:nvSpPr>
          <p:spPr>
            <a:xfrm>
              <a:off x="8234139" y="4321169"/>
              <a:ext cx="489207" cy="2158265"/>
            </a:xfrm>
            <a:custGeom>
              <a:avLst/>
              <a:gdLst>
                <a:gd name="connsiteX0" fmla="*/ 65091 w 489206"/>
                <a:gd name="connsiteY0" fmla="*/ 2114004 h 2158265"/>
                <a:gd name="connsiteX1" fmla="*/ 439190 w 489206"/>
                <a:gd name="connsiteY1" fmla="*/ 1089547 h 2158265"/>
                <a:gd name="connsiteX2" fmla="*/ 65091 w 489206"/>
                <a:gd name="connsiteY2" fmla="*/ 65091 h 2158265"/>
                <a:gd name="connsiteX3" fmla="*/ 65091 w 489206"/>
                <a:gd name="connsiteY3" fmla="*/ 128400 h 2158265"/>
                <a:gd name="connsiteX4" fmla="*/ 375881 w 489206"/>
                <a:gd name="connsiteY4" fmla="*/ 1089547 h 2158265"/>
                <a:gd name="connsiteX5" fmla="*/ 65091 w 489206"/>
                <a:gd name="connsiteY5" fmla="*/ 2050695 h 2158265"/>
                <a:gd name="connsiteX6" fmla="*/ 65091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0C5FC9E-F51F-4DCD-85EC-F7C26C5B9608}"/>
                </a:ext>
              </a:extLst>
            </p:cNvPr>
            <p:cNvSpPr/>
            <p:nvPr/>
          </p:nvSpPr>
          <p:spPr>
            <a:xfrm>
              <a:off x="8939173" y="550102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EF7DDDC-B325-45DE-8DD9-DCDEE886C26D}"/>
                </a:ext>
              </a:extLst>
            </p:cNvPr>
            <p:cNvSpPr/>
            <p:nvPr/>
          </p:nvSpPr>
          <p:spPr>
            <a:xfrm>
              <a:off x="7906083" y="454275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7D2973D-F849-4E31-A5E0-E5FBB52425E0}"/>
                </a:ext>
              </a:extLst>
            </p:cNvPr>
            <p:cNvSpPr/>
            <p:nvPr/>
          </p:nvSpPr>
          <p:spPr>
            <a:xfrm>
              <a:off x="7603926" y="5826200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7390543-3866-4E74-8EF9-6D3A9B9BE7D5}"/>
              </a:ext>
            </a:extLst>
          </p:cNvPr>
          <p:cNvSpPr txBox="1"/>
          <p:nvPr/>
        </p:nvSpPr>
        <p:spPr>
          <a:xfrm>
            <a:off x="5220229" y="3592411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B Nazanin" panose="00000400000000000000" pitchFamily="2" charset="-78"/>
              </a:rPr>
              <a:t>SWOT</a:t>
            </a:r>
            <a:endParaRPr lang="ko-KR" altLang="en-US" sz="36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78537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21F3CDD-609E-4D49-AC4B-9A8D7605BFB1}"/>
              </a:ext>
            </a:extLst>
          </p:cNvPr>
          <p:cNvSpPr/>
          <p:nvPr/>
        </p:nvSpPr>
        <p:spPr>
          <a:xfrm>
            <a:off x="5039883" y="40466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80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ko-KR" sz="3600" dirty="0">
                <a:latin typeface="+mj-lt"/>
                <a:cs typeface="B Nazanin" panose="00000400000000000000" pitchFamily="2" charset="-78"/>
              </a:rPr>
              <a:t>تصاویر و مطالب</a:t>
            </a:r>
            <a:endParaRPr lang="ko-KR" altLang="en-US" sz="3600" dirty="0"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24845" y="2090614"/>
            <a:ext cx="5751279" cy="1261884"/>
            <a:chOff x="2556780" y="1766707"/>
            <a:chExt cx="4243788" cy="1261884"/>
          </a:xfrm>
        </p:grpSpPr>
        <p:sp>
          <p:nvSpPr>
            <p:cNvPr id="6" name="TextBox 5"/>
            <p:cNvSpPr txBox="1"/>
            <p:nvPr/>
          </p:nvSpPr>
          <p:spPr>
            <a:xfrm>
              <a:off x="2556780" y="2012928"/>
              <a:ext cx="42437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قالب پاورپوینت ژنتیک و 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DNA </a:t>
              </a:r>
              <a:r>
                <a:rPr lang="fa-IR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با تم ارائه ویرایش ژنوم، به صورت رایگان در دسترس شما قرار می‌گیرد. این قالب شامل 48 اسلاید می‌باشد که در آن، اسلایدهای اولیه (تا 44 اسلاید) حاوی محتوای کاملاً حرفه‌ای و متحرک است که برای استفاده در ارائه‌های خود قرار می‌دهید. همچنین، اسلایدهای باقی مانده (4 اسلاید) به طور کامل قابل ویرایش هستند و شامل اشکال و جداولی هستند که به عنوان اسلایدهای کمکی در ارائه شما مورد استفاده قرار می‌گیرند.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6780" y="1766707"/>
              <a:ext cx="424378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8" name="Oval 7"/>
          <p:cNvSpPr/>
          <p:nvPr/>
        </p:nvSpPr>
        <p:spPr>
          <a:xfrm flipH="1">
            <a:off x="5833065" y="3335958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60532" y="3356506"/>
            <a:ext cx="4755476" cy="707886"/>
            <a:chOff x="1353016" y="1766707"/>
            <a:chExt cx="3318868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 flipH="1">
            <a:off x="5833065" y="4380074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60532" y="4400622"/>
            <a:ext cx="4755476" cy="707886"/>
            <a:chOff x="1353016" y="1766707"/>
            <a:chExt cx="3318868" cy="707886"/>
          </a:xfrm>
        </p:grpSpPr>
        <p:sp>
          <p:nvSpPr>
            <p:cNvPr id="18" name="TextBox 17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 flipH="1">
            <a:off x="5833065" y="5424190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60532" y="5444738"/>
            <a:ext cx="4755476" cy="707886"/>
            <a:chOff x="1353016" y="1766707"/>
            <a:chExt cx="3318868" cy="707886"/>
          </a:xfrm>
        </p:grpSpPr>
        <p:sp>
          <p:nvSpPr>
            <p:cNvPr id="23" name="TextBox 22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7" name="Rectangle 36">
            <a:extLst>
              <a:ext uri="{FF2B5EF4-FFF2-40B4-BE49-F238E27FC236}">
                <a16:creationId xmlns:a16="http://schemas.microsoft.com/office/drawing/2014/main" id="{466A2112-7CCA-4B18-B042-5F58F84B9EF5}"/>
              </a:ext>
            </a:extLst>
          </p:cNvPr>
          <p:cNvSpPr/>
          <p:nvPr/>
        </p:nvSpPr>
        <p:spPr>
          <a:xfrm>
            <a:off x="6024990" y="4581015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3AAC932-A9A6-440C-A4D5-6D7F7B0D606D}"/>
              </a:ext>
            </a:extLst>
          </p:cNvPr>
          <p:cNvSpPr/>
          <p:nvPr/>
        </p:nvSpPr>
        <p:spPr>
          <a:xfrm>
            <a:off x="6015267" y="5635436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0F2FDF3F-4591-4B91-A6FF-F5DFA2DEE115}"/>
              </a:ext>
            </a:extLst>
          </p:cNvPr>
          <p:cNvSpPr/>
          <p:nvPr/>
        </p:nvSpPr>
        <p:spPr>
          <a:xfrm>
            <a:off x="5988598" y="356967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99F107F-C358-6E67-4BD7-0CC1B9DA7B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08970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6085</Words>
  <Application>Microsoft Office PowerPoint</Application>
  <PresentationFormat>Widescreen</PresentationFormat>
  <Paragraphs>540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تصاویر و مطالب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ارائه نمونه کارها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2024-02-01T21:50:49Z</dcterms:created>
  <dcterms:modified xsi:type="dcterms:W3CDTF">2024-02-05T17:38:24Z</dcterms:modified>
</cp:coreProperties>
</file>