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6" r:id="rId1"/>
  </p:sldMasterIdLst>
  <p:notesMasterIdLst>
    <p:notesMasterId r:id="rId40"/>
  </p:notesMasterIdLst>
  <p:sldIdLst>
    <p:sldId id="441" r:id="rId2"/>
    <p:sldId id="442" r:id="rId3"/>
    <p:sldId id="444" r:id="rId4"/>
    <p:sldId id="443" r:id="rId5"/>
    <p:sldId id="445" r:id="rId6"/>
    <p:sldId id="300" r:id="rId7"/>
    <p:sldId id="446" r:id="rId8"/>
    <p:sldId id="448" r:id="rId9"/>
    <p:sldId id="449" r:id="rId10"/>
    <p:sldId id="289" r:id="rId11"/>
    <p:sldId id="290" r:id="rId12"/>
    <p:sldId id="450" r:id="rId13"/>
    <p:sldId id="451" r:id="rId14"/>
    <p:sldId id="452" r:id="rId15"/>
    <p:sldId id="458" r:id="rId16"/>
    <p:sldId id="453" r:id="rId17"/>
    <p:sldId id="455" r:id="rId18"/>
    <p:sldId id="457" r:id="rId19"/>
    <p:sldId id="456" r:id="rId20"/>
    <p:sldId id="454" r:id="rId21"/>
    <p:sldId id="459" r:id="rId22"/>
    <p:sldId id="438" r:id="rId23"/>
    <p:sldId id="435" r:id="rId24"/>
    <p:sldId id="436" r:id="rId25"/>
    <p:sldId id="437" r:id="rId26"/>
    <p:sldId id="321" r:id="rId27"/>
    <p:sldId id="371" r:id="rId28"/>
    <p:sldId id="372" r:id="rId29"/>
    <p:sldId id="373" r:id="rId30"/>
    <p:sldId id="374" r:id="rId31"/>
    <p:sldId id="375" r:id="rId32"/>
    <p:sldId id="376" r:id="rId33"/>
    <p:sldId id="377" r:id="rId34"/>
    <p:sldId id="378" r:id="rId35"/>
    <p:sldId id="1744" r:id="rId36"/>
    <p:sldId id="1745" r:id="rId37"/>
    <p:sldId id="1753" r:id="rId38"/>
    <p:sldId id="1754" r:id="rId39"/>
  </p:sldIdLst>
  <p:sldSz cx="12192000" cy="6858000"/>
  <p:notesSz cx="6858000" cy="9144000"/>
  <p:custDataLst>
    <p:tags r:id="rId41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00000"/>
    <a:srgbClr val="FF4040"/>
    <a:srgbClr val="FF0000"/>
    <a:srgbClr val="FF7676"/>
    <a:srgbClr val="C20000"/>
    <a:srgbClr val="EC6469"/>
    <a:srgbClr val="DB7F86"/>
    <a:srgbClr val="A6A6A6"/>
    <a:srgbClr val="7F7F7F"/>
    <a:srgbClr val="FD290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162" autoAdjust="0"/>
    <p:restoredTop sz="93103" autoAdjust="0"/>
  </p:normalViewPr>
  <p:slideViewPr>
    <p:cSldViewPr snapToGrid="0" showGuides="1">
      <p:cViewPr>
        <p:scale>
          <a:sx n="66" d="100"/>
          <a:sy n="66" d="100"/>
        </p:scale>
        <p:origin x="894" y="66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8" d="100"/>
        <a:sy n="38" d="100"/>
      </p:scale>
      <p:origin x="0" y="0"/>
    </p:cViewPr>
  </p:sorter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0" Type="http://schemas.openxmlformats.org/officeDocument/2006/relationships/slide" Target="slides/slide19.xml"/><Relationship Id="rId41" Type="http://schemas.openxmlformats.org/officeDocument/2006/relationships/tags" Target="tags/tag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026260375976563E-2"/>
          <c:y val="1.8843675032258034E-2"/>
          <c:w val="0.92984998226165771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AFD740"/>
            </a:solidFill>
          </c:spPr>
          <c:dPt>
            <c:idx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FA1A-4383-B93C-A2111B3863E7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FA1A-4383-B93C-A2111B3863E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A1A-4383-B93C-A2111B3863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026260375976563E-2"/>
          <c:y val="1.8843675032258034E-2"/>
          <c:w val="0.92984998226165771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AFD740"/>
            </a:solidFill>
          </c:spPr>
          <c:dPt>
            <c:idx val="0"/>
            <c:bubble3D val="0"/>
            <c:spPr>
              <a:solidFill>
                <a:srgbClr val="E00000"/>
              </a:solidFill>
            </c:spPr>
            <c:extLst>
              <c:ext xmlns:c16="http://schemas.microsoft.com/office/drawing/2014/chart" uri="{C3380CC4-5D6E-409C-BE32-E72D297353CC}">
                <c16:uniqueId val="{00000001-404F-49C4-B01E-0A0A0C786E30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404F-49C4-B01E-0A0A0C786E3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04F-49C4-B01E-0A0A0C786E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026260375976563E-2"/>
          <c:y val="1.8843675032258034E-2"/>
          <c:w val="0.92984998226165771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AFD740"/>
            </a:solidFill>
          </c:spPr>
          <c:dPt>
            <c:idx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3C4D-4E9E-AFEA-B6E5FAAD5F3D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3C4D-4E9E-AFEA-B6E5FAAD5F3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C4D-4E9E-AFEA-B6E5FAAD5F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026260375976563E-2"/>
          <c:y val="1.8843675032258034E-2"/>
          <c:w val="0.92984998226165771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AFD740"/>
            </a:solidFill>
          </c:spPr>
          <c:dPt>
            <c:idx val="0"/>
            <c:bubble3D val="0"/>
            <c:spPr>
              <a:solidFill>
                <a:srgbClr val="E00000"/>
              </a:solidFill>
            </c:spPr>
            <c:extLst>
              <c:ext xmlns:c16="http://schemas.microsoft.com/office/drawing/2014/chart" uri="{C3380CC4-5D6E-409C-BE32-E72D297353CC}">
                <c16:uniqueId val="{00000001-9FB4-4863-BED5-B4B56BD7AFF5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9FB4-4863-BED5-B4B56BD7AFF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FB4-4863-BED5-B4B56BD7AF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D8DDBF2-8279-4606-87E9-770295828847}" type="datetimeFigureOut">
              <a:rPr lang="es-ES" smtClean="0"/>
              <a:t>19/09/2023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984E50-280B-400B-AA6C-9B00422AAC1C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849657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7562861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2817792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6503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530749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6240664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594048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174485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770208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4028456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320830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819313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9116685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20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5597441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21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05580646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DE1BE93-1E77-4041-89BD-EAA7E463B3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96651E6-DDEE-4D22-92E5-A7D316EA82E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41121828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B68596F-5908-4086-9789-C5BFC4116EC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C129BE5-2BD7-42C3-A2E4-98ED742B9EB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905115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AB0543F-A9B1-4E12-89D2-C971F710A4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61F96D1-6B52-4116-A76A-F91C3D9C457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17060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963465C-398A-4C36-B3B1-1EA4CA8D53B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B527165-7D9D-42A1-9FD4-743F075EDAA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39384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6005012-B459-4FD9-9779-3111254DE92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90E0442-B942-4A95-BF7A-3BA3546B580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591392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45326306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710135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033660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1036047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861562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013274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2779434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FF7B55D8-23EF-4128-863D-B9E7C033DEB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17419" y="131807"/>
            <a:ext cx="9559076" cy="865717"/>
          </a:xfrm>
        </p:spPr>
        <p:txBody>
          <a:bodyPr anchor="ctr" anchorCtr="1"/>
          <a:lstStyle>
            <a:lvl1pPr algn="ctr">
              <a:lnSpc>
                <a:spcPct val="80000"/>
              </a:lnSpc>
              <a:defRPr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4877590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F098208A-E0DE-4117-85A6-E7687ECE144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09408" y="339510"/>
            <a:ext cx="11573195" cy="724241"/>
          </a:xfrm>
        </p:spPr>
        <p:txBody>
          <a:bodyPr anchorCtr="1"/>
          <a:lstStyle>
            <a:lvl1pPr marL="0" indent="0" algn="ctr">
              <a:buNone/>
              <a:defRPr lang="en-US" sz="5400">
                <a:solidFill>
                  <a:srgbClr val="D6473F"/>
                </a:solidFill>
                <a:latin typeface="Arial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29078036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D6C3F6A-52AB-486E-83A7-5B270F27A3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27" y="123481"/>
            <a:ext cx="11573195" cy="724241"/>
          </a:xfrm>
        </p:spPr>
        <p:txBody>
          <a:bodyPr anchorCtr="1"/>
          <a:lstStyle>
            <a:lvl1pPr marL="0" indent="0" algn="ctr">
              <a:buNone/>
              <a:defRPr lang="en-US" sz="5400">
                <a:solidFill>
                  <a:srgbClr val="000000"/>
                </a:solidFill>
                <a:latin typeface="Arial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FA62FD11-52FB-421F-ADE1-C3FFE520C15D}"/>
              </a:ext>
            </a:extLst>
          </p:cNvPr>
          <p:cNvSpPr/>
          <p:nvPr/>
        </p:nvSpPr>
        <p:spPr>
          <a:xfrm>
            <a:off x="354019" y="1131600"/>
            <a:ext cx="3560771" cy="5402555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E0000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C306E615-074D-49A6-AC83-3D1D031BA7EA}"/>
              </a:ext>
            </a:extLst>
          </p:cNvPr>
          <p:cNvSpPr/>
          <p:nvPr/>
        </p:nvSpPr>
        <p:spPr>
          <a:xfrm>
            <a:off x="456481" y="1296681"/>
            <a:ext cx="130868" cy="4265761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7647"/>
            </a:srgb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AF3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516E0E1C-E109-4673-83E6-4DFFB7FAA399}"/>
              </a:ext>
            </a:extLst>
          </p:cNvPr>
          <p:cNvGrpSpPr/>
          <p:nvPr/>
        </p:nvGrpSpPr>
        <p:grpSpPr>
          <a:xfrm>
            <a:off x="1396044" y="1837568"/>
            <a:ext cx="2232245" cy="1861360"/>
            <a:chOff x="1047033" y="1378176"/>
            <a:chExt cx="1674184" cy="1396020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C8D045B3-D422-4D74-BBA9-06C6AC7ACE0D}"/>
                </a:ext>
              </a:extLst>
            </p:cNvPr>
            <p:cNvSpPr txBox="1"/>
            <p:nvPr/>
          </p:nvSpPr>
          <p:spPr>
            <a:xfrm>
              <a:off x="1047033" y="1378176"/>
              <a:ext cx="1674184" cy="76174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3FA48785-A62F-4524-8963-09B2568FDEBB}"/>
                </a:ext>
              </a:extLst>
            </p:cNvPr>
            <p:cNvSpPr txBox="1"/>
            <p:nvPr/>
          </p:nvSpPr>
          <p:spPr>
            <a:xfrm>
              <a:off x="1047033" y="2012449"/>
              <a:ext cx="1674184" cy="76174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You can Change Fill Color &amp;</a:t>
              </a:r>
            </a:p>
            <a:p>
              <a:pPr marL="0" marR="0" lvl="0" indent="0" algn="r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3610C73D-1D88-44BF-A91D-95AE5A0A3509}"/>
              </a:ext>
            </a:extLst>
          </p:cNvPr>
          <p:cNvSpPr txBox="1"/>
          <p:nvPr/>
        </p:nvSpPr>
        <p:spPr>
          <a:xfrm>
            <a:off x="1613197" y="5833906"/>
            <a:ext cx="2232001" cy="40011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20" tIns="60960" rIns="121920" bIns="60960" anchor="ctr" anchorCtr="0" compatLnSpc="1">
            <a:sp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0" cap="none" spc="0" baseline="0">
                <a:solidFill>
                  <a:srgbClr val="FFFFFF"/>
                </a:solidFill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143D6390-8695-4BC2-B3E5-44785CD2FB20}"/>
              </a:ext>
            </a:extLst>
          </p:cNvPr>
          <p:cNvSpPr txBox="1"/>
          <p:nvPr/>
        </p:nvSpPr>
        <p:spPr>
          <a:xfrm>
            <a:off x="910998" y="4021911"/>
            <a:ext cx="2717292" cy="196977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20" tIns="60960" rIns="121920" bIns="60960" anchor="ctr" anchorCtr="0" compatLnSpc="1">
            <a:spAutoFit/>
          </a:bodyPr>
          <a:lstStyle/>
          <a:p>
            <a:pPr marL="0" marR="0" lvl="0" indent="0" algn="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GOOGLE SLIDES AND FREE </a:t>
            </a:r>
          </a:p>
          <a:p>
            <a:pPr marL="0" marR="0" lvl="0" indent="0" algn="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PPT </a:t>
            </a:r>
          </a:p>
          <a:p>
            <a:pPr marL="0" marR="0" lvl="0" indent="0" algn="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05D29BD9-5F9E-45C3-9425-DECCDBFBBE9E}"/>
              </a:ext>
            </a:extLst>
          </p:cNvPr>
          <p:cNvGrpSpPr/>
          <p:nvPr/>
        </p:nvGrpSpPr>
        <p:grpSpPr>
          <a:xfrm>
            <a:off x="567160" y="5403433"/>
            <a:ext cx="976456" cy="976456"/>
            <a:chOff x="425370" y="4052575"/>
            <a:chExt cx="732342" cy="732342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4F140FDE-AB0E-428F-B0E4-676EF01EEA13}"/>
                </a:ext>
              </a:extLst>
            </p:cNvPr>
            <p:cNvSpPr/>
            <p:nvPr/>
          </p:nvSpPr>
          <p:spPr>
            <a:xfrm rot="10799991">
              <a:off x="425370" y="4052575"/>
              <a:ext cx="732342" cy="732342"/>
            </a:xfrm>
            <a:custGeom>
              <a:avLst>
                <a:gd name="f10" fmla="val 10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sqrt 2"/>
                <a:gd name="f10" fmla="val 100000"/>
                <a:gd name="f11" fmla="+- 0 0 -180"/>
                <a:gd name="f12" fmla="+- 0 0 -360"/>
                <a:gd name="f13" fmla="abs f4"/>
                <a:gd name="f14" fmla="abs f5"/>
                <a:gd name="f15" fmla="abs f6"/>
                <a:gd name="f16" fmla="val f7"/>
                <a:gd name="f17" fmla="val f10"/>
                <a:gd name="f18" fmla="+- 2700000 f2 0"/>
                <a:gd name="f19" fmla="*/ f11 f1 1"/>
                <a:gd name="f20" fmla="*/ f12 f1 1"/>
                <a:gd name="f21" fmla="?: f13 f4 1"/>
                <a:gd name="f22" fmla="?: f14 f5 1"/>
                <a:gd name="f23" fmla="?: f15 f6 1"/>
                <a:gd name="f24" fmla="*/ f18 f8 1"/>
                <a:gd name="f25" fmla="*/ f19 1 f3"/>
                <a:gd name="f26" fmla="*/ f20 1 f3"/>
                <a:gd name="f27" fmla="*/ f21 1 21600"/>
                <a:gd name="f28" fmla="*/ f22 1 21600"/>
                <a:gd name="f29" fmla="*/ 21600 f21 1"/>
                <a:gd name="f30" fmla="*/ 21600 f22 1"/>
                <a:gd name="f31" fmla="*/ f24 1 f1"/>
                <a:gd name="f32" fmla="+- f25 0 f2"/>
                <a:gd name="f33" fmla="+- f26 0 f2"/>
                <a:gd name="f34" fmla="min f28 f27"/>
                <a:gd name="f35" fmla="*/ f29 1 f23"/>
                <a:gd name="f36" fmla="*/ f30 1 f23"/>
                <a:gd name="f37" fmla="+- 0 0 f31"/>
                <a:gd name="f38" fmla="val f35"/>
                <a:gd name="f39" fmla="val f36"/>
                <a:gd name="f40" fmla="+- 0 0 f37"/>
                <a:gd name="f41" fmla="*/ f16 f34 1"/>
                <a:gd name="f42" fmla="+- f39 0 f16"/>
                <a:gd name="f43" fmla="+- f38 0 f16"/>
                <a:gd name="f44" fmla="*/ f40 f1 1"/>
                <a:gd name="f45" fmla="*/ f38 f34 1"/>
                <a:gd name="f46" fmla="*/ f42 1 2"/>
                <a:gd name="f47" fmla="*/ f43 1 2"/>
                <a:gd name="f48" fmla="*/ f44 1 f8"/>
                <a:gd name="f49" fmla="+- f16 f46 0"/>
                <a:gd name="f50" fmla="+- f16 f47 0"/>
                <a:gd name="f51" fmla="*/ f47 f9 1"/>
                <a:gd name="f52" fmla="*/ f46 f9 1"/>
                <a:gd name="f53" fmla="+- f48 0 f2"/>
                <a:gd name="f54" fmla="*/ f47 f34 1"/>
                <a:gd name="f55" fmla="*/ f46 f34 1"/>
                <a:gd name="f56" fmla="*/ f51 f17 1"/>
                <a:gd name="f57" fmla="*/ f52 f17 1"/>
                <a:gd name="f58" fmla="cos 1 f53"/>
                <a:gd name="f59" fmla="sin 1 f53"/>
                <a:gd name="f60" fmla="*/ f49 f34 1"/>
                <a:gd name="f61" fmla="*/ f56 1 100000"/>
                <a:gd name="f62" fmla="*/ f57 1 100000"/>
                <a:gd name="f63" fmla="+- 0 0 f58"/>
                <a:gd name="f64" fmla="+- 0 0 f59"/>
                <a:gd name="f65" fmla="+- 0 0 f63"/>
                <a:gd name="f66" fmla="+- 0 0 f64"/>
                <a:gd name="f67" fmla="*/ f65 f61 1"/>
                <a:gd name="f68" fmla="*/ f66 f62 1"/>
                <a:gd name="f69" fmla="*/ f65 f47 1"/>
                <a:gd name="f70" fmla="*/ f66 f46 1"/>
                <a:gd name="f71" fmla="+- f50 f67 0"/>
                <a:gd name="f72" fmla="+- f49 0 f68"/>
                <a:gd name="f73" fmla="+- f50 0 f69"/>
                <a:gd name="f74" fmla="+- f50 f69 0"/>
                <a:gd name="f75" fmla="+- f49 0 f70"/>
                <a:gd name="f76" fmla="+- f49 f70 0"/>
                <a:gd name="f77" fmla="+- f50 f71 0"/>
                <a:gd name="f78" fmla="+- f49 f72 0"/>
                <a:gd name="f79" fmla="*/ f73 f34 1"/>
                <a:gd name="f80" fmla="*/ f75 f34 1"/>
                <a:gd name="f81" fmla="*/ f74 f34 1"/>
                <a:gd name="f82" fmla="*/ f76 f34 1"/>
                <a:gd name="f83" fmla="*/ f71 f34 1"/>
                <a:gd name="f84" fmla="*/ f72 f34 1"/>
                <a:gd name="f85" fmla="*/ f77 1 2"/>
                <a:gd name="f86" fmla="*/ f78 1 2"/>
                <a:gd name="f87" fmla="*/ f85 f34 1"/>
                <a:gd name="f88" fmla="*/ f8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81" y="f82"/>
                </a:cxn>
                <a:cxn ang="f32">
                  <a:pos x="f79" y="f82"/>
                </a:cxn>
                <a:cxn ang="f33">
                  <a:pos x="f79" y="f80"/>
                </a:cxn>
                <a:cxn ang="f33">
                  <a:pos x="f83" y="f84"/>
                </a:cxn>
              </a:cxnLst>
              <a:rect l="f79" t="f80" r="f81" b="f82"/>
              <a:pathLst>
                <a:path>
                  <a:moveTo>
                    <a:pt x="f41" y="f60"/>
                  </a:moveTo>
                  <a:arcTo wR="f54" hR="f55" stAng="f1" swAng="f2"/>
                  <a:quadBezTo>
                    <a:pt x="f87" y="f41"/>
                    <a:pt x="f83" y="f84"/>
                  </a:quadBezTo>
                  <a:quadBezTo>
                    <a:pt x="f45" y="f88"/>
                    <a:pt x="f45" y="f60"/>
                  </a:quadBezTo>
                  <a:arcTo wR="f54" hR="f55" stAng="f7" swAng="f1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AF3"/>
                </a:solidFill>
                <a:uFillTx/>
                <a:latin typeface="Arial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5A2FDAF3-451E-422F-9013-A5065CB79CC9}"/>
                </a:ext>
              </a:extLst>
            </p:cNvPr>
            <p:cNvGrpSpPr/>
            <p:nvPr/>
          </p:nvGrpSpPr>
          <p:grpSpPr>
            <a:xfrm>
              <a:off x="552261" y="4171831"/>
              <a:ext cx="497076" cy="481175"/>
              <a:chOff x="552261" y="4171831"/>
              <a:chExt cx="497076" cy="481175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49F78084-0A03-4CEF-8FA7-3047A470FC2C}"/>
                  </a:ext>
                </a:extLst>
              </p:cNvPr>
              <p:cNvSpPr/>
              <p:nvPr/>
            </p:nvSpPr>
            <p:spPr>
              <a:xfrm>
                <a:off x="55226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69"/>
                  <a:gd name="f31" fmla="*/ f27 1 1118"/>
                  <a:gd name="f32" fmla="*/ 0 f28 1"/>
                  <a:gd name="f33" fmla="*/ 112 f27 1"/>
                  <a:gd name="f34" fmla="*/ 1005 f27 1"/>
                  <a:gd name="f35" fmla="*/ 669 f28 1"/>
                  <a:gd name="f36" fmla="*/ 1118 f27 1"/>
                  <a:gd name="f37" fmla="*/ 0 f27 1"/>
                  <a:gd name="f38" fmla="+- f29 0 f1"/>
                  <a:gd name="f39" fmla="*/ f32 1 669"/>
                  <a:gd name="f40" fmla="*/ f33 1 1118"/>
                  <a:gd name="f41" fmla="*/ f34 1 1118"/>
                  <a:gd name="f42" fmla="*/ f35 1 669"/>
                  <a:gd name="f43" fmla="*/ f36 1 1118"/>
                  <a:gd name="f44" fmla="*/ f37 1 11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1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2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59" y="f61"/>
                  </a:cxn>
                  <a:cxn ang="f38">
                    <a:pos x="f62" y="f63"/>
                  </a:cxn>
                  <a:cxn ang="f38">
                    <a:pos x="f62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AF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2D668E04-B507-411E-9E80-7BD010506CA0}"/>
                  </a:ext>
                </a:extLst>
              </p:cNvPr>
              <p:cNvSpPr/>
              <p:nvPr/>
            </p:nvSpPr>
            <p:spPr>
              <a:xfrm>
                <a:off x="851370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460"/>
                  <a:gd name="f33" fmla="*/ f29 1 556"/>
                  <a:gd name="f34" fmla="*/ 0 f30 1"/>
                  <a:gd name="f35" fmla="*/ 0 f29 1"/>
                  <a:gd name="f36" fmla="*/ 53 f29 1"/>
                  <a:gd name="f37" fmla="*/ 406 f30 1"/>
                  <a:gd name="f38" fmla="*/ 556 f29 1"/>
                  <a:gd name="f39" fmla="*/ 460 f30 1"/>
                  <a:gd name="f40" fmla="+- f31 0 f1"/>
                  <a:gd name="f41" fmla="*/ f34 1 460"/>
                  <a:gd name="f42" fmla="*/ f35 1 556"/>
                  <a:gd name="f43" fmla="*/ f36 1 556"/>
                  <a:gd name="f44" fmla="*/ f37 1 460"/>
                  <a:gd name="f45" fmla="*/ f38 1 556"/>
                  <a:gd name="f46" fmla="*/ f39 1 460"/>
                  <a:gd name="f47" fmla="*/ 0 1 f32"/>
                  <a:gd name="f48" fmla="*/ f26 1 f32"/>
                  <a:gd name="f49" fmla="*/ 0 1 f33"/>
                  <a:gd name="f50" fmla="*/ f27 1 f33"/>
                  <a:gd name="f51" fmla="*/ f41 1 f32"/>
                  <a:gd name="f52" fmla="*/ f42 1 f33"/>
                  <a:gd name="f53" fmla="*/ f43 1 f33"/>
                  <a:gd name="f54" fmla="*/ f44 1 f32"/>
                  <a:gd name="f55" fmla="*/ f45 1 f33"/>
                  <a:gd name="f56" fmla="*/ f46 1 f32"/>
                  <a:gd name="f57" fmla="*/ f47 f23 1"/>
                  <a:gd name="f58" fmla="*/ f48 f23 1"/>
                  <a:gd name="f59" fmla="*/ f50 f24 1"/>
                  <a:gd name="f60" fmla="*/ f49 f24 1"/>
                  <a:gd name="f61" fmla="*/ f51 f23 1"/>
                  <a:gd name="f62" fmla="*/ f52 f24 1"/>
                  <a:gd name="f63" fmla="*/ f53 f24 1"/>
                  <a:gd name="f64" fmla="*/ f54 f23 1"/>
                  <a:gd name="f65" fmla="*/ f55 f24 1"/>
                  <a:gd name="f66" fmla="*/ f5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1" y="f62"/>
                  </a:cxn>
                  <a:cxn ang="f40">
                    <a:pos x="f61" y="f63"/>
                  </a:cxn>
                  <a:cxn ang="f40">
                    <a:pos x="f64" y="f63"/>
                  </a:cxn>
                  <a:cxn ang="f40">
                    <a:pos x="f64" y="f65"/>
                  </a:cxn>
                  <a:cxn ang="f40">
                    <a:pos x="f66" y="f65"/>
                  </a:cxn>
                  <a:cxn ang="f40">
                    <a:pos x="f66" y="f62"/>
                  </a:cxn>
                  <a:cxn ang="f40">
                    <a:pos x="f61" y="f62"/>
                  </a:cxn>
                </a:cxnLst>
                <a:rect l="f57" t="f60" r="f58" b="f59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AF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DBAF5768-E5B6-4523-8F12-6FA57FD904C1}"/>
                  </a:ext>
                </a:extLst>
              </p:cNvPr>
              <p:cNvSpPr/>
              <p:nvPr/>
            </p:nvSpPr>
            <p:spPr>
              <a:xfrm>
                <a:off x="851370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val f6"/>
                  <a:gd name="f74" fmla="val f7"/>
                  <a:gd name="f75" fmla="val f8"/>
                  <a:gd name="f76" fmla="*/ f70 f0 1"/>
                  <a:gd name="f77" fmla="+- f75 0 f73"/>
                  <a:gd name="f78" fmla="+- f74 0 f73"/>
                  <a:gd name="f79" fmla="*/ f76 1 f3"/>
                  <a:gd name="f80" fmla="*/ f78 1 378"/>
                  <a:gd name="f81" fmla="*/ f77 1 606"/>
                  <a:gd name="f82" fmla="*/ 0 f78 1"/>
                  <a:gd name="f83" fmla="*/ 0 f77 1"/>
                  <a:gd name="f84" fmla="*/ 70 f77 1"/>
                  <a:gd name="f85" fmla="*/ 26 f78 1"/>
                  <a:gd name="f86" fmla="*/ 67 f77 1"/>
                  <a:gd name="f87" fmla="*/ 51 f78 1"/>
                  <a:gd name="f88" fmla="*/ 65 f77 1"/>
                  <a:gd name="f89" fmla="*/ 208 f77 1"/>
                  <a:gd name="f90" fmla="*/ 198 f78 1"/>
                  <a:gd name="f91" fmla="*/ 173 f78 1"/>
                  <a:gd name="f92" fmla="*/ 289 f77 1"/>
                  <a:gd name="f93" fmla="*/ 101 f78 1"/>
                  <a:gd name="f94" fmla="*/ 340 f77 1"/>
                  <a:gd name="f95" fmla="*/ 41 f78 1"/>
                  <a:gd name="f96" fmla="*/ 347 f77 1"/>
                  <a:gd name="f97" fmla="*/ 342 f77 1"/>
                  <a:gd name="f98" fmla="*/ 395 f77 1"/>
                  <a:gd name="f99" fmla="*/ 262 f78 1"/>
                  <a:gd name="f100" fmla="*/ 445 f77 1"/>
                  <a:gd name="f101" fmla="*/ 492 f77 1"/>
                  <a:gd name="f102" fmla="*/ 261 f78 1"/>
                  <a:gd name="f103" fmla="*/ 545 f77 1"/>
                  <a:gd name="f104" fmla="*/ 606 f77 1"/>
                  <a:gd name="f105" fmla="*/ 378 f78 1"/>
                  <a:gd name="f106" fmla="+- f79 0 f1"/>
                  <a:gd name="f107" fmla="*/ f82 1 378"/>
                  <a:gd name="f108" fmla="*/ f83 1 606"/>
                  <a:gd name="f109" fmla="*/ f84 1 606"/>
                  <a:gd name="f110" fmla="*/ f85 1 378"/>
                  <a:gd name="f111" fmla="*/ f86 1 606"/>
                  <a:gd name="f112" fmla="*/ f87 1 378"/>
                  <a:gd name="f113" fmla="*/ f88 1 606"/>
                  <a:gd name="f114" fmla="*/ f89 1 606"/>
                  <a:gd name="f115" fmla="*/ f90 1 378"/>
                  <a:gd name="f116" fmla="*/ f91 1 378"/>
                  <a:gd name="f117" fmla="*/ f92 1 606"/>
                  <a:gd name="f118" fmla="*/ f93 1 378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606"/>
                  <a:gd name="f124" fmla="*/ f99 1 378"/>
                  <a:gd name="f125" fmla="*/ f100 1 606"/>
                  <a:gd name="f126" fmla="*/ f101 1 606"/>
                  <a:gd name="f127" fmla="*/ f102 1 378"/>
                  <a:gd name="f128" fmla="*/ f103 1 606"/>
                  <a:gd name="f129" fmla="*/ f104 1 606"/>
                  <a:gd name="f130" fmla="*/ f105 1 378"/>
                  <a:gd name="f131" fmla="*/ 0 1 f80"/>
                  <a:gd name="f132" fmla="*/ f74 1 f80"/>
                  <a:gd name="f133" fmla="*/ 0 1 f81"/>
                  <a:gd name="f134" fmla="*/ f75 1 f81"/>
                  <a:gd name="f135" fmla="*/ f107 1 f80"/>
                  <a:gd name="f136" fmla="*/ f108 1 f81"/>
                  <a:gd name="f137" fmla="*/ f109 1 f81"/>
                  <a:gd name="f138" fmla="*/ f110 1 f80"/>
                  <a:gd name="f139" fmla="*/ f111 1 f81"/>
                  <a:gd name="f140" fmla="*/ f112 1 f80"/>
                  <a:gd name="f141" fmla="*/ f113 1 f81"/>
                  <a:gd name="f142" fmla="*/ f114 1 f81"/>
                  <a:gd name="f143" fmla="*/ f115 1 f80"/>
                  <a:gd name="f144" fmla="*/ f116 1 f80"/>
                  <a:gd name="f145" fmla="*/ f117 1 f81"/>
                  <a:gd name="f146" fmla="*/ f118 1 f80"/>
                  <a:gd name="f147" fmla="*/ f119 1 f81"/>
                  <a:gd name="f148" fmla="*/ f120 1 f80"/>
                  <a:gd name="f149" fmla="*/ f121 1 f81"/>
                  <a:gd name="f150" fmla="*/ f122 1 f81"/>
                  <a:gd name="f151" fmla="*/ f123 1 f81"/>
                  <a:gd name="f152" fmla="*/ f124 1 f80"/>
                  <a:gd name="f153" fmla="*/ f125 1 f81"/>
                  <a:gd name="f154" fmla="*/ f126 1 f81"/>
                  <a:gd name="f155" fmla="*/ f127 1 f80"/>
                  <a:gd name="f156" fmla="*/ f128 1 f81"/>
                  <a:gd name="f157" fmla="*/ f129 1 f81"/>
                  <a:gd name="f158" fmla="*/ f130 1 f80"/>
                  <a:gd name="f159" fmla="*/ f131 f71 1"/>
                  <a:gd name="f160" fmla="*/ f132 f71 1"/>
                  <a:gd name="f161" fmla="*/ f134 f72 1"/>
                  <a:gd name="f162" fmla="*/ f133 f72 1"/>
                  <a:gd name="f163" fmla="*/ f135 f71 1"/>
                  <a:gd name="f164" fmla="*/ f136 f72 1"/>
                  <a:gd name="f165" fmla="*/ f137 f72 1"/>
                  <a:gd name="f166" fmla="*/ f138 f71 1"/>
                  <a:gd name="f167" fmla="*/ f139 f72 1"/>
                  <a:gd name="f168" fmla="*/ f140 f71 1"/>
                  <a:gd name="f169" fmla="*/ f141 f72 1"/>
                  <a:gd name="f170" fmla="*/ f142 f72 1"/>
                  <a:gd name="f171" fmla="*/ f143 f71 1"/>
                  <a:gd name="f172" fmla="*/ f144 f71 1"/>
                  <a:gd name="f173" fmla="*/ f145 f72 1"/>
                  <a:gd name="f174" fmla="*/ f146 f71 1"/>
                  <a:gd name="f175" fmla="*/ f147 f72 1"/>
                  <a:gd name="f176" fmla="*/ f148 f71 1"/>
                  <a:gd name="f177" fmla="*/ f149 f72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  <a:gd name="f184" fmla="*/ f156 f72 1"/>
                  <a:gd name="f185" fmla="*/ f157 f72 1"/>
                  <a:gd name="f186" fmla="*/ f158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63" y="f164"/>
                  </a:cxn>
                  <a:cxn ang="f106">
                    <a:pos x="f163" y="f165"/>
                  </a:cxn>
                  <a:cxn ang="f106">
                    <a:pos x="f166" y="f167"/>
                  </a:cxn>
                  <a:cxn ang="f106">
                    <a:pos x="f168" y="f169"/>
                  </a:cxn>
                  <a:cxn ang="f106">
                    <a:pos x="f168" y="f170"/>
                  </a:cxn>
                  <a:cxn ang="f106">
                    <a:pos x="f171" y="f170"/>
                  </a:cxn>
                  <a:cxn ang="f106">
                    <a:pos x="f172" y="f173"/>
                  </a:cxn>
                  <a:cxn ang="f106">
                    <a:pos x="f174" y="f175"/>
                  </a:cxn>
                  <a:cxn ang="f106">
                    <a:pos x="f176" y="f177"/>
                  </a:cxn>
                  <a:cxn ang="f106">
                    <a:pos x="f163" y="f178"/>
                  </a:cxn>
                  <a:cxn ang="f106">
                    <a:pos x="f163" y="f179"/>
                  </a:cxn>
                  <a:cxn ang="f106">
                    <a:pos x="f180" y="f179"/>
                  </a:cxn>
                  <a:cxn ang="f106">
                    <a:pos x="f180" y="f181"/>
                  </a:cxn>
                  <a:cxn ang="f106">
                    <a:pos x="f163" y="f181"/>
                  </a:cxn>
                  <a:cxn ang="f106">
                    <a:pos x="f163" y="f182"/>
                  </a:cxn>
                  <a:cxn ang="f106">
                    <a:pos x="f183" y="f182"/>
                  </a:cxn>
                  <a:cxn ang="f106">
                    <a:pos x="f183" y="f184"/>
                  </a:cxn>
                  <a:cxn ang="f106">
                    <a:pos x="f163" y="f184"/>
                  </a:cxn>
                  <a:cxn ang="f106">
                    <a:pos x="f163" y="f185"/>
                  </a:cxn>
                  <a:cxn ang="f106">
                    <a:pos x="f186" y="f185"/>
                  </a:cxn>
                  <a:cxn ang="f106">
                    <a:pos x="f186" y="f164"/>
                  </a:cxn>
                  <a:cxn ang="f106">
                    <a:pos x="f163" y="f164"/>
                  </a:cxn>
                </a:cxnLst>
                <a:rect l="f159" t="f162" r="f160" b="f161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AF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7C5889C6-3FE6-49AB-AD4A-165C513D12E3}"/>
              </a:ext>
            </a:extLst>
          </p:cNvPr>
          <p:cNvSpPr/>
          <p:nvPr/>
        </p:nvSpPr>
        <p:spPr>
          <a:xfrm rot="5400013">
            <a:off x="2598585" y="5216744"/>
            <a:ext cx="101644" cy="2224625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AF3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8C33157F-95D9-4598-B800-EC133389BDD8}"/>
              </a:ext>
            </a:extLst>
          </p:cNvPr>
          <p:cNvGrpSpPr/>
          <p:nvPr/>
        </p:nvGrpSpPr>
        <p:grpSpPr>
          <a:xfrm>
            <a:off x="2855927" y="1296681"/>
            <a:ext cx="905780" cy="910364"/>
            <a:chOff x="2141945" y="972510"/>
            <a:chExt cx="679335" cy="682773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84D1E5C8-C92C-4C75-84BA-E8BF77E43CAA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AF3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C5610DE0-2290-41C1-85A8-8181CE86585B}"/>
                </a:ext>
              </a:extLst>
            </p:cNvPr>
            <p:cNvSpPr/>
            <p:nvPr/>
          </p:nvSpPr>
          <p:spPr>
            <a:xfrm rot="5400013">
              <a:off x="2433113" y="681342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AF3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A52DEB5D-ECAF-41F2-BAF4-376A67B455FF}"/>
              </a:ext>
            </a:extLst>
          </p:cNvPr>
          <p:cNvGrpSpPr/>
          <p:nvPr/>
        </p:nvGrpSpPr>
        <p:grpSpPr>
          <a:xfrm>
            <a:off x="627242" y="5458042"/>
            <a:ext cx="849367" cy="849367"/>
            <a:chOff x="470431" y="4093531"/>
            <a:chExt cx="637025" cy="637025"/>
          </a:xfrm>
        </p:grpSpPr>
        <p:sp>
          <p:nvSpPr>
            <p:cNvPr id="21" name="Forma libre: forma 30">
              <a:extLst>
                <a:ext uri="{FF2B5EF4-FFF2-40B4-BE49-F238E27FC236}">
                  <a16:creationId xmlns:a16="http://schemas.microsoft.com/office/drawing/2014/main" id="{5911670E-27B0-4E7A-8C4C-182987617F8C}"/>
                </a:ext>
              </a:extLst>
            </p:cNvPr>
            <p:cNvSpPr/>
            <p:nvPr/>
          </p:nvSpPr>
          <p:spPr>
            <a:xfrm>
              <a:off x="470431" y="4093531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E00000"/>
            </a:solidFill>
            <a:ln w="2286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31">
              <a:extLst>
                <a:ext uri="{FF2B5EF4-FFF2-40B4-BE49-F238E27FC236}">
                  <a16:creationId xmlns:a16="http://schemas.microsoft.com/office/drawing/2014/main" id="{952956E0-5ED0-4BC3-BFE8-FF3EA7377D2C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076165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5;p6">
            <a:extLst>
              <a:ext uri="{FF2B5EF4-FFF2-40B4-BE49-F238E27FC236}">
                <a16:creationId xmlns:a16="http://schemas.microsoft.com/office/drawing/2014/main" id="{EDD98378-3977-2620-BF23-87943A77C72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45769" y="694969"/>
            <a:ext cx="6259993" cy="763596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es-PE"/>
          </a:p>
        </p:txBody>
      </p:sp>
      <p:cxnSp>
        <p:nvCxnSpPr>
          <p:cNvPr id="3" name="Conector recto 16">
            <a:extLst>
              <a:ext uri="{FF2B5EF4-FFF2-40B4-BE49-F238E27FC236}">
                <a16:creationId xmlns:a16="http://schemas.microsoft.com/office/drawing/2014/main" id="{ACB0A979-C2B1-5C64-952B-C3913B8AE247}"/>
              </a:ext>
            </a:extLst>
          </p:cNvPr>
          <p:cNvCxnSpPr/>
          <p:nvPr/>
        </p:nvCxnSpPr>
        <p:spPr>
          <a:xfrm flipV="1">
            <a:off x="551615" y="958937"/>
            <a:ext cx="11461089" cy="32979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4" name="Grupo 17">
            <a:extLst>
              <a:ext uri="{FF2B5EF4-FFF2-40B4-BE49-F238E27FC236}">
                <a16:creationId xmlns:a16="http://schemas.microsoft.com/office/drawing/2014/main" id="{CDE14DBF-8825-0729-C898-8EF341BC8565}"/>
              </a:ext>
            </a:extLst>
          </p:cNvPr>
          <p:cNvGrpSpPr/>
          <p:nvPr/>
        </p:nvGrpSpPr>
        <p:grpSpPr>
          <a:xfrm>
            <a:off x="139233" y="572781"/>
            <a:ext cx="824764" cy="579679"/>
            <a:chOff x="104424" y="429585"/>
            <a:chExt cx="618573" cy="434759"/>
          </a:xfrm>
        </p:grpSpPr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B2C2C7EA-2DAD-589A-23F9-72AD011F9D80}"/>
                </a:ext>
              </a:extLst>
            </p:cNvPr>
            <p:cNvSpPr/>
            <p:nvPr/>
          </p:nvSpPr>
          <p:spPr>
            <a:xfrm>
              <a:off x="118561" y="447260"/>
              <a:ext cx="590290" cy="364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655765B2-3C35-E097-5EFE-1838435022C2}"/>
                </a:ext>
              </a:extLst>
            </p:cNvPr>
            <p:cNvSpPr/>
            <p:nvPr/>
          </p:nvSpPr>
          <p:spPr>
            <a:xfrm>
              <a:off x="104424" y="546225"/>
              <a:ext cx="618573" cy="318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22">
              <a:extLst>
                <a:ext uri="{FF2B5EF4-FFF2-40B4-BE49-F238E27FC236}">
                  <a16:creationId xmlns:a16="http://schemas.microsoft.com/office/drawing/2014/main" id="{8F49B94B-6891-19C4-A23C-6EC96FC6FE1A}"/>
                </a:ext>
              </a:extLst>
            </p:cNvPr>
            <p:cNvSpPr/>
            <p:nvPr/>
          </p:nvSpPr>
          <p:spPr>
            <a:xfrm>
              <a:off x="206928" y="447260"/>
              <a:ext cx="353470" cy="2297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39">
              <a:extLst>
                <a:ext uri="{FF2B5EF4-FFF2-40B4-BE49-F238E27FC236}">
                  <a16:creationId xmlns:a16="http://schemas.microsoft.com/office/drawing/2014/main" id="{11F74126-4E6C-4E29-E830-4977C7030133}"/>
                </a:ext>
              </a:extLst>
            </p:cNvPr>
            <p:cNvSpPr/>
            <p:nvPr/>
          </p:nvSpPr>
          <p:spPr>
            <a:xfrm>
              <a:off x="464963" y="429585"/>
              <a:ext cx="190871" cy="102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73">
              <a:extLst>
                <a:ext uri="{FF2B5EF4-FFF2-40B4-BE49-F238E27FC236}">
                  <a16:creationId xmlns:a16="http://schemas.microsoft.com/office/drawing/2014/main" id="{A9DFD964-4DD3-622C-779D-CCE4971B7731}"/>
                </a:ext>
              </a:extLst>
            </p:cNvPr>
            <p:cNvSpPr/>
            <p:nvPr/>
          </p:nvSpPr>
          <p:spPr>
            <a:xfrm>
              <a:off x="157441" y="553303"/>
              <a:ext cx="342863" cy="13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" name="Grupo 23">
            <a:extLst>
              <a:ext uri="{FF2B5EF4-FFF2-40B4-BE49-F238E27FC236}">
                <a16:creationId xmlns:a16="http://schemas.microsoft.com/office/drawing/2014/main" id="{462DEF8C-790D-24E2-3E42-EA585733A77C}"/>
              </a:ext>
            </a:extLst>
          </p:cNvPr>
          <p:cNvGrpSpPr/>
          <p:nvPr/>
        </p:nvGrpSpPr>
        <p:grpSpPr>
          <a:xfrm>
            <a:off x="897427" y="798920"/>
            <a:ext cx="497965" cy="301512"/>
            <a:chOff x="673070" y="599190"/>
            <a:chExt cx="373474" cy="226134"/>
          </a:xfrm>
        </p:grpSpPr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96D4694D-35A7-3436-EFB7-DDDAF2319057}"/>
                </a:ext>
              </a:extLst>
            </p:cNvPr>
            <p:cNvSpPr/>
            <p:nvPr/>
          </p:nvSpPr>
          <p:spPr>
            <a:xfrm rot="2472634">
              <a:off x="709236" y="600959"/>
              <a:ext cx="332539" cy="20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20">
              <a:extLst>
                <a:ext uri="{FF2B5EF4-FFF2-40B4-BE49-F238E27FC236}">
                  <a16:creationId xmlns:a16="http://schemas.microsoft.com/office/drawing/2014/main" id="{4C21F719-51E3-2F17-52F1-C37660566E01}"/>
                </a:ext>
              </a:extLst>
            </p:cNvPr>
            <p:cNvSpPr/>
            <p:nvPr/>
          </p:nvSpPr>
          <p:spPr>
            <a:xfrm rot="2472634">
              <a:off x="673070" y="646111"/>
              <a:ext cx="348468" cy="17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22">
              <a:extLst>
                <a:ext uri="{FF2B5EF4-FFF2-40B4-BE49-F238E27FC236}">
                  <a16:creationId xmlns:a16="http://schemas.microsoft.com/office/drawing/2014/main" id="{242BEFFF-DFF2-64C2-FE27-2D413236DA6A}"/>
                </a:ext>
              </a:extLst>
            </p:cNvPr>
            <p:cNvSpPr/>
            <p:nvPr/>
          </p:nvSpPr>
          <p:spPr>
            <a:xfrm rot="2472634">
              <a:off x="788145" y="599190"/>
              <a:ext cx="199128" cy="129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39">
              <a:extLst>
                <a:ext uri="{FF2B5EF4-FFF2-40B4-BE49-F238E27FC236}">
                  <a16:creationId xmlns:a16="http://schemas.microsoft.com/office/drawing/2014/main" id="{835D1314-DAEE-47FE-65B0-FEA16FBF8CD8}"/>
                </a:ext>
              </a:extLst>
            </p:cNvPr>
            <p:cNvSpPr/>
            <p:nvPr/>
          </p:nvSpPr>
          <p:spPr>
            <a:xfrm rot="2472634">
              <a:off x="939020" y="666166"/>
              <a:ext cx="107524" cy="577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73">
              <a:extLst>
                <a:ext uri="{FF2B5EF4-FFF2-40B4-BE49-F238E27FC236}">
                  <a16:creationId xmlns:a16="http://schemas.microsoft.com/office/drawing/2014/main" id="{BE5C777C-79D8-C716-0D11-7E7D1A3A48AF}"/>
                </a:ext>
              </a:extLst>
            </p:cNvPr>
            <p:cNvSpPr/>
            <p:nvPr/>
          </p:nvSpPr>
          <p:spPr>
            <a:xfrm rot="2472634">
              <a:off x="745600" y="630200"/>
              <a:ext cx="193148" cy="776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" name="Grupo 29">
            <a:extLst>
              <a:ext uri="{FF2B5EF4-FFF2-40B4-BE49-F238E27FC236}">
                <a16:creationId xmlns:a16="http://schemas.microsoft.com/office/drawing/2014/main" id="{97E47445-6A25-B14C-D698-915B379A98FB}"/>
              </a:ext>
            </a:extLst>
          </p:cNvPr>
          <p:cNvGrpSpPr/>
          <p:nvPr/>
        </p:nvGrpSpPr>
        <p:grpSpPr>
          <a:xfrm>
            <a:off x="1423329" y="903207"/>
            <a:ext cx="276468" cy="206032"/>
            <a:chOff x="1067496" y="677405"/>
            <a:chExt cx="207351" cy="154524"/>
          </a:xfrm>
        </p:grpSpPr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97735749-8AF7-13D5-1AD8-586DF5D7ED3D}"/>
                </a:ext>
              </a:extLst>
            </p:cNvPr>
            <p:cNvSpPr/>
            <p:nvPr/>
          </p:nvSpPr>
          <p:spPr>
            <a:xfrm rot="9899989">
              <a:off x="1078727" y="69416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179BAC89-F830-4BE9-9BFE-B7442A29D122}"/>
                </a:ext>
              </a:extLst>
            </p:cNvPr>
            <p:cNvSpPr/>
            <p:nvPr/>
          </p:nvSpPr>
          <p:spPr>
            <a:xfrm rot="9899989">
              <a:off x="1067496" y="677405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86A1D446-AA8C-3833-4FFE-8761487F08A8}"/>
                </a:ext>
              </a:extLst>
            </p:cNvPr>
            <p:cNvSpPr/>
            <p:nvPr/>
          </p:nvSpPr>
          <p:spPr>
            <a:xfrm rot="9899989">
              <a:off x="1133480" y="735452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DBB8F53E-9437-F94C-D3C7-0F3E61CA2E0A}"/>
                </a:ext>
              </a:extLst>
            </p:cNvPr>
            <p:cNvSpPr/>
            <p:nvPr/>
          </p:nvSpPr>
          <p:spPr>
            <a:xfrm rot="9899989">
              <a:off x="1110776" y="797877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73">
              <a:extLst>
                <a:ext uri="{FF2B5EF4-FFF2-40B4-BE49-F238E27FC236}">
                  <a16:creationId xmlns:a16="http://schemas.microsoft.com/office/drawing/2014/main" id="{7357ECF6-F11A-2381-A598-555CBF7E7D62}"/>
                </a:ext>
              </a:extLst>
            </p:cNvPr>
            <p:cNvSpPr/>
            <p:nvPr/>
          </p:nvSpPr>
          <p:spPr>
            <a:xfrm rot="9899989">
              <a:off x="1147662" y="726719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rupo 35">
            <a:extLst>
              <a:ext uri="{FF2B5EF4-FFF2-40B4-BE49-F238E27FC236}">
                <a16:creationId xmlns:a16="http://schemas.microsoft.com/office/drawing/2014/main" id="{7A9633A3-1EC7-5A85-B270-E3E29D36E84E}"/>
              </a:ext>
            </a:extLst>
          </p:cNvPr>
          <p:cNvGrpSpPr/>
          <p:nvPr/>
        </p:nvGrpSpPr>
        <p:grpSpPr>
          <a:xfrm>
            <a:off x="980870" y="534477"/>
            <a:ext cx="285271" cy="182935"/>
            <a:chOff x="735652" y="400857"/>
            <a:chExt cx="213953" cy="137201"/>
          </a:xfrm>
        </p:grpSpPr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612E5125-8F31-9D59-118F-DED22C356D93}"/>
                </a:ext>
              </a:extLst>
            </p:cNvPr>
            <p:cNvSpPr/>
            <p:nvPr/>
          </p:nvSpPr>
          <p:spPr>
            <a:xfrm rot="1800004">
              <a:off x="752972" y="40285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F5B82770-002A-524B-06F1-CCE529166590}"/>
                </a:ext>
              </a:extLst>
            </p:cNvPr>
            <p:cNvSpPr/>
            <p:nvPr/>
          </p:nvSpPr>
          <p:spPr>
            <a:xfrm rot="1800004">
              <a:off x="735652" y="432363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696E26C7-53E0-3354-2CC8-869D5BBEE3B9}"/>
                </a:ext>
              </a:extLst>
            </p:cNvPr>
            <p:cNvSpPr/>
            <p:nvPr/>
          </p:nvSpPr>
          <p:spPr>
            <a:xfrm rot="1800004">
              <a:off x="794833" y="400857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39">
              <a:extLst>
                <a:ext uri="{FF2B5EF4-FFF2-40B4-BE49-F238E27FC236}">
                  <a16:creationId xmlns:a16="http://schemas.microsoft.com/office/drawing/2014/main" id="{7375C73A-C239-4360-CA22-6D84B49ECD74}"/>
                </a:ext>
              </a:extLst>
            </p:cNvPr>
            <p:cNvSpPr/>
            <p:nvPr/>
          </p:nvSpPr>
          <p:spPr>
            <a:xfrm rot="1800004">
              <a:off x="886192" y="427964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73">
              <a:extLst>
                <a:ext uri="{FF2B5EF4-FFF2-40B4-BE49-F238E27FC236}">
                  <a16:creationId xmlns:a16="http://schemas.microsoft.com/office/drawing/2014/main" id="{C9091A88-C2C3-EE34-0B95-6CBF6E1F2249}"/>
                </a:ext>
              </a:extLst>
            </p:cNvPr>
            <p:cNvSpPr/>
            <p:nvPr/>
          </p:nvSpPr>
          <p:spPr>
            <a:xfrm rot="1800004">
              <a:off x="770838" y="424318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8" name="Elipse 41">
            <a:extLst>
              <a:ext uri="{FF2B5EF4-FFF2-40B4-BE49-F238E27FC236}">
                <a16:creationId xmlns:a16="http://schemas.microsoft.com/office/drawing/2014/main" id="{8805F89E-50BD-0135-40C1-C57FC12A0A66}"/>
              </a:ext>
            </a:extLst>
          </p:cNvPr>
          <p:cNvSpPr/>
          <p:nvPr/>
        </p:nvSpPr>
        <p:spPr>
          <a:xfrm>
            <a:off x="10910888" y="336767"/>
            <a:ext cx="1202496" cy="12024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29" name="Grupo 42">
            <a:extLst>
              <a:ext uri="{FF2B5EF4-FFF2-40B4-BE49-F238E27FC236}">
                <a16:creationId xmlns:a16="http://schemas.microsoft.com/office/drawing/2014/main" id="{3E9A57CB-19EB-9D7F-2D52-8B96DAB5D9C7}"/>
              </a:ext>
            </a:extLst>
          </p:cNvPr>
          <p:cNvGrpSpPr/>
          <p:nvPr/>
        </p:nvGrpSpPr>
        <p:grpSpPr>
          <a:xfrm>
            <a:off x="11281514" y="488899"/>
            <a:ext cx="517428" cy="792601"/>
            <a:chOff x="8461135" y="366674"/>
            <a:chExt cx="388071" cy="594451"/>
          </a:xfrm>
        </p:grpSpPr>
        <p:sp>
          <p:nvSpPr>
            <p:cNvPr id="30" name="Freeform 124">
              <a:extLst>
                <a:ext uri="{FF2B5EF4-FFF2-40B4-BE49-F238E27FC236}">
                  <a16:creationId xmlns:a16="http://schemas.microsoft.com/office/drawing/2014/main" id="{AD5FFCBC-D15E-D67A-6BF8-1FA49638726E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Freeform 125">
              <a:extLst>
                <a:ext uri="{FF2B5EF4-FFF2-40B4-BE49-F238E27FC236}">
                  <a16:creationId xmlns:a16="http://schemas.microsoft.com/office/drawing/2014/main" id="{D0BB3392-F385-4029-3F31-A6A75FD6FF9D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2" name="Grupo 49">
            <a:extLst>
              <a:ext uri="{FF2B5EF4-FFF2-40B4-BE49-F238E27FC236}">
                <a16:creationId xmlns:a16="http://schemas.microsoft.com/office/drawing/2014/main" id="{294411F8-4809-8804-8850-3D9EA953E525}"/>
              </a:ext>
            </a:extLst>
          </p:cNvPr>
          <p:cNvGrpSpPr/>
          <p:nvPr/>
        </p:nvGrpSpPr>
        <p:grpSpPr>
          <a:xfrm>
            <a:off x="-8459" y="6071360"/>
            <a:ext cx="12200460" cy="810681"/>
            <a:chOff x="-6345" y="4553519"/>
            <a:chExt cx="9150345" cy="608011"/>
          </a:xfrm>
        </p:grpSpPr>
        <p:sp>
          <p:nvSpPr>
            <p:cNvPr id="33" name="Freeform 5">
              <a:extLst>
                <a:ext uri="{FF2B5EF4-FFF2-40B4-BE49-F238E27FC236}">
                  <a16:creationId xmlns:a16="http://schemas.microsoft.com/office/drawing/2014/main" id="{4E9EC53E-1CD0-ACC5-B08D-9A38E0A64C70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86C3271D-5CEA-8A7E-89BD-52B662B87C50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:a16="http://schemas.microsoft.com/office/drawing/2014/main" id="{CB568CEB-6298-A876-DD36-797092D6766F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2365583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2;p28">
            <a:extLst>
              <a:ext uri="{FF2B5EF4-FFF2-40B4-BE49-F238E27FC236}">
                <a16:creationId xmlns:a16="http://schemas.microsoft.com/office/drawing/2014/main" id="{B1FB161E-A892-702C-C05B-F30340CB12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45769" y="694969"/>
            <a:ext cx="6259993" cy="763596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es-PE"/>
          </a:p>
        </p:txBody>
      </p:sp>
      <p:cxnSp>
        <p:nvCxnSpPr>
          <p:cNvPr id="3" name="Conector recto 7">
            <a:extLst>
              <a:ext uri="{FF2B5EF4-FFF2-40B4-BE49-F238E27FC236}">
                <a16:creationId xmlns:a16="http://schemas.microsoft.com/office/drawing/2014/main" id="{2FBB4F9E-E6BD-0835-2910-B68C23912114}"/>
              </a:ext>
            </a:extLst>
          </p:cNvPr>
          <p:cNvCxnSpPr/>
          <p:nvPr/>
        </p:nvCxnSpPr>
        <p:spPr>
          <a:xfrm flipV="1">
            <a:off x="551615" y="958937"/>
            <a:ext cx="11461089" cy="32979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4" name="Grupo 8">
            <a:extLst>
              <a:ext uri="{FF2B5EF4-FFF2-40B4-BE49-F238E27FC236}">
                <a16:creationId xmlns:a16="http://schemas.microsoft.com/office/drawing/2014/main" id="{84576BF2-0F84-432E-5D82-E5B62C9B8121}"/>
              </a:ext>
            </a:extLst>
          </p:cNvPr>
          <p:cNvGrpSpPr/>
          <p:nvPr/>
        </p:nvGrpSpPr>
        <p:grpSpPr>
          <a:xfrm>
            <a:off x="139233" y="572781"/>
            <a:ext cx="824764" cy="579679"/>
            <a:chOff x="104424" y="429585"/>
            <a:chExt cx="618573" cy="434759"/>
          </a:xfrm>
        </p:grpSpPr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DD293D80-2B89-C707-6D87-89ED2DB45B34}"/>
                </a:ext>
              </a:extLst>
            </p:cNvPr>
            <p:cNvSpPr/>
            <p:nvPr/>
          </p:nvSpPr>
          <p:spPr>
            <a:xfrm>
              <a:off x="118561" y="447260"/>
              <a:ext cx="590290" cy="364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CDEC0227-FB27-1DF5-8644-C3AB5FFB3114}"/>
                </a:ext>
              </a:extLst>
            </p:cNvPr>
            <p:cNvSpPr/>
            <p:nvPr/>
          </p:nvSpPr>
          <p:spPr>
            <a:xfrm>
              <a:off x="104424" y="546225"/>
              <a:ext cx="618573" cy="318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22">
              <a:extLst>
                <a:ext uri="{FF2B5EF4-FFF2-40B4-BE49-F238E27FC236}">
                  <a16:creationId xmlns:a16="http://schemas.microsoft.com/office/drawing/2014/main" id="{323D1CBE-2608-7288-776E-35743F326259}"/>
                </a:ext>
              </a:extLst>
            </p:cNvPr>
            <p:cNvSpPr/>
            <p:nvPr/>
          </p:nvSpPr>
          <p:spPr>
            <a:xfrm>
              <a:off x="206928" y="447260"/>
              <a:ext cx="353470" cy="2297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39">
              <a:extLst>
                <a:ext uri="{FF2B5EF4-FFF2-40B4-BE49-F238E27FC236}">
                  <a16:creationId xmlns:a16="http://schemas.microsoft.com/office/drawing/2014/main" id="{A31C9D4F-798C-845C-4B4B-CAD346533361}"/>
                </a:ext>
              </a:extLst>
            </p:cNvPr>
            <p:cNvSpPr/>
            <p:nvPr/>
          </p:nvSpPr>
          <p:spPr>
            <a:xfrm>
              <a:off x="464963" y="429585"/>
              <a:ext cx="190871" cy="102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73">
              <a:extLst>
                <a:ext uri="{FF2B5EF4-FFF2-40B4-BE49-F238E27FC236}">
                  <a16:creationId xmlns:a16="http://schemas.microsoft.com/office/drawing/2014/main" id="{3F816CF2-2C38-4E77-B2D7-4DF377919BEF}"/>
                </a:ext>
              </a:extLst>
            </p:cNvPr>
            <p:cNvSpPr/>
            <p:nvPr/>
          </p:nvSpPr>
          <p:spPr>
            <a:xfrm>
              <a:off x="157441" y="553303"/>
              <a:ext cx="342863" cy="13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" name="Grupo 14">
            <a:extLst>
              <a:ext uri="{FF2B5EF4-FFF2-40B4-BE49-F238E27FC236}">
                <a16:creationId xmlns:a16="http://schemas.microsoft.com/office/drawing/2014/main" id="{BE1AC858-C9B6-5EEF-8327-D8F7E716C1D6}"/>
              </a:ext>
            </a:extLst>
          </p:cNvPr>
          <p:cNvGrpSpPr/>
          <p:nvPr/>
        </p:nvGrpSpPr>
        <p:grpSpPr>
          <a:xfrm>
            <a:off x="897427" y="798920"/>
            <a:ext cx="497965" cy="301512"/>
            <a:chOff x="673070" y="599190"/>
            <a:chExt cx="373474" cy="226134"/>
          </a:xfrm>
        </p:grpSpPr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019DF45D-44FA-EA06-F83C-23759F50ECD6}"/>
                </a:ext>
              </a:extLst>
            </p:cNvPr>
            <p:cNvSpPr/>
            <p:nvPr/>
          </p:nvSpPr>
          <p:spPr>
            <a:xfrm rot="2472634">
              <a:off x="709236" y="600959"/>
              <a:ext cx="332539" cy="20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20">
              <a:extLst>
                <a:ext uri="{FF2B5EF4-FFF2-40B4-BE49-F238E27FC236}">
                  <a16:creationId xmlns:a16="http://schemas.microsoft.com/office/drawing/2014/main" id="{504C1FD1-5C7A-DF06-F5B6-16FFFACAEB68}"/>
                </a:ext>
              </a:extLst>
            </p:cNvPr>
            <p:cNvSpPr/>
            <p:nvPr/>
          </p:nvSpPr>
          <p:spPr>
            <a:xfrm rot="2472634">
              <a:off x="673070" y="646111"/>
              <a:ext cx="348468" cy="17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22">
              <a:extLst>
                <a:ext uri="{FF2B5EF4-FFF2-40B4-BE49-F238E27FC236}">
                  <a16:creationId xmlns:a16="http://schemas.microsoft.com/office/drawing/2014/main" id="{1CEC938C-6838-3636-5644-FBE587998BD7}"/>
                </a:ext>
              </a:extLst>
            </p:cNvPr>
            <p:cNvSpPr/>
            <p:nvPr/>
          </p:nvSpPr>
          <p:spPr>
            <a:xfrm rot="2472634">
              <a:off x="788145" y="599190"/>
              <a:ext cx="199128" cy="129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39">
              <a:extLst>
                <a:ext uri="{FF2B5EF4-FFF2-40B4-BE49-F238E27FC236}">
                  <a16:creationId xmlns:a16="http://schemas.microsoft.com/office/drawing/2014/main" id="{4C2170D6-D2A3-2D5E-4A37-12B56F0B3F15}"/>
                </a:ext>
              </a:extLst>
            </p:cNvPr>
            <p:cNvSpPr/>
            <p:nvPr/>
          </p:nvSpPr>
          <p:spPr>
            <a:xfrm rot="2472634">
              <a:off x="939020" y="666166"/>
              <a:ext cx="107524" cy="577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73">
              <a:extLst>
                <a:ext uri="{FF2B5EF4-FFF2-40B4-BE49-F238E27FC236}">
                  <a16:creationId xmlns:a16="http://schemas.microsoft.com/office/drawing/2014/main" id="{34B72195-CCDF-BC67-18F5-96E0A148CA13}"/>
                </a:ext>
              </a:extLst>
            </p:cNvPr>
            <p:cNvSpPr/>
            <p:nvPr/>
          </p:nvSpPr>
          <p:spPr>
            <a:xfrm rot="2472634">
              <a:off x="745600" y="630200"/>
              <a:ext cx="193148" cy="776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" name="Grupo 20">
            <a:extLst>
              <a:ext uri="{FF2B5EF4-FFF2-40B4-BE49-F238E27FC236}">
                <a16:creationId xmlns:a16="http://schemas.microsoft.com/office/drawing/2014/main" id="{2D70FEF9-F8F9-AD56-7138-1C9E8A60D216}"/>
              </a:ext>
            </a:extLst>
          </p:cNvPr>
          <p:cNvGrpSpPr/>
          <p:nvPr/>
        </p:nvGrpSpPr>
        <p:grpSpPr>
          <a:xfrm>
            <a:off x="1423329" y="903207"/>
            <a:ext cx="276468" cy="206032"/>
            <a:chOff x="1067496" y="677405"/>
            <a:chExt cx="207351" cy="154524"/>
          </a:xfrm>
        </p:grpSpPr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B5BB115-4AF1-605B-B386-6E6D470E19CA}"/>
                </a:ext>
              </a:extLst>
            </p:cNvPr>
            <p:cNvSpPr/>
            <p:nvPr/>
          </p:nvSpPr>
          <p:spPr>
            <a:xfrm rot="9899989">
              <a:off x="1078727" y="69416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C07C12FA-F538-2481-9B7D-DFB29685C5A1}"/>
                </a:ext>
              </a:extLst>
            </p:cNvPr>
            <p:cNvSpPr/>
            <p:nvPr/>
          </p:nvSpPr>
          <p:spPr>
            <a:xfrm rot="9899989">
              <a:off x="1067496" y="677405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6905193F-CC97-F9E8-AACA-1F3D137CC03C}"/>
                </a:ext>
              </a:extLst>
            </p:cNvPr>
            <p:cNvSpPr/>
            <p:nvPr/>
          </p:nvSpPr>
          <p:spPr>
            <a:xfrm rot="9899989">
              <a:off x="1133480" y="735452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C928DBEF-121D-4C8D-73F0-E686C49E1842}"/>
                </a:ext>
              </a:extLst>
            </p:cNvPr>
            <p:cNvSpPr/>
            <p:nvPr/>
          </p:nvSpPr>
          <p:spPr>
            <a:xfrm rot="9899989">
              <a:off x="1110776" y="797877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73">
              <a:extLst>
                <a:ext uri="{FF2B5EF4-FFF2-40B4-BE49-F238E27FC236}">
                  <a16:creationId xmlns:a16="http://schemas.microsoft.com/office/drawing/2014/main" id="{675B54B8-1ACC-7786-5034-7B192B48338D}"/>
                </a:ext>
              </a:extLst>
            </p:cNvPr>
            <p:cNvSpPr/>
            <p:nvPr/>
          </p:nvSpPr>
          <p:spPr>
            <a:xfrm rot="9899989">
              <a:off x="1147662" y="726719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rupo 26">
            <a:extLst>
              <a:ext uri="{FF2B5EF4-FFF2-40B4-BE49-F238E27FC236}">
                <a16:creationId xmlns:a16="http://schemas.microsoft.com/office/drawing/2014/main" id="{A12804CC-C2DA-7988-4D94-91D03694C5C4}"/>
              </a:ext>
            </a:extLst>
          </p:cNvPr>
          <p:cNvGrpSpPr/>
          <p:nvPr/>
        </p:nvGrpSpPr>
        <p:grpSpPr>
          <a:xfrm>
            <a:off x="980870" y="534477"/>
            <a:ext cx="285271" cy="182935"/>
            <a:chOff x="735652" y="400857"/>
            <a:chExt cx="213953" cy="137201"/>
          </a:xfrm>
        </p:grpSpPr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AC128F6F-CE0C-86D9-F626-68CD143BBFCB}"/>
                </a:ext>
              </a:extLst>
            </p:cNvPr>
            <p:cNvSpPr/>
            <p:nvPr/>
          </p:nvSpPr>
          <p:spPr>
            <a:xfrm rot="1800004">
              <a:off x="752972" y="40285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EC7F8D18-B51C-E32B-F27D-8AECA0E36260}"/>
                </a:ext>
              </a:extLst>
            </p:cNvPr>
            <p:cNvSpPr/>
            <p:nvPr/>
          </p:nvSpPr>
          <p:spPr>
            <a:xfrm rot="1800004">
              <a:off x="735652" y="432363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04A3E218-E8CC-E182-9446-7EAF93761D6A}"/>
                </a:ext>
              </a:extLst>
            </p:cNvPr>
            <p:cNvSpPr/>
            <p:nvPr/>
          </p:nvSpPr>
          <p:spPr>
            <a:xfrm rot="1800004">
              <a:off x="794833" y="400857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39">
              <a:extLst>
                <a:ext uri="{FF2B5EF4-FFF2-40B4-BE49-F238E27FC236}">
                  <a16:creationId xmlns:a16="http://schemas.microsoft.com/office/drawing/2014/main" id="{2BAD1599-22BF-FCB3-3137-89FCDD1A1664}"/>
                </a:ext>
              </a:extLst>
            </p:cNvPr>
            <p:cNvSpPr/>
            <p:nvPr/>
          </p:nvSpPr>
          <p:spPr>
            <a:xfrm rot="1800004">
              <a:off x="886192" y="427964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73">
              <a:extLst>
                <a:ext uri="{FF2B5EF4-FFF2-40B4-BE49-F238E27FC236}">
                  <a16:creationId xmlns:a16="http://schemas.microsoft.com/office/drawing/2014/main" id="{493BE4CB-67B7-C483-5A4F-80E6A45D84C7}"/>
                </a:ext>
              </a:extLst>
            </p:cNvPr>
            <p:cNvSpPr/>
            <p:nvPr/>
          </p:nvSpPr>
          <p:spPr>
            <a:xfrm rot="1800004">
              <a:off x="770838" y="424318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8" name="Elipse 32">
            <a:extLst>
              <a:ext uri="{FF2B5EF4-FFF2-40B4-BE49-F238E27FC236}">
                <a16:creationId xmlns:a16="http://schemas.microsoft.com/office/drawing/2014/main" id="{E8326D03-1774-888C-D14D-D3E787E07218}"/>
              </a:ext>
            </a:extLst>
          </p:cNvPr>
          <p:cNvSpPr/>
          <p:nvPr/>
        </p:nvSpPr>
        <p:spPr>
          <a:xfrm>
            <a:off x="10910888" y="336767"/>
            <a:ext cx="1202496" cy="12024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29" name="Grupo 33">
            <a:extLst>
              <a:ext uri="{FF2B5EF4-FFF2-40B4-BE49-F238E27FC236}">
                <a16:creationId xmlns:a16="http://schemas.microsoft.com/office/drawing/2014/main" id="{2B6B1B03-0C8B-8047-6BE3-4C1B78E4B8CD}"/>
              </a:ext>
            </a:extLst>
          </p:cNvPr>
          <p:cNvGrpSpPr/>
          <p:nvPr/>
        </p:nvGrpSpPr>
        <p:grpSpPr>
          <a:xfrm>
            <a:off x="11281514" y="488899"/>
            <a:ext cx="517428" cy="792601"/>
            <a:chOff x="8461135" y="366674"/>
            <a:chExt cx="388071" cy="594451"/>
          </a:xfrm>
        </p:grpSpPr>
        <p:sp>
          <p:nvSpPr>
            <p:cNvPr id="30" name="Freeform 124">
              <a:extLst>
                <a:ext uri="{FF2B5EF4-FFF2-40B4-BE49-F238E27FC236}">
                  <a16:creationId xmlns:a16="http://schemas.microsoft.com/office/drawing/2014/main" id="{1AC0035D-E35F-2B91-D954-C59AC5DC5353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Freeform 125">
              <a:extLst>
                <a:ext uri="{FF2B5EF4-FFF2-40B4-BE49-F238E27FC236}">
                  <a16:creationId xmlns:a16="http://schemas.microsoft.com/office/drawing/2014/main" id="{D7E3E563-BB45-C8A9-D4B1-E3266053DA0C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5446284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IG_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6;p11">
            <a:extLst>
              <a:ext uri="{FF2B5EF4-FFF2-40B4-BE49-F238E27FC236}">
                <a16:creationId xmlns:a16="http://schemas.microsoft.com/office/drawing/2014/main" id="{88125153-CF6F-2484-D95A-A234A2F50F2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87596" y="2157764"/>
            <a:ext cx="7616805" cy="2045195"/>
          </a:xfrm>
        </p:spPr>
        <p:txBody>
          <a:bodyPr anchor="b" anchorCtr="1"/>
          <a:lstStyle>
            <a:lvl1pPr algn="ctr">
              <a:defRPr sz="13333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387;p11">
            <a:extLst>
              <a:ext uri="{FF2B5EF4-FFF2-40B4-BE49-F238E27FC236}">
                <a16:creationId xmlns:a16="http://schemas.microsoft.com/office/drawing/2014/main" id="{7DC2F186-4499-D85B-5F0F-7D2112B30B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86205" y="4641896"/>
            <a:ext cx="5419600" cy="1130003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cxnSp>
        <p:nvCxnSpPr>
          <p:cNvPr id="4" name="Conector recto 17">
            <a:extLst>
              <a:ext uri="{FF2B5EF4-FFF2-40B4-BE49-F238E27FC236}">
                <a16:creationId xmlns:a16="http://schemas.microsoft.com/office/drawing/2014/main" id="{A8AD81F8-FD9C-DB09-EF7A-A0B532E68B80}"/>
              </a:ext>
            </a:extLst>
          </p:cNvPr>
          <p:cNvCxnSpPr/>
          <p:nvPr/>
        </p:nvCxnSpPr>
        <p:spPr>
          <a:xfrm flipV="1">
            <a:off x="551615" y="958937"/>
            <a:ext cx="11461089" cy="32979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5" name="Grupo 1">
            <a:extLst>
              <a:ext uri="{FF2B5EF4-FFF2-40B4-BE49-F238E27FC236}">
                <a16:creationId xmlns:a16="http://schemas.microsoft.com/office/drawing/2014/main" id="{040BF024-ED1F-FD62-731C-65A016E55BC5}"/>
              </a:ext>
            </a:extLst>
          </p:cNvPr>
          <p:cNvGrpSpPr/>
          <p:nvPr/>
        </p:nvGrpSpPr>
        <p:grpSpPr>
          <a:xfrm>
            <a:off x="139233" y="534477"/>
            <a:ext cx="1560564" cy="617983"/>
            <a:chOff x="104424" y="400857"/>
            <a:chExt cx="1170423" cy="463487"/>
          </a:xfrm>
        </p:grpSpPr>
        <p:grpSp>
          <p:nvGrpSpPr>
            <p:cNvPr id="6" name="Grupo 18">
              <a:extLst>
                <a:ext uri="{FF2B5EF4-FFF2-40B4-BE49-F238E27FC236}">
                  <a16:creationId xmlns:a16="http://schemas.microsoft.com/office/drawing/2014/main" id="{E7F5820C-75CB-E3CB-37FD-842BB0D20A31}"/>
                </a:ext>
              </a:extLst>
            </p:cNvPr>
            <p:cNvGrpSpPr/>
            <p:nvPr/>
          </p:nvGrpSpPr>
          <p:grpSpPr>
            <a:xfrm>
              <a:off x="104424" y="429585"/>
              <a:ext cx="618573" cy="434759"/>
              <a:chOff x="104424" y="429585"/>
              <a:chExt cx="618573" cy="434759"/>
            </a:xfrm>
          </p:grpSpPr>
          <p:sp>
            <p:nvSpPr>
              <p:cNvPr id="7" name="Freeform 15">
                <a:extLst>
                  <a:ext uri="{FF2B5EF4-FFF2-40B4-BE49-F238E27FC236}">
                    <a16:creationId xmlns:a16="http://schemas.microsoft.com/office/drawing/2014/main" id="{E0E1B5FD-74B1-FDC9-F5AD-4C2AF7426049}"/>
                  </a:ext>
                </a:extLst>
              </p:cNvPr>
              <p:cNvSpPr/>
              <p:nvPr/>
            </p:nvSpPr>
            <p:spPr>
              <a:xfrm>
                <a:off x="118561" y="447260"/>
                <a:ext cx="590290" cy="3640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Freeform 20">
                <a:extLst>
                  <a:ext uri="{FF2B5EF4-FFF2-40B4-BE49-F238E27FC236}">
                    <a16:creationId xmlns:a16="http://schemas.microsoft.com/office/drawing/2014/main" id="{066B50A4-E44F-5375-E1C5-68314FE3D9F7}"/>
                  </a:ext>
                </a:extLst>
              </p:cNvPr>
              <p:cNvSpPr/>
              <p:nvPr/>
            </p:nvSpPr>
            <p:spPr>
              <a:xfrm>
                <a:off x="104424" y="546225"/>
                <a:ext cx="618573" cy="3181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22">
                <a:extLst>
                  <a:ext uri="{FF2B5EF4-FFF2-40B4-BE49-F238E27FC236}">
                    <a16:creationId xmlns:a16="http://schemas.microsoft.com/office/drawing/2014/main" id="{E3D761D2-FDBD-98D1-6BE2-D6B44521477A}"/>
                  </a:ext>
                </a:extLst>
              </p:cNvPr>
              <p:cNvSpPr/>
              <p:nvPr/>
            </p:nvSpPr>
            <p:spPr>
              <a:xfrm>
                <a:off x="206928" y="447260"/>
                <a:ext cx="353470" cy="2297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39">
                <a:extLst>
                  <a:ext uri="{FF2B5EF4-FFF2-40B4-BE49-F238E27FC236}">
                    <a16:creationId xmlns:a16="http://schemas.microsoft.com/office/drawing/2014/main" id="{0DB2BDAD-0A5E-FDCC-CB14-2D9CDF4CB750}"/>
                  </a:ext>
                </a:extLst>
              </p:cNvPr>
              <p:cNvSpPr/>
              <p:nvPr/>
            </p:nvSpPr>
            <p:spPr>
              <a:xfrm>
                <a:off x="464963" y="429585"/>
                <a:ext cx="190871" cy="1025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73">
                <a:extLst>
                  <a:ext uri="{FF2B5EF4-FFF2-40B4-BE49-F238E27FC236}">
                    <a16:creationId xmlns:a16="http://schemas.microsoft.com/office/drawing/2014/main" id="{16585D84-1899-0E92-5F4C-56826F187739}"/>
                  </a:ext>
                </a:extLst>
              </p:cNvPr>
              <p:cNvSpPr/>
              <p:nvPr/>
            </p:nvSpPr>
            <p:spPr>
              <a:xfrm>
                <a:off x="157441" y="553303"/>
                <a:ext cx="342863" cy="137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2" name="Grupo 24">
              <a:extLst>
                <a:ext uri="{FF2B5EF4-FFF2-40B4-BE49-F238E27FC236}">
                  <a16:creationId xmlns:a16="http://schemas.microsoft.com/office/drawing/2014/main" id="{9414C253-06AE-A248-8FF0-BC337D1E6792}"/>
                </a:ext>
              </a:extLst>
            </p:cNvPr>
            <p:cNvGrpSpPr/>
            <p:nvPr/>
          </p:nvGrpSpPr>
          <p:grpSpPr>
            <a:xfrm>
              <a:off x="673070" y="599190"/>
              <a:ext cx="373474" cy="226134"/>
              <a:chOff x="673070" y="599190"/>
              <a:chExt cx="373474" cy="226134"/>
            </a:xfrm>
          </p:grpSpPr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id="{6EBE30AA-8BC3-FEC6-52DB-088130390366}"/>
                  </a:ext>
                </a:extLst>
              </p:cNvPr>
              <p:cNvSpPr/>
              <p:nvPr/>
            </p:nvSpPr>
            <p:spPr>
              <a:xfrm rot="2472634">
                <a:off x="709236" y="600959"/>
                <a:ext cx="332539" cy="20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20">
                <a:extLst>
                  <a:ext uri="{FF2B5EF4-FFF2-40B4-BE49-F238E27FC236}">
                    <a16:creationId xmlns:a16="http://schemas.microsoft.com/office/drawing/2014/main" id="{4BA1EC8B-6ED5-91F4-B830-89A6E4E391ED}"/>
                  </a:ext>
                </a:extLst>
              </p:cNvPr>
              <p:cNvSpPr/>
              <p:nvPr/>
            </p:nvSpPr>
            <p:spPr>
              <a:xfrm rot="2472634">
                <a:off x="673070" y="646111"/>
                <a:ext cx="348468" cy="17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B591A1DA-EB3D-D198-C72B-85080D76F704}"/>
                  </a:ext>
                </a:extLst>
              </p:cNvPr>
              <p:cNvSpPr/>
              <p:nvPr/>
            </p:nvSpPr>
            <p:spPr>
              <a:xfrm rot="2472634">
                <a:off x="788145" y="599190"/>
                <a:ext cx="199128" cy="129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39">
                <a:extLst>
                  <a:ext uri="{FF2B5EF4-FFF2-40B4-BE49-F238E27FC236}">
                    <a16:creationId xmlns:a16="http://schemas.microsoft.com/office/drawing/2014/main" id="{8E8AF649-6520-3A8A-8653-A9996EC42451}"/>
                  </a:ext>
                </a:extLst>
              </p:cNvPr>
              <p:cNvSpPr/>
              <p:nvPr/>
            </p:nvSpPr>
            <p:spPr>
              <a:xfrm rot="2472634">
                <a:off x="939020" y="666166"/>
                <a:ext cx="107524" cy="577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73">
                <a:extLst>
                  <a:ext uri="{FF2B5EF4-FFF2-40B4-BE49-F238E27FC236}">
                    <a16:creationId xmlns:a16="http://schemas.microsoft.com/office/drawing/2014/main" id="{C453BF0F-E886-A0D9-3938-5211140DCA8A}"/>
                  </a:ext>
                </a:extLst>
              </p:cNvPr>
              <p:cNvSpPr/>
              <p:nvPr/>
            </p:nvSpPr>
            <p:spPr>
              <a:xfrm rot="2472634">
                <a:off x="745600" y="630200"/>
                <a:ext cx="193148" cy="776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8" name="Grupo 30">
              <a:extLst>
                <a:ext uri="{FF2B5EF4-FFF2-40B4-BE49-F238E27FC236}">
                  <a16:creationId xmlns:a16="http://schemas.microsoft.com/office/drawing/2014/main" id="{4A68BCD8-6323-BD4F-752C-52D0EAF1EFDD}"/>
                </a:ext>
              </a:extLst>
            </p:cNvPr>
            <p:cNvGrpSpPr/>
            <p:nvPr/>
          </p:nvGrpSpPr>
          <p:grpSpPr>
            <a:xfrm>
              <a:off x="1067496" y="677405"/>
              <a:ext cx="207351" cy="154524"/>
              <a:chOff x="1067496" y="677405"/>
              <a:chExt cx="207351" cy="154524"/>
            </a:xfrm>
          </p:grpSpPr>
          <p:sp>
            <p:nvSpPr>
              <p:cNvPr id="19" name="Freeform 15">
                <a:extLst>
                  <a:ext uri="{FF2B5EF4-FFF2-40B4-BE49-F238E27FC236}">
                    <a16:creationId xmlns:a16="http://schemas.microsoft.com/office/drawing/2014/main" id="{8F0BDDD3-0E92-E965-4DDB-56DC51DD9F5D}"/>
                  </a:ext>
                </a:extLst>
              </p:cNvPr>
              <p:cNvSpPr/>
              <p:nvPr/>
            </p:nvSpPr>
            <p:spPr>
              <a:xfrm rot="9899989">
                <a:off x="1078727" y="694167"/>
                <a:ext cx="196120" cy="1209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20">
                <a:extLst>
                  <a:ext uri="{FF2B5EF4-FFF2-40B4-BE49-F238E27FC236}">
                    <a16:creationId xmlns:a16="http://schemas.microsoft.com/office/drawing/2014/main" id="{0B9285CB-41C1-0CA0-7F07-75F2F99CD3A2}"/>
                  </a:ext>
                </a:extLst>
              </p:cNvPr>
              <p:cNvSpPr/>
              <p:nvPr/>
            </p:nvSpPr>
            <p:spPr>
              <a:xfrm rot="9899989">
                <a:off x="1067496" y="677405"/>
                <a:ext cx="205511" cy="1056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1B096B81-BF22-1A36-4193-36B4A75E48A7}"/>
                  </a:ext>
                </a:extLst>
              </p:cNvPr>
              <p:cNvSpPr/>
              <p:nvPr/>
            </p:nvSpPr>
            <p:spPr>
              <a:xfrm rot="9899989">
                <a:off x="1133480" y="735452"/>
                <a:ext cx="117436" cy="763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39">
                <a:extLst>
                  <a:ext uri="{FF2B5EF4-FFF2-40B4-BE49-F238E27FC236}">
                    <a16:creationId xmlns:a16="http://schemas.microsoft.com/office/drawing/2014/main" id="{083372E9-FDC4-D281-CF0D-03F3D3A646A7}"/>
                  </a:ext>
                </a:extLst>
              </p:cNvPr>
              <p:cNvSpPr/>
              <p:nvPr/>
            </p:nvSpPr>
            <p:spPr>
              <a:xfrm rot="9899989">
                <a:off x="1110776" y="797877"/>
                <a:ext cx="63413" cy="340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Freeform 73">
                <a:extLst>
                  <a:ext uri="{FF2B5EF4-FFF2-40B4-BE49-F238E27FC236}">
                    <a16:creationId xmlns:a16="http://schemas.microsoft.com/office/drawing/2014/main" id="{89F5C9E4-2D93-B8FC-7518-0FA1A9BB971A}"/>
                  </a:ext>
                </a:extLst>
              </p:cNvPr>
              <p:cNvSpPr/>
              <p:nvPr/>
            </p:nvSpPr>
            <p:spPr>
              <a:xfrm rot="9899989">
                <a:off x="1147662" y="726719"/>
                <a:ext cx="113915" cy="458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4" name="Grupo 36">
              <a:extLst>
                <a:ext uri="{FF2B5EF4-FFF2-40B4-BE49-F238E27FC236}">
                  <a16:creationId xmlns:a16="http://schemas.microsoft.com/office/drawing/2014/main" id="{6150025C-7E9A-D5D9-55BB-44E8EDC41CAA}"/>
                </a:ext>
              </a:extLst>
            </p:cNvPr>
            <p:cNvGrpSpPr/>
            <p:nvPr/>
          </p:nvGrpSpPr>
          <p:grpSpPr>
            <a:xfrm>
              <a:off x="735652" y="400857"/>
              <a:ext cx="213953" cy="137201"/>
              <a:chOff x="735652" y="400857"/>
              <a:chExt cx="213953" cy="137201"/>
            </a:xfrm>
          </p:grpSpPr>
          <p:sp>
            <p:nvSpPr>
              <p:cNvPr id="25" name="Freeform 15">
                <a:extLst>
                  <a:ext uri="{FF2B5EF4-FFF2-40B4-BE49-F238E27FC236}">
                    <a16:creationId xmlns:a16="http://schemas.microsoft.com/office/drawing/2014/main" id="{3F7B3D11-703B-8553-A48A-1C86C43B539E}"/>
                  </a:ext>
                </a:extLst>
              </p:cNvPr>
              <p:cNvSpPr/>
              <p:nvPr/>
            </p:nvSpPr>
            <p:spPr>
              <a:xfrm rot="1800004">
                <a:off x="752972" y="402857"/>
                <a:ext cx="196120" cy="1209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20">
                <a:extLst>
                  <a:ext uri="{FF2B5EF4-FFF2-40B4-BE49-F238E27FC236}">
                    <a16:creationId xmlns:a16="http://schemas.microsoft.com/office/drawing/2014/main" id="{EDC7AC7C-9600-0E79-923C-657153394CE1}"/>
                  </a:ext>
                </a:extLst>
              </p:cNvPr>
              <p:cNvSpPr/>
              <p:nvPr/>
            </p:nvSpPr>
            <p:spPr>
              <a:xfrm rot="1800004">
                <a:off x="735652" y="432363"/>
                <a:ext cx="205511" cy="1056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22">
                <a:extLst>
                  <a:ext uri="{FF2B5EF4-FFF2-40B4-BE49-F238E27FC236}">
                    <a16:creationId xmlns:a16="http://schemas.microsoft.com/office/drawing/2014/main" id="{5D3B101C-5517-B3A0-19E0-F7A1CC7A5849}"/>
                  </a:ext>
                </a:extLst>
              </p:cNvPr>
              <p:cNvSpPr/>
              <p:nvPr/>
            </p:nvSpPr>
            <p:spPr>
              <a:xfrm rot="1800004">
                <a:off x="794833" y="400857"/>
                <a:ext cx="117436" cy="763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39">
                <a:extLst>
                  <a:ext uri="{FF2B5EF4-FFF2-40B4-BE49-F238E27FC236}">
                    <a16:creationId xmlns:a16="http://schemas.microsoft.com/office/drawing/2014/main" id="{EE0B0CF7-CC8F-06B3-6E92-C3C1718C6EEE}"/>
                  </a:ext>
                </a:extLst>
              </p:cNvPr>
              <p:cNvSpPr/>
              <p:nvPr/>
            </p:nvSpPr>
            <p:spPr>
              <a:xfrm rot="1800004">
                <a:off x="886192" y="427964"/>
                <a:ext cx="63413" cy="340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Freeform 73">
                <a:extLst>
                  <a:ext uri="{FF2B5EF4-FFF2-40B4-BE49-F238E27FC236}">
                    <a16:creationId xmlns:a16="http://schemas.microsoft.com/office/drawing/2014/main" id="{C5E25D2F-E2F2-53AB-007F-2FAC2307FDAB}"/>
                  </a:ext>
                </a:extLst>
              </p:cNvPr>
              <p:cNvSpPr/>
              <p:nvPr/>
            </p:nvSpPr>
            <p:spPr>
              <a:xfrm rot="1800004">
                <a:off x="770838" y="424318"/>
                <a:ext cx="113915" cy="458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30" name="Elipse 42">
            <a:extLst>
              <a:ext uri="{FF2B5EF4-FFF2-40B4-BE49-F238E27FC236}">
                <a16:creationId xmlns:a16="http://schemas.microsoft.com/office/drawing/2014/main" id="{5A54A791-F8E0-515B-ECC5-F0A5ACD9104F}"/>
              </a:ext>
            </a:extLst>
          </p:cNvPr>
          <p:cNvSpPr/>
          <p:nvPr/>
        </p:nvSpPr>
        <p:spPr>
          <a:xfrm>
            <a:off x="10910888" y="336767"/>
            <a:ext cx="1202496" cy="12024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1" name="Grupo 43">
            <a:extLst>
              <a:ext uri="{FF2B5EF4-FFF2-40B4-BE49-F238E27FC236}">
                <a16:creationId xmlns:a16="http://schemas.microsoft.com/office/drawing/2014/main" id="{8E10DB0E-4C7F-DC62-6EC8-819861E22A04}"/>
              </a:ext>
            </a:extLst>
          </p:cNvPr>
          <p:cNvGrpSpPr/>
          <p:nvPr/>
        </p:nvGrpSpPr>
        <p:grpSpPr>
          <a:xfrm>
            <a:off x="11281514" y="488899"/>
            <a:ext cx="517428" cy="792601"/>
            <a:chOff x="8461135" y="366674"/>
            <a:chExt cx="388071" cy="594451"/>
          </a:xfrm>
        </p:grpSpPr>
        <p:sp>
          <p:nvSpPr>
            <p:cNvPr id="32" name="Freeform 124">
              <a:extLst>
                <a:ext uri="{FF2B5EF4-FFF2-40B4-BE49-F238E27FC236}">
                  <a16:creationId xmlns:a16="http://schemas.microsoft.com/office/drawing/2014/main" id="{90C44804-140D-00E1-0A26-8058E6CCDAF1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Freeform 125">
              <a:extLst>
                <a:ext uri="{FF2B5EF4-FFF2-40B4-BE49-F238E27FC236}">
                  <a16:creationId xmlns:a16="http://schemas.microsoft.com/office/drawing/2014/main" id="{316D22E1-6FCB-815D-FC40-3FAE0FFCCF21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upo 46">
            <a:extLst>
              <a:ext uri="{FF2B5EF4-FFF2-40B4-BE49-F238E27FC236}">
                <a16:creationId xmlns:a16="http://schemas.microsoft.com/office/drawing/2014/main" id="{C6F0D77D-0638-C907-F5A7-634C1F913DFF}"/>
              </a:ext>
            </a:extLst>
          </p:cNvPr>
          <p:cNvGrpSpPr/>
          <p:nvPr/>
        </p:nvGrpSpPr>
        <p:grpSpPr>
          <a:xfrm>
            <a:off x="-8459" y="6071360"/>
            <a:ext cx="12200460" cy="810681"/>
            <a:chOff x="-6345" y="4553519"/>
            <a:chExt cx="9150345" cy="608011"/>
          </a:xfrm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237374AC-C33C-41AA-B088-AD0C21CE7756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83862FA7-90CC-6C34-5866-4AD2B4CC9E27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C1E1F45E-F81B-571D-F7B3-1B28EBD9E147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9306647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9BC801C-3F30-554C-72F5-38D48A4FE34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537509" y="1225382"/>
            <a:ext cx="8820825" cy="724241"/>
          </a:xfrm>
        </p:spPr>
        <p:txBody>
          <a:bodyPr anchor="ctr" anchorCtr="1"/>
          <a:lstStyle>
            <a:lvl1pPr marL="0" indent="0" algn="ctr">
              <a:buNone/>
              <a:defRPr lang="en-US" sz="5400">
                <a:solidFill>
                  <a:srgbClr val="686037"/>
                </a:solidFill>
                <a:latin typeface="Arial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cxnSp>
        <p:nvCxnSpPr>
          <p:cNvPr id="3" name="Conector recto 18">
            <a:extLst>
              <a:ext uri="{FF2B5EF4-FFF2-40B4-BE49-F238E27FC236}">
                <a16:creationId xmlns:a16="http://schemas.microsoft.com/office/drawing/2014/main" id="{EF9567E5-E6DF-742D-7EDE-C0F4C470A04B}"/>
              </a:ext>
            </a:extLst>
          </p:cNvPr>
          <p:cNvCxnSpPr/>
          <p:nvPr/>
        </p:nvCxnSpPr>
        <p:spPr>
          <a:xfrm flipV="1">
            <a:off x="551615" y="958937"/>
            <a:ext cx="11461089" cy="32979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4" name="Grupo 19">
            <a:extLst>
              <a:ext uri="{FF2B5EF4-FFF2-40B4-BE49-F238E27FC236}">
                <a16:creationId xmlns:a16="http://schemas.microsoft.com/office/drawing/2014/main" id="{4FF1AE54-A19F-4E6D-ED77-4015C6CB83B9}"/>
              </a:ext>
            </a:extLst>
          </p:cNvPr>
          <p:cNvGrpSpPr/>
          <p:nvPr/>
        </p:nvGrpSpPr>
        <p:grpSpPr>
          <a:xfrm>
            <a:off x="139233" y="572781"/>
            <a:ext cx="824764" cy="579679"/>
            <a:chOff x="104424" y="429585"/>
            <a:chExt cx="618573" cy="434759"/>
          </a:xfrm>
        </p:grpSpPr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2A622D71-6EFD-5D47-D725-F370F5054954}"/>
                </a:ext>
              </a:extLst>
            </p:cNvPr>
            <p:cNvSpPr/>
            <p:nvPr/>
          </p:nvSpPr>
          <p:spPr>
            <a:xfrm>
              <a:off x="118561" y="447260"/>
              <a:ext cx="590290" cy="364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B87210F0-C9E2-FB5F-9EFC-F890E16B3E45}"/>
                </a:ext>
              </a:extLst>
            </p:cNvPr>
            <p:cNvSpPr/>
            <p:nvPr/>
          </p:nvSpPr>
          <p:spPr>
            <a:xfrm>
              <a:off x="104424" y="546225"/>
              <a:ext cx="618573" cy="318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22">
              <a:extLst>
                <a:ext uri="{FF2B5EF4-FFF2-40B4-BE49-F238E27FC236}">
                  <a16:creationId xmlns:a16="http://schemas.microsoft.com/office/drawing/2014/main" id="{FB38B481-70EB-DE7A-6B66-C210A84BAFCF}"/>
                </a:ext>
              </a:extLst>
            </p:cNvPr>
            <p:cNvSpPr/>
            <p:nvPr/>
          </p:nvSpPr>
          <p:spPr>
            <a:xfrm>
              <a:off x="206928" y="447260"/>
              <a:ext cx="353470" cy="2297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39">
              <a:extLst>
                <a:ext uri="{FF2B5EF4-FFF2-40B4-BE49-F238E27FC236}">
                  <a16:creationId xmlns:a16="http://schemas.microsoft.com/office/drawing/2014/main" id="{F8CE3885-C11A-7B37-6C31-A2224BF67475}"/>
                </a:ext>
              </a:extLst>
            </p:cNvPr>
            <p:cNvSpPr/>
            <p:nvPr/>
          </p:nvSpPr>
          <p:spPr>
            <a:xfrm>
              <a:off x="464963" y="429585"/>
              <a:ext cx="190871" cy="102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73">
              <a:extLst>
                <a:ext uri="{FF2B5EF4-FFF2-40B4-BE49-F238E27FC236}">
                  <a16:creationId xmlns:a16="http://schemas.microsoft.com/office/drawing/2014/main" id="{893BAE7E-23CD-F569-01BA-C10F3B87088A}"/>
                </a:ext>
              </a:extLst>
            </p:cNvPr>
            <p:cNvSpPr/>
            <p:nvPr/>
          </p:nvSpPr>
          <p:spPr>
            <a:xfrm>
              <a:off x="157441" y="553303"/>
              <a:ext cx="342863" cy="13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Elipse 25">
            <a:extLst>
              <a:ext uri="{FF2B5EF4-FFF2-40B4-BE49-F238E27FC236}">
                <a16:creationId xmlns:a16="http://schemas.microsoft.com/office/drawing/2014/main" id="{3C3BB7AF-0B11-434B-BC98-3B37F509A74F}"/>
              </a:ext>
            </a:extLst>
          </p:cNvPr>
          <p:cNvSpPr/>
          <p:nvPr/>
        </p:nvSpPr>
        <p:spPr>
          <a:xfrm>
            <a:off x="10910888" y="336767"/>
            <a:ext cx="1202496" cy="12024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11" name="Grupo 26">
            <a:extLst>
              <a:ext uri="{FF2B5EF4-FFF2-40B4-BE49-F238E27FC236}">
                <a16:creationId xmlns:a16="http://schemas.microsoft.com/office/drawing/2014/main" id="{1065F341-EC75-9B66-9BC5-809471135DCF}"/>
              </a:ext>
            </a:extLst>
          </p:cNvPr>
          <p:cNvGrpSpPr/>
          <p:nvPr/>
        </p:nvGrpSpPr>
        <p:grpSpPr>
          <a:xfrm>
            <a:off x="11281514" y="488899"/>
            <a:ext cx="517428" cy="792601"/>
            <a:chOff x="8461135" y="366674"/>
            <a:chExt cx="388071" cy="594451"/>
          </a:xfrm>
        </p:grpSpPr>
        <p:sp>
          <p:nvSpPr>
            <p:cNvPr id="12" name="Freeform 124">
              <a:extLst>
                <a:ext uri="{FF2B5EF4-FFF2-40B4-BE49-F238E27FC236}">
                  <a16:creationId xmlns:a16="http://schemas.microsoft.com/office/drawing/2014/main" id="{14526A9D-F638-EC7B-CF0A-F1CFB724F3EC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125">
              <a:extLst>
                <a:ext uri="{FF2B5EF4-FFF2-40B4-BE49-F238E27FC236}">
                  <a16:creationId xmlns:a16="http://schemas.microsoft.com/office/drawing/2014/main" id="{318414FE-26F5-F3AA-9640-D4B92C1F93C2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" name="Grupo 29">
            <a:extLst>
              <a:ext uri="{FF2B5EF4-FFF2-40B4-BE49-F238E27FC236}">
                <a16:creationId xmlns:a16="http://schemas.microsoft.com/office/drawing/2014/main" id="{A09210AA-F611-E1CF-8E79-68FA8AE4914C}"/>
              </a:ext>
            </a:extLst>
          </p:cNvPr>
          <p:cNvGrpSpPr/>
          <p:nvPr/>
        </p:nvGrpSpPr>
        <p:grpSpPr>
          <a:xfrm>
            <a:off x="-8459" y="6071360"/>
            <a:ext cx="12200460" cy="810681"/>
            <a:chOff x="-6345" y="4553519"/>
            <a:chExt cx="9150345" cy="608011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B138720B-812B-FE8E-3749-DEEAD507AC61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CDC29522-695A-A638-CDFB-820B9DE8EEEA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8AFED0C9-57EE-D778-3240-C28C88B485F0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9217570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_ONLY_1_1_2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2;p20">
            <a:extLst>
              <a:ext uri="{FF2B5EF4-FFF2-40B4-BE49-F238E27FC236}">
                <a16:creationId xmlns:a16="http://schemas.microsoft.com/office/drawing/2014/main" id="{60A22210-6544-923B-4E84-814B396CA51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45768" y="694969"/>
            <a:ext cx="7190403" cy="763596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es-PE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8E50E9B-9EBD-5666-407C-D518122E910C}"/>
              </a:ext>
            </a:extLst>
          </p:cNvPr>
          <p:cNvSpPr/>
          <p:nvPr/>
        </p:nvSpPr>
        <p:spPr>
          <a:xfrm>
            <a:off x="0" y="6741578"/>
            <a:ext cx="12192000" cy="116421"/>
          </a:xfrm>
          <a:prstGeom prst="rect">
            <a:avLst/>
          </a:prstGeom>
          <a:solidFill>
            <a:srgbClr val="FF000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A126716D-B2B2-673F-D96A-0B9BA9D90972}"/>
              </a:ext>
            </a:extLst>
          </p:cNvPr>
          <p:cNvSpPr/>
          <p:nvPr/>
        </p:nvSpPr>
        <p:spPr>
          <a:xfrm>
            <a:off x="0" y="5835652"/>
            <a:ext cx="596493" cy="808560"/>
          </a:xfrm>
          <a:prstGeom prst="rect">
            <a:avLst/>
          </a:prstGeom>
          <a:solidFill>
            <a:srgbClr val="FF000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" name="Grupo 7">
            <a:extLst>
              <a:ext uri="{FF2B5EF4-FFF2-40B4-BE49-F238E27FC236}">
                <a16:creationId xmlns:a16="http://schemas.microsoft.com/office/drawing/2014/main" id="{C23DD9A7-FB24-007D-0F77-450114371EBE}"/>
              </a:ext>
            </a:extLst>
          </p:cNvPr>
          <p:cNvGrpSpPr/>
          <p:nvPr/>
        </p:nvGrpSpPr>
        <p:grpSpPr>
          <a:xfrm>
            <a:off x="-18056" y="-35977"/>
            <a:ext cx="12211055" cy="571500"/>
            <a:chOff x="-13542" y="-26983"/>
            <a:chExt cx="9158291" cy="428625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87A4C9C-9A06-6E04-684C-FCB2D76CA030}"/>
                </a:ext>
              </a:extLst>
            </p:cNvPr>
            <p:cNvSpPr/>
            <p:nvPr/>
          </p:nvSpPr>
          <p:spPr>
            <a:xfrm>
              <a:off x="142033" y="-15873"/>
              <a:ext cx="9002716" cy="4175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4"/>
                <a:gd name="f7" fmla="val 36"/>
                <a:gd name="f8" fmla="val 631"/>
                <a:gd name="f9" fmla="val 35"/>
                <a:gd name="f10" fmla="val 609"/>
                <a:gd name="f11" fmla="val 29"/>
                <a:gd name="f12" fmla="val 586"/>
                <a:gd name="f13" fmla="val 25"/>
                <a:gd name="f14" fmla="val 563"/>
                <a:gd name="f15" fmla="val 21"/>
                <a:gd name="f16" fmla="val 507"/>
                <a:gd name="f17" fmla="val 13"/>
                <a:gd name="f18" fmla="val 451"/>
                <a:gd name="f19" fmla="val 9"/>
                <a:gd name="f20" fmla="val 395"/>
                <a:gd name="f21" fmla="val 10"/>
                <a:gd name="f22" fmla="val 352"/>
                <a:gd name="f23" fmla="val 11"/>
                <a:gd name="f24" fmla="val 310"/>
                <a:gd name="f25" fmla="val 267"/>
                <a:gd name="f26" fmla="val 17"/>
                <a:gd name="f27" fmla="val 234"/>
                <a:gd name="f28" fmla="val 20"/>
                <a:gd name="f29" fmla="val 201"/>
                <a:gd name="f30" fmla="val 23"/>
                <a:gd name="f31" fmla="val 168"/>
                <a:gd name="f32" fmla="val 26"/>
                <a:gd name="f33" fmla="val 121"/>
                <a:gd name="f34" fmla="val 30"/>
                <a:gd name="f35" fmla="val 75"/>
                <a:gd name="f36" fmla="val 34"/>
                <a:gd name="f37" fmla="val 28"/>
                <a:gd name="f38" fmla="val 19"/>
                <a:gd name="f39" fmla="val 54"/>
                <a:gd name="f40" fmla="val 27"/>
                <a:gd name="f41" fmla="val 64"/>
                <a:gd name="f42" fmla="val 74"/>
                <a:gd name="f43" fmla="val 84"/>
                <a:gd name="f44" fmla="val 97"/>
                <a:gd name="f45" fmla="val 15"/>
                <a:gd name="f46" fmla="val 111"/>
                <a:gd name="f47" fmla="val 12"/>
                <a:gd name="f48" fmla="val 125"/>
                <a:gd name="f49" fmla="val 8"/>
                <a:gd name="f50" fmla="val 131"/>
                <a:gd name="f51" fmla="val 7"/>
                <a:gd name="f52" fmla="val 136"/>
                <a:gd name="f53" fmla="val 6"/>
                <a:gd name="f54" fmla="val 142"/>
                <a:gd name="f55" fmla="val 4"/>
                <a:gd name="f56" fmla="val 153"/>
                <a:gd name="f57" fmla="val 165"/>
                <a:gd name="f58" fmla="val 176"/>
                <a:gd name="f59" fmla="val 315"/>
                <a:gd name="f60" fmla="val 454"/>
                <a:gd name="f61" fmla="val 592"/>
                <a:gd name="f62" fmla="val 605"/>
                <a:gd name="f63" fmla="val 615"/>
                <a:gd name="f64" fmla="val 5"/>
                <a:gd name="f65" fmla="val 626"/>
                <a:gd name="f66" fmla="val 24"/>
                <a:gd name="f67" fmla="val 31"/>
                <a:gd name="f68" fmla="val 32"/>
                <a:gd name="f69" fmla="val 633"/>
                <a:gd name="f70" fmla="val 33"/>
                <a:gd name="f71" fmla="+- 0 0 -90"/>
                <a:gd name="f72" fmla="*/ f3 1 634"/>
                <a:gd name="f73" fmla="*/ f4 1 36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634"/>
                <a:gd name="f82" fmla="*/ f78 1 36"/>
                <a:gd name="f83" fmla="*/ 631 f79 1"/>
                <a:gd name="f84" fmla="*/ 35 f78 1"/>
                <a:gd name="f85" fmla="*/ 563 f79 1"/>
                <a:gd name="f86" fmla="*/ 21 f78 1"/>
                <a:gd name="f87" fmla="*/ 395 f79 1"/>
                <a:gd name="f88" fmla="*/ 10 f78 1"/>
                <a:gd name="f89" fmla="*/ 267 f79 1"/>
                <a:gd name="f90" fmla="*/ 17 f78 1"/>
                <a:gd name="f91" fmla="*/ 168 f79 1"/>
                <a:gd name="f92" fmla="*/ 26 f78 1"/>
                <a:gd name="f93" fmla="*/ 28 f79 1"/>
                <a:gd name="f94" fmla="*/ 0 f79 1"/>
                <a:gd name="f95" fmla="*/ 36 f78 1"/>
                <a:gd name="f96" fmla="*/ 54 f79 1"/>
                <a:gd name="f97" fmla="*/ 27 f78 1"/>
                <a:gd name="f98" fmla="*/ 84 f79 1"/>
                <a:gd name="f99" fmla="*/ 19 f78 1"/>
                <a:gd name="f100" fmla="*/ 125 f79 1"/>
                <a:gd name="f101" fmla="*/ 8 f78 1"/>
                <a:gd name="f102" fmla="*/ 142 f79 1"/>
                <a:gd name="f103" fmla="*/ 4 f78 1"/>
                <a:gd name="f104" fmla="*/ 176 f79 1"/>
                <a:gd name="f105" fmla="*/ 0 f78 1"/>
                <a:gd name="f106" fmla="*/ 592 f79 1"/>
                <a:gd name="f107" fmla="*/ 626 f79 1"/>
                <a:gd name="f108" fmla="*/ 9 f78 1"/>
                <a:gd name="f109" fmla="*/ 634 f79 1"/>
                <a:gd name="f110" fmla="*/ 24 f78 1"/>
                <a:gd name="f111" fmla="*/ 31 f78 1"/>
                <a:gd name="f112" fmla="*/ 32 f78 1"/>
                <a:gd name="f113" fmla="+- f80 0 f1"/>
                <a:gd name="f114" fmla="*/ f83 1 634"/>
                <a:gd name="f115" fmla="*/ f84 1 36"/>
                <a:gd name="f116" fmla="*/ f85 1 634"/>
                <a:gd name="f117" fmla="*/ f86 1 36"/>
                <a:gd name="f118" fmla="*/ f87 1 634"/>
                <a:gd name="f119" fmla="*/ f88 1 36"/>
                <a:gd name="f120" fmla="*/ f89 1 634"/>
                <a:gd name="f121" fmla="*/ f90 1 36"/>
                <a:gd name="f122" fmla="*/ f91 1 634"/>
                <a:gd name="f123" fmla="*/ f92 1 36"/>
                <a:gd name="f124" fmla="*/ f93 1 634"/>
                <a:gd name="f125" fmla="*/ f94 1 634"/>
                <a:gd name="f126" fmla="*/ f95 1 36"/>
                <a:gd name="f127" fmla="*/ f96 1 634"/>
                <a:gd name="f128" fmla="*/ f97 1 36"/>
                <a:gd name="f129" fmla="*/ f98 1 634"/>
                <a:gd name="f130" fmla="*/ f99 1 36"/>
                <a:gd name="f131" fmla="*/ f100 1 634"/>
                <a:gd name="f132" fmla="*/ f101 1 36"/>
                <a:gd name="f133" fmla="*/ f102 1 634"/>
                <a:gd name="f134" fmla="*/ f103 1 36"/>
                <a:gd name="f135" fmla="*/ f104 1 634"/>
                <a:gd name="f136" fmla="*/ f105 1 36"/>
                <a:gd name="f137" fmla="*/ f106 1 634"/>
                <a:gd name="f138" fmla="*/ f107 1 634"/>
                <a:gd name="f139" fmla="*/ f108 1 36"/>
                <a:gd name="f140" fmla="*/ f109 1 634"/>
                <a:gd name="f141" fmla="*/ f110 1 36"/>
                <a:gd name="f142" fmla="*/ f111 1 36"/>
                <a:gd name="f143" fmla="*/ f112 1 36"/>
                <a:gd name="f144" fmla="*/ 0 1 f81"/>
                <a:gd name="f145" fmla="*/ f75 1 f81"/>
                <a:gd name="f146" fmla="*/ 0 1 f82"/>
                <a:gd name="f147" fmla="*/ f76 1 f82"/>
                <a:gd name="f148" fmla="*/ f114 1 f81"/>
                <a:gd name="f149" fmla="*/ f115 1 f82"/>
                <a:gd name="f150" fmla="*/ f116 1 f81"/>
                <a:gd name="f151" fmla="*/ f117 1 f82"/>
                <a:gd name="f152" fmla="*/ f118 1 f81"/>
                <a:gd name="f153" fmla="*/ f119 1 f82"/>
                <a:gd name="f154" fmla="*/ f120 1 f81"/>
                <a:gd name="f155" fmla="*/ f121 1 f82"/>
                <a:gd name="f156" fmla="*/ f122 1 f81"/>
                <a:gd name="f157" fmla="*/ f123 1 f82"/>
                <a:gd name="f158" fmla="*/ f124 1 f81"/>
                <a:gd name="f159" fmla="*/ f125 1 f81"/>
                <a:gd name="f160" fmla="*/ f126 1 f82"/>
                <a:gd name="f161" fmla="*/ f127 1 f81"/>
                <a:gd name="f162" fmla="*/ f128 1 f82"/>
                <a:gd name="f163" fmla="*/ f129 1 f81"/>
                <a:gd name="f164" fmla="*/ f130 1 f82"/>
                <a:gd name="f165" fmla="*/ f131 1 f81"/>
                <a:gd name="f166" fmla="*/ f132 1 f82"/>
                <a:gd name="f167" fmla="*/ f133 1 f81"/>
                <a:gd name="f168" fmla="*/ f134 1 f82"/>
                <a:gd name="f169" fmla="*/ f135 1 f81"/>
                <a:gd name="f170" fmla="*/ f136 1 f82"/>
                <a:gd name="f171" fmla="*/ f137 1 f81"/>
                <a:gd name="f172" fmla="*/ f138 1 f81"/>
                <a:gd name="f173" fmla="*/ f139 1 f82"/>
                <a:gd name="f174" fmla="*/ f140 1 f81"/>
                <a:gd name="f175" fmla="*/ f141 1 f82"/>
                <a:gd name="f176" fmla="*/ f142 1 f82"/>
                <a:gd name="f177" fmla="*/ f143 1 f82"/>
                <a:gd name="f178" fmla="*/ f144 f72 1"/>
                <a:gd name="f179" fmla="*/ f145 f72 1"/>
                <a:gd name="f180" fmla="*/ f147 f73 1"/>
                <a:gd name="f181" fmla="*/ f146 f73 1"/>
                <a:gd name="f182" fmla="*/ f148 f72 1"/>
                <a:gd name="f183" fmla="*/ f149 f73 1"/>
                <a:gd name="f184" fmla="*/ f150 f72 1"/>
                <a:gd name="f185" fmla="*/ f151 f73 1"/>
                <a:gd name="f186" fmla="*/ f152 f72 1"/>
                <a:gd name="f187" fmla="*/ f153 f73 1"/>
                <a:gd name="f188" fmla="*/ f154 f72 1"/>
                <a:gd name="f189" fmla="*/ f155 f73 1"/>
                <a:gd name="f190" fmla="*/ f156 f72 1"/>
                <a:gd name="f191" fmla="*/ f157 f73 1"/>
                <a:gd name="f192" fmla="*/ f158 f72 1"/>
                <a:gd name="f193" fmla="*/ f159 f72 1"/>
                <a:gd name="f194" fmla="*/ f160 f73 1"/>
                <a:gd name="f195" fmla="*/ f161 f72 1"/>
                <a:gd name="f196" fmla="*/ f162 f73 1"/>
                <a:gd name="f197" fmla="*/ f163 f72 1"/>
                <a:gd name="f198" fmla="*/ f164 f73 1"/>
                <a:gd name="f199" fmla="*/ f165 f72 1"/>
                <a:gd name="f200" fmla="*/ f166 f73 1"/>
                <a:gd name="f201" fmla="*/ f167 f72 1"/>
                <a:gd name="f202" fmla="*/ f168 f73 1"/>
                <a:gd name="f203" fmla="*/ f169 f72 1"/>
                <a:gd name="f204" fmla="*/ f170 f73 1"/>
                <a:gd name="f205" fmla="*/ f171 f72 1"/>
                <a:gd name="f206" fmla="*/ f172 f72 1"/>
                <a:gd name="f207" fmla="*/ f173 f73 1"/>
                <a:gd name="f208" fmla="*/ f174 f72 1"/>
                <a:gd name="f209" fmla="*/ f175 f73 1"/>
                <a:gd name="f210" fmla="*/ f176 f73 1"/>
                <a:gd name="f211" fmla="*/ f177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3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203" y="f204"/>
                </a:cxn>
                <a:cxn ang="f113">
                  <a:pos x="f205" y="f204"/>
                </a:cxn>
                <a:cxn ang="f113">
                  <a:pos x="f206" y="f207"/>
                </a:cxn>
                <a:cxn ang="f113">
                  <a:pos x="f208" y="f209"/>
                </a:cxn>
                <a:cxn ang="f113">
                  <a:pos x="f208" y="f210"/>
                </a:cxn>
                <a:cxn ang="f113">
                  <a:pos x="f208" y="f211"/>
                </a:cxn>
                <a:cxn ang="f113">
                  <a:pos x="f208" y="f211"/>
                </a:cxn>
                <a:cxn ang="f113">
                  <a:pos x="f182" y="f183"/>
                </a:cxn>
              </a:cxnLst>
              <a:rect l="f178" t="f181" r="f179" b="f180"/>
              <a:pathLst>
                <a:path w="634" h="3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17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9"/>
                  </a:cubicBezTo>
                  <a:cubicBezTo>
                    <a:pt x="f38" y="f7"/>
                    <a:pt x="f19" y="f7"/>
                    <a:pt x="f5" y="f7"/>
                  </a:cubicBezTo>
                  <a:cubicBezTo>
                    <a:pt x="f38" y="f36"/>
                    <a:pt x="f7" y="f34"/>
                    <a:pt x="f39" y="f40"/>
                  </a:cubicBezTo>
                  <a:cubicBezTo>
                    <a:pt x="f41" y="f13"/>
                    <a:pt x="f42" y="f15"/>
                    <a:pt x="f43" y="f38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"/>
                    <a:pt x="f57" y="f5"/>
                    <a:pt x="f58" y="f5"/>
                  </a:cubicBezTo>
                  <a:cubicBezTo>
                    <a:pt x="f59" y="f5"/>
                    <a:pt x="f60" y="f5"/>
                    <a:pt x="f61" y="f5"/>
                  </a:cubicBezTo>
                  <a:cubicBezTo>
                    <a:pt x="f62" y="f5"/>
                    <a:pt x="f63" y="f64"/>
                    <a:pt x="f65" y="f19"/>
                  </a:cubicBezTo>
                  <a:cubicBezTo>
                    <a:pt x="f6" y="f23"/>
                    <a:pt x="f6" y="f26"/>
                    <a:pt x="f6" y="f66"/>
                  </a:cubicBezTo>
                  <a:cubicBezTo>
                    <a:pt x="f6" y="f32"/>
                    <a:pt x="f6" y="f11"/>
                    <a:pt x="f6" y="f67"/>
                  </a:cubicBezTo>
                  <a:cubicBezTo>
                    <a:pt x="f6" y="f67"/>
                    <a:pt x="f6" y="f68"/>
                    <a:pt x="f6" y="f68"/>
                  </a:cubicBezTo>
                  <a:cubicBezTo>
                    <a:pt x="f6" y="f68"/>
                    <a:pt x="f6" y="f68"/>
                    <a:pt x="f6" y="f68"/>
                  </a:cubicBezTo>
                  <a:cubicBezTo>
                    <a:pt x="f69" y="f70"/>
                    <a:pt x="f6" y="f7"/>
                    <a:pt x="f8" y="f9"/>
                  </a:cubicBezTo>
                  <a:close/>
                </a:path>
              </a:pathLst>
            </a:custGeom>
            <a:solidFill>
              <a:srgbClr val="FF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7B71F55-5883-0EA1-1A5A-42F2B9F5C3C4}"/>
                </a:ext>
              </a:extLst>
            </p:cNvPr>
            <p:cNvSpPr/>
            <p:nvPr/>
          </p:nvSpPr>
          <p:spPr>
            <a:xfrm>
              <a:off x="-13542" y="-26983"/>
              <a:ext cx="1717672" cy="336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"/>
                <a:gd name="f7" fmla="val 29"/>
                <a:gd name="f8" fmla="val 2"/>
                <a:gd name="f9" fmla="val 109"/>
                <a:gd name="f10" fmla="val 5"/>
                <a:gd name="f11" fmla="val 98"/>
                <a:gd name="f12" fmla="val 8"/>
                <a:gd name="f13" fmla="val 86"/>
                <a:gd name="f14" fmla="val 11"/>
                <a:gd name="f15" fmla="val 63"/>
                <a:gd name="f16" fmla="val 17"/>
                <a:gd name="f17" fmla="val 39"/>
                <a:gd name="f18" fmla="val 24"/>
                <a:gd name="f19" fmla="val 15"/>
                <a:gd name="f20" fmla="val 27"/>
                <a:gd name="f21" fmla="val 28"/>
                <a:gd name="f22" fmla="val 7"/>
                <a:gd name="f23" fmla="val 4"/>
                <a:gd name="f24" fmla="val 1"/>
                <a:gd name="f25" fmla="val 26"/>
                <a:gd name="f26" fmla="val 18"/>
                <a:gd name="f27" fmla="val 3"/>
                <a:gd name="f28" fmla="val 36"/>
                <a:gd name="f29" fmla="val 67"/>
                <a:gd name="f30" fmla="val 106"/>
                <a:gd name="f31" fmla="val 113"/>
                <a:gd name="f32" fmla="val 120"/>
                <a:gd name="f33" fmla="+- 0 0 -90"/>
                <a:gd name="f34" fmla="*/ f3 1 121"/>
                <a:gd name="f35" fmla="*/ f4 1 29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21"/>
                <a:gd name="f44" fmla="*/ f40 1 29"/>
                <a:gd name="f45" fmla="*/ 121 f41 1"/>
                <a:gd name="f46" fmla="*/ 2 f40 1"/>
                <a:gd name="f47" fmla="*/ 86 f41 1"/>
                <a:gd name="f48" fmla="*/ 11 f40 1"/>
                <a:gd name="f49" fmla="*/ 15 f41 1"/>
                <a:gd name="f50" fmla="*/ 27 f40 1"/>
                <a:gd name="f51" fmla="*/ 4 f41 1"/>
                <a:gd name="f52" fmla="*/ 28 f40 1"/>
                <a:gd name="f53" fmla="*/ 0 f41 1"/>
                <a:gd name="f54" fmla="*/ 26 f40 1"/>
                <a:gd name="f55" fmla="*/ 4 f40 1"/>
                <a:gd name="f56" fmla="*/ 5 f41 1"/>
                <a:gd name="f57" fmla="*/ 1 f40 1"/>
                <a:gd name="f58" fmla="*/ 98 f41 1"/>
                <a:gd name="f59" fmla="*/ 120 f41 1"/>
                <a:gd name="f60" fmla="+- f42 0 f1"/>
                <a:gd name="f61" fmla="*/ f45 1 121"/>
                <a:gd name="f62" fmla="*/ f46 1 29"/>
                <a:gd name="f63" fmla="*/ f47 1 121"/>
                <a:gd name="f64" fmla="*/ f48 1 29"/>
                <a:gd name="f65" fmla="*/ f49 1 121"/>
                <a:gd name="f66" fmla="*/ f50 1 29"/>
                <a:gd name="f67" fmla="*/ f51 1 121"/>
                <a:gd name="f68" fmla="*/ f52 1 29"/>
                <a:gd name="f69" fmla="*/ f53 1 121"/>
                <a:gd name="f70" fmla="*/ f54 1 29"/>
                <a:gd name="f71" fmla="*/ f55 1 29"/>
                <a:gd name="f72" fmla="*/ f56 1 121"/>
                <a:gd name="f73" fmla="*/ f57 1 29"/>
                <a:gd name="f74" fmla="*/ f58 1 121"/>
                <a:gd name="f75" fmla="*/ f59 1 121"/>
                <a:gd name="f76" fmla="*/ 0 1 f43"/>
                <a:gd name="f77" fmla="*/ f37 1 f43"/>
                <a:gd name="f78" fmla="*/ 0 1 f44"/>
                <a:gd name="f79" fmla="*/ f38 1 f44"/>
                <a:gd name="f80" fmla="*/ f61 1 f43"/>
                <a:gd name="f81" fmla="*/ f62 1 f44"/>
                <a:gd name="f82" fmla="*/ f63 1 f43"/>
                <a:gd name="f83" fmla="*/ f64 1 f44"/>
                <a:gd name="f84" fmla="*/ f65 1 f43"/>
                <a:gd name="f85" fmla="*/ f66 1 f44"/>
                <a:gd name="f86" fmla="*/ f67 1 f43"/>
                <a:gd name="f87" fmla="*/ f68 1 f44"/>
                <a:gd name="f88" fmla="*/ f69 1 f43"/>
                <a:gd name="f89" fmla="*/ f70 1 f44"/>
                <a:gd name="f90" fmla="*/ f71 1 f44"/>
                <a:gd name="f91" fmla="*/ f72 1 f43"/>
                <a:gd name="f92" fmla="*/ f73 1 f44"/>
                <a:gd name="f93" fmla="*/ f74 1 f43"/>
                <a:gd name="f94" fmla="*/ f75 1 f43"/>
                <a:gd name="f95" fmla="*/ f76 f34 1"/>
                <a:gd name="f96" fmla="*/ f77 f34 1"/>
                <a:gd name="f97" fmla="*/ f79 f35 1"/>
                <a:gd name="f98" fmla="*/ f78 f35 1"/>
                <a:gd name="f99" fmla="*/ f80 f34 1"/>
                <a:gd name="f100" fmla="*/ f81 f35 1"/>
                <a:gd name="f101" fmla="*/ f82 f34 1"/>
                <a:gd name="f102" fmla="*/ f83 f35 1"/>
                <a:gd name="f103" fmla="*/ f84 f34 1"/>
                <a:gd name="f104" fmla="*/ f85 f35 1"/>
                <a:gd name="f105" fmla="*/ f86 f34 1"/>
                <a:gd name="f106" fmla="*/ f87 f35 1"/>
                <a:gd name="f107" fmla="*/ f88 f34 1"/>
                <a:gd name="f108" fmla="*/ f89 f35 1"/>
                <a:gd name="f109" fmla="*/ f90 f35 1"/>
                <a:gd name="f110" fmla="*/ f91 f34 1"/>
                <a:gd name="f111" fmla="*/ f92 f35 1"/>
                <a:gd name="f112" fmla="*/ f93 f34 1"/>
                <a:gd name="f113" fmla="*/ f9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7" y="f109"/>
                </a:cxn>
                <a:cxn ang="f60">
                  <a:pos x="f110" y="f111"/>
                </a:cxn>
                <a:cxn ang="f60">
                  <a:pos x="f112" y="f111"/>
                </a:cxn>
                <a:cxn ang="f60">
                  <a:pos x="f113" y="f111"/>
                </a:cxn>
                <a:cxn ang="f60">
                  <a:pos x="f99" y="f100"/>
                </a:cxn>
              </a:cxnLst>
              <a:rect l="f95" t="f98" r="f96" b="f97"/>
              <a:pathLst>
                <a:path w="120" h="28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4" y="f21"/>
                    <a:pt x="f22" y="f21"/>
                    <a:pt x="f23" y="f21"/>
                  </a:cubicBezTo>
                  <a:cubicBezTo>
                    <a:pt x="f24" y="f7"/>
                    <a:pt x="f5" y="f21"/>
                    <a:pt x="f5" y="f25"/>
                  </a:cubicBezTo>
                  <a:cubicBezTo>
                    <a:pt x="f5" y="f26"/>
                    <a:pt x="f5" y="f14"/>
                    <a:pt x="f5" y="f23"/>
                  </a:cubicBezTo>
                  <a:cubicBezTo>
                    <a:pt x="f5" y="f5"/>
                    <a:pt x="f27" y="f24"/>
                    <a:pt x="f10" y="f24"/>
                  </a:cubicBezTo>
                  <a:cubicBezTo>
                    <a:pt x="f28" y="f24"/>
                    <a:pt x="f29" y="f24"/>
                    <a:pt x="f11" y="f24"/>
                  </a:cubicBezTo>
                  <a:cubicBezTo>
                    <a:pt x="f30" y="f24"/>
                    <a:pt x="f31" y="f24"/>
                    <a:pt x="f32" y="f24"/>
                  </a:cubicBezTo>
                  <a:cubicBezTo>
                    <a:pt x="f32" y="f24"/>
                    <a:pt x="f6" y="f24"/>
                    <a:pt x="f6" y="f8"/>
                  </a:cubicBezTo>
                  <a:close/>
                </a:path>
              </a:pathLst>
            </a:custGeom>
            <a:solidFill>
              <a:srgbClr val="FF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" name="Grupo 30">
            <a:extLst>
              <a:ext uri="{FF2B5EF4-FFF2-40B4-BE49-F238E27FC236}">
                <a16:creationId xmlns:a16="http://schemas.microsoft.com/office/drawing/2014/main" id="{897072B4-08F9-F31D-8CC7-42720680317D}"/>
              </a:ext>
            </a:extLst>
          </p:cNvPr>
          <p:cNvGrpSpPr/>
          <p:nvPr/>
        </p:nvGrpSpPr>
        <p:grpSpPr>
          <a:xfrm>
            <a:off x="11527364" y="5837760"/>
            <a:ext cx="579973" cy="808573"/>
            <a:chOff x="8645523" y="4378320"/>
            <a:chExt cx="434980" cy="606430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34838DC3-53D0-8A7E-BD4B-09EAC446EC9A}"/>
                </a:ext>
              </a:extLst>
            </p:cNvPr>
            <p:cNvSpPr/>
            <p:nvPr/>
          </p:nvSpPr>
          <p:spPr>
            <a:xfrm>
              <a:off x="8943974" y="4598983"/>
              <a:ext cx="136529" cy="3524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3"/>
                <a:gd name="f7" fmla="val 1125"/>
                <a:gd name="f8" fmla="val 155"/>
                <a:gd name="f9" fmla="val 211"/>
                <a:gd name="f10" fmla="val 27"/>
                <a:gd name="f11" fmla="val 250"/>
                <a:gd name="f12" fmla="val 71"/>
                <a:gd name="f13" fmla="val 280"/>
                <a:gd name="f14" fmla="val 125"/>
                <a:gd name="f15" fmla="val 333"/>
                <a:gd name="f16" fmla="val 223"/>
                <a:gd name="f17" fmla="val 363"/>
                <a:gd name="f18" fmla="val 329"/>
                <a:gd name="f19" fmla="val 386"/>
                <a:gd name="f20" fmla="val 437"/>
                <a:gd name="f21" fmla="val 415"/>
                <a:gd name="f22" fmla="val 575"/>
                <a:gd name="f23" fmla="val 430"/>
                <a:gd name="f24" fmla="val 714"/>
                <a:gd name="f25" fmla="val 432"/>
                <a:gd name="f26" fmla="val 855"/>
                <a:gd name="f27" fmla="val 921"/>
                <a:gd name="f28" fmla="val 988"/>
                <a:gd name="f29" fmla="val 418"/>
                <a:gd name="f30" fmla="val 1053"/>
                <a:gd name="f31" fmla="val 1068"/>
                <a:gd name="f32" fmla="val 412"/>
                <a:gd name="f33" fmla="val 1083"/>
                <a:gd name="f34" fmla="val 402"/>
                <a:gd name="f35" fmla="val 1096"/>
                <a:gd name="f36" fmla="val 389"/>
                <a:gd name="f37" fmla="val 1115"/>
                <a:gd name="f38" fmla="val 368"/>
                <a:gd name="f39" fmla="val 1119"/>
                <a:gd name="f40" fmla="val 348"/>
                <a:gd name="f41" fmla="val 1120"/>
                <a:gd name="f42" fmla="val 212"/>
                <a:gd name="f43" fmla="val 1118"/>
                <a:gd name="f44" fmla="val 146"/>
                <a:gd name="f45" fmla="val 1102"/>
                <a:gd name="f46" fmla="val 140"/>
                <a:gd name="f47" fmla="val 1101"/>
                <a:gd name="f48" fmla="val 133"/>
                <a:gd name="f49" fmla="val 1099"/>
                <a:gd name="f50" fmla="val 128"/>
                <a:gd name="f51" fmla="val 1093"/>
                <a:gd name="f52" fmla="val 121"/>
                <a:gd name="f53" fmla="val 1085"/>
                <a:gd name="f54" fmla="val 123"/>
                <a:gd name="f55" fmla="val 1077"/>
                <a:gd name="f56" fmla="val 126"/>
                <a:gd name="f57" fmla="val 1067"/>
                <a:gd name="f58" fmla="val 136"/>
                <a:gd name="f59" fmla="val 1035"/>
                <a:gd name="f60" fmla="val 134"/>
                <a:gd name="f61" fmla="val 1003"/>
                <a:gd name="f62" fmla="val 972"/>
                <a:gd name="f63" fmla="val 111"/>
                <a:gd name="f64" fmla="val 946"/>
                <a:gd name="f65" fmla="val 116"/>
                <a:gd name="f66" fmla="val 935"/>
                <a:gd name="f67" fmla="val 143"/>
                <a:gd name="f68" fmla="val 930"/>
                <a:gd name="f69" fmla="val 171"/>
                <a:gd name="f70" fmla="val 925"/>
                <a:gd name="f71" fmla="val 200"/>
                <a:gd name="f72" fmla="val 920"/>
                <a:gd name="f73" fmla="val 242"/>
                <a:gd name="f74" fmla="val 966"/>
                <a:gd name="f75" fmla="val 247"/>
                <a:gd name="f76" fmla="val 989"/>
                <a:gd name="f77" fmla="val 240"/>
                <a:gd name="f78" fmla="val 1016"/>
                <a:gd name="f79" fmla="val 237"/>
                <a:gd name="f80" fmla="val 1027"/>
                <a:gd name="f81" fmla="val 234"/>
                <a:gd name="f82" fmla="val 1037"/>
                <a:gd name="f83" fmla="val 1043"/>
                <a:gd name="f84" fmla="val 261"/>
                <a:gd name="f85" fmla="val 1049"/>
                <a:gd name="f86" fmla="val 270"/>
                <a:gd name="f87" fmla="val 1040"/>
                <a:gd name="f88" fmla="val 275"/>
                <a:gd name="f89" fmla="val 1029"/>
                <a:gd name="f90" fmla="val 293"/>
                <a:gd name="f91" fmla="val 993"/>
                <a:gd name="f92" fmla="val 281"/>
                <a:gd name="f93" fmla="val 960"/>
                <a:gd name="f94" fmla="val 931"/>
                <a:gd name="f95" fmla="val 232"/>
                <a:gd name="f96" fmla="val 890"/>
                <a:gd name="f97" fmla="val 190"/>
                <a:gd name="f98" fmla="val 881"/>
                <a:gd name="f99" fmla="val 142"/>
                <a:gd name="f100" fmla="val 891"/>
                <a:gd name="f101" fmla="val 130"/>
                <a:gd name="f102" fmla="val 893"/>
                <a:gd name="f103" fmla="val 119"/>
                <a:gd name="f104" fmla="val 897"/>
                <a:gd name="f105" fmla="val 107"/>
                <a:gd name="f106" fmla="val 899"/>
                <a:gd name="f107" fmla="val 86"/>
                <a:gd name="f108" fmla="val 903"/>
                <a:gd name="f109" fmla="val 70"/>
                <a:gd name="f110" fmla="val 898"/>
                <a:gd name="f111" fmla="val 58"/>
                <a:gd name="f112" fmla="val 879"/>
                <a:gd name="f113" fmla="val 39"/>
                <a:gd name="f114" fmla="val 849"/>
                <a:gd name="f115" fmla="val 21"/>
                <a:gd name="f116" fmla="val 819"/>
                <a:gd name="f117" fmla="val 15"/>
                <a:gd name="f118" fmla="val 783"/>
                <a:gd name="f119" fmla="val 13"/>
                <a:gd name="f120" fmla="val 769"/>
                <a:gd name="f121" fmla="val 756"/>
                <a:gd name="f122" fmla="val 22"/>
                <a:gd name="f123" fmla="val 745"/>
                <a:gd name="f124" fmla="val 38"/>
                <a:gd name="f125" fmla="val 726"/>
                <a:gd name="f126" fmla="val 48"/>
                <a:gd name="f127" fmla="val 703"/>
                <a:gd name="f128" fmla="val 681"/>
                <a:gd name="f129" fmla="val 68"/>
                <a:gd name="f130" fmla="val 657"/>
                <a:gd name="f131" fmla="val 78"/>
                <a:gd name="f132" fmla="val 655"/>
                <a:gd name="f133" fmla="val 96"/>
                <a:gd name="f134" fmla="val 674"/>
                <a:gd name="f135" fmla="val 120"/>
                <a:gd name="f136" fmla="val 700"/>
                <a:gd name="f137" fmla="val 147"/>
                <a:gd name="f138" fmla="val 719"/>
                <a:gd name="f139" fmla="val 183"/>
                <a:gd name="f140" fmla="val 730"/>
                <a:gd name="f141" fmla="val 213"/>
                <a:gd name="f142" fmla="val 739"/>
                <a:gd name="f143" fmla="val 229"/>
                <a:gd name="f144" fmla="val 767"/>
                <a:gd name="f145" fmla="val 798"/>
                <a:gd name="f146" fmla="val 235"/>
                <a:gd name="f147" fmla="val 804"/>
                <a:gd name="f148" fmla="val 809"/>
                <a:gd name="f149" fmla="val 236"/>
                <a:gd name="f150" fmla="val 814"/>
                <a:gd name="f151" fmla="val 825"/>
                <a:gd name="f152" fmla="val 832"/>
                <a:gd name="f153" fmla="val 254"/>
                <a:gd name="f154" fmla="val 265"/>
                <a:gd name="f155" fmla="val 824"/>
                <a:gd name="f156" fmla="val 272"/>
                <a:gd name="f157" fmla="val 797"/>
                <a:gd name="f158" fmla="val 271"/>
                <a:gd name="f159" fmla="val 781"/>
                <a:gd name="f160" fmla="val 765"/>
                <a:gd name="f161" fmla="val 248"/>
                <a:gd name="f162" fmla="val 727"/>
                <a:gd name="f163" fmla="val 222"/>
                <a:gd name="f164" fmla="val 698"/>
                <a:gd name="f165" fmla="val 179"/>
                <a:gd name="f166" fmla="val 688"/>
                <a:gd name="f167" fmla="val 157"/>
                <a:gd name="f168" fmla="val 684"/>
                <a:gd name="f169" fmla="val 668"/>
                <a:gd name="f170" fmla="val 652"/>
                <a:gd name="f171" fmla="val 100"/>
                <a:gd name="f172" fmla="val 621"/>
                <a:gd name="f173" fmla="val 80"/>
                <a:gd name="f174" fmla="val 586"/>
                <a:gd name="f175" fmla="val 65"/>
                <a:gd name="f176" fmla="val 547"/>
                <a:gd name="f177" fmla="val 52"/>
                <a:gd name="f178" fmla="val 512"/>
                <a:gd name="f179" fmla="val 35"/>
                <a:gd name="f180" fmla="val 480"/>
                <a:gd name="f181" fmla="val 446"/>
                <a:gd name="f182" fmla="val 8"/>
                <a:gd name="f183" fmla="val 417"/>
                <a:gd name="f184" fmla="val 4"/>
                <a:gd name="f185" fmla="val 2"/>
                <a:gd name="f186" fmla="val 355"/>
                <a:gd name="f187" fmla="val 331"/>
                <a:gd name="f188" fmla="val 7"/>
                <a:gd name="f189" fmla="val 323"/>
                <a:gd name="f190" fmla="val 32"/>
                <a:gd name="f191" fmla="val 55"/>
                <a:gd name="f192" fmla="val 320"/>
                <a:gd name="f193" fmla="val 101"/>
                <a:gd name="f194" fmla="val 314"/>
                <a:gd name="f195" fmla="val 307"/>
                <a:gd name="f196" fmla="val 291"/>
                <a:gd name="f197" fmla="val 175"/>
                <a:gd name="f198" fmla="val 266"/>
                <a:gd name="f199" fmla="val 201"/>
                <a:gd name="f200" fmla="val 231"/>
                <a:gd name="f201" fmla="val 264"/>
                <a:gd name="f202" fmla="val 273"/>
                <a:gd name="f203" fmla="val 274"/>
                <a:gd name="f204" fmla="val 282"/>
                <a:gd name="f205" fmla="val 285"/>
                <a:gd name="f206" fmla="val 288"/>
                <a:gd name="f207" fmla="val 298"/>
                <a:gd name="f208" fmla="val 292"/>
                <a:gd name="f209" fmla="val 296"/>
                <a:gd name="f210" fmla="val 315"/>
                <a:gd name="f211" fmla="val 301"/>
                <a:gd name="f212" fmla="val 306"/>
                <a:gd name="f213" fmla="val 332"/>
                <a:gd name="f214" fmla="val 339"/>
                <a:gd name="f215" fmla="val 325"/>
                <a:gd name="f216" fmla="val 336"/>
                <a:gd name="f217" fmla="val 328"/>
                <a:gd name="f218" fmla="val 337"/>
                <a:gd name="f219" fmla="val 318"/>
                <a:gd name="f220" fmla="val 334"/>
                <a:gd name="f221" fmla="val 297"/>
                <a:gd name="f222" fmla="val 286"/>
                <a:gd name="f223" fmla="val 319"/>
                <a:gd name="f224" fmla="val 277"/>
                <a:gd name="f225" fmla="val 256"/>
                <a:gd name="f226" fmla="val 294"/>
                <a:gd name="f227" fmla="val 227"/>
                <a:gd name="f228" fmla="val 181"/>
                <a:gd name="f229" fmla="val 195"/>
                <a:gd name="f230" fmla="val 276"/>
                <a:gd name="f231" fmla="val 284"/>
                <a:gd name="f232" fmla="val 30"/>
                <a:gd name="f233" fmla="val 283"/>
                <a:gd name="f234" fmla="val 24"/>
                <a:gd name="f235" fmla="val 263"/>
                <a:gd name="f236" fmla="val 66"/>
                <a:gd name="f237" fmla="val 252"/>
                <a:gd name="f238" fmla="val 84"/>
                <a:gd name="f239" fmla="val 230"/>
                <a:gd name="f240" fmla="val 98"/>
                <a:gd name="f241" fmla="val 203"/>
                <a:gd name="f242" fmla="val 122"/>
                <a:gd name="f243" fmla="val 156"/>
                <a:gd name="f244" fmla="val 106"/>
                <a:gd name="f245" fmla="val 141"/>
                <a:gd name="f246" fmla="val 53"/>
                <a:gd name="f247" fmla="val 40"/>
                <a:gd name="f248" fmla="val 145"/>
                <a:gd name="f249" fmla="val 14"/>
                <a:gd name="f250" fmla="val 148"/>
                <a:gd name="f251" fmla="+- 0 0 -90"/>
                <a:gd name="f252" fmla="*/ f3 1 433"/>
                <a:gd name="f253" fmla="*/ f4 1 1125"/>
                <a:gd name="f254" fmla="val f5"/>
                <a:gd name="f255" fmla="val f6"/>
                <a:gd name="f256" fmla="val f7"/>
                <a:gd name="f257" fmla="*/ f251 f0 1"/>
                <a:gd name="f258" fmla="+- f256 0 f254"/>
                <a:gd name="f259" fmla="+- f255 0 f254"/>
                <a:gd name="f260" fmla="*/ f257 1 f2"/>
                <a:gd name="f261" fmla="*/ f259 1 433"/>
                <a:gd name="f262" fmla="*/ f258 1 1125"/>
                <a:gd name="f263" fmla="*/ 155 f259 1"/>
                <a:gd name="f264" fmla="*/ 0 f258 1"/>
                <a:gd name="f265" fmla="*/ 280 f259 1"/>
                <a:gd name="f266" fmla="*/ 125 f258 1"/>
                <a:gd name="f267" fmla="*/ 386 f259 1"/>
                <a:gd name="f268" fmla="*/ 437 f258 1"/>
                <a:gd name="f269" fmla="*/ 432 f259 1"/>
                <a:gd name="f270" fmla="*/ 855 f258 1"/>
                <a:gd name="f271" fmla="*/ 418 f259 1"/>
                <a:gd name="f272" fmla="*/ 1053 f258 1"/>
                <a:gd name="f273" fmla="*/ 402 f259 1"/>
                <a:gd name="f274" fmla="*/ 1096 f258 1"/>
                <a:gd name="f275" fmla="*/ 348 f259 1"/>
                <a:gd name="f276" fmla="*/ 1120 f258 1"/>
                <a:gd name="f277" fmla="*/ 146 f259 1"/>
                <a:gd name="f278" fmla="*/ 1102 f258 1"/>
                <a:gd name="f279" fmla="*/ 128 f259 1"/>
                <a:gd name="f280" fmla="*/ 1093 f258 1"/>
                <a:gd name="f281" fmla="*/ 126 f259 1"/>
                <a:gd name="f282" fmla="*/ 1067 f258 1"/>
                <a:gd name="f283" fmla="*/ 121 f259 1"/>
                <a:gd name="f284" fmla="*/ 972 f258 1"/>
                <a:gd name="f285" fmla="*/ 143 f259 1"/>
                <a:gd name="f286" fmla="*/ 930 f258 1"/>
                <a:gd name="f287" fmla="*/ 223 f259 1"/>
                <a:gd name="f288" fmla="*/ 946 f258 1"/>
                <a:gd name="f289" fmla="*/ 240 f259 1"/>
                <a:gd name="f290" fmla="*/ 1016 f258 1"/>
                <a:gd name="f291" fmla="*/ 247 f259 1"/>
                <a:gd name="f292" fmla="*/ 1043 f258 1"/>
                <a:gd name="f293" fmla="*/ 275 f259 1"/>
                <a:gd name="f294" fmla="*/ 1029 f258 1"/>
                <a:gd name="f295" fmla="*/ 261 f259 1"/>
                <a:gd name="f296" fmla="*/ 931 f258 1"/>
                <a:gd name="f297" fmla="*/ 142 f259 1"/>
                <a:gd name="f298" fmla="*/ 891 f258 1"/>
                <a:gd name="f299" fmla="*/ 107 f259 1"/>
                <a:gd name="f300" fmla="*/ 899 f258 1"/>
                <a:gd name="f301" fmla="*/ 58 f259 1"/>
                <a:gd name="f302" fmla="*/ 879 f258 1"/>
                <a:gd name="f303" fmla="*/ 15 f259 1"/>
                <a:gd name="f304" fmla="*/ 783 f258 1"/>
                <a:gd name="f305" fmla="*/ 22 f259 1"/>
                <a:gd name="f306" fmla="*/ 745 f258 1"/>
                <a:gd name="f307" fmla="*/ 681 f258 1"/>
                <a:gd name="f308" fmla="*/ 96 f259 1"/>
                <a:gd name="f309" fmla="*/ 674 f258 1"/>
                <a:gd name="f310" fmla="*/ 183 f259 1"/>
                <a:gd name="f311" fmla="*/ 730 f258 1"/>
                <a:gd name="f312" fmla="*/ 234 f259 1"/>
                <a:gd name="f313" fmla="*/ 798 f258 1"/>
                <a:gd name="f314" fmla="*/ 236 f259 1"/>
                <a:gd name="f315" fmla="*/ 814 f258 1"/>
                <a:gd name="f316" fmla="*/ 254 f259 1"/>
                <a:gd name="f317" fmla="*/ 832 f258 1"/>
                <a:gd name="f318" fmla="*/ 272 f259 1"/>
                <a:gd name="f319" fmla="*/ 265 f259 1"/>
                <a:gd name="f320" fmla="*/ 765 f258 1"/>
                <a:gd name="f321" fmla="*/ 179 f259 1"/>
                <a:gd name="f322" fmla="*/ 688 f258 1"/>
                <a:gd name="f323" fmla="*/ 652 f258 1"/>
                <a:gd name="f324" fmla="*/ 65 f259 1"/>
                <a:gd name="f325" fmla="*/ 547 f258 1"/>
                <a:gd name="f326" fmla="*/ 21 f259 1"/>
                <a:gd name="f327" fmla="*/ 446 f258 1"/>
                <a:gd name="f328" fmla="*/ 2 f259 1"/>
                <a:gd name="f329" fmla="*/ 355 f258 1"/>
                <a:gd name="f330" fmla="*/ 32 f259 1"/>
                <a:gd name="f331" fmla="*/ 323 f258 1"/>
                <a:gd name="f332" fmla="*/ 101 f259 1"/>
                <a:gd name="f333" fmla="*/ 314 f258 1"/>
                <a:gd name="f334" fmla="*/ 175 f259 1"/>
                <a:gd name="f335" fmla="*/ 266 f258 1"/>
                <a:gd name="f336" fmla="*/ 264 f259 1"/>
                <a:gd name="f337" fmla="*/ 264 f258 1"/>
                <a:gd name="f338" fmla="*/ 288 f259 1"/>
                <a:gd name="f339" fmla="*/ 298 f258 1"/>
                <a:gd name="f340" fmla="*/ 301 f259 1"/>
                <a:gd name="f341" fmla="*/ 325 f259 1"/>
                <a:gd name="f342" fmla="*/ 333 f258 1"/>
                <a:gd name="f343" fmla="*/ 334 f259 1"/>
                <a:gd name="f344" fmla="*/ 307 f258 1"/>
                <a:gd name="f345" fmla="*/ 319 f259 1"/>
                <a:gd name="f346" fmla="*/ 277 f258 1"/>
                <a:gd name="f347" fmla="*/ 274 f259 1"/>
                <a:gd name="f348" fmla="*/ 222 f258 1"/>
                <a:gd name="f349" fmla="*/ 147 f259 1"/>
                <a:gd name="f350" fmla="*/ 240 f258 1"/>
                <a:gd name="f351" fmla="*/ 39 f259 1"/>
                <a:gd name="f352" fmla="*/ 284 f258 1"/>
                <a:gd name="f353" fmla="*/ 271 f258 1"/>
                <a:gd name="f354" fmla="*/ 35 f259 1"/>
                <a:gd name="f355" fmla="*/ 261 f258 1"/>
                <a:gd name="f356" fmla="*/ 98 f259 1"/>
                <a:gd name="f357" fmla="*/ 203 f258 1"/>
                <a:gd name="f358" fmla="*/ 141 f259 1"/>
                <a:gd name="f359" fmla="*/ 53 f258 1"/>
                <a:gd name="f360" fmla="*/ 14 f258 1"/>
                <a:gd name="f361" fmla="+- f260 0 f1"/>
                <a:gd name="f362" fmla="*/ f263 1 433"/>
                <a:gd name="f363" fmla="*/ f264 1 1125"/>
                <a:gd name="f364" fmla="*/ f265 1 433"/>
                <a:gd name="f365" fmla="*/ f266 1 1125"/>
                <a:gd name="f366" fmla="*/ f267 1 433"/>
                <a:gd name="f367" fmla="*/ f268 1 1125"/>
                <a:gd name="f368" fmla="*/ f269 1 433"/>
                <a:gd name="f369" fmla="*/ f270 1 1125"/>
                <a:gd name="f370" fmla="*/ f271 1 433"/>
                <a:gd name="f371" fmla="*/ f272 1 1125"/>
                <a:gd name="f372" fmla="*/ f273 1 433"/>
                <a:gd name="f373" fmla="*/ f274 1 1125"/>
                <a:gd name="f374" fmla="*/ f275 1 433"/>
                <a:gd name="f375" fmla="*/ f276 1 1125"/>
                <a:gd name="f376" fmla="*/ f277 1 433"/>
                <a:gd name="f377" fmla="*/ f278 1 1125"/>
                <a:gd name="f378" fmla="*/ f279 1 433"/>
                <a:gd name="f379" fmla="*/ f280 1 1125"/>
                <a:gd name="f380" fmla="*/ f281 1 433"/>
                <a:gd name="f381" fmla="*/ f282 1 1125"/>
                <a:gd name="f382" fmla="*/ f283 1 433"/>
                <a:gd name="f383" fmla="*/ f284 1 1125"/>
                <a:gd name="f384" fmla="*/ f285 1 433"/>
                <a:gd name="f385" fmla="*/ f286 1 1125"/>
                <a:gd name="f386" fmla="*/ f287 1 433"/>
                <a:gd name="f387" fmla="*/ f288 1 1125"/>
                <a:gd name="f388" fmla="*/ f289 1 433"/>
                <a:gd name="f389" fmla="*/ f290 1 1125"/>
                <a:gd name="f390" fmla="*/ f291 1 433"/>
                <a:gd name="f391" fmla="*/ f292 1 1125"/>
                <a:gd name="f392" fmla="*/ f293 1 433"/>
                <a:gd name="f393" fmla="*/ f294 1 1125"/>
                <a:gd name="f394" fmla="*/ f295 1 433"/>
                <a:gd name="f395" fmla="*/ f296 1 1125"/>
                <a:gd name="f396" fmla="*/ f297 1 433"/>
                <a:gd name="f397" fmla="*/ f298 1 1125"/>
                <a:gd name="f398" fmla="*/ f299 1 433"/>
                <a:gd name="f399" fmla="*/ f300 1 1125"/>
                <a:gd name="f400" fmla="*/ f301 1 433"/>
                <a:gd name="f401" fmla="*/ f302 1 1125"/>
                <a:gd name="f402" fmla="*/ f303 1 433"/>
                <a:gd name="f403" fmla="*/ f304 1 1125"/>
                <a:gd name="f404" fmla="*/ f305 1 433"/>
                <a:gd name="f405" fmla="*/ f306 1 1125"/>
                <a:gd name="f406" fmla="*/ f307 1 1125"/>
                <a:gd name="f407" fmla="*/ f308 1 433"/>
                <a:gd name="f408" fmla="*/ f309 1 1125"/>
                <a:gd name="f409" fmla="*/ f310 1 433"/>
                <a:gd name="f410" fmla="*/ f311 1 1125"/>
                <a:gd name="f411" fmla="*/ f312 1 433"/>
                <a:gd name="f412" fmla="*/ f313 1 1125"/>
                <a:gd name="f413" fmla="*/ f314 1 433"/>
                <a:gd name="f414" fmla="*/ f315 1 1125"/>
                <a:gd name="f415" fmla="*/ f316 1 433"/>
                <a:gd name="f416" fmla="*/ f317 1 1125"/>
                <a:gd name="f417" fmla="*/ f318 1 433"/>
                <a:gd name="f418" fmla="*/ f319 1 433"/>
                <a:gd name="f419" fmla="*/ f320 1 1125"/>
                <a:gd name="f420" fmla="*/ f321 1 433"/>
                <a:gd name="f421" fmla="*/ f322 1 1125"/>
                <a:gd name="f422" fmla="*/ f323 1 1125"/>
                <a:gd name="f423" fmla="*/ f324 1 433"/>
                <a:gd name="f424" fmla="*/ f325 1 1125"/>
                <a:gd name="f425" fmla="*/ f326 1 433"/>
                <a:gd name="f426" fmla="*/ f327 1 1125"/>
                <a:gd name="f427" fmla="*/ f328 1 433"/>
                <a:gd name="f428" fmla="*/ f329 1 1125"/>
                <a:gd name="f429" fmla="*/ f330 1 433"/>
                <a:gd name="f430" fmla="*/ f331 1 1125"/>
                <a:gd name="f431" fmla="*/ f332 1 433"/>
                <a:gd name="f432" fmla="*/ f333 1 1125"/>
                <a:gd name="f433" fmla="*/ f334 1 433"/>
                <a:gd name="f434" fmla="*/ f335 1 1125"/>
                <a:gd name="f435" fmla="*/ f336 1 433"/>
                <a:gd name="f436" fmla="*/ f337 1 1125"/>
                <a:gd name="f437" fmla="*/ f338 1 433"/>
                <a:gd name="f438" fmla="*/ f339 1 1125"/>
                <a:gd name="f439" fmla="*/ f340 1 433"/>
                <a:gd name="f440" fmla="*/ f341 1 433"/>
                <a:gd name="f441" fmla="*/ f342 1 1125"/>
                <a:gd name="f442" fmla="*/ f343 1 433"/>
                <a:gd name="f443" fmla="*/ f344 1 1125"/>
                <a:gd name="f444" fmla="*/ f345 1 433"/>
                <a:gd name="f445" fmla="*/ f346 1 1125"/>
                <a:gd name="f446" fmla="*/ f347 1 433"/>
                <a:gd name="f447" fmla="*/ f348 1 1125"/>
                <a:gd name="f448" fmla="*/ f349 1 433"/>
                <a:gd name="f449" fmla="*/ f350 1 1125"/>
                <a:gd name="f450" fmla="*/ f351 1 433"/>
                <a:gd name="f451" fmla="*/ f352 1 1125"/>
                <a:gd name="f452" fmla="*/ f353 1 1125"/>
                <a:gd name="f453" fmla="*/ f354 1 433"/>
                <a:gd name="f454" fmla="*/ f355 1 1125"/>
                <a:gd name="f455" fmla="*/ f356 1 433"/>
                <a:gd name="f456" fmla="*/ f357 1 1125"/>
                <a:gd name="f457" fmla="*/ f358 1 433"/>
                <a:gd name="f458" fmla="*/ f359 1 1125"/>
                <a:gd name="f459" fmla="*/ f360 1 1125"/>
                <a:gd name="f460" fmla="*/ 0 1 f261"/>
                <a:gd name="f461" fmla="*/ f255 1 f261"/>
                <a:gd name="f462" fmla="*/ 0 1 f262"/>
                <a:gd name="f463" fmla="*/ f256 1 f262"/>
                <a:gd name="f464" fmla="*/ f362 1 f261"/>
                <a:gd name="f465" fmla="*/ f363 1 f262"/>
                <a:gd name="f466" fmla="*/ f364 1 f261"/>
                <a:gd name="f467" fmla="*/ f365 1 f262"/>
                <a:gd name="f468" fmla="*/ f366 1 f261"/>
                <a:gd name="f469" fmla="*/ f367 1 f262"/>
                <a:gd name="f470" fmla="*/ f368 1 f261"/>
                <a:gd name="f471" fmla="*/ f369 1 f262"/>
                <a:gd name="f472" fmla="*/ f370 1 f261"/>
                <a:gd name="f473" fmla="*/ f371 1 f262"/>
                <a:gd name="f474" fmla="*/ f372 1 f261"/>
                <a:gd name="f475" fmla="*/ f373 1 f262"/>
                <a:gd name="f476" fmla="*/ f374 1 f261"/>
                <a:gd name="f477" fmla="*/ f375 1 f262"/>
                <a:gd name="f478" fmla="*/ f376 1 f261"/>
                <a:gd name="f479" fmla="*/ f377 1 f262"/>
                <a:gd name="f480" fmla="*/ f378 1 f261"/>
                <a:gd name="f481" fmla="*/ f379 1 f262"/>
                <a:gd name="f482" fmla="*/ f380 1 f261"/>
                <a:gd name="f483" fmla="*/ f381 1 f262"/>
                <a:gd name="f484" fmla="*/ f382 1 f261"/>
                <a:gd name="f485" fmla="*/ f383 1 f262"/>
                <a:gd name="f486" fmla="*/ f384 1 f261"/>
                <a:gd name="f487" fmla="*/ f385 1 f262"/>
                <a:gd name="f488" fmla="*/ f386 1 f261"/>
                <a:gd name="f489" fmla="*/ f387 1 f262"/>
                <a:gd name="f490" fmla="*/ f388 1 f261"/>
                <a:gd name="f491" fmla="*/ f389 1 f262"/>
                <a:gd name="f492" fmla="*/ f390 1 f261"/>
                <a:gd name="f493" fmla="*/ f391 1 f262"/>
                <a:gd name="f494" fmla="*/ f392 1 f261"/>
                <a:gd name="f495" fmla="*/ f393 1 f262"/>
                <a:gd name="f496" fmla="*/ f394 1 f261"/>
                <a:gd name="f497" fmla="*/ f395 1 f262"/>
                <a:gd name="f498" fmla="*/ f396 1 f261"/>
                <a:gd name="f499" fmla="*/ f397 1 f262"/>
                <a:gd name="f500" fmla="*/ f398 1 f261"/>
                <a:gd name="f501" fmla="*/ f399 1 f262"/>
                <a:gd name="f502" fmla="*/ f400 1 f261"/>
                <a:gd name="f503" fmla="*/ f401 1 f262"/>
                <a:gd name="f504" fmla="*/ f402 1 f261"/>
                <a:gd name="f505" fmla="*/ f403 1 f262"/>
                <a:gd name="f506" fmla="*/ f404 1 f261"/>
                <a:gd name="f507" fmla="*/ f405 1 f262"/>
                <a:gd name="f508" fmla="*/ f406 1 f262"/>
                <a:gd name="f509" fmla="*/ f407 1 f261"/>
                <a:gd name="f510" fmla="*/ f408 1 f262"/>
                <a:gd name="f511" fmla="*/ f409 1 f261"/>
                <a:gd name="f512" fmla="*/ f410 1 f262"/>
                <a:gd name="f513" fmla="*/ f411 1 f261"/>
                <a:gd name="f514" fmla="*/ f412 1 f262"/>
                <a:gd name="f515" fmla="*/ f413 1 f261"/>
                <a:gd name="f516" fmla="*/ f414 1 f262"/>
                <a:gd name="f517" fmla="*/ f415 1 f261"/>
                <a:gd name="f518" fmla="*/ f416 1 f262"/>
                <a:gd name="f519" fmla="*/ f417 1 f261"/>
                <a:gd name="f520" fmla="*/ f418 1 f261"/>
                <a:gd name="f521" fmla="*/ f419 1 f262"/>
                <a:gd name="f522" fmla="*/ f420 1 f261"/>
                <a:gd name="f523" fmla="*/ f421 1 f262"/>
                <a:gd name="f524" fmla="*/ f422 1 f262"/>
                <a:gd name="f525" fmla="*/ f423 1 f261"/>
                <a:gd name="f526" fmla="*/ f424 1 f262"/>
                <a:gd name="f527" fmla="*/ f425 1 f261"/>
                <a:gd name="f528" fmla="*/ f426 1 f262"/>
                <a:gd name="f529" fmla="*/ f427 1 f261"/>
                <a:gd name="f530" fmla="*/ f428 1 f262"/>
                <a:gd name="f531" fmla="*/ f429 1 f261"/>
                <a:gd name="f532" fmla="*/ f430 1 f262"/>
                <a:gd name="f533" fmla="*/ f431 1 f261"/>
                <a:gd name="f534" fmla="*/ f432 1 f262"/>
                <a:gd name="f535" fmla="*/ f433 1 f261"/>
                <a:gd name="f536" fmla="*/ f434 1 f262"/>
                <a:gd name="f537" fmla="*/ f435 1 f261"/>
                <a:gd name="f538" fmla="*/ f436 1 f262"/>
                <a:gd name="f539" fmla="*/ f437 1 f261"/>
                <a:gd name="f540" fmla="*/ f438 1 f262"/>
                <a:gd name="f541" fmla="*/ f439 1 f261"/>
                <a:gd name="f542" fmla="*/ f440 1 f261"/>
                <a:gd name="f543" fmla="*/ f441 1 f262"/>
                <a:gd name="f544" fmla="*/ f442 1 f261"/>
                <a:gd name="f545" fmla="*/ f443 1 f262"/>
                <a:gd name="f546" fmla="*/ f444 1 f261"/>
                <a:gd name="f547" fmla="*/ f445 1 f262"/>
                <a:gd name="f548" fmla="*/ f446 1 f261"/>
                <a:gd name="f549" fmla="*/ f447 1 f262"/>
                <a:gd name="f550" fmla="*/ f448 1 f261"/>
                <a:gd name="f551" fmla="*/ f449 1 f262"/>
                <a:gd name="f552" fmla="*/ f450 1 f261"/>
                <a:gd name="f553" fmla="*/ f451 1 f262"/>
                <a:gd name="f554" fmla="*/ f452 1 f262"/>
                <a:gd name="f555" fmla="*/ f453 1 f261"/>
                <a:gd name="f556" fmla="*/ f454 1 f262"/>
                <a:gd name="f557" fmla="*/ f455 1 f261"/>
                <a:gd name="f558" fmla="*/ f456 1 f262"/>
                <a:gd name="f559" fmla="*/ f457 1 f261"/>
                <a:gd name="f560" fmla="*/ f458 1 f262"/>
                <a:gd name="f561" fmla="*/ f459 1 f262"/>
                <a:gd name="f562" fmla="*/ f460 f252 1"/>
                <a:gd name="f563" fmla="*/ f461 f252 1"/>
                <a:gd name="f564" fmla="*/ f463 f253 1"/>
                <a:gd name="f565" fmla="*/ f462 f253 1"/>
                <a:gd name="f566" fmla="*/ f464 f252 1"/>
                <a:gd name="f567" fmla="*/ f465 f253 1"/>
                <a:gd name="f568" fmla="*/ f466 f252 1"/>
                <a:gd name="f569" fmla="*/ f467 f253 1"/>
                <a:gd name="f570" fmla="*/ f468 f252 1"/>
                <a:gd name="f571" fmla="*/ f469 f253 1"/>
                <a:gd name="f572" fmla="*/ f470 f252 1"/>
                <a:gd name="f573" fmla="*/ f471 f253 1"/>
                <a:gd name="f574" fmla="*/ f472 f252 1"/>
                <a:gd name="f575" fmla="*/ f473 f253 1"/>
                <a:gd name="f576" fmla="*/ f474 f252 1"/>
                <a:gd name="f577" fmla="*/ f475 f253 1"/>
                <a:gd name="f578" fmla="*/ f476 f252 1"/>
                <a:gd name="f579" fmla="*/ f477 f253 1"/>
                <a:gd name="f580" fmla="*/ f478 f252 1"/>
                <a:gd name="f581" fmla="*/ f479 f253 1"/>
                <a:gd name="f582" fmla="*/ f480 f252 1"/>
                <a:gd name="f583" fmla="*/ f481 f253 1"/>
                <a:gd name="f584" fmla="*/ f482 f252 1"/>
                <a:gd name="f585" fmla="*/ f483 f253 1"/>
                <a:gd name="f586" fmla="*/ f484 f252 1"/>
                <a:gd name="f587" fmla="*/ f485 f253 1"/>
                <a:gd name="f588" fmla="*/ f486 f252 1"/>
                <a:gd name="f589" fmla="*/ f487 f253 1"/>
                <a:gd name="f590" fmla="*/ f488 f252 1"/>
                <a:gd name="f591" fmla="*/ f489 f253 1"/>
                <a:gd name="f592" fmla="*/ f490 f252 1"/>
                <a:gd name="f593" fmla="*/ f491 f253 1"/>
                <a:gd name="f594" fmla="*/ f492 f252 1"/>
                <a:gd name="f595" fmla="*/ f493 f253 1"/>
                <a:gd name="f596" fmla="*/ f494 f252 1"/>
                <a:gd name="f597" fmla="*/ f495 f253 1"/>
                <a:gd name="f598" fmla="*/ f496 f252 1"/>
                <a:gd name="f599" fmla="*/ f497 f253 1"/>
                <a:gd name="f600" fmla="*/ f498 f252 1"/>
                <a:gd name="f601" fmla="*/ f499 f253 1"/>
                <a:gd name="f602" fmla="*/ f500 f252 1"/>
                <a:gd name="f603" fmla="*/ f501 f253 1"/>
                <a:gd name="f604" fmla="*/ f502 f252 1"/>
                <a:gd name="f605" fmla="*/ f503 f253 1"/>
                <a:gd name="f606" fmla="*/ f504 f252 1"/>
                <a:gd name="f607" fmla="*/ f505 f253 1"/>
                <a:gd name="f608" fmla="*/ f506 f252 1"/>
                <a:gd name="f609" fmla="*/ f507 f253 1"/>
                <a:gd name="f610" fmla="*/ f508 f253 1"/>
                <a:gd name="f611" fmla="*/ f509 f252 1"/>
                <a:gd name="f612" fmla="*/ f510 f253 1"/>
                <a:gd name="f613" fmla="*/ f511 f252 1"/>
                <a:gd name="f614" fmla="*/ f512 f253 1"/>
                <a:gd name="f615" fmla="*/ f513 f252 1"/>
                <a:gd name="f616" fmla="*/ f514 f253 1"/>
                <a:gd name="f617" fmla="*/ f515 f252 1"/>
                <a:gd name="f618" fmla="*/ f516 f253 1"/>
                <a:gd name="f619" fmla="*/ f517 f252 1"/>
                <a:gd name="f620" fmla="*/ f518 f253 1"/>
                <a:gd name="f621" fmla="*/ f519 f252 1"/>
                <a:gd name="f622" fmla="*/ f520 f252 1"/>
                <a:gd name="f623" fmla="*/ f521 f253 1"/>
                <a:gd name="f624" fmla="*/ f522 f252 1"/>
                <a:gd name="f625" fmla="*/ f523 f253 1"/>
                <a:gd name="f626" fmla="*/ f524 f253 1"/>
                <a:gd name="f627" fmla="*/ f525 f252 1"/>
                <a:gd name="f628" fmla="*/ f526 f253 1"/>
                <a:gd name="f629" fmla="*/ f527 f252 1"/>
                <a:gd name="f630" fmla="*/ f528 f253 1"/>
                <a:gd name="f631" fmla="*/ f529 f252 1"/>
                <a:gd name="f632" fmla="*/ f530 f253 1"/>
                <a:gd name="f633" fmla="*/ f531 f252 1"/>
                <a:gd name="f634" fmla="*/ f532 f253 1"/>
                <a:gd name="f635" fmla="*/ f533 f252 1"/>
                <a:gd name="f636" fmla="*/ f534 f253 1"/>
                <a:gd name="f637" fmla="*/ f535 f252 1"/>
                <a:gd name="f638" fmla="*/ f536 f253 1"/>
                <a:gd name="f639" fmla="*/ f537 f252 1"/>
                <a:gd name="f640" fmla="*/ f538 f253 1"/>
                <a:gd name="f641" fmla="*/ f539 f252 1"/>
                <a:gd name="f642" fmla="*/ f540 f253 1"/>
                <a:gd name="f643" fmla="*/ f541 f252 1"/>
                <a:gd name="f644" fmla="*/ f542 f252 1"/>
                <a:gd name="f645" fmla="*/ f543 f253 1"/>
                <a:gd name="f646" fmla="*/ f544 f252 1"/>
                <a:gd name="f647" fmla="*/ f545 f253 1"/>
                <a:gd name="f648" fmla="*/ f546 f252 1"/>
                <a:gd name="f649" fmla="*/ f547 f253 1"/>
                <a:gd name="f650" fmla="*/ f548 f252 1"/>
                <a:gd name="f651" fmla="*/ f549 f253 1"/>
                <a:gd name="f652" fmla="*/ f550 f252 1"/>
                <a:gd name="f653" fmla="*/ f551 f253 1"/>
                <a:gd name="f654" fmla="*/ f552 f252 1"/>
                <a:gd name="f655" fmla="*/ f553 f253 1"/>
                <a:gd name="f656" fmla="*/ f554 f253 1"/>
                <a:gd name="f657" fmla="*/ f555 f252 1"/>
                <a:gd name="f658" fmla="*/ f556 f253 1"/>
                <a:gd name="f659" fmla="*/ f557 f252 1"/>
                <a:gd name="f660" fmla="*/ f558 f253 1"/>
                <a:gd name="f661" fmla="*/ f559 f252 1"/>
                <a:gd name="f662" fmla="*/ f560 f253 1"/>
                <a:gd name="f663" fmla="*/ f561 f2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1">
                  <a:pos x="f566" y="f567"/>
                </a:cxn>
                <a:cxn ang="f361">
                  <a:pos x="f568" y="f569"/>
                </a:cxn>
                <a:cxn ang="f361">
                  <a:pos x="f570" y="f571"/>
                </a:cxn>
                <a:cxn ang="f361">
                  <a:pos x="f572" y="f573"/>
                </a:cxn>
                <a:cxn ang="f361">
                  <a:pos x="f574" y="f575"/>
                </a:cxn>
                <a:cxn ang="f361">
                  <a:pos x="f576" y="f577"/>
                </a:cxn>
                <a:cxn ang="f361">
                  <a:pos x="f578" y="f579"/>
                </a:cxn>
                <a:cxn ang="f361">
                  <a:pos x="f580" y="f581"/>
                </a:cxn>
                <a:cxn ang="f361">
                  <a:pos x="f582" y="f583"/>
                </a:cxn>
                <a:cxn ang="f361">
                  <a:pos x="f584" y="f585"/>
                </a:cxn>
                <a:cxn ang="f361">
                  <a:pos x="f586" y="f587"/>
                </a:cxn>
                <a:cxn ang="f361">
                  <a:pos x="f588" y="f589"/>
                </a:cxn>
                <a:cxn ang="f361">
                  <a:pos x="f590" y="f591"/>
                </a:cxn>
                <a:cxn ang="f361">
                  <a:pos x="f592" y="f593"/>
                </a:cxn>
                <a:cxn ang="f361">
                  <a:pos x="f594" y="f595"/>
                </a:cxn>
                <a:cxn ang="f361">
                  <a:pos x="f596" y="f597"/>
                </a:cxn>
                <a:cxn ang="f361">
                  <a:pos x="f598" y="f599"/>
                </a:cxn>
                <a:cxn ang="f361">
                  <a:pos x="f600" y="f601"/>
                </a:cxn>
                <a:cxn ang="f361">
                  <a:pos x="f602" y="f603"/>
                </a:cxn>
                <a:cxn ang="f361">
                  <a:pos x="f604" y="f605"/>
                </a:cxn>
                <a:cxn ang="f361">
                  <a:pos x="f606" y="f607"/>
                </a:cxn>
                <a:cxn ang="f361">
                  <a:pos x="f608" y="f609"/>
                </a:cxn>
                <a:cxn ang="f361">
                  <a:pos x="f604" y="f610"/>
                </a:cxn>
                <a:cxn ang="f361">
                  <a:pos x="f611" y="f612"/>
                </a:cxn>
                <a:cxn ang="f361">
                  <a:pos x="f613" y="f614"/>
                </a:cxn>
                <a:cxn ang="f361">
                  <a:pos x="f615" y="f616"/>
                </a:cxn>
                <a:cxn ang="f361">
                  <a:pos x="f617" y="f618"/>
                </a:cxn>
                <a:cxn ang="f361">
                  <a:pos x="f619" y="f620"/>
                </a:cxn>
                <a:cxn ang="f361">
                  <a:pos x="f621" y="f618"/>
                </a:cxn>
                <a:cxn ang="f361">
                  <a:pos x="f622" y="f623"/>
                </a:cxn>
                <a:cxn ang="f361">
                  <a:pos x="f624" y="f625"/>
                </a:cxn>
                <a:cxn ang="f361">
                  <a:pos x="f582" y="f626"/>
                </a:cxn>
                <a:cxn ang="f361">
                  <a:pos x="f627" y="f628"/>
                </a:cxn>
                <a:cxn ang="f361">
                  <a:pos x="f629" y="f630"/>
                </a:cxn>
                <a:cxn ang="f361">
                  <a:pos x="f631" y="f632"/>
                </a:cxn>
                <a:cxn ang="f361">
                  <a:pos x="f633" y="f634"/>
                </a:cxn>
                <a:cxn ang="f361">
                  <a:pos x="f635" y="f636"/>
                </a:cxn>
                <a:cxn ang="f361">
                  <a:pos x="f637" y="f638"/>
                </a:cxn>
                <a:cxn ang="f361">
                  <a:pos x="f639" y="f640"/>
                </a:cxn>
                <a:cxn ang="f361">
                  <a:pos x="f641" y="f642"/>
                </a:cxn>
                <a:cxn ang="f361">
                  <a:pos x="f643" y="f634"/>
                </a:cxn>
                <a:cxn ang="f361">
                  <a:pos x="f644" y="f645"/>
                </a:cxn>
                <a:cxn ang="f361">
                  <a:pos x="f646" y="f647"/>
                </a:cxn>
                <a:cxn ang="f361">
                  <a:pos x="f648" y="f649"/>
                </a:cxn>
                <a:cxn ang="f361">
                  <a:pos x="f650" y="f651"/>
                </a:cxn>
                <a:cxn ang="f361">
                  <a:pos x="f652" y="f653"/>
                </a:cxn>
                <a:cxn ang="f361">
                  <a:pos x="f654" y="f655"/>
                </a:cxn>
                <a:cxn ang="f361">
                  <a:pos x="f629" y="f656"/>
                </a:cxn>
                <a:cxn ang="f361">
                  <a:pos x="f657" y="f658"/>
                </a:cxn>
                <a:cxn ang="f361">
                  <a:pos x="f659" y="f660"/>
                </a:cxn>
                <a:cxn ang="f361">
                  <a:pos x="f661" y="f662"/>
                </a:cxn>
                <a:cxn ang="f361">
                  <a:pos x="f580" y="f663"/>
                </a:cxn>
                <a:cxn ang="f361">
                  <a:pos x="f566" y="f567"/>
                </a:cxn>
              </a:cxnLst>
              <a:rect l="f562" t="f565" r="f563" b="f564"/>
              <a:pathLst>
                <a:path w="432" h="112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6" y="f27"/>
                    <a:pt x="f25" y="f28"/>
                    <a:pt x="f29" y="f30"/>
                  </a:cubicBezTo>
                  <a:cubicBezTo>
                    <a:pt x="f21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13" y="f7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52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6" y="f64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75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84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19" y="f121"/>
                    <a:pt x="f122" y="f123"/>
                  </a:cubicBezTo>
                  <a:cubicBezTo>
                    <a:pt x="f124" y="f125"/>
                    <a:pt x="f126" y="f127"/>
                    <a:pt x="f111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81" y="f145"/>
                  </a:cubicBezTo>
                  <a:cubicBezTo>
                    <a:pt x="f146" y="f147"/>
                    <a:pt x="f146" y="f148"/>
                    <a:pt x="f149" y="f150"/>
                  </a:cubicBezTo>
                  <a:cubicBezTo>
                    <a:pt x="f79" y="f151"/>
                    <a:pt x="f73" y="f152"/>
                    <a:pt x="f153" y="f152"/>
                  </a:cubicBezTo>
                  <a:cubicBezTo>
                    <a:pt x="f154" y="f152"/>
                    <a:pt x="f86" y="f155"/>
                    <a:pt x="f156" y="f150"/>
                  </a:cubicBezTo>
                  <a:cubicBezTo>
                    <a:pt x="f88" y="f157"/>
                    <a:pt x="f158" y="f159"/>
                    <a:pt x="f154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99" y="f169"/>
                    <a:pt x="f50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15" y="f181"/>
                  </a:cubicBezTo>
                  <a:cubicBezTo>
                    <a:pt x="f182" y="f183"/>
                    <a:pt x="f184" y="f19"/>
                    <a:pt x="f185" y="f186"/>
                  </a:cubicBezTo>
                  <a:cubicBezTo>
                    <a:pt x="f5" y="f187"/>
                    <a:pt x="f188" y="f189"/>
                    <a:pt x="f190" y="f189"/>
                  </a:cubicBezTo>
                  <a:cubicBezTo>
                    <a:pt x="f191" y="f189"/>
                    <a:pt x="f131" y="f192"/>
                    <a:pt x="f193" y="f194"/>
                  </a:cubicBezTo>
                  <a:cubicBezTo>
                    <a:pt x="f101" y="f195"/>
                    <a:pt x="f8" y="f196"/>
                    <a:pt x="f197" y="f198"/>
                  </a:cubicBezTo>
                  <a:cubicBezTo>
                    <a:pt x="f199" y="f95"/>
                    <a:pt x="f146" y="f200"/>
                    <a:pt x="f201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195"/>
                    <a:pt x="f209" y="f210"/>
                    <a:pt x="f211" y="f189"/>
                  </a:cubicBezTo>
                  <a:cubicBezTo>
                    <a:pt x="f212" y="f213"/>
                    <a:pt x="f194" y="f214"/>
                    <a:pt x="f215" y="f15"/>
                  </a:cubicBezTo>
                  <a:cubicBezTo>
                    <a:pt x="f216" y="f217"/>
                    <a:pt x="f218" y="f219"/>
                    <a:pt x="f220" y="f195"/>
                  </a:cubicBezTo>
                  <a:cubicBezTo>
                    <a:pt x="f187" y="f221"/>
                    <a:pt x="f215" y="f222"/>
                    <a:pt x="f223" y="f224"/>
                  </a:cubicBezTo>
                  <a:cubicBezTo>
                    <a:pt x="f195" y="f225"/>
                    <a:pt x="f226" y="f149"/>
                    <a:pt x="f203" y="f163"/>
                  </a:cubicBezTo>
                  <a:cubicBezTo>
                    <a:pt x="f227" y="f97"/>
                    <a:pt x="f228" y="f229"/>
                    <a:pt x="f137" y="f77"/>
                  </a:cubicBezTo>
                  <a:cubicBezTo>
                    <a:pt x="f103" y="f230"/>
                    <a:pt x="f173" y="f204"/>
                    <a:pt x="f113" y="f231"/>
                  </a:cubicBezTo>
                  <a:cubicBezTo>
                    <a:pt x="f232" y="f205"/>
                    <a:pt x="f115" y="f233"/>
                    <a:pt x="f115" y="f158"/>
                  </a:cubicBezTo>
                  <a:cubicBezTo>
                    <a:pt x="f234" y="f154"/>
                    <a:pt x="f232" y="f235"/>
                    <a:pt x="f179" y="f84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60" y="f244"/>
                    <a:pt x="f245" y="f246"/>
                  </a:cubicBezTo>
                  <a:cubicBezTo>
                    <a:pt x="f99" y="f247"/>
                    <a:pt x="f248" y="f10"/>
                    <a:pt x="f44" y="f249"/>
                  </a:cubicBezTo>
                  <a:cubicBezTo>
                    <a:pt x="f44" y="f182"/>
                    <a:pt x="f250" y="f185"/>
                    <a:pt x="f8" y="f5"/>
                  </a:cubicBezTo>
                  <a:close/>
                </a:path>
              </a:pathLst>
            </a:custGeom>
            <a:solidFill>
              <a:srgbClr val="BF1A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81813902-2D3A-09E3-2F92-CBF8C3E463DC}"/>
                </a:ext>
              </a:extLst>
            </p:cNvPr>
            <p:cNvSpPr/>
            <p:nvPr/>
          </p:nvSpPr>
          <p:spPr>
            <a:xfrm>
              <a:off x="8672517" y="4705346"/>
              <a:ext cx="398458" cy="2794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3"/>
                <a:gd name="f7" fmla="val 887"/>
                <a:gd name="f8" fmla="val 980"/>
                <a:gd name="f9" fmla="val 747"/>
                <a:gd name="f10" fmla="val 1058"/>
                <a:gd name="f11" fmla="val 768"/>
                <a:gd name="f12" fmla="val 1138"/>
                <a:gd name="f13" fmla="val 779"/>
                <a:gd name="f14" fmla="val 1219"/>
                <a:gd name="f15" fmla="val 767"/>
                <a:gd name="f16" fmla="val 1231"/>
                <a:gd name="f17" fmla="val 765"/>
                <a:gd name="f18" fmla="val 1242"/>
                <a:gd name="f19" fmla="val 760"/>
                <a:gd name="f20" fmla="val 756"/>
                <a:gd name="f21" fmla="val 1233"/>
                <a:gd name="f22" fmla="val 802"/>
                <a:gd name="f23" fmla="val 1197"/>
                <a:gd name="f24" fmla="val 831"/>
                <a:gd name="f25" fmla="val 1153"/>
                <a:gd name="f26" fmla="val 852"/>
                <a:gd name="f27" fmla="val 1107"/>
                <a:gd name="f28" fmla="val 874"/>
                <a:gd name="f29" fmla="val 1057"/>
                <a:gd name="f30" fmla="val 883"/>
                <a:gd name="f31" fmla="val 1006"/>
                <a:gd name="f32" fmla="val 714"/>
                <a:gd name="f33" fmla="val 457"/>
                <a:gd name="f34" fmla="val 791"/>
                <a:gd name="f35" fmla="val 232"/>
                <a:gd name="f36" fmla="val 608"/>
                <a:gd name="f37" fmla="val 143"/>
                <a:gd name="f38" fmla="val 537"/>
                <a:gd name="f39" fmla="val 69"/>
                <a:gd name="f40" fmla="val 453"/>
                <a:gd name="f41" fmla="val 9"/>
                <a:gd name="f42" fmla="val 356"/>
                <a:gd name="f43" fmla="val 6"/>
                <a:gd name="f44" fmla="val 351"/>
                <a:gd name="f45" fmla="val 3"/>
                <a:gd name="f46" fmla="val 345"/>
                <a:gd name="f47" fmla="val 339"/>
                <a:gd name="f48" fmla="val 5"/>
                <a:gd name="f49" fmla="val 334"/>
                <a:gd name="f50" fmla="val 10"/>
                <a:gd name="f51" fmla="val 336"/>
                <a:gd name="f52" fmla="val 15"/>
                <a:gd name="f53" fmla="val 36"/>
                <a:gd name="f54" fmla="val 337"/>
                <a:gd name="f55" fmla="val 43"/>
                <a:gd name="f56" fmla="val 330"/>
                <a:gd name="f57" fmla="val 41"/>
                <a:gd name="f58" fmla="val 309"/>
                <a:gd name="f59" fmla="val 39"/>
                <a:gd name="f60" fmla="val 292"/>
                <a:gd name="f61" fmla="val 35"/>
                <a:gd name="f62" fmla="val 275"/>
                <a:gd name="f63" fmla="val 257"/>
                <a:gd name="f64" fmla="val 243"/>
                <a:gd name="f65" fmla="val 44"/>
                <a:gd name="f66" fmla="val 237"/>
                <a:gd name="f67" fmla="val 55"/>
                <a:gd name="f68" fmla="val 244"/>
                <a:gd name="f69" fmla="val 90"/>
                <a:gd name="f70" fmla="val 267"/>
                <a:gd name="f71" fmla="val 134"/>
                <a:gd name="f72" fmla="val 277"/>
                <a:gd name="f73" fmla="val 162"/>
                <a:gd name="f74" fmla="val 312"/>
                <a:gd name="f75" fmla="val 173"/>
                <a:gd name="f76" fmla="val 327"/>
                <a:gd name="f77" fmla="val 185"/>
                <a:gd name="f78" fmla="val 341"/>
                <a:gd name="f79" fmla="val 194"/>
                <a:gd name="f80" fmla="val 357"/>
                <a:gd name="f81" fmla="val 203"/>
                <a:gd name="f82" fmla="val 374"/>
                <a:gd name="f83" fmla="val 207"/>
                <a:gd name="f84" fmla="val 391"/>
                <a:gd name="f85" fmla="val 204"/>
                <a:gd name="f86" fmla="val 411"/>
                <a:gd name="f87" fmla="val 198"/>
                <a:gd name="f88" fmla="val 455"/>
                <a:gd name="f89" fmla="val 206"/>
                <a:gd name="f90" fmla="val 495"/>
                <a:gd name="f91" fmla="val 239"/>
                <a:gd name="f92" fmla="val 527"/>
                <a:gd name="f93" fmla="val 251"/>
                <a:gd name="f94" fmla="val 264"/>
                <a:gd name="f95" fmla="val 545"/>
                <a:gd name="f96" fmla="val 279"/>
                <a:gd name="f97" fmla="val 548"/>
                <a:gd name="f98" fmla="val 290"/>
                <a:gd name="f99" fmla="val 551"/>
                <a:gd name="f100" fmla="val 299"/>
                <a:gd name="f101" fmla="val 549"/>
                <a:gd name="f102" fmla="val 304"/>
                <a:gd name="f103" fmla="val 307"/>
                <a:gd name="f104" fmla="val 526"/>
                <a:gd name="f105" fmla="val 301"/>
                <a:gd name="f106" fmla="val 519"/>
                <a:gd name="f107" fmla="val 515"/>
                <a:gd name="f108" fmla="val 250"/>
                <a:gd name="f109" fmla="val 497"/>
                <a:gd name="f110" fmla="val 235"/>
                <a:gd name="f111" fmla="val 464"/>
                <a:gd name="f112" fmla="val 241"/>
                <a:gd name="f113" fmla="val 421"/>
                <a:gd name="f114" fmla="val 249"/>
                <a:gd name="f115" fmla="val 369"/>
                <a:gd name="f116" fmla="val 226"/>
                <a:gd name="f117" fmla="val 195"/>
                <a:gd name="f118" fmla="val 293"/>
                <a:gd name="f119" fmla="val 171"/>
                <a:gd name="f120" fmla="val 265"/>
                <a:gd name="f121" fmla="val 108"/>
                <a:gd name="f122" fmla="val 231"/>
                <a:gd name="f123" fmla="val 53"/>
                <a:gd name="f124" fmla="val 209"/>
                <a:gd name="f125" fmla="val 28"/>
                <a:gd name="f126" fmla="val 137"/>
                <a:gd name="f127" fmla="val 56"/>
                <a:gd name="f128" fmla="val 89"/>
                <a:gd name="f129" fmla="val 74"/>
                <a:gd name="f130" fmla="val 59"/>
                <a:gd name="f131" fmla="val 94"/>
                <a:gd name="f132" fmla="val 31"/>
                <a:gd name="f133" fmla="val 124"/>
                <a:gd name="f134" fmla="val 12"/>
                <a:gd name="f135" fmla="val 140"/>
                <a:gd name="f136" fmla="val 153"/>
                <a:gd name="f137" fmla="val 4"/>
                <a:gd name="f138" fmla="val 154"/>
                <a:gd name="f139" fmla="val 22"/>
                <a:gd name="f140" fmla="val 156"/>
                <a:gd name="f141" fmla="val 87"/>
                <a:gd name="f142" fmla="val 196"/>
                <a:gd name="f143" fmla="val 248"/>
                <a:gd name="f144" fmla="val 261"/>
                <a:gd name="f145" fmla="val 160"/>
                <a:gd name="f146" fmla="val 165"/>
                <a:gd name="f147" fmla="val 283"/>
                <a:gd name="f148" fmla="val 298"/>
                <a:gd name="f149" fmla="val 213"/>
                <a:gd name="f150" fmla="val 329"/>
                <a:gd name="f151" fmla="val 278"/>
                <a:gd name="f152" fmla="val 331"/>
                <a:gd name="f153" fmla="val 284"/>
                <a:gd name="f154" fmla="val 288"/>
                <a:gd name="f155" fmla="val 294"/>
                <a:gd name="f156" fmla="val 308"/>
                <a:gd name="f157" fmla="val 348"/>
                <a:gd name="f158" fmla="val 315"/>
                <a:gd name="f159" fmla="val 354"/>
                <a:gd name="f160" fmla="val 325"/>
                <a:gd name="f161" fmla="val 427"/>
                <a:gd name="f162" fmla="val 447"/>
                <a:gd name="f163" fmla="val 542"/>
                <a:gd name="f164" fmla="val 651"/>
                <a:gd name="f165" fmla="val 611"/>
                <a:gd name="f166" fmla="val 728"/>
                <a:gd name="f167" fmla="val 653"/>
                <a:gd name="f168" fmla="val 807"/>
                <a:gd name="f169" fmla="val 688"/>
                <a:gd name="f170" fmla="val 891"/>
                <a:gd name="f171" fmla="val 903"/>
                <a:gd name="f172" fmla="val 718"/>
                <a:gd name="f173" fmla="val 916"/>
                <a:gd name="f174" fmla="val 720"/>
                <a:gd name="f175" fmla="val 922"/>
                <a:gd name="f176" fmla="val 734"/>
                <a:gd name="f177" fmla="val 923"/>
                <a:gd name="f178" fmla="val 739"/>
                <a:gd name="f179" fmla="val 921"/>
                <a:gd name="f180" fmla="val 744"/>
                <a:gd name="f181" fmla="val 920"/>
                <a:gd name="f182" fmla="val 749"/>
                <a:gd name="f183" fmla="val 918"/>
                <a:gd name="f184" fmla="val 759"/>
                <a:gd name="f185" fmla="val 930"/>
                <a:gd name="f186" fmla="val 772"/>
                <a:gd name="f187" fmla="val 939"/>
                <a:gd name="f188" fmla="val 776"/>
                <a:gd name="f189" fmla="val 948"/>
                <a:gd name="f190" fmla="val 773"/>
                <a:gd name="f191" fmla="val 955"/>
                <a:gd name="f192" fmla="val 766"/>
                <a:gd name="f193" fmla="val 962"/>
                <a:gd name="f194" fmla="val 758"/>
                <a:gd name="f195" fmla="val 965"/>
                <a:gd name="f196" fmla="val 745"/>
                <a:gd name="f197" fmla="+- 0 0 -90"/>
                <a:gd name="f198" fmla="*/ f3 1 1253"/>
                <a:gd name="f199" fmla="*/ f4 1 887"/>
                <a:gd name="f200" fmla="val f5"/>
                <a:gd name="f201" fmla="val f6"/>
                <a:gd name="f202" fmla="val f7"/>
                <a:gd name="f203" fmla="*/ f197 f0 1"/>
                <a:gd name="f204" fmla="+- f202 0 f200"/>
                <a:gd name="f205" fmla="+- f201 0 f200"/>
                <a:gd name="f206" fmla="*/ f203 1 f2"/>
                <a:gd name="f207" fmla="*/ f205 1 1253"/>
                <a:gd name="f208" fmla="*/ f204 1 887"/>
                <a:gd name="f209" fmla="*/ 980 f205 1"/>
                <a:gd name="f210" fmla="*/ 747 f204 1"/>
                <a:gd name="f211" fmla="*/ 1219 f205 1"/>
                <a:gd name="f212" fmla="*/ 767 f204 1"/>
                <a:gd name="f213" fmla="*/ 1253 f205 1"/>
                <a:gd name="f214" fmla="*/ 756 f204 1"/>
                <a:gd name="f215" fmla="*/ 1153 f205 1"/>
                <a:gd name="f216" fmla="*/ 852 f204 1"/>
                <a:gd name="f217" fmla="*/ 1006 f205 1"/>
                <a:gd name="f218" fmla="*/ 883 f204 1"/>
                <a:gd name="f219" fmla="*/ 232 f205 1"/>
                <a:gd name="f220" fmla="*/ 608 f204 1"/>
                <a:gd name="f221" fmla="*/ 9 f205 1"/>
                <a:gd name="f222" fmla="*/ 356 f204 1"/>
                <a:gd name="f223" fmla="*/ 0 f205 1"/>
                <a:gd name="f224" fmla="*/ 339 f204 1"/>
                <a:gd name="f225" fmla="*/ 15 f205 1"/>
                <a:gd name="f226" fmla="*/ 336 f204 1"/>
                <a:gd name="f227" fmla="*/ 41 f205 1"/>
                <a:gd name="f228" fmla="*/ 309 f204 1"/>
                <a:gd name="f229" fmla="*/ 36 f205 1"/>
                <a:gd name="f230" fmla="*/ 257 f204 1"/>
                <a:gd name="f231" fmla="*/ 55 f205 1"/>
                <a:gd name="f232" fmla="*/ 244 f204 1"/>
                <a:gd name="f233" fmla="*/ 162 f205 1"/>
                <a:gd name="f234" fmla="*/ 312 f204 1"/>
                <a:gd name="f235" fmla="*/ 194 f205 1"/>
                <a:gd name="f236" fmla="*/ 357 f204 1"/>
                <a:gd name="f237" fmla="*/ 204 f205 1"/>
                <a:gd name="f238" fmla="*/ 411 f204 1"/>
                <a:gd name="f239" fmla="*/ 239 f205 1"/>
                <a:gd name="f240" fmla="*/ 527 f204 1"/>
                <a:gd name="f241" fmla="*/ 279 f205 1"/>
                <a:gd name="f242" fmla="*/ 548 f204 1"/>
                <a:gd name="f243" fmla="*/ 304 f205 1"/>
                <a:gd name="f244" fmla="*/ 537 f204 1"/>
                <a:gd name="f245" fmla="*/ 292 f205 1"/>
                <a:gd name="f246" fmla="*/ 515 f204 1"/>
                <a:gd name="f247" fmla="*/ 241 f205 1"/>
                <a:gd name="f248" fmla="*/ 421 f204 1"/>
                <a:gd name="f249" fmla="*/ 195 f205 1"/>
                <a:gd name="f250" fmla="*/ 293 f204 1"/>
                <a:gd name="f251" fmla="*/ 108 f205 1"/>
                <a:gd name="f252" fmla="*/ 231 f204 1"/>
                <a:gd name="f253" fmla="*/ 56 f205 1"/>
                <a:gd name="f254" fmla="*/ 89 f204 1"/>
                <a:gd name="f255" fmla="*/ 124 f205 1"/>
                <a:gd name="f256" fmla="*/ 12 f204 1"/>
                <a:gd name="f257" fmla="*/ 154 f205 1"/>
                <a:gd name="f258" fmla="*/ 22 f204 1"/>
                <a:gd name="f259" fmla="*/ 248 f205 1"/>
                <a:gd name="f260" fmla="*/ 153 f204 1"/>
                <a:gd name="f261" fmla="*/ 283 f205 1"/>
                <a:gd name="f262" fmla="*/ 180 f204 1"/>
                <a:gd name="f263" fmla="*/ 329 f205 1"/>
                <a:gd name="f264" fmla="*/ 278 f204 1"/>
                <a:gd name="f265" fmla="*/ 337 f205 1"/>
                <a:gd name="f266" fmla="*/ 294 f204 1"/>
                <a:gd name="f267" fmla="*/ 354 f205 1"/>
                <a:gd name="f268" fmla="*/ 325 f204 1"/>
                <a:gd name="f269" fmla="*/ 651 f205 1"/>
                <a:gd name="f270" fmla="*/ 611 f204 1"/>
                <a:gd name="f271" fmla="*/ 891 f205 1"/>
                <a:gd name="f272" fmla="*/ 714 f204 1"/>
                <a:gd name="f273" fmla="*/ 922 f205 1"/>
                <a:gd name="f274" fmla="*/ 734 f204 1"/>
                <a:gd name="f275" fmla="*/ 920 f205 1"/>
                <a:gd name="f276" fmla="*/ 749 f204 1"/>
                <a:gd name="f277" fmla="*/ 930 f205 1"/>
                <a:gd name="f278" fmla="*/ 772 f204 1"/>
                <a:gd name="f279" fmla="*/ 955 f205 1"/>
                <a:gd name="f280" fmla="*/ 766 f204 1"/>
                <a:gd name="f281" fmla="+- f206 0 f1"/>
                <a:gd name="f282" fmla="*/ f209 1 1253"/>
                <a:gd name="f283" fmla="*/ f210 1 887"/>
                <a:gd name="f284" fmla="*/ f211 1 1253"/>
                <a:gd name="f285" fmla="*/ f212 1 887"/>
                <a:gd name="f286" fmla="*/ f213 1 1253"/>
                <a:gd name="f287" fmla="*/ f214 1 887"/>
                <a:gd name="f288" fmla="*/ f215 1 1253"/>
                <a:gd name="f289" fmla="*/ f216 1 887"/>
                <a:gd name="f290" fmla="*/ f217 1 1253"/>
                <a:gd name="f291" fmla="*/ f218 1 887"/>
                <a:gd name="f292" fmla="*/ f219 1 1253"/>
                <a:gd name="f293" fmla="*/ f220 1 887"/>
                <a:gd name="f294" fmla="*/ f221 1 1253"/>
                <a:gd name="f295" fmla="*/ f222 1 887"/>
                <a:gd name="f296" fmla="*/ f223 1 1253"/>
                <a:gd name="f297" fmla="*/ f224 1 887"/>
                <a:gd name="f298" fmla="*/ f225 1 1253"/>
                <a:gd name="f299" fmla="*/ f226 1 887"/>
                <a:gd name="f300" fmla="*/ f227 1 1253"/>
                <a:gd name="f301" fmla="*/ f228 1 887"/>
                <a:gd name="f302" fmla="*/ f229 1 1253"/>
                <a:gd name="f303" fmla="*/ f230 1 887"/>
                <a:gd name="f304" fmla="*/ f231 1 1253"/>
                <a:gd name="f305" fmla="*/ f232 1 887"/>
                <a:gd name="f306" fmla="*/ f233 1 1253"/>
                <a:gd name="f307" fmla="*/ f234 1 887"/>
                <a:gd name="f308" fmla="*/ f235 1 1253"/>
                <a:gd name="f309" fmla="*/ f236 1 887"/>
                <a:gd name="f310" fmla="*/ f237 1 1253"/>
                <a:gd name="f311" fmla="*/ f238 1 887"/>
                <a:gd name="f312" fmla="*/ f239 1 1253"/>
                <a:gd name="f313" fmla="*/ f240 1 887"/>
                <a:gd name="f314" fmla="*/ f241 1 1253"/>
                <a:gd name="f315" fmla="*/ f242 1 887"/>
                <a:gd name="f316" fmla="*/ f243 1 1253"/>
                <a:gd name="f317" fmla="*/ f244 1 887"/>
                <a:gd name="f318" fmla="*/ f245 1 1253"/>
                <a:gd name="f319" fmla="*/ f246 1 887"/>
                <a:gd name="f320" fmla="*/ f247 1 1253"/>
                <a:gd name="f321" fmla="*/ f248 1 887"/>
                <a:gd name="f322" fmla="*/ f249 1 1253"/>
                <a:gd name="f323" fmla="*/ f250 1 887"/>
                <a:gd name="f324" fmla="*/ f251 1 1253"/>
                <a:gd name="f325" fmla="*/ f252 1 887"/>
                <a:gd name="f326" fmla="*/ f253 1 1253"/>
                <a:gd name="f327" fmla="*/ f254 1 887"/>
                <a:gd name="f328" fmla="*/ f255 1 1253"/>
                <a:gd name="f329" fmla="*/ f256 1 887"/>
                <a:gd name="f330" fmla="*/ f257 1 1253"/>
                <a:gd name="f331" fmla="*/ f258 1 887"/>
                <a:gd name="f332" fmla="*/ f259 1 1253"/>
                <a:gd name="f333" fmla="*/ f260 1 887"/>
                <a:gd name="f334" fmla="*/ f261 1 1253"/>
                <a:gd name="f335" fmla="*/ f262 1 887"/>
                <a:gd name="f336" fmla="*/ f263 1 1253"/>
                <a:gd name="f337" fmla="*/ f264 1 887"/>
                <a:gd name="f338" fmla="*/ f265 1 1253"/>
                <a:gd name="f339" fmla="*/ f266 1 887"/>
                <a:gd name="f340" fmla="*/ f267 1 1253"/>
                <a:gd name="f341" fmla="*/ f268 1 887"/>
                <a:gd name="f342" fmla="*/ f269 1 1253"/>
                <a:gd name="f343" fmla="*/ f270 1 887"/>
                <a:gd name="f344" fmla="*/ f271 1 1253"/>
                <a:gd name="f345" fmla="*/ f272 1 887"/>
                <a:gd name="f346" fmla="*/ f273 1 1253"/>
                <a:gd name="f347" fmla="*/ f274 1 887"/>
                <a:gd name="f348" fmla="*/ f275 1 1253"/>
                <a:gd name="f349" fmla="*/ f276 1 887"/>
                <a:gd name="f350" fmla="*/ f277 1 1253"/>
                <a:gd name="f351" fmla="*/ f278 1 887"/>
                <a:gd name="f352" fmla="*/ f279 1 1253"/>
                <a:gd name="f353" fmla="*/ f280 1 887"/>
                <a:gd name="f354" fmla="*/ 0 1 f207"/>
                <a:gd name="f355" fmla="*/ f201 1 f207"/>
                <a:gd name="f356" fmla="*/ 0 1 f208"/>
                <a:gd name="f357" fmla="*/ f202 1 f208"/>
                <a:gd name="f358" fmla="*/ f282 1 f207"/>
                <a:gd name="f359" fmla="*/ f283 1 f208"/>
                <a:gd name="f360" fmla="*/ f284 1 f207"/>
                <a:gd name="f361" fmla="*/ f285 1 f208"/>
                <a:gd name="f362" fmla="*/ f286 1 f207"/>
                <a:gd name="f363" fmla="*/ f287 1 f208"/>
                <a:gd name="f364" fmla="*/ f288 1 f207"/>
                <a:gd name="f365" fmla="*/ f289 1 f208"/>
                <a:gd name="f366" fmla="*/ f290 1 f207"/>
                <a:gd name="f367" fmla="*/ f291 1 f208"/>
                <a:gd name="f368" fmla="*/ f292 1 f207"/>
                <a:gd name="f369" fmla="*/ f293 1 f208"/>
                <a:gd name="f370" fmla="*/ f294 1 f207"/>
                <a:gd name="f371" fmla="*/ f295 1 f208"/>
                <a:gd name="f372" fmla="*/ f296 1 f207"/>
                <a:gd name="f373" fmla="*/ f297 1 f208"/>
                <a:gd name="f374" fmla="*/ f298 1 f207"/>
                <a:gd name="f375" fmla="*/ f299 1 f208"/>
                <a:gd name="f376" fmla="*/ f300 1 f207"/>
                <a:gd name="f377" fmla="*/ f301 1 f208"/>
                <a:gd name="f378" fmla="*/ f302 1 f207"/>
                <a:gd name="f379" fmla="*/ f303 1 f208"/>
                <a:gd name="f380" fmla="*/ f304 1 f207"/>
                <a:gd name="f381" fmla="*/ f305 1 f208"/>
                <a:gd name="f382" fmla="*/ f306 1 f207"/>
                <a:gd name="f383" fmla="*/ f307 1 f208"/>
                <a:gd name="f384" fmla="*/ f308 1 f207"/>
                <a:gd name="f385" fmla="*/ f309 1 f208"/>
                <a:gd name="f386" fmla="*/ f310 1 f207"/>
                <a:gd name="f387" fmla="*/ f311 1 f208"/>
                <a:gd name="f388" fmla="*/ f312 1 f207"/>
                <a:gd name="f389" fmla="*/ f313 1 f208"/>
                <a:gd name="f390" fmla="*/ f314 1 f207"/>
                <a:gd name="f391" fmla="*/ f315 1 f208"/>
                <a:gd name="f392" fmla="*/ f316 1 f207"/>
                <a:gd name="f393" fmla="*/ f317 1 f208"/>
                <a:gd name="f394" fmla="*/ f318 1 f207"/>
                <a:gd name="f395" fmla="*/ f319 1 f208"/>
                <a:gd name="f396" fmla="*/ f320 1 f207"/>
                <a:gd name="f397" fmla="*/ f321 1 f208"/>
                <a:gd name="f398" fmla="*/ f322 1 f207"/>
                <a:gd name="f399" fmla="*/ f323 1 f208"/>
                <a:gd name="f400" fmla="*/ f324 1 f207"/>
                <a:gd name="f401" fmla="*/ f325 1 f208"/>
                <a:gd name="f402" fmla="*/ f326 1 f207"/>
                <a:gd name="f403" fmla="*/ f327 1 f208"/>
                <a:gd name="f404" fmla="*/ f328 1 f207"/>
                <a:gd name="f405" fmla="*/ f329 1 f208"/>
                <a:gd name="f406" fmla="*/ f330 1 f207"/>
                <a:gd name="f407" fmla="*/ f331 1 f208"/>
                <a:gd name="f408" fmla="*/ f332 1 f207"/>
                <a:gd name="f409" fmla="*/ f333 1 f208"/>
                <a:gd name="f410" fmla="*/ f334 1 f207"/>
                <a:gd name="f411" fmla="*/ f335 1 f208"/>
                <a:gd name="f412" fmla="*/ f336 1 f207"/>
                <a:gd name="f413" fmla="*/ f337 1 f208"/>
                <a:gd name="f414" fmla="*/ f338 1 f207"/>
                <a:gd name="f415" fmla="*/ f339 1 f208"/>
                <a:gd name="f416" fmla="*/ f340 1 f207"/>
                <a:gd name="f417" fmla="*/ f341 1 f208"/>
                <a:gd name="f418" fmla="*/ f342 1 f207"/>
                <a:gd name="f419" fmla="*/ f343 1 f208"/>
                <a:gd name="f420" fmla="*/ f344 1 f207"/>
                <a:gd name="f421" fmla="*/ f345 1 f208"/>
                <a:gd name="f422" fmla="*/ f346 1 f207"/>
                <a:gd name="f423" fmla="*/ f347 1 f208"/>
                <a:gd name="f424" fmla="*/ f348 1 f207"/>
                <a:gd name="f425" fmla="*/ f349 1 f208"/>
                <a:gd name="f426" fmla="*/ f350 1 f207"/>
                <a:gd name="f427" fmla="*/ f351 1 f208"/>
                <a:gd name="f428" fmla="*/ f352 1 f207"/>
                <a:gd name="f429" fmla="*/ f353 1 f208"/>
                <a:gd name="f430" fmla="*/ f354 f198 1"/>
                <a:gd name="f431" fmla="*/ f355 f198 1"/>
                <a:gd name="f432" fmla="*/ f357 f199 1"/>
                <a:gd name="f433" fmla="*/ f356 f199 1"/>
                <a:gd name="f434" fmla="*/ f358 f198 1"/>
                <a:gd name="f435" fmla="*/ f359 f199 1"/>
                <a:gd name="f436" fmla="*/ f360 f198 1"/>
                <a:gd name="f437" fmla="*/ f361 f199 1"/>
                <a:gd name="f438" fmla="*/ f362 f198 1"/>
                <a:gd name="f439" fmla="*/ f363 f199 1"/>
                <a:gd name="f440" fmla="*/ f364 f198 1"/>
                <a:gd name="f441" fmla="*/ f365 f199 1"/>
                <a:gd name="f442" fmla="*/ f366 f198 1"/>
                <a:gd name="f443" fmla="*/ f367 f199 1"/>
                <a:gd name="f444" fmla="*/ f368 f198 1"/>
                <a:gd name="f445" fmla="*/ f369 f199 1"/>
                <a:gd name="f446" fmla="*/ f370 f198 1"/>
                <a:gd name="f447" fmla="*/ f371 f199 1"/>
                <a:gd name="f448" fmla="*/ f372 f198 1"/>
                <a:gd name="f449" fmla="*/ f373 f199 1"/>
                <a:gd name="f450" fmla="*/ f374 f198 1"/>
                <a:gd name="f451" fmla="*/ f375 f199 1"/>
                <a:gd name="f452" fmla="*/ f376 f198 1"/>
                <a:gd name="f453" fmla="*/ f377 f199 1"/>
                <a:gd name="f454" fmla="*/ f378 f198 1"/>
                <a:gd name="f455" fmla="*/ f379 f199 1"/>
                <a:gd name="f456" fmla="*/ f380 f198 1"/>
                <a:gd name="f457" fmla="*/ f381 f199 1"/>
                <a:gd name="f458" fmla="*/ f382 f198 1"/>
                <a:gd name="f459" fmla="*/ f383 f199 1"/>
                <a:gd name="f460" fmla="*/ f384 f198 1"/>
                <a:gd name="f461" fmla="*/ f385 f199 1"/>
                <a:gd name="f462" fmla="*/ f386 f198 1"/>
                <a:gd name="f463" fmla="*/ f387 f199 1"/>
                <a:gd name="f464" fmla="*/ f388 f198 1"/>
                <a:gd name="f465" fmla="*/ f389 f199 1"/>
                <a:gd name="f466" fmla="*/ f390 f198 1"/>
                <a:gd name="f467" fmla="*/ f391 f199 1"/>
                <a:gd name="f468" fmla="*/ f392 f198 1"/>
                <a:gd name="f469" fmla="*/ f393 f199 1"/>
                <a:gd name="f470" fmla="*/ f394 f198 1"/>
                <a:gd name="f471" fmla="*/ f395 f199 1"/>
                <a:gd name="f472" fmla="*/ f396 f198 1"/>
                <a:gd name="f473" fmla="*/ f397 f199 1"/>
                <a:gd name="f474" fmla="*/ f398 f198 1"/>
                <a:gd name="f475" fmla="*/ f399 f199 1"/>
                <a:gd name="f476" fmla="*/ f400 f198 1"/>
                <a:gd name="f477" fmla="*/ f401 f199 1"/>
                <a:gd name="f478" fmla="*/ f402 f198 1"/>
                <a:gd name="f479" fmla="*/ f403 f199 1"/>
                <a:gd name="f480" fmla="*/ f404 f198 1"/>
                <a:gd name="f481" fmla="*/ f405 f199 1"/>
                <a:gd name="f482" fmla="*/ f406 f198 1"/>
                <a:gd name="f483" fmla="*/ f407 f199 1"/>
                <a:gd name="f484" fmla="*/ f408 f198 1"/>
                <a:gd name="f485" fmla="*/ f409 f199 1"/>
                <a:gd name="f486" fmla="*/ f410 f198 1"/>
                <a:gd name="f487" fmla="*/ f411 f199 1"/>
                <a:gd name="f488" fmla="*/ f412 f198 1"/>
                <a:gd name="f489" fmla="*/ f413 f199 1"/>
                <a:gd name="f490" fmla="*/ f414 f198 1"/>
                <a:gd name="f491" fmla="*/ f415 f199 1"/>
                <a:gd name="f492" fmla="*/ f416 f198 1"/>
                <a:gd name="f493" fmla="*/ f417 f199 1"/>
                <a:gd name="f494" fmla="*/ f418 f198 1"/>
                <a:gd name="f495" fmla="*/ f419 f199 1"/>
                <a:gd name="f496" fmla="*/ f420 f198 1"/>
                <a:gd name="f497" fmla="*/ f421 f199 1"/>
                <a:gd name="f498" fmla="*/ f422 f198 1"/>
                <a:gd name="f499" fmla="*/ f423 f199 1"/>
                <a:gd name="f500" fmla="*/ f424 f198 1"/>
                <a:gd name="f501" fmla="*/ f425 f199 1"/>
                <a:gd name="f502" fmla="*/ f426 f198 1"/>
                <a:gd name="f503" fmla="*/ f427 f199 1"/>
                <a:gd name="f504" fmla="*/ f428 f198 1"/>
                <a:gd name="f505" fmla="*/ f429 f1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1">
                  <a:pos x="f434" y="f435"/>
                </a:cxn>
                <a:cxn ang="f281">
                  <a:pos x="f436" y="f437"/>
                </a:cxn>
                <a:cxn ang="f281">
                  <a:pos x="f438" y="f439"/>
                </a:cxn>
                <a:cxn ang="f281">
                  <a:pos x="f440" y="f441"/>
                </a:cxn>
                <a:cxn ang="f281">
                  <a:pos x="f442" y="f443"/>
                </a:cxn>
                <a:cxn ang="f281">
                  <a:pos x="f444" y="f445"/>
                </a:cxn>
                <a:cxn ang="f281">
                  <a:pos x="f446" y="f447"/>
                </a:cxn>
                <a:cxn ang="f281">
                  <a:pos x="f448" y="f449"/>
                </a:cxn>
                <a:cxn ang="f281">
                  <a:pos x="f450" y="f451"/>
                </a:cxn>
                <a:cxn ang="f281">
                  <a:pos x="f452" y="f453"/>
                </a:cxn>
                <a:cxn ang="f281">
                  <a:pos x="f454" y="f455"/>
                </a:cxn>
                <a:cxn ang="f281">
                  <a:pos x="f456" y="f457"/>
                </a:cxn>
                <a:cxn ang="f281">
                  <a:pos x="f458" y="f459"/>
                </a:cxn>
                <a:cxn ang="f281">
                  <a:pos x="f460" y="f461"/>
                </a:cxn>
                <a:cxn ang="f281">
                  <a:pos x="f462" y="f463"/>
                </a:cxn>
                <a:cxn ang="f281">
                  <a:pos x="f464" y="f465"/>
                </a:cxn>
                <a:cxn ang="f281">
                  <a:pos x="f466" y="f467"/>
                </a:cxn>
                <a:cxn ang="f281">
                  <a:pos x="f468" y="f469"/>
                </a:cxn>
                <a:cxn ang="f281">
                  <a:pos x="f470" y="f471"/>
                </a:cxn>
                <a:cxn ang="f281">
                  <a:pos x="f472" y="f473"/>
                </a:cxn>
                <a:cxn ang="f281">
                  <a:pos x="f474" y="f475"/>
                </a:cxn>
                <a:cxn ang="f281">
                  <a:pos x="f476" y="f477"/>
                </a:cxn>
                <a:cxn ang="f281">
                  <a:pos x="f478" y="f479"/>
                </a:cxn>
                <a:cxn ang="f281">
                  <a:pos x="f480" y="f481"/>
                </a:cxn>
                <a:cxn ang="f281">
                  <a:pos x="f482" y="f483"/>
                </a:cxn>
                <a:cxn ang="f281">
                  <a:pos x="f484" y="f485"/>
                </a:cxn>
                <a:cxn ang="f281">
                  <a:pos x="f486" y="f487"/>
                </a:cxn>
                <a:cxn ang="f281">
                  <a:pos x="f488" y="f489"/>
                </a:cxn>
                <a:cxn ang="f281">
                  <a:pos x="f490" y="f491"/>
                </a:cxn>
                <a:cxn ang="f281">
                  <a:pos x="f492" y="f493"/>
                </a:cxn>
                <a:cxn ang="f281">
                  <a:pos x="f494" y="f495"/>
                </a:cxn>
                <a:cxn ang="f281">
                  <a:pos x="f496" y="f497"/>
                </a:cxn>
                <a:cxn ang="f281">
                  <a:pos x="f498" y="f499"/>
                </a:cxn>
                <a:cxn ang="f281">
                  <a:pos x="f500" y="f501"/>
                </a:cxn>
                <a:cxn ang="f281">
                  <a:pos x="f502" y="f503"/>
                </a:cxn>
                <a:cxn ang="f281">
                  <a:pos x="f504" y="f505"/>
                </a:cxn>
                <a:cxn ang="f281">
                  <a:pos x="f434" y="f435"/>
                </a:cxn>
              </a:cxnLst>
              <a:rect l="f430" t="f433" r="f431" b="f432"/>
              <a:pathLst>
                <a:path w="1253" h="8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7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53" y="f63"/>
                  </a:cubicBezTo>
                  <a:cubicBezTo>
                    <a:pt x="f5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38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38"/>
                  </a:cubicBezTo>
                  <a:cubicBezTo>
                    <a:pt x="f103" y="f104"/>
                    <a:pt x="f105" y="f106"/>
                    <a:pt x="f60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56"/>
                    <a:pt x="f117" y="f118"/>
                  </a:cubicBezTo>
                  <a:cubicBezTo>
                    <a:pt x="f119" y="f120"/>
                    <a:pt x="f37" y="f68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5"/>
                    <a:pt x="f136" y="f137"/>
                    <a:pt x="f138" y="f139"/>
                  </a:cubicBezTo>
                  <a:cubicBezTo>
                    <a:pt x="f140" y="f141"/>
                    <a:pt x="f142" y="f133"/>
                    <a:pt x="f143" y="f136"/>
                  </a:cubicBezTo>
                  <a:cubicBezTo>
                    <a:pt x="f144" y="f145"/>
                    <a:pt x="f72" y="f146"/>
                    <a:pt x="f147" y="f2"/>
                  </a:cubicBezTo>
                  <a:cubicBezTo>
                    <a:pt x="f148" y="f149"/>
                    <a:pt x="f58" y="f143"/>
                    <a:pt x="f150" y="f151"/>
                  </a:cubicBezTo>
                  <a:cubicBezTo>
                    <a:pt x="f152" y="f153"/>
                    <a:pt x="f51" y="f154"/>
                    <a:pt x="f54" y="f155"/>
                  </a:cubicBezTo>
                  <a:cubicBezTo>
                    <a:pt x="f51" y="f156"/>
                    <a:pt x="f157" y="f158"/>
                    <a:pt x="f159" y="f160"/>
                  </a:cubicBezTo>
                  <a:cubicBezTo>
                    <a:pt x="f161" y="f162"/>
                    <a:pt x="f92" y="f163"/>
                    <a:pt x="f164" y="f165"/>
                  </a:cubicBezTo>
                  <a:cubicBezTo>
                    <a:pt x="f166" y="f167"/>
                    <a:pt x="f168" y="f169"/>
                    <a:pt x="f170" y="f32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1" y="f11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8" y="f9"/>
                  </a:cubicBezTo>
                  <a:close/>
                </a:path>
              </a:pathLst>
            </a:custGeom>
            <a:solidFill>
              <a:srgbClr val="A11A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321A0915-690B-A312-620B-7092FEDAC2ED}"/>
                </a:ext>
              </a:extLst>
            </p:cNvPr>
            <p:cNvSpPr/>
            <p:nvPr/>
          </p:nvSpPr>
          <p:spPr>
            <a:xfrm>
              <a:off x="8745541" y="4378320"/>
              <a:ext cx="231772" cy="26193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730"/>
                <a:gd name="f8" fmla="val 836"/>
                <a:gd name="f9" fmla="val 30"/>
                <a:gd name="f10" fmla="val 412"/>
                <a:gd name="f11" fmla="val 56"/>
                <a:gd name="f12" fmla="val 352"/>
                <a:gd name="f13" fmla="val 91"/>
                <a:gd name="f14" fmla="val 297"/>
                <a:gd name="f15" fmla="val 141"/>
                <a:gd name="f16" fmla="val 254"/>
                <a:gd name="f17" fmla="val 169"/>
                <a:gd name="f18" fmla="val 230"/>
                <a:gd name="f19" fmla="val 229"/>
                <a:gd name="f20" fmla="val 145"/>
                <a:gd name="f21" fmla="val 201"/>
                <a:gd name="f22" fmla="val 121"/>
                <a:gd name="f23" fmla="val 173"/>
                <a:gd name="f24" fmla="val 95"/>
                <a:gd name="f25" fmla="val 149"/>
                <a:gd name="f26" fmla="val 69"/>
                <a:gd name="f27" fmla="val 124"/>
                <a:gd name="f28" fmla="val 52"/>
                <a:gd name="f29" fmla="val 107"/>
                <a:gd name="f30" fmla="val 38"/>
                <a:gd name="f31" fmla="val 89"/>
                <a:gd name="f32" fmla="val 48"/>
                <a:gd name="f33" fmla="val 64"/>
                <a:gd name="f34" fmla="val 59"/>
                <a:gd name="f35" fmla="val 81"/>
                <a:gd name="f36" fmla="val 27"/>
                <a:gd name="f37" fmla="val 108"/>
                <a:gd name="f38" fmla="val 24"/>
                <a:gd name="f39" fmla="val 135"/>
                <a:gd name="f40" fmla="val 22"/>
                <a:gd name="f41" fmla="val 157"/>
                <a:gd name="f42" fmla="val 32"/>
                <a:gd name="f43" fmla="val 176"/>
                <a:gd name="f44" fmla="val 51"/>
                <a:gd name="f45" fmla="val 211"/>
                <a:gd name="f46" fmla="val 85"/>
                <a:gd name="f47" fmla="val 238"/>
                <a:gd name="f48" fmla="val 125"/>
                <a:gd name="f49" fmla="val 263"/>
                <a:gd name="f50" fmla="val 167"/>
                <a:gd name="f51" fmla="val 271"/>
                <a:gd name="f52" fmla="val 276"/>
                <a:gd name="f53" fmla="val 287"/>
                <a:gd name="f54" fmla="val 172"/>
                <a:gd name="f55" fmla="val 326"/>
                <a:gd name="f56" fmla="val 344"/>
                <a:gd name="f57" fmla="val 98"/>
                <a:gd name="f58" fmla="val 357"/>
                <a:gd name="f59" fmla="val 358"/>
                <a:gd name="f60" fmla="val 359"/>
                <a:gd name="f61" fmla="val 44"/>
                <a:gd name="f62" fmla="val 41"/>
                <a:gd name="f63" fmla="val 367"/>
                <a:gd name="f64" fmla="val 9"/>
                <a:gd name="f65" fmla="val 380"/>
                <a:gd name="f66" fmla="val 4"/>
                <a:gd name="f67" fmla="val 438"/>
                <a:gd name="f68" fmla="val 8"/>
                <a:gd name="f69" fmla="val 452"/>
                <a:gd name="f70" fmla="val 25"/>
                <a:gd name="f71" fmla="val 449"/>
                <a:gd name="f72" fmla="val 54"/>
                <a:gd name="f73" fmla="val 447"/>
                <a:gd name="f74" fmla="val 442"/>
                <a:gd name="f75" fmla="val 451"/>
                <a:gd name="f76" fmla="val 161"/>
                <a:gd name="f77" fmla="val 459"/>
                <a:gd name="f78" fmla="val 159"/>
                <a:gd name="f79" fmla="val 460"/>
                <a:gd name="f80" fmla="val 151"/>
                <a:gd name="f81" fmla="val 464"/>
                <a:gd name="f82" fmla="val 490"/>
                <a:gd name="f83" fmla="val 516"/>
                <a:gd name="f84" fmla="val 551"/>
                <a:gd name="f85" fmla="val 39"/>
                <a:gd name="f86" fmla="val 578"/>
                <a:gd name="f87" fmla="val 17"/>
                <a:gd name="f88" fmla="val 610"/>
                <a:gd name="f89" fmla="val 628"/>
                <a:gd name="f90" fmla="val 639"/>
                <a:gd name="f91" fmla="val 67"/>
                <a:gd name="f92" fmla="val 641"/>
                <a:gd name="f93" fmla="val 630"/>
                <a:gd name="f94" fmla="val 103"/>
                <a:gd name="f95" fmla="val 136"/>
                <a:gd name="f96" fmla="val 604"/>
                <a:gd name="f97" fmla="val 210"/>
                <a:gd name="f98" fmla="val 605"/>
                <a:gd name="f99" fmla="val 226"/>
                <a:gd name="f100" fmla="val 237"/>
                <a:gd name="f101" fmla="val 622"/>
                <a:gd name="f102" fmla="val 247"/>
                <a:gd name="f103" fmla="val 670"/>
                <a:gd name="f104" fmla="val 706"/>
                <a:gd name="f105" fmla="val 335"/>
                <a:gd name="f106" fmla="val 727"/>
                <a:gd name="f107" fmla="val 393"/>
                <a:gd name="f108" fmla="val 728"/>
                <a:gd name="f109" fmla="val 397"/>
                <a:gd name="f110" fmla="val 729"/>
                <a:gd name="f111" fmla="val 401"/>
                <a:gd name="f112" fmla="val 405"/>
                <a:gd name="f113" fmla="val 723"/>
                <a:gd name="f114" fmla="val 410"/>
                <a:gd name="f115" fmla="val 716"/>
                <a:gd name="f116" fmla="val 408"/>
                <a:gd name="f117" fmla="val 709"/>
                <a:gd name="f118" fmla="val 403"/>
                <a:gd name="f119" fmla="val 669"/>
                <a:gd name="f120" fmla="val 377"/>
                <a:gd name="f121" fmla="val 625"/>
                <a:gd name="f122" fmla="val 576"/>
                <a:gd name="f123" fmla="val 508"/>
                <a:gd name="f124" fmla="val 371"/>
                <a:gd name="f125" fmla="val 395"/>
                <a:gd name="f126" fmla="val 429"/>
                <a:gd name="f127" fmla="val 474"/>
                <a:gd name="f128" fmla="val 356"/>
                <a:gd name="f129" fmla="val 528"/>
                <a:gd name="f130" fmla="val 386"/>
                <a:gd name="f131" fmla="val 419"/>
                <a:gd name="f132" fmla="val 627"/>
                <a:gd name="f133" fmla="val 417"/>
                <a:gd name="f134" fmla="val 675"/>
                <a:gd name="f135" fmla="val 724"/>
                <a:gd name="f136" fmla="val 376"/>
                <a:gd name="f137" fmla="val 741"/>
                <a:gd name="f138" fmla="val 369"/>
                <a:gd name="f139" fmla="val 760"/>
                <a:gd name="f140" fmla="val 354"/>
                <a:gd name="f141" fmla="val 774"/>
                <a:gd name="f142" fmla="val 332"/>
                <a:gd name="f143" fmla="val 785"/>
                <a:gd name="f144" fmla="val 315"/>
                <a:gd name="f145" fmla="val 803"/>
                <a:gd name="f146" fmla="val 292"/>
                <a:gd name="f147" fmla="val 812"/>
                <a:gd name="f148" fmla="val 228"/>
                <a:gd name="f149" fmla="val 165"/>
                <a:gd name="f150" fmla="val 833"/>
                <a:gd name="f151" fmla="val 102"/>
                <a:gd name="f152" fmla="val 809"/>
                <a:gd name="f153" fmla="val 83"/>
                <a:gd name="f154" fmla="val 800"/>
                <a:gd name="f155" fmla="val 74"/>
                <a:gd name="f156" fmla="val 793"/>
                <a:gd name="f157" fmla="val 50"/>
                <a:gd name="f158" fmla="val 769"/>
                <a:gd name="f159" fmla="val 738"/>
                <a:gd name="f160" fmla="val 28"/>
                <a:gd name="f161" fmla="val 708"/>
                <a:gd name="f162" fmla="val 695"/>
                <a:gd name="f163" fmla="val 19"/>
                <a:gd name="f164" fmla="val 680"/>
                <a:gd name="f165" fmla="val 15"/>
                <a:gd name="f166" fmla="val 666"/>
                <a:gd name="f167" fmla="val 2"/>
                <a:gd name="f168" fmla="val 626"/>
                <a:gd name="f169" fmla="val 5"/>
                <a:gd name="f170" fmla="val 585"/>
                <a:gd name="f171" fmla="val 3"/>
                <a:gd name="f172" fmla="val 544"/>
                <a:gd name="f173" fmla="val 505"/>
                <a:gd name="f174" fmla="val 468"/>
                <a:gd name="f175" fmla="val 16"/>
                <a:gd name="f176" fmla="val 432"/>
                <a:gd name="f177" fmla="val 18"/>
                <a:gd name="f178" fmla="val 423"/>
                <a:gd name="f179" fmla="val 20"/>
                <a:gd name="f180" fmla="val 415"/>
                <a:gd name="f181" fmla="+- 0 0 -90"/>
                <a:gd name="f182" fmla="*/ f4 1 730"/>
                <a:gd name="f183" fmla="*/ f5 1 836"/>
                <a:gd name="f184" fmla="val f6"/>
                <a:gd name="f185" fmla="val f7"/>
                <a:gd name="f186" fmla="val f8"/>
                <a:gd name="f187" fmla="*/ f181 f0 1"/>
                <a:gd name="f188" fmla="+- f186 0 f184"/>
                <a:gd name="f189" fmla="+- f185 0 f184"/>
                <a:gd name="f190" fmla="*/ f187 1 f3"/>
                <a:gd name="f191" fmla="*/ f189 1 730"/>
                <a:gd name="f192" fmla="*/ f188 1 836"/>
                <a:gd name="f193" fmla="*/ 30 f189 1"/>
                <a:gd name="f194" fmla="*/ 412 f188 1"/>
                <a:gd name="f195" fmla="*/ 141 f189 1"/>
                <a:gd name="f196" fmla="*/ 254 f188 1"/>
                <a:gd name="f197" fmla="*/ 145 f189 1"/>
                <a:gd name="f198" fmla="*/ 201 f188 1"/>
                <a:gd name="f199" fmla="*/ 69 f189 1"/>
                <a:gd name="f200" fmla="*/ 124 f188 1"/>
                <a:gd name="f201" fmla="*/ 48 f189 1"/>
                <a:gd name="f202" fmla="*/ 64 f188 1"/>
                <a:gd name="f203" fmla="*/ 108 f189 1"/>
                <a:gd name="f204" fmla="*/ 24 f188 1"/>
                <a:gd name="f205" fmla="*/ 176 f189 1"/>
                <a:gd name="f206" fmla="*/ 51 f188 1"/>
                <a:gd name="f207" fmla="*/ 263 f189 1"/>
                <a:gd name="f208" fmla="*/ 167 f188 1"/>
                <a:gd name="f209" fmla="*/ 287 f189 1"/>
                <a:gd name="f210" fmla="*/ 172 f188 1"/>
                <a:gd name="f211" fmla="*/ 357 f189 1"/>
                <a:gd name="f212" fmla="*/ 52 f188 1"/>
                <a:gd name="f213" fmla="*/ 360 f189 1"/>
                <a:gd name="f214" fmla="*/ 41 f188 1"/>
                <a:gd name="f215" fmla="*/ 412 f189 1"/>
                <a:gd name="f216" fmla="*/ 4 f188 1"/>
                <a:gd name="f217" fmla="*/ 449 f189 1"/>
                <a:gd name="f218" fmla="*/ 54 f188 1"/>
                <a:gd name="f219" fmla="*/ 451 f189 1"/>
                <a:gd name="f220" fmla="*/ 161 f188 1"/>
                <a:gd name="f221" fmla="*/ 464 f189 1"/>
                <a:gd name="f222" fmla="*/ 145 f188 1"/>
                <a:gd name="f223" fmla="*/ 551 f189 1"/>
                <a:gd name="f224" fmla="*/ 39 f188 1"/>
                <a:gd name="f225" fmla="*/ 628 f189 1"/>
                <a:gd name="f226" fmla="*/ 630 f189 1"/>
                <a:gd name="f227" fmla="*/ 103 f188 1"/>
                <a:gd name="f228" fmla="*/ 604 f189 1"/>
                <a:gd name="f229" fmla="*/ 210 f188 1"/>
                <a:gd name="f230" fmla="*/ 622 f189 1"/>
                <a:gd name="f231" fmla="*/ 247 f188 1"/>
                <a:gd name="f232" fmla="*/ 727 f189 1"/>
                <a:gd name="f233" fmla="*/ 393 f188 1"/>
                <a:gd name="f234" fmla="*/ 730 f189 1"/>
                <a:gd name="f235" fmla="*/ 405 f188 1"/>
                <a:gd name="f236" fmla="*/ 709 f189 1"/>
                <a:gd name="f237" fmla="*/ 403 f188 1"/>
                <a:gd name="f238" fmla="*/ 576 f189 1"/>
                <a:gd name="f239" fmla="*/ 360 f188 1"/>
                <a:gd name="f240" fmla="*/ 395 f189 1"/>
                <a:gd name="f241" fmla="*/ 429 f188 1"/>
                <a:gd name="f242" fmla="*/ 386 f189 1"/>
                <a:gd name="f243" fmla="*/ 576 f188 1"/>
                <a:gd name="f244" fmla="*/ 724 f188 1"/>
                <a:gd name="f245" fmla="*/ 354 f189 1"/>
                <a:gd name="f246" fmla="*/ 774 f188 1"/>
                <a:gd name="f247" fmla="*/ 292 f189 1"/>
                <a:gd name="f248" fmla="*/ 812 f188 1"/>
                <a:gd name="f249" fmla="*/ 102 f189 1"/>
                <a:gd name="f250" fmla="*/ 74 f189 1"/>
                <a:gd name="f251" fmla="*/ 793 f188 1"/>
                <a:gd name="f252" fmla="*/ 28 f189 1"/>
                <a:gd name="f253" fmla="*/ 708 f188 1"/>
                <a:gd name="f254" fmla="*/ 15 f189 1"/>
                <a:gd name="f255" fmla="*/ 666 f188 1"/>
                <a:gd name="f256" fmla="*/ 3 f189 1"/>
                <a:gd name="f257" fmla="*/ 544 f188 1"/>
                <a:gd name="f258" fmla="*/ 16 f189 1"/>
                <a:gd name="f259" fmla="*/ 432 f188 1"/>
                <a:gd name="f260" fmla="+- f190 0 f1"/>
                <a:gd name="f261" fmla="*/ f193 1 730"/>
                <a:gd name="f262" fmla="*/ f194 1 836"/>
                <a:gd name="f263" fmla="*/ f195 1 730"/>
                <a:gd name="f264" fmla="*/ f196 1 836"/>
                <a:gd name="f265" fmla="*/ f197 1 730"/>
                <a:gd name="f266" fmla="*/ f198 1 836"/>
                <a:gd name="f267" fmla="*/ f199 1 730"/>
                <a:gd name="f268" fmla="*/ f200 1 836"/>
                <a:gd name="f269" fmla="*/ f201 1 730"/>
                <a:gd name="f270" fmla="*/ f202 1 836"/>
                <a:gd name="f271" fmla="*/ f203 1 730"/>
                <a:gd name="f272" fmla="*/ f204 1 836"/>
                <a:gd name="f273" fmla="*/ f205 1 730"/>
                <a:gd name="f274" fmla="*/ f206 1 836"/>
                <a:gd name="f275" fmla="*/ f207 1 730"/>
                <a:gd name="f276" fmla="*/ f208 1 836"/>
                <a:gd name="f277" fmla="*/ f209 1 730"/>
                <a:gd name="f278" fmla="*/ f210 1 836"/>
                <a:gd name="f279" fmla="*/ f211 1 730"/>
                <a:gd name="f280" fmla="*/ f212 1 836"/>
                <a:gd name="f281" fmla="*/ f213 1 730"/>
                <a:gd name="f282" fmla="*/ f214 1 836"/>
                <a:gd name="f283" fmla="*/ f215 1 730"/>
                <a:gd name="f284" fmla="*/ f216 1 836"/>
                <a:gd name="f285" fmla="*/ f217 1 730"/>
                <a:gd name="f286" fmla="*/ f218 1 836"/>
                <a:gd name="f287" fmla="*/ f219 1 730"/>
                <a:gd name="f288" fmla="*/ f220 1 836"/>
                <a:gd name="f289" fmla="*/ f221 1 730"/>
                <a:gd name="f290" fmla="*/ f222 1 836"/>
                <a:gd name="f291" fmla="*/ f223 1 730"/>
                <a:gd name="f292" fmla="*/ f224 1 836"/>
                <a:gd name="f293" fmla="*/ f225 1 730"/>
                <a:gd name="f294" fmla="*/ f226 1 730"/>
                <a:gd name="f295" fmla="*/ f227 1 836"/>
                <a:gd name="f296" fmla="*/ f228 1 730"/>
                <a:gd name="f297" fmla="*/ f229 1 836"/>
                <a:gd name="f298" fmla="*/ f230 1 730"/>
                <a:gd name="f299" fmla="*/ f231 1 836"/>
                <a:gd name="f300" fmla="*/ f232 1 730"/>
                <a:gd name="f301" fmla="*/ f233 1 836"/>
                <a:gd name="f302" fmla="*/ f234 1 730"/>
                <a:gd name="f303" fmla="*/ f235 1 836"/>
                <a:gd name="f304" fmla="*/ f236 1 730"/>
                <a:gd name="f305" fmla="*/ f237 1 836"/>
                <a:gd name="f306" fmla="*/ f238 1 730"/>
                <a:gd name="f307" fmla="*/ f239 1 836"/>
                <a:gd name="f308" fmla="*/ f240 1 730"/>
                <a:gd name="f309" fmla="*/ f241 1 836"/>
                <a:gd name="f310" fmla="*/ f242 1 730"/>
                <a:gd name="f311" fmla="*/ f243 1 836"/>
                <a:gd name="f312" fmla="*/ f244 1 836"/>
                <a:gd name="f313" fmla="*/ f245 1 730"/>
                <a:gd name="f314" fmla="*/ f246 1 836"/>
                <a:gd name="f315" fmla="*/ f247 1 730"/>
                <a:gd name="f316" fmla="*/ f248 1 836"/>
                <a:gd name="f317" fmla="*/ f249 1 730"/>
                <a:gd name="f318" fmla="*/ f250 1 730"/>
                <a:gd name="f319" fmla="*/ f251 1 836"/>
                <a:gd name="f320" fmla="*/ f252 1 730"/>
                <a:gd name="f321" fmla="*/ f253 1 836"/>
                <a:gd name="f322" fmla="*/ f254 1 730"/>
                <a:gd name="f323" fmla="*/ f255 1 836"/>
                <a:gd name="f324" fmla="*/ f256 1 730"/>
                <a:gd name="f325" fmla="*/ f257 1 836"/>
                <a:gd name="f326" fmla="*/ f258 1 730"/>
                <a:gd name="f327" fmla="*/ f259 1 836"/>
                <a:gd name="f328" fmla="*/ 0 1 f191"/>
                <a:gd name="f329" fmla="*/ f185 1 f191"/>
                <a:gd name="f330" fmla="*/ 0 1 f192"/>
                <a:gd name="f331" fmla="*/ f186 1 f192"/>
                <a:gd name="f332" fmla="*/ f261 1 f191"/>
                <a:gd name="f333" fmla="*/ f262 1 f192"/>
                <a:gd name="f334" fmla="*/ f263 1 f191"/>
                <a:gd name="f335" fmla="*/ f264 1 f192"/>
                <a:gd name="f336" fmla="*/ f265 1 f191"/>
                <a:gd name="f337" fmla="*/ f266 1 f192"/>
                <a:gd name="f338" fmla="*/ f267 1 f191"/>
                <a:gd name="f339" fmla="*/ f268 1 f192"/>
                <a:gd name="f340" fmla="*/ f269 1 f191"/>
                <a:gd name="f341" fmla="*/ f270 1 f192"/>
                <a:gd name="f342" fmla="*/ f271 1 f191"/>
                <a:gd name="f343" fmla="*/ f272 1 f192"/>
                <a:gd name="f344" fmla="*/ f273 1 f191"/>
                <a:gd name="f345" fmla="*/ f274 1 f192"/>
                <a:gd name="f346" fmla="*/ f275 1 f191"/>
                <a:gd name="f347" fmla="*/ f276 1 f192"/>
                <a:gd name="f348" fmla="*/ f277 1 f191"/>
                <a:gd name="f349" fmla="*/ f278 1 f192"/>
                <a:gd name="f350" fmla="*/ f279 1 f191"/>
                <a:gd name="f351" fmla="*/ f280 1 f192"/>
                <a:gd name="f352" fmla="*/ f281 1 f191"/>
                <a:gd name="f353" fmla="*/ f282 1 f192"/>
                <a:gd name="f354" fmla="*/ f283 1 f191"/>
                <a:gd name="f355" fmla="*/ f284 1 f192"/>
                <a:gd name="f356" fmla="*/ f285 1 f191"/>
                <a:gd name="f357" fmla="*/ f286 1 f192"/>
                <a:gd name="f358" fmla="*/ f287 1 f191"/>
                <a:gd name="f359" fmla="*/ f288 1 f192"/>
                <a:gd name="f360" fmla="*/ f289 1 f191"/>
                <a:gd name="f361" fmla="*/ f290 1 f192"/>
                <a:gd name="f362" fmla="*/ f291 1 f191"/>
                <a:gd name="f363" fmla="*/ f292 1 f192"/>
                <a:gd name="f364" fmla="*/ f293 1 f191"/>
                <a:gd name="f365" fmla="*/ f294 1 f191"/>
                <a:gd name="f366" fmla="*/ f295 1 f192"/>
                <a:gd name="f367" fmla="*/ f296 1 f191"/>
                <a:gd name="f368" fmla="*/ f297 1 f192"/>
                <a:gd name="f369" fmla="*/ f298 1 f191"/>
                <a:gd name="f370" fmla="*/ f299 1 f192"/>
                <a:gd name="f371" fmla="*/ f300 1 f191"/>
                <a:gd name="f372" fmla="*/ f301 1 f192"/>
                <a:gd name="f373" fmla="*/ f302 1 f191"/>
                <a:gd name="f374" fmla="*/ f303 1 f192"/>
                <a:gd name="f375" fmla="*/ f304 1 f191"/>
                <a:gd name="f376" fmla="*/ f305 1 f192"/>
                <a:gd name="f377" fmla="*/ f306 1 f191"/>
                <a:gd name="f378" fmla="*/ f307 1 f192"/>
                <a:gd name="f379" fmla="*/ f308 1 f191"/>
                <a:gd name="f380" fmla="*/ f309 1 f192"/>
                <a:gd name="f381" fmla="*/ f310 1 f191"/>
                <a:gd name="f382" fmla="*/ f311 1 f192"/>
                <a:gd name="f383" fmla="*/ f312 1 f192"/>
                <a:gd name="f384" fmla="*/ f313 1 f191"/>
                <a:gd name="f385" fmla="*/ f314 1 f192"/>
                <a:gd name="f386" fmla="*/ f315 1 f191"/>
                <a:gd name="f387" fmla="*/ f316 1 f192"/>
                <a:gd name="f388" fmla="*/ f317 1 f191"/>
                <a:gd name="f389" fmla="*/ f318 1 f191"/>
                <a:gd name="f390" fmla="*/ f319 1 f192"/>
                <a:gd name="f391" fmla="*/ f320 1 f191"/>
                <a:gd name="f392" fmla="*/ f321 1 f192"/>
                <a:gd name="f393" fmla="*/ f322 1 f191"/>
                <a:gd name="f394" fmla="*/ f323 1 f192"/>
                <a:gd name="f395" fmla="*/ f324 1 f191"/>
                <a:gd name="f396" fmla="*/ f325 1 f192"/>
                <a:gd name="f397" fmla="*/ f326 1 f191"/>
                <a:gd name="f398" fmla="*/ f327 1 f192"/>
                <a:gd name="f399" fmla="*/ f328 f182 1"/>
                <a:gd name="f400" fmla="*/ f329 f182 1"/>
                <a:gd name="f401" fmla="*/ f331 f183 1"/>
                <a:gd name="f402" fmla="*/ f330 f183 1"/>
                <a:gd name="f403" fmla="*/ f332 f182 1"/>
                <a:gd name="f404" fmla="*/ f333 f183 1"/>
                <a:gd name="f405" fmla="*/ f334 f182 1"/>
                <a:gd name="f406" fmla="*/ f335 f183 1"/>
                <a:gd name="f407" fmla="*/ f336 f182 1"/>
                <a:gd name="f408" fmla="*/ f337 f183 1"/>
                <a:gd name="f409" fmla="*/ f338 f182 1"/>
                <a:gd name="f410" fmla="*/ f339 f183 1"/>
                <a:gd name="f411" fmla="*/ f340 f182 1"/>
                <a:gd name="f412" fmla="*/ f341 f183 1"/>
                <a:gd name="f413" fmla="*/ f342 f182 1"/>
                <a:gd name="f414" fmla="*/ f343 f183 1"/>
                <a:gd name="f415" fmla="*/ f344 f182 1"/>
                <a:gd name="f416" fmla="*/ f345 f183 1"/>
                <a:gd name="f417" fmla="*/ f346 f182 1"/>
                <a:gd name="f418" fmla="*/ f347 f183 1"/>
                <a:gd name="f419" fmla="*/ f348 f182 1"/>
                <a:gd name="f420" fmla="*/ f349 f183 1"/>
                <a:gd name="f421" fmla="*/ f350 f182 1"/>
                <a:gd name="f422" fmla="*/ f351 f183 1"/>
                <a:gd name="f423" fmla="*/ f352 f182 1"/>
                <a:gd name="f424" fmla="*/ f353 f183 1"/>
                <a:gd name="f425" fmla="*/ f354 f182 1"/>
                <a:gd name="f426" fmla="*/ f355 f183 1"/>
                <a:gd name="f427" fmla="*/ f356 f182 1"/>
                <a:gd name="f428" fmla="*/ f357 f183 1"/>
                <a:gd name="f429" fmla="*/ f358 f182 1"/>
                <a:gd name="f430" fmla="*/ f359 f183 1"/>
                <a:gd name="f431" fmla="*/ f360 f182 1"/>
                <a:gd name="f432" fmla="*/ f361 f183 1"/>
                <a:gd name="f433" fmla="*/ f362 f182 1"/>
                <a:gd name="f434" fmla="*/ f363 f183 1"/>
                <a:gd name="f435" fmla="*/ f364 f182 1"/>
                <a:gd name="f436" fmla="*/ f365 f182 1"/>
                <a:gd name="f437" fmla="*/ f366 f183 1"/>
                <a:gd name="f438" fmla="*/ f367 f182 1"/>
                <a:gd name="f439" fmla="*/ f368 f183 1"/>
                <a:gd name="f440" fmla="*/ f369 f182 1"/>
                <a:gd name="f441" fmla="*/ f370 f183 1"/>
                <a:gd name="f442" fmla="*/ f371 f182 1"/>
                <a:gd name="f443" fmla="*/ f372 f183 1"/>
                <a:gd name="f444" fmla="*/ f373 f182 1"/>
                <a:gd name="f445" fmla="*/ f374 f183 1"/>
                <a:gd name="f446" fmla="*/ f375 f182 1"/>
                <a:gd name="f447" fmla="*/ f376 f183 1"/>
                <a:gd name="f448" fmla="*/ f377 f182 1"/>
                <a:gd name="f449" fmla="*/ f378 f183 1"/>
                <a:gd name="f450" fmla="*/ f379 f182 1"/>
                <a:gd name="f451" fmla="*/ f380 f183 1"/>
                <a:gd name="f452" fmla="*/ f381 f182 1"/>
                <a:gd name="f453" fmla="*/ f382 f183 1"/>
                <a:gd name="f454" fmla="*/ f383 f183 1"/>
                <a:gd name="f455" fmla="*/ f384 f182 1"/>
                <a:gd name="f456" fmla="*/ f385 f183 1"/>
                <a:gd name="f457" fmla="*/ f386 f182 1"/>
                <a:gd name="f458" fmla="*/ f387 f183 1"/>
                <a:gd name="f459" fmla="*/ f388 f182 1"/>
                <a:gd name="f460" fmla="*/ f389 f182 1"/>
                <a:gd name="f461" fmla="*/ f390 f183 1"/>
                <a:gd name="f462" fmla="*/ f391 f182 1"/>
                <a:gd name="f463" fmla="*/ f392 f183 1"/>
                <a:gd name="f464" fmla="*/ f393 f182 1"/>
                <a:gd name="f465" fmla="*/ f394 f183 1"/>
                <a:gd name="f466" fmla="*/ f395 f182 1"/>
                <a:gd name="f467" fmla="*/ f396 f183 1"/>
                <a:gd name="f468" fmla="*/ f397 f182 1"/>
                <a:gd name="f469" fmla="*/ f398 f1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0">
                  <a:pos x="f403" y="f404"/>
                </a:cxn>
                <a:cxn ang="f260">
                  <a:pos x="f405" y="f406"/>
                </a:cxn>
                <a:cxn ang="f260">
                  <a:pos x="f407" y="f408"/>
                </a:cxn>
                <a:cxn ang="f260">
                  <a:pos x="f409" y="f410"/>
                </a:cxn>
                <a:cxn ang="f260">
                  <a:pos x="f411" y="f412"/>
                </a:cxn>
                <a:cxn ang="f260">
                  <a:pos x="f413" y="f414"/>
                </a:cxn>
                <a:cxn ang="f260">
                  <a:pos x="f415" y="f416"/>
                </a:cxn>
                <a:cxn ang="f260">
                  <a:pos x="f417" y="f418"/>
                </a:cxn>
                <a:cxn ang="f260">
                  <a:pos x="f419" y="f420"/>
                </a:cxn>
                <a:cxn ang="f260">
                  <a:pos x="f421" y="f422"/>
                </a:cxn>
                <a:cxn ang="f260">
                  <a:pos x="f423" y="f424"/>
                </a:cxn>
                <a:cxn ang="f260">
                  <a:pos x="f425" y="f426"/>
                </a:cxn>
                <a:cxn ang="f260">
                  <a:pos x="f427" y="f428"/>
                </a:cxn>
                <a:cxn ang="f260">
                  <a:pos x="f429" y="f430"/>
                </a:cxn>
                <a:cxn ang="f260">
                  <a:pos x="f431" y="f432"/>
                </a:cxn>
                <a:cxn ang="f260">
                  <a:pos x="f433" y="f434"/>
                </a:cxn>
                <a:cxn ang="f260">
                  <a:pos x="f435" y="f416"/>
                </a:cxn>
                <a:cxn ang="f260">
                  <a:pos x="f436" y="f437"/>
                </a:cxn>
                <a:cxn ang="f260">
                  <a:pos x="f438" y="f439"/>
                </a:cxn>
                <a:cxn ang="f260">
                  <a:pos x="f440" y="f441"/>
                </a:cxn>
                <a:cxn ang="f260">
                  <a:pos x="f442" y="f443"/>
                </a:cxn>
                <a:cxn ang="f260">
                  <a:pos x="f444" y="f445"/>
                </a:cxn>
                <a:cxn ang="f260">
                  <a:pos x="f446" y="f447"/>
                </a:cxn>
                <a:cxn ang="f260">
                  <a:pos x="f448" y="f449"/>
                </a:cxn>
                <a:cxn ang="f260">
                  <a:pos x="f450" y="f451"/>
                </a:cxn>
                <a:cxn ang="f260">
                  <a:pos x="f452" y="f453"/>
                </a:cxn>
                <a:cxn ang="f260">
                  <a:pos x="f452" y="f454"/>
                </a:cxn>
                <a:cxn ang="f260">
                  <a:pos x="f455" y="f456"/>
                </a:cxn>
                <a:cxn ang="f260">
                  <a:pos x="f457" y="f458"/>
                </a:cxn>
                <a:cxn ang="f260">
                  <a:pos x="f459" y="f458"/>
                </a:cxn>
                <a:cxn ang="f260">
                  <a:pos x="f460" y="f461"/>
                </a:cxn>
                <a:cxn ang="f260">
                  <a:pos x="f462" y="f463"/>
                </a:cxn>
                <a:cxn ang="f260">
                  <a:pos x="f464" y="f465"/>
                </a:cxn>
                <a:cxn ang="f260">
                  <a:pos x="f466" y="f467"/>
                </a:cxn>
                <a:cxn ang="f260">
                  <a:pos x="f468" y="f469"/>
                </a:cxn>
                <a:cxn ang="f260">
                  <a:pos x="f403" y="f404"/>
                </a:cxn>
              </a:cxnLst>
              <a:rect l="f399" t="f402" r="f400" b="f401"/>
              <a:pathLst>
                <a:path w="730" h="836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7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0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3"/>
                    <a:pt x="f52" y="f3"/>
                    <a:pt x="f53" y="f54"/>
                  </a:cubicBezTo>
                  <a:cubicBezTo>
                    <a:pt x="f55" y="f15"/>
                    <a:pt x="f56" y="f57"/>
                    <a:pt x="f58" y="f28"/>
                  </a:cubicBezTo>
                  <a:cubicBezTo>
                    <a:pt x="f59" y="f32"/>
                    <a:pt x="f60" y="f61"/>
                    <a:pt x="f2" y="f62"/>
                  </a:cubicBezTo>
                  <a:cubicBezTo>
                    <a:pt x="f63" y="f64"/>
                    <a:pt x="f65" y="f6"/>
                    <a:pt x="f10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31"/>
                    <a:pt x="f74" y="f48"/>
                    <a:pt x="f75" y="f76"/>
                  </a:cubicBezTo>
                  <a:cubicBezTo>
                    <a:pt x="f77" y="f78"/>
                    <a:pt x="f79" y="f80"/>
                    <a:pt x="f81" y="f20"/>
                  </a:cubicBezTo>
                  <a:cubicBezTo>
                    <a:pt x="f82" y="f29"/>
                    <a:pt x="f83" y="f26"/>
                    <a:pt x="f84" y="f85"/>
                  </a:cubicBezTo>
                  <a:cubicBezTo>
                    <a:pt x="f86" y="f87"/>
                    <a:pt x="f88" y="f40"/>
                    <a:pt x="f89" y="f44"/>
                  </a:cubicBezTo>
                  <a:cubicBezTo>
                    <a:pt x="f90" y="f91"/>
                    <a:pt x="f92" y="f46"/>
                    <a:pt x="f93" y="f94"/>
                  </a:cubicBezTo>
                  <a:cubicBezTo>
                    <a:pt x="f88" y="f95"/>
                    <a:pt x="f96" y="f54"/>
                    <a:pt x="f96" y="f97"/>
                  </a:cubicBezTo>
                  <a:cubicBezTo>
                    <a:pt x="f98" y="f99"/>
                    <a:pt x="f88" y="f100"/>
                    <a:pt x="f101" y="f102"/>
                  </a:cubicBezTo>
                  <a:cubicBezTo>
                    <a:pt x="f103" y="f5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7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2"/>
                    <a:pt x="f122" y="f2"/>
                  </a:cubicBezTo>
                  <a:cubicBezTo>
                    <a:pt x="f123" y="f2"/>
                    <a:pt x="f74" y="f124"/>
                    <a:pt x="f125" y="f126"/>
                  </a:cubicBezTo>
                  <a:cubicBezTo>
                    <a:pt x="f2" y="f127"/>
                    <a:pt x="f128" y="f129"/>
                    <a:pt x="f130" y="f122"/>
                  </a:cubicBezTo>
                  <a:cubicBezTo>
                    <a:pt x="f131" y="f132"/>
                    <a:pt x="f133" y="f134"/>
                    <a:pt x="f130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8"/>
                    <a:pt x="f149" y="f150"/>
                    <a:pt x="f151" y="f147"/>
                  </a:cubicBezTo>
                  <a:cubicBezTo>
                    <a:pt x="f13" y="f152"/>
                    <a:pt x="f153" y="f154"/>
                    <a:pt x="f155" y="f156"/>
                  </a:cubicBezTo>
                  <a:cubicBezTo>
                    <a:pt x="f157" y="f158"/>
                    <a:pt x="f62" y="f159"/>
                    <a:pt x="f160" y="f161"/>
                  </a:cubicBezTo>
                  <a:cubicBezTo>
                    <a:pt x="f40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6" y="f173"/>
                    <a:pt x="f66" y="f174"/>
                    <a:pt x="f175" y="f176"/>
                  </a:cubicBezTo>
                  <a:cubicBezTo>
                    <a:pt x="f177" y="f178"/>
                    <a:pt x="f179" y="f180"/>
                    <a:pt x="f9" y="f10"/>
                  </a:cubicBezTo>
                  <a:close/>
                </a:path>
              </a:pathLst>
            </a:custGeom>
            <a:solidFill>
              <a:srgbClr val="E95B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0D3AADEA-EED3-A6D6-1734-08091F71CFC1}"/>
                </a:ext>
              </a:extLst>
            </p:cNvPr>
            <p:cNvSpPr/>
            <p:nvPr/>
          </p:nvSpPr>
          <p:spPr>
            <a:xfrm>
              <a:off x="8848721" y="4483102"/>
              <a:ext cx="227008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7"/>
                <a:gd name="f7" fmla="val 653"/>
                <a:gd name="f8" fmla="val 25"/>
                <a:gd name="f9" fmla="val 431"/>
                <a:gd name="f10" fmla="val 42"/>
                <a:gd name="f11" fmla="val 407"/>
                <a:gd name="f12" fmla="val 56"/>
                <a:gd name="f13" fmla="val 382"/>
                <a:gd name="f14" fmla="val 68"/>
                <a:gd name="f15" fmla="val 356"/>
                <a:gd name="f16" fmla="val 83"/>
                <a:gd name="f17" fmla="val 322"/>
                <a:gd name="f18" fmla="val 287"/>
                <a:gd name="f19" fmla="val 60"/>
                <a:gd name="f20" fmla="val 256"/>
                <a:gd name="f21" fmla="val 174"/>
                <a:gd name="f22" fmla="val 47"/>
                <a:gd name="f23" fmla="val 67"/>
                <a:gd name="f24" fmla="val 133"/>
                <a:gd name="f25" fmla="val 34"/>
                <a:gd name="f26" fmla="val 223"/>
                <a:gd name="f27" fmla="val 309"/>
                <a:gd name="f28" fmla="val 5"/>
                <a:gd name="f29" fmla="val 390"/>
                <a:gd name="f30" fmla="val 58"/>
                <a:gd name="f31" fmla="val 395"/>
                <a:gd name="f32" fmla="val 62"/>
                <a:gd name="f33" fmla="val 400"/>
                <a:gd name="f34" fmla="val 65"/>
                <a:gd name="f35" fmla="val 406"/>
                <a:gd name="f36" fmla="val 409"/>
                <a:gd name="f37" fmla="val 71"/>
                <a:gd name="f38" fmla="val 412"/>
                <a:gd name="f39" fmla="val 74"/>
                <a:gd name="f40" fmla="val 415"/>
                <a:gd name="f41" fmla="val 77"/>
                <a:gd name="f42" fmla="val 464"/>
                <a:gd name="f43" fmla="val 119"/>
                <a:gd name="f44" fmla="val 459"/>
                <a:gd name="f45" fmla="val 127"/>
                <a:gd name="f46" fmla="val 527"/>
                <a:gd name="f47" fmla="val 99"/>
                <a:gd name="f48" fmla="val 550"/>
                <a:gd name="f49" fmla="val 90"/>
                <a:gd name="f50" fmla="val 575"/>
                <a:gd name="f51" fmla="val 88"/>
                <a:gd name="f52" fmla="val 599"/>
                <a:gd name="f53" fmla="val 85"/>
                <a:gd name="f54" fmla="val 633"/>
                <a:gd name="f55" fmla="val 80"/>
                <a:gd name="f56" fmla="val 657"/>
                <a:gd name="f57" fmla="val 120"/>
                <a:gd name="f58" fmla="val 654"/>
                <a:gd name="f59" fmla="val 144"/>
                <a:gd name="f60" fmla="val 652"/>
                <a:gd name="f61" fmla="val 161"/>
                <a:gd name="f62" fmla="val 639"/>
                <a:gd name="f63" fmla="val 628"/>
                <a:gd name="f64" fmla="val 163"/>
                <a:gd name="f65" fmla="val 580"/>
                <a:gd name="f66" fmla="val 170"/>
                <a:gd name="f67" fmla="val 537"/>
                <a:gd name="f68" fmla="val 186"/>
                <a:gd name="f69" fmla="val 496"/>
                <a:gd name="f70" fmla="val 210"/>
                <a:gd name="f71" fmla="val 493"/>
                <a:gd name="f72" fmla="val 212"/>
                <a:gd name="f73" fmla="val 490"/>
                <a:gd name="f74" fmla="val 214"/>
                <a:gd name="f75" fmla="val 485"/>
                <a:gd name="f76" fmla="val 219"/>
                <a:gd name="f77" fmla="val 559"/>
                <a:gd name="f78" fmla="val 203"/>
                <a:gd name="f79" fmla="val 211"/>
                <a:gd name="f80" fmla="val 695"/>
                <a:gd name="f81" fmla="val 235"/>
                <a:gd name="f82" fmla="val 712"/>
                <a:gd name="f83" fmla="val 241"/>
                <a:gd name="f84" fmla="val 250"/>
                <a:gd name="f85" fmla="val 714"/>
                <a:gd name="f86" fmla="val 266"/>
                <a:gd name="f87" fmla="val 708"/>
                <a:gd name="f88" fmla="val 291"/>
                <a:gd name="f89" fmla="val 312"/>
                <a:gd name="f90" fmla="val 677"/>
                <a:gd name="f91" fmla="val 329"/>
                <a:gd name="f92" fmla="val 670"/>
                <a:gd name="f93" fmla="val 336"/>
                <a:gd name="f94" fmla="val 663"/>
                <a:gd name="f95" fmla="val 335"/>
                <a:gd name="f96" fmla="val 333"/>
                <a:gd name="f97" fmla="val 612"/>
                <a:gd name="f98" fmla="val 321"/>
                <a:gd name="f99" fmla="val 569"/>
                <a:gd name="f100" fmla="val 313"/>
                <a:gd name="f101" fmla="val 525"/>
                <a:gd name="f102" fmla="val 319"/>
                <a:gd name="f103" fmla="val 495"/>
                <a:gd name="f104" fmla="val 324"/>
                <a:gd name="f105" fmla="val 465"/>
                <a:gd name="f106" fmla="val 332"/>
                <a:gd name="f107" fmla="val 454"/>
                <a:gd name="f108" fmla="val 367"/>
                <a:gd name="f109" fmla="val 450"/>
                <a:gd name="f110" fmla="val 436"/>
                <a:gd name="f111" fmla="val 439"/>
                <a:gd name="f112" fmla="val 504"/>
                <a:gd name="f113" fmla="val 567"/>
                <a:gd name="f114" fmla="val 391"/>
                <a:gd name="f115" fmla="val 605"/>
                <a:gd name="f116" fmla="val 635"/>
                <a:gd name="f117" fmla="val 640"/>
                <a:gd name="f118" fmla="val 292"/>
                <a:gd name="f119" fmla="val 646"/>
                <a:gd name="f120" fmla="val 277"/>
                <a:gd name="f121" fmla="val 649"/>
                <a:gd name="f122" fmla="val 634"/>
                <a:gd name="f123" fmla="val 109"/>
                <a:gd name="f124" fmla="val 591"/>
                <a:gd name="f125" fmla="val 46"/>
                <a:gd name="f126" fmla="val 523"/>
                <a:gd name="f127" fmla="val 31"/>
                <a:gd name="f128" fmla="val 507"/>
                <a:gd name="f129" fmla="val 20"/>
                <a:gd name="f130" fmla="val 15"/>
                <a:gd name="f131" fmla="val 470"/>
                <a:gd name="f132" fmla="val 11"/>
                <a:gd name="f133" fmla="val 455"/>
                <a:gd name="f134" fmla="val 441"/>
                <a:gd name="f135" fmla="+- 0 0 -90"/>
                <a:gd name="f136" fmla="*/ f3 1 717"/>
                <a:gd name="f137" fmla="*/ f4 1 653"/>
                <a:gd name="f138" fmla="val f5"/>
                <a:gd name="f139" fmla="val f6"/>
                <a:gd name="f140" fmla="val f7"/>
                <a:gd name="f141" fmla="*/ f135 f0 1"/>
                <a:gd name="f142" fmla="+- f140 0 f138"/>
                <a:gd name="f143" fmla="+- f139 0 f138"/>
                <a:gd name="f144" fmla="*/ f141 1 f2"/>
                <a:gd name="f145" fmla="*/ f143 1 717"/>
                <a:gd name="f146" fmla="*/ f142 1 653"/>
                <a:gd name="f147" fmla="*/ 25 f143 1"/>
                <a:gd name="f148" fmla="*/ 431 f142 1"/>
                <a:gd name="f149" fmla="*/ 68 f143 1"/>
                <a:gd name="f150" fmla="*/ 356 f142 1"/>
                <a:gd name="f151" fmla="*/ 60 f143 1"/>
                <a:gd name="f152" fmla="*/ 256 f142 1"/>
                <a:gd name="f153" fmla="*/ 133 f143 1"/>
                <a:gd name="f154" fmla="*/ 34 f142 1"/>
                <a:gd name="f155" fmla="*/ 390 f143 1"/>
                <a:gd name="f156" fmla="*/ 58 f142 1"/>
                <a:gd name="f157" fmla="*/ 406 f143 1"/>
                <a:gd name="f158" fmla="*/ 68 f142 1"/>
                <a:gd name="f159" fmla="*/ 415 f143 1"/>
                <a:gd name="f160" fmla="*/ 77 f142 1"/>
                <a:gd name="f161" fmla="*/ 527 f143 1"/>
                <a:gd name="f162" fmla="*/ 99 f142 1"/>
                <a:gd name="f163" fmla="*/ 599 f143 1"/>
                <a:gd name="f164" fmla="*/ 85 f142 1"/>
                <a:gd name="f165" fmla="*/ 654 f143 1"/>
                <a:gd name="f166" fmla="*/ 144 f142 1"/>
                <a:gd name="f167" fmla="*/ 628 f143 1"/>
                <a:gd name="f168" fmla="*/ 163 f142 1"/>
                <a:gd name="f169" fmla="*/ 496 f143 1"/>
                <a:gd name="f170" fmla="*/ 210 f142 1"/>
                <a:gd name="f171" fmla="*/ 485 f143 1"/>
                <a:gd name="f172" fmla="*/ 219 f142 1"/>
                <a:gd name="f173" fmla="*/ 695 f143 1"/>
                <a:gd name="f174" fmla="*/ 235 f142 1"/>
                <a:gd name="f175" fmla="*/ 714 f143 1"/>
                <a:gd name="f176" fmla="*/ 266 f142 1"/>
                <a:gd name="f177" fmla="*/ 677 f143 1"/>
                <a:gd name="f178" fmla="*/ 329 f142 1"/>
                <a:gd name="f179" fmla="*/ 333 f142 1"/>
                <a:gd name="f180" fmla="*/ 525 f143 1"/>
                <a:gd name="f181" fmla="*/ 319 f142 1"/>
                <a:gd name="f182" fmla="*/ 454 f143 1"/>
                <a:gd name="f183" fmla="*/ 367 f142 1"/>
                <a:gd name="f184" fmla="*/ 409 f143 1"/>
                <a:gd name="f185" fmla="*/ 567 f142 1"/>
                <a:gd name="f186" fmla="*/ 322 f143 1"/>
                <a:gd name="f187" fmla="*/ 640 f142 1"/>
                <a:gd name="f188" fmla="*/ 277 f143 1"/>
                <a:gd name="f189" fmla="*/ 649 f142 1"/>
                <a:gd name="f190" fmla="*/ 46 f143 1"/>
                <a:gd name="f191" fmla="*/ 523 f142 1"/>
                <a:gd name="f192" fmla="*/ 15 f143 1"/>
                <a:gd name="f193" fmla="*/ 470 f142 1"/>
                <a:gd name="f194" fmla="+- f144 0 f1"/>
                <a:gd name="f195" fmla="*/ f147 1 717"/>
                <a:gd name="f196" fmla="*/ f148 1 653"/>
                <a:gd name="f197" fmla="*/ f149 1 717"/>
                <a:gd name="f198" fmla="*/ f150 1 653"/>
                <a:gd name="f199" fmla="*/ f151 1 717"/>
                <a:gd name="f200" fmla="*/ f152 1 653"/>
                <a:gd name="f201" fmla="*/ f153 1 717"/>
                <a:gd name="f202" fmla="*/ f154 1 653"/>
                <a:gd name="f203" fmla="*/ f155 1 717"/>
                <a:gd name="f204" fmla="*/ f156 1 653"/>
                <a:gd name="f205" fmla="*/ f157 1 717"/>
                <a:gd name="f206" fmla="*/ f158 1 653"/>
                <a:gd name="f207" fmla="*/ f159 1 717"/>
                <a:gd name="f208" fmla="*/ f160 1 653"/>
                <a:gd name="f209" fmla="*/ f161 1 717"/>
                <a:gd name="f210" fmla="*/ f162 1 653"/>
                <a:gd name="f211" fmla="*/ f163 1 717"/>
                <a:gd name="f212" fmla="*/ f164 1 653"/>
                <a:gd name="f213" fmla="*/ f165 1 717"/>
                <a:gd name="f214" fmla="*/ f166 1 653"/>
                <a:gd name="f215" fmla="*/ f167 1 717"/>
                <a:gd name="f216" fmla="*/ f168 1 653"/>
                <a:gd name="f217" fmla="*/ f169 1 717"/>
                <a:gd name="f218" fmla="*/ f170 1 653"/>
                <a:gd name="f219" fmla="*/ f171 1 717"/>
                <a:gd name="f220" fmla="*/ f172 1 653"/>
                <a:gd name="f221" fmla="*/ f173 1 717"/>
                <a:gd name="f222" fmla="*/ f174 1 653"/>
                <a:gd name="f223" fmla="*/ f175 1 717"/>
                <a:gd name="f224" fmla="*/ f176 1 653"/>
                <a:gd name="f225" fmla="*/ f177 1 717"/>
                <a:gd name="f226" fmla="*/ f178 1 653"/>
                <a:gd name="f227" fmla="*/ f179 1 653"/>
                <a:gd name="f228" fmla="*/ f180 1 717"/>
                <a:gd name="f229" fmla="*/ f181 1 653"/>
                <a:gd name="f230" fmla="*/ f182 1 717"/>
                <a:gd name="f231" fmla="*/ f183 1 653"/>
                <a:gd name="f232" fmla="*/ f184 1 717"/>
                <a:gd name="f233" fmla="*/ f185 1 653"/>
                <a:gd name="f234" fmla="*/ f186 1 717"/>
                <a:gd name="f235" fmla="*/ f187 1 653"/>
                <a:gd name="f236" fmla="*/ f188 1 717"/>
                <a:gd name="f237" fmla="*/ f189 1 653"/>
                <a:gd name="f238" fmla="*/ f190 1 717"/>
                <a:gd name="f239" fmla="*/ f191 1 653"/>
                <a:gd name="f240" fmla="*/ f192 1 717"/>
                <a:gd name="f241" fmla="*/ f193 1 653"/>
                <a:gd name="f242" fmla="*/ 0 1 f145"/>
                <a:gd name="f243" fmla="*/ f139 1 f145"/>
                <a:gd name="f244" fmla="*/ 0 1 f146"/>
                <a:gd name="f245" fmla="*/ f140 1 f146"/>
                <a:gd name="f246" fmla="*/ f195 1 f145"/>
                <a:gd name="f247" fmla="*/ f196 1 f146"/>
                <a:gd name="f248" fmla="*/ f197 1 f145"/>
                <a:gd name="f249" fmla="*/ f198 1 f146"/>
                <a:gd name="f250" fmla="*/ f199 1 f145"/>
                <a:gd name="f251" fmla="*/ f200 1 f146"/>
                <a:gd name="f252" fmla="*/ f201 1 f145"/>
                <a:gd name="f253" fmla="*/ f202 1 f146"/>
                <a:gd name="f254" fmla="*/ f203 1 f145"/>
                <a:gd name="f255" fmla="*/ f204 1 f146"/>
                <a:gd name="f256" fmla="*/ f205 1 f145"/>
                <a:gd name="f257" fmla="*/ f206 1 f146"/>
                <a:gd name="f258" fmla="*/ f207 1 f145"/>
                <a:gd name="f259" fmla="*/ f208 1 f146"/>
                <a:gd name="f260" fmla="*/ f209 1 f145"/>
                <a:gd name="f261" fmla="*/ f210 1 f146"/>
                <a:gd name="f262" fmla="*/ f211 1 f145"/>
                <a:gd name="f263" fmla="*/ f212 1 f146"/>
                <a:gd name="f264" fmla="*/ f213 1 f145"/>
                <a:gd name="f265" fmla="*/ f214 1 f146"/>
                <a:gd name="f266" fmla="*/ f215 1 f145"/>
                <a:gd name="f267" fmla="*/ f216 1 f146"/>
                <a:gd name="f268" fmla="*/ f217 1 f145"/>
                <a:gd name="f269" fmla="*/ f218 1 f146"/>
                <a:gd name="f270" fmla="*/ f219 1 f145"/>
                <a:gd name="f271" fmla="*/ f220 1 f146"/>
                <a:gd name="f272" fmla="*/ f221 1 f145"/>
                <a:gd name="f273" fmla="*/ f222 1 f146"/>
                <a:gd name="f274" fmla="*/ f223 1 f145"/>
                <a:gd name="f275" fmla="*/ f224 1 f146"/>
                <a:gd name="f276" fmla="*/ f225 1 f145"/>
                <a:gd name="f277" fmla="*/ f226 1 f146"/>
                <a:gd name="f278" fmla="*/ f227 1 f146"/>
                <a:gd name="f279" fmla="*/ f228 1 f145"/>
                <a:gd name="f280" fmla="*/ f229 1 f146"/>
                <a:gd name="f281" fmla="*/ f230 1 f145"/>
                <a:gd name="f282" fmla="*/ f231 1 f146"/>
                <a:gd name="f283" fmla="*/ f232 1 f145"/>
                <a:gd name="f284" fmla="*/ f233 1 f146"/>
                <a:gd name="f285" fmla="*/ f234 1 f145"/>
                <a:gd name="f286" fmla="*/ f235 1 f146"/>
                <a:gd name="f287" fmla="*/ f236 1 f145"/>
                <a:gd name="f288" fmla="*/ f237 1 f146"/>
                <a:gd name="f289" fmla="*/ f238 1 f145"/>
                <a:gd name="f290" fmla="*/ f239 1 f146"/>
                <a:gd name="f291" fmla="*/ f240 1 f145"/>
                <a:gd name="f292" fmla="*/ f241 1 f146"/>
                <a:gd name="f293" fmla="*/ f242 f136 1"/>
                <a:gd name="f294" fmla="*/ f243 f136 1"/>
                <a:gd name="f295" fmla="*/ f245 f137 1"/>
                <a:gd name="f296" fmla="*/ f244 f137 1"/>
                <a:gd name="f297" fmla="*/ f246 f136 1"/>
                <a:gd name="f298" fmla="*/ f247 f137 1"/>
                <a:gd name="f299" fmla="*/ f248 f136 1"/>
                <a:gd name="f300" fmla="*/ f249 f137 1"/>
                <a:gd name="f301" fmla="*/ f250 f136 1"/>
                <a:gd name="f302" fmla="*/ f251 f137 1"/>
                <a:gd name="f303" fmla="*/ f252 f136 1"/>
                <a:gd name="f304" fmla="*/ f253 f137 1"/>
                <a:gd name="f305" fmla="*/ f254 f136 1"/>
                <a:gd name="f306" fmla="*/ f255 f137 1"/>
                <a:gd name="f307" fmla="*/ f256 f136 1"/>
                <a:gd name="f308" fmla="*/ f257 f137 1"/>
                <a:gd name="f309" fmla="*/ f258 f136 1"/>
                <a:gd name="f310" fmla="*/ f259 f137 1"/>
                <a:gd name="f311" fmla="*/ f260 f136 1"/>
                <a:gd name="f312" fmla="*/ f261 f137 1"/>
                <a:gd name="f313" fmla="*/ f262 f136 1"/>
                <a:gd name="f314" fmla="*/ f263 f137 1"/>
                <a:gd name="f315" fmla="*/ f264 f136 1"/>
                <a:gd name="f316" fmla="*/ f265 f137 1"/>
                <a:gd name="f317" fmla="*/ f266 f136 1"/>
                <a:gd name="f318" fmla="*/ f267 f137 1"/>
                <a:gd name="f319" fmla="*/ f268 f136 1"/>
                <a:gd name="f320" fmla="*/ f269 f137 1"/>
                <a:gd name="f321" fmla="*/ f270 f136 1"/>
                <a:gd name="f322" fmla="*/ f271 f137 1"/>
                <a:gd name="f323" fmla="*/ f272 f136 1"/>
                <a:gd name="f324" fmla="*/ f273 f137 1"/>
                <a:gd name="f325" fmla="*/ f274 f136 1"/>
                <a:gd name="f326" fmla="*/ f275 f137 1"/>
                <a:gd name="f327" fmla="*/ f276 f136 1"/>
                <a:gd name="f328" fmla="*/ f277 f137 1"/>
                <a:gd name="f329" fmla="*/ f278 f137 1"/>
                <a:gd name="f330" fmla="*/ f279 f136 1"/>
                <a:gd name="f331" fmla="*/ f280 f137 1"/>
                <a:gd name="f332" fmla="*/ f281 f136 1"/>
                <a:gd name="f333" fmla="*/ f282 f137 1"/>
                <a:gd name="f334" fmla="*/ f283 f136 1"/>
                <a:gd name="f335" fmla="*/ f284 f137 1"/>
                <a:gd name="f336" fmla="*/ f285 f136 1"/>
                <a:gd name="f337" fmla="*/ f286 f137 1"/>
                <a:gd name="f338" fmla="*/ f287 f136 1"/>
                <a:gd name="f339" fmla="*/ f288 f137 1"/>
                <a:gd name="f340" fmla="*/ f289 f136 1"/>
                <a:gd name="f341" fmla="*/ f290 f137 1"/>
                <a:gd name="f342" fmla="*/ f291 f136 1"/>
                <a:gd name="f343" fmla="*/ f292 f1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4">
                  <a:pos x="f297" y="f298"/>
                </a:cxn>
                <a:cxn ang="f194">
                  <a:pos x="f299" y="f300"/>
                </a:cxn>
                <a:cxn ang="f194">
                  <a:pos x="f301" y="f302"/>
                </a:cxn>
                <a:cxn ang="f194">
                  <a:pos x="f303" y="f304"/>
                </a:cxn>
                <a:cxn ang="f194">
                  <a:pos x="f305" y="f306"/>
                </a:cxn>
                <a:cxn ang="f194">
                  <a:pos x="f307" y="f308"/>
                </a:cxn>
                <a:cxn ang="f194">
                  <a:pos x="f309" y="f310"/>
                </a:cxn>
                <a:cxn ang="f194">
                  <a:pos x="f311" y="f312"/>
                </a:cxn>
                <a:cxn ang="f194">
                  <a:pos x="f313" y="f314"/>
                </a:cxn>
                <a:cxn ang="f194">
                  <a:pos x="f315" y="f316"/>
                </a:cxn>
                <a:cxn ang="f194">
                  <a:pos x="f317" y="f318"/>
                </a:cxn>
                <a:cxn ang="f194">
                  <a:pos x="f319" y="f320"/>
                </a:cxn>
                <a:cxn ang="f194">
                  <a:pos x="f321" y="f322"/>
                </a:cxn>
                <a:cxn ang="f194">
                  <a:pos x="f323" y="f324"/>
                </a:cxn>
                <a:cxn ang="f194">
                  <a:pos x="f325" y="f326"/>
                </a:cxn>
                <a:cxn ang="f194">
                  <a:pos x="f327" y="f328"/>
                </a:cxn>
                <a:cxn ang="f194">
                  <a:pos x="f315" y="f329"/>
                </a:cxn>
                <a:cxn ang="f194">
                  <a:pos x="f330" y="f331"/>
                </a:cxn>
                <a:cxn ang="f194">
                  <a:pos x="f332" y="f333"/>
                </a:cxn>
                <a:cxn ang="f194">
                  <a:pos x="f334" y="f335"/>
                </a:cxn>
                <a:cxn ang="f194">
                  <a:pos x="f336" y="f337"/>
                </a:cxn>
                <a:cxn ang="f194">
                  <a:pos x="f338" y="f339"/>
                </a:cxn>
                <a:cxn ang="f194">
                  <a:pos x="f340" y="f341"/>
                </a:cxn>
                <a:cxn ang="f194">
                  <a:pos x="f342" y="f343"/>
                </a:cxn>
                <a:cxn ang="f194">
                  <a:pos x="f297" y="f298"/>
                </a:cxn>
              </a:cxnLst>
              <a:rect l="f293" t="f296" r="f294" b="f295"/>
              <a:pathLst>
                <a:path w="717" h="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5" y="f21"/>
                    <a:pt x="f22" y="f23"/>
                    <a:pt x="f24" y="f25"/>
                  </a:cubicBezTo>
                  <a:cubicBezTo>
                    <a:pt x="f26" y="f5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1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63" y="f79"/>
                    <a:pt x="f80" y="f81"/>
                  </a:cubicBezTo>
                  <a:cubicBezTo>
                    <a:pt x="f82" y="f83"/>
                    <a:pt x="f6" y="f84"/>
                    <a:pt x="f85" y="f86"/>
                  </a:cubicBezTo>
                  <a:cubicBezTo>
                    <a:pt x="f87" y="f88"/>
                    <a:pt x="f80" y="f89"/>
                    <a:pt x="f90" y="f91"/>
                  </a:cubicBezTo>
                  <a:cubicBezTo>
                    <a:pt x="f92" y="f93"/>
                    <a:pt x="f94" y="f95"/>
                    <a:pt x="f58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36" y="f113"/>
                  </a:cubicBezTo>
                  <a:cubicBezTo>
                    <a:pt x="f114" y="f115"/>
                    <a:pt x="f108" y="f116"/>
                    <a:pt x="f17" y="f117"/>
                  </a:cubicBezTo>
                  <a:cubicBezTo>
                    <a:pt x="f27" y="f7"/>
                    <a:pt x="f118" y="f119"/>
                    <a:pt x="f120" y="f121"/>
                  </a:cubicBezTo>
                  <a:cubicBezTo>
                    <a:pt x="f68" y="f122"/>
                    <a:pt x="f123" y="f124"/>
                    <a:pt x="f125" y="f126"/>
                  </a:cubicBezTo>
                  <a:cubicBezTo>
                    <a:pt x="f127" y="f128"/>
                    <a:pt x="f129" y="f73"/>
                    <a:pt x="f130" y="f131"/>
                  </a:cubicBezTo>
                  <a:cubicBezTo>
                    <a:pt x="f132" y="f133"/>
                    <a:pt x="f132" y="f134"/>
                    <a:pt x="f8" y="f9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BB0FEFC7-DCDC-69AD-3056-7990454637DC}"/>
                </a:ext>
              </a:extLst>
            </p:cNvPr>
            <p:cNvSpPr/>
            <p:nvPr/>
          </p:nvSpPr>
          <p:spPr>
            <a:xfrm>
              <a:off x="8661397" y="4624385"/>
              <a:ext cx="153984" cy="25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86"/>
                <a:gd name="f8" fmla="val 822"/>
                <a:gd name="f9" fmla="val 317"/>
                <a:gd name="f10" fmla="val 441"/>
                <a:gd name="f11" fmla="val 306"/>
                <a:gd name="f12" fmla="val 431"/>
                <a:gd name="f13" fmla="val 293"/>
                <a:gd name="f14" fmla="val 424"/>
                <a:gd name="f15" fmla="val 280"/>
                <a:gd name="f16" fmla="val 417"/>
                <a:gd name="f17" fmla="val 221"/>
                <a:gd name="f18" fmla="val 387"/>
                <a:gd name="f19" fmla="val 183"/>
                <a:gd name="f20" fmla="val 342"/>
                <a:gd name="f21" fmla="val 271"/>
                <a:gd name="f22" fmla="val 173"/>
                <a:gd name="f23" fmla="val 270"/>
                <a:gd name="f24" fmla="val 168"/>
                <a:gd name="f25" fmla="val 277"/>
                <a:gd name="f26" fmla="val 162"/>
                <a:gd name="f27" fmla="val 282"/>
                <a:gd name="f28" fmla="val 140"/>
                <a:gd name="f29" fmla="val 298"/>
                <a:gd name="f30" fmla="val 123"/>
                <a:gd name="f31" fmla="val 320"/>
                <a:gd name="f32" fmla="val 108"/>
                <a:gd name="f33" fmla="val 343"/>
                <a:gd name="f34" fmla="val 70"/>
                <a:gd name="f35" fmla="val 401"/>
                <a:gd name="f36" fmla="val 111"/>
                <a:gd name="f37" fmla="val 466"/>
                <a:gd name="f38" fmla="val 160"/>
                <a:gd name="f39" fmla="val 485"/>
                <a:gd name="f40" fmla="val 224"/>
                <a:gd name="f41" fmla="val 509"/>
                <a:gd name="f42" fmla="val 265"/>
                <a:gd name="f43" fmla="val 560"/>
                <a:gd name="f44" fmla="val 287"/>
                <a:gd name="f45" fmla="val 624"/>
                <a:gd name="f46" fmla="val 641"/>
                <a:gd name="f47" fmla="val 658"/>
                <a:gd name="f48" fmla="val 290"/>
                <a:gd name="f49" fmla="val 676"/>
                <a:gd name="f50" fmla="val 281"/>
                <a:gd name="f51" fmla="val 718"/>
                <a:gd name="f52" fmla="val 296"/>
                <a:gd name="f53" fmla="val 745"/>
                <a:gd name="f54" fmla="val 336"/>
                <a:gd name="f55" fmla="val 764"/>
                <a:gd name="f56" fmla="val 351"/>
                <a:gd name="f57" fmla="val 771"/>
                <a:gd name="f58" fmla="val 359"/>
                <a:gd name="f59" fmla="val 782"/>
                <a:gd name="f60" fmla="val 354"/>
                <a:gd name="f61" fmla="val 799"/>
                <a:gd name="f62" fmla="val 349"/>
                <a:gd name="f63" fmla="val 815"/>
                <a:gd name="f64" fmla="val 334"/>
                <a:gd name="f65" fmla="val 315"/>
                <a:gd name="f66" fmla="val 817"/>
                <a:gd name="f67" fmla="val 275"/>
                <a:gd name="f68" fmla="val 806"/>
                <a:gd name="f69" fmla="val 237"/>
                <a:gd name="f70" fmla="val 761"/>
                <a:gd name="f71" fmla="val 233"/>
                <a:gd name="f72" fmla="val 716"/>
                <a:gd name="f73" fmla="val 231"/>
                <a:gd name="f74" fmla="val 700"/>
                <a:gd name="f75" fmla="val 230"/>
                <a:gd name="f76" fmla="val 685"/>
                <a:gd name="f77" fmla="val 670"/>
                <a:gd name="f78" fmla="val 651"/>
                <a:gd name="f79" fmla="val 634"/>
                <a:gd name="f80" fmla="val 618"/>
                <a:gd name="f81" fmla="val 201"/>
                <a:gd name="f82" fmla="val 581"/>
                <a:gd name="f83" fmla="val 174"/>
                <a:gd name="f84" fmla="val 548"/>
                <a:gd name="f85" fmla="val 130"/>
                <a:gd name="f86" fmla="val 533"/>
                <a:gd name="f87" fmla="val 113"/>
                <a:gd name="f88" fmla="val 528"/>
                <a:gd name="f89" fmla="val 99"/>
                <a:gd name="f90" fmla="val 516"/>
                <a:gd name="f91" fmla="val 83"/>
                <a:gd name="f92" fmla="val 504"/>
                <a:gd name="f93" fmla="val 525"/>
                <a:gd name="f94" fmla="val 85"/>
                <a:gd name="f95" fmla="val 544"/>
                <a:gd name="f96" fmla="val 89"/>
                <a:gd name="f97" fmla="val 562"/>
                <a:gd name="f98" fmla="val 92"/>
                <a:gd name="f99" fmla="val 577"/>
                <a:gd name="f100" fmla="val 93"/>
                <a:gd name="f101" fmla="val 591"/>
                <a:gd name="f102" fmla="val 78"/>
                <a:gd name="f103" fmla="val 601"/>
                <a:gd name="f104" fmla="val 64"/>
                <a:gd name="f105" fmla="val 611"/>
                <a:gd name="f106" fmla="val 52"/>
                <a:gd name="f107" fmla="val 604"/>
                <a:gd name="f108" fmla="val 39"/>
                <a:gd name="f109" fmla="val 597"/>
                <a:gd name="f110" fmla="val 38"/>
                <a:gd name="f111" fmla="val 595"/>
                <a:gd name="f112" fmla="val 37"/>
                <a:gd name="f113" fmla="val 593"/>
                <a:gd name="f114" fmla="val 36"/>
                <a:gd name="f115" fmla="val 479"/>
                <a:gd name="f116" fmla="val 2"/>
                <a:gd name="f117" fmla="val 372"/>
                <a:gd name="f118" fmla="val 75"/>
                <a:gd name="f119" fmla="val 105"/>
                <a:gd name="f120" fmla="val 234"/>
                <a:gd name="f121" fmla="val 148"/>
                <a:gd name="f122" fmla="val 209"/>
                <a:gd name="f123" fmla="val 191"/>
                <a:gd name="f124" fmla="val 184"/>
                <a:gd name="f125" fmla="val 205"/>
                <a:gd name="f126" fmla="val 176"/>
                <a:gd name="f127" fmla="val 219"/>
                <a:gd name="f128" fmla="val 167"/>
                <a:gd name="f129" fmla="val 232"/>
                <a:gd name="f130" fmla="val 157"/>
                <a:gd name="f131" fmla="val 253"/>
                <a:gd name="f132" fmla="val 141"/>
                <a:gd name="f133" fmla="val 267"/>
                <a:gd name="f134" fmla="val 121"/>
                <a:gd name="f135" fmla="val 272"/>
                <a:gd name="f136" fmla="val 95"/>
                <a:gd name="f137" fmla="val 73"/>
                <a:gd name="f138" fmla="val 286"/>
                <a:gd name="f139" fmla="val 289"/>
                <a:gd name="f140" fmla="val 29"/>
                <a:gd name="f141" fmla="val 292"/>
                <a:gd name="f142" fmla="val 8"/>
                <a:gd name="f143" fmla="val 309"/>
                <a:gd name="f144" fmla="val 337"/>
                <a:gd name="f145" fmla="val 3"/>
                <a:gd name="f146" fmla="val 361"/>
                <a:gd name="f147" fmla="val 15"/>
                <a:gd name="f148" fmla="val 363"/>
                <a:gd name="f149" fmla="val 59"/>
                <a:gd name="f150" fmla="val 357"/>
                <a:gd name="f151" fmla="val 80"/>
                <a:gd name="f152" fmla="val 355"/>
                <a:gd name="f153" fmla="val 90"/>
                <a:gd name="f154" fmla="val 347"/>
                <a:gd name="f155" fmla="val 127"/>
                <a:gd name="f156" fmla="val 367"/>
                <a:gd name="f157" fmla="val 156"/>
                <a:gd name="f158" fmla="val 405"/>
                <a:gd name="f159" fmla="val 161"/>
                <a:gd name="f160" fmla="val 413"/>
                <a:gd name="f161" fmla="val 421"/>
                <a:gd name="f162" fmla="val 427"/>
                <a:gd name="f163" fmla="val 439"/>
                <a:gd name="f164" fmla="val 178"/>
                <a:gd name="f165" fmla="val 447"/>
                <a:gd name="f166" fmla="val 190"/>
                <a:gd name="f167" fmla="val 443"/>
                <a:gd name="f168" fmla="val 206"/>
                <a:gd name="f169" fmla="val 438"/>
                <a:gd name="f170" fmla="val 222"/>
                <a:gd name="f171" fmla="val 410"/>
                <a:gd name="f172" fmla="val 381"/>
                <a:gd name="f173" fmla="val 238"/>
                <a:gd name="f174" fmla="val 229"/>
                <a:gd name="f175" fmla="val 330"/>
                <a:gd name="f176" fmla="val 211"/>
                <a:gd name="f177" fmla="val 192"/>
                <a:gd name="f178" fmla="val 305"/>
                <a:gd name="f179" fmla="val 283"/>
                <a:gd name="f180" fmla="val 215"/>
                <a:gd name="f181" fmla="val 244"/>
                <a:gd name="f182" fmla="val 243"/>
                <a:gd name="f183" fmla="val 266"/>
                <a:gd name="f184" fmla="val 323"/>
                <a:gd name="f185" fmla="val 273"/>
                <a:gd name="f186" fmla="val 332"/>
                <a:gd name="f187" fmla="val 346"/>
                <a:gd name="f188" fmla="val 311"/>
                <a:gd name="f189" fmla="val 350"/>
                <a:gd name="f190" fmla="val 327"/>
                <a:gd name="f191" fmla="val 373"/>
                <a:gd name="f192" fmla="val 301"/>
                <a:gd name="f193" fmla="val 471"/>
                <a:gd name="f194" fmla="val 308"/>
                <a:gd name="f195" fmla="val 484"/>
                <a:gd name="f196" fmla="val 348"/>
                <a:gd name="f197" fmla="val 483"/>
                <a:gd name="f198" fmla="val 371"/>
                <a:gd name="f199" fmla="val 464"/>
                <a:gd name="f200" fmla="val 384"/>
                <a:gd name="f201" fmla="val 437"/>
                <a:gd name="f202" fmla="val 420"/>
                <a:gd name="f203" fmla="val 379"/>
                <a:gd name="f204" fmla="val 406"/>
                <a:gd name="f205" fmla="val 386"/>
                <a:gd name="f206" fmla="val 392"/>
                <a:gd name="f207" fmla="val 393"/>
                <a:gd name="f208" fmla="val 382"/>
                <a:gd name="f209" fmla="val 398"/>
                <a:gd name="f210" fmla="val 383"/>
                <a:gd name="f211" fmla="val 389"/>
                <a:gd name="f212" fmla="val 412"/>
                <a:gd name="f213" fmla="val 418"/>
                <a:gd name="f214" fmla="val 453"/>
                <a:gd name="f215" fmla="val 433"/>
                <a:gd name="f216" fmla="val 482"/>
                <a:gd name="f217" fmla="val 512"/>
                <a:gd name="f218" fmla="val 542"/>
                <a:gd name="f219" fmla="val 415"/>
                <a:gd name="f220" fmla="val 570"/>
                <a:gd name="f221" fmla="val 388"/>
                <a:gd name="f222" fmla="val 576"/>
                <a:gd name="f223" fmla="val 368"/>
                <a:gd name="f224" fmla="val 554"/>
                <a:gd name="f225" fmla="val 365"/>
                <a:gd name="f226" fmla="val 550"/>
                <a:gd name="f227" fmla="val 546"/>
                <a:gd name="f228" fmla="val 530"/>
                <a:gd name="f229" fmla="val 353"/>
                <a:gd name="f230" fmla="val 518"/>
                <a:gd name="f231" fmla="val 505"/>
                <a:gd name="f232" fmla="val 495"/>
                <a:gd name="f233" fmla="val 345"/>
                <a:gd name="f234" fmla="val 335"/>
                <a:gd name="f235" fmla="val 467"/>
                <a:gd name="f236" fmla="val 454"/>
                <a:gd name="f237" fmla="+- 0 0 -90"/>
                <a:gd name="f238" fmla="*/ f4 1 486"/>
                <a:gd name="f239" fmla="*/ f5 1 822"/>
                <a:gd name="f240" fmla="val f6"/>
                <a:gd name="f241" fmla="val f7"/>
                <a:gd name="f242" fmla="val f8"/>
                <a:gd name="f243" fmla="*/ f237 f0 1"/>
                <a:gd name="f244" fmla="+- f242 0 f240"/>
                <a:gd name="f245" fmla="+- f241 0 f240"/>
                <a:gd name="f246" fmla="*/ f243 1 f3"/>
                <a:gd name="f247" fmla="*/ f245 1 486"/>
                <a:gd name="f248" fmla="*/ f244 1 822"/>
                <a:gd name="f249" fmla="*/ 317 f245 1"/>
                <a:gd name="f250" fmla="*/ 441 f244 1"/>
                <a:gd name="f251" fmla="*/ 280 f245 1"/>
                <a:gd name="f252" fmla="*/ 417 f244 1"/>
                <a:gd name="f253" fmla="*/ 183 f245 1"/>
                <a:gd name="f254" fmla="*/ 271 f244 1"/>
                <a:gd name="f255" fmla="*/ 162 f245 1"/>
                <a:gd name="f256" fmla="*/ 282 f244 1"/>
                <a:gd name="f257" fmla="*/ 108 f245 1"/>
                <a:gd name="f258" fmla="*/ 343 f244 1"/>
                <a:gd name="f259" fmla="*/ 160 f245 1"/>
                <a:gd name="f260" fmla="*/ 485 f244 1"/>
                <a:gd name="f261" fmla="*/ 287 f245 1"/>
                <a:gd name="f262" fmla="*/ 624 f244 1"/>
                <a:gd name="f263" fmla="*/ 290 f245 1"/>
                <a:gd name="f264" fmla="*/ 676 f244 1"/>
                <a:gd name="f265" fmla="*/ 336 f245 1"/>
                <a:gd name="f266" fmla="*/ 764 f244 1"/>
                <a:gd name="f267" fmla="*/ 354 f245 1"/>
                <a:gd name="f268" fmla="*/ 799 f244 1"/>
                <a:gd name="f269" fmla="*/ 315 f245 1"/>
                <a:gd name="f270" fmla="*/ 817 f244 1"/>
                <a:gd name="f271" fmla="*/ 233 f245 1"/>
                <a:gd name="f272" fmla="*/ 716 f244 1"/>
                <a:gd name="f273" fmla="*/ 670 f244 1"/>
                <a:gd name="f274" fmla="*/ 224 f245 1"/>
                <a:gd name="f275" fmla="*/ 618 f244 1"/>
                <a:gd name="f276" fmla="*/ 130 f245 1"/>
                <a:gd name="f277" fmla="*/ 533 f244 1"/>
                <a:gd name="f278" fmla="*/ 83 f245 1"/>
                <a:gd name="f279" fmla="*/ 504 f244 1"/>
                <a:gd name="f280" fmla="*/ 89 f245 1"/>
                <a:gd name="f281" fmla="*/ 562 f244 1"/>
                <a:gd name="f282" fmla="*/ 78 f245 1"/>
                <a:gd name="f283" fmla="*/ 601 f244 1"/>
                <a:gd name="f284" fmla="*/ 39 f245 1"/>
                <a:gd name="f285" fmla="*/ 597 f244 1"/>
                <a:gd name="f286" fmla="*/ 36 f245 1"/>
                <a:gd name="f287" fmla="*/ 591 f244 1"/>
                <a:gd name="f288" fmla="*/ 75 f245 1"/>
                <a:gd name="f289" fmla="*/ 275 f244 1"/>
                <a:gd name="f290" fmla="*/ 191 f245 1"/>
                <a:gd name="f291" fmla="*/ 184 f244 1"/>
                <a:gd name="f292" fmla="*/ 232 f245 1"/>
                <a:gd name="f293" fmla="*/ 157 f244 1"/>
                <a:gd name="f294" fmla="*/ 272 f245 1"/>
                <a:gd name="f295" fmla="*/ 95 f244 1"/>
                <a:gd name="f296" fmla="*/ 289 f245 1"/>
                <a:gd name="f297" fmla="*/ 29 f244 1"/>
                <a:gd name="f298" fmla="*/ 337 f245 1"/>
                <a:gd name="f299" fmla="*/ 3 f244 1"/>
                <a:gd name="f300" fmla="*/ 361 f245 1"/>
                <a:gd name="f301" fmla="*/ 59 f244 1"/>
                <a:gd name="f302" fmla="*/ 355 f245 1"/>
                <a:gd name="f303" fmla="*/ 90 f244 1"/>
                <a:gd name="f304" fmla="*/ 405 f245 1"/>
                <a:gd name="f305" fmla="*/ 161 f244 1"/>
                <a:gd name="f306" fmla="*/ 427 f245 1"/>
                <a:gd name="f307" fmla="*/ 167 f244 1"/>
                <a:gd name="f308" fmla="*/ 443 f245 1"/>
                <a:gd name="f309" fmla="*/ 206 f244 1"/>
                <a:gd name="f310" fmla="*/ 410 f245 1"/>
                <a:gd name="f311" fmla="*/ 234 f244 1"/>
                <a:gd name="f312" fmla="*/ 330 f245 1"/>
                <a:gd name="f313" fmla="*/ 211 f244 1"/>
                <a:gd name="f314" fmla="*/ 283 f245 1"/>
                <a:gd name="f315" fmla="*/ 215 f244 1"/>
                <a:gd name="f316" fmla="*/ 266 f245 1"/>
                <a:gd name="f317" fmla="*/ 323 f244 1"/>
                <a:gd name="f318" fmla="*/ 293 f245 1"/>
                <a:gd name="f319" fmla="*/ 347 f244 1"/>
                <a:gd name="f320" fmla="*/ 342 f245 1"/>
                <a:gd name="f321" fmla="*/ 334 f244 1"/>
                <a:gd name="f322" fmla="*/ 305 f244 1"/>
                <a:gd name="f323" fmla="*/ 484 f245 1"/>
                <a:gd name="f324" fmla="*/ 348 f244 1"/>
                <a:gd name="f325" fmla="*/ 437 f245 1"/>
                <a:gd name="f326" fmla="*/ 381 f244 1"/>
                <a:gd name="f327" fmla="*/ 392 f245 1"/>
                <a:gd name="f328" fmla="*/ 393 f244 1"/>
                <a:gd name="f329" fmla="*/ 389 f245 1"/>
                <a:gd name="f330" fmla="*/ 412 f244 1"/>
                <a:gd name="f331" fmla="*/ 418 f245 1"/>
                <a:gd name="f332" fmla="*/ 453 f244 1"/>
                <a:gd name="f333" fmla="*/ 424 f245 1"/>
                <a:gd name="f334" fmla="*/ 542 f244 1"/>
                <a:gd name="f335" fmla="*/ 368 f245 1"/>
                <a:gd name="f336" fmla="*/ 554 f244 1"/>
                <a:gd name="f337" fmla="*/ 360 f245 1"/>
                <a:gd name="f338" fmla="*/ 505 f244 1"/>
                <a:gd name="f339" fmla="*/ 345 f245 1"/>
                <a:gd name="f340" fmla="*/ 479 f244 1"/>
                <a:gd name="f341" fmla="+- f246 0 f1"/>
                <a:gd name="f342" fmla="*/ f249 1 486"/>
                <a:gd name="f343" fmla="*/ f250 1 822"/>
                <a:gd name="f344" fmla="*/ f251 1 486"/>
                <a:gd name="f345" fmla="*/ f252 1 822"/>
                <a:gd name="f346" fmla="*/ f253 1 486"/>
                <a:gd name="f347" fmla="*/ f254 1 822"/>
                <a:gd name="f348" fmla="*/ f255 1 486"/>
                <a:gd name="f349" fmla="*/ f256 1 822"/>
                <a:gd name="f350" fmla="*/ f257 1 486"/>
                <a:gd name="f351" fmla="*/ f258 1 822"/>
                <a:gd name="f352" fmla="*/ f259 1 486"/>
                <a:gd name="f353" fmla="*/ f260 1 822"/>
                <a:gd name="f354" fmla="*/ f261 1 486"/>
                <a:gd name="f355" fmla="*/ f262 1 822"/>
                <a:gd name="f356" fmla="*/ f263 1 486"/>
                <a:gd name="f357" fmla="*/ f264 1 822"/>
                <a:gd name="f358" fmla="*/ f265 1 486"/>
                <a:gd name="f359" fmla="*/ f266 1 822"/>
                <a:gd name="f360" fmla="*/ f267 1 486"/>
                <a:gd name="f361" fmla="*/ f268 1 822"/>
                <a:gd name="f362" fmla="*/ f269 1 486"/>
                <a:gd name="f363" fmla="*/ f270 1 822"/>
                <a:gd name="f364" fmla="*/ f271 1 486"/>
                <a:gd name="f365" fmla="*/ f272 1 822"/>
                <a:gd name="f366" fmla="*/ f273 1 822"/>
                <a:gd name="f367" fmla="*/ f274 1 486"/>
                <a:gd name="f368" fmla="*/ f275 1 822"/>
                <a:gd name="f369" fmla="*/ f276 1 486"/>
                <a:gd name="f370" fmla="*/ f277 1 822"/>
                <a:gd name="f371" fmla="*/ f278 1 486"/>
                <a:gd name="f372" fmla="*/ f279 1 822"/>
                <a:gd name="f373" fmla="*/ f280 1 486"/>
                <a:gd name="f374" fmla="*/ f281 1 822"/>
                <a:gd name="f375" fmla="*/ f282 1 486"/>
                <a:gd name="f376" fmla="*/ f283 1 822"/>
                <a:gd name="f377" fmla="*/ f284 1 486"/>
                <a:gd name="f378" fmla="*/ f285 1 822"/>
                <a:gd name="f379" fmla="*/ f286 1 486"/>
                <a:gd name="f380" fmla="*/ f287 1 822"/>
                <a:gd name="f381" fmla="*/ f288 1 486"/>
                <a:gd name="f382" fmla="*/ f289 1 822"/>
                <a:gd name="f383" fmla="*/ f290 1 486"/>
                <a:gd name="f384" fmla="*/ f291 1 822"/>
                <a:gd name="f385" fmla="*/ f292 1 486"/>
                <a:gd name="f386" fmla="*/ f293 1 822"/>
                <a:gd name="f387" fmla="*/ f294 1 486"/>
                <a:gd name="f388" fmla="*/ f295 1 822"/>
                <a:gd name="f389" fmla="*/ f296 1 486"/>
                <a:gd name="f390" fmla="*/ f297 1 822"/>
                <a:gd name="f391" fmla="*/ f298 1 486"/>
                <a:gd name="f392" fmla="*/ f299 1 822"/>
                <a:gd name="f393" fmla="*/ f300 1 486"/>
                <a:gd name="f394" fmla="*/ f301 1 822"/>
                <a:gd name="f395" fmla="*/ f302 1 486"/>
                <a:gd name="f396" fmla="*/ f303 1 822"/>
                <a:gd name="f397" fmla="*/ f304 1 486"/>
                <a:gd name="f398" fmla="*/ f305 1 822"/>
                <a:gd name="f399" fmla="*/ f306 1 486"/>
                <a:gd name="f400" fmla="*/ f307 1 822"/>
                <a:gd name="f401" fmla="*/ f308 1 486"/>
                <a:gd name="f402" fmla="*/ f309 1 822"/>
                <a:gd name="f403" fmla="*/ f310 1 486"/>
                <a:gd name="f404" fmla="*/ f311 1 822"/>
                <a:gd name="f405" fmla="*/ f312 1 486"/>
                <a:gd name="f406" fmla="*/ f313 1 822"/>
                <a:gd name="f407" fmla="*/ f314 1 486"/>
                <a:gd name="f408" fmla="*/ f315 1 822"/>
                <a:gd name="f409" fmla="*/ f316 1 486"/>
                <a:gd name="f410" fmla="*/ f317 1 822"/>
                <a:gd name="f411" fmla="*/ f318 1 486"/>
                <a:gd name="f412" fmla="*/ f319 1 822"/>
                <a:gd name="f413" fmla="*/ f320 1 486"/>
                <a:gd name="f414" fmla="*/ f321 1 822"/>
                <a:gd name="f415" fmla="*/ f322 1 822"/>
                <a:gd name="f416" fmla="*/ f323 1 486"/>
                <a:gd name="f417" fmla="*/ f324 1 822"/>
                <a:gd name="f418" fmla="*/ f325 1 486"/>
                <a:gd name="f419" fmla="*/ f326 1 822"/>
                <a:gd name="f420" fmla="*/ f327 1 486"/>
                <a:gd name="f421" fmla="*/ f328 1 822"/>
                <a:gd name="f422" fmla="*/ f329 1 486"/>
                <a:gd name="f423" fmla="*/ f330 1 822"/>
                <a:gd name="f424" fmla="*/ f331 1 486"/>
                <a:gd name="f425" fmla="*/ f332 1 822"/>
                <a:gd name="f426" fmla="*/ f333 1 486"/>
                <a:gd name="f427" fmla="*/ f334 1 822"/>
                <a:gd name="f428" fmla="*/ f335 1 486"/>
                <a:gd name="f429" fmla="*/ f336 1 822"/>
                <a:gd name="f430" fmla="*/ f337 1 486"/>
                <a:gd name="f431" fmla="*/ f338 1 822"/>
                <a:gd name="f432" fmla="*/ f339 1 486"/>
                <a:gd name="f433" fmla="*/ f340 1 822"/>
                <a:gd name="f434" fmla="*/ 0 1 f247"/>
                <a:gd name="f435" fmla="*/ f241 1 f247"/>
                <a:gd name="f436" fmla="*/ 0 1 f248"/>
                <a:gd name="f437" fmla="*/ f242 1 f248"/>
                <a:gd name="f438" fmla="*/ f342 1 f247"/>
                <a:gd name="f439" fmla="*/ f343 1 f248"/>
                <a:gd name="f440" fmla="*/ f344 1 f247"/>
                <a:gd name="f441" fmla="*/ f345 1 f248"/>
                <a:gd name="f442" fmla="*/ f346 1 f247"/>
                <a:gd name="f443" fmla="*/ f347 1 f248"/>
                <a:gd name="f444" fmla="*/ f348 1 f247"/>
                <a:gd name="f445" fmla="*/ f349 1 f248"/>
                <a:gd name="f446" fmla="*/ f350 1 f247"/>
                <a:gd name="f447" fmla="*/ f351 1 f248"/>
                <a:gd name="f448" fmla="*/ f352 1 f247"/>
                <a:gd name="f449" fmla="*/ f353 1 f248"/>
                <a:gd name="f450" fmla="*/ f354 1 f247"/>
                <a:gd name="f451" fmla="*/ f355 1 f248"/>
                <a:gd name="f452" fmla="*/ f356 1 f247"/>
                <a:gd name="f453" fmla="*/ f357 1 f248"/>
                <a:gd name="f454" fmla="*/ f358 1 f247"/>
                <a:gd name="f455" fmla="*/ f359 1 f248"/>
                <a:gd name="f456" fmla="*/ f360 1 f247"/>
                <a:gd name="f457" fmla="*/ f361 1 f248"/>
                <a:gd name="f458" fmla="*/ f362 1 f247"/>
                <a:gd name="f459" fmla="*/ f363 1 f248"/>
                <a:gd name="f460" fmla="*/ f364 1 f247"/>
                <a:gd name="f461" fmla="*/ f365 1 f248"/>
                <a:gd name="f462" fmla="*/ f366 1 f248"/>
                <a:gd name="f463" fmla="*/ f367 1 f247"/>
                <a:gd name="f464" fmla="*/ f368 1 f248"/>
                <a:gd name="f465" fmla="*/ f369 1 f247"/>
                <a:gd name="f466" fmla="*/ f370 1 f248"/>
                <a:gd name="f467" fmla="*/ f371 1 f247"/>
                <a:gd name="f468" fmla="*/ f372 1 f248"/>
                <a:gd name="f469" fmla="*/ f373 1 f247"/>
                <a:gd name="f470" fmla="*/ f374 1 f248"/>
                <a:gd name="f471" fmla="*/ f375 1 f247"/>
                <a:gd name="f472" fmla="*/ f376 1 f248"/>
                <a:gd name="f473" fmla="*/ f377 1 f247"/>
                <a:gd name="f474" fmla="*/ f378 1 f248"/>
                <a:gd name="f475" fmla="*/ f379 1 f247"/>
                <a:gd name="f476" fmla="*/ f380 1 f248"/>
                <a:gd name="f477" fmla="*/ f381 1 f247"/>
                <a:gd name="f478" fmla="*/ f382 1 f248"/>
                <a:gd name="f479" fmla="*/ f383 1 f247"/>
                <a:gd name="f480" fmla="*/ f384 1 f248"/>
                <a:gd name="f481" fmla="*/ f385 1 f247"/>
                <a:gd name="f482" fmla="*/ f386 1 f248"/>
                <a:gd name="f483" fmla="*/ f387 1 f247"/>
                <a:gd name="f484" fmla="*/ f388 1 f248"/>
                <a:gd name="f485" fmla="*/ f389 1 f247"/>
                <a:gd name="f486" fmla="*/ f390 1 f248"/>
                <a:gd name="f487" fmla="*/ f391 1 f247"/>
                <a:gd name="f488" fmla="*/ f392 1 f248"/>
                <a:gd name="f489" fmla="*/ f393 1 f247"/>
                <a:gd name="f490" fmla="*/ f394 1 f248"/>
                <a:gd name="f491" fmla="*/ f395 1 f247"/>
                <a:gd name="f492" fmla="*/ f396 1 f248"/>
                <a:gd name="f493" fmla="*/ f397 1 f247"/>
                <a:gd name="f494" fmla="*/ f398 1 f248"/>
                <a:gd name="f495" fmla="*/ f399 1 f247"/>
                <a:gd name="f496" fmla="*/ f400 1 f248"/>
                <a:gd name="f497" fmla="*/ f401 1 f247"/>
                <a:gd name="f498" fmla="*/ f402 1 f248"/>
                <a:gd name="f499" fmla="*/ f403 1 f247"/>
                <a:gd name="f500" fmla="*/ f404 1 f248"/>
                <a:gd name="f501" fmla="*/ f405 1 f247"/>
                <a:gd name="f502" fmla="*/ f406 1 f248"/>
                <a:gd name="f503" fmla="*/ f407 1 f247"/>
                <a:gd name="f504" fmla="*/ f408 1 f248"/>
                <a:gd name="f505" fmla="*/ f409 1 f247"/>
                <a:gd name="f506" fmla="*/ f410 1 f248"/>
                <a:gd name="f507" fmla="*/ f411 1 f247"/>
                <a:gd name="f508" fmla="*/ f412 1 f248"/>
                <a:gd name="f509" fmla="*/ f413 1 f247"/>
                <a:gd name="f510" fmla="*/ f414 1 f248"/>
                <a:gd name="f511" fmla="*/ f415 1 f248"/>
                <a:gd name="f512" fmla="*/ f416 1 f247"/>
                <a:gd name="f513" fmla="*/ f417 1 f248"/>
                <a:gd name="f514" fmla="*/ f418 1 f247"/>
                <a:gd name="f515" fmla="*/ f419 1 f248"/>
                <a:gd name="f516" fmla="*/ f420 1 f247"/>
                <a:gd name="f517" fmla="*/ f421 1 f248"/>
                <a:gd name="f518" fmla="*/ f422 1 f247"/>
                <a:gd name="f519" fmla="*/ f423 1 f248"/>
                <a:gd name="f520" fmla="*/ f424 1 f247"/>
                <a:gd name="f521" fmla="*/ f425 1 f248"/>
                <a:gd name="f522" fmla="*/ f426 1 f247"/>
                <a:gd name="f523" fmla="*/ f427 1 f248"/>
                <a:gd name="f524" fmla="*/ f428 1 f247"/>
                <a:gd name="f525" fmla="*/ f429 1 f248"/>
                <a:gd name="f526" fmla="*/ f430 1 f247"/>
                <a:gd name="f527" fmla="*/ f431 1 f248"/>
                <a:gd name="f528" fmla="*/ f432 1 f247"/>
                <a:gd name="f529" fmla="*/ f433 1 f248"/>
                <a:gd name="f530" fmla="*/ f434 f238 1"/>
                <a:gd name="f531" fmla="*/ f435 f238 1"/>
                <a:gd name="f532" fmla="*/ f437 f239 1"/>
                <a:gd name="f533" fmla="*/ f436 f239 1"/>
                <a:gd name="f534" fmla="*/ f438 f238 1"/>
                <a:gd name="f535" fmla="*/ f439 f239 1"/>
                <a:gd name="f536" fmla="*/ f440 f238 1"/>
                <a:gd name="f537" fmla="*/ f441 f239 1"/>
                <a:gd name="f538" fmla="*/ f442 f238 1"/>
                <a:gd name="f539" fmla="*/ f443 f239 1"/>
                <a:gd name="f540" fmla="*/ f444 f238 1"/>
                <a:gd name="f541" fmla="*/ f445 f239 1"/>
                <a:gd name="f542" fmla="*/ f446 f238 1"/>
                <a:gd name="f543" fmla="*/ f447 f239 1"/>
                <a:gd name="f544" fmla="*/ f448 f238 1"/>
                <a:gd name="f545" fmla="*/ f449 f239 1"/>
                <a:gd name="f546" fmla="*/ f450 f238 1"/>
                <a:gd name="f547" fmla="*/ f451 f239 1"/>
                <a:gd name="f548" fmla="*/ f452 f238 1"/>
                <a:gd name="f549" fmla="*/ f453 f239 1"/>
                <a:gd name="f550" fmla="*/ f454 f238 1"/>
                <a:gd name="f551" fmla="*/ f455 f239 1"/>
                <a:gd name="f552" fmla="*/ f456 f238 1"/>
                <a:gd name="f553" fmla="*/ f457 f239 1"/>
                <a:gd name="f554" fmla="*/ f458 f238 1"/>
                <a:gd name="f555" fmla="*/ f459 f239 1"/>
                <a:gd name="f556" fmla="*/ f460 f238 1"/>
                <a:gd name="f557" fmla="*/ f461 f239 1"/>
                <a:gd name="f558" fmla="*/ f462 f239 1"/>
                <a:gd name="f559" fmla="*/ f463 f238 1"/>
                <a:gd name="f560" fmla="*/ f464 f239 1"/>
                <a:gd name="f561" fmla="*/ f465 f238 1"/>
                <a:gd name="f562" fmla="*/ f466 f239 1"/>
                <a:gd name="f563" fmla="*/ f467 f238 1"/>
                <a:gd name="f564" fmla="*/ f468 f239 1"/>
                <a:gd name="f565" fmla="*/ f469 f238 1"/>
                <a:gd name="f566" fmla="*/ f470 f239 1"/>
                <a:gd name="f567" fmla="*/ f471 f238 1"/>
                <a:gd name="f568" fmla="*/ f472 f239 1"/>
                <a:gd name="f569" fmla="*/ f473 f238 1"/>
                <a:gd name="f570" fmla="*/ f474 f239 1"/>
                <a:gd name="f571" fmla="*/ f475 f238 1"/>
                <a:gd name="f572" fmla="*/ f476 f239 1"/>
                <a:gd name="f573" fmla="*/ f477 f238 1"/>
                <a:gd name="f574" fmla="*/ f478 f239 1"/>
                <a:gd name="f575" fmla="*/ f479 f238 1"/>
                <a:gd name="f576" fmla="*/ f480 f239 1"/>
                <a:gd name="f577" fmla="*/ f481 f238 1"/>
                <a:gd name="f578" fmla="*/ f482 f239 1"/>
                <a:gd name="f579" fmla="*/ f483 f238 1"/>
                <a:gd name="f580" fmla="*/ f484 f239 1"/>
                <a:gd name="f581" fmla="*/ f485 f238 1"/>
                <a:gd name="f582" fmla="*/ f486 f239 1"/>
                <a:gd name="f583" fmla="*/ f487 f238 1"/>
                <a:gd name="f584" fmla="*/ f488 f239 1"/>
                <a:gd name="f585" fmla="*/ f489 f238 1"/>
                <a:gd name="f586" fmla="*/ f490 f239 1"/>
                <a:gd name="f587" fmla="*/ f491 f238 1"/>
                <a:gd name="f588" fmla="*/ f492 f239 1"/>
                <a:gd name="f589" fmla="*/ f493 f238 1"/>
                <a:gd name="f590" fmla="*/ f494 f239 1"/>
                <a:gd name="f591" fmla="*/ f495 f238 1"/>
                <a:gd name="f592" fmla="*/ f496 f239 1"/>
                <a:gd name="f593" fmla="*/ f497 f238 1"/>
                <a:gd name="f594" fmla="*/ f498 f239 1"/>
                <a:gd name="f595" fmla="*/ f499 f238 1"/>
                <a:gd name="f596" fmla="*/ f500 f239 1"/>
                <a:gd name="f597" fmla="*/ f501 f238 1"/>
                <a:gd name="f598" fmla="*/ f502 f239 1"/>
                <a:gd name="f599" fmla="*/ f503 f238 1"/>
                <a:gd name="f600" fmla="*/ f504 f239 1"/>
                <a:gd name="f601" fmla="*/ f505 f238 1"/>
                <a:gd name="f602" fmla="*/ f506 f239 1"/>
                <a:gd name="f603" fmla="*/ f507 f238 1"/>
                <a:gd name="f604" fmla="*/ f508 f239 1"/>
                <a:gd name="f605" fmla="*/ f509 f238 1"/>
                <a:gd name="f606" fmla="*/ f510 f239 1"/>
                <a:gd name="f607" fmla="*/ f511 f239 1"/>
                <a:gd name="f608" fmla="*/ f512 f238 1"/>
                <a:gd name="f609" fmla="*/ f513 f239 1"/>
                <a:gd name="f610" fmla="*/ f514 f238 1"/>
                <a:gd name="f611" fmla="*/ f515 f239 1"/>
                <a:gd name="f612" fmla="*/ f516 f238 1"/>
                <a:gd name="f613" fmla="*/ f517 f239 1"/>
                <a:gd name="f614" fmla="*/ f518 f238 1"/>
                <a:gd name="f615" fmla="*/ f519 f239 1"/>
                <a:gd name="f616" fmla="*/ f520 f238 1"/>
                <a:gd name="f617" fmla="*/ f521 f239 1"/>
                <a:gd name="f618" fmla="*/ f522 f238 1"/>
                <a:gd name="f619" fmla="*/ f523 f239 1"/>
                <a:gd name="f620" fmla="*/ f524 f238 1"/>
                <a:gd name="f621" fmla="*/ f525 f239 1"/>
                <a:gd name="f622" fmla="*/ f526 f238 1"/>
                <a:gd name="f623" fmla="*/ f527 f239 1"/>
                <a:gd name="f624" fmla="*/ f528 f238 1"/>
                <a:gd name="f625" fmla="*/ f529 f2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1">
                  <a:pos x="f534" y="f535"/>
                </a:cxn>
                <a:cxn ang="f341">
                  <a:pos x="f536" y="f537"/>
                </a:cxn>
                <a:cxn ang="f341">
                  <a:pos x="f538" y="f539"/>
                </a:cxn>
                <a:cxn ang="f341">
                  <a:pos x="f540" y="f541"/>
                </a:cxn>
                <a:cxn ang="f341">
                  <a:pos x="f542" y="f543"/>
                </a:cxn>
                <a:cxn ang="f341">
                  <a:pos x="f544" y="f545"/>
                </a:cxn>
                <a:cxn ang="f341">
                  <a:pos x="f546" y="f547"/>
                </a:cxn>
                <a:cxn ang="f341">
                  <a:pos x="f548" y="f549"/>
                </a:cxn>
                <a:cxn ang="f341">
                  <a:pos x="f550" y="f551"/>
                </a:cxn>
                <a:cxn ang="f341">
                  <a:pos x="f552" y="f553"/>
                </a:cxn>
                <a:cxn ang="f341">
                  <a:pos x="f554" y="f555"/>
                </a:cxn>
                <a:cxn ang="f341">
                  <a:pos x="f556" y="f557"/>
                </a:cxn>
                <a:cxn ang="f341">
                  <a:pos x="f556" y="f558"/>
                </a:cxn>
                <a:cxn ang="f341">
                  <a:pos x="f559" y="f560"/>
                </a:cxn>
                <a:cxn ang="f341">
                  <a:pos x="f561" y="f562"/>
                </a:cxn>
                <a:cxn ang="f341">
                  <a:pos x="f563" y="f564"/>
                </a:cxn>
                <a:cxn ang="f341">
                  <a:pos x="f565" y="f566"/>
                </a:cxn>
                <a:cxn ang="f341">
                  <a:pos x="f567" y="f568"/>
                </a:cxn>
                <a:cxn ang="f341">
                  <a:pos x="f569" y="f570"/>
                </a:cxn>
                <a:cxn ang="f341">
                  <a:pos x="f571" y="f572"/>
                </a:cxn>
                <a:cxn ang="f341">
                  <a:pos x="f573" y="f574"/>
                </a:cxn>
                <a:cxn ang="f341">
                  <a:pos x="f575" y="f576"/>
                </a:cxn>
                <a:cxn ang="f341">
                  <a:pos x="f577" y="f578"/>
                </a:cxn>
                <a:cxn ang="f341">
                  <a:pos x="f579" y="f580"/>
                </a:cxn>
                <a:cxn ang="f341">
                  <a:pos x="f581" y="f582"/>
                </a:cxn>
                <a:cxn ang="f341">
                  <a:pos x="f583" y="f584"/>
                </a:cxn>
                <a:cxn ang="f341">
                  <a:pos x="f585" y="f586"/>
                </a:cxn>
                <a:cxn ang="f341">
                  <a:pos x="f587" y="f588"/>
                </a:cxn>
                <a:cxn ang="f341">
                  <a:pos x="f589" y="f590"/>
                </a:cxn>
                <a:cxn ang="f341">
                  <a:pos x="f591" y="f592"/>
                </a:cxn>
                <a:cxn ang="f341">
                  <a:pos x="f593" y="f594"/>
                </a:cxn>
                <a:cxn ang="f341">
                  <a:pos x="f595" y="f596"/>
                </a:cxn>
                <a:cxn ang="f341">
                  <a:pos x="f597" y="f598"/>
                </a:cxn>
                <a:cxn ang="f341">
                  <a:pos x="f599" y="f600"/>
                </a:cxn>
                <a:cxn ang="f341">
                  <a:pos x="f601" y="f602"/>
                </a:cxn>
                <a:cxn ang="f341">
                  <a:pos x="f603" y="f604"/>
                </a:cxn>
                <a:cxn ang="f341">
                  <a:pos x="f605" y="f606"/>
                </a:cxn>
                <a:cxn ang="f341">
                  <a:pos x="f593" y="f607"/>
                </a:cxn>
                <a:cxn ang="f341">
                  <a:pos x="f608" y="f609"/>
                </a:cxn>
                <a:cxn ang="f341">
                  <a:pos x="f610" y="f611"/>
                </a:cxn>
                <a:cxn ang="f341">
                  <a:pos x="f612" y="f613"/>
                </a:cxn>
                <a:cxn ang="f341">
                  <a:pos x="f614" y="f615"/>
                </a:cxn>
                <a:cxn ang="f341">
                  <a:pos x="f616" y="f617"/>
                </a:cxn>
                <a:cxn ang="f341">
                  <a:pos x="f618" y="f619"/>
                </a:cxn>
                <a:cxn ang="f341">
                  <a:pos x="f620" y="f621"/>
                </a:cxn>
                <a:cxn ang="f341">
                  <a:pos x="f622" y="f619"/>
                </a:cxn>
                <a:cxn ang="f341">
                  <a:pos x="f552" y="f623"/>
                </a:cxn>
                <a:cxn ang="f341">
                  <a:pos x="f624" y="f625"/>
                </a:cxn>
                <a:cxn ang="f341">
                  <a:pos x="f534" y="f535"/>
                </a:cxn>
              </a:cxnLst>
              <a:rect l="f530" t="f533" r="f531" b="f532"/>
              <a:pathLst>
                <a:path w="486" h="822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13" y="f46"/>
                    <a:pt x="f13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8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1" y="f77"/>
                  </a:cubicBezTo>
                  <a:cubicBezTo>
                    <a:pt x="f69" y="f78"/>
                    <a:pt x="f71" y="f79"/>
                    <a:pt x="f40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1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01"/>
                  </a:cubicBezTo>
                  <a:cubicBezTo>
                    <a:pt x="f6" y="f115"/>
                    <a:pt x="f116" y="f117"/>
                    <a:pt x="f118" y="f67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25" y="f137"/>
                    <a:pt x="f138" y="f106"/>
                    <a:pt x="f139" y="f140"/>
                  </a:cubicBezTo>
                  <a:cubicBezTo>
                    <a:pt x="f141" y="f142"/>
                    <a:pt x="f143" y="f6"/>
                    <a:pt x="f144" y="f145"/>
                  </a:cubicBezTo>
                  <a:cubicBezTo>
                    <a:pt x="f146" y="f147"/>
                    <a:pt x="f148" y="f114"/>
                    <a:pt x="f146" y="f149"/>
                  </a:cubicBezTo>
                  <a:cubicBezTo>
                    <a:pt x="f2" y="f34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26"/>
                    <a:pt x="f161" y="f26"/>
                    <a:pt x="f162" y="f128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62" y="f129"/>
                    <a:pt x="f171" y="f120"/>
                  </a:cubicBezTo>
                  <a:cubicBezTo>
                    <a:pt x="f172" y="f173"/>
                    <a:pt x="f60" y="f174"/>
                    <a:pt x="f175" y="f176"/>
                  </a:cubicBezTo>
                  <a:cubicBezTo>
                    <a:pt x="f11" y="f177"/>
                    <a:pt x="f178" y="f177"/>
                    <a:pt x="f179" y="f180"/>
                  </a:cubicBezTo>
                  <a:cubicBezTo>
                    <a:pt x="f173" y="f181"/>
                    <a:pt x="f182" y="f52"/>
                    <a:pt x="f183" y="f184"/>
                  </a:cubicBezTo>
                  <a:cubicBezTo>
                    <a:pt x="f185" y="f186"/>
                    <a:pt x="f25" y="f187"/>
                    <a:pt x="f13" y="f154"/>
                  </a:cubicBezTo>
                  <a:cubicBezTo>
                    <a:pt x="f188" y="f189"/>
                    <a:pt x="f190" y="f33"/>
                    <a:pt x="f20" y="f64"/>
                  </a:cubicBezTo>
                  <a:cubicBezTo>
                    <a:pt x="f191" y="f65"/>
                    <a:pt x="f158" y="f192"/>
                    <a:pt x="f167" y="f178"/>
                  </a:cubicBezTo>
                  <a:cubicBezTo>
                    <a:pt x="f193" y="f194"/>
                    <a:pt x="f7" y="f184"/>
                    <a:pt x="f195" y="f196"/>
                  </a:cubicBezTo>
                  <a:cubicBezTo>
                    <a:pt x="f197" y="f198"/>
                    <a:pt x="f199" y="f200"/>
                    <a:pt x="f201" y="f172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158"/>
                    <a:pt x="f211" y="f212"/>
                  </a:cubicBezTo>
                  <a:cubicBezTo>
                    <a:pt x="f35" y="f14"/>
                    <a:pt x="f171" y="f169"/>
                    <a:pt x="f213" y="f214"/>
                  </a:cubicBezTo>
                  <a:cubicBezTo>
                    <a:pt x="f215" y="f216"/>
                    <a:pt x="f215" y="f217"/>
                    <a:pt x="f14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148" y="f227"/>
                    <a:pt x="f2" y="f218"/>
                  </a:cubicBezTo>
                  <a:cubicBezTo>
                    <a:pt x="f150" y="f228"/>
                    <a:pt x="f229" y="f230"/>
                    <a:pt x="f60" y="f231"/>
                  </a:cubicBezTo>
                  <a:cubicBezTo>
                    <a:pt x="f152" y="f232"/>
                    <a:pt x="f56" y="f7"/>
                    <a:pt x="f233" y="f115"/>
                  </a:cubicBezTo>
                  <a:cubicBezTo>
                    <a:pt x="f234" y="f235"/>
                    <a:pt x="f190" y="f236"/>
                    <a:pt x="f9" y="f10"/>
                  </a:cubicBezTo>
                  <a:close/>
                </a:path>
              </a:pathLst>
            </a:custGeom>
            <a:solidFill>
              <a:srgbClr val="D849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9A62E8FB-060C-42ED-C37F-EAFC403C4108}"/>
                </a:ext>
              </a:extLst>
            </p:cNvPr>
            <p:cNvSpPr/>
            <p:nvPr/>
          </p:nvSpPr>
          <p:spPr>
            <a:xfrm>
              <a:off x="8645523" y="4584701"/>
              <a:ext cx="125409" cy="2254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5"/>
                <a:gd name="f7" fmla="val 719"/>
                <a:gd name="f8" fmla="val 384"/>
                <a:gd name="f9" fmla="val 138"/>
                <a:gd name="f10" fmla="val 355"/>
                <a:gd name="f11" fmla="val 137"/>
                <a:gd name="f12" fmla="val 348"/>
                <a:gd name="f13" fmla="val 143"/>
                <a:gd name="f14" fmla="val 344"/>
                <a:gd name="f15" fmla="val 172"/>
                <a:gd name="f16" fmla="val 334"/>
                <a:gd name="f17" fmla="val 233"/>
                <a:gd name="f18" fmla="val 313"/>
                <a:gd name="f19" fmla="val 287"/>
                <a:gd name="f20" fmla="val 252"/>
                <a:gd name="f21" fmla="val 316"/>
                <a:gd name="f22" fmla="val 228"/>
                <a:gd name="f23" fmla="val 328"/>
                <a:gd name="f24" fmla="val 206"/>
                <a:gd name="f25" fmla="val 343"/>
                <a:gd name="f26" fmla="val 184"/>
                <a:gd name="f27" fmla="val 358"/>
                <a:gd name="f28" fmla="val 112"/>
                <a:gd name="f29" fmla="val 410"/>
                <a:gd name="f30" fmla="val 76"/>
                <a:gd name="f31" fmla="val 482"/>
                <a:gd name="f32" fmla="val 72"/>
                <a:gd name="f33" fmla="val 570"/>
                <a:gd name="f34" fmla="val 70"/>
                <a:gd name="f35" fmla="val 620"/>
                <a:gd name="f36" fmla="val 75"/>
                <a:gd name="f37" fmla="val 670"/>
                <a:gd name="f38" fmla="val 84"/>
                <a:gd name="f39" fmla="val 52"/>
                <a:gd name="f40" fmla="val 671"/>
                <a:gd name="f41" fmla="val 33"/>
                <a:gd name="f42" fmla="val 617"/>
                <a:gd name="f43" fmla="val 21"/>
                <a:gd name="f44" fmla="val 561"/>
                <a:gd name="f45" fmla="val 8"/>
                <a:gd name="f46" fmla="val 496"/>
                <a:gd name="f47" fmla="val 430"/>
                <a:gd name="f48" fmla="val 363"/>
                <a:gd name="f49" fmla="val 263"/>
                <a:gd name="f50" fmla="val 68"/>
                <a:gd name="f51" fmla="val 182"/>
                <a:gd name="f52" fmla="val 116"/>
                <a:gd name="f53" fmla="val 149"/>
                <a:gd name="f54" fmla="val 110"/>
                <a:gd name="f55" fmla="val 155"/>
                <a:gd name="f56" fmla="val 104"/>
                <a:gd name="f57" fmla="val 161"/>
                <a:gd name="f58" fmla="val 98"/>
                <a:gd name="f59" fmla="val 167"/>
                <a:gd name="f60" fmla="val 178"/>
                <a:gd name="f61" fmla="val 189"/>
                <a:gd name="f62" fmla="val 226"/>
                <a:gd name="f63" fmla="val 44"/>
                <a:gd name="f64" fmla="val 265"/>
                <a:gd name="f65" fmla="val 24"/>
                <a:gd name="f66" fmla="val 307"/>
                <a:gd name="f67" fmla="val 10"/>
                <a:gd name="f68" fmla="val 6"/>
                <a:gd name="f69" fmla="val 327"/>
                <a:gd name="f70" fmla="val 336"/>
                <a:gd name="f71" fmla="val 9"/>
                <a:gd name="f72" fmla="val 26"/>
                <a:gd name="f73" fmla="val 350"/>
                <a:gd name="f74" fmla="val 47"/>
                <a:gd name="f75" fmla="val 359"/>
                <a:gd name="f76" fmla="val 64"/>
                <a:gd name="f77" fmla="val 370"/>
                <a:gd name="f78" fmla="val 86"/>
                <a:gd name="f79" fmla="val 381"/>
                <a:gd name="f80" fmla="val 108"/>
                <a:gd name="f81" fmla="val 393"/>
                <a:gd name="f82" fmla="val 130"/>
                <a:gd name="f83" fmla="val 141"/>
                <a:gd name="f84" fmla="+- 0 0 -90"/>
                <a:gd name="f85" fmla="*/ f3 1 395"/>
                <a:gd name="f86" fmla="*/ f4 1 719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395"/>
                <a:gd name="f95" fmla="*/ f91 1 719"/>
                <a:gd name="f96" fmla="*/ 384 f92 1"/>
                <a:gd name="f97" fmla="*/ 138 f91 1"/>
                <a:gd name="f98" fmla="*/ 344 f92 1"/>
                <a:gd name="f99" fmla="*/ 172 f91 1"/>
                <a:gd name="f100" fmla="*/ 252 f92 1"/>
                <a:gd name="f101" fmla="*/ 316 f91 1"/>
                <a:gd name="f102" fmla="*/ 184 f92 1"/>
                <a:gd name="f103" fmla="*/ 358 f91 1"/>
                <a:gd name="f104" fmla="*/ 72 f92 1"/>
                <a:gd name="f105" fmla="*/ 570 f91 1"/>
                <a:gd name="f106" fmla="*/ 84 f92 1"/>
                <a:gd name="f107" fmla="*/ 719 f91 1"/>
                <a:gd name="f108" fmla="*/ 21 f92 1"/>
                <a:gd name="f109" fmla="*/ 561 f91 1"/>
                <a:gd name="f110" fmla="*/ 8 f92 1"/>
                <a:gd name="f111" fmla="*/ 363 f91 1"/>
                <a:gd name="f112" fmla="*/ 143 f92 1"/>
                <a:gd name="f113" fmla="*/ 116 f91 1"/>
                <a:gd name="f114" fmla="*/ 161 f92 1"/>
                <a:gd name="f115" fmla="*/ 98 f91 1"/>
                <a:gd name="f116" fmla="*/ 189 f92 1"/>
                <a:gd name="f117" fmla="*/ 68 f91 1"/>
                <a:gd name="f118" fmla="*/ 307 f92 1"/>
                <a:gd name="f119" fmla="*/ 10 f91 1"/>
                <a:gd name="f120" fmla="*/ 336 f92 1"/>
                <a:gd name="f121" fmla="*/ 9 f91 1"/>
                <a:gd name="f122" fmla="*/ 359 f92 1"/>
                <a:gd name="f123" fmla="*/ 64 f91 1"/>
                <a:gd name="f124" fmla="*/ 393 f92 1"/>
                <a:gd name="f125" fmla="*/ 130 f91 1"/>
                <a:gd name="f126" fmla="+- f93 0 f1"/>
                <a:gd name="f127" fmla="*/ f96 1 395"/>
                <a:gd name="f128" fmla="*/ f97 1 719"/>
                <a:gd name="f129" fmla="*/ f98 1 395"/>
                <a:gd name="f130" fmla="*/ f99 1 719"/>
                <a:gd name="f131" fmla="*/ f100 1 395"/>
                <a:gd name="f132" fmla="*/ f101 1 719"/>
                <a:gd name="f133" fmla="*/ f102 1 395"/>
                <a:gd name="f134" fmla="*/ f103 1 719"/>
                <a:gd name="f135" fmla="*/ f104 1 395"/>
                <a:gd name="f136" fmla="*/ f105 1 719"/>
                <a:gd name="f137" fmla="*/ f106 1 395"/>
                <a:gd name="f138" fmla="*/ f107 1 719"/>
                <a:gd name="f139" fmla="*/ f108 1 395"/>
                <a:gd name="f140" fmla="*/ f109 1 719"/>
                <a:gd name="f141" fmla="*/ f110 1 395"/>
                <a:gd name="f142" fmla="*/ f111 1 719"/>
                <a:gd name="f143" fmla="*/ f112 1 395"/>
                <a:gd name="f144" fmla="*/ f113 1 719"/>
                <a:gd name="f145" fmla="*/ f114 1 395"/>
                <a:gd name="f146" fmla="*/ f115 1 719"/>
                <a:gd name="f147" fmla="*/ f116 1 395"/>
                <a:gd name="f148" fmla="*/ f117 1 719"/>
                <a:gd name="f149" fmla="*/ f118 1 395"/>
                <a:gd name="f150" fmla="*/ f119 1 719"/>
                <a:gd name="f151" fmla="*/ f120 1 395"/>
                <a:gd name="f152" fmla="*/ f121 1 719"/>
                <a:gd name="f153" fmla="*/ f122 1 395"/>
                <a:gd name="f154" fmla="*/ f123 1 719"/>
                <a:gd name="f155" fmla="*/ f124 1 395"/>
                <a:gd name="f156" fmla="*/ f125 1 719"/>
                <a:gd name="f157" fmla="*/ 0 1 f94"/>
                <a:gd name="f158" fmla="*/ f88 1 f94"/>
                <a:gd name="f159" fmla="*/ 0 1 f95"/>
                <a:gd name="f160" fmla="*/ f89 1 f95"/>
                <a:gd name="f161" fmla="*/ f127 1 f94"/>
                <a:gd name="f162" fmla="*/ f128 1 f95"/>
                <a:gd name="f163" fmla="*/ f129 1 f94"/>
                <a:gd name="f164" fmla="*/ f130 1 f95"/>
                <a:gd name="f165" fmla="*/ f131 1 f94"/>
                <a:gd name="f166" fmla="*/ f132 1 f95"/>
                <a:gd name="f167" fmla="*/ f133 1 f94"/>
                <a:gd name="f168" fmla="*/ f134 1 f95"/>
                <a:gd name="f169" fmla="*/ f135 1 f94"/>
                <a:gd name="f170" fmla="*/ f136 1 f95"/>
                <a:gd name="f171" fmla="*/ f137 1 f94"/>
                <a:gd name="f172" fmla="*/ f138 1 f95"/>
                <a:gd name="f173" fmla="*/ f139 1 f94"/>
                <a:gd name="f174" fmla="*/ f140 1 f95"/>
                <a:gd name="f175" fmla="*/ f141 1 f94"/>
                <a:gd name="f176" fmla="*/ f142 1 f95"/>
                <a:gd name="f177" fmla="*/ f143 1 f94"/>
                <a:gd name="f178" fmla="*/ f144 1 f95"/>
                <a:gd name="f179" fmla="*/ f145 1 f94"/>
                <a:gd name="f180" fmla="*/ f146 1 f95"/>
                <a:gd name="f181" fmla="*/ f147 1 f94"/>
                <a:gd name="f182" fmla="*/ f148 1 f95"/>
                <a:gd name="f183" fmla="*/ f149 1 f94"/>
                <a:gd name="f184" fmla="*/ f150 1 f95"/>
                <a:gd name="f185" fmla="*/ f151 1 f94"/>
                <a:gd name="f186" fmla="*/ f152 1 f95"/>
                <a:gd name="f187" fmla="*/ f153 1 f94"/>
                <a:gd name="f188" fmla="*/ f154 1 f95"/>
                <a:gd name="f189" fmla="*/ f155 1 f94"/>
                <a:gd name="f190" fmla="*/ f156 1 f95"/>
                <a:gd name="f191" fmla="*/ f157 f85 1"/>
                <a:gd name="f192" fmla="*/ f158 f85 1"/>
                <a:gd name="f193" fmla="*/ f160 f86 1"/>
                <a:gd name="f194" fmla="*/ f159 f86 1"/>
                <a:gd name="f195" fmla="*/ f161 f85 1"/>
                <a:gd name="f196" fmla="*/ f162 f86 1"/>
                <a:gd name="f197" fmla="*/ f163 f85 1"/>
                <a:gd name="f198" fmla="*/ f164 f86 1"/>
                <a:gd name="f199" fmla="*/ f165 f85 1"/>
                <a:gd name="f200" fmla="*/ f166 f86 1"/>
                <a:gd name="f201" fmla="*/ f167 f85 1"/>
                <a:gd name="f202" fmla="*/ f168 f86 1"/>
                <a:gd name="f203" fmla="*/ f169 f85 1"/>
                <a:gd name="f204" fmla="*/ f170 f86 1"/>
                <a:gd name="f205" fmla="*/ f171 f85 1"/>
                <a:gd name="f206" fmla="*/ f172 f86 1"/>
                <a:gd name="f207" fmla="*/ f173 f85 1"/>
                <a:gd name="f208" fmla="*/ f174 f86 1"/>
                <a:gd name="f209" fmla="*/ f175 f85 1"/>
                <a:gd name="f210" fmla="*/ f176 f86 1"/>
                <a:gd name="f211" fmla="*/ f177 f85 1"/>
                <a:gd name="f212" fmla="*/ f178 f86 1"/>
                <a:gd name="f213" fmla="*/ f179 f85 1"/>
                <a:gd name="f214" fmla="*/ f180 f86 1"/>
                <a:gd name="f215" fmla="*/ f181 f85 1"/>
                <a:gd name="f216" fmla="*/ f182 f86 1"/>
                <a:gd name="f217" fmla="*/ f183 f85 1"/>
                <a:gd name="f218" fmla="*/ f184 f86 1"/>
                <a:gd name="f219" fmla="*/ f185 f85 1"/>
                <a:gd name="f220" fmla="*/ f186 f86 1"/>
                <a:gd name="f221" fmla="*/ f187 f85 1"/>
                <a:gd name="f222" fmla="*/ f188 f86 1"/>
                <a:gd name="f223" fmla="*/ f189 f85 1"/>
                <a:gd name="f224" fmla="*/ f190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195" y="f196"/>
                </a:cxn>
                <a:cxn ang="f126">
                  <a:pos x="f197" y="f198"/>
                </a:cxn>
                <a:cxn ang="f126">
                  <a:pos x="f199" y="f200"/>
                </a:cxn>
                <a:cxn ang="f126">
                  <a:pos x="f201" y="f202"/>
                </a:cxn>
                <a:cxn ang="f126">
                  <a:pos x="f203" y="f204"/>
                </a:cxn>
                <a:cxn ang="f126">
                  <a:pos x="f205" y="f206"/>
                </a:cxn>
                <a:cxn ang="f126">
                  <a:pos x="f207" y="f208"/>
                </a:cxn>
                <a:cxn ang="f126">
                  <a:pos x="f209" y="f210"/>
                </a:cxn>
                <a:cxn ang="f126">
                  <a:pos x="f211" y="f212"/>
                </a:cxn>
                <a:cxn ang="f126">
                  <a:pos x="f213" y="f214"/>
                </a:cxn>
                <a:cxn ang="f126">
                  <a:pos x="f215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2"/>
                </a:cxn>
                <a:cxn ang="f126">
                  <a:pos x="f223" y="f224"/>
                </a:cxn>
                <a:cxn ang="f126">
                  <a:pos x="f195" y="f196"/>
                </a:cxn>
              </a:cxnLst>
              <a:rect l="f191" t="f194" r="f192" b="f193"/>
              <a:pathLst>
                <a:path w="395" h="71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7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5" y="f47"/>
                    <a:pt x="f45" y="f48"/>
                  </a:cubicBezTo>
                  <a:cubicBezTo>
                    <a:pt x="f43" y="f49"/>
                    <a:pt x="f50" y="f51"/>
                    <a:pt x="f13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38"/>
                    <a:pt x="f60" y="f36"/>
                    <a:pt x="f61" y="f50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21" y="f68"/>
                    <a:pt x="f69" y="f5"/>
                    <a:pt x="f70" y="f71"/>
                  </a:cubicBezTo>
                  <a:cubicBezTo>
                    <a:pt x="f12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6" y="f9"/>
                    <a:pt x="f81" y="f83"/>
                    <a:pt x="f8" y="f9"/>
                  </a:cubicBezTo>
                  <a:close/>
                </a:path>
              </a:pathLst>
            </a:custGeom>
            <a:solidFill>
              <a:srgbClr val="A11A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04ACA9EC-5BC3-79E0-0F8B-73CBD1CE6AE6}"/>
                </a:ext>
              </a:extLst>
            </p:cNvPr>
            <p:cNvSpPr/>
            <p:nvPr/>
          </p:nvSpPr>
          <p:spPr>
            <a:xfrm>
              <a:off x="8685208" y="4435470"/>
              <a:ext cx="69851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9"/>
                <a:gd name="f7" fmla="val 574"/>
                <a:gd name="f8" fmla="val 210"/>
                <a:gd name="f9" fmla="val 485"/>
                <a:gd name="f10" fmla="val 153"/>
                <a:gd name="f11" fmla="val 503"/>
                <a:gd name="f12" fmla="val 99"/>
                <a:gd name="f13" fmla="val 529"/>
                <a:gd name="f14" fmla="val 51"/>
                <a:gd name="f15" fmla="val 564"/>
                <a:gd name="f16" fmla="val 46"/>
                <a:gd name="f17" fmla="val 568"/>
                <a:gd name="f18" fmla="val 40"/>
                <a:gd name="f19" fmla="val 571"/>
                <a:gd name="f20" fmla="val 35"/>
                <a:gd name="f21" fmla="val 41"/>
                <a:gd name="f22" fmla="val 423"/>
                <a:gd name="f23" fmla="val 32"/>
                <a:gd name="f24" fmla="val 272"/>
                <a:gd name="f25" fmla="val 14"/>
                <a:gd name="f26" fmla="val 122"/>
                <a:gd name="f27" fmla="val 118"/>
                <a:gd name="f28" fmla="val 13"/>
                <a:gd name="f29" fmla="val 115"/>
                <a:gd name="f30" fmla="val 12"/>
                <a:gd name="f31" fmla="val 112"/>
                <a:gd name="f32" fmla="val 27"/>
                <a:gd name="f33" fmla="val 88"/>
                <a:gd name="f34" fmla="val 3"/>
                <a:gd name="f35" fmla="val 102"/>
                <a:gd name="f36" fmla="val 117"/>
                <a:gd name="f37" fmla="val 132"/>
                <a:gd name="f38" fmla="val 2"/>
                <a:gd name="f39" fmla="val 156"/>
                <a:gd name="f40" fmla="val 6"/>
                <a:gd name="f41" fmla="val 173"/>
                <a:gd name="f42" fmla="val 16"/>
                <a:gd name="f43" fmla="val 181"/>
                <a:gd name="f44" fmla="val 42"/>
                <a:gd name="f45" fmla="val 200"/>
                <a:gd name="f46" fmla="val 103"/>
                <a:gd name="f47" fmla="val 213"/>
                <a:gd name="f48" fmla="val 166"/>
                <a:gd name="f49" fmla="val 230"/>
                <a:gd name="f50" fmla="val 202"/>
                <a:gd name="f51" fmla="val 283"/>
                <a:gd name="f52" fmla="val 195"/>
                <a:gd name="f53" fmla="val 337"/>
                <a:gd name="f54" fmla="val 198"/>
                <a:gd name="f55" fmla="val 393"/>
                <a:gd name="f56" fmla="val 199"/>
                <a:gd name="f57" fmla="val 417"/>
                <a:gd name="f58" fmla="val 203"/>
                <a:gd name="f59" fmla="val 440"/>
                <a:gd name="f60" fmla="val 208"/>
                <a:gd name="f61" fmla="val 464"/>
                <a:gd name="f62" fmla="val 471"/>
                <a:gd name="f63" fmla="val 212"/>
                <a:gd name="f64" fmla="val 478"/>
                <a:gd name="f65" fmla="+- 0 0 -90"/>
                <a:gd name="f66" fmla="*/ f3 1 219"/>
                <a:gd name="f67" fmla="*/ f4 1 574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219"/>
                <a:gd name="f76" fmla="*/ f72 1 574"/>
                <a:gd name="f77" fmla="*/ 210 f73 1"/>
                <a:gd name="f78" fmla="*/ 485 f72 1"/>
                <a:gd name="f79" fmla="*/ 51 f73 1"/>
                <a:gd name="f80" fmla="*/ 564 f72 1"/>
                <a:gd name="f81" fmla="*/ 35 f73 1"/>
                <a:gd name="f82" fmla="*/ 574 f72 1"/>
                <a:gd name="f83" fmla="*/ 14 f73 1"/>
                <a:gd name="f84" fmla="*/ 122 f72 1"/>
                <a:gd name="f85" fmla="*/ 12 f73 1"/>
                <a:gd name="f86" fmla="*/ 112 f72 1"/>
                <a:gd name="f87" fmla="*/ 88 f73 1"/>
                <a:gd name="f88" fmla="*/ 3 f72 1"/>
                <a:gd name="f89" fmla="*/ 132 f73 1"/>
                <a:gd name="f90" fmla="*/ 2 f72 1"/>
                <a:gd name="f91" fmla="*/ 181 f73 1"/>
                <a:gd name="f92" fmla="*/ 42 f72 1"/>
                <a:gd name="f93" fmla="*/ 219 f73 1"/>
                <a:gd name="f94" fmla="*/ 230 f72 1"/>
                <a:gd name="f95" fmla="*/ 198 f73 1"/>
                <a:gd name="f96" fmla="*/ 393 f72 1"/>
                <a:gd name="f97" fmla="*/ 208 f73 1"/>
                <a:gd name="f98" fmla="*/ 464 f72 1"/>
                <a:gd name="f99" fmla="+- f74 0 f1"/>
                <a:gd name="f100" fmla="*/ f77 1 219"/>
                <a:gd name="f101" fmla="*/ f78 1 574"/>
                <a:gd name="f102" fmla="*/ f79 1 219"/>
                <a:gd name="f103" fmla="*/ f80 1 574"/>
                <a:gd name="f104" fmla="*/ f81 1 219"/>
                <a:gd name="f105" fmla="*/ f82 1 574"/>
                <a:gd name="f106" fmla="*/ f83 1 219"/>
                <a:gd name="f107" fmla="*/ f84 1 574"/>
                <a:gd name="f108" fmla="*/ f85 1 219"/>
                <a:gd name="f109" fmla="*/ f86 1 574"/>
                <a:gd name="f110" fmla="*/ f87 1 219"/>
                <a:gd name="f111" fmla="*/ f88 1 574"/>
                <a:gd name="f112" fmla="*/ f89 1 219"/>
                <a:gd name="f113" fmla="*/ f90 1 574"/>
                <a:gd name="f114" fmla="*/ f91 1 219"/>
                <a:gd name="f115" fmla="*/ f92 1 574"/>
                <a:gd name="f116" fmla="*/ f93 1 219"/>
                <a:gd name="f117" fmla="*/ f94 1 574"/>
                <a:gd name="f118" fmla="*/ f95 1 219"/>
                <a:gd name="f119" fmla="*/ f96 1 574"/>
                <a:gd name="f120" fmla="*/ f97 1 219"/>
                <a:gd name="f121" fmla="*/ f98 1 574"/>
                <a:gd name="f122" fmla="*/ 0 1 f75"/>
                <a:gd name="f123" fmla="*/ f69 1 f75"/>
                <a:gd name="f124" fmla="*/ 0 1 f76"/>
                <a:gd name="f125" fmla="*/ f70 1 f76"/>
                <a:gd name="f126" fmla="*/ f100 1 f75"/>
                <a:gd name="f127" fmla="*/ f101 1 f76"/>
                <a:gd name="f128" fmla="*/ f102 1 f75"/>
                <a:gd name="f129" fmla="*/ f103 1 f76"/>
                <a:gd name="f130" fmla="*/ f104 1 f75"/>
                <a:gd name="f131" fmla="*/ f105 1 f76"/>
                <a:gd name="f132" fmla="*/ f106 1 f75"/>
                <a:gd name="f133" fmla="*/ f107 1 f76"/>
                <a:gd name="f134" fmla="*/ f108 1 f75"/>
                <a:gd name="f135" fmla="*/ f109 1 f76"/>
                <a:gd name="f136" fmla="*/ f110 1 f75"/>
                <a:gd name="f137" fmla="*/ f111 1 f76"/>
                <a:gd name="f138" fmla="*/ f112 1 f75"/>
                <a:gd name="f139" fmla="*/ f113 1 f76"/>
                <a:gd name="f140" fmla="*/ f114 1 f75"/>
                <a:gd name="f141" fmla="*/ f115 1 f76"/>
                <a:gd name="f142" fmla="*/ f116 1 f75"/>
                <a:gd name="f143" fmla="*/ f117 1 f76"/>
                <a:gd name="f144" fmla="*/ f118 1 f75"/>
                <a:gd name="f145" fmla="*/ f119 1 f76"/>
                <a:gd name="f146" fmla="*/ f120 1 f75"/>
                <a:gd name="f147" fmla="*/ f121 1 f76"/>
                <a:gd name="f148" fmla="*/ f122 f66 1"/>
                <a:gd name="f149" fmla="*/ f123 f66 1"/>
                <a:gd name="f150" fmla="*/ f125 f67 1"/>
                <a:gd name="f151" fmla="*/ f124 f67 1"/>
                <a:gd name="f152" fmla="*/ f126 f66 1"/>
                <a:gd name="f153" fmla="*/ f127 f67 1"/>
                <a:gd name="f154" fmla="*/ f128 f66 1"/>
                <a:gd name="f155" fmla="*/ f129 f67 1"/>
                <a:gd name="f156" fmla="*/ f130 f66 1"/>
                <a:gd name="f157" fmla="*/ f131 f67 1"/>
                <a:gd name="f158" fmla="*/ f132 f66 1"/>
                <a:gd name="f159" fmla="*/ f133 f67 1"/>
                <a:gd name="f160" fmla="*/ f134 f66 1"/>
                <a:gd name="f161" fmla="*/ f135 f67 1"/>
                <a:gd name="f162" fmla="*/ f136 f66 1"/>
                <a:gd name="f163" fmla="*/ f137 f67 1"/>
                <a:gd name="f164" fmla="*/ f138 f66 1"/>
                <a:gd name="f165" fmla="*/ f139 f67 1"/>
                <a:gd name="f166" fmla="*/ f140 f66 1"/>
                <a:gd name="f167" fmla="*/ f141 f67 1"/>
                <a:gd name="f168" fmla="*/ f142 f66 1"/>
                <a:gd name="f169" fmla="*/ f143 f67 1"/>
                <a:gd name="f170" fmla="*/ f144 f66 1"/>
                <a:gd name="f171" fmla="*/ f145 f67 1"/>
                <a:gd name="f172" fmla="*/ f146 f66 1"/>
                <a:gd name="f173" fmla="*/ f14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52" y="f153"/>
                </a:cxn>
                <a:cxn ang="f99">
                  <a:pos x="f154" y="f155"/>
                </a:cxn>
                <a:cxn ang="f99">
                  <a:pos x="f156" y="f157"/>
                </a:cxn>
                <a:cxn ang="f99">
                  <a:pos x="f158" y="f159"/>
                </a:cxn>
                <a:cxn ang="f99">
                  <a:pos x="f160" y="f161"/>
                </a:cxn>
                <a:cxn ang="f99">
                  <a:pos x="f162" y="f163"/>
                </a:cxn>
                <a:cxn ang="f99">
                  <a:pos x="f164" y="f165"/>
                </a:cxn>
                <a:cxn ang="f99">
                  <a:pos x="f166" y="f167"/>
                </a:cxn>
                <a:cxn ang="f99">
                  <a:pos x="f168" y="f169"/>
                </a:cxn>
                <a:cxn ang="f99">
                  <a:pos x="f170" y="f171"/>
                </a:cxn>
                <a:cxn ang="f99">
                  <a:pos x="f172" y="f173"/>
                </a:cxn>
                <a:cxn ang="f99">
                  <a:pos x="f152" y="f153"/>
                </a:cxn>
              </a:cxnLst>
              <a:rect l="f148" t="f151" r="f149" b="f150"/>
              <a:pathLst>
                <a:path w="219" h="57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7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5" y="f27"/>
                    <a:pt x="f28" y="f29"/>
                    <a:pt x="f30" y="f31"/>
                  </a:cubicBezTo>
                  <a:cubicBezTo>
                    <a:pt x="f5" y="f14"/>
                    <a:pt x="f32" y="f30"/>
                    <a:pt x="f33" y="f34"/>
                  </a:cubicBezTo>
                  <a:cubicBezTo>
                    <a:pt x="f35" y="f5"/>
                    <a:pt x="f36" y="f5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6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8" y="f62"/>
                    <a:pt x="f63" y="f64"/>
                    <a:pt x="f8" y="f9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D394A25C-AA0D-7315-5FC4-C78E083E48A4}"/>
                </a:ext>
              </a:extLst>
            </p:cNvPr>
            <p:cNvSpPr/>
            <p:nvPr/>
          </p:nvSpPr>
          <p:spPr>
            <a:xfrm>
              <a:off x="8866186" y="4654552"/>
              <a:ext cx="188915" cy="2984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3"/>
                <a:gd name="f7" fmla="val 953"/>
                <a:gd name="f8" fmla="val 216"/>
                <a:gd name="f9" fmla="val 96"/>
                <a:gd name="f10" fmla="val 233"/>
                <a:gd name="f11" fmla="val 249"/>
                <a:gd name="f12" fmla="val 266"/>
                <a:gd name="f13" fmla="val 309"/>
                <a:gd name="f14" fmla="val 100"/>
                <a:gd name="f15" fmla="val 350"/>
                <a:gd name="f16" fmla="val 97"/>
                <a:gd name="f17" fmla="val 379"/>
                <a:gd name="f18" fmla="val 60"/>
                <a:gd name="f19" fmla="val 427"/>
                <a:gd name="f20" fmla="val 1"/>
                <a:gd name="f21" fmla="val 498"/>
                <a:gd name="f22" fmla="val 546"/>
                <a:gd name="f23" fmla="val 562"/>
                <a:gd name="f24" fmla="val 79"/>
                <a:gd name="f25" fmla="val 575"/>
                <a:gd name="f26" fmla="val 584"/>
                <a:gd name="f27" fmla="val 123"/>
                <a:gd name="f28" fmla="val 143"/>
                <a:gd name="f29" fmla="val 589"/>
                <a:gd name="f30" fmla="val 159"/>
                <a:gd name="f31" fmla="val 573"/>
                <a:gd name="f32" fmla="val 167"/>
                <a:gd name="f33" fmla="val 557"/>
                <a:gd name="f34" fmla="val 174"/>
                <a:gd name="f35" fmla="val 543"/>
                <a:gd name="f36" fmla="val 168"/>
                <a:gd name="f37" fmla="val 533"/>
                <a:gd name="f38" fmla="val 147"/>
                <a:gd name="f39" fmla="val 524"/>
                <a:gd name="f40" fmla="val 127"/>
                <a:gd name="f41" fmla="val 513"/>
                <a:gd name="f42" fmla="val 107"/>
                <a:gd name="f43" fmla="val 497"/>
                <a:gd name="f44" fmla="val 90"/>
                <a:gd name="f45" fmla="val 474"/>
                <a:gd name="f46" fmla="val 66"/>
                <a:gd name="f47" fmla="val 448"/>
                <a:gd name="f48" fmla="val 65"/>
                <a:gd name="f49" fmla="val 429"/>
                <a:gd name="f50" fmla="val 91"/>
                <a:gd name="f51" fmla="val 393"/>
                <a:gd name="f52" fmla="val 139"/>
                <a:gd name="f53" fmla="val 343"/>
                <a:gd name="f54" fmla="val 153"/>
                <a:gd name="f55" fmla="val 287"/>
                <a:gd name="f56" fmla="val 155"/>
                <a:gd name="f57" fmla="val 156"/>
                <a:gd name="f58" fmla="val 251"/>
                <a:gd name="f59" fmla="val 255"/>
                <a:gd name="f60" fmla="val 194"/>
                <a:gd name="f61" fmla="val 261"/>
                <a:gd name="f62" fmla="val 250"/>
                <a:gd name="f63" fmla="val 297"/>
                <a:gd name="f64" fmla="val 347"/>
                <a:gd name="f65" fmla="val 326"/>
                <a:gd name="f66" fmla="val 388"/>
                <a:gd name="f67" fmla="val 428"/>
                <a:gd name="f68" fmla="val 372"/>
                <a:gd name="f69" fmla="val 462"/>
                <a:gd name="f70" fmla="val 390"/>
                <a:gd name="f71" fmla="val 482"/>
                <a:gd name="f72" fmla="val 408"/>
                <a:gd name="f73" fmla="val 499"/>
                <a:gd name="f74" fmla="val 436"/>
                <a:gd name="f75" fmla="val 506"/>
                <a:gd name="f76" fmla="val 490"/>
                <a:gd name="f77" fmla="val 519"/>
                <a:gd name="f78" fmla="val 532"/>
                <a:gd name="f79" fmla="val 586"/>
                <a:gd name="f80" fmla="val 525"/>
                <a:gd name="f81" fmla="val 640"/>
                <a:gd name="f82" fmla="val 523"/>
                <a:gd name="f83" fmla="val 656"/>
                <a:gd name="f84" fmla="val 510"/>
                <a:gd name="f85" fmla="val 668"/>
                <a:gd name="f86" fmla="val 495"/>
                <a:gd name="f87" fmla="val 667"/>
                <a:gd name="f88" fmla="val 478"/>
                <a:gd name="f89" fmla="val 665"/>
                <a:gd name="f90" fmla="val 468"/>
                <a:gd name="f91" fmla="val 655"/>
                <a:gd name="f92" fmla="val 469"/>
                <a:gd name="f93" fmla="val 637"/>
                <a:gd name="f94" fmla="val 470"/>
                <a:gd name="f95" fmla="val 610"/>
                <a:gd name="f96" fmla="val 459"/>
                <a:gd name="f97" fmla="val 588"/>
                <a:gd name="f98" fmla="val 439"/>
                <a:gd name="f99" fmla="val 571"/>
                <a:gd name="f100" fmla="val 434"/>
                <a:gd name="f101" fmla="val 567"/>
                <a:gd name="f102" fmla="val 422"/>
                <a:gd name="f103" fmla="val 561"/>
                <a:gd name="f104" fmla="val 382"/>
                <a:gd name="f105" fmla="val 554"/>
                <a:gd name="f106" fmla="val 354"/>
                <a:gd name="f107" fmla="val 529"/>
                <a:gd name="f108" fmla="val 329"/>
                <a:gd name="f109" fmla="val 318"/>
                <a:gd name="f110" fmla="val 486"/>
                <a:gd name="f111" fmla="val 315"/>
                <a:gd name="f112" fmla="val 311"/>
                <a:gd name="f113" fmla="val 503"/>
                <a:gd name="f114" fmla="val 302"/>
                <a:gd name="f115" fmla="val 528"/>
                <a:gd name="f116" fmla="val 290"/>
                <a:gd name="f117" fmla="val 552"/>
                <a:gd name="f118" fmla="val 273"/>
                <a:gd name="f119" fmla="val 582"/>
                <a:gd name="f120" fmla="val 265"/>
                <a:gd name="f121" fmla="val 592"/>
                <a:gd name="f122" fmla="val 267"/>
                <a:gd name="f123" fmla="val 603"/>
                <a:gd name="f124" fmla="val 274"/>
                <a:gd name="f125" fmla="val 642"/>
                <a:gd name="f126" fmla="val 293"/>
                <a:gd name="f127" fmla="val 674"/>
                <a:gd name="f128" fmla="val 705"/>
                <a:gd name="f129" fmla="val 324"/>
                <a:gd name="f130" fmla="val 718"/>
                <a:gd name="f131" fmla="val 337"/>
                <a:gd name="f132" fmla="val 715"/>
                <a:gd name="f133" fmla="val 349"/>
                <a:gd name="f134" fmla="val 713"/>
                <a:gd name="f135" fmla="val 380"/>
                <a:gd name="f136" fmla="val 706"/>
                <a:gd name="f137" fmla="val 410"/>
                <a:gd name="f138" fmla="val 697"/>
                <a:gd name="f139" fmla="val 442"/>
                <a:gd name="f140" fmla="val 703"/>
                <a:gd name="f141" fmla="val 507"/>
                <a:gd name="f142" fmla="val 714"/>
                <a:gd name="f143" fmla="val 793"/>
                <a:gd name="f144" fmla="val 852"/>
                <a:gd name="f145" fmla="val 864"/>
                <a:gd name="f146" fmla="val 517"/>
                <a:gd name="f147" fmla="val 876"/>
                <a:gd name="f148" fmla="val 502"/>
                <a:gd name="f149" fmla="val 879"/>
                <a:gd name="f150" fmla="val 479"/>
                <a:gd name="f151" fmla="val 883"/>
                <a:gd name="f152" fmla="val 463"/>
                <a:gd name="f153" fmla="val 471"/>
                <a:gd name="f154" fmla="val 842"/>
                <a:gd name="f155" fmla="val 487"/>
                <a:gd name="f156" fmla="val 788"/>
                <a:gd name="f157" fmla="val 460"/>
                <a:gd name="f158" fmla="val 754"/>
                <a:gd name="f159" fmla="val 404"/>
                <a:gd name="f160" fmla="val 759"/>
                <a:gd name="f161" fmla="val 401"/>
                <a:gd name="f162" fmla="val 397"/>
                <a:gd name="f163" fmla="val 760"/>
                <a:gd name="f164" fmla="val 394"/>
                <a:gd name="f165" fmla="val 364"/>
                <a:gd name="f166" fmla="val 767"/>
                <a:gd name="f167" fmla="val 375"/>
                <a:gd name="f168" fmla="val 795"/>
                <a:gd name="f169" fmla="val 834"/>
                <a:gd name="f170" fmla="val 387"/>
                <a:gd name="f171" fmla="val 872"/>
                <a:gd name="f172" fmla="val 910"/>
                <a:gd name="f173" fmla="val 367"/>
                <a:gd name="f174" fmla="val 917"/>
                <a:gd name="f175" fmla="val 362"/>
                <a:gd name="f176" fmla="val 924"/>
                <a:gd name="f177" fmla="val 357"/>
                <a:gd name="f178" fmla="val 931"/>
                <a:gd name="f179" fmla="val 344"/>
                <a:gd name="f180" fmla="val 948"/>
                <a:gd name="f181" fmla="val 312"/>
                <a:gd name="f182" fmla="val 943"/>
                <a:gd name="f183" fmla="val 299"/>
                <a:gd name="f184" fmla="val 933"/>
                <a:gd name="f185" fmla="val 298"/>
                <a:gd name="f186" fmla="val 918"/>
                <a:gd name="f187" fmla="val 899"/>
                <a:gd name="f188" fmla="val 894"/>
                <a:gd name="f189" fmla="val 308"/>
                <a:gd name="f190" fmla="val 888"/>
                <a:gd name="f191" fmla="val 310"/>
                <a:gd name="f192" fmla="val 327"/>
                <a:gd name="f193" fmla="val 847"/>
                <a:gd name="f194" fmla="val 316"/>
                <a:gd name="f195" fmla="val 814"/>
                <a:gd name="f196" fmla="val 295"/>
                <a:gd name="f197" fmla="val 786"/>
                <a:gd name="f198" fmla="val 747"/>
                <a:gd name="f199" fmla="val 234"/>
                <a:gd name="f200" fmla="val 710"/>
                <a:gd name="f201" fmla="val 215"/>
                <a:gd name="f202" fmla="val 664"/>
                <a:gd name="f203" fmla="val 211"/>
                <a:gd name="f204" fmla="val 653"/>
                <a:gd name="f205" fmla="val 204"/>
                <a:gd name="f206" fmla="val 197"/>
                <a:gd name="f207" fmla="val 662"/>
                <a:gd name="f208" fmla="val 675"/>
                <a:gd name="f209" fmla="val 163"/>
                <a:gd name="f210" fmla="val 688"/>
                <a:gd name="f211" fmla="val 144"/>
                <a:gd name="f212" fmla="val 698"/>
                <a:gd name="f213" fmla="val 129"/>
                <a:gd name="f214" fmla="val 114"/>
                <a:gd name="f215" fmla="val 707"/>
                <a:gd name="f216" fmla="val 696"/>
                <a:gd name="f217" fmla="val 77"/>
                <a:gd name="f218" fmla="val 678"/>
                <a:gd name="f219" fmla="val 80"/>
                <a:gd name="f220" fmla="val 649"/>
                <a:gd name="f221" fmla="val 108"/>
                <a:gd name="f222" fmla="val 632"/>
                <a:gd name="f223" fmla="val 126"/>
                <a:gd name="f224" fmla="val 620"/>
                <a:gd name="f225" fmla="val 145"/>
                <a:gd name="f226" fmla="val 608"/>
                <a:gd name="f227" fmla="val 161"/>
                <a:gd name="f228" fmla="val 594"/>
                <a:gd name="f229" fmla="val 207"/>
                <a:gd name="f230" fmla="val 247"/>
                <a:gd name="f231" fmla="val 258"/>
                <a:gd name="f232" fmla="val 446"/>
                <a:gd name="f233" fmla="val 262"/>
                <a:gd name="f234" fmla="val 400"/>
                <a:gd name="f235" fmla="val 378"/>
                <a:gd name="f236" fmla="val 239"/>
                <a:gd name="f237" fmla="val 224"/>
                <a:gd name="f238" fmla="val 213"/>
                <a:gd name="f239" fmla="val 296"/>
                <a:gd name="f240" fmla="val 208"/>
                <a:gd name="f241" fmla="val 285"/>
                <a:gd name="f242" fmla="val 203"/>
                <a:gd name="f243" fmla="val 282"/>
                <a:gd name="f244" fmla="val 192"/>
                <a:gd name="f245" fmla="val 170"/>
                <a:gd name="f246" fmla="val 320"/>
                <a:gd name="f247" fmla="val 116"/>
                <a:gd name="f248" fmla="val 323"/>
                <a:gd name="f249" fmla="val 86"/>
                <a:gd name="f250" fmla="val 325"/>
                <a:gd name="f251" fmla="val 76"/>
                <a:gd name="f252" fmla="val 359"/>
                <a:gd name="f253" fmla="val 87"/>
                <a:gd name="f254" fmla="val 92"/>
                <a:gd name="f255" fmla="val 389"/>
                <a:gd name="f256" fmla="val 94"/>
                <a:gd name="f257" fmla="val 407"/>
                <a:gd name="f258" fmla="val 93"/>
                <a:gd name="f259" fmla="val 423"/>
                <a:gd name="f260" fmla="val 435"/>
                <a:gd name="f261" fmla="val 71"/>
                <a:gd name="f262" fmla="val 441"/>
                <a:gd name="f263" fmla="val 56"/>
                <a:gd name="f264" fmla="val 42"/>
                <a:gd name="f265" fmla="val 31"/>
                <a:gd name="f266" fmla="val 431"/>
                <a:gd name="f267" fmla="val 21"/>
                <a:gd name="f268" fmla="val 420"/>
                <a:gd name="f269" fmla="val 15"/>
                <a:gd name="f270" fmla="val 12"/>
                <a:gd name="f271" fmla="val 59"/>
                <a:gd name="f272" fmla="val 70"/>
                <a:gd name="f273" fmla="val 256"/>
                <a:gd name="f274" fmla="val 82"/>
                <a:gd name="f275" fmla="val 252"/>
                <a:gd name="f276" fmla="val 149"/>
                <a:gd name="f277" fmla="val 242"/>
                <a:gd name="f278" fmla="val 191"/>
                <a:gd name="f279" fmla="val 202"/>
                <a:gd name="f280" fmla="val 188"/>
                <a:gd name="f281" fmla="val 142"/>
                <a:gd name="f282" fmla="val 138"/>
                <a:gd name="f283" fmla="val 134"/>
                <a:gd name="f284" fmla="val 130"/>
                <a:gd name="f285" fmla="val 189"/>
                <a:gd name="f286" fmla="val 106"/>
                <a:gd name="f287" fmla="val 193"/>
                <a:gd name="f288" fmla="val 102"/>
                <a:gd name="f289" fmla="+- 0 0 -90"/>
                <a:gd name="f290" fmla="*/ f3 1 593"/>
                <a:gd name="f291" fmla="*/ f4 1 953"/>
                <a:gd name="f292" fmla="val f5"/>
                <a:gd name="f293" fmla="val f6"/>
                <a:gd name="f294" fmla="val f7"/>
                <a:gd name="f295" fmla="*/ f289 f0 1"/>
                <a:gd name="f296" fmla="+- f294 0 f292"/>
                <a:gd name="f297" fmla="+- f293 0 f292"/>
                <a:gd name="f298" fmla="*/ f295 1 f2"/>
                <a:gd name="f299" fmla="*/ f297 1 593"/>
                <a:gd name="f300" fmla="*/ f296 1 953"/>
                <a:gd name="f301" fmla="*/ 216 f297 1"/>
                <a:gd name="f302" fmla="*/ 96 f296 1"/>
                <a:gd name="f303" fmla="*/ 266 f297 1"/>
                <a:gd name="f304" fmla="*/ 379 f297 1"/>
                <a:gd name="f305" fmla="*/ 60 f296 1"/>
                <a:gd name="f306" fmla="*/ 546 f297 1"/>
                <a:gd name="f307" fmla="*/ 584 f297 1"/>
                <a:gd name="f308" fmla="*/ 123 f296 1"/>
                <a:gd name="f309" fmla="*/ 573 f297 1"/>
                <a:gd name="f310" fmla="*/ 167 f296 1"/>
                <a:gd name="f311" fmla="*/ 533 f297 1"/>
                <a:gd name="f312" fmla="*/ 147 f296 1"/>
                <a:gd name="f313" fmla="*/ 497 f297 1"/>
                <a:gd name="f314" fmla="*/ 90 f296 1"/>
                <a:gd name="f315" fmla="*/ 429 f297 1"/>
                <a:gd name="f316" fmla="*/ 91 f296 1"/>
                <a:gd name="f317" fmla="*/ 287 f297 1"/>
                <a:gd name="f318" fmla="*/ 155 f296 1"/>
                <a:gd name="f319" fmla="*/ 255 f297 1"/>
                <a:gd name="f320" fmla="*/ 194 f296 1"/>
                <a:gd name="f321" fmla="*/ 309 f297 1"/>
                <a:gd name="f322" fmla="*/ 347 f296 1"/>
                <a:gd name="f323" fmla="*/ 372 f297 1"/>
                <a:gd name="f324" fmla="*/ 462 f296 1"/>
                <a:gd name="f325" fmla="*/ 436 f297 1"/>
                <a:gd name="f326" fmla="*/ 506 f296 1"/>
                <a:gd name="f327" fmla="*/ 525 f297 1"/>
                <a:gd name="f328" fmla="*/ 640 f296 1"/>
                <a:gd name="f329" fmla="*/ 495 f297 1"/>
                <a:gd name="f330" fmla="*/ 667 f296 1"/>
                <a:gd name="f331" fmla="*/ 469 f297 1"/>
                <a:gd name="f332" fmla="*/ 637 f296 1"/>
                <a:gd name="f333" fmla="*/ 439 f297 1"/>
                <a:gd name="f334" fmla="*/ 571 f296 1"/>
                <a:gd name="f335" fmla="*/ 422 f297 1"/>
                <a:gd name="f336" fmla="*/ 561 f296 1"/>
                <a:gd name="f337" fmla="*/ 329 f297 1"/>
                <a:gd name="f338" fmla="*/ 499 f296 1"/>
                <a:gd name="f339" fmla="*/ 311 f297 1"/>
                <a:gd name="f340" fmla="*/ 503 f296 1"/>
                <a:gd name="f341" fmla="*/ 273 f297 1"/>
                <a:gd name="f342" fmla="*/ 573 f296 1"/>
                <a:gd name="f343" fmla="*/ 267 f297 1"/>
                <a:gd name="f344" fmla="*/ 603 f296 1"/>
                <a:gd name="f345" fmla="*/ 315 f297 1"/>
                <a:gd name="f346" fmla="*/ 705 f296 1"/>
                <a:gd name="f347" fmla="*/ 349 f297 1"/>
                <a:gd name="f348" fmla="*/ 713 f296 1"/>
                <a:gd name="f349" fmla="*/ 442 f297 1"/>
                <a:gd name="f350" fmla="*/ 703 f296 1"/>
                <a:gd name="f351" fmla="*/ 529 f297 1"/>
                <a:gd name="f352" fmla="*/ 852 f296 1"/>
                <a:gd name="f353" fmla="*/ 502 f297 1"/>
                <a:gd name="f354" fmla="*/ 879 f296 1"/>
                <a:gd name="f355" fmla="*/ 471 f297 1"/>
                <a:gd name="f356" fmla="*/ 842 f296 1"/>
                <a:gd name="f357" fmla="*/ 404 f297 1"/>
                <a:gd name="f358" fmla="*/ 759 f296 1"/>
                <a:gd name="f359" fmla="*/ 394 f297 1"/>
                <a:gd name="f360" fmla="*/ 760 f296 1"/>
                <a:gd name="f361" fmla="*/ 375 f297 1"/>
                <a:gd name="f362" fmla="*/ 795 f296 1"/>
                <a:gd name="f363" fmla="*/ 910 f296 1"/>
                <a:gd name="f364" fmla="*/ 357 f297 1"/>
                <a:gd name="f365" fmla="*/ 931 f296 1"/>
                <a:gd name="f366" fmla="*/ 312 f297 1"/>
                <a:gd name="f367" fmla="*/ 943 f296 1"/>
                <a:gd name="f368" fmla="*/ 899 f296 1"/>
                <a:gd name="f369" fmla="*/ 310 f297 1"/>
                <a:gd name="f370" fmla="*/ 883 f296 1"/>
                <a:gd name="f371" fmla="*/ 295 f297 1"/>
                <a:gd name="f372" fmla="*/ 786 f296 1"/>
                <a:gd name="f373" fmla="*/ 215 f297 1"/>
                <a:gd name="f374" fmla="*/ 664 f296 1"/>
                <a:gd name="f375" fmla="*/ 197 f297 1"/>
                <a:gd name="f376" fmla="*/ 662 f296 1"/>
                <a:gd name="f377" fmla="*/ 144 f297 1"/>
                <a:gd name="f378" fmla="*/ 698 f296 1"/>
                <a:gd name="f379" fmla="*/ 100 f297 1"/>
                <a:gd name="f380" fmla="*/ 696 f296 1"/>
                <a:gd name="f381" fmla="*/ 108 f297 1"/>
                <a:gd name="f382" fmla="*/ 632 f296 1"/>
                <a:gd name="f383" fmla="*/ 161 f297 1"/>
                <a:gd name="f384" fmla="*/ 594 f296 1"/>
                <a:gd name="f385" fmla="*/ 258 f297 1"/>
                <a:gd name="f386" fmla="*/ 446 f296 1"/>
                <a:gd name="f387" fmla="*/ 250 f297 1"/>
                <a:gd name="f388" fmla="*/ 378 f296 1"/>
                <a:gd name="f389" fmla="*/ 213 f297 1"/>
                <a:gd name="f390" fmla="*/ 296 f296 1"/>
                <a:gd name="f391" fmla="*/ 192 f297 1"/>
                <a:gd name="f392" fmla="*/ 290 f296 1"/>
                <a:gd name="f393" fmla="*/ 116 f297 1"/>
                <a:gd name="f394" fmla="*/ 323 f296 1"/>
                <a:gd name="f395" fmla="*/ 87 f297 1"/>
                <a:gd name="f396" fmla="*/ 380 f296 1"/>
                <a:gd name="f397" fmla="*/ 94 f297 1"/>
                <a:gd name="f398" fmla="*/ 407 f296 1"/>
                <a:gd name="f399" fmla="*/ 71 f297 1"/>
                <a:gd name="f400" fmla="*/ 441 f296 1"/>
                <a:gd name="f401" fmla="*/ 31 f297 1"/>
                <a:gd name="f402" fmla="*/ 431 f296 1"/>
                <a:gd name="f403" fmla="*/ 12 f297 1"/>
                <a:gd name="f404" fmla="*/ 394 f296 1"/>
                <a:gd name="f405" fmla="*/ 59 f297 1"/>
                <a:gd name="f406" fmla="*/ 262 f296 1"/>
                <a:gd name="f407" fmla="*/ 250 f296 1"/>
                <a:gd name="f408" fmla="*/ 188 f297 1"/>
                <a:gd name="f409" fmla="*/ 142 f296 1"/>
                <a:gd name="f410" fmla="*/ 130 f296 1"/>
                <a:gd name="f411" fmla="+- f298 0 f1"/>
                <a:gd name="f412" fmla="*/ f301 1 593"/>
                <a:gd name="f413" fmla="*/ f302 1 953"/>
                <a:gd name="f414" fmla="*/ f303 1 593"/>
                <a:gd name="f415" fmla="*/ f304 1 593"/>
                <a:gd name="f416" fmla="*/ f305 1 953"/>
                <a:gd name="f417" fmla="*/ f306 1 593"/>
                <a:gd name="f418" fmla="*/ f307 1 593"/>
                <a:gd name="f419" fmla="*/ f308 1 953"/>
                <a:gd name="f420" fmla="*/ f309 1 593"/>
                <a:gd name="f421" fmla="*/ f310 1 953"/>
                <a:gd name="f422" fmla="*/ f311 1 593"/>
                <a:gd name="f423" fmla="*/ f312 1 953"/>
                <a:gd name="f424" fmla="*/ f313 1 593"/>
                <a:gd name="f425" fmla="*/ f314 1 953"/>
                <a:gd name="f426" fmla="*/ f315 1 593"/>
                <a:gd name="f427" fmla="*/ f316 1 953"/>
                <a:gd name="f428" fmla="*/ f317 1 593"/>
                <a:gd name="f429" fmla="*/ f318 1 953"/>
                <a:gd name="f430" fmla="*/ f319 1 593"/>
                <a:gd name="f431" fmla="*/ f320 1 953"/>
                <a:gd name="f432" fmla="*/ f321 1 593"/>
                <a:gd name="f433" fmla="*/ f322 1 953"/>
                <a:gd name="f434" fmla="*/ f323 1 593"/>
                <a:gd name="f435" fmla="*/ f324 1 953"/>
                <a:gd name="f436" fmla="*/ f325 1 593"/>
                <a:gd name="f437" fmla="*/ f326 1 953"/>
                <a:gd name="f438" fmla="*/ f327 1 593"/>
                <a:gd name="f439" fmla="*/ f328 1 953"/>
                <a:gd name="f440" fmla="*/ f329 1 593"/>
                <a:gd name="f441" fmla="*/ f330 1 953"/>
                <a:gd name="f442" fmla="*/ f331 1 593"/>
                <a:gd name="f443" fmla="*/ f332 1 953"/>
                <a:gd name="f444" fmla="*/ f333 1 593"/>
                <a:gd name="f445" fmla="*/ f334 1 953"/>
                <a:gd name="f446" fmla="*/ f335 1 593"/>
                <a:gd name="f447" fmla="*/ f336 1 953"/>
                <a:gd name="f448" fmla="*/ f337 1 593"/>
                <a:gd name="f449" fmla="*/ f338 1 953"/>
                <a:gd name="f450" fmla="*/ f339 1 593"/>
                <a:gd name="f451" fmla="*/ f340 1 953"/>
                <a:gd name="f452" fmla="*/ f341 1 593"/>
                <a:gd name="f453" fmla="*/ f342 1 953"/>
                <a:gd name="f454" fmla="*/ f343 1 593"/>
                <a:gd name="f455" fmla="*/ f344 1 953"/>
                <a:gd name="f456" fmla="*/ f345 1 593"/>
                <a:gd name="f457" fmla="*/ f346 1 953"/>
                <a:gd name="f458" fmla="*/ f347 1 593"/>
                <a:gd name="f459" fmla="*/ f348 1 953"/>
                <a:gd name="f460" fmla="*/ f349 1 593"/>
                <a:gd name="f461" fmla="*/ f350 1 953"/>
                <a:gd name="f462" fmla="*/ f351 1 593"/>
                <a:gd name="f463" fmla="*/ f352 1 953"/>
                <a:gd name="f464" fmla="*/ f353 1 593"/>
                <a:gd name="f465" fmla="*/ f354 1 953"/>
                <a:gd name="f466" fmla="*/ f355 1 593"/>
                <a:gd name="f467" fmla="*/ f356 1 953"/>
                <a:gd name="f468" fmla="*/ f357 1 593"/>
                <a:gd name="f469" fmla="*/ f358 1 953"/>
                <a:gd name="f470" fmla="*/ f359 1 593"/>
                <a:gd name="f471" fmla="*/ f360 1 953"/>
                <a:gd name="f472" fmla="*/ f361 1 593"/>
                <a:gd name="f473" fmla="*/ f362 1 953"/>
                <a:gd name="f474" fmla="*/ f363 1 953"/>
                <a:gd name="f475" fmla="*/ f364 1 593"/>
                <a:gd name="f476" fmla="*/ f365 1 953"/>
                <a:gd name="f477" fmla="*/ f366 1 593"/>
                <a:gd name="f478" fmla="*/ f367 1 953"/>
                <a:gd name="f479" fmla="*/ f368 1 953"/>
                <a:gd name="f480" fmla="*/ f369 1 593"/>
                <a:gd name="f481" fmla="*/ f370 1 953"/>
                <a:gd name="f482" fmla="*/ f371 1 593"/>
                <a:gd name="f483" fmla="*/ f372 1 953"/>
                <a:gd name="f484" fmla="*/ f373 1 593"/>
                <a:gd name="f485" fmla="*/ f374 1 953"/>
                <a:gd name="f486" fmla="*/ f375 1 593"/>
                <a:gd name="f487" fmla="*/ f376 1 953"/>
                <a:gd name="f488" fmla="*/ f377 1 593"/>
                <a:gd name="f489" fmla="*/ f378 1 953"/>
                <a:gd name="f490" fmla="*/ f379 1 593"/>
                <a:gd name="f491" fmla="*/ f380 1 953"/>
                <a:gd name="f492" fmla="*/ f381 1 593"/>
                <a:gd name="f493" fmla="*/ f382 1 953"/>
                <a:gd name="f494" fmla="*/ f383 1 593"/>
                <a:gd name="f495" fmla="*/ f384 1 953"/>
                <a:gd name="f496" fmla="*/ f385 1 593"/>
                <a:gd name="f497" fmla="*/ f386 1 953"/>
                <a:gd name="f498" fmla="*/ f387 1 593"/>
                <a:gd name="f499" fmla="*/ f388 1 953"/>
                <a:gd name="f500" fmla="*/ f389 1 593"/>
                <a:gd name="f501" fmla="*/ f390 1 953"/>
                <a:gd name="f502" fmla="*/ f391 1 593"/>
                <a:gd name="f503" fmla="*/ f392 1 953"/>
                <a:gd name="f504" fmla="*/ f393 1 593"/>
                <a:gd name="f505" fmla="*/ f394 1 953"/>
                <a:gd name="f506" fmla="*/ f395 1 593"/>
                <a:gd name="f507" fmla="*/ f396 1 953"/>
                <a:gd name="f508" fmla="*/ f397 1 593"/>
                <a:gd name="f509" fmla="*/ f398 1 953"/>
                <a:gd name="f510" fmla="*/ f399 1 593"/>
                <a:gd name="f511" fmla="*/ f400 1 953"/>
                <a:gd name="f512" fmla="*/ f401 1 593"/>
                <a:gd name="f513" fmla="*/ f402 1 953"/>
                <a:gd name="f514" fmla="*/ f403 1 593"/>
                <a:gd name="f515" fmla="*/ f404 1 953"/>
                <a:gd name="f516" fmla="*/ f405 1 593"/>
                <a:gd name="f517" fmla="*/ f406 1 953"/>
                <a:gd name="f518" fmla="*/ f407 1 953"/>
                <a:gd name="f519" fmla="*/ f408 1 593"/>
                <a:gd name="f520" fmla="*/ f409 1 953"/>
                <a:gd name="f521" fmla="*/ f410 1 953"/>
                <a:gd name="f522" fmla="*/ 0 1 f299"/>
                <a:gd name="f523" fmla="*/ f293 1 f299"/>
                <a:gd name="f524" fmla="*/ 0 1 f300"/>
                <a:gd name="f525" fmla="*/ f294 1 f300"/>
                <a:gd name="f526" fmla="*/ f412 1 f299"/>
                <a:gd name="f527" fmla="*/ f413 1 f300"/>
                <a:gd name="f528" fmla="*/ f414 1 f299"/>
                <a:gd name="f529" fmla="*/ f415 1 f299"/>
                <a:gd name="f530" fmla="*/ f416 1 f300"/>
                <a:gd name="f531" fmla="*/ f417 1 f299"/>
                <a:gd name="f532" fmla="*/ f418 1 f299"/>
                <a:gd name="f533" fmla="*/ f419 1 f300"/>
                <a:gd name="f534" fmla="*/ f420 1 f299"/>
                <a:gd name="f535" fmla="*/ f421 1 f300"/>
                <a:gd name="f536" fmla="*/ f422 1 f299"/>
                <a:gd name="f537" fmla="*/ f423 1 f300"/>
                <a:gd name="f538" fmla="*/ f424 1 f299"/>
                <a:gd name="f539" fmla="*/ f425 1 f300"/>
                <a:gd name="f540" fmla="*/ f426 1 f299"/>
                <a:gd name="f541" fmla="*/ f427 1 f300"/>
                <a:gd name="f542" fmla="*/ f428 1 f299"/>
                <a:gd name="f543" fmla="*/ f429 1 f300"/>
                <a:gd name="f544" fmla="*/ f430 1 f299"/>
                <a:gd name="f545" fmla="*/ f431 1 f300"/>
                <a:gd name="f546" fmla="*/ f432 1 f299"/>
                <a:gd name="f547" fmla="*/ f433 1 f300"/>
                <a:gd name="f548" fmla="*/ f434 1 f299"/>
                <a:gd name="f549" fmla="*/ f435 1 f300"/>
                <a:gd name="f550" fmla="*/ f436 1 f299"/>
                <a:gd name="f551" fmla="*/ f437 1 f300"/>
                <a:gd name="f552" fmla="*/ f438 1 f299"/>
                <a:gd name="f553" fmla="*/ f439 1 f300"/>
                <a:gd name="f554" fmla="*/ f440 1 f299"/>
                <a:gd name="f555" fmla="*/ f441 1 f300"/>
                <a:gd name="f556" fmla="*/ f442 1 f299"/>
                <a:gd name="f557" fmla="*/ f443 1 f300"/>
                <a:gd name="f558" fmla="*/ f444 1 f299"/>
                <a:gd name="f559" fmla="*/ f445 1 f300"/>
                <a:gd name="f560" fmla="*/ f446 1 f299"/>
                <a:gd name="f561" fmla="*/ f447 1 f300"/>
                <a:gd name="f562" fmla="*/ f448 1 f299"/>
                <a:gd name="f563" fmla="*/ f449 1 f300"/>
                <a:gd name="f564" fmla="*/ f450 1 f299"/>
                <a:gd name="f565" fmla="*/ f451 1 f300"/>
                <a:gd name="f566" fmla="*/ f452 1 f299"/>
                <a:gd name="f567" fmla="*/ f453 1 f300"/>
                <a:gd name="f568" fmla="*/ f454 1 f299"/>
                <a:gd name="f569" fmla="*/ f455 1 f300"/>
                <a:gd name="f570" fmla="*/ f456 1 f299"/>
                <a:gd name="f571" fmla="*/ f457 1 f300"/>
                <a:gd name="f572" fmla="*/ f458 1 f299"/>
                <a:gd name="f573" fmla="*/ f459 1 f300"/>
                <a:gd name="f574" fmla="*/ f460 1 f299"/>
                <a:gd name="f575" fmla="*/ f461 1 f300"/>
                <a:gd name="f576" fmla="*/ f462 1 f299"/>
                <a:gd name="f577" fmla="*/ f463 1 f300"/>
                <a:gd name="f578" fmla="*/ f464 1 f299"/>
                <a:gd name="f579" fmla="*/ f465 1 f300"/>
                <a:gd name="f580" fmla="*/ f466 1 f299"/>
                <a:gd name="f581" fmla="*/ f467 1 f300"/>
                <a:gd name="f582" fmla="*/ f468 1 f299"/>
                <a:gd name="f583" fmla="*/ f469 1 f300"/>
                <a:gd name="f584" fmla="*/ f470 1 f299"/>
                <a:gd name="f585" fmla="*/ f471 1 f300"/>
                <a:gd name="f586" fmla="*/ f472 1 f299"/>
                <a:gd name="f587" fmla="*/ f473 1 f300"/>
                <a:gd name="f588" fmla="*/ f474 1 f300"/>
                <a:gd name="f589" fmla="*/ f475 1 f299"/>
                <a:gd name="f590" fmla="*/ f476 1 f300"/>
                <a:gd name="f591" fmla="*/ f477 1 f299"/>
                <a:gd name="f592" fmla="*/ f478 1 f300"/>
                <a:gd name="f593" fmla="*/ f479 1 f300"/>
                <a:gd name="f594" fmla="*/ f480 1 f299"/>
                <a:gd name="f595" fmla="*/ f481 1 f300"/>
                <a:gd name="f596" fmla="*/ f482 1 f299"/>
                <a:gd name="f597" fmla="*/ f483 1 f300"/>
                <a:gd name="f598" fmla="*/ f484 1 f299"/>
                <a:gd name="f599" fmla="*/ f485 1 f300"/>
                <a:gd name="f600" fmla="*/ f486 1 f299"/>
                <a:gd name="f601" fmla="*/ f487 1 f300"/>
                <a:gd name="f602" fmla="*/ f488 1 f299"/>
                <a:gd name="f603" fmla="*/ f489 1 f300"/>
                <a:gd name="f604" fmla="*/ f490 1 f299"/>
                <a:gd name="f605" fmla="*/ f491 1 f300"/>
                <a:gd name="f606" fmla="*/ f492 1 f299"/>
                <a:gd name="f607" fmla="*/ f493 1 f300"/>
                <a:gd name="f608" fmla="*/ f494 1 f299"/>
                <a:gd name="f609" fmla="*/ f495 1 f300"/>
                <a:gd name="f610" fmla="*/ f496 1 f299"/>
                <a:gd name="f611" fmla="*/ f497 1 f300"/>
                <a:gd name="f612" fmla="*/ f498 1 f299"/>
                <a:gd name="f613" fmla="*/ f499 1 f300"/>
                <a:gd name="f614" fmla="*/ f500 1 f299"/>
                <a:gd name="f615" fmla="*/ f501 1 f300"/>
                <a:gd name="f616" fmla="*/ f502 1 f299"/>
                <a:gd name="f617" fmla="*/ f503 1 f300"/>
                <a:gd name="f618" fmla="*/ f504 1 f299"/>
                <a:gd name="f619" fmla="*/ f505 1 f300"/>
                <a:gd name="f620" fmla="*/ f506 1 f299"/>
                <a:gd name="f621" fmla="*/ f507 1 f300"/>
                <a:gd name="f622" fmla="*/ f508 1 f299"/>
                <a:gd name="f623" fmla="*/ f509 1 f300"/>
                <a:gd name="f624" fmla="*/ f510 1 f299"/>
                <a:gd name="f625" fmla="*/ f511 1 f300"/>
                <a:gd name="f626" fmla="*/ f512 1 f299"/>
                <a:gd name="f627" fmla="*/ f513 1 f300"/>
                <a:gd name="f628" fmla="*/ f514 1 f299"/>
                <a:gd name="f629" fmla="*/ f515 1 f300"/>
                <a:gd name="f630" fmla="*/ f516 1 f299"/>
                <a:gd name="f631" fmla="*/ f517 1 f300"/>
                <a:gd name="f632" fmla="*/ f518 1 f300"/>
                <a:gd name="f633" fmla="*/ f519 1 f299"/>
                <a:gd name="f634" fmla="*/ f520 1 f300"/>
                <a:gd name="f635" fmla="*/ f521 1 f300"/>
                <a:gd name="f636" fmla="*/ f522 f290 1"/>
                <a:gd name="f637" fmla="*/ f523 f290 1"/>
                <a:gd name="f638" fmla="*/ f525 f291 1"/>
                <a:gd name="f639" fmla="*/ f524 f291 1"/>
                <a:gd name="f640" fmla="*/ f526 f290 1"/>
                <a:gd name="f641" fmla="*/ f527 f291 1"/>
                <a:gd name="f642" fmla="*/ f528 f290 1"/>
                <a:gd name="f643" fmla="*/ f529 f290 1"/>
                <a:gd name="f644" fmla="*/ f530 f291 1"/>
                <a:gd name="f645" fmla="*/ f531 f290 1"/>
                <a:gd name="f646" fmla="*/ f532 f290 1"/>
                <a:gd name="f647" fmla="*/ f533 f291 1"/>
                <a:gd name="f648" fmla="*/ f534 f290 1"/>
                <a:gd name="f649" fmla="*/ f535 f291 1"/>
                <a:gd name="f650" fmla="*/ f536 f290 1"/>
                <a:gd name="f651" fmla="*/ f537 f291 1"/>
                <a:gd name="f652" fmla="*/ f538 f290 1"/>
                <a:gd name="f653" fmla="*/ f539 f291 1"/>
                <a:gd name="f654" fmla="*/ f540 f290 1"/>
                <a:gd name="f655" fmla="*/ f541 f291 1"/>
                <a:gd name="f656" fmla="*/ f542 f290 1"/>
                <a:gd name="f657" fmla="*/ f543 f291 1"/>
                <a:gd name="f658" fmla="*/ f544 f290 1"/>
                <a:gd name="f659" fmla="*/ f545 f291 1"/>
                <a:gd name="f660" fmla="*/ f546 f290 1"/>
                <a:gd name="f661" fmla="*/ f547 f291 1"/>
                <a:gd name="f662" fmla="*/ f548 f290 1"/>
                <a:gd name="f663" fmla="*/ f549 f291 1"/>
                <a:gd name="f664" fmla="*/ f550 f290 1"/>
                <a:gd name="f665" fmla="*/ f551 f291 1"/>
                <a:gd name="f666" fmla="*/ f552 f290 1"/>
                <a:gd name="f667" fmla="*/ f553 f291 1"/>
                <a:gd name="f668" fmla="*/ f554 f290 1"/>
                <a:gd name="f669" fmla="*/ f555 f291 1"/>
                <a:gd name="f670" fmla="*/ f556 f290 1"/>
                <a:gd name="f671" fmla="*/ f557 f291 1"/>
                <a:gd name="f672" fmla="*/ f558 f290 1"/>
                <a:gd name="f673" fmla="*/ f559 f291 1"/>
                <a:gd name="f674" fmla="*/ f560 f290 1"/>
                <a:gd name="f675" fmla="*/ f561 f291 1"/>
                <a:gd name="f676" fmla="*/ f562 f290 1"/>
                <a:gd name="f677" fmla="*/ f563 f291 1"/>
                <a:gd name="f678" fmla="*/ f564 f290 1"/>
                <a:gd name="f679" fmla="*/ f565 f291 1"/>
                <a:gd name="f680" fmla="*/ f566 f290 1"/>
                <a:gd name="f681" fmla="*/ f567 f291 1"/>
                <a:gd name="f682" fmla="*/ f568 f290 1"/>
                <a:gd name="f683" fmla="*/ f569 f291 1"/>
                <a:gd name="f684" fmla="*/ f570 f290 1"/>
                <a:gd name="f685" fmla="*/ f571 f291 1"/>
                <a:gd name="f686" fmla="*/ f572 f290 1"/>
                <a:gd name="f687" fmla="*/ f573 f291 1"/>
                <a:gd name="f688" fmla="*/ f574 f290 1"/>
                <a:gd name="f689" fmla="*/ f575 f291 1"/>
                <a:gd name="f690" fmla="*/ f576 f290 1"/>
                <a:gd name="f691" fmla="*/ f577 f291 1"/>
                <a:gd name="f692" fmla="*/ f578 f290 1"/>
                <a:gd name="f693" fmla="*/ f579 f291 1"/>
                <a:gd name="f694" fmla="*/ f580 f290 1"/>
                <a:gd name="f695" fmla="*/ f581 f291 1"/>
                <a:gd name="f696" fmla="*/ f582 f290 1"/>
                <a:gd name="f697" fmla="*/ f583 f291 1"/>
                <a:gd name="f698" fmla="*/ f584 f290 1"/>
                <a:gd name="f699" fmla="*/ f585 f291 1"/>
                <a:gd name="f700" fmla="*/ f586 f290 1"/>
                <a:gd name="f701" fmla="*/ f587 f291 1"/>
                <a:gd name="f702" fmla="*/ f588 f291 1"/>
                <a:gd name="f703" fmla="*/ f589 f290 1"/>
                <a:gd name="f704" fmla="*/ f590 f291 1"/>
                <a:gd name="f705" fmla="*/ f591 f290 1"/>
                <a:gd name="f706" fmla="*/ f592 f291 1"/>
                <a:gd name="f707" fmla="*/ f593 f291 1"/>
                <a:gd name="f708" fmla="*/ f594 f290 1"/>
                <a:gd name="f709" fmla="*/ f595 f291 1"/>
                <a:gd name="f710" fmla="*/ f596 f290 1"/>
                <a:gd name="f711" fmla="*/ f597 f291 1"/>
                <a:gd name="f712" fmla="*/ f598 f290 1"/>
                <a:gd name="f713" fmla="*/ f599 f291 1"/>
                <a:gd name="f714" fmla="*/ f600 f290 1"/>
                <a:gd name="f715" fmla="*/ f601 f291 1"/>
                <a:gd name="f716" fmla="*/ f602 f290 1"/>
                <a:gd name="f717" fmla="*/ f603 f291 1"/>
                <a:gd name="f718" fmla="*/ f604 f290 1"/>
                <a:gd name="f719" fmla="*/ f605 f291 1"/>
                <a:gd name="f720" fmla="*/ f606 f290 1"/>
                <a:gd name="f721" fmla="*/ f607 f291 1"/>
                <a:gd name="f722" fmla="*/ f608 f290 1"/>
                <a:gd name="f723" fmla="*/ f609 f291 1"/>
                <a:gd name="f724" fmla="*/ f610 f290 1"/>
                <a:gd name="f725" fmla="*/ f611 f291 1"/>
                <a:gd name="f726" fmla="*/ f612 f290 1"/>
                <a:gd name="f727" fmla="*/ f613 f291 1"/>
                <a:gd name="f728" fmla="*/ f614 f290 1"/>
                <a:gd name="f729" fmla="*/ f615 f291 1"/>
                <a:gd name="f730" fmla="*/ f616 f290 1"/>
                <a:gd name="f731" fmla="*/ f617 f291 1"/>
                <a:gd name="f732" fmla="*/ f618 f290 1"/>
                <a:gd name="f733" fmla="*/ f619 f291 1"/>
                <a:gd name="f734" fmla="*/ f620 f290 1"/>
                <a:gd name="f735" fmla="*/ f621 f291 1"/>
                <a:gd name="f736" fmla="*/ f622 f290 1"/>
                <a:gd name="f737" fmla="*/ f623 f291 1"/>
                <a:gd name="f738" fmla="*/ f624 f290 1"/>
                <a:gd name="f739" fmla="*/ f625 f291 1"/>
                <a:gd name="f740" fmla="*/ f626 f290 1"/>
                <a:gd name="f741" fmla="*/ f627 f291 1"/>
                <a:gd name="f742" fmla="*/ f628 f290 1"/>
                <a:gd name="f743" fmla="*/ f629 f291 1"/>
                <a:gd name="f744" fmla="*/ f630 f290 1"/>
                <a:gd name="f745" fmla="*/ f631 f291 1"/>
                <a:gd name="f746" fmla="*/ f632 f291 1"/>
                <a:gd name="f747" fmla="*/ f633 f290 1"/>
                <a:gd name="f748" fmla="*/ f634 f291 1"/>
                <a:gd name="f749" fmla="*/ f635 f2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1">
                  <a:pos x="f640" y="f641"/>
                </a:cxn>
                <a:cxn ang="f411">
                  <a:pos x="f642" y="f641"/>
                </a:cxn>
                <a:cxn ang="f411">
                  <a:pos x="f643" y="f644"/>
                </a:cxn>
                <a:cxn ang="f411">
                  <a:pos x="f645" y="f644"/>
                </a:cxn>
                <a:cxn ang="f411">
                  <a:pos x="f646" y="f647"/>
                </a:cxn>
                <a:cxn ang="f411">
                  <a:pos x="f648" y="f649"/>
                </a:cxn>
                <a:cxn ang="f411">
                  <a:pos x="f650" y="f651"/>
                </a:cxn>
                <a:cxn ang="f411">
                  <a:pos x="f652" y="f653"/>
                </a:cxn>
                <a:cxn ang="f411">
                  <a:pos x="f654" y="f655"/>
                </a:cxn>
                <a:cxn ang="f411">
                  <a:pos x="f656" y="f657"/>
                </a:cxn>
                <a:cxn ang="f411">
                  <a:pos x="f658" y="f659"/>
                </a:cxn>
                <a:cxn ang="f411">
                  <a:pos x="f660" y="f661"/>
                </a:cxn>
                <a:cxn ang="f411">
                  <a:pos x="f662" y="f663"/>
                </a:cxn>
                <a:cxn ang="f411">
                  <a:pos x="f664" y="f665"/>
                </a:cxn>
                <a:cxn ang="f411">
                  <a:pos x="f666" y="f667"/>
                </a:cxn>
                <a:cxn ang="f411">
                  <a:pos x="f668" y="f669"/>
                </a:cxn>
                <a:cxn ang="f411">
                  <a:pos x="f670" y="f671"/>
                </a:cxn>
                <a:cxn ang="f411">
                  <a:pos x="f672" y="f673"/>
                </a:cxn>
                <a:cxn ang="f411">
                  <a:pos x="f674" y="f675"/>
                </a:cxn>
                <a:cxn ang="f411">
                  <a:pos x="f676" y="f677"/>
                </a:cxn>
                <a:cxn ang="f411">
                  <a:pos x="f678" y="f679"/>
                </a:cxn>
                <a:cxn ang="f411">
                  <a:pos x="f680" y="f681"/>
                </a:cxn>
                <a:cxn ang="f411">
                  <a:pos x="f682" y="f683"/>
                </a:cxn>
                <a:cxn ang="f411">
                  <a:pos x="f684" y="f685"/>
                </a:cxn>
                <a:cxn ang="f411">
                  <a:pos x="f686" y="f687"/>
                </a:cxn>
                <a:cxn ang="f411">
                  <a:pos x="f688" y="f689"/>
                </a:cxn>
                <a:cxn ang="f411">
                  <a:pos x="f690" y="f691"/>
                </a:cxn>
                <a:cxn ang="f411">
                  <a:pos x="f692" y="f693"/>
                </a:cxn>
                <a:cxn ang="f411">
                  <a:pos x="f694" y="f695"/>
                </a:cxn>
                <a:cxn ang="f411">
                  <a:pos x="f696" y="f697"/>
                </a:cxn>
                <a:cxn ang="f411">
                  <a:pos x="f698" y="f699"/>
                </a:cxn>
                <a:cxn ang="f411">
                  <a:pos x="f700" y="f701"/>
                </a:cxn>
                <a:cxn ang="f411">
                  <a:pos x="f662" y="f702"/>
                </a:cxn>
                <a:cxn ang="f411">
                  <a:pos x="f703" y="f704"/>
                </a:cxn>
                <a:cxn ang="f411">
                  <a:pos x="f705" y="f706"/>
                </a:cxn>
                <a:cxn ang="f411">
                  <a:pos x="f660" y="f707"/>
                </a:cxn>
                <a:cxn ang="f411">
                  <a:pos x="f708" y="f709"/>
                </a:cxn>
                <a:cxn ang="f411">
                  <a:pos x="f710" y="f711"/>
                </a:cxn>
                <a:cxn ang="f411">
                  <a:pos x="f712" y="f713"/>
                </a:cxn>
                <a:cxn ang="f411">
                  <a:pos x="f714" y="f715"/>
                </a:cxn>
                <a:cxn ang="f411">
                  <a:pos x="f716" y="f717"/>
                </a:cxn>
                <a:cxn ang="f411">
                  <a:pos x="f718" y="f719"/>
                </a:cxn>
                <a:cxn ang="f411">
                  <a:pos x="f720" y="f721"/>
                </a:cxn>
                <a:cxn ang="f411">
                  <a:pos x="f722" y="f723"/>
                </a:cxn>
                <a:cxn ang="f411">
                  <a:pos x="f724" y="f725"/>
                </a:cxn>
                <a:cxn ang="f411">
                  <a:pos x="f726" y="f727"/>
                </a:cxn>
                <a:cxn ang="f411">
                  <a:pos x="f728" y="f729"/>
                </a:cxn>
                <a:cxn ang="f411">
                  <a:pos x="f730" y="f731"/>
                </a:cxn>
                <a:cxn ang="f411">
                  <a:pos x="f732" y="f733"/>
                </a:cxn>
                <a:cxn ang="f411">
                  <a:pos x="f734" y="f735"/>
                </a:cxn>
                <a:cxn ang="f411">
                  <a:pos x="f736" y="f737"/>
                </a:cxn>
                <a:cxn ang="f411">
                  <a:pos x="f738" y="f739"/>
                </a:cxn>
                <a:cxn ang="f411">
                  <a:pos x="f740" y="f741"/>
                </a:cxn>
                <a:cxn ang="f411">
                  <a:pos x="f742" y="f743"/>
                </a:cxn>
                <a:cxn ang="f411">
                  <a:pos x="f744" y="f745"/>
                </a:cxn>
                <a:cxn ang="f411">
                  <a:pos x="f736" y="f746"/>
                </a:cxn>
                <a:cxn ang="f411">
                  <a:pos x="f747" y="f748"/>
                </a:cxn>
                <a:cxn ang="f411">
                  <a:pos x="f747" y="f749"/>
                </a:cxn>
                <a:cxn ang="f411">
                  <a:pos x="f640" y="f641"/>
                </a:cxn>
              </a:cxnLst>
              <a:rect l="f636" t="f639" r="f637" b="f638"/>
              <a:pathLst>
                <a:path w="593" h="95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5"/>
                    <a:pt x="f22" y="f18"/>
                  </a:cubicBezTo>
                  <a:cubicBezTo>
                    <a:pt x="f23" y="f24"/>
                    <a:pt x="f25" y="f14"/>
                    <a:pt x="f26" y="f27"/>
                  </a:cubicBezTo>
                  <a:cubicBezTo>
                    <a:pt x="f6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11" y="f57"/>
                    <a:pt x="f58" y="f56"/>
                    <a:pt x="f59" y="f60"/>
                  </a:cubicBezTo>
                  <a:cubicBezTo>
                    <a:pt x="f61" y="f62"/>
                    <a:pt x="f55" y="f63"/>
                    <a:pt x="f13" y="f64"/>
                  </a:cubicBezTo>
                  <a:cubicBezTo>
                    <a:pt x="f65" y="f66"/>
                    <a:pt x="f53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67" y="f23"/>
                    <a:pt x="f102" y="f103"/>
                  </a:cubicBezTo>
                  <a:cubicBezTo>
                    <a:pt x="f104" y="f105"/>
                    <a:pt x="f106" y="f107"/>
                    <a:pt x="f108" y="f73"/>
                  </a:cubicBezTo>
                  <a:cubicBezTo>
                    <a:pt x="f109" y="f110"/>
                    <a:pt x="f111" y="f76"/>
                    <a:pt x="f112" y="f113"/>
                  </a:cubicBezTo>
                  <a:cubicBezTo>
                    <a:pt x="f114" y="f115"/>
                    <a:pt x="f116" y="f117"/>
                    <a:pt x="f118" y="f31"/>
                  </a:cubicBezTo>
                  <a:cubicBezTo>
                    <a:pt x="f12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11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05" y="f143"/>
                    <a:pt x="f107" y="f144"/>
                  </a:cubicBezTo>
                  <a:cubicBezTo>
                    <a:pt x="f39" y="f145"/>
                    <a:pt x="f146" y="f147"/>
                    <a:pt x="f148" y="f149"/>
                  </a:cubicBezTo>
                  <a:cubicBezTo>
                    <a:pt x="f150" y="f151"/>
                    <a:pt x="f152" y="f145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0"/>
                    <a:pt x="f162" y="f163"/>
                    <a:pt x="f164" y="f163"/>
                  </a:cubicBezTo>
                  <a:cubicBezTo>
                    <a:pt x="f165" y="f166"/>
                    <a:pt x="f165" y="f166"/>
                    <a:pt x="f167" y="f168"/>
                  </a:cubicBezTo>
                  <a:cubicBezTo>
                    <a:pt x="f70" y="f169"/>
                    <a:pt x="f170" y="f171"/>
                    <a:pt x="f68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65" y="f7"/>
                    <a:pt x="f181" y="f182"/>
                  </a:cubicBezTo>
                  <a:cubicBezTo>
                    <a:pt x="f183" y="f184"/>
                    <a:pt x="f185" y="f186"/>
                    <a:pt x="f13" y="f187"/>
                  </a:cubicBezTo>
                  <a:cubicBezTo>
                    <a:pt x="f112" y="f188"/>
                    <a:pt x="f189" y="f190"/>
                    <a:pt x="f191" y="f15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20" y="f198"/>
                    <a:pt x="f199" y="f200"/>
                    <a:pt x="f201" y="f202"/>
                  </a:cubicBezTo>
                  <a:cubicBezTo>
                    <a:pt x="f203" y="f204"/>
                    <a:pt x="f205" y="f83"/>
                    <a:pt x="f206" y="f207"/>
                  </a:cubicBezTo>
                  <a:cubicBezTo>
                    <a:pt x="f2" y="f208"/>
                    <a:pt x="f209" y="f210"/>
                    <a:pt x="f211" y="f212"/>
                  </a:cubicBezTo>
                  <a:cubicBezTo>
                    <a:pt x="f213" y="f128"/>
                    <a:pt x="f214" y="f215"/>
                    <a:pt x="f14" y="f216"/>
                  </a:cubicBez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8"/>
                  </a:cubicBezTo>
                  <a:cubicBezTo>
                    <a:pt x="f229" y="f105"/>
                    <a:pt x="f230" y="f84"/>
                    <a:pt x="f231" y="f232"/>
                  </a:cubicBezTo>
                  <a:cubicBezTo>
                    <a:pt x="f233" y="f102"/>
                    <a:pt x="f231" y="f234"/>
                    <a:pt x="f62" y="f235"/>
                  </a:cubicBezTo>
                  <a:cubicBezTo>
                    <a:pt x="f236" y="f15"/>
                    <a:pt x="f237" y="f129"/>
                    <a:pt x="f238" y="f239"/>
                  </a:cubicBezTo>
                  <a:cubicBezTo>
                    <a:pt x="f240" y="f241"/>
                    <a:pt x="f242" y="f243"/>
                    <a:pt x="f244" y="f116"/>
                  </a:cubicBezTo>
                  <a:cubicBezTo>
                    <a:pt x="f245" y="f189"/>
                    <a:pt x="f211" y="f246"/>
                    <a:pt x="f247" y="f248"/>
                  </a:cubicBezTo>
                  <a:cubicBezTo>
                    <a:pt x="f249" y="f250"/>
                    <a:pt x="f251" y="f252"/>
                    <a:pt x="f253" y="f135"/>
                  </a:cubicBezTo>
                  <a:cubicBezTo>
                    <a:pt x="f254" y="f255"/>
                    <a:pt x="f256" y="f162"/>
                    <a:pt x="f256" y="f257"/>
                  </a:cubicBezTo>
                  <a:cubicBezTo>
                    <a:pt x="f258" y="f259"/>
                    <a:pt x="f253" y="f260"/>
                    <a:pt x="f261" y="f262"/>
                  </a:cubicBezTo>
                  <a:cubicBezTo>
                    <a:pt x="f263" y="f232"/>
                    <a:pt x="f264" y="f139"/>
                    <a:pt x="f265" y="f266"/>
                  </a:cubicBezTo>
                  <a:cubicBezTo>
                    <a:pt x="f267" y="f268"/>
                    <a:pt x="f269" y="f72"/>
                    <a:pt x="f270" y="f164"/>
                  </a:cubicBezTo>
                  <a:cubicBezTo>
                    <a:pt x="f5" y="f53"/>
                    <a:pt x="f269" y="f116"/>
                    <a:pt x="f271" y="f233"/>
                  </a:cubicBezTo>
                  <a:cubicBezTo>
                    <a:pt x="f272" y="f273"/>
                    <a:pt x="f274" y="f275"/>
                    <a:pt x="f256" y="f62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0" y="f282"/>
                    <a:pt x="f280" y="f283"/>
                    <a:pt x="f280" y="f284"/>
                  </a:cubicBezTo>
                  <a:cubicBezTo>
                    <a:pt x="f285" y="f286"/>
                    <a:pt x="f287" y="f288"/>
                    <a:pt x="f8" y="f9"/>
                  </a:cubicBezTo>
                  <a:close/>
                </a:path>
              </a:pathLst>
            </a:custGeom>
            <a:solidFill>
              <a:srgbClr val="D849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E45C2AE5-9F74-8404-91E0-B00574CD2F71}"/>
                </a:ext>
              </a:extLst>
            </p:cNvPr>
            <p:cNvSpPr/>
            <p:nvPr/>
          </p:nvSpPr>
          <p:spPr>
            <a:xfrm>
              <a:off x="8742358" y="4618040"/>
              <a:ext cx="230191" cy="3190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1"/>
                <a:gd name="f7" fmla="val 1014"/>
                <a:gd name="f8" fmla="val 604"/>
                <a:gd name="f9" fmla="val 211"/>
                <a:gd name="f10" fmla="val 589"/>
                <a:gd name="f11" fmla="val 220"/>
                <a:gd name="f12" fmla="val 585"/>
                <a:gd name="f13" fmla="val 234"/>
                <a:gd name="f14" fmla="val 251"/>
                <a:gd name="f15" fmla="val 325"/>
                <a:gd name="f16" fmla="val 553"/>
                <a:gd name="f17" fmla="val 362"/>
                <a:gd name="f18" fmla="val 481"/>
                <a:gd name="f19" fmla="val 374"/>
                <a:gd name="f20" fmla="val 441"/>
                <a:gd name="f21" fmla="val 381"/>
                <a:gd name="f22" fmla="val 409"/>
                <a:gd name="f23" fmla="val 418"/>
                <a:gd name="f24" fmla="val 405"/>
                <a:gd name="f25" fmla="val 461"/>
                <a:gd name="f26" fmla="val 403"/>
                <a:gd name="f27" fmla="val 485"/>
                <a:gd name="f28" fmla="val 509"/>
                <a:gd name="f29" fmla="val 419"/>
                <a:gd name="f30" fmla="val 530"/>
                <a:gd name="f31" fmla="val 430"/>
                <a:gd name="f32" fmla="val 548"/>
                <a:gd name="f33" fmla="val 446"/>
                <a:gd name="f34" fmla="val 554"/>
                <a:gd name="f35" fmla="val 545"/>
                <a:gd name="f36" fmla="val 474"/>
                <a:gd name="f37" fmla="val 537"/>
                <a:gd name="f38" fmla="val 478"/>
                <a:gd name="f39" fmla="val 520"/>
                <a:gd name="f40" fmla="val 468"/>
                <a:gd name="f41" fmla="val 503"/>
                <a:gd name="f42" fmla="val 459"/>
                <a:gd name="f43" fmla="val 467"/>
                <a:gd name="f44" fmla="val 450"/>
                <a:gd name="f45" fmla="val 472"/>
                <a:gd name="f46" fmla="val 439"/>
                <a:gd name="f47" fmla="val 432"/>
                <a:gd name="f48" fmla="val 493"/>
                <a:gd name="f49" fmla="val 528"/>
                <a:gd name="f50" fmla="val 426"/>
                <a:gd name="f51" fmla="val 559"/>
                <a:gd name="f52" fmla="val 412"/>
                <a:gd name="f53" fmla="val 389"/>
                <a:gd name="f54" fmla="val 595"/>
                <a:gd name="f55" fmla="val 599"/>
                <a:gd name="f56" fmla="val 379"/>
                <a:gd name="f57" fmla="val 605"/>
                <a:gd name="f58" fmla="val 394"/>
                <a:gd name="f59" fmla="val 616"/>
                <a:gd name="f60" fmla="val 424"/>
                <a:gd name="f61" fmla="val 630"/>
                <a:gd name="f62" fmla="val 452"/>
                <a:gd name="f63" fmla="val 643"/>
                <a:gd name="f64" fmla="val 482"/>
                <a:gd name="f65" fmla="val 672"/>
                <a:gd name="f66" fmla="val 546"/>
                <a:gd name="f67" fmla="val 653"/>
                <a:gd name="f68" fmla="val 602"/>
                <a:gd name="f69" fmla="val 614"/>
                <a:gd name="f70" fmla="val 655"/>
                <a:gd name="f71" fmla="val 583"/>
                <a:gd name="f72" fmla="val 697"/>
                <a:gd name="f73" fmla="val 543"/>
                <a:gd name="f74" fmla="val 728"/>
                <a:gd name="f75" fmla="val 499"/>
                <a:gd name="f76" fmla="val 756"/>
                <a:gd name="f77" fmla="val 767"/>
                <a:gd name="f78" fmla="val 477"/>
                <a:gd name="f79" fmla="val 783"/>
                <a:gd name="f80" fmla="val 486"/>
                <a:gd name="f81" fmla="val 796"/>
                <a:gd name="f82" fmla="val 496"/>
                <a:gd name="f83" fmla="val 811"/>
                <a:gd name="f84" fmla="val 511"/>
                <a:gd name="f85" fmla="val 814"/>
                <a:gd name="f86" fmla="val 529"/>
                <a:gd name="f87" fmla="val 804"/>
                <a:gd name="f88" fmla="val 552"/>
                <a:gd name="f89" fmla="val 791"/>
                <a:gd name="f90" fmla="val 573"/>
                <a:gd name="f91" fmla="val 775"/>
                <a:gd name="f92" fmla="val 593"/>
                <a:gd name="f93" fmla="val 759"/>
                <a:gd name="f94" fmla="val 752"/>
                <a:gd name="f95" fmla="val 754"/>
                <a:gd name="f96" fmla="val 608"/>
                <a:gd name="f97" fmla="val 763"/>
                <a:gd name="f98" fmla="val 623"/>
                <a:gd name="f99" fmla="val 807"/>
                <a:gd name="f100" fmla="val 648"/>
                <a:gd name="f101" fmla="val 844"/>
                <a:gd name="f102" fmla="val 678"/>
                <a:gd name="f103" fmla="val 879"/>
                <a:gd name="f104" fmla="val 703"/>
                <a:gd name="f105" fmla="val 907"/>
                <a:gd name="f106" fmla="val 940"/>
                <a:gd name="f107" fmla="val 714"/>
                <a:gd name="f108" fmla="val 980"/>
                <a:gd name="f109" fmla="val 712"/>
                <a:gd name="f110" fmla="val 993"/>
                <a:gd name="f111" fmla="val 706"/>
                <a:gd name="f112" fmla="val 1004"/>
                <a:gd name="f113" fmla="val 673"/>
                <a:gd name="f114" fmla="val 998"/>
                <a:gd name="f115" fmla="val 645"/>
                <a:gd name="f116" fmla="val 994"/>
                <a:gd name="f117" fmla="val 619"/>
                <a:gd name="f118" fmla="val 985"/>
                <a:gd name="f119" fmla="val 500"/>
                <a:gd name="f120" fmla="val 941"/>
                <a:gd name="f121" fmla="val 387"/>
                <a:gd name="f122" fmla="val 885"/>
                <a:gd name="f123" fmla="val 289"/>
                <a:gd name="f124" fmla="val 802"/>
                <a:gd name="f125" fmla="val 218"/>
                <a:gd name="f126" fmla="val 742"/>
                <a:gd name="f127" fmla="val 159"/>
                <a:gd name="f128" fmla="val 670"/>
                <a:gd name="f129" fmla="val 114"/>
                <a:gd name="f130" fmla="val 587"/>
                <a:gd name="f131" fmla="val 112"/>
                <a:gd name="f132" fmla="val 111"/>
                <a:gd name="f133" fmla="val 578"/>
                <a:gd name="f134" fmla="val 109"/>
                <a:gd name="f135" fmla="val 574"/>
                <a:gd name="f136" fmla="val 136"/>
                <a:gd name="f137" fmla="val 586"/>
                <a:gd name="f138" fmla="val 150"/>
                <a:gd name="f139" fmla="val 579"/>
                <a:gd name="f140" fmla="val 158"/>
                <a:gd name="f141" fmla="val 551"/>
                <a:gd name="f142" fmla="val 171"/>
                <a:gd name="f143" fmla="val 502"/>
                <a:gd name="f144" fmla="val 152"/>
                <a:gd name="f145" fmla="val 464"/>
                <a:gd name="f146" fmla="val 116"/>
                <a:gd name="f147" fmla="val 433"/>
                <a:gd name="f148" fmla="val 103"/>
                <a:gd name="f149" fmla="val 421"/>
                <a:gd name="f150" fmla="val 417"/>
                <a:gd name="f151" fmla="val 118"/>
                <a:gd name="f152" fmla="val 410"/>
                <a:gd name="f153" fmla="val 140"/>
                <a:gd name="f154" fmla="val 399"/>
                <a:gd name="f155" fmla="val 161"/>
                <a:gd name="f156" fmla="val 385"/>
                <a:gd name="f157" fmla="val 189"/>
                <a:gd name="f158" fmla="val 392"/>
                <a:gd name="f159" fmla="val 202"/>
                <a:gd name="f160" fmla="val 395"/>
                <a:gd name="f161" fmla="val 213"/>
                <a:gd name="f162" fmla="val 217"/>
                <a:gd name="f163" fmla="val 371"/>
                <a:gd name="f164" fmla="val 221"/>
                <a:gd name="f165" fmla="val 356"/>
                <a:gd name="f166" fmla="val 214"/>
                <a:gd name="f167" fmla="val 343"/>
                <a:gd name="f168" fmla="val 199"/>
                <a:gd name="f169" fmla="val 338"/>
                <a:gd name="f170" fmla="val 330"/>
                <a:gd name="f171" fmla="val 160"/>
                <a:gd name="f172" fmla="val 332"/>
                <a:gd name="f173" fmla="val 141"/>
                <a:gd name="f174" fmla="val 337"/>
                <a:gd name="f175" fmla="val 344"/>
                <a:gd name="f176" fmla="val 97"/>
                <a:gd name="f177" fmla="val 357"/>
                <a:gd name="f178" fmla="val 76"/>
                <a:gd name="f179" fmla="val 368"/>
                <a:gd name="f180" fmla="val 61"/>
                <a:gd name="f181" fmla="val 375"/>
                <a:gd name="f182" fmla="val 46"/>
                <a:gd name="f183" fmla="val 384"/>
                <a:gd name="f184" fmla="val 29"/>
                <a:gd name="f185" fmla="val 6"/>
                <a:gd name="f186" fmla="val 328"/>
                <a:gd name="f187" fmla="val 279"/>
                <a:gd name="f188" fmla="val 17"/>
                <a:gd name="f189" fmla="val 229"/>
                <a:gd name="f190" fmla="val 45"/>
                <a:gd name="f191" fmla="val 198"/>
                <a:gd name="f192" fmla="val 223"/>
                <a:gd name="f193" fmla="val 96"/>
                <a:gd name="f194" fmla="val 239"/>
                <a:gd name="f195" fmla="val 119"/>
                <a:gd name="f196" fmla="val 247"/>
                <a:gd name="f197" fmla="val 145"/>
                <a:gd name="f198" fmla="val 246"/>
                <a:gd name="f199" fmla="val 164"/>
                <a:gd name="f200" fmla="val 245"/>
                <a:gd name="f201" fmla="val 177"/>
                <a:gd name="f202" fmla="val 232"/>
                <a:gd name="f203" fmla="val 176"/>
                <a:gd name="f204" fmla="val 216"/>
                <a:gd name="f205" fmla="val 201"/>
                <a:gd name="f206" fmla="val 191"/>
                <a:gd name="f207" fmla="val 101"/>
                <a:gd name="f208" fmla="val 186"/>
                <a:gd name="f209" fmla="val 86"/>
                <a:gd name="f210" fmla="val 110"/>
                <a:gd name="f211" fmla="val 90"/>
                <a:gd name="f212" fmla="val 95"/>
                <a:gd name="f213" fmla="val 93"/>
                <a:gd name="f214" fmla="val 80"/>
                <a:gd name="f215" fmla="val 64"/>
                <a:gd name="f216" fmla="val 94"/>
                <a:gd name="f217" fmla="val 50"/>
                <a:gd name="f218" fmla="val 38"/>
                <a:gd name="f219" fmla="val 77"/>
                <a:gd name="f220" fmla="val 30"/>
                <a:gd name="f221" fmla="val 82"/>
                <a:gd name="f222" fmla="val 84"/>
                <a:gd name="f223" fmla="val 26"/>
                <a:gd name="f224" fmla="val 22"/>
                <a:gd name="f225" fmla="val 130"/>
                <a:gd name="f226" fmla="val 52"/>
                <a:gd name="f227" fmla="val 55"/>
                <a:gd name="f228" fmla="val 231"/>
                <a:gd name="f229" fmla="val 276"/>
                <a:gd name="f230" fmla="val 49"/>
                <a:gd name="f231" fmla="val 317"/>
                <a:gd name="f232" fmla="val 34"/>
                <a:gd name="f233" fmla="val 350"/>
                <a:gd name="f234" fmla="val 2"/>
                <a:gd name="f235" fmla="val 353"/>
                <a:gd name="f236" fmla="val 355"/>
                <a:gd name="f237" fmla="val 346"/>
                <a:gd name="f238" fmla="val 51"/>
                <a:gd name="f239" fmla="val 372"/>
                <a:gd name="f240" fmla="val 72"/>
                <a:gd name="f241" fmla="val 190"/>
                <a:gd name="f242" fmla="val 565"/>
                <a:gd name="f243" fmla="val 203"/>
                <a:gd name="f244" fmla="+- 0 0 -90"/>
                <a:gd name="f245" fmla="*/ f3 1 721"/>
                <a:gd name="f246" fmla="*/ f4 1 1014"/>
                <a:gd name="f247" fmla="val f5"/>
                <a:gd name="f248" fmla="val f6"/>
                <a:gd name="f249" fmla="val f7"/>
                <a:gd name="f250" fmla="*/ f244 f0 1"/>
                <a:gd name="f251" fmla="+- f249 0 f247"/>
                <a:gd name="f252" fmla="+- f248 0 f247"/>
                <a:gd name="f253" fmla="*/ f250 1 f2"/>
                <a:gd name="f254" fmla="*/ f252 1 721"/>
                <a:gd name="f255" fmla="*/ f251 1 1014"/>
                <a:gd name="f256" fmla="*/ 604 f252 1"/>
                <a:gd name="f257" fmla="*/ 211 f251 1"/>
                <a:gd name="f258" fmla="*/ 585 f252 1"/>
                <a:gd name="f259" fmla="*/ 251 f251 1"/>
                <a:gd name="f260" fmla="*/ 481 f252 1"/>
                <a:gd name="f261" fmla="*/ 374 f251 1"/>
                <a:gd name="f262" fmla="*/ 405 f252 1"/>
                <a:gd name="f263" fmla="*/ 461 f251 1"/>
                <a:gd name="f264" fmla="*/ 419 f252 1"/>
                <a:gd name="f265" fmla="*/ 530 f251 1"/>
                <a:gd name="f266" fmla="*/ 461 f252 1"/>
                <a:gd name="f267" fmla="*/ 545 f251 1"/>
                <a:gd name="f268" fmla="*/ 468 f252 1"/>
                <a:gd name="f269" fmla="*/ 503 f251 1"/>
                <a:gd name="f270" fmla="*/ 467 f252 1"/>
                <a:gd name="f271" fmla="*/ 450 f251 1"/>
                <a:gd name="f272" fmla="*/ 493 f252 1"/>
                <a:gd name="f273" fmla="*/ 430 f251 1"/>
                <a:gd name="f274" fmla="*/ 389 f251 1"/>
                <a:gd name="f275" fmla="*/ 605 f252 1"/>
                <a:gd name="f276" fmla="*/ 394 f251 1"/>
                <a:gd name="f277" fmla="*/ 643 f252 1"/>
                <a:gd name="f278" fmla="*/ 482 f251 1"/>
                <a:gd name="f279" fmla="*/ 614 f252 1"/>
                <a:gd name="f280" fmla="*/ 655 f251 1"/>
                <a:gd name="f281" fmla="*/ 499 f252 1"/>
                <a:gd name="f282" fmla="*/ 756 f251 1"/>
                <a:gd name="f283" fmla="*/ 486 f252 1"/>
                <a:gd name="f284" fmla="*/ 796 f251 1"/>
                <a:gd name="f285" fmla="*/ 529 f252 1"/>
                <a:gd name="f286" fmla="*/ 804 f251 1"/>
                <a:gd name="f287" fmla="*/ 593 f252 1"/>
                <a:gd name="f288" fmla="*/ 759 f251 1"/>
                <a:gd name="f289" fmla="*/ 608 f252 1"/>
                <a:gd name="f290" fmla="*/ 763 f251 1"/>
                <a:gd name="f291" fmla="*/ 678 f252 1"/>
                <a:gd name="f292" fmla="*/ 879 f251 1"/>
                <a:gd name="f293" fmla="*/ 714 f252 1"/>
                <a:gd name="f294" fmla="*/ 980 f251 1"/>
                <a:gd name="f295" fmla="*/ 697 f252 1"/>
                <a:gd name="f296" fmla="*/ 1014 f251 1"/>
                <a:gd name="f297" fmla="*/ 619 f252 1"/>
                <a:gd name="f298" fmla="*/ 985 f251 1"/>
                <a:gd name="f299" fmla="*/ 289 f252 1"/>
                <a:gd name="f300" fmla="*/ 802 f251 1"/>
                <a:gd name="f301" fmla="*/ 114 f252 1"/>
                <a:gd name="f302" fmla="*/ 587 f251 1"/>
                <a:gd name="f303" fmla="*/ 109 f252 1"/>
                <a:gd name="f304" fmla="*/ 574 f251 1"/>
                <a:gd name="f305" fmla="*/ 158 f252 1"/>
                <a:gd name="f306" fmla="*/ 551 f251 1"/>
                <a:gd name="f307" fmla="*/ 116 f252 1"/>
                <a:gd name="f308" fmla="*/ 433 f251 1"/>
                <a:gd name="f309" fmla="*/ 118 f252 1"/>
                <a:gd name="f310" fmla="*/ 410 f251 1"/>
                <a:gd name="f311" fmla="*/ 189 f252 1"/>
                <a:gd name="f312" fmla="*/ 392 f251 1"/>
                <a:gd name="f313" fmla="*/ 217 f252 1"/>
                <a:gd name="f314" fmla="*/ 371 f251 1"/>
                <a:gd name="f315" fmla="*/ 199 f252 1"/>
                <a:gd name="f316" fmla="*/ 338 f251 1"/>
                <a:gd name="f317" fmla="*/ 141 f252 1"/>
                <a:gd name="f318" fmla="*/ 337 f251 1"/>
                <a:gd name="f319" fmla="*/ 76 f252 1"/>
                <a:gd name="f320" fmla="*/ 368 f251 1"/>
                <a:gd name="f321" fmla="*/ 29 f252 1"/>
                <a:gd name="f322" fmla="*/ 375 f251 1"/>
                <a:gd name="f323" fmla="*/ 17 f252 1"/>
                <a:gd name="f324" fmla="*/ 229 f251 1"/>
                <a:gd name="f325" fmla="*/ 223 f251 1"/>
                <a:gd name="f326" fmla="*/ 145 f252 1"/>
                <a:gd name="f327" fmla="*/ 246 f251 1"/>
                <a:gd name="f328" fmla="*/ 176 f252 1"/>
                <a:gd name="f329" fmla="*/ 216 f251 1"/>
                <a:gd name="f330" fmla="*/ 189 f251 1"/>
                <a:gd name="f331" fmla="*/ 86 f252 1"/>
                <a:gd name="f332" fmla="*/ 110 f251 1"/>
                <a:gd name="f333" fmla="*/ 93 f252 1"/>
                <a:gd name="f334" fmla="*/ 64 f251 1"/>
                <a:gd name="f335" fmla="*/ 77 f252 1"/>
                <a:gd name="f336" fmla="*/ 30 f251 1"/>
                <a:gd name="f337" fmla="*/ 22 f251 1"/>
                <a:gd name="f338" fmla="*/ 231 f252 1"/>
                <a:gd name="f339" fmla="*/ 52 f251 1"/>
                <a:gd name="f340" fmla="*/ 350 f252 1"/>
                <a:gd name="f341" fmla="*/ 2 f251 1"/>
                <a:gd name="f342" fmla="*/ 357 f252 1"/>
                <a:gd name="f343" fmla="*/ 372 f252 1"/>
                <a:gd name="f344" fmla="*/ 72 f251 1"/>
                <a:gd name="f345" fmla="*/ 171 f251 1"/>
                <a:gd name="f346" fmla="+- f253 0 f1"/>
                <a:gd name="f347" fmla="*/ f256 1 721"/>
                <a:gd name="f348" fmla="*/ f257 1 1014"/>
                <a:gd name="f349" fmla="*/ f258 1 721"/>
                <a:gd name="f350" fmla="*/ f259 1 1014"/>
                <a:gd name="f351" fmla="*/ f260 1 721"/>
                <a:gd name="f352" fmla="*/ f261 1 1014"/>
                <a:gd name="f353" fmla="*/ f262 1 721"/>
                <a:gd name="f354" fmla="*/ f263 1 1014"/>
                <a:gd name="f355" fmla="*/ f264 1 721"/>
                <a:gd name="f356" fmla="*/ f265 1 1014"/>
                <a:gd name="f357" fmla="*/ f266 1 721"/>
                <a:gd name="f358" fmla="*/ f267 1 1014"/>
                <a:gd name="f359" fmla="*/ f268 1 721"/>
                <a:gd name="f360" fmla="*/ f269 1 1014"/>
                <a:gd name="f361" fmla="*/ f270 1 721"/>
                <a:gd name="f362" fmla="*/ f271 1 1014"/>
                <a:gd name="f363" fmla="*/ f272 1 721"/>
                <a:gd name="f364" fmla="*/ f273 1 1014"/>
                <a:gd name="f365" fmla="*/ f274 1 1014"/>
                <a:gd name="f366" fmla="*/ f275 1 721"/>
                <a:gd name="f367" fmla="*/ f276 1 1014"/>
                <a:gd name="f368" fmla="*/ f277 1 721"/>
                <a:gd name="f369" fmla="*/ f278 1 1014"/>
                <a:gd name="f370" fmla="*/ f279 1 721"/>
                <a:gd name="f371" fmla="*/ f280 1 1014"/>
                <a:gd name="f372" fmla="*/ f281 1 721"/>
                <a:gd name="f373" fmla="*/ f282 1 1014"/>
                <a:gd name="f374" fmla="*/ f283 1 721"/>
                <a:gd name="f375" fmla="*/ f284 1 1014"/>
                <a:gd name="f376" fmla="*/ f285 1 721"/>
                <a:gd name="f377" fmla="*/ f286 1 1014"/>
                <a:gd name="f378" fmla="*/ f287 1 721"/>
                <a:gd name="f379" fmla="*/ f288 1 1014"/>
                <a:gd name="f380" fmla="*/ f289 1 721"/>
                <a:gd name="f381" fmla="*/ f290 1 1014"/>
                <a:gd name="f382" fmla="*/ f291 1 721"/>
                <a:gd name="f383" fmla="*/ f292 1 1014"/>
                <a:gd name="f384" fmla="*/ f293 1 721"/>
                <a:gd name="f385" fmla="*/ f294 1 1014"/>
                <a:gd name="f386" fmla="*/ f295 1 721"/>
                <a:gd name="f387" fmla="*/ f296 1 1014"/>
                <a:gd name="f388" fmla="*/ f297 1 721"/>
                <a:gd name="f389" fmla="*/ f298 1 1014"/>
                <a:gd name="f390" fmla="*/ f299 1 721"/>
                <a:gd name="f391" fmla="*/ f300 1 1014"/>
                <a:gd name="f392" fmla="*/ f301 1 721"/>
                <a:gd name="f393" fmla="*/ f302 1 1014"/>
                <a:gd name="f394" fmla="*/ f303 1 721"/>
                <a:gd name="f395" fmla="*/ f304 1 1014"/>
                <a:gd name="f396" fmla="*/ f305 1 721"/>
                <a:gd name="f397" fmla="*/ f306 1 1014"/>
                <a:gd name="f398" fmla="*/ f307 1 721"/>
                <a:gd name="f399" fmla="*/ f308 1 1014"/>
                <a:gd name="f400" fmla="*/ f309 1 721"/>
                <a:gd name="f401" fmla="*/ f310 1 1014"/>
                <a:gd name="f402" fmla="*/ f311 1 721"/>
                <a:gd name="f403" fmla="*/ f312 1 1014"/>
                <a:gd name="f404" fmla="*/ f313 1 721"/>
                <a:gd name="f405" fmla="*/ f314 1 1014"/>
                <a:gd name="f406" fmla="*/ f315 1 721"/>
                <a:gd name="f407" fmla="*/ f316 1 1014"/>
                <a:gd name="f408" fmla="*/ f317 1 721"/>
                <a:gd name="f409" fmla="*/ f318 1 1014"/>
                <a:gd name="f410" fmla="*/ f319 1 721"/>
                <a:gd name="f411" fmla="*/ f320 1 1014"/>
                <a:gd name="f412" fmla="*/ f321 1 721"/>
                <a:gd name="f413" fmla="*/ f322 1 1014"/>
                <a:gd name="f414" fmla="*/ f323 1 721"/>
                <a:gd name="f415" fmla="*/ f324 1 1014"/>
                <a:gd name="f416" fmla="*/ f325 1 1014"/>
                <a:gd name="f417" fmla="*/ f326 1 721"/>
                <a:gd name="f418" fmla="*/ f327 1 1014"/>
                <a:gd name="f419" fmla="*/ f328 1 721"/>
                <a:gd name="f420" fmla="*/ f329 1 1014"/>
                <a:gd name="f421" fmla="*/ f330 1 1014"/>
                <a:gd name="f422" fmla="*/ f331 1 721"/>
                <a:gd name="f423" fmla="*/ f332 1 1014"/>
                <a:gd name="f424" fmla="*/ f333 1 721"/>
                <a:gd name="f425" fmla="*/ f334 1 1014"/>
                <a:gd name="f426" fmla="*/ f335 1 721"/>
                <a:gd name="f427" fmla="*/ f336 1 1014"/>
                <a:gd name="f428" fmla="*/ f337 1 1014"/>
                <a:gd name="f429" fmla="*/ f338 1 721"/>
                <a:gd name="f430" fmla="*/ f339 1 1014"/>
                <a:gd name="f431" fmla="*/ f340 1 721"/>
                <a:gd name="f432" fmla="*/ f341 1 1014"/>
                <a:gd name="f433" fmla="*/ f342 1 721"/>
                <a:gd name="f434" fmla="*/ f343 1 721"/>
                <a:gd name="f435" fmla="*/ f344 1 1014"/>
                <a:gd name="f436" fmla="*/ f345 1 1014"/>
                <a:gd name="f437" fmla="*/ 0 1 f254"/>
                <a:gd name="f438" fmla="*/ f248 1 f254"/>
                <a:gd name="f439" fmla="*/ 0 1 f255"/>
                <a:gd name="f440" fmla="*/ f249 1 f255"/>
                <a:gd name="f441" fmla="*/ f347 1 f254"/>
                <a:gd name="f442" fmla="*/ f348 1 f255"/>
                <a:gd name="f443" fmla="*/ f349 1 f254"/>
                <a:gd name="f444" fmla="*/ f350 1 f255"/>
                <a:gd name="f445" fmla="*/ f351 1 f254"/>
                <a:gd name="f446" fmla="*/ f352 1 f255"/>
                <a:gd name="f447" fmla="*/ f353 1 f254"/>
                <a:gd name="f448" fmla="*/ f354 1 f255"/>
                <a:gd name="f449" fmla="*/ f355 1 f254"/>
                <a:gd name="f450" fmla="*/ f356 1 f255"/>
                <a:gd name="f451" fmla="*/ f357 1 f254"/>
                <a:gd name="f452" fmla="*/ f358 1 f255"/>
                <a:gd name="f453" fmla="*/ f359 1 f254"/>
                <a:gd name="f454" fmla="*/ f360 1 f255"/>
                <a:gd name="f455" fmla="*/ f361 1 f254"/>
                <a:gd name="f456" fmla="*/ f362 1 f255"/>
                <a:gd name="f457" fmla="*/ f363 1 f254"/>
                <a:gd name="f458" fmla="*/ f364 1 f255"/>
                <a:gd name="f459" fmla="*/ f365 1 f255"/>
                <a:gd name="f460" fmla="*/ f366 1 f254"/>
                <a:gd name="f461" fmla="*/ f367 1 f255"/>
                <a:gd name="f462" fmla="*/ f368 1 f254"/>
                <a:gd name="f463" fmla="*/ f369 1 f255"/>
                <a:gd name="f464" fmla="*/ f370 1 f254"/>
                <a:gd name="f465" fmla="*/ f371 1 f255"/>
                <a:gd name="f466" fmla="*/ f372 1 f254"/>
                <a:gd name="f467" fmla="*/ f373 1 f255"/>
                <a:gd name="f468" fmla="*/ f374 1 f254"/>
                <a:gd name="f469" fmla="*/ f375 1 f255"/>
                <a:gd name="f470" fmla="*/ f376 1 f254"/>
                <a:gd name="f471" fmla="*/ f377 1 f255"/>
                <a:gd name="f472" fmla="*/ f378 1 f254"/>
                <a:gd name="f473" fmla="*/ f379 1 f255"/>
                <a:gd name="f474" fmla="*/ f380 1 f254"/>
                <a:gd name="f475" fmla="*/ f381 1 f255"/>
                <a:gd name="f476" fmla="*/ f382 1 f254"/>
                <a:gd name="f477" fmla="*/ f383 1 f255"/>
                <a:gd name="f478" fmla="*/ f384 1 f254"/>
                <a:gd name="f479" fmla="*/ f385 1 f255"/>
                <a:gd name="f480" fmla="*/ f386 1 f254"/>
                <a:gd name="f481" fmla="*/ f387 1 f255"/>
                <a:gd name="f482" fmla="*/ f388 1 f254"/>
                <a:gd name="f483" fmla="*/ f389 1 f255"/>
                <a:gd name="f484" fmla="*/ f390 1 f254"/>
                <a:gd name="f485" fmla="*/ f391 1 f255"/>
                <a:gd name="f486" fmla="*/ f392 1 f254"/>
                <a:gd name="f487" fmla="*/ f393 1 f255"/>
                <a:gd name="f488" fmla="*/ f394 1 f254"/>
                <a:gd name="f489" fmla="*/ f395 1 f255"/>
                <a:gd name="f490" fmla="*/ f396 1 f254"/>
                <a:gd name="f491" fmla="*/ f397 1 f255"/>
                <a:gd name="f492" fmla="*/ f398 1 f254"/>
                <a:gd name="f493" fmla="*/ f399 1 f255"/>
                <a:gd name="f494" fmla="*/ f400 1 f254"/>
                <a:gd name="f495" fmla="*/ f401 1 f255"/>
                <a:gd name="f496" fmla="*/ f402 1 f254"/>
                <a:gd name="f497" fmla="*/ f403 1 f255"/>
                <a:gd name="f498" fmla="*/ f404 1 f254"/>
                <a:gd name="f499" fmla="*/ f405 1 f255"/>
                <a:gd name="f500" fmla="*/ f406 1 f254"/>
                <a:gd name="f501" fmla="*/ f407 1 f255"/>
                <a:gd name="f502" fmla="*/ f408 1 f254"/>
                <a:gd name="f503" fmla="*/ f409 1 f255"/>
                <a:gd name="f504" fmla="*/ f410 1 f254"/>
                <a:gd name="f505" fmla="*/ f411 1 f255"/>
                <a:gd name="f506" fmla="*/ f412 1 f254"/>
                <a:gd name="f507" fmla="*/ f413 1 f255"/>
                <a:gd name="f508" fmla="*/ f414 1 f254"/>
                <a:gd name="f509" fmla="*/ f415 1 f255"/>
                <a:gd name="f510" fmla="*/ f416 1 f255"/>
                <a:gd name="f511" fmla="*/ f417 1 f254"/>
                <a:gd name="f512" fmla="*/ f418 1 f255"/>
                <a:gd name="f513" fmla="*/ f419 1 f254"/>
                <a:gd name="f514" fmla="*/ f420 1 f255"/>
                <a:gd name="f515" fmla="*/ f421 1 f255"/>
                <a:gd name="f516" fmla="*/ f422 1 f254"/>
                <a:gd name="f517" fmla="*/ f423 1 f255"/>
                <a:gd name="f518" fmla="*/ f424 1 f254"/>
                <a:gd name="f519" fmla="*/ f425 1 f255"/>
                <a:gd name="f520" fmla="*/ f426 1 f254"/>
                <a:gd name="f521" fmla="*/ f427 1 f255"/>
                <a:gd name="f522" fmla="*/ f428 1 f255"/>
                <a:gd name="f523" fmla="*/ f429 1 f254"/>
                <a:gd name="f524" fmla="*/ f430 1 f255"/>
                <a:gd name="f525" fmla="*/ f431 1 f254"/>
                <a:gd name="f526" fmla="*/ f432 1 f255"/>
                <a:gd name="f527" fmla="*/ f433 1 f254"/>
                <a:gd name="f528" fmla="*/ f434 1 f254"/>
                <a:gd name="f529" fmla="*/ f435 1 f255"/>
                <a:gd name="f530" fmla="*/ f436 1 f255"/>
                <a:gd name="f531" fmla="*/ f437 f245 1"/>
                <a:gd name="f532" fmla="*/ f438 f245 1"/>
                <a:gd name="f533" fmla="*/ f440 f246 1"/>
                <a:gd name="f534" fmla="*/ f439 f246 1"/>
                <a:gd name="f535" fmla="*/ f441 f245 1"/>
                <a:gd name="f536" fmla="*/ f442 f246 1"/>
                <a:gd name="f537" fmla="*/ f443 f245 1"/>
                <a:gd name="f538" fmla="*/ f444 f246 1"/>
                <a:gd name="f539" fmla="*/ f445 f245 1"/>
                <a:gd name="f540" fmla="*/ f446 f246 1"/>
                <a:gd name="f541" fmla="*/ f447 f245 1"/>
                <a:gd name="f542" fmla="*/ f448 f246 1"/>
                <a:gd name="f543" fmla="*/ f449 f245 1"/>
                <a:gd name="f544" fmla="*/ f450 f246 1"/>
                <a:gd name="f545" fmla="*/ f451 f245 1"/>
                <a:gd name="f546" fmla="*/ f452 f246 1"/>
                <a:gd name="f547" fmla="*/ f453 f245 1"/>
                <a:gd name="f548" fmla="*/ f454 f246 1"/>
                <a:gd name="f549" fmla="*/ f455 f245 1"/>
                <a:gd name="f550" fmla="*/ f456 f246 1"/>
                <a:gd name="f551" fmla="*/ f457 f245 1"/>
                <a:gd name="f552" fmla="*/ f458 f246 1"/>
                <a:gd name="f553" fmla="*/ f459 f246 1"/>
                <a:gd name="f554" fmla="*/ f460 f245 1"/>
                <a:gd name="f555" fmla="*/ f461 f246 1"/>
                <a:gd name="f556" fmla="*/ f462 f245 1"/>
                <a:gd name="f557" fmla="*/ f463 f246 1"/>
                <a:gd name="f558" fmla="*/ f464 f245 1"/>
                <a:gd name="f559" fmla="*/ f465 f246 1"/>
                <a:gd name="f560" fmla="*/ f466 f245 1"/>
                <a:gd name="f561" fmla="*/ f467 f246 1"/>
                <a:gd name="f562" fmla="*/ f468 f245 1"/>
                <a:gd name="f563" fmla="*/ f469 f246 1"/>
                <a:gd name="f564" fmla="*/ f470 f245 1"/>
                <a:gd name="f565" fmla="*/ f471 f246 1"/>
                <a:gd name="f566" fmla="*/ f472 f245 1"/>
                <a:gd name="f567" fmla="*/ f473 f246 1"/>
                <a:gd name="f568" fmla="*/ f474 f245 1"/>
                <a:gd name="f569" fmla="*/ f475 f246 1"/>
                <a:gd name="f570" fmla="*/ f476 f245 1"/>
                <a:gd name="f571" fmla="*/ f477 f246 1"/>
                <a:gd name="f572" fmla="*/ f478 f245 1"/>
                <a:gd name="f573" fmla="*/ f479 f246 1"/>
                <a:gd name="f574" fmla="*/ f480 f245 1"/>
                <a:gd name="f575" fmla="*/ f481 f246 1"/>
                <a:gd name="f576" fmla="*/ f482 f245 1"/>
                <a:gd name="f577" fmla="*/ f483 f246 1"/>
                <a:gd name="f578" fmla="*/ f484 f245 1"/>
                <a:gd name="f579" fmla="*/ f485 f246 1"/>
                <a:gd name="f580" fmla="*/ f486 f245 1"/>
                <a:gd name="f581" fmla="*/ f487 f246 1"/>
                <a:gd name="f582" fmla="*/ f488 f245 1"/>
                <a:gd name="f583" fmla="*/ f489 f246 1"/>
                <a:gd name="f584" fmla="*/ f490 f245 1"/>
                <a:gd name="f585" fmla="*/ f491 f246 1"/>
                <a:gd name="f586" fmla="*/ f492 f245 1"/>
                <a:gd name="f587" fmla="*/ f493 f246 1"/>
                <a:gd name="f588" fmla="*/ f494 f245 1"/>
                <a:gd name="f589" fmla="*/ f495 f246 1"/>
                <a:gd name="f590" fmla="*/ f496 f245 1"/>
                <a:gd name="f591" fmla="*/ f497 f246 1"/>
                <a:gd name="f592" fmla="*/ f498 f245 1"/>
                <a:gd name="f593" fmla="*/ f499 f246 1"/>
                <a:gd name="f594" fmla="*/ f500 f245 1"/>
                <a:gd name="f595" fmla="*/ f501 f246 1"/>
                <a:gd name="f596" fmla="*/ f502 f245 1"/>
                <a:gd name="f597" fmla="*/ f503 f246 1"/>
                <a:gd name="f598" fmla="*/ f504 f245 1"/>
                <a:gd name="f599" fmla="*/ f505 f246 1"/>
                <a:gd name="f600" fmla="*/ f506 f245 1"/>
                <a:gd name="f601" fmla="*/ f507 f246 1"/>
                <a:gd name="f602" fmla="*/ f508 f245 1"/>
                <a:gd name="f603" fmla="*/ f509 f246 1"/>
                <a:gd name="f604" fmla="*/ f510 f246 1"/>
                <a:gd name="f605" fmla="*/ f511 f245 1"/>
                <a:gd name="f606" fmla="*/ f512 f246 1"/>
                <a:gd name="f607" fmla="*/ f513 f245 1"/>
                <a:gd name="f608" fmla="*/ f514 f246 1"/>
                <a:gd name="f609" fmla="*/ f515 f246 1"/>
                <a:gd name="f610" fmla="*/ f516 f245 1"/>
                <a:gd name="f611" fmla="*/ f517 f246 1"/>
                <a:gd name="f612" fmla="*/ f518 f245 1"/>
                <a:gd name="f613" fmla="*/ f519 f246 1"/>
                <a:gd name="f614" fmla="*/ f520 f245 1"/>
                <a:gd name="f615" fmla="*/ f521 f246 1"/>
                <a:gd name="f616" fmla="*/ f522 f246 1"/>
                <a:gd name="f617" fmla="*/ f523 f245 1"/>
                <a:gd name="f618" fmla="*/ f524 f246 1"/>
                <a:gd name="f619" fmla="*/ f525 f245 1"/>
                <a:gd name="f620" fmla="*/ f526 f246 1"/>
                <a:gd name="f621" fmla="*/ f527 f245 1"/>
                <a:gd name="f622" fmla="*/ f528 f245 1"/>
                <a:gd name="f623" fmla="*/ f529 f246 1"/>
                <a:gd name="f624" fmla="*/ f530 f2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6">
                  <a:pos x="f535" y="f536"/>
                </a:cxn>
                <a:cxn ang="f346">
                  <a:pos x="f537" y="f538"/>
                </a:cxn>
                <a:cxn ang="f346">
                  <a:pos x="f539" y="f540"/>
                </a:cxn>
                <a:cxn ang="f346">
                  <a:pos x="f541" y="f542"/>
                </a:cxn>
                <a:cxn ang="f346">
                  <a:pos x="f543" y="f544"/>
                </a:cxn>
                <a:cxn ang="f346">
                  <a:pos x="f545" y="f546"/>
                </a:cxn>
                <a:cxn ang="f346">
                  <a:pos x="f547" y="f548"/>
                </a:cxn>
                <a:cxn ang="f346">
                  <a:pos x="f549" y="f550"/>
                </a:cxn>
                <a:cxn ang="f346">
                  <a:pos x="f551" y="f552"/>
                </a:cxn>
                <a:cxn ang="f346">
                  <a:pos x="f537" y="f553"/>
                </a:cxn>
                <a:cxn ang="f346">
                  <a:pos x="f554" y="f555"/>
                </a:cxn>
                <a:cxn ang="f346">
                  <a:pos x="f556" y="f557"/>
                </a:cxn>
                <a:cxn ang="f346">
                  <a:pos x="f558" y="f559"/>
                </a:cxn>
                <a:cxn ang="f346">
                  <a:pos x="f560" y="f561"/>
                </a:cxn>
                <a:cxn ang="f346">
                  <a:pos x="f562" y="f563"/>
                </a:cxn>
                <a:cxn ang="f346">
                  <a:pos x="f564" y="f565"/>
                </a:cxn>
                <a:cxn ang="f346">
                  <a:pos x="f566" y="f567"/>
                </a:cxn>
                <a:cxn ang="f346">
                  <a:pos x="f568" y="f569"/>
                </a:cxn>
                <a:cxn ang="f346">
                  <a:pos x="f570" y="f571"/>
                </a:cxn>
                <a:cxn ang="f346">
                  <a:pos x="f572" y="f573"/>
                </a:cxn>
                <a:cxn ang="f346">
                  <a:pos x="f574" y="f575"/>
                </a:cxn>
                <a:cxn ang="f346">
                  <a:pos x="f576" y="f577"/>
                </a:cxn>
                <a:cxn ang="f346">
                  <a:pos x="f578" y="f579"/>
                </a:cxn>
                <a:cxn ang="f346">
                  <a:pos x="f580" y="f581"/>
                </a:cxn>
                <a:cxn ang="f346">
                  <a:pos x="f582" y="f583"/>
                </a:cxn>
                <a:cxn ang="f346">
                  <a:pos x="f584" y="f585"/>
                </a:cxn>
                <a:cxn ang="f346">
                  <a:pos x="f586" y="f587"/>
                </a:cxn>
                <a:cxn ang="f346">
                  <a:pos x="f588" y="f589"/>
                </a:cxn>
                <a:cxn ang="f346">
                  <a:pos x="f590" y="f591"/>
                </a:cxn>
                <a:cxn ang="f346">
                  <a:pos x="f592" y="f593"/>
                </a:cxn>
                <a:cxn ang="f346">
                  <a:pos x="f594" y="f595"/>
                </a:cxn>
                <a:cxn ang="f346">
                  <a:pos x="f596" y="f597"/>
                </a:cxn>
                <a:cxn ang="f346">
                  <a:pos x="f598" y="f599"/>
                </a:cxn>
                <a:cxn ang="f346">
                  <a:pos x="f600" y="f601"/>
                </a:cxn>
                <a:cxn ang="f346">
                  <a:pos x="f602" y="f603"/>
                </a:cxn>
                <a:cxn ang="f346">
                  <a:pos x="f598" y="f604"/>
                </a:cxn>
                <a:cxn ang="f346">
                  <a:pos x="f605" y="f606"/>
                </a:cxn>
                <a:cxn ang="f346">
                  <a:pos x="f607" y="f608"/>
                </a:cxn>
                <a:cxn ang="f346">
                  <a:pos x="f605" y="f609"/>
                </a:cxn>
                <a:cxn ang="f346">
                  <a:pos x="f610" y="f611"/>
                </a:cxn>
                <a:cxn ang="f346">
                  <a:pos x="f612" y="f613"/>
                </a:cxn>
                <a:cxn ang="f346">
                  <a:pos x="f614" y="f615"/>
                </a:cxn>
                <a:cxn ang="f346">
                  <a:pos x="f610" y="f616"/>
                </a:cxn>
                <a:cxn ang="f346">
                  <a:pos x="f617" y="f618"/>
                </a:cxn>
                <a:cxn ang="f346">
                  <a:pos x="f619" y="f620"/>
                </a:cxn>
                <a:cxn ang="f346">
                  <a:pos x="f621" y="f620"/>
                </a:cxn>
                <a:cxn ang="f346">
                  <a:pos x="f622" y="f623"/>
                </a:cxn>
                <a:cxn ang="f346">
                  <a:pos x="f551" y="f624"/>
                </a:cxn>
                <a:cxn ang="f346">
                  <a:pos x="f535" y="f536"/>
                </a:cxn>
              </a:cxnLst>
              <a:rect l="f531" t="f534" r="f532" b="f533"/>
              <a:pathLst>
                <a:path w="721" h="1014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4" y="f28"/>
                    <a:pt x="f29" y="f30"/>
                  </a:cubicBezTo>
                  <a:cubicBezTo>
                    <a:pt x="f31" y="f32"/>
                    <a:pt x="f33" y="f34"/>
                    <a:pt x="f25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7"/>
                    <a:pt x="f42" y="f43"/>
                    <a:pt x="f43" y="f44"/>
                  </a:cubicBezTo>
                  <a:cubicBezTo>
                    <a:pt x="f45" y="f46"/>
                    <a:pt x="f18" y="f47"/>
                    <a:pt x="f48" y="f31"/>
                  </a:cubicBezTo>
                  <a:cubicBezTo>
                    <a:pt x="f49" y="f50"/>
                    <a:pt x="f51" y="f52"/>
                    <a:pt x="f12" y="f53"/>
                  </a:cubicBezTo>
                  <a:cubicBezTo>
                    <a:pt x="f54" y="f21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18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68" y="f94"/>
                    <a:pt x="f57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6" y="f106"/>
                    <a:pt x="f107" y="f108"/>
                  </a:cubicBezTo>
                  <a:cubicBezTo>
                    <a:pt x="f109" y="f110"/>
                    <a:pt x="f111" y="f112"/>
                    <a:pt x="f72" y="f7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7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48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156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2" y="f170"/>
                    <a:pt x="f171" y="f172"/>
                    <a:pt x="f173" y="f174"/>
                  </a:cubicBezTo>
                  <a:cubicBezTo>
                    <a:pt x="f151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1"/>
                  </a:cubicBezTo>
                  <a:cubicBezTo>
                    <a:pt x="f185" y="f186"/>
                    <a:pt x="f5" y="f187"/>
                    <a:pt x="f188" y="f189"/>
                  </a:cubicBezTo>
                  <a:cubicBezTo>
                    <a:pt x="f190" y="f191"/>
                    <a:pt x="f190" y="f168"/>
                    <a:pt x="f178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3" y="f205"/>
                    <a:pt x="f199" y="f206"/>
                    <a:pt x="f197" y="f157"/>
                  </a:cubicBezTo>
                  <a:cubicBezTo>
                    <a:pt x="f207" y="f208"/>
                    <a:pt x="f178" y="f144"/>
                    <a:pt x="f209" y="f210"/>
                  </a:cubicBezTo>
                  <a:cubicBezTo>
                    <a:pt x="f211" y="f212"/>
                    <a:pt x="f213" y="f214"/>
                    <a:pt x="f213" y="f215"/>
                  </a:cubicBezTo>
                  <a:cubicBezTo>
                    <a:pt x="f216" y="f217"/>
                    <a:pt x="f211" y="f218"/>
                    <a:pt x="f219" y="f220"/>
                  </a:cubicBezTo>
                  <a:cubicBezTo>
                    <a:pt x="f221" y="f184"/>
                    <a:pt x="f222" y="f223"/>
                    <a:pt x="f209" y="f224"/>
                  </a:cubicBezTo>
                  <a:cubicBezTo>
                    <a:pt x="f225" y="f226"/>
                    <a:pt x="f2" y="f227"/>
                    <a:pt x="f228" y="f226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5"/>
                    <a:pt x="f236" y="f5"/>
                    <a:pt x="f177" y="f234"/>
                  </a:cubicBezTo>
                  <a:cubicBezTo>
                    <a:pt x="f237" y="f184"/>
                    <a:pt x="f177" y="f238"/>
                    <a:pt x="f239" y="f240"/>
                  </a:cubicBezTo>
                  <a:cubicBezTo>
                    <a:pt x="f26" y="f146"/>
                    <a:pt x="f33" y="f197"/>
                    <a:pt x="f48" y="f142"/>
                  </a:cubicBezTo>
                  <a:cubicBezTo>
                    <a:pt x="f49" y="f241"/>
                    <a:pt x="f242" y="f243"/>
                    <a:pt x="f8" y="f9"/>
                  </a:cubicBezTo>
                  <a:close/>
                </a:path>
              </a:pathLst>
            </a:custGeom>
            <a:solidFill>
              <a:srgbClr val="BF1A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F493EFF1-E1C8-3A2A-DA06-35C060A317A2}"/>
                </a:ext>
              </a:extLst>
            </p:cNvPr>
            <p:cNvSpPr/>
            <p:nvPr/>
          </p:nvSpPr>
          <p:spPr>
            <a:xfrm>
              <a:off x="8761415" y="4762496"/>
              <a:ext cx="15873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101"/>
                <a:gd name="f8" fmla="val 38"/>
                <a:gd name="f9" fmla="val 21"/>
                <a:gd name="f10" fmla="val 42"/>
                <a:gd name="f11" fmla="val 43"/>
                <a:gd name="f12" fmla="val 85"/>
                <a:gd name="f13" fmla="val 90"/>
                <a:gd name="f14" fmla="val 96"/>
                <a:gd name="f15" fmla="val 26"/>
                <a:gd name="f16" fmla="val 69"/>
                <a:gd name="f17" fmla="val 9"/>
                <a:gd name="f18" fmla="val 36"/>
                <a:gd name="f19" fmla="+- 0 0 -90"/>
                <a:gd name="f20" fmla="*/ f3 1 48"/>
                <a:gd name="f21" fmla="*/ f4 1 10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48"/>
                <a:gd name="f30" fmla="*/ f26 1 101"/>
                <a:gd name="f31" fmla="*/ 0 f27 1"/>
                <a:gd name="f32" fmla="*/ 0 f26 1"/>
                <a:gd name="f33" fmla="*/ 43 f27 1"/>
                <a:gd name="f34" fmla="*/ 85 f26 1"/>
                <a:gd name="f35" fmla="*/ 101 f26 1"/>
                <a:gd name="f36" fmla="+- f28 0 f1"/>
                <a:gd name="f37" fmla="*/ f31 1 48"/>
                <a:gd name="f38" fmla="*/ f32 1 101"/>
                <a:gd name="f39" fmla="*/ f33 1 48"/>
                <a:gd name="f40" fmla="*/ f34 1 101"/>
                <a:gd name="f41" fmla="*/ f35 1 101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30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55" y="f56"/>
                </a:cxn>
              </a:cxnLst>
              <a:rect l="f51" t="f54" r="f52" b="f53"/>
              <a:pathLst>
                <a:path w="48" h="100">
                  <a:moveTo>
                    <a:pt x="f5" y="f5"/>
                  </a:moveTo>
                  <a:cubicBezTo>
                    <a:pt x="f8" y="f9"/>
                    <a:pt x="f6" y="f10"/>
                    <a:pt x="f11" y="f12"/>
                  </a:cubicBezTo>
                  <a:cubicBezTo>
                    <a:pt x="f11" y="f13"/>
                    <a:pt x="f11" y="f14"/>
                    <a:pt x="f11" y="f7"/>
                  </a:cubicBezTo>
                  <a:cubicBezTo>
                    <a:pt x="f15" y="f16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BF1B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630BEBC4-639A-E2F4-97A8-A53BD508DBBE}"/>
                </a:ext>
              </a:extLst>
            </p:cNvPr>
            <p:cNvSpPr/>
            <p:nvPr/>
          </p:nvSpPr>
          <p:spPr>
            <a:xfrm>
              <a:off x="8759823" y="4437061"/>
              <a:ext cx="187323" cy="11430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92"/>
                <a:gd name="f8" fmla="val 362"/>
                <a:gd name="f9" fmla="val 358"/>
                <a:gd name="f10" fmla="val 1"/>
                <a:gd name="f11" fmla="val 437"/>
                <a:gd name="f12" fmla="val 508"/>
                <a:gd name="f13" fmla="val 25"/>
                <a:gd name="f14" fmla="val 571"/>
                <a:gd name="f15" fmla="val 74"/>
                <a:gd name="f16" fmla="val 582"/>
                <a:gd name="f17" fmla="val 83"/>
                <a:gd name="f18" fmla="val 93"/>
                <a:gd name="f19" fmla="val 587"/>
                <a:gd name="f20" fmla="val 109"/>
                <a:gd name="f21" fmla="val 130"/>
                <a:gd name="f22" fmla="val 558"/>
                <a:gd name="f23" fmla="val 136"/>
                <a:gd name="f24" fmla="val 539"/>
                <a:gd name="f25" fmla="val 121"/>
                <a:gd name="f26" fmla="val 483"/>
                <a:gd name="f27" fmla="val 76"/>
                <a:gd name="f28" fmla="val 418"/>
                <a:gd name="f29" fmla="val 56"/>
                <a:gd name="f30" fmla="val 346"/>
                <a:gd name="f31" fmla="val 58"/>
                <a:gd name="f32" fmla="val 190"/>
                <a:gd name="f33" fmla="val 62"/>
                <a:gd name="f34" fmla="val 71"/>
                <a:gd name="f35" fmla="val 173"/>
                <a:gd name="f36" fmla="val 57"/>
                <a:gd name="f37" fmla="val 328"/>
                <a:gd name="f38" fmla="val 55"/>
                <a:gd name="f39" fmla="val 350"/>
                <a:gd name="f40" fmla="val 44"/>
                <a:gd name="f41" fmla="val 27"/>
                <a:gd name="f42" fmla="val 361"/>
                <a:gd name="f43" fmla="val 10"/>
                <a:gd name="f44" fmla="val 348"/>
                <a:gd name="f45" fmla="val 2"/>
                <a:gd name="f46" fmla="val 326"/>
                <a:gd name="f47" fmla="val 13"/>
                <a:gd name="f48" fmla="val 198"/>
                <a:gd name="f49" fmla="val 73"/>
                <a:gd name="f50" fmla="val 102"/>
                <a:gd name="f51" fmla="val 187"/>
                <a:gd name="f52" fmla="val 42"/>
                <a:gd name="f53" fmla="val 240"/>
                <a:gd name="f54" fmla="val 14"/>
                <a:gd name="f55" fmla="val 297"/>
                <a:gd name="f56" fmla="+- 0 0 -90"/>
                <a:gd name="f57" fmla="*/ f4 1 592"/>
                <a:gd name="f58" fmla="*/ f5 1 362"/>
                <a:gd name="f59" fmla="val f6"/>
                <a:gd name="f60" fmla="val f7"/>
                <a:gd name="f61" fmla="val f8"/>
                <a:gd name="f62" fmla="*/ f56 f0 1"/>
                <a:gd name="f63" fmla="+- f61 0 f59"/>
                <a:gd name="f64" fmla="+- f60 0 f59"/>
                <a:gd name="f65" fmla="*/ f62 1 f3"/>
                <a:gd name="f66" fmla="*/ f64 1 592"/>
                <a:gd name="f67" fmla="*/ f63 1 362"/>
                <a:gd name="f68" fmla="*/ 358 f64 1"/>
                <a:gd name="f69" fmla="*/ 1 f63 1"/>
                <a:gd name="f70" fmla="*/ 571 f64 1"/>
                <a:gd name="f71" fmla="*/ 74 f63 1"/>
                <a:gd name="f72" fmla="*/ 587 f64 1"/>
                <a:gd name="f73" fmla="*/ 109 f63 1"/>
                <a:gd name="f74" fmla="*/ 539 f64 1"/>
                <a:gd name="f75" fmla="*/ 121 f63 1"/>
                <a:gd name="f76" fmla="*/ 346 f64 1"/>
                <a:gd name="f77" fmla="*/ 58 f63 1"/>
                <a:gd name="f78" fmla="*/ 57 f64 1"/>
                <a:gd name="f79" fmla="*/ 328 f63 1"/>
                <a:gd name="f80" fmla="*/ 27 f64 1"/>
                <a:gd name="f81" fmla="*/ 361 f63 1"/>
                <a:gd name="f82" fmla="*/ 2 f64 1"/>
                <a:gd name="f83" fmla="*/ 326 f63 1"/>
                <a:gd name="f84" fmla="*/ 187 f64 1"/>
                <a:gd name="f85" fmla="*/ 42 f63 1"/>
                <a:gd name="f86" fmla="+- f65 0 f1"/>
                <a:gd name="f87" fmla="*/ f68 1 592"/>
                <a:gd name="f88" fmla="*/ f69 1 362"/>
                <a:gd name="f89" fmla="*/ f70 1 592"/>
                <a:gd name="f90" fmla="*/ f71 1 362"/>
                <a:gd name="f91" fmla="*/ f72 1 592"/>
                <a:gd name="f92" fmla="*/ f73 1 362"/>
                <a:gd name="f93" fmla="*/ f74 1 592"/>
                <a:gd name="f94" fmla="*/ f75 1 362"/>
                <a:gd name="f95" fmla="*/ f76 1 592"/>
                <a:gd name="f96" fmla="*/ f77 1 362"/>
                <a:gd name="f97" fmla="*/ f78 1 592"/>
                <a:gd name="f98" fmla="*/ f79 1 362"/>
                <a:gd name="f99" fmla="*/ f80 1 592"/>
                <a:gd name="f100" fmla="*/ f81 1 362"/>
                <a:gd name="f101" fmla="*/ f82 1 592"/>
                <a:gd name="f102" fmla="*/ f83 1 362"/>
                <a:gd name="f103" fmla="*/ f84 1 592"/>
                <a:gd name="f104" fmla="*/ f85 1 362"/>
                <a:gd name="f105" fmla="*/ 0 1 f66"/>
                <a:gd name="f106" fmla="*/ f60 1 f66"/>
                <a:gd name="f107" fmla="*/ 0 1 f67"/>
                <a:gd name="f108" fmla="*/ f61 1 f67"/>
                <a:gd name="f109" fmla="*/ f87 1 f66"/>
                <a:gd name="f110" fmla="*/ f88 1 f67"/>
                <a:gd name="f111" fmla="*/ f89 1 f66"/>
                <a:gd name="f112" fmla="*/ f90 1 f67"/>
                <a:gd name="f113" fmla="*/ f91 1 f66"/>
                <a:gd name="f114" fmla="*/ f92 1 f67"/>
                <a:gd name="f115" fmla="*/ f93 1 f66"/>
                <a:gd name="f116" fmla="*/ f94 1 f67"/>
                <a:gd name="f117" fmla="*/ f95 1 f66"/>
                <a:gd name="f118" fmla="*/ f96 1 f67"/>
                <a:gd name="f119" fmla="*/ f97 1 f66"/>
                <a:gd name="f120" fmla="*/ f98 1 f67"/>
                <a:gd name="f121" fmla="*/ f99 1 f66"/>
                <a:gd name="f122" fmla="*/ f100 1 f67"/>
                <a:gd name="f123" fmla="*/ f101 1 f66"/>
                <a:gd name="f124" fmla="*/ f102 1 f67"/>
                <a:gd name="f125" fmla="*/ f103 1 f66"/>
                <a:gd name="f126" fmla="*/ f104 1 f67"/>
                <a:gd name="f127" fmla="*/ f105 f57 1"/>
                <a:gd name="f128" fmla="*/ f106 f57 1"/>
                <a:gd name="f129" fmla="*/ f108 f58 1"/>
                <a:gd name="f130" fmla="*/ f107 f58 1"/>
                <a:gd name="f131" fmla="*/ f109 f57 1"/>
                <a:gd name="f132" fmla="*/ f110 f58 1"/>
                <a:gd name="f133" fmla="*/ f111 f57 1"/>
                <a:gd name="f134" fmla="*/ f112 f58 1"/>
                <a:gd name="f135" fmla="*/ f113 f57 1"/>
                <a:gd name="f136" fmla="*/ f114 f58 1"/>
                <a:gd name="f137" fmla="*/ f115 f57 1"/>
                <a:gd name="f138" fmla="*/ f116 f58 1"/>
                <a:gd name="f139" fmla="*/ f117 f57 1"/>
                <a:gd name="f140" fmla="*/ f118 f58 1"/>
                <a:gd name="f141" fmla="*/ f119 f57 1"/>
                <a:gd name="f142" fmla="*/ f120 f58 1"/>
                <a:gd name="f143" fmla="*/ f121 f57 1"/>
                <a:gd name="f144" fmla="*/ f122 f58 1"/>
                <a:gd name="f145" fmla="*/ f123 f57 1"/>
                <a:gd name="f146" fmla="*/ f124 f58 1"/>
                <a:gd name="f147" fmla="*/ f125 f57 1"/>
                <a:gd name="f148" fmla="*/ f126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1" y="f132"/>
                </a:cxn>
                <a:cxn ang="f86">
                  <a:pos x="f133" y="f134"/>
                </a:cxn>
                <a:cxn ang="f86">
                  <a:pos x="f135" y="f136"/>
                </a:cxn>
                <a:cxn ang="f86">
                  <a:pos x="f137" y="f138"/>
                </a:cxn>
                <a:cxn ang="f86">
                  <a:pos x="f139" y="f140"/>
                </a:cxn>
                <a:cxn ang="f86">
                  <a:pos x="f141" y="f142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31" y="f132"/>
                </a:cxn>
              </a:cxnLst>
              <a:rect l="f127" t="f130" r="f128" b="f129"/>
              <a:pathLst>
                <a:path w="592" h="362">
                  <a:moveTo>
                    <a:pt x="f9" y="f10"/>
                  </a:moveTo>
                  <a:cubicBezTo>
                    <a:pt x="f11" y="f10"/>
                    <a:pt x="f12" y="f13"/>
                    <a:pt x="f14" y="f15"/>
                  </a:cubicBezTo>
                  <a:cubicBezTo>
                    <a:pt x="f16" y="f17"/>
                    <a:pt x="f7" y="f18"/>
                    <a:pt x="f19" y="f20"/>
                  </a:cubicBezTo>
                  <a:cubicBezTo>
                    <a:pt x="f16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8"/>
                    <a:pt x="f41" y="f42"/>
                  </a:cubicBezTo>
                  <a:cubicBezTo>
                    <a:pt x="f43" y="f2"/>
                    <a:pt x="f6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9" y="f10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1C708090-64AF-30B0-DA4C-FF16D64D92A4}"/>
                </a:ext>
              </a:extLst>
            </p:cNvPr>
            <p:cNvSpPr/>
            <p:nvPr/>
          </p:nvSpPr>
          <p:spPr>
            <a:xfrm>
              <a:off x="8772525" y="4391021"/>
              <a:ext cx="52385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2"/>
                <a:gd name="f7" fmla="val 168"/>
                <a:gd name="f8" fmla="val 33"/>
                <a:gd name="f9" fmla="val 46"/>
                <a:gd name="f10" fmla="val 2"/>
                <a:gd name="f11" fmla="val 56"/>
                <a:gd name="f12" fmla="val 10"/>
                <a:gd name="f13" fmla="val 65"/>
                <a:gd name="f14" fmla="val 18"/>
                <a:gd name="f15" fmla="val 100"/>
                <a:gd name="f16" fmla="val 129"/>
                <a:gd name="f17" fmla="val 79"/>
                <a:gd name="f18" fmla="val 152"/>
                <a:gd name="f19" fmla="val 117"/>
                <a:gd name="f20" fmla="val 134"/>
                <a:gd name="f21" fmla="val 160"/>
                <a:gd name="f22" fmla="val 149"/>
                <a:gd name="f23" fmla="val 146"/>
                <a:gd name="f24" fmla="val 159"/>
                <a:gd name="f25" fmla="val 132"/>
                <a:gd name="f26" fmla="val 166"/>
                <a:gd name="f27" fmla="val 105"/>
                <a:gd name="f28" fmla="val 148"/>
                <a:gd name="f29" fmla="val 80"/>
                <a:gd name="f30" fmla="val 111"/>
                <a:gd name="f31" fmla="val 52"/>
                <a:gd name="f32" fmla="val 77"/>
                <a:gd name="f33" fmla="val 15"/>
                <a:gd name="f34" fmla="val 51"/>
                <a:gd name="f35" fmla="val 4"/>
                <a:gd name="f36" fmla="val 44"/>
                <a:gd name="f37" fmla="val 32"/>
                <a:gd name="f38" fmla="val 5"/>
                <a:gd name="f39" fmla="val 19"/>
                <a:gd name="f40" fmla="val 8"/>
                <a:gd name="f41" fmla="+- 0 0 -90"/>
                <a:gd name="f42" fmla="*/ f3 1 162"/>
                <a:gd name="f43" fmla="*/ f4 1 168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62"/>
                <a:gd name="f52" fmla="*/ f48 1 168"/>
                <a:gd name="f53" fmla="*/ 33 f49 1"/>
                <a:gd name="f54" fmla="*/ 0 f48 1"/>
                <a:gd name="f55" fmla="*/ 65 f49 1"/>
                <a:gd name="f56" fmla="*/ 18 f48 1"/>
                <a:gd name="f57" fmla="*/ 152 f49 1"/>
                <a:gd name="f58" fmla="*/ 117 f48 1"/>
                <a:gd name="f59" fmla="*/ 146 f49 1"/>
                <a:gd name="f60" fmla="*/ 159 f48 1"/>
                <a:gd name="f61" fmla="*/ 105 f49 1"/>
                <a:gd name="f62" fmla="*/ 148 f48 1"/>
                <a:gd name="f63" fmla="*/ 15 f49 1"/>
                <a:gd name="f64" fmla="*/ 51 f48 1"/>
                <a:gd name="f65" fmla="*/ 5 f49 1"/>
                <a:gd name="f66" fmla="*/ 19 f48 1"/>
                <a:gd name="f67" fmla="+- f50 0 f1"/>
                <a:gd name="f68" fmla="*/ f53 1 162"/>
                <a:gd name="f69" fmla="*/ f54 1 168"/>
                <a:gd name="f70" fmla="*/ f55 1 162"/>
                <a:gd name="f71" fmla="*/ f56 1 168"/>
                <a:gd name="f72" fmla="*/ f57 1 162"/>
                <a:gd name="f73" fmla="*/ f58 1 168"/>
                <a:gd name="f74" fmla="*/ f59 1 162"/>
                <a:gd name="f75" fmla="*/ f60 1 168"/>
                <a:gd name="f76" fmla="*/ f61 1 162"/>
                <a:gd name="f77" fmla="*/ f62 1 168"/>
                <a:gd name="f78" fmla="*/ f63 1 162"/>
                <a:gd name="f79" fmla="*/ f64 1 168"/>
                <a:gd name="f80" fmla="*/ f65 1 162"/>
                <a:gd name="f81" fmla="*/ f66 1 168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162" h="168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9"/>
                    <a:pt x="f16" y="f17"/>
                    <a:pt x="f18" y="f19"/>
                  </a:cubicBezTo>
                  <a:cubicBezTo>
                    <a:pt x="f6" y="f20"/>
                    <a:pt x="f21" y="f22"/>
                    <a:pt x="f23" y="f24"/>
                  </a:cubicBezTo>
                  <a:cubicBezTo>
                    <a:pt x="f25" y="f7"/>
                    <a:pt x="f19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5" y="f37"/>
                    <a:pt x="f38" y="f39"/>
                  </a:cubicBezTo>
                  <a:cubicBezTo>
                    <a:pt x="f12" y="f40"/>
                    <a:pt x="f39" y="f5"/>
                    <a:pt x="f8" y="f5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CDA67716-32FE-49D1-F1F1-D5A0B8EE593D}"/>
                </a:ext>
              </a:extLst>
            </p:cNvPr>
            <p:cNvSpPr/>
            <p:nvPr/>
          </p:nvSpPr>
          <p:spPr>
            <a:xfrm>
              <a:off x="8899526" y="4389440"/>
              <a:ext cx="42857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3"/>
                <a:gd name="f7" fmla="val 139"/>
                <a:gd name="f8" fmla="val 30"/>
                <a:gd name="f9" fmla="val 42"/>
                <a:gd name="f10" fmla="val 126"/>
                <a:gd name="f11" fmla="val 50"/>
                <a:gd name="f12" fmla="val 118"/>
                <a:gd name="f13" fmla="val 56"/>
                <a:gd name="f14" fmla="val 94"/>
                <a:gd name="f15" fmla="val 74"/>
                <a:gd name="f16" fmla="val 75"/>
                <a:gd name="f17" fmla="val 97"/>
                <a:gd name="f18" fmla="val 57"/>
                <a:gd name="f19" fmla="val 121"/>
                <a:gd name="f20" fmla="val 45"/>
                <a:gd name="f21" fmla="val 136"/>
                <a:gd name="f22" fmla="val 28"/>
                <a:gd name="f23" fmla="val 15"/>
                <a:gd name="f24" fmla="val 129"/>
                <a:gd name="f25" fmla="val 2"/>
                <a:gd name="f26" fmla="val 119"/>
                <a:gd name="f27" fmla="val 104"/>
                <a:gd name="f28" fmla="val 10"/>
                <a:gd name="f29" fmla="val 89"/>
                <a:gd name="f30" fmla="val 31"/>
                <a:gd name="f31" fmla="val 58"/>
                <a:gd name="f32" fmla="val 87"/>
                <a:gd name="f33" fmla="val 9"/>
                <a:gd name="f34" fmla="val 1"/>
                <a:gd name="f35" fmla="val 108"/>
                <a:gd name="f36" fmla="val 7"/>
                <a:gd name="f37" fmla="val 128"/>
                <a:gd name="f38" fmla="val 12"/>
                <a:gd name="f39" fmla="val 132"/>
                <a:gd name="f40" fmla="val 21"/>
                <a:gd name="f41" fmla="+- 0 0 -90"/>
                <a:gd name="f42" fmla="*/ f3 1 133"/>
                <a:gd name="f43" fmla="*/ f4 1 139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33"/>
                <a:gd name="f52" fmla="*/ f48 1 139"/>
                <a:gd name="f53" fmla="*/ 133 f49 1"/>
                <a:gd name="f54" fmla="*/ 30 f48 1"/>
                <a:gd name="f55" fmla="*/ 118 f49 1"/>
                <a:gd name="f56" fmla="*/ 56 f48 1"/>
                <a:gd name="f57" fmla="*/ 57 f49 1"/>
                <a:gd name="f58" fmla="*/ 121 f48 1"/>
                <a:gd name="f59" fmla="*/ 15 f49 1"/>
                <a:gd name="f60" fmla="*/ 129 f48 1"/>
                <a:gd name="f61" fmla="*/ 10 f49 1"/>
                <a:gd name="f62" fmla="*/ 89 f48 1"/>
                <a:gd name="f63" fmla="*/ 87 f49 1"/>
                <a:gd name="f64" fmla="*/ 9 f48 1"/>
                <a:gd name="f65" fmla="*/ 119 f49 1"/>
                <a:gd name="f66" fmla="*/ 7 f48 1"/>
                <a:gd name="f67" fmla="+- f50 0 f1"/>
                <a:gd name="f68" fmla="*/ f53 1 133"/>
                <a:gd name="f69" fmla="*/ f54 1 139"/>
                <a:gd name="f70" fmla="*/ f55 1 133"/>
                <a:gd name="f71" fmla="*/ f56 1 139"/>
                <a:gd name="f72" fmla="*/ f57 1 133"/>
                <a:gd name="f73" fmla="*/ f58 1 139"/>
                <a:gd name="f74" fmla="*/ f59 1 133"/>
                <a:gd name="f75" fmla="*/ f60 1 139"/>
                <a:gd name="f76" fmla="*/ f61 1 133"/>
                <a:gd name="f77" fmla="*/ f62 1 139"/>
                <a:gd name="f78" fmla="*/ f63 1 133"/>
                <a:gd name="f79" fmla="*/ f64 1 139"/>
                <a:gd name="f80" fmla="*/ f65 1 133"/>
                <a:gd name="f81" fmla="*/ f66 1 139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133" h="139">
                  <a:moveTo>
                    <a:pt x="f6" y="f8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23" y="f24"/>
                  </a:cubicBezTo>
                  <a:cubicBezTo>
                    <a:pt x="f25" y="f26"/>
                    <a:pt x="f5" y="f27"/>
                    <a:pt x="f28" y="f29"/>
                  </a:cubicBezTo>
                  <a:cubicBezTo>
                    <a:pt x="f30" y="f31"/>
                    <a:pt x="f13" y="f30"/>
                    <a:pt x="f32" y="f33"/>
                  </a:cubicBezTo>
                  <a:cubicBezTo>
                    <a:pt x="f17" y="f34"/>
                    <a:pt x="f35" y="f5"/>
                    <a:pt x="f26" y="f36"/>
                  </a:cubicBezTo>
                  <a:cubicBezTo>
                    <a:pt x="f37" y="f38"/>
                    <a:pt x="f39" y="f40"/>
                    <a:pt x="f6" y="f8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65A1608-3B52-C704-81CF-481A1FBF79CE}"/>
                </a:ext>
              </a:extLst>
            </p:cNvPr>
            <p:cNvSpPr/>
            <p:nvPr/>
          </p:nvSpPr>
          <p:spPr>
            <a:xfrm>
              <a:off x="8856658" y="4381503"/>
              <a:ext cx="2381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153"/>
                <a:gd name="f8" fmla="val 38"/>
                <a:gd name="f9" fmla="val 71"/>
                <a:gd name="f10" fmla="val 67"/>
                <a:gd name="f11" fmla="val 98"/>
                <a:gd name="f12" fmla="val 58"/>
                <a:gd name="f13" fmla="val 128"/>
                <a:gd name="f14" fmla="val 53"/>
                <a:gd name="f15" fmla="val 144"/>
                <a:gd name="f16" fmla="val 42"/>
                <a:gd name="f17" fmla="val 25"/>
                <a:gd name="f18" fmla="val 149"/>
                <a:gd name="f19" fmla="val 8"/>
                <a:gd name="f20" fmla="val 146"/>
                <a:gd name="f21" fmla="val 133"/>
                <a:gd name="f22" fmla="val 3"/>
                <a:gd name="f23" fmla="val 116"/>
                <a:gd name="f24" fmla="val 86"/>
                <a:gd name="f25" fmla="val 14"/>
                <a:gd name="f26" fmla="val 55"/>
                <a:gd name="f27" fmla="val 20"/>
                <a:gd name="f28" fmla="val 23"/>
                <a:gd name="f29" fmla="val 9"/>
                <a:gd name="f30" fmla="val 37"/>
                <a:gd name="f31" fmla="val 4"/>
                <a:gd name="f32" fmla="val 70"/>
                <a:gd name="f33" fmla="val 7"/>
                <a:gd name="f34" fmla="+- 0 0 -90"/>
                <a:gd name="f35" fmla="*/ f3 1 75"/>
                <a:gd name="f36" fmla="*/ f4 1 15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75"/>
                <a:gd name="f45" fmla="*/ f41 1 153"/>
                <a:gd name="f46" fmla="*/ 75 f42 1"/>
                <a:gd name="f47" fmla="*/ 38 f41 1"/>
                <a:gd name="f48" fmla="*/ 58 f42 1"/>
                <a:gd name="f49" fmla="*/ 128 f41 1"/>
                <a:gd name="f50" fmla="*/ 25 f42 1"/>
                <a:gd name="f51" fmla="*/ 149 f41 1"/>
                <a:gd name="f52" fmla="*/ 3 f42 1"/>
                <a:gd name="f53" fmla="*/ 116 f41 1"/>
                <a:gd name="f54" fmla="*/ 20 f42 1"/>
                <a:gd name="f55" fmla="*/ 25 f41 1"/>
                <a:gd name="f56" fmla="*/ 53 f42 1"/>
                <a:gd name="f57" fmla="*/ 4 f41 1"/>
                <a:gd name="f58" fmla="+- f43 0 f1"/>
                <a:gd name="f59" fmla="*/ f46 1 75"/>
                <a:gd name="f60" fmla="*/ f47 1 153"/>
                <a:gd name="f61" fmla="*/ f48 1 75"/>
                <a:gd name="f62" fmla="*/ f49 1 153"/>
                <a:gd name="f63" fmla="*/ f50 1 75"/>
                <a:gd name="f64" fmla="*/ f51 1 153"/>
                <a:gd name="f65" fmla="*/ f52 1 75"/>
                <a:gd name="f66" fmla="*/ f53 1 153"/>
                <a:gd name="f67" fmla="*/ f54 1 75"/>
                <a:gd name="f68" fmla="*/ f55 1 153"/>
                <a:gd name="f69" fmla="*/ f56 1 75"/>
                <a:gd name="f70" fmla="*/ f57 1 153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75" h="15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5" y="f21"/>
                    <a:pt x="f22" y="f23"/>
                  </a:cubicBezTo>
                  <a:cubicBezTo>
                    <a:pt x="f19" y="f24"/>
                    <a:pt x="f25" y="f26"/>
                    <a:pt x="f27" y="f17"/>
                  </a:cubicBezTo>
                  <a:cubicBezTo>
                    <a:pt x="f28" y="f29"/>
                    <a:pt x="f30" y="f5"/>
                    <a:pt x="f14" y="f31"/>
                  </a:cubicBezTo>
                  <a:cubicBezTo>
                    <a:pt x="f32" y="f33"/>
                    <a:pt x="f6" y="f27"/>
                    <a:pt x="f6" y="f8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D4AE4E83-7382-F07F-C736-4BE32AB2FCF6}"/>
                </a:ext>
              </a:extLst>
            </p:cNvPr>
            <p:cNvSpPr/>
            <p:nvPr/>
          </p:nvSpPr>
          <p:spPr>
            <a:xfrm>
              <a:off x="8923336" y="4494211"/>
              <a:ext cx="65086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388"/>
                <a:gd name="f8" fmla="val 236"/>
                <a:gd name="f9" fmla="val 203"/>
                <a:gd name="f10" fmla="val 276"/>
                <a:gd name="f11" fmla="val 196"/>
                <a:gd name="f12" fmla="val 318"/>
                <a:gd name="f13" fmla="val 188"/>
                <a:gd name="f14" fmla="val 361"/>
                <a:gd name="f15" fmla="val 185"/>
                <a:gd name="f16" fmla="val 377"/>
                <a:gd name="f17" fmla="val 174"/>
                <a:gd name="f18" fmla="val 157"/>
                <a:gd name="f19" fmla="val 385"/>
                <a:gd name="f20" fmla="val 141"/>
                <a:gd name="f21" fmla="val 383"/>
                <a:gd name="f22" fmla="val 131"/>
                <a:gd name="f23" fmla="val 371"/>
                <a:gd name="f24" fmla="val 133"/>
                <a:gd name="f25" fmla="val 354"/>
                <a:gd name="f26" fmla="val 137"/>
                <a:gd name="f27" fmla="val 321"/>
                <a:gd name="f28" fmla="val 142"/>
                <a:gd name="f29" fmla="val 289"/>
                <a:gd name="f30" fmla="val 146"/>
                <a:gd name="f31" fmla="val 257"/>
                <a:gd name="f32" fmla="val 156"/>
                <a:gd name="f33" fmla="val 179"/>
                <a:gd name="f34" fmla="val 127"/>
                <a:gd name="f35" fmla="val 113"/>
                <a:gd name="f36" fmla="val 58"/>
                <a:gd name="f37" fmla="val 77"/>
                <a:gd name="f38" fmla="val 46"/>
                <a:gd name="f39" fmla="val 70"/>
                <a:gd name="f40" fmla="val 34"/>
                <a:gd name="f41" fmla="val 65"/>
                <a:gd name="f42" fmla="val 22"/>
                <a:gd name="f43" fmla="val 6"/>
                <a:gd name="f44" fmla="val 49"/>
                <a:gd name="f45" fmla="val 32"/>
                <a:gd name="f46" fmla="val 8"/>
                <a:gd name="f47" fmla="val 18"/>
                <a:gd name="f48" fmla="val 16"/>
                <a:gd name="f49" fmla="val 4"/>
                <a:gd name="f50" fmla="val 31"/>
                <a:gd name="f51" fmla="val 48"/>
                <a:gd name="f52" fmla="val 90"/>
                <a:gd name="f53" fmla="val 27"/>
                <a:gd name="f54" fmla="val 129"/>
                <a:gd name="f55" fmla="val 51"/>
                <a:gd name="f56" fmla="val 159"/>
                <a:gd name="f57" fmla="val 87"/>
                <a:gd name="f58" fmla="val 193"/>
                <a:gd name="f59" fmla="val 204"/>
                <a:gd name="f60" fmla="+- 0 0 -90"/>
                <a:gd name="f61" fmla="*/ f3 1 205"/>
                <a:gd name="f62" fmla="*/ f4 1 388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205"/>
                <a:gd name="f71" fmla="*/ f67 1 388"/>
                <a:gd name="f72" fmla="*/ 205 f68 1"/>
                <a:gd name="f73" fmla="*/ 236 f67 1"/>
                <a:gd name="f74" fmla="*/ 188 f68 1"/>
                <a:gd name="f75" fmla="*/ 361 f67 1"/>
                <a:gd name="f76" fmla="*/ 157 f68 1"/>
                <a:gd name="f77" fmla="*/ 385 f67 1"/>
                <a:gd name="f78" fmla="*/ 133 f68 1"/>
                <a:gd name="f79" fmla="*/ 354 f67 1"/>
                <a:gd name="f80" fmla="*/ 146 f68 1"/>
                <a:gd name="f81" fmla="*/ 257 f67 1"/>
                <a:gd name="f82" fmla="*/ 58 f68 1"/>
                <a:gd name="f83" fmla="*/ 77 f67 1"/>
                <a:gd name="f84" fmla="*/ 22 f68 1"/>
                <a:gd name="f85" fmla="*/ 58 f67 1"/>
                <a:gd name="f86" fmla="*/ 8 f68 1"/>
                <a:gd name="f87" fmla="*/ 18 f67 1"/>
                <a:gd name="f88" fmla="*/ 48 f68 1"/>
                <a:gd name="f89" fmla="*/ 8 f67 1"/>
                <a:gd name="f90" fmla="*/ 159 f68 1"/>
                <a:gd name="f91" fmla="*/ 87 f67 1"/>
                <a:gd name="f92" fmla="+- f69 0 f1"/>
                <a:gd name="f93" fmla="*/ f72 1 205"/>
                <a:gd name="f94" fmla="*/ f73 1 388"/>
                <a:gd name="f95" fmla="*/ f74 1 205"/>
                <a:gd name="f96" fmla="*/ f75 1 388"/>
                <a:gd name="f97" fmla="*/ f76 1 205"/>
                <a:gd name="f98" fmla="*/ f77 1 388"/>
                <a:gd name="f99" fmla="*/ f78 1 205"/>
                <a:gd name="f100" fmla="*/ f79 1 388"/>
                <a:gd name="f101" fmla="*/ f80 1 205"/>
                <a:gd name="f102" fmla="*/ f81 1 388"/>
                <a:gd name="f103" fmla="*/ f82 1 205"/>
                <a:gd name="f104" fmla="*/ f83 1 388"/>
                <a:gd name="f105" fmla="*/ f84 1 205"/>
                <a:gd name="f106" fmla="*/ f85 1 388"/>
                <a:gd name="f107" fmla="*/ f86 1 205"/>
                <a:gd name="f108" fmla="*/ f87 1 388"/>
                <a:gd name="f109" fmla="*/ f88 1 205"/>
                <a:gd name="f110" fmla="*/ f89 1 388"/>
                <a:gd name="f111" fmla="*/ f90 1 205"/>
                <a:gd name="f112" fmla="*/ f91 1 388"/>
                <a:gd name="f113" fmla="*/ 0 1 f70"/>
                <a:gd name="f114" fmla="*/ f64 1 f70"/>
                <a:gd name="f115" fmla="*/ 0 1 f71"/>
                <a:gd name="f116" fmla="*/ f65 1 f71"/>
                <a:gd name="f117" fmla="*/ f93 1 f70"/>
                <a:gd name="f118" fmla="*/ f94 1 f71"/>
                <a:gd name="f119" fmla="*/ f95 1 f70"/>
                <a:gd name="f120" fmla="*/ f96 1 f71"/>
                <a:gd name="f121" fmla="*/ f97 1 f70"/>
                <a:gd name="f122" fmla="*/ f98 1 f71"/>
                <a:gd name="f123" fmla="*/ f99 1 f70"/>
                <a:gd name="f124" fmla="*/ f100 1 f71"/>
                <a:gd name="f125" fmla="*/ f101 1 f70"/>
                <a:gd name="f126" fmla="*/ f102 1 f71"/>
                <a:gd name="f127" fmla="*/ f103 1 f70"/>
                <a:gd name="f128" fmla="*/ f104 1 f71"/>
                <a:gd name="f129" fmla="*/ f105 1 f70"/>
                <a:gd name="f130" fmla="*/ f106 1 f71"/>
                <a:gd name="f131" fmla="*/ f107 1 f70"/>
                <a:gd name="f132" fmla="*/ f108 1 f71"/>
                <a:gd name="f133" fmla="*/ f109 1 f70"/>
                <a:gd name="f134" fmla="*/ f110 1 f71"/>
                <a:gd name="f135" fmla="*/ f111 1 f70"/>
                <a:gd name="f136" fmla="*/ f112 1 f71"/>
                <a:gd name="f137" fmla="*/ f113 f61 1"/>
                <a:gd name="f138" fmla="*/ f114 f61 1"/>
                <a:gd name="f139" fmla="*/ f116 f62 1"/>
                <a:gd name="f140" fmla="*/ f115 f62 1"/>
                <a:gd name="f141" fmla="*/ f117 f61 1"/>
                <a:gd name="f142" fmla="*/ f118 f62 1"/>
                <a:gd name="f143" fmla="*/ f119 f61 1"/>
                <a:gd name="f144" fmla="*/ f120 f62 1"/>
                <a:gd name="f145" fmla="*/ f121 f61 1"/>
                <a:gd name="f146" fmla="*/ f122 f62 1"/>
                <a:gd name="f147" fmla="*/ f123 f61 1"/>
                <a:gd name="f148" fmla="*/ f124 f62 1"/>
                <a:gd name="f149" fmla="*/ f125 f61 1"/>
                <a:gd name="f150" fmla="*/ f126 f62 1"/>
                <a:gd name="f151" fmla="*/ f127 f61 1"/>
                <a:gd name="f152" fmla="*/ f128 f62 1"/>
                <a:gd name="f153" fmla="*/ f129 f61 1"/>
                <a:gd name="f154" fmla="*/ f130 f62 1"/>
                <a:gd name="f155" fmla="*/ f131 f61 1"/>
                <a:gd name="f156" fmla="*/ f132 f62 1"/>
                <a:gd name="f157" fmla="*/ f133 f61 1"/>
                <a:gd name="f158" fmla="*/ f134 f62 1"/>
                <a:gd name="f159" fmla="*/ f135 f61 1"/>
                <a:gd name="f160" fmla="*/ f136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1" y="f142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3" y="f154"/>
                </a:cxn>
                <a:cxn ang="f92">
                  <a:pos x="f155" y="f156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41" y="f142"/>
                </a:cxn>
              </a:cxnLst>
              <a:rect l="f137" t="f140" r="f138" b="f139"/>
              <a:pathLst>
                <a:path w="205" h="388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36"/>
                  </a:cubicBezTo>
                  <a:cubicBezTo>
                    <a:pt x="f43" y="f44"/>
                    <a:pt x="f5" y="f45"/>
                    <a:pt x="f46" y="f47"/>
                  </a:cubicBezTo>
                  <a:cubicBezTo>
                    <a:pt x="f48" y="f49"/>
                    <a:pt x="f50" y="f5"/>
                    <a:pt x="f51" y="f46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4"/>
                    <a:pt x="f59" y="f33"/>
                    <a:pt x="f6" y="f8"/>
                  </a:cubicBezTo>
                  <a:close/>
                </a:path>
              </a:pathLst>
            </a:custGeom>
            <a:solidFill>
              <a:srgbClr val="F7DA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D85AD59E-4BA0-409E-D54F-6D5D31405B18}"/>
                </a:ext>
              </a:extLst>
            </p:cNvPr>
            <p:cNvSpPr/>
            <p:nvPr/>
          </p:nvSpPr>
          <p:spPr>
            <a:xfrm>
              <a:off x="9001125" y="4554534"/>
              <a:ext cx="6667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2"/>
                <a:gd name="f7" fmla="val 74"/>
                <a:gd name="f8" fmla="val 95"/>
                <a:gd name="f9" fmla="val 2"/>
                <a:gd name="f10" fmla="val 126"/>
                <a:gd name="f11" fmla="val 155"/>
                <a:gd name="f12" fmla="val 7"/>
                <a:gd name="f13" fmla="val 184"/>
                <a:gd name="f14" fmla="val 15"/>
                <a:gd name="f15" fmla="val 202"/>
                <a:gd name="f16" fmla="val 20"/>
                <a:gd name="f17" fmla="val 34"/>
                <a:gd name="f18" fmla="val 209"/>
                <a:gd name="f19" fmla="val 50"/>
                <a:gd name="f20" fmla="val 205"/>
                <a:gd name="f21" fmla="val 65"/>
                <a:gd name="f22" fmla="val 191"/>
                <a:gd name="f23" fmla="val 171"/>
                <a:gd name="f24" fmla="val 69"/>
                <a:gd name="f25" fmla="val 57"/>
                <a:gd name="f26" fmla="val 82"/>
                <a:gd name="f27" fmla="val 55"/>
                <a:gd name="f28" fmla="val 37"/>
                <a:gd name="f29" fmla="val 64"/>
                <a:gd name="f30" fmla="val 67"/>
                <a:gd name="f31" fmla="val 59"/>
                <a:gd name="f32" fmla="val 4"/>
                <a:gd name="f33" fmla="val 42"/>
                <a:gd name="f34" fmla="val 26"/>
                <a:gd name="f35" fmla="val 10"/>
                <a:gd name="f36" fmla="val 24"/>
                <a:gd name="f37" fmla="val 47"/>
                <a:gd name="f38" fmla="val 3"/>
                <a:gd name="f39" fmla="val 71"/>
                <a:gd name="f40" fmla="val 1"/>
                <a:gd name="f41" fmla="+- 0 0 -90"/>
                <a:gd name="f42" fmla="*/ f3 1 212"/>
                <a:gd name="f43" fmla="*/ f4 1 74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212"/>
                <a:gd name="f52" fmla="*/ f48 1 74"/>
                <a:gd name="f53" fmla="*/ 95 f49 1"/>
                <a:gd name="f54" fmla="*/ 2 f48 1"/>
                <a:gd name="f55" fmla="*/ 184 f49 1"/>
                <a:gd name="f56" fmla="*/ 15 f48 1"/>
                <a:gd name="f57" fmla="*/ 209 f49 1"/>
                <a:gd name="f58" fmla="*/ 50 f48 1"/>
                <a:gd name="f59" fmla="*/ 171 f49 1"/>
                <a:gd name="f60" fmla="*/ 69 f48 1"/>
                <a:gd name="f61" fmla="*/ 37 f49 1"/>
                <a:gd name="f62" fmla="*/ 64 f48 1"/>
                <a:gd name="f63" fmla="*/ 4 f49 1"/>
                <a:gd name="f64" fmla="*/ 42 f48 1"/>
                <a:gd name="f65" fmla="*/ 24 f49 1"/>
                <a:gd name="f66" fmla="*/ 10 f48 1"/>
                <a:gd name="f67" fmla="+- f50 0 f1"/>
                <a:gd name="f68" fmla="*/ f53 1 212"/>
                <a:gd name="f69" fmla="*/ f54 1 74"/>
                <a:gd name="f70" fmla="*/ f55 1 212"/>
                <a:gd name="f71" fmla="*/ f56 1 74"/>
                <a:gd name="f72" fmla="*/ f57 1 212"/>
                <a:gd name="f73" fmla="*/ f58 1 74"/>
                <a:gd name="f74" fmla="*/ f59 1 212"/>
                <a:gd name="f75" fmla="*/ f60 1 74"/>
                <a:gd name="f76" fmla="*/ f61 1 212"/>
                <a:gd name="f77" fmla="*/ f62 1 74"/>
                <a:gd name="f78" fmla="*/ f63 1 212"/>
                <a:gd name="f79" fmla="*/ f64 1 74"/>
                <a:gd name="f80" fmla="*/ f65 1 212"/>
                <a:gd name="f81" fmla="*/ f66 1 74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211" h="74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7"/>
                    <a:pt x="f23" y="f24"/>
                  </a:cubicBezTo>
                  <a:cubicBezTo>
                    <a:pt x="f10" y="f25"/>
                    <a:pt x="f26" y="f27"/>
                    <a:pt x="f28" y="f29"/>
                  </a:cubicBezTo>
                  <a:cubicBezTo>
                    <a:pt x="f16" y="f30"/>
                    <a:pt x="f12" y="f31"/>
                    <a:pt x="f32" y="f33"/>
                  </a:cubicBezTo>
                  <a:cubicBezTo>
                    <a:pt x="f5" y="f34"/>
                    <a:pt x="f35" y="f14"/>
                    <a:pt x="f36" y="f35"/>
                  </a:cubicBezTo>
                  <a:cubicBezTo>
                    <a:pt x="f37" y="f38"/>
                    <a:pt x="f39" y="f40"/>
                    <a:pt x="f8" y="f9"/>
                  </a:cubicBezTo>
                  <a:close/>
                </a:path>
              </a:pathLst>
            </a:custGeom>
            <a:solidFill>
              <a:srgbClr val="F7DA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5BB3601E-57EA-B45F-D51B-A5425A5D516B}"/>
                </a:ext>
              </a:extLst>
            </p:cNvPr>
            <p:cNvSpPr/>
            <p:nvPr/>
          </p:nvSpPr>
          <p:spPr>
            <a:xfrm>
              <a:off x="8996360" y="4514850"/>
              <a:ext cx="50804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7"/>
                <a:gd name="f7" fmla="val 76"/>
                <a:gd name="f8" fmla="val 127"/>
                <a:gd name="f9" fmla="val 141"/>
                <a:gd name="f10" fmla="val 1"/>
                <a:gd name="f11" fmla="val 155"/>
                <a:gd name="f12" fmla="val 4"/>
                <a:gd name="f13" fmla="val 156"/>
                <a:gd name="f14" fmla="val 20"/>
                <a:gd name="f15" fmla="val 36"/>
                <a:gd name="f16" fmla="val 145"/>
                <a:gd name="f17" fmla="val 43"/>
                <a:gd name="f18" fmla="val 130"/>
                <a:gd name="f19" fmla="val 44"/>
                <a:gd name="f20" fmla="val 101"/>
                <a:gd name="f21" fmla="val 45"/>
                <a:gd name="f22" fmla="val 74"/>
                <a:gd name="f23" fmla="val 56"/>
                <a:gd name="f24" fmla="val 48"/>
                <a:gd name="f25" fmla="val 67"/>
                <a:gd name="f26" fmla="val 24"/>
                <a:gd name="f27" fmla="val 10"/>
                <a:gd name="f28" fmla="val 6"/>
                <a:gd name="f29" fmla="val 60"/>
                <a:gd name="f30" fmla="val 38"/>
                <a:gd name="f31" fmla="val 17"/>
                <a:gd name="f32" fmla="val 33"/>
                <a:gd name="f33" fmla="val 32"/>
                <a:gd name="f34" fmla="val 27"/>
                <a:gd name="f35" fmla="val 63"/>
                <a:gd name="f36" fmla="val 14"/>
                <a:gd name="f37" fmla="val 94"/>
                <a:gd name="f38" fmla="+- 0 0 -90"/>
                <a:gd name="f39" fmla="*/ f3 1 157"/>
                <a:gd name="f40" fmla="*/ f4 1 76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57"/>
                <a:gd name="f49" fmla="*/ f45 1 76"/>
                <a:gd name="f50" fmla="*/ 127 f46 1"/>
                <a:gd name="f51" fmla="*/ 0 f45 1"/>
                <a:gd name="f52" fmla="*/ 156 f46 1"/>
                <a:gd name="f53" fmla="*/ 20 f45 1"/>
                <a:gd name="f54" fmla="*/ 130 f46 1"/>
                <a:gd name="f55" fmla="*/ 44 f45 1"/>
                <a:gd name="f56" fmla="*/ 48 f46 1"/>
                <a:gd name="f57" fmla="*/ 67 f45 1"/>
                <a:gd name="f58" fmla="*/ 6 f46 1"/>
                <a:gd name="f59" fmla="*/ 60 f45 1"/>
                <a:gd name="f60" fmla="*/ 32 f46 1"/>
                <a:gd name="f61" fmla="*/ 27 f45 1"/>
                <a:gd name="f62" fmla="+- f47 0 f1"/>
                <a:gd name="f63" fmla="*/ f50 1 157"/>
                <a:gd name="f64" fmla="*/ f51 1 76"/>
                <a:gd name="f65" fmla="*/ f52 1 157"/>
                <a:gd name="f66" fmla="*/ f53 1 76"/>
                <a:gd name="f67" fmla="*/ f54 1 157"/>
                <a:gd name="f68" fmla="*/ f55 1 76"/>
                <a:gd name="f69" fmla="*/ f56 1 157"/>
                <a:gd name="f70" fmla="*/ f57 1 76"/>
                <a:gd name="f71" fmla="*/ f58 1 157"/>
                <a:gd name="f72" fmla="*/ f59 1 76"/>
                <a:gd name="f73" fmla="*/ f60 1 157"/>
                <a:gd name="f74" fmla="*/ f61 1 76"/>
                <a:gd name="f75" fmla="*/ 0 1 f48"/>
                <a:gd name="f76" fmla="*/ f42 1 f48"/>
                <a:gd name="f77" fmla="*/ 0 1 f49"/>
                <a:gd name="f78" fmla="*/ f43 1 f49"/>
                <a:gd name="f79" fmla="*/ f63 1 f48"/>
                <a:gd name="f80" fmla="*/ f64 1 f49"/>
                <a:gd name="f81" fmla="*/ f65 1 f48"/>
                <a:gd name="f82" fmla="*/ f66 1 f49"/>
                <a:gd name="f83" fmla="*/ f67 1 f48"/>
                <a:gd name="f84" fmla="*/ f68 1 f49"/>
                <a:gd name="f85" fmla="*/ f69 1 f48"/>
                <a:gd name="f86" fmla="*/ f70 1 f49"/>
                <a:gd name="f87" fmla="*/ f71 1 f48"/>
                <a:gd name="f88" fmla="*/ f72 1 f49"/>
                <a:gd name="f89" fmla="*/ f73 1 f48"/>
                <a:gd name="f90" fmla="*/ f74 1 f49"/>
                <a:gd name="f91" fmla="*/ f75 f39 1"/>
                <a:gd name="f92" fmla="*/ f76 f39 1"/>
                <a:gd name="f93" fmla="*/ f78 f40 1"/>
                <a:gd name="f94" fmla="*/ f77 f40 1"/>
                <a:gd name="f95" fmla="*/ f79 f39 1"/>
                <a:gd name="f96" fmla="*/ f80 f40 1"/>
                <a:gd name="f97" fmla="*/ f81 f39 1"/>
                <a:gd name="f98" fmla="*/ f82 f40 1"/>
                <a:gd name="f99" fmla="*/ f83 f39 1"/>
                <a:gd name="f100" fmla="*/ f84 f40 1"/>
                <a:gd name="f101" fmla="*/ f85 f39 1"/>
                <a:gd name="f102" fmla="*/ f86 f40 1"/>
                <a:gd name="f103" fmla="*/ f87 f39 1"/>
                <a:gd name="f104" fmla="*/ f88 f40 1"/>
                <a:gd name="f105" fmla="*/ f89 f39 1"/>
                <a:gd name="f106" fmla="*/ f9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95" y="f96"/>
                </a:cxn>
              </a:cxnLst>
              <a:rect l="f91" t="f94" r="f92" b="f93"/>
              <a:pathLst>
                <a:path w="157" h="76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7"/>
                    <a:pt x="f27" y="f22"/>
                    <a:pt x="f28" y="f29"/>
                  </a:cubicBezTo>
                  <a:cubicBezTo>
                    <a:pt x="f5" y="f30"/>
                    <a:pt x="f31" y="f32"/>
                    <a:pt x="f33" y="f34"/>
                  </a:cubicBezTo>
                  <a:cubicBezTo>
                    <a:pt x="f35" y="f36"/>
                    <a:pt x="f37" y="f12"/>
                    <a:pt x="f8" y="f5"/>
                  </a:cubicBezTo>
                  <a:close/>
                </a:path>
              </a:pathLst>
            </a:custGeom>
            <a:solidFill>
              <a:srgbClr val="F7DA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57CE2B87-944E-C9D1-0C62-0F0A009CD4BB}"/>
                </a:ext>
              </a:extLst>
            </p:cNvPr>
            <p:cNvSpPr/>
            <p:nvPr/>
          </p:nvSpPr>
          <p:spPr>
            <a:xfrm>
              <a:off x="8728076" y="4689472"/>
              <a:ext cx="2381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146"/>
                <a:gd name="f8" fmla="val 63"/>
                <a:gd name="f9" fmla="val 61"/>
                <a:gd name="f10" fmla="val 49"/>
                <a:gd name="f11" fmla="val 68"/>
                <a:gd name="f12" fmla="val 97"/>
                <a:gd name="f13" fmla="val 28"/>
                <a:gd name="f14" fmla="val 126"/>
                <a:gd name="f15" fmla="val 45"/>
                <a:gd name="f16" fmla="+- 0 0 -90"/>
                <a:gd name="f17" fmla="*/ f3 1 75"/>
                <a:gd name="f18" fmla="*/ f4 1 14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75"/>
                <a:gd name="f27" fmla="*/ f23 1 146"/>
                <a:gd name="f28" fmla="*/ 63 f24 1"/>
                <a:gd name="f29" fmla="*/ 0 f23 1"/>
                <a:gd name="f30" fmla="*/ 75 f24 1"/>
                <a:gd name="f31" fmla="*/ 146 f23 1"/>
                <a:gd name="f32" fmla="+- f25 0 f1"/>
                <a:gd name="f33" fmla="*/ f28 1 75"/>
                <a:gd name="f34" fmla="*/ f29 1 146"/>
                <a:gd name="f35" fmla="*/ f30 1 75"/>
                <a:gd name="f36" fmla="*/ f31 1 146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75" h="146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3" y="f14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A21A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D899782-22AB-0A02-F30C-A0ACFC987DC7}"/>
                </a:ext>
              </a:extLst>
            </p:cNvPr>
            <p:cNvSpPr/>
            <p:nvPr/>
          </p:nvSpPr>
          <p:spPr>
            <a:xfrm>
              <a:off x="8712202" y="4444998"/>
              <a:ext cx="33339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440"/>
                <a:gd name="f8" fmla="val 101"/>
                <a:gd name="f9" fmla="val 372"/>
                <a:gd name="f10" fmla="val 386"/>
                <a:gd name="f11" fmla="val 400"/>
                <a:gd name="f12" fmla="val 414"/>
                <a:gd name="f13" fmla="val 100"/>
                <a:gd name="f14" fmla="val 430"/>
                <a:gd name="f15" fmla="val 91"/>
                <a:gd name="f16" fmla="val 439"/>
                <a:gd name="f17" fmla="val 74"/>
                <a:gd name="f18" fmla="val 57"/>
                <a:gd name="f19" fmla="val 46"/>
                <a:gd name="f20" fmla="val 431"/>
                <a:gd name="f21" fmla="val 413"/>
                <a:gd name="f22" fmla="val 379"/>
                <a:gd name="f23" fmla="val 43"/>
                <a:gd name="f24" fmla="val 346"/>
                <a:gd name="f25" fmla="val 41"/>
                <a:gd name="f26" fmla="val 312"/>
                <a:gd name="f27" fmla="val 38"/>
                <a:gd name="f28" fmla="val 221"/>
                <a:gd name="f29" fmla="val 29"/>
                <a:gd name="f30" fmla="val 132"/>
                <a:gd name="f31" fmla="val 5"/>
                <a:gd name="f32" fmla="val 44"/>
                <a:gd name="f33" fmla="val 26"/>
                <a:gd name="f34" fmla="val 7"/>
                <a:gd name="f35" fmla="val 10"/>
                <a:gd name="f36" fmla="val 22"/>
                <a:gd name="f37" fmla="val 39"/>
                <a:gd name="f38" fmla="val 52"/>
                <a:gd name="f39" fmla="val 59"/>
                <a:gd name="f40" fmla="val 27"/>
                <a:gd name="f41" fmla="val 75"/>
                <a:gd name="f42" fmla="val 76"/>
                <a:gd name="f43" fmla="val 82"/>
                <a:gd name="f44" fmla="val 128"/>
                <a:gd name="f45" fmla="val 88"/>
                <a:gd name="f46" fmla="val 179"/>
                <a:gd name="f47" fmla="val 96"/>
                <a:gd name="f48" fmla="val 243"/>
                <a:gd name="f49" fmla="val 308"/>
                <a:gd name="f50" fmla="+- 0 0 -90"/>
                <a:gd name="f51" fmla="*/ f3 1 102"/>
                <a:gd name="f52" fmla="*/ f4 1 44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02"/>
                <a:gd name="f61" fmla="*/ f57 1 440"/>
                <a:gd name="f62" fmla="*/ 101 f58 1"/>
                <a:gd name="f63" fmla="*/ 372 f57 1"/>
                <a:gd name="f64" fmla="*/ 414 f57 1"/>
                <a:gd name="f65" fmla="*/ 74 f58 1"/>
                <a:gd name="f66" fmla="*/ 440 f57 1"/>
                <a:gd name="f67" fmla="*/ 46 f58 1"/>
                <a:gd name="f68" fmla="*/ 413 f57 1"/>
                <a:gd name="f69" fmla="*/ 41 f58 1"/>
                <a:gd name="f70" fmla="*/ 312 f57 1"/>
                <a:gd name="f71" fmla="*/ 5 f58 1"/>
                <a:gd name="f72" fmla="*/ 44 f57 1"/>
                <a:gd name="f73" fmla="*/ 22 f58 1"/>
                <a:gd name="f74" fmla="*/ 5 f57 1"/>
                <a:gd name="f75" fmla="*/ 59 f58 1"/>
                <a:gd name="f76" fmla="*/ 27 f57 1"/>
                <a:gd name="f77" fmla="*/ 88 f58 1"/>
                <a:gd name="f78" fmla="*/ 179 f57 1"/>
                <a:gd name="f79" fmla="+- f59 0 f1"/>
                <a:gd name="f80" fmla="*/ f62 1 102"/>
                <a:gd name="f81" fmla="*/ f63 1 440"/>
                <a:gd name="f82" fmla="*/ f64 1 440"/>
                <a:gd name="f83" fmla="*/ f65 1 102"/>
                <a:gd name="f84" fmla="*/ f66 1 440"/>
                <a:gd name="f85" fmla="*/ f67 1 102"/>
                <a:gd name="f86" fmla="*/ f68 1 440"/>
                <a:gd name="f87" fmla="*/ f69 1 102"/>
                <a:gd name="f88" fmla="*/ f70 1 440"/>
                <a:gd name="f89" fmla="*/ f71 1 102"/>
                <a:gd name="f90" fmla="*/ f72 1 440"/>
                <a:gd name="f91" fmla="*/ f73 1 102"/>
                <a:gd name="f92" fmla="*/ f74 1 440"/>
                <a:gd name="f93" fmla="*/ f75 1 102"/>
                <a:gd name="f94" fmla="*/ f76 1 440"/>
                <a:gd name="f95" fmla="*/ f77 1 102"/>
                <a:gd name="f96" fmla="*/ f78 1 440"/>
                <a:gd name="f97" fmla="*/ 0 1 f60"/>
                <a:gd name="f98" fmla="*/ f54 1 f60"/>
                <a:gd name="f99" fmla="*/ 0 1 f61"/>
                <a:gd name="f100" fmla="*/ f55 1 f61"/>
                <a:gd name="f101" fmla="*/ f80 1 f60"/>
                <a:gd name="f102" fmla="*/ f81 1 f61"/>
                <a:gd name="f103" fmla="*/ f82 1 f61"/>
                <a:gd name="f104" fmla="*/ f83 1 f60"/>
                <a:gd name="f105" fmla="*/ f84 1 f61"/>
                <a:gd name="f106" fmla="*/ f85 1 f60"/>
                <a:gd name="f107" fmla="*/ f86 1 f61"/>
                <a:gd name="f108" fmla="*/ f87 1 f60"/>
                <a:gd name="f109" fmla="*/ f88 1 f61"/>
                <a:gd name="f110" fmla="*/ f89 1 f60"/>
                <a:gd name="f111" fmla="*/ f90 1 f61"/>
                <a:gd name="f112" fmla="*/ f91 1 f60"/>
                <a:gd name="f113" fmla="*/ f92 1 f61"/>
                <a:gd name="f114" fmla="*/ f93 1 f60"/>
                <a:gd name="f115" fmla="*/ f94 1 f61"/>
                <a:gd name="f116" fmla="*/ f95 1 f60"/>
                <a:gd name="f117" fmla="*/ f96 1 f61"/>
                <a:gd name="f118" fmla="*/ f97 f51 1"/>
                <a:gd name="f119" fmla="*/ f98 f51 1"/>
                <a:gd name="f120" fmla="*/ f100 f52 1"/>
                <a:gd name="f121" fmla="*/ f99 f52 1"/>
                <a:gd name="f122" fmla="*/ f101 f51 1"/>
                <a:gd name="f123" fmla="*/ f102 f52 1"/>
                <a:gd name="f124" fmla="*/ f103 f52 1"/>
                <a:gd name="f125" fmla="*/ f104 f51 1"/>
                <a:gd name="f126" fmla="*/ f105 f52 1"/>
                <a:gd name="f127" fmla="*/ f106 f51 1"/>
                <a:gd name="f128" fmla="*/ f107 f52 1"/>
                <a:gd name="f129" fmla="*/ f108 f51 1"/>
                <a:gd name="f130" fmla="*/ f109 f52 1"/>
                <a:gd name="f131" fmla="*/ f110 f51 1"/>
                <a:gd name="f132" fmla="*/ f111 f52 1"/>
                <a:gd name="f133" fmla="*/ f112 f51 1"/>
                <a:gd name="f134" fmla="*/ f113 f52 1"/>
                <a:gd name="f135" fmla="*/ f114 f51 1"/>
                <a:gd name="f136" fmla="*/ f115 f52 1"/>
                <a:gd name="f137" fmla="*/ f116 f51 1"/>
                <a:gd name="f138" fmla="*/ f11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2" y="f123"/>
                </a:cxn>
                <a:cxn ang="f79">
                  <a:pos x="f122" y="f124"/>
                </a:cxn>
                <a:cxn ang="f79">
                  <a:pos x="f125" y="f126"/>
                </a:cxn>
                <a:cxn ang="f79">
                  <a:pos x="f127" y="f128"/>
                </a:cxn>
                <a:cxn ang="f79">
                  <a:pos x="f129" y="f130"/>
                </a:cxn>
                <a:cxn ang="f79">
                  <a:pos x="f131" y="f132"/>
                </a:cxn>
                <a:cxn ang="f79">
                  <a:pos x="f133" y="f134"/>
                </a:cxn>
                <a:cxn ang="f79">
                  <a:pos x="f135" y="f136"/>
                </a:cxn>
                <a:cxn ang="f79">
                  <a:pos x="f137" y="f138"/>
                </a:cxn>
                <a:cxn ang="f79">
                  <a:pos x="f122" y="f123"/>
                </a:cxn>
              </a:cxnLst>
              <a:rect l="f118" t="f121" r="f119" b="f120"/>
              <a:pathLst>
                <a:path w="102" h="440">
                  <a:moveTo>
                    <a:pt x="f8" y="f9"/>
                  </a:moveTo>
                  <a:cubicBezTo>
                    <a:pt x="f8" y="f10"/>
                    <a:pt x="f6" y="f11"/>
                    <a:pt x="f8" y="f12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18" y="f7"/>
                    <a:pt x="f19" y="f20"/>
                    <a:pt x="f19" y="f21"/>
                  </a:cubicBezTo>
                  <a:cubicBezTo>
                    <a:pt x="f19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5" y="f33"/>
                    <a:pt x="f34" y="f35"/>
                    <a:pt x="f36" y="f31"/>
                  </a:cubicBezTo>
                  <a:cubicBezTo>
                    <a:pt x="f37" y="f5"/>
                    <a:pt x="f38" y="f34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13" y="f49"/>
                    <a:pt x="f8" y="f9"/>
                  </a:cubicBezTo>
                  <a:close/>
                </a:path>
              </a:pathLst>
            </a:custGeom>
            <a:solidFill>
              <a:srgbClr val="F7DA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4597750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45142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4203004-5E7C-3A84-C891-09F6B33A8FF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398723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9009477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7B1226F-01DE-44DD-728A-96A686BF81C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200626" cy="5365630"/>
          </a:xfrm>
          <a:custGeom>
            <a:avLst/>
            <a:gdLst>
              <a:gd name="connsiteX0" fmla="*/ 0 w 12200626"/>
              <a:gd name="connsiteY0" fmla="*/ 0 h 5365630"/>
              <a:gd name="connsiteX1" fmla="*/ 12192000 w 12200626"/>
              <a:gd name="connsiteY1" fmla="*/ 0 h 5365630"/>
              <a:gd name="connsiteX2" fmla="*/ 12200626 w 12200626"/>
              <a:gd name="connsiteY2" fmla="*/ 2863969 h 5365630"/>
              <a:gd name="connsiteX3" fmla="*/ 0 w 12200626"/>
              <a:gd name="connsiteY3" fmla="*/ 5365630 h 5365630"/>
              <a:gd name="connsiteX4" fmla="*/ 0 w 12200626"/>
              <a:gd name="connsiteY4" fmla="*/ 0 h 5365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0626" h="5365630">
                <a:moveTo>
                  <a:pt x="0" y="0"/>
                </a:moveTo>
                <a:lnTo>
                  <a:pt x="12192000" y="0"/>
                </a:lnTo>
                <a:cubicBezTo>
                  <a:pt x="12194875" y="954656"/>
                  <a:pt x="12197751" y="1909313"/>
                  <a:pt x="12200626" y="2863969"/>
                </a:cubicBezTo>
                <a:lnTo>
                  <a:pt x="0" y="536563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04929337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908842E-CEEB-2C00-0512-EC0A39F6368F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/>
              <a:t>Your Picture Here and Send to Back</a:t>
            </a:r>
            <a:endParaRPr lang="ko-KR" altLang="en-US"/>
          </a:p>
        </p:txBody>
      </p:sp>
      <p:sp>
        <p:nvSpPr>
          <p:cNvPr id="4" name="Rectangle 1">
            <a:extLst>
              <a:ext uri="{FF2B5EF4-FFF2-40B4-BE49-F238E27FC236}">
                <a16:creationId xmlns:a16="http://schemas.microsoft.com/office/drawing/2014/main" id="{8193B026-78DF-F58F-FF09-9FCDDB41F08F}"/>
              </a:ext>
            </a:extLst>
          </p:cNvPr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rgbClr val="E0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36B47F1-661B-6D84-95B2-D43891425D4B}"/>
              </a:ext>
            </a:extLst>
          </p:cNvPr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603183432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1">
            <a:extLst>
              <a:ext uri="{FF2B5EF4-FFF2-40B4-BE49-F238E27FC236}">
                <a16:creationId xmlns:a16="http://schemas.microsoft.com/office/drawing/2014/main" id="{6E6EA842-362E-79CF-1939-A45E38C082A1}"/>
              </a:ext>
            </a:extLst>
          </p:cNvPr>
          <p:cNvSpPr/>
          <p:nvPr userDrawn="1"/>
        </p:nvSpPr>
        <p:spPr>
          <a:xfrm>
            <a:off x="6164288" y="171411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5" name="Conector recto 4">
            <a:extLst>
              <a:ext uri="{FF2B5EF4-FFF2-40B4-BE49-F238E27FC236}">
                <a16:creationId xmlns:a16="http://schemas.microsoft.com/office/drawing/2014/main" id="{7947DBBE-8082-501C-BB09-2D3F04EB06B7}"/>
              </a:ext>
            </a:extLst>
          </p:cNvPr>
          <p:cNvCxnSpPr/>
          <p:nvPr userDrawn="1"/>
        </p:nvCxnSpPr>
        <p:spPr>
          <a:xfrm>
            <a:off x="8224543" y="683933"/>
            <a:ext cx="2880000" cy="0"/>
          </a:xfrm>
          <a:prstGeom prst="line">
            <a:avLst/>
          </a:prstGeom>
          <a:ln w="28575">
            <a:solidFill>
              <a:srgbClr val="E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Imagen 5">
            <a:extLst>
              <a:ext uri="{FF2B5EF4-FFF2-40B4-BE49-F238E27FC236}">
                <a16:creationId xmlns:a16="http://schemas.microsoft.com/office/drawing/2014/main" id="{33648921-DB14-689A-A576-BBEB22A043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8623" y="114463"/>
            <a:ext cx="980061" cy="897471"/>
          </a:xfrm>
          <a:prstGeom prst="rect">
            <a:avLst/>
          </a:prstGeom>
        </p:spPr>
      </p:pic>
      <p:sp>
        <p:nvSpPr>
          <p:cNvPr id="11" name="Google Shape;243;p4">
            <a:extLst>
              <a:ext uri="{FF2B5EF4-FFF2-40B4-BE49-F238E27FC236}">
                <a16:creationId xmlns:a16="http://schemas.microsoft.com/office/drawing/2014/main" id="{D7A978C1-0C6D-106A-F60F-7B6E0C8CDE49}"/>
              </a:ext>
            </a:extLst>
          </p:cNvPr>
          <p:cNvSpPr/>
          <p:nvPr userDrawn="1"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/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F28CD980-7868-4A89-DB91-67CC219216AC}"/>
              </a:ext>
            </a:extLst>
          </p:cNvPr>
          <p:cNvSpPr/>
          <p:nvPr userDrawn="1"/>
        </p:nvSpPr>
        <p:spPr bwMode="auto">
          <a:xfrm>
            <a:off x="10917244" y="5659441"/>
            <a:ext cx="944563" cy="928688"/>
          </a:xfrm>
          <a:custGeom>
            <a:avLst/>
            <a:gdLst>
              <a:gd name="T0" fmla="*/ 595 w 595"/>
              <a:gd name="T1" fmla="*/ 0 h 585"/>
              <a:gd name="T2" fmla="*/ 595 w 595"/>
              <a:gd name="T3" fmla="*/ 585 h 585"/>
              <a:gd name="T4" fmla="*/ 0 w 595"/>
              <a:gd name="T5" fmla="*/ 585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5" h="585">
                <a:moveTo>
                  <a:pt x="595" y="0"/>
                </a:moveTo>
                <a:lnTo>
                  <a:pt x="595" y="585"/>
                </a:lnTo>
                <a:lnTo>
                  <a:pt x="0" y="585"/>
                </a:lnTo>
              </a:path>
            </a:pathLst>
          </a:custGeom>
          <a:noFill/>
          <a:ln w="61913" cap="flat">
            <a:solidFill>
              <a:srgbClr val="00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614805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ABD3F14-75F5-3F67-2726-F878DA95A32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317442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2746663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1A5244-D8DB-9A59-DC62-A2727B0F34F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9452679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7EAC1E12-AB81-4454-8609-6CD4D4F3A13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163" y="228448"/>
            <a:ext cx="5405388" cy="6330394"/>
          </a:xfrm>
          <a:custGeom>
            <a:avLst/>
            <a:gdLst>
              <a:gd name="connsiteX0" fmla="*/ 2682070 w 5405388"/>
              <a:gd name="connsiteY0" fmla="*/ 4743198 h 6330394"/>
              <a:gd name="connsiteX1" fmla="*/ 3475669 w 5405388"/>
              <a:gd name="connsiteY1" fmla="*/ 5536796 h 6330394"/>
              <a:gd name="connsiteX2" fmla="*/ 2682070 w 5405388"/>
              <a:gd name="connsiteY2" fmla="*/ 6330394 h 6330394"/>
              <a:gd name="connsiteX3" fmla="*/ 1888472 w 5405388"/>
              <a:gd name="connsiteY3" fmla="*/ 5536796 h 6330394"/>
              <a:gd name="connsiteX4" fmla="*/ 1740627 w 5405388"/>
              <a:gd name="connsiteY4" fmla="*/ 1907698 h 6330394"/>
              <a:gd name="connsiteX5" fmla="*/ 3478461 w 5405388"/>
              <a:gd name="connsiteY5" fmla="*/ 3645532 h 6330394"/>
              <a:gd name="connsiteX6" fmla="*/ 1737835 w 5405388"/>
              <a:gd name="connsiteY6" fmla="*/ 5386159 h 6330394"/>
              <a:gd name="connsiteX7" fmla="*/ 0 w 5405388"/>
              <a:gd name="connsiteY7" fmla="*/ 3648324 h 6330394"/>
              <a:gd name="connsiteX8" fmla="*/ 3648326 w 5405388"/>
              <a:gd name="connsiteY8" fmla="*/ 1888470 h 6330394"/>
              <a:gd name="connsiteX9" fmla="*/ 4441924 w 5405388"/>
              <a:gd name="connsiteY9" fmla="*/ 2682068 h 6330394"/>
              <a:gd name="connsiteX10" fmla="*/ 3648326 w 5405388"/>
              <a:gd name="connsiteY10" fmla="*/ 3475667 h 6330394"/>
              <a:gd name="connsiteX11" fmla="*/ 2854727 w 5405388"/>
              <a:gd name="connsiteY11" fmla="*/ 2682068 h 6330394"/>
              <a:gd name="connsiteX12" fmla="*/ 2704091 w 5405388"/>
              <a:gd name="connsiteY12" fmla="*/ 944235 h 6330394"/>
              <a:gd name="connsiteX13" fmla="*/ 3497690 w 5405388"/>
              <a:gd name="connsiteY13" fmla="*/ 1737833 h 6330394"/>
              <a:gd name="connsiteX14" fmla="*/ 2704091 w 5405388"/>
              <a:gd name="connsiteY14" fmla="*/ 2531432 h 6330394"/>
              <a:gd name="connsiteX15" fmla="*/ 1910493 w 5405388"/>
              <a:gd name="connsiteY15" fmla="*/ 1737833 h 6330394"/>
              <a:gd name="connsiteX16" fmla="*/ 4611789 w 5405388"/>
              <a:gd name="connsiteY16" fmla="*/ 925007 h 6330394"/>
              <a:gd name="connsiteX17" fmla="*/ 5405388 w 5405388"/>
              <a:gd name="connsiteY17" fmla="*/ 1718606 h 6330394"/>
              <a:gd name="connsiteX18" fmla="*/ 4611789 w 5405388"/>
              <a:gd name="connsiteY18" fmla="*/ 2512204 h 6330394"/>
              <a:gd name="connsiteX19" fmla="*/ 3818190 w 5405388"/>
              <a:gd name="connsiteY19" fmla="*/ 1718606 h 6330394"/>
              <a:gd name="connsiteX20" fmla="*/ 1759856 w 5405388"/>
              <a:gd name="connsiteY20" fmla="*/ 0 h 6330394"/>
              <a:gd name="connsiteX21" fmla="*/ 2553455 w 5405388"/>
              <a:gd name="connsiteY21" fmla="*/ 793598 h 6330394"/>
              <a:gd name="connsiteX22" fmla="*/ 1759856 w 5405388"/>
              <a:gd name="connsiteY22" fmla="*/ 1587197 h 6330394"/>
              <a:gd name="connsiteX23" fmla="*/ 966258 w 5405388"/>
              <a:gd name="connsiteY23" fmla="*/ 793598 h 63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05388" h="6330394">
                <a:moveTo>
                  <a:pt x="2682070" y="4743198"/>
                </a:moveTo>
                <a:lnTo>
                  <a:pt x="3475669" y="5536796"/>
                </a:lnTo>
                <a:lnTo>
                  <a:pt x="2682070" y="6330394"/>
                </a:lnTo>
                <a:lnTo>
                  <a:pt x="1888472" y="5536796"/>
                </a:lnTo>
                <a:close/>
                <a:moveTo>
                  <a:pt x="1740627" y="1907698"/>
                </a:moveTo>
                <a:lnTo>
                  <a:pt x="3478461" y="3645532"/>
                </a:lnTo>
                <a:lnTo>
                  <a:pt x="1737835" y="5386159"/>
                </a:lnTo>
                <a:lnTo>
                  <a:pt x="0" y="3648324"/>
                </a:lnTo>
                <a:close/>
                <a:moveTo>
                  <a:pt x="3648326" y="1888470"/>
                </a:moveTo>
                <a:lnTo>
                  <a:pt x="4441924" y="2682068"/>
                </a:lnTo>
                <a:lnTo>
                  <a:pt x="3648326" y="3475667"/>
                </a:lnTo>
                <a:lnTo>
                  <a:pt x="2854727" y="2682068"/>
                </a:lnTo>
                <a:close/>
                <a:moveTo>
                  <a:pt x="2704091" y="944235"/>
                </a:moveTo>
                <a:lnTo>
                  <a:pt x="3497690" y="1737833"/>
                </a:lnTo>
                <a:lnTo>
                  <a:pt x="2704091" y="2531432"/>
                </a:lnTo>
                <a:lnTo>
                  <a:pt x="1910493" y="1737833"/>
                </a:lnTo>
                <a:close/>
                <a:moveTo>
                  <a:pt x="4611789" y="925007"/>
                </a:moveTo>
                <a:lnTo>
                  <a:pt x="5405388" y="1718606"/>
                </a:lnTo>
                <a:lnTo>
                  <a:pt x="4611789" y="2512204"/>
                </a:lnTo>
                <a:lnTo>
                  <a:pt x="3818190" y="1718606"/>
                </a:lnTo>
                <a:close/>
                <a:moveTo>
                  <a:pt x="1759856" y="0"/>
                </a:moveTo>
                <a:lnTo>
                  <a:pt x="2553455" y="793598"/>
                </a:lnTo>
                <a:lnTo>
                  <a:pt x="1759856" y="1587197"/>
                </a:lnTo>
                <a:lnTo>
                  <a:pt x="966258" y="7935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6417152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8" r:id="rId2"/>
    <p:sldLayoutId id="2147483691" r:id="rId3"/>
    <p:sldLayoutId id="2147483693" r:id="rId4"/>
    <p:sldLayoutId id="2147483692" r:id="rId5"/>
    <p:sldLayoutId id="2147483690" r:id="rId6"/>
    <p:sldLayoutId id="2147483689" r:id="rId7"/>
    <p:sldLayoutId id="2147483688" r:id="rId8"/>
    <p:sldLayoutId id="2147483678" r:id="rId9"/>
    <p:sldLayoutId id="2147483685" r:id="rId10"/>
    <p:sldLayoutId id="2147483686" r:id="rId11"/>
    <p:sldLayoutId id="2147483687" r:id="rId12"/>
    <p:sldLayoutId id="2147483694" r:id="rId13"/>
    <p:sldLayoutId id="2147483695" r:id="rId14"/>
    <p:sldLayoutId id="2147483696" r:id="rId15"/>
    <p:sldLayoutId id="2147483697" r:id="rId16"/>
    <p:sldLayoutId id="2147483698" r:id="rId17"/>
    <p:sldLayoutId id="2147483699" r:id="rId18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microsoft.com/office/2007/relationships/hdphoto" Target="../media/hdphoto3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.png"/><Relationship Id="rId4" Type="http://schemas.microsoft.com/office/2007/relationships/hdphoto" Target="../media/hdphoto4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microsoft.com/office/2007/relationships/hdphoto" Target="../media/hdphoto5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10.jpeg"/><Relationship Id="rId7" Type="http://schemas.openxmlformats.org/officeDocument/2006/relationships/chart" Target="../charts/chart4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3.xml"/><Relationship Id="rId5" Type="http://schemas.openxmlformats.org/officeDocument/2006/relationships/chart" Target="../charts/chart2.xml"/><Relationship Id="rId4" Type="http://schemas.openxmlformats.org/officeDocument/2006/relationships/chart" Target="../charts/char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.png"/><Relationship Id="rId4" Type="http://schemas.openxmlformats.org/officeDocument/2006/relationships/image" Target="../media/image1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.png"/><Relationship Id="rId4" Type="http://schemas.microsoft.com/office/2007/relationships/hdphoto" Target="../media/hdphoto6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.png"/><Relationship Id="rId5" Type="http://schemas.microsoft.com/office/2007/relationships/hdphoto" Target="../media/hdphoto3.wdp"/><Relationship Id="rId4" Type="http://schemas.openxmlformats.org/officeDocument/2006/relationships/image" Target="../media/image6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.png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3BECBAB3-07E1-CEF1-7E56-98EC759CD19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sp>
        <p:nvSpPr>
          <p:cNvPr id="5" name="Freeform 9">
            <a:extLst>
              <a:ext uri="{FF2B5EF4-FFF2-40B4-BE49-F238E27FC236}">
                <a16:creationId xmlns:a16="http://schemas.microsoft.com/office/drawing/2014/main" id="{F6AAFEE1-D273-3455-D9E5-9A8AEEECBCE8}"/>
              </a:ext>
            </a:extLst>
          </p:cNvPr>
          <p:cNvSpPr/>
          <p:nvPr/>
        </p:nvSpPr>
        <p:spPr bwMode="auto">
          <a:xfrm>
            <a:off x="5892800" y="1413953"/>
            <a:ext cx="1315060" cy="1764352"/>
          </a:xfrm>
          <a:custGeom>
            <a:avLst/>
            <a:gdLst>
              <a:gd name="T0" fmla="*/ 0 w 521"/>
              <a:gd name="T1" fmla="*/ 0 h 699"/>
              <a:gd name="T2" fmla="*/ 0 w 521"/>
              <a:gd name="T3" fmla="*/ 699 h 699"/>
              <a:gd name="T4" fmla="*/ 521 w 521"/>
              <a:gd name="T5" fmla="*/ 350 h 699"/>
              <a:gd name="T6" fmla="*/ 0 w 521"/>
              <a:gd name="T7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1" h="699">
                <a:moveTo>
                  <a:pt x="0" y="0"/>
                </a:moveTo>
                <a:lnTo>
                  <a:pt x="0" y="699"/>
                </a:lnTo>
                <a:lnTo>
                  <a:pt x="521" y="35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6032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latin typeface="Arial Rounded MT Bold" panose="020F070403050403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6" name="Group 12">
            <a:extLst>
              <a:ext uri="{FF2B5EF4-FFF2-40B4-BE49-F238E27FC236}">
                <a16:creationId xmlns:a16="http://schemas.microsoft.com/office/drawing/2014/main" id="{8123D30A-79B0-B3AE-A299-CA02A3684A2A}"/>
              </a:ext>
            </a:extLst>
          </p:cNvPr>
          <p:cNvGrpSpPr>
            <a:grpSpLocks noChangeAspect="1"/>
          </p:cNvGrpSpPr>
          <p:nvPr/>
        </p:nvGrpSpPr>
        <p:grpSpPr>
          <a:xfrm>
            <a:off x="5587566" y="825011"/>
            <a:ext cx="1427881" cy="1931837"/>
            <a:chOff x="3726" y="2137"/>
            <a:chExt cx="510" cy="690"/>
          </a:xfrm>
        </p:grpSpPr>
        <p:sp>
          <p:nvSpPr>
            <p:cNvPr id="7" name="Line 13">
              <a:extLst>
                <a:ext uri="{FF2B5EF4-FFF2-40B4-BE49-F238E27FC236}">
                  <a16:creationId xmlns:a16="http://schemas.microsoft.com/office/drawing/2014/main" id="{2AF020C0-701A-F3D7-A60C-5829A517F8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137"/>
              <a:ext cx="1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" name="Line 14">
              <a:extLst>
                <a:ext uri="{FF2B5EF4-FFF2-40B4-BE49-F238E27FC236}">
                  <a16:creationId xmlns:a16="http://schemas.microsoft.com/office/drawing/2014/main" id="{25288F04-A37F-4DDE-F090-E565DAC5CA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156"/>
              <a:ext cx="57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" name="Line 15">
              <a:extLst>
                <a:ext uri="{FF2B5EF4-FFF2-40B4-BE49-F238E27FC236}">
                  <a16:creationId xmlns:a16="http://schemas.microsoft.com/office/drawing/2014/main" id="{1ABE375E-B498-7665-BBC9-E95ABB846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185"/>
              <a:ext cx="96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" name="Line 16">
              <a:extLst>
                <a:ext uri="{FF2B5EF4-FFF2-40B4-BE49-F238E27FC236}">
                  <a16:creationId xmlns:a16="http://schemas.microsoft.com/office/drawing/2014/main" id="{06A520A9-5DE8-064C-DEEB-31EC1BF0DD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214"/>
              <a:ext cx="134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1" name="Line 17">
              <a:extLst>
                <a:ext uri="{FF2B5EF4-FFF2-40B4-BE49-F238E27FC236}">
                  <a16:creationId xmlns:a16="http://schemas.microsoft.com/office/drawing/2014/main" id="{A9C0F645-3FF1-9069-4364-ADA56ABF8B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243"/>
              <a:ext cx="17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2" name="Line 18">
              <a:extLst>
                <a:ext uri="{FF2B5EF4-FFF2-40B4-BE49-F238E27FC236}">
                  <a16:creationId xmlns:a16="http://schemas.microsoft.com/office/drawing/2014/main" id="{8DB022E0-70BC-E553-DE08-BAC79DC28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271"/>
              <a:ext cx="202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3" name="Line 19">
              <a:extLst>
                <a:ext uri="{FF2B5EF4-FFF2-40B4-BE49-F238E27FC236}">
                  <a16:creationId xmlns:a16="http://schemas.microsoft.com/office/drawing/2014/main" id="{A320C7A9-1CCE-0489-77B0-CE57F37CB6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300"/>
              <a:ext cx="25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4" name="Line 20">
              <a:extLst>
                <a:ext uri="{FF2B5EF4-FFF2-40B4-BE49-F238E27FC236}">
                  <a16:creationId xmlns:a16="http://schemas.microsoft.com/office/drawing/2014/main" id="{D2BAF282-14F5-23B7-1EF1-7180221DC1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329"/>
              <a:ext cx="28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5" name="Line 21">
              <a:extLst>
                <a:ext uri="{FF2B5EF4-FFF2-40B4-BE49-F238E27FC236}">
                  <a16:creationId xmlns:a16="http://schemas.microsoft.com/office/drawing/2014/main" id="{05DAB088-125B-2CFF-2F93-BE384C3FA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358"/>
              <a:ext cx="327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6" name="Line 22">
              <a:extLst>
                <a:ext uri="{FF2B5EF4-FFF2-40B4-BE49-F238E27FC236}">
                  <a16:creationId xmlns:a16="http://schemas.microsoft.com/office/drawing/2014/main" id="{A392D8DD-CDA5-71C1-1E2E-0E20F21926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386"/>
              <a:ext cx="36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7" name="Line 23">
              <a:extLst>
                <a:ext uri="{FF2B5EF4-FFF2-40B4-BE49-F238E27FC236}">
                  <a16:creationId xmlns:a16="http://schemas.microsoft.com/office/drawing/2014/main" id="{333167D1-BEDB-34C5-8BE0-44EF3DA87F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415"/>
              <a:ext cx="4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8" name="Line 24">
              <a:extLst>
                <a:ext uri="{FF2B5EF4-FFF2-40B4-BE49-F238E27FC236}">
                  <a16:creationId xmlns:a16="http://schemas.microsoft.com/office/drawing/2014/main" id="{AEC9B463-436B-36A0-3204-A9345B7CFF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453"/>
              <a:ext cx="461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9" name="Line 25">
              <a:extLst>
                <a:ext uri="{FF2B5EF4-FFF2-40B4-BE49-F238E27FC236}">
                  <a16:creationId xmlns:a16="http://schemas.microsoft.com/office/drawing/2014/main" id="{7BF4C0FD-1DD1-64B8-2CD7-8676269525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482"/>
              <a:ext cx="51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0" name="Line 26">
              <a:extLst>
                <a:ext uri="{FF2B5EF4-FFF2-40B4-BE49-F238E27FC236}">
                  <a16:creationId xmlns:a16="http://schemas.microsoft.com/office/drawing/2014/main" id="{1B8F0839-4FB0-C99C-C5D7-2F08BBA344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827"/>
              <a:ext cx="1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" name="Line 27">
              <a:extLst>
                <a:ext uri="{FF2B5EF4-FFF2-40B4-BE49-F238E27FC236}">
                  <a16:creationId xmlns:a16="http://schemas.microsoft.com/office/drawing/2014/main" id="{5F18CF02-5ABB-E5BD-E012-7900DC5683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808"/>
              <a:ext cx="57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" name="Line 28">
              <a:extLst>
                <a:ext uri="{FF2B5EF4-FFF2-40B4-BE49-F238E27FC236}">
                  <a16:creationId xmlns:a16="http://schemas.microsoft.com/office/drawing/2014/main" id="{48BA4847-BAC9-7128-15F4-61AC7003C8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779"/>
              <a:ext cx="96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3" name="Line 29">
              <a:extLst>
                <a:ext uri="{FF2B5EF4-FFF2-40B4-BE49-F238E27FC236}">
                  <a16:creationId xmlns:a16="http://schemas.microsoft.com/office/drawing/2014/main" id="{4AC385AC-DF4F-D7ED-2109-654CB36BE7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750"/>
              <a:ext cx="134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4" name="Line 30">
              <a:extLst>
                <a:ext uri="{FF2B5EF4-FFF2-40B4-BE49-F238E27FC236}">
                  <a16:creationId xmlns:a16="http://schemas.microsoft.com/office/drawing/2014/main" id="{764A21B0-D67A-2CDD-6152-8A185E19E2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721"/>
              <a:ext cx="17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5" name="Line 31">
              <a:extLst>
                <a:ext uri="{FF2B5EF4-FFF2-40B4-BE49-F238E27FC236}">
                  <a16:creationId xmlns:a16="http://schemas.microsoft.com/office/drawing/2014/main" id="{D550AA10-4A85-81B1-335C-493D4D38B9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693"/>
              <a:ext cx="202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6" name="Line 32">
              <a:extLst>
                <a:ext uri="{FF2B5EF4-FFF2-40B4-BE49-F238E27FC236}">
                  <a16:creationId xmlns:a16="http://schemas.microsoft.com/office/drawing/2014/main" id="{0AD37B64-B9D3-D369-F315-0B7DC2B347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664"/>
              <a:ext cx="25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7" name="Line 33">
              <a:extLst>
                <a:ext uri="{FF2B5EF4-FFF2-40B4-BE49-F238E27FC236}">
                  <a16:creationId xmlns:a16="http://schemas.microsoft.com/office/drawing/2014/main" id="{11C5EAFA-C066-9550-34EB-9F744A7D48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635"/>
              <a:ext cx="28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8" name="Line 34">
              <a:extLst>
                <a:ext uri="{FF2B5EF4-FFF2-40B4-BE49-F238E27FC236}">
                  <a16:creationId xmlns:a16="http://schemas.microsoft.com/office/drawing/2014/main" id="{A4063FE4-3AC5-C3EB-7ECB-04CF6A10A9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607"/>
              <a:ext cx="327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9" name="Line 35">
              <a:extLst>
                <a:ext uri="{FF2B5EF4-FFF2-40B4-BE49-F238E27FC236}">
                  <a16:creationId xmlns:a16="http://schemas.microsoft.com/office/drawing/2014/main" id="{5196BC0E-F80E-FB5C-B14E-EA9D16CDB4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578"/>
              <a:ext cx="36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0" name="Line 36">
              <a:extLst>
                <a:ext uri="{FF2B5EF4-FFF2-40B4-BE49-F238E27FC236}">
                  <a16:creationId xmlns:a16="http://schemas.microsoft.com/office/drawing/2014/main" id="{BB38BB99-EC3B-A1FC-356E-F7C346049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549"/>
              <a:ext cx="4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1" name="Line 37">
              <a:extLst>
                <a:ext uri="{FF2B5EF4-FFF2-40B4-BE49-F238E27FC236}">
                  <a16:creationId xmlns:a16="http://schemas.microsoft.com/office/drawing/2014/main" id="{2B70B353-59CE-93E8-B420-0512949B1A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2511"/>
              <a:ext cx="461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32" name="Freeform 9">
            <a:extLst>
              <a:ext uri="{FF2B5EF4-FFF2-40B4-BE49-F238E27FC236}">
                <a16:creationId xmlns:a16="http://schemas.microsoft.com/office/drawing/2014/main" id="{F0C9C087-1145-0FD1-82F0-66DC85EE2754}"/>
              </a:ext>
            </a:extLst>
          </p:cNvPr>
          <p:cNvSpPr/>
          <p:nvPr/>
        </p:nvSpPr>
        <p:spPr bwMode="auto">
          <a:xfrm>
            <a:off x="6878258" y="2797515"/>
            <a:ext cx="1315060" cy="1764352"/>
          </a:xfrm>
          <a:custGeom>
            <a:avLst/>
            <a:gdLst>
              <a:gd name="T0" fmla="*/ 0 w 521"/>
              <a:gd name="T1" fmla="*/ 0 h 699"/>
              <a:gd name="T2" fmla="*/ 0 w 521"/>
              <a:gd name="T3" fmla="*/ 699 h 699"/>
              <a:gd name="T4" fmla="*/ 521 w 521"/>
              <a:gd name="T5" fmla="*/ 350 h 699"/>
              <a:gd name="T6" fmla="*/ 0 w 521"/>
              <a:gd name="T7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1" h="699">
                <a:moveTo>
                  <a:pt x="0" y="0"/>
                </a:moveTo>
                <a:lnTo>
                  <a:pt x="0" y="699"/>
                </a:lnTo>
                <a:lnTo>
                  <a:pt x="521" y="350"/>
                </a:lnTo>
                <a:lnTo>
                  <a:pt x="0" y="0"/>
                </a:lnTo>
                <a:close/>
              </a:path>
            </a:pathLst>
          </a:custGeom>
          <a:solidFill>
            <a:srgbClr val="E00000"/>
          </a:solidFill>
          <a:ln w="6032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latin typeface="Arial Rounded MT Bold" panose="020F0704030504030204" pitchFamily="34" charset="0"/>
              <a:cs typeface="B Nazanin" panose="00000700000000000000" pitchFamily="2" charset="-78"/>
            </a:endParaRPr>
          </a:p>
        </p:txBody>
      </p:sp>
      <p:sp>
        <p:nvSpPr>
          <p:cNvPr id="33" name="Freeform 5">
            <a:extLst>
              <a:ext uri="{FF2B5EF4-FFF2-40B4-BE49-F238E27FC236}">
                <a16:creationId xmlns:a16="http://schemas.microsoft.com/office/drawing/2014/main" id="{58AC9EA7-525F-54EC-C8A5-CEAB8743DD90}"/>
              </a:ext>
            </a:extLst>
          </p:cNvPr>
          <p:cNvSpPr/>
          <p:nvPr/>
        </p:nvSpPr>
        <p:spPr bwMode="auto">
          <a:xfrm>
            <a:off x="10707694" y="5449891"/>
            <a:ext cx="944563" cy="928688"/>
          </a:xfrm>
          <a:custGeom>
            <a:avLst/>
            <a:gdLst>
              <a:gd name="T0" fmla="*/ 595 w 595"/>
              <a:gd name="T1" fmla="*/ 0 h 585"/>
              <a:gd name="T2" fmla="*/ 595 w 595"/>
              <a:gd name="T3" fmla="*/ 585 h 585"/>
              <a:gd name="T4" fmla="*/ 0 w 595"/>
              <a:gd name="T5" fmla="*/ 585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5" h="585">
                <a:moveTo>
                  <a:pt x="595" y="0"/>
                </a:moveTo>
                <a:lnTo>
                  <a:pt x="595" y="585"/>
                </a:lnTo>
                <a:lnTo>
                  <a:pt x="0" y="585"/>
                </a:lnTo>
              </a:path>
            </a:pathLst>
          </a:custGeom>
          <a:noFill/>
          <a:ln w="61913" cap="flat">
            <a:solidFill>
              <a:srgbClr val="00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latin typeface="Arial Rounded MT Bold" panose="020F0704030504030204" pitchFamily="34" charset="0"/>
              <a:cs typeface="B Nazanin" panose="00000700000000000000" pitchFamily="2" charset="-78"/>
            </a:endParaRPr>
          </a:p>
        </p:txBody>
      </p:sp>
      <p:sp>
        <p:nvSpPr>
          <p:cNvPr id="34" name="Freeform 5">
            <a:extLst>
              <a:ext uri="{FF2B5EF4-FFF2-40B4-BE49-F238E27FC236}">
                <a16:creationId xmlns:a16="http://schemas.microsoft.com/office/drawing/2014/main" id="{EF5A334E-D71E-D056-C9B2-4DABB4D9258A}"/>
              </a:ext>
            </a:extLst>
          </p:cNvPr>
          <p:cNvSpPr/>
          <p:nvPr/>
        </p:nvSpPr>
        <p:spPr bwMode="auto">
          <a:xfrm rot="16200000">
            <a:off x="10715632" y="487358"/>
            <a:ext cx="944563" cy="928688"/>
          </a:xfrm>
          <a:custGeom>
            <a:avLst/>
            <a:gdLst>
              <a:gd name="T0" fmla="*/ 595 w 595"/>
              <a:gd name="T1" fmla="*/ 0 h 585"/>
              <a:gd name="T2" fmla="*/ 595 w 595"/>
              <a:gd name="T3" fmla="*/ 585 h 585"/>
              <a:gd name="T4" fmla="*/ 0 w 595"/>
              <a:gd name="T5" fmla="*/ 585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5" h="585">
                <a:moveTo>
                  <a:pt x="595" y="0"/>
                </a:moveTo>
                <a:lnTo>
                  <a:pt x="595" y="585"/>
                </a:lnTo>
                <a:lnTo>
                  <a:pt x="0" y="585"/>
                </a:lnTo>
              </a:path>
            </a:pathLst>
          </a:custGeom>
          <a:noFill/>
          <a:ln w="61913" cap="flat">
            <a:solidFill>
              <a:srgbClr val="E0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latin typeface="Arial Rounded MT Bold" panose="020F0704030504030204" pitchFamily="34" charset="0"/>
              <a:cs typeface="B Nazanin" panose="00000700000000000000" pitchFamily="2" charset="-78"/>
            </a:endParaRPr>
          </a:p>
        </p:txBody>
      </p:sp>
      <p:sp>
        <p:nvSpPr>
          <p:cNvPr id="37" name="Google Shape;428;p28">
            <a:extLst>
              <a:ext uri="{FF2B5EF4-FFF2-40B4-BE49-F238E27FC236}">
                <a16:creationId xmlns:a16="http://schemas.microsoft.com/office/drawing/2014/main" id="{8FB9FD3E-92E6-B73B-C590-A60DFA2E22D6}"/>
              </a:ext>
            </a:extLst>
          </p:cNvPr>
          <p:cNvSpPr txBox="1"/>
          <p:nvPr/>
        </p:nvSpPr>
        <p:spPr>
          <a:xfrm>
            <a:off x="7259338" y="1629840"/>
            <a:ext cx="4537618" cy="1295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b="1" kern="0" dirty="0">
                <a:solidFill>
                  <a:srgbClr val="FF0000"/>
                </a:solidFill>
                <a:latin typeface="Arial Rounded MT Bold" panose="020F0704030504030204" pitchFamily="34" charset="0"/>
                <a:ea typeface="Poppins"/>
                <a:cs typeface="B Nazanin" panose="00000700000000000000" pitchFamily="2" charset="-78"/>
              </a:rPr>
              <a:t>قلبی عروقی</a:t>
            </a:r>
            <a:endParaRPr lang="es-PE" sz="5400" b="1" kern="0" dirty="0">
              <a:solidFill>
                <a:srgbClr val="FF0000"/>
              </a:solidFill>
              <a:latin typeface="Arial Rounded MT Bold" panose="020F0704030504030204" pitchFamily="34" charset="0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38" name="TextBox 22">
            <a:extLst>
              <a:ext uri="{FF2B5EF4-FFF2-40B4-BE49-F238E27FC236}">
                <a16:creationId xmlns:a16="http://schemas.microsoft.com/office/drawing/2014/main" id="{DC9A359F-248E-EF86-0243-28D29E671360}"/>
              </a:ext>
            </a:extLst>
          </p:cNvPr>
          <p:cNvSpPr txBox="1"/>
          <p:nvPr/>
        </p:nvSpPr>
        <p:spPr>
          <a:xfrm>
            <a:off x="8408409" y="3310971"/>
            <a:ext cx="31758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1200" dirty="0">
                <a:solidFill>
                  <a:srgbClr val="1A2D3B"/>
                </a:solidFill>
                <a:latin typeface="Arial Rounded MT Bold" panose="020F0704030504030204" pitchFamily="34" charset="0"/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rgbClr val="1A2D3B"/>
              </a:solidFill>
              <a:latin typeface="Arial Rounded MT Bold" panose="020F070403050403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40" name="Conector recto 39">
            <a:extLst>
              <a:ext uri="{FF2B5EF4-FFF2-40B4-BE49-F238E27FC236}">
                <a16:creationId xmlns:a16="http://schemas.microsoft.com/office/drawing/2014/main" id="{45C63929-51AF-E2FA-D21E-B57374B828B8}"/>
              </a:ext>
            </a:extLst>
          </p:cNvPr>
          <p:cNvCxnSpPr/>
          <p:nvPr/>
        </p:nvCxnSpPr>
        <p:spPr>
          <a:xfrm>
            <a:off x="9947005" y="4712370"/>
            <a:ext cx="1665672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Conector recto 40">
            <a:extLst>
              <a:ext uri="{FF2B5EF4-FFF2-40B4-BE49-F238E27FC236}">
                <a16:creationId xmlns:a16="http://schemas.microsoft.com/office/drawing/2014/main" id="{E8CCA9B2-0C9B-19AE-5347-AAE133C8D568}"/>
              </a:ext>
            </a:extLst>
          </p:cNvPr>
          <p:cNvCxnSpPr/>
          <p:nvPr/>
        </p:nvCxnSpPr>
        <p:spPr>
          <a:xfrm>
            <a:off x="7168395" y="4719032"/>
            <a:ext cx="1821581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59">
            <a:extLst>
              <a:ext uri="{FF2B5EF4-FFF2-40B4-BE49-F238E27FC236}">
                <a16:creationId xmlns:a16="http://schemas.microsoft.com/office/drawing/2014/main" id="{A39BD586-7142-D2A7-569E-CD1CF6CEC89A}"/>
              </a:ext>
            </a:extLst>
          </p:cNvPr>
          <p:cNvSpPr txBox="1"/>
          <p:nvPr/>
        </p:nvSpPr>
        <p:spPr>
          <a:xfrm>
            <a:off x="8149718" y="5150043"/>
            <a:ext cx="2775338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en-US" altLang="ko-KR" sz="1200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  <a:cs typeface="B Nazanin" panose="00000700000000000000" pitchFamily="2" charset="-78"/>
              </a:rPr>
              <a:t>20begir.com</a:t>
            </a:r>
            <a:endParaRPr lang="ko-KR" altLang="en-US" sz="1200" spc="600" dirty="0">
              <a:solidFill>
                <a:schemeClr val="tx1">
                  <a:lumMod val="75000"/>
                  <a:lumOff val="25000"/>
                </a:schemeClr>
              </a:solidFill>
              <a:latin typeface="Arial Rounded MT Bold" panose="020F070403050403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46" name="Grupo 45">
            <a:extLst>
              <a:ext uri="{FF2B5EF4-FFF2-40B4-BE49-F238E27FC236}">
                <a16:creationId xmlns:a16="http://schemas.microsoft.com/office/drawing/2014/main" id="{C6243C94-A160-A0CF-ABCD-06C017B50013}"/>
              </a:ext>
            </a:extLst>
          </p:cNvPr>
          <p:cNvGrpSpPr/>
          <p:nvPr/>
        </p:nvGrpSpPr>
        <p:grpSpPr>
          <a:xfrm>
            <a:off x="8311719" y="5668884"/>
            <a:ext cx="2468123" cy="355392"/>
            <a:chOff x="359484" y="5996664"/>
            <a:chExt cx="4327937" cy="623192"/>
          </a:xfrm>
          <a:solidFill>
            <a:schemeClr val="tx1">
              <a:lumMod val="75000"/>
              <a:lumOff val="25000"/>
            </a:schemeClr>
          </a:solidFill>
          <a:effectLst>
            <a:reflection blurRad="6350" stA="50000" endA="300" endPos="55500" dist="50800" dir="5400000" sy="-100000" algn="bl" rotWithShape="0"/>
          </a:effectLst>
        </p:grpSpPr>
        <p:sp>
          <p:nvSpPr>
            <p:cNvPr id="47" name="Rounded Rectangle 2">
              <a:extLst>
                <a:ext uri="{FF2B5EF4-FFF2-40B4-BE49-F238E27FC236}">
                  <a16:creationId xmlns:a16="http://schemas.microsoft.com/office/drawing/2014/main" id="{54C62398-B648-D597-BB7E-77AA066A2130}"/>
                </a:ext>
              </a:extLst>
            </p:cNvPr>
            <p:cNvSpPr/>
            <p:nvPr/>
          </p:nvSpPr>
          <p:spPr>
            <a:xfrm>
              <a:off x="1294284" y="6009071"/>
              <a:ext cx="573085" cy="610785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27" fmla="*/ 436907 w 3960440"/>
                <a:gd name="connsiteY27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8" name="Rounded Rectangle 8">
              <a:extLst>
                <a:ext uri="{FF2B5EF4-FFF2-40B4-BE49-F238E27FC236}">
                  <a16:creationId xmlns:a16="http://schemas.microsoft.com/office/drawing/2014/main" id="{58599BBA-A743-C2AC-B757-30D041B90F1C}"/>
                </a:ext>
              </a:extLst>
            </p:cNvPr>
            <p:cNvSpPr/>
            <p:nvPr/>
          </p:nvSpPr>
          <p:spPr>
            <a:xfrm>
              <a:off x="359484" y="6009071"/>
              <a:ext cx="573149" cy="610785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31" fmla="*/ 333511 w 3888432"/>
                <a:gd name="connsiteY31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9" name="Rounded Rectangle 2">
              <a:extLst>
                <a:ext uri="{FF2B5EF4-FFF2-40B4-BE49-F238E27FC236}">
                  <a16:creationId xmlns:a16="http://schemas.microsoft.com/office/drawing/2014/main" id="{7A28B093-CCA1-C667-CA36-000827295FAF}"/>
                </a:ext>
              </a:extLst>
            </p:cNvPr>
            <p:cNvSpPr/>
            <p:nvPr/>
          </p:nvSpPr>
          <p:spPr>
            <a:xfrm>
              <a:off x="3157215" y="6009071"/>
              <a:ext cx="573085" cy="610785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30" fmla="*/ 308009 w 3960000"/>
                <a:gd name="connsiteY30" fmla="*/ 0 h 3960000"/>
                <a:gd name="connsiteX31" fmla="*/ 308009 w 3960000"/>
                <a:gd name="connsiteY31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0" name="Rounded Rectangle 3">
              <a:extLst>
                <a:ext uri="{FF2B5EF4-FFF2-40B4-BE49-F238E27FC236}">
                  <a16:creationId xmlns:a16="http://schemas.microsoft.com/office/drawing/2014/main" id="{F5E789C8-F9EE-7FBF-5A59-D2A99F03D0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19126" y="6009071"/>
              <a:ext cx="573085" cy="610785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1" name="Rounded Rectangle 10">
              <a:extLst>
                <a:ext uri="{FF2B5EF4-FFF2-40B4-BE49-F238E27FC236}">
                  <a16:creationId xmlns:a16="http://schemas.microsoft.com/office/drawing/2014/main" id="{B1B971B4-19BE-2319-D832-4D5D0B9216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12293" y="5996664"/>
              <a:ext cx="575128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56" name="CuadroTexto 55">
            <a:extLst>
              <a:ext uri="{FF2B5EF4-FFF2-40B4-BE49-F238E27FC236}">
                <a16:creationId xmlns:a16="http://schemas.microsoft.com/office/drawing/2014/main" id="{32DB4ADE-CC1C-03D5-15C8-6AFF0B6BBB06}"/>
              </a:ext>
            </a:extLst>
          </p:cNvPr>
          <p:cNvSpPr txBox="1"/>
          <p:nvPr/>
        </p:nvSpPr>
        <p:spPr>
          <a:xfrm>
            <a:off x="8635926" y="2684733"/>
            <a:ext cx="11544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3200" b="1" spc="600" dirty="0">
                <a:solidFill>
                  <a:schemeClr val="tx1">
                    <a:lumMod val="85000"/>
                    <a:lumOff val="15000"/>
                  </a:schemeClr>
                </a:solidFill>
                <a:latin typeface="Arial Rounded MT Bold" panose="020F0704030504030204" pitchFamily="34" charset="0"/>
                <a:cs typeface="B Nazanin" panose="00000700000000000000" pitchFamily="2" charset="-78"/>
              </a:rPr>
              <a:t>ارائه</a:t>
            </a:r>
            <a:endParaRPr lang="es-PE" sz="3200" b="1" spc="600" dirty="0">
              <a:solidFill>
                <a:schemeClr val="tx1">
                  <a:lumMod val="85000"/>
                  <a:lumOff val="15000"/>
                </a:schemeClr>
              </a:solidFill>
              <a:latin typeface="Arial Rounded MT Bold" panose="020F070403050403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57" name="Google Shape;2617;p59">
            <a:extLst>
              <a:ext uri="{FF2B5EF4-FFF2-40B4-BE49-F238E27FC236}">
                <a16:creationId xmlns:a16="http://schemas.microsoft.com/office/drawing/2014/main" id="{2C50053B-E180-EC19-1E5F-CB8047BDDF7D}"/>
              </a:ext>
            </a:extLst>
          </p:cNvPr>
          <p:cNvGrpSpPr/>
          <p:nvPr/>
        </p:nvGrpSpPr>
        <p:grpSpPr>
          <a:xfrm>
            <a:off x="6296599" y="4862802"/>
            <a:ext cx="2019819" cy="1800517"/>
            <a:chOff x="1607575" y="3957150"/>
            <a:chExt cx="1629625" cy="1452800"/>
          </a:xfrm>
        </p:grpSpPr>
        <p:sp>
          <p:nvSpPr>
            <p:cNvPr id="58" name="Google Shape;2618;p59">
              <a:extLst>
                <a:ext uri="{FF2B5EF4-FFF2-40B4-BE49-F238E27FC236}">
                  <a16:creationId xmlns:a16="http://schemas.microsoft.com/office/drawing/2014/main" id="{3CE13E7C-1D2B-BEF1-C38B-EAE7DA1021EF}"/>
                </a:ext>
              </a:extLst>
            </p:cNvPr>
            <p:cNvSpPr/>
            <p:nvPr/>
          </p:nvSpPr>
          <p:spPr>
            <a:xfrm>
              <a:off x="1681025" y="3984350"/>
              <a:ext cx="100675" cy="99375"/>
            </a:xfrm>
            <a:custGeom>
              <a:avLst/>
              <a:gdLst/>
              <a:ahLst/>
              <a:cxnLst/>
              <a:rect l="l" t="t" r="r" b="b"/>
              <a:pathLst>
                <a:path w="4027" h="3975" extrusionOk="0">
                  <a:moveTo>
                    <a:pt x="2016" y="1"/>
                  </a:moveTo>
                  <a:lnTo>
                    <a:pt x="1633" y="1198"/>
                  </a:lnTo>
                  <a:lnTo>
                    <a:pt x="436" y="762"/>
                  </a:lnTo>
                  <a:lnTo>
                    <a:pt x="0" y="1959"/>
                  </a:lnTo>
                  <a:lnTo>
                    <a:pt x="1197" y="2395"/>
                  </a:lnTo>
                  <a:lnTo>
                    <a:pt x="819" y="3592"/>
                  </a:lnTo>
                  <a:lnTo>
                    <a:pt x="2016" y="3975"/>
                  </a:lnTo>
                  <a:lnTo>
                    <a:pt x="2394" y="2778"/>
                  </a:lnTo>
                  <a:lnTo>
                    <a:pt x="3591" y="3213"/>
                  </a:lnTo>
                  <a:lnTo>
                    <a:pt x="4027" y="2016"/>
                  </a:lnTo>
                  <a:lnTo>
                    <a:pt x="2830" y="1581"/>
                  </a:lnTo>
                  <a:lnTo>
                    <a:pt x="3213" y="384"/>
                  </a:lnTo>
                  <a:lnTo>
                    <a:pt x="20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2619;p59">
              <a:extLst>
                <a:ext uri="{FF2B5EF4-FFF2-40B4-BE49-F238E27FC236}">
                  <a16:creationId xmlns:a16="http://schemas.microsoft.com/office/drawing/2014/main" id="{B7CDC9AC-BDD2-1876-CA4C-7B0BAFED2FDC}"/>
                </a:ext>
              </a:extLst>
            </p:cNvPr>
            <p:cNvSpPr/>
            <p:nvPr/>
          </p:nvSpPr>
          <p:spPr>
            <a:xfrm>
              <a:off x="3072650" y="4261850"/>
              <a:ext cx="99275" cy="99375"/>
            </a:xfrm>
            <a:custGeom>
              <a:avLst/>
              <a:gdLst/>
              <a:ahLst/>
              <a:cxnLst/>
              <a:rect l="l" t="t" r="r" b="b"/>
              <a:pathLst>
                <a:path w="3971" h="3975" extrusionOk="0">
                  <a:moveTo>
                    <a:pt x="2286" y="1"/>
                  </a:moveTo>
                  <a:lnTo>
                    <a:pt x="1032" y="218"/>
                  </a:lnTo>
                  <a:lnTo>
                    <a:pt x="1250" y="1472"/>
                  </a:lnTo>
                  <a:lnTo>
                    <a:pt x="0" y="1689"/>
                  </a:lnTo>
                  <a:lnTo>
                    <a:pt x="218" y="2939"/>
                  </a:lnTo>
                  <a:lnTo>
                    <a:pt x="1467" y="2721"/>
                  </a:lnTo>
                  <a:lnTo>
                    <a:pt x="1685" y="3975"/>
                  </a:lnTo>
                  <a:lnTo>
                    <a:pt x="2939" y="3757"/>
                  </a:lnTo>
                  <a:lnTo>
                    <a:pt x="2721" y="2503"/>
                  </a:lnTo>
                  <a:lnTo>
                    <a:pt x="3970" y="2286"/>
                  </a:lnTo>
                  <a:lnTo>
                    <a:pt x="3753" y="1037"/>
                  </a:lnTo>
                  <a:lnTo>
                    <a:pt x="2503" y="1254"/>
                  </a:lnTo>
                  <a:lnTo>
                    <a:pt x="22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2620;p59">
              <a:extLst>
                <a:ext uri="{FF2B5EF4-FFF2-40B4-BE49-F238E27FC236}">
                  <a16:creationId xmlns:a16="http://schemas.microsoft.com/office/drawing/2014/main" id="{5102FD08-15BD-C33E-9769-21E6707F875A}"/>
                </a:ext>
              </a:extLst>
            </p:cNvPr>
            <p:cNvSpPr/>
            <p:nvPr/>
          </p:nvSpPr>
          <p:spPr>
            <a:xfrm>
              <a:off x="2546150" y="3957150"/>
              <a:ext cx="93950" cy="93925"/>
            </a:xfrm>
            <a:custGeom>
              <a:avLst/>
              <a:gdLst/>
              <a:ahLst/>
              <a:cxnLst/>
              <a:rect l="l" t="t" r="r" b="b"/>
              <a:pathLst>
                <a:path w="3758" h="3757" extrusionOk="0">
                  <a:moveTo>
                    <a:pt x="1742" y="0"/>
                  </a:moveTo>
                  <a:lnTo>
                    <a:pt x="1472" y="1145"/>
                  </a:lnTo>
                  <a:lnTo>
                    <a:pt x="275" y="819"/>
                  </a:lnTo>
                  <a:lnTo>
                    <a:pt x="1" y="1959"/>
                  </a:lnTo>
                  <a:lnTo>
                    <a:pt x="1146" y="2286"/>
                  </a:lnTo>
                  <a:lnTo>
                    <a:pt x="819" y="3430"/>
                  </a:lnTo>
                  <a:lnTo>
                    <a:pt x="1960" y="3757"/>
                  </a:lnTo>
                  <a:lnTo>
                    <a:pt x="2286" y="2612"/>
                  </a:lnTo>
                  <a:lnTo>
                    <a:pt x="3431" y="2939"/>
                  </a:lnTo>
                  <a:lnTo>
                    <a:pt x="3757" y="1798"/>
                  </a:lnTo>
                  <a:lnTo>
                    <a:pt x="2613" y="1472"/>
                  </a:lnTo>
                  <a:lnTo>
                    <a:pt x="2887" y="327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2621;p59">
              <a:extLst>
                <a:ext uri="{FF2B5EF4-FFF2-40B4-BE49-F238E27FC236}">
                  <a16:creationId xmlns:a16="http://schemas.microsoft.com/office/drawing/2014/main" id="{8E923BEC-61AF-1E64-76AF-8BD69205812C}"/>
                </a:ext>
              </a:extLst>
            </p:cNvPr>
            <p:cNvSpPr/>
            <p:nvPr/>
          </p:nvSpPr>
          <p:spPr>
            <a:xfrm>
              <a:off x="2710800" y="5329725"/>
              <a:ext cx="80225" cy="80225"/>
            </a:xfrm>
            <a:custGeom>
              <a:avLst/>
              <a:gdLst/>
              <a:ahLst/>
              <a:cxnLst/>
              <a:rect l="l" t="t" r="r" b="b"/>
              <a:pathLst>
                <a:path w="3209" h="3209" extrusionOk="0">
                  <a:moveTo>
                    <a:pt x="1524" y="1"/>
                  </a:moveTo>
                  <a:lnTo>
                    <a:pt x="1250" y="980"/>
                  </a:lnTo>
                  <a:lnTo>
                    <a:pt x="271" y="706"/>
                  </a:lnTo>
                  <a:lnTo>
                    <a:pt x="1" y="1685"/>
                  </a:lnTo>
                  <a:lnTo>
                    <a:pt x="980" y="1960"/>
                  </a:lnTo>
                  <a:lnTo>
                    <a:pt x="706" y="2939"/>
                  </a:lnTo>
                  <a:lnTo>
                    <a:pt x="1685" y="3209"/>
                  </a:lnTo>
                  <a:lnTo>
                    <a:pt x="1960" y="2230"/>
                  </a:lnTo>
                  <a:lnTo>
                    <a:pt x="2939" y="2504"/>
                  </a:lnTo>
                  <a:lnTo>
                    <a:pt x="3209" y="1524"/>
                  </a:lnTo>
                  <a:lnTo>
                    <a:pt x="2230" y="1250"/>
                  </a:lnTo>
                  <a:lnTo>
                    <a:pt x="2504" y="271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2622;p59">
              <a:extLst>
                <a:ext uri="{FF2B5EF4-FFF2-40B4-BE49-F238E27FC236}">
                  <a16:creationId xmlns:a16="http://schemas.microsoft.com/office/drawing/2014/main" id="{2855444A-52F7-A37E-4C4A-B7946D2835FC}"/>
                </a:ext>
              </a:extLst>
            </p:cNvPr>
            <p:cNvSpPr/>
            <p:nvPr/>
          </p:nvSpPr>
          <p:spPr>
            <a:xfrm>
              <a:off x="1619850" y="4758400"/>
              <a:ext cx="100700" cy="99275"/>
            </a:xfrm>
            <a:custGeom>
              <a:avLst/>
              <a:gdLst/>
              <a:ahLst/>
              <a:cxnLst/>
              <a:rect l="l" t="t" r="r" b="b"/>
              <a:pathLst>
                <a:path w="4027" h="3971" extrusionOk="0">
                  <a:moveTo>
                    <a:pt x="1960" y="1"/>
                  </a:moveTo>
                  <a:lnTo>
                    <a:pt x="763" y="436"/>
                  </a:lnTo>
                  <a:lnTo>
                    <a:pt x="1198" y="1577"/>
                  </a:lnTo>
                  <a:lnTo>
                    <a:pt x="1" y="2012"/>
                  </a:lnTo>
                  <a:lnTo>
                    <a:pt x="436" y="3209"/>
                  </a:lnTo>
                  <a:lnTo>
                    <a:pt x="1633" y="2774"/>
                  </a:lnTo>
                  <a:lnTo>
                    <a:pt x="2012" y="3971"/>
                  </a:lnTo>
                  <a:lnTo>
                    <a:pt x="3209" y="3592"/>
                  </a:lnTo>
                  <a:lnTo>
                    <a:pt x="2830" y="2395"/>
                  </a:lnTo>
                  <a:lnTo>
                    <a:pt x="4027" y="1960"/>
                  </a:lnTo>
                  <a:lnTo>
                    <a:pt x="3592" y="763"/>
                  </a:lnTo>
                  <a:lnTo>
                    <a:pt x="2395" y="1198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2623;p59">
              <a:extLst>
                <a:ext uri="{FF2B5EF4-FFF2-40B4-BE49-F238E27FC236}">
                  <a16:creationId xmlns:a16="http://schemas.microsoft.com/office/drawing/2014/main" id="{18C3A5CA-99B2-008C-5C55-DC8D3C6F8BD6}"/>
                </a:ext>
              </a:extLst>
            </p:cNvPr>
            <p:cNvSpPr/>
            <p:nvPr/>
          </p:nvSpPr>
          <p:spPr>
            <a:xfrm>
              <a:off x="3188225" y="4985525"/>
              <a:ext cx="23200" cy="21800"/>
            </a:xfrm>
            <a:custGeom>
              <a:avLst/>
              <a:gdLst/>
              <a:ahLst/>
              <a:cxnLst/>
              <a:rect l="l" t="t" r="r" b="b"/>
              <a:pathLst>
                <a:path w="927" h="872" extrusionOk="0">
                  <a:moveTo>
                    <a:pt x="435" y="1"/>
                  </a:moveTo>
                  <a:cubicBezTo>
                    <a:pt x="218" y="1"/>
                    <a:pt x="0" y="166"/>
                    <a:pt x="0" y="436"/>
                  </a:cubicBezTo>
                  <a:cubicBezTo>
                    <a:pt x="0" y="710"/>
                    <a:pt x="218" y="871"/>
                    <a:pt x="435" y="871"/>
                  </a:cubicBezTo>
                  <a:cubicBezTo>
                    <a:pt x="710" y="871"/>
                    <a:pt x="927" y="710"/>
                    <a:pt x="927" y="436"/>
                  </a:cubicBezTo>
                  <a:cubicBezTo>
                    <a:pt x="927" y="166"/>
                    <a:pt x="710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2624;p59">
              <a:extLst>
                <a:ext uri="{FF2B5EF4-FFF2-40B4-BE49-F238E27FC236}">
                  <a16:creationId xmlns:a16="http://schemas.microsoft.com/office/drawing/2014/main" id="{1CC01414-DDC6-6400-6F8B-18D5B7369D1F}"/>
                </a:ext>
              </a:extLst>
            </p:cNvPr>
            <p:cNvSpPr/>
            <p:nvPr/>
          </p:nvSpPr>
          <p:spPr>
            <a:xfrm>
              <a:off x="3215425" y="4425075"/>
              <a:ext cx="21775" cy="23225"/>
            </a:xfrm>
            <a:custGeom>
              <a:avLst/>
              <a:gdLst/>
              <a:ahLst/>
              <a:cxnLst/>
              <a:rect l="l" t="t" r="r" b="b"/>
              <a:pathLst>
                <a:path w="871" h="929" extrusionOk="0">
                  <a:moveTo>
                    <a:pt x="436" y="1"/>
                  </a:moveTo>
                  <a:cubicBezTo>
                    <a:pt x="166" y="1"/>
                    <a:pt x="0" y="219"/>
                    <a:pt x="0" y="436"/>
                  </a:cubicBezTo>
                  <a:cubicBezTo>
                    <a:pt x="0" y="710"/>
                    <a:pt x="166" y="928"/>
                    <a:pt x="436" y="928"/>
                  </a:cubicBezTo>
                  <a:cubicBezTo>
                    <a:pt x="710" y="928"/>
                    <a:pt x="871" y="710"/>
                    <a:pt x="871" y="436"/>
                  </a:cubicBezTo>
                  <a:cubicBezTo>
                    <a:pt x="871" y="219"/>
                    <a:pt x="710" y="1"/>
                    <a:pt x="4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2625;p59">
              <a:extLst>
                <a:ext uri="{FF2B5EF4-FFF2-40B4-BE49-F238E27FC236}">
                  <a16:creationId xmlns:a16="http://schemas.microsoft.com/office/drawing/2014/main" id="{406E5ED3-109E-A0E2-C745-E3AAD6B2127D}"/>
                </a:ext>
              </a:extLst>
            </p:cNvPr>
            <p:cNvSpPr/>
            <p:nvPr/>
          </p:nvSpPr>
          <p:spPr>
            <a:xfrm>
              <a:off x="3037275" y="4155750"/>
              <a:ext cx="21800" cy="23200"/>
            </a:xfrm>
            <a:custGeom>
              <a:avLst/>
              <a:gdLst/>
              <a:ahLst/>
              <a:cxnLst/>
              <a:rect l="l" t="t" r="r" b="b"/>
              <a:pathLst>
                <a:path w="872" h="927" extrusionOk="0">
                  <a:moveTo>
                    <a:pt x="436" y="0"/>
                  </a:moveTo>
                  <a:cubicBezTo>
                    <a:pt x="218" y="0"/>
                    <a:pt x="1" y="218"/>
                    <a:pt x="1" y="492"/>
                  </a:cubicBezTo>
                  <a:cubicBezTo>
                    <a:pt x="1" y="710"/>
                    <a:pt x="218" y="928"/>
                    <a:pt x="436" y="928"/>
                  </a:cubicBezTo>
                  <a:cubicBezTo>
                    <a:pt x="706" y="928"/>
                    <a:pt x="871" y="710"/>
                    <a:pt x="871" y="492"/>
                  </a:cubicBezTo>
                  <a:cubicBezTo>
                    <a:pt x="871" y="218"/>
                    <a:pt x="706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2626;p59">
              <a:extLst>
                <a:ext uri="{FF2B5EF4-FFF2-40B4-BE49-F238E27FC236}">
                  <a16:creationId xmlns:a16="http://schemas.microsoft.com/office/drawing/2014/main" id="{65217DAC-892B-7F1B-2866-9A022376594A}"/>
                </a:ext>
              </a:extLst>
            </p:cNvPr>
            <p:cNvSpPr/>
            <p:nvPr/>
          </p:nvSpPr>
          <p:spPr>
            <a:xfrm>
              <a:off x="2999200" y="3995225"/>
              <a:ext cx="21775" cy="21800"/>
            </a:xfrm>
            <a:custGeom>
              <a:avLst/>
              <a:gdLst/>
              <a:ahLst/>
              <a:cxnLst/>
              <a:rect l="l" t="t" r="r" b="b"/>
              <a:pathLst>
                <a:path w="871" h="872" extrusionOk="0">
                  <a:moveTo>
                    <a:pt x="435" y="1"/>
                  </a:moveTo>
                  <a:cubicBezTo>
                    <a:pt x="218" y="1"/>
                    <a:pt x="0" y="166"/>
                    <a:pt x="0" y="436"/>
                  </a:cubicBezTo>
                  <a:cubicBezTo>
                    <a:pt x="0" y="710"/>
                    <a:pt x="218" y="871"/>
                    <a:pt x="435" y="871"/>
                  </a:cubicBezTo>
                  <a:cubicBezTo>
                    <a:pt x="705" y="871"/>
                    <a:pt x="871" y="710"/>
                    <a:pt x="871" y="436"/>
                  </a:cubicBezTo>
                  <a:cubicBezTo>
                    <a:pt x="871" y="166"/>
                    <a:pt x="705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2627;p59">
              <a:extLst>
                <a:ext uri="{FF2B5EF4-FFF2-40B4-BE49-F238E27FC236}">
                  <a16:creationId xmlns:a16="http://schemas.microsoft.com/office/drawing/2014/main" id="{2D22316B-C2C5-D7BE-1FF4-3D0417E361AC}"/>
                </a:ext>
              </a:extLst>
            </p:cNvPr>
            <p:cNvSpPr/>
            <p:nvPr/>
          </p:nvSpPr>
          <p:spPr>
            <a:xfrm>
              <a:off x="2361150" y="4037450"/>
              <a:ext cx="23225" cy="23100"/>
            </a:xfrm>
            <a:custGeom>
              <a:avLst/>
              <a:gdLst/>
              <a:ahLst/>
              <a:cxnLst/>
              <a:rect l="l" t="t" r="r" b="b"/>
              <a:pathLst>
                <a:path w="929" h="924" extrusionOk="0">
                  <a:moveTo>
                    <a:pt x="493" y="1"/>
                  </a:moveTo>
                  <a:cubicBezTo>
                    <a:pt x="219" y="1"/>
                    <a:pt x="1" y="218"/>
                    <a:pt x="1" y="488"/>
                  </a:cubicBezTo>
                  <a:cubicBezTo>
                    <a:pt x="1" y="706"/>
                    <a:pt x="219" y="924"/>
                    <a:pt x="493" y="924"/>
                  </a:cubicBezTo>
                  <a:cubicBezTo>
                    <a:pt x="710" y="924"/>
                    <a:pt x="928" y="706"/>
                    <a:pt x="928" y="488"/>
                  </a:cubicBezTo>
                  <a:cubicBezTo>
                    <a:pt x="928" y="218"/>
                    <a:pt x="710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2628;p59">
              <a:extLst>
                <a:ext uri="{FF2B5EF4-FFF2-40B4-BE49-F238E27FC236}">
                  <a16:creationId xmlns:a16="http://schemas.microsoft.com/office/drawing/2014/main" id="{997FD118-2D95-7415-5712-21C57ABADCB2}"/>
                </a:ext>
              </a:extLst>
            </p:cNvPr>
            <p:cNvSpPr/>
            <p:nvPr/>
          </p:nvSpPr>
          <p:spPr>
            <a:xfrm>
              <a:off x="1957200" y="4012975"/>
              <a:ext cx="23100" cy="21775"/>
            </a:xfrm>
            <a:custGeom>
              <a:avLst/>
              <a:gdLst/>
              <a:ahLst/>
              <a:cxnLst/>
              <a:rect l="l" t="t" r="r" b="b"/>
              <a:pathLst>
                <a:path w="924" h="871" extrusionOk="0">
                  <a:moveTo>
                    <a:pt x="436" y="0"/>
                  </a:moveTo>
                  <a:cubicBezTo>
                    <a:pt x="219" y="0"/>
                    <a:pt x="1" y="161"/>
                    <a:pt x="1" y="436"/>
                  </a:cubicBezTo>
                  <a:cubicBezTo>
                    <a:pt x="1" y="653"/>
                    <a:pt x="219" y="871"/>
                    <a:pt x="436" y="871"/>
                  </a:cubicBezTo>
                  <a:cubicBezTo>
                    <a:pt x="706" y="871"/>
                    <a:pt x="924" y="653"/>
                    <a:pt x="924" y="436"/>
                  </a:cubicBezTo>
                  <a:cubicBezTo>
                    <a:pt x="924" y="161"/>
                    <a:pt x="706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2629;p59">
              <a:extLst>
                <a:ext uri="{FF2B5EF4-FFF2-40B4-BE49-F238E27FC236}">
                  <a16:creationId xmlns:a16="http://schemas.microsoft.com/office/drawing/2014/main" id="{C14C590F-AD39-E80E-C888-08713BB8B7D1}"/>
                </a:ext>
              </a:extLst>
            </p:cNvPr>
            <p:cNvSpPr/>
            <p:nvPr/>
          </p:nvSpPr>
          <p:spPr>
            <a:xfrm>
              <a:off x="1607575" y="4143550"/>
              <a:ext cx="23200" cy="21800"/>
            </a:xfrm>
            <a:custGeom>
              <a:avLst/>
              <a:gdLst/>
              <a:ahLst/>
              <a:cxnLst/>
              <a:rect l="l" t="t" r="r" b="b"/>
              <a:pathLst>
                <a:path w="927" h="872" extrusionOk="0">
                  <a:moveTo>
                    <a:pt x="492" y="1"/>
                  </a:moveTo>
                  <a:cubicBezTo>
                    <a:pt x="218" y="1"/>
                    <a:pt x="0" y="162"/>
                    <a:pt x="0" y="436"/>
                  </a:cubicBezTo>
                  <a:cubicBezTo>
                    <a:pt x="0" y="706"/>
                    <a:pt x="218" y="872"/>
                    <a:pt x="492" y="872"/>
                  </a:cubicBezTo>
                  <a:cubicBezTo>
                    <a:pt x="710" y="872"/>
                    <a:pt x="927" y="706"/>
                    <a:pt x="927" y="436"/>
                  </a:cubicBezTo>
                  <a:cubicBezTo>
                    <a:pt x="927" y="162"/>
                    <a:pt x="710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2630;p59">
              <a:extLst>
                <a:ext uri="{FF2B5EF4-FFF2-40B4-BE49-F238E27FC236}">
                  <a16:creationId xmlns:a16="http://schemas.microsoft.com/office/drawing/2014/main" id="{58B9B7E6-18B8-DBC1-FF63-FFCF32F46479}"/>
                </a:ext>
              </a:extLst>
            </p:cNvPr>
            <p:cNvSpPr/>
            <p:nvPr/>
          </p:nvSpPr>
          <p:spPr>
            <a:xfrm>
              <a:off x="1670125" y="4648175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7" extrusionOk="0">
                  <a:moveTo>
                    <a:pt x="436" y="0"/>
                  </a:moveTo>
                  <a:cubicBezTo>
                    <a:pt x="219" y="0"/>
                    <a:pt x="1" y="218"/>
                    <a:pt x="1" y="436"/>
                  </a:cubicBezTo>
                  <a:cubicBezTo>
                    <a:pt x="1" y="710"/>
                    <a:pt x="219" y="928"/>
                    <a:pt x="436" y="928"/>
                  </a:cubicBezTo>
                  <a:cubicBezTo>
                    <a:pt x="710" y="928"/>
                    <a:pt x="928" y="710"/>
                    <a:pt x="928" y="436"/>
                  </a:cubicBezTo>
                  <a:cubicBezTo>
                    <a:pt x="928" y="218"/>
                    <a:pt x="710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2631;p59">
              <a:extLst>
                <a:ext uri="{FF2B5EF4-FFF2-40B4-BE49-F238E27FC236}">
                  <a16:creationId xmlns:a16="http://schemas.microsoft.com/office/drawing/2014/main" id="{5DB88F5A-DE5C-0AF8-F989-17271F0A3827}"/>
                </a:ext>
              </a:extLst>
            </p:cNvPr>
            <p:cNvSpPr/>
            <p:nvPr/>
          </p:nvSpPr>
          <p:spPr>
            <a:xfrm>
              <a:off x="1731400" y="5008700"/>
              <a:ext cx="23100" cy="23100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36" y="1"/>
                  </a:moveTo>
                  <a:cubicBezTo>
                    <a:pt x="218" y="1"/>
                    <a:pt x="1" y="218"/>
                    <a:pt x="1" y="488"/>
                  </a:cubicBezTo>
                  <a:cubicBezTo>
                    <a:pt x="1" y="706"/>
                    <a:pt x="218" y="924"/>
                    <a:pt x="436" y="924"/>
                  </a:cubicBezTo>
                  <a:cubicBezTo>
                    <a:pt x="706" y="924"/>
                    <a:pt x="923" y="706"/>
                    <a:pt x="923" y="488"/>
                  </a:cubicBezTo>
                  <a:cubicBezTo>
                    <a:pt x="923" y="218"/>
                    <a:pt x="706" y="1"/>
                    <a:pt x="436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2632;p59">
              <a:extLst>
                <a:ext uri="{FF2B5EF4-FFF2-40B4-BE49-F238E27FC236}">
                  <a16:creationId xmlns:a16="http://schemas.microsoft.com/office/drawing/2014/main" id="{DE291021-46ED-C566-B764-47384ECBAC3A}"/>
                </a:ext>
              </a:extLst>
            </p:cNvPr>
            <p:cNvSpPr/>
            <p:nvPr/>
          </p:nvSpPr>
          <p:spPr>
            <a:xfrm>
              <a:off x="2567925" y="5377300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7" h="927" extrusionOk="0">
                  <a:moveTo>
                    <a:pt x="436" y="0"/>
                  </a:moveTo>
                  <a:cubicBezTo>
                    <a:pt x="218" y="0"/>
                    <a:pt x="1" y="218"/>
                    <a:pt x="1" y="492"/>
                  </a:cubicBezTo>
                  <a:cubicBezTo>
                    <a:pt x="1" y="710"/>
                    <a:pt x="218" y="927"/>
                    <a:pt x="436" y="927"/>
                  </a:cubicBezTo>
                  <a:cubicBezTo>
                    <a:pt x="710" y="927"/>
                    <a:pt x="928" y="710"/>
                    <a:pt x="928" y="492"/>
                  </a:cubicBezTo>
                  <a:cubicBezTo>
                    <a:pt x="928" y="218"/>
                    <a:pt x="710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2633;p59">
              <a:extLst>
                <a:ext uri="{FF2B5EF4-FFF2-40B4-BE49-F238E27FC236}">
                  <a16:creationId xmlns:a16="http://schemas.microsoft.com/office/drawing/2014/main" id="{FF9BBDCA-3107-46BB-26D7-E447C093873B}"/>
                </a:ext>
              </a:extLst>
            </p:cNvPr>
            <p:cNvSpPr/>
            <p:nvPr/>
          </p:nvSpPr>
          <p:spPr>
            <a:xfrm>
              <a:off x="2925725" y="5284800"/>
              <a:ext cx="23100" cy="21775"/>
            </a:xfrm>
            <a:custGeom>
              <a:avLst/>
              <a:gdLst/>
              <a:ahLst/>
              <a:cxnLst/>
              <a:rect l="l" t="t" r="r" b="b"/>
              <a:pathLst>
                <a:path w="924" h="871" extrusionOk="0">
                  <a:moveTo>
                    <a:pt x="436" y="0"/>
                  </a:moveTo>
                  <a:cubicBezTo>
                    <a:pt x="219" y="0"/>
                    <a:pt x="1" y="165"/>
                    <a:pt x="1" y="435"/>
                  </a:cubicBezTo>
                  <a:cubicBezTo>
                    <a:pt x="1" y="710"/>
                    <a:pt x="219" y="871"/>
                    <a:pt x="436" y="871"/>
                  </a:cubicBezTo>
                  <a:cubicBezTo>
                    <a:pt x="706" y="871"/>
                    <a:pt x="924" y="710"/>
                    <a:pt x="924" y="435"/>
                  </a:cubicBezTo>
                  <a:cubicBezTo>
                    <a:pt x="924" y="165"/>
                    <a:pt x="706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2634;p59">
              <a:extLst>
                <a:ext uri="{FF2B5EF4-FFF2-40B4-BE49-F238E27FC236}">
                  <a16:creationId xmlns:a16="http://schemas.microsoft.com/office/drawing/2014/main" id="{03F46A47-779B-0ED9-8488-D10562EC95B4}"/>
                </a:ext>
              </a:extLst>
            </p:cNvPr>
            <p:cNvSpPr/>
            <p:nvPr/>
          </p:nvSpPr>
          <p:spPr>
            <a:xfrm>
              <a:off x="2059175" y="5306550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7" h="927" extrusionOk="0">
                  <a:moveTo>
                    <a:pt x="493" y="1"/>
                  </a:moveTo>
                  <a:cubicBezTo>
                    <a:pt x="218" y="1"/>
                    <a:pt x="1" y="218"/>
                    <a:pt x="1" y="493"/>
                  </a:cubicBezTo>
                  <a:cubicBezTo>
                    <a:pt x="1" y="710"/>
                    <a:pt x="218" y="928"/>
                    <a:pt x="493" y="928"/>
                  </a:cubicBezTo>
                  <a:cubicBezTo>
                    <a:pt x="710" y="928"/>
                    <a:pt x="928" y="710"/>
                    <a:pt x="928" y="493"/>
                  </a:cubicBezTo>
                  <a:cubicBezTo>
                    <a:pt x="928" y="218"/>
                    <a:pt x="710" y="1"/>
                    <a:pt x="4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2635;p59">
              <a:extLst>
                <a:ext uri="{FF2B5EF4-FFF2-40B4-BE49-F238E27FC236}">
                  <a16:creationId xmlns:a16="http://schemas.microsoft.com/office/drawing/2014/main" id="{C9FEA71E-EE99-6769-98F4-056564F8FE73}"/>
                </a:ext>
              </a:extLst>
            </p:cNvPr>
            <p:cNvSpPr/>
            <p:nvPr/>
          </p:nvSpPr>
          <p:spPr>
            <a:xfrm>
              <a:off x="1829350" y="4488700"/>
              <a:ext cx="821625" cy="674250"/>
            </a:xfrm>
            <a:custGeom>
              <a:avLst/>
              <a:gdLst/>
              <a:ahLst/>
              <a:cxnLst/>
              <a:rect l="l" t="t" r="r" b="b"/>
              <a:pathLst>
                <a:path w="32865" h="26970" extrusionOk="0">
                  <a:moveTo>
                    <a:pt x="23324" y="1"/>
                  </a:moveTo>
                  <a:cubicBezTo>
                    <a:pt x="18865" y="1"/>
                    <a:pt x="15117" y="3451"/>
                    <a:pt x="14852" y="7960"/>
                  </a:cubicBezTo>
                  <a:cubicBezTo>
                    <a:pt x="13225" y="6484"/>
                    <a:pt x="11181" y="5758"/>
                    <a:pt x="9144" y="5758"/>
                  </a:cubicBezTo>
                  <a:cubicBezTo>
                    <a:pt x="6823" y="5758"/>
                    <a:pt x="4510" y="6701"/>
                    <a:pt x="2830" y="8556"/>
                  </a:cubicBezTo>
                  <a:cubicBezTo>
                    <a:pt x="379" y="11224"/>
                    <a:pt x="0" y="15033"/>
                    <a:pt x="1524" y="18080"/>
                  </a:cubicBezTo>
                  <a:lnTo>
                    <a:pt x="1467" y="18080"/>
                  </a:lnTo>
                  <a:cubicBezTo>
                    <a:pt x="3265" y="21889"/>
                    <a:pt x="6856" y="24392"/>
                    <a:pt x="12188" y="25859"/>
                  </a:cubicBezTo>
                  <a:cubicBezTo>
                    <a:pt x="15573" y="26788"/>
                    <a:pt x="18673" y="26969"/>
                    <a:pt x="20578" y="26969"/>
                  </a:cubicBezTo>
                  <a:cubicBezTo>
                    <a:pt x="21797" y="26969"/>
                    <a:pt x="22527" y="26895"/>
                    <a:pt x="22527" y="26895"/>
                  </a:cubicBezTo>
                  <a:cubicBezTo>
                    <a:pt x="22527" y="26895"/>
                    <a:pt x="26335" y="23900"/>
                    <a:pt x="29217" y="18951"/>
                  </a:cubicBezTo>
                  <a:cubicBezTo>
                    <a:pt x="32046" y="14162"/>
                    <a:pt x="32865" y="9862"/>
                    <a:pt x="31450" y="5892"/>
                  </a:cubicBezTo>
                  <a:cubicBezTo>
                    <a:pt x="30414" y="2679"/>
                    <a:pt x="27476" y="233"/>
                    <a:pt x="23832" y="15"/>
                  </a:cubicBezTo>
                  <a:cubicBezTo>
                    <a:pt x="23662" y="5"/>
                    <a:pt x="23492" y="1"/>
                    <a:pt x="23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2636;p59">
              <a:extLst>
                <a:ext uri="{FF2B5EF4-FFF2-40B4-BE49-F238E27FC236}">
                  <a16:creationId xmlns:a16="http://schemas.microsoft.com/office/drawing/2014/main" id="{42392ABE-8449-C88C-36FB-DAB094F29139}"/>
                </a:ext>
              </a:extLst>
            </p:cNvPr>
            <p:cNvSpPr/>
            <p:nvPr/>
          </p:nvSpPr>
          <p:spPr>
            <a:xfrm>
              <a:off x="1829350" y="4697150"/>
              <a:ext cx="810750" cy="465800"/>
            </a:xfrm>
            <a:custGeom>
              <a:avLst/>
              <a:gdLst/>
              <a:ahLst/>
              <a:cxnLst/>
              <a:rect l="l" t="t" r="r" b="b"/>
              <a:pathLst>
                <a:path w="32430" h="18632" extrusionOk="0">
                  <a:moveTo>
                    <a:pt x="32046" y="0"/>
                  </a:moveTo>
                  <a:lnTo>
                    <a:pt x="32046" y="0"/>
                  </a:lnTo>
                  <a:cubicBezTo>
                    <a:pt x="31450" y="7130"/>
                    <a:pt x="26771" y="11862"/>
                    <a:pt x="23449" y="13769"/>
                  </a:cubicBezTo>
                  <a:cubicBezTo>
                    <a:pt x="21827" y="14708"/>
                    <a:pt x="20069" y="15095"/>
                    <a:pt x="18114" y="15095"/>
                  </a:cubicBezTo>
                  <a:cubicBezTo>
                    <a:pt x="16335" y="15095"/>
                    <a:pt x="14393" y="14775"/>
                    <a:pt x="12241" y="14256"/>
                  </a:cubicBezTo>
                  <a:cubicBezTo>
                    <a:pt x="2938" y="11919"/>
                    <a:pt x="814" y="4027"/>
                    <a:pt x="2830" y="218"/>
                  </a:cubicBezTo>
                  <a:lnTo>
                    <a:pt x="2830" y="218"/>
                  </a:lnTo>
                  <a:cubicBezTo>
                    <a:pt x="379" y="2886"/>
                    <a:pt x="0" y="6695"/>
                    <a:pt x="1524" y="9742"/>
                  </a:cubicBezTo>
                  <a:lnTo>
                    <a:pt x="1467" y="9742"/>
                  </a:lnTo>
                  <a:cubicBezTo>
                    <a:pt x="3265" y="13551"/>
                    <a:pt x="6856" y="16054"/>
                    <a:pt x="12188" y="17521"/>
                  </a:cubicBezTo>
                  <a:cubicBezTo>
                    <a:pt x="15573" y="18450"/>
                    <a:pt x="18673" y="18631"/>
                    <a:pt x="20578" y="18631"/>
                  </a:cubicBezTo>
                  <a:cubicBezTo>
                    <a:pt x="21797" y="18631"/>
                    <a:pt x="22527" y="18557"/>
                    <a:pt x="22527" y="18557"/>
                  </a:cubicBezTo>
                  <a:cubicBezTo>
                    <a:pt x="22527" y="18557"/>
                    <a:pt x="26335" y="15562"/>
                    <a:pt x="29217" y="10613"/>
                  </a:cubicBezTo>
                  <a:cubicBezTo>
                    <a:pt x="31502" y="6804"/>
                    <a:pt x="32429" y="3265"/>
                    <a:pt x="320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2637;p59">
              <a:extLst>
                <a:ext uri="{FF2B5EF4-FFF2-40B4-BE49-F238E27FC236}">
                  <a16:creationId xmlns:a16="http://schemas.microsoft.com/office/drawing/2014/main" id="{61BA33D7-CF10-346E-3EC4-7A10FEB52B9E}"/>
                </a:ext>
              </a:extLst>
            </p:cNvPr>
            <p:cNvSpPr/>
            <p:nvPr/>
          </p:nvSpPr>
          <p:spPr>
            <a:xfrm>
              <a:off x="1976250" y="4829000"/>
              <a:ext cx="167300" cy="163450"/>
            </a:xfrm>
            <a:custGeom>
              <a:avLst/>
              <a:gdLst/>
              <a:ahLst/>
              <a:cxnLst/>
              <a:rect l="l" t="t" r="r" b="b"/>
              <a:pathLst>
                <a:path w="6691" h="6538" extrusionOk="0">
                  <a:moveTo>
                    <a:pt x="3358" y="0"/>
                  </a:moveTo>
                  <a:cubicBezTo>
                    <a:pt x="3291" y="0"/>
                    <a:pt x="3224" y="2"/>
                    <a:pt x="3157" y="6"/>
                  </a:cubicBezTo>
                  <a:cubicBezTo>
                    <a:pt x="1359" y="115"/>
                    <a:pt x="1" y="1639"/>
                    <a:pt x="110" y="3432"/>
                  </a:cubicBezTo>
                  <a:cubicBezTo>
                    <a:pt x="161" y="5196"/>
                    <a:pt x="1684" y="6537"/>
                    <a:pt x="3435" y="6537"/>
                  </a:cubicBezTo>
                  <a:cubicBezTo>
                    <a:pt x="3469" y="6537"/>
                    <a:pt x="3502" y="6537"/>
                    <a:pt x="3535" y="6536"/>
                  </a:cubicBezTo>
                  <a:cubicBezTo>
                    <a:pt x="5333" y="6427"/>
                    <a:pt x="6691" y="4847"/>
                    <a:pt x="6582" y="3053"/>
                  </a:cubicBezTo>
                  <a:cubicBezTo>
                    <a:pt x="6478" y="1323"/>
                    <a:pt x="5063" y="0"/>
                    <a:pt x="3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2638;p59">
              <a:extLst>
                <a:ext uri="{FF2B5EF4-FFF2-40B4-BE49-F238E27FC236}">
                  <a16:creationId xmlns:a16="http://schemas.microsoft.com/office/drawing/2014/main" id="{7949E524-ED0F-3328-757A-3E19B4E23654}"/>
                </a:ext>
              </a:extLst>
            </p:cNvPr>
            <p:cNvSpPr/>
            <p:nvPr/>
          </p:nvSpPr>
          <p:spPr>
            <a:xfrm>
              <a:off x="2053725" y="4965175"/>
              <a:ext cx="44975" cy="88400"/>
            </a:xfrm>
            <a:custGeom>
              <a:avLst/>
              <a:gdLst/>
              <a:ahLst/>
              <a:cxnLst/>
              <a:rect l="l" t="t" r="r" b="b"/>
              <a:pathLst>
                <a:path w="1799" h="3536" extrusionOk="0">
                  <a:moveTo>
                    <a:pt x="1" y="1"/>
                  </a:moveTo>
                  <a:lnTo>
                    <a:pt x="493" y="3535"/>
                  </a:lnTo>
                  <a:lnTo>
                    <a:pt x="1799" y="3535"/>
                  </a:lnTo>
                  <a:cubicBezTo>
                    <a:pt x="1416" y="2503"/>
                    <a:pt x="1255" y="218"/>
                    <a:pt x="1255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2639;p59">
              <a:extLst>
                <a:ext uri="{FF2B5EF4-FFF2-40B4-BE49-F238E27FC236}">
                  <a16:creationId xmlns:a16="http://schemas.microsoft.com/office/drawing/2014/main" id="{9CC788AA-BEB6-DE0C-AC8B-F11F7F11B1E3}"/>
                </a:ext>
              </a:extLst>
            </p:cNvPr>
            <p:cNvSpPr/>
            <p:nvPr/>
          </p:nvSpPr>
          <p:spPr>
            <a:xfrm>
              <a:off x="2200650" y="4488700"/>
              <a:ext cx="330625" cy="283350"/>
            </a:xfrm>
            <a:custGeom>
              <a:avLst/>
              <a:gdLst/>
              <a:ahLst/>
              <a:cxnLst/>
              <a:rect l="l" t="t" r="r" b="b"/>
              <a:pathLst>
                <a:path w="13224" h="11334" extrusionOk="0">
                  <a:moveTo>
                    <a:pt x="8472" y="1"/>
                  </a:moveTo>
                  <a:cubicBezTo>
                    <a:pt x="4013" y="1"/>
                    <a:pt x="265" y="3451"/>
                    <a:pt x="0" y="7960"/>
                  </a:cubicBezTo>
                  <a:cubicBezTo>
                    <a:pt x="0" y="9862"/>
                    <a:pt x="1089" y="10898"/>
                    <a:pt x="2068" y="11333"/>
                  </a:cubicBezTo>
                  <a:cubicBezTo>
                    <a:pt x="2068" y="11333"/>
                    <a:pt x="492" y="6488"/>
                    <a:pt x="3648" y="3006"/>
                  </a:cubicBezTo>
                  <a:cubicBezTo>
                    <a:pt x="5326" y="1127"/>
                    <a:pt x="7433" y="539"/>
                    <a:pt x="9302" y="539"/>
                  </a:cubicBezTo>
                  <a:cubicBezTo>
                    <a:pt x="10948" y="539"/>
                    <a:pt x="12409" y="996"/>
                    <a:pt x="13225" y="1430"/>
                  </a:cubicBezTo>
                  <a:cubicBezTo>
                    <a:pt x="12028" y="612"/>
                    <a:pt x="10556" y="68"/>
                    <a:pt x="8980" y="15"/>
                  </a:cubicBezTo>
                  <a:cubicBezTo>
                    <a:pt x="8810" y="5"/>
                    <a:pt x="8640" y="1"/>
                    <a:pt x="84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2640;p59">
              <a:extLst>
                <a:ext uri="{FF2B5EF4-FFF2-40B4-BE49-F238E27FC236}">
                  <a16:creationId xmlns:a16="http://schemas.microsoft.com/office/drawing/2014/main" id="{4890823D-8880-5D16-4513-024C84CA7970}"/>
                </a:ext>
              </a:extLst>
            </p:cNvPr>
            <p:cNvSpPr/>
            <p:nvPr/>
          </p:nvSpPr>
          <p:spPr>
            <a:xfrm>
              <a:off x="2347550" y="4528475"/>
              <a:ext cx="236725" cy="174125"/>
            </a:xfrm>
            <a:custGeom>
              <a:avLst/>
              <a:gdLst/>
              <a:ahLst/>
              <a:cxnLst/>
              <a:rect l="l" t="t" r="r" b="b"/>
              <a:pathLst>
                <a:path w="9469" h="6965" extrusionOk="0">
                  <a:moveTo>
                    <a:pt x="3592" y="0"/>
                  </a:moveTo>
                  <a:cubicBezTo>
                    <a:pt x="2721" y="0"/>
                    <a:pt x="1799" y="218"/>
                    <a:pt x="1037" y="710"/>
                  </a:cubicBezTo>
                  <a:cubicBezTo>
                    <a:pt x="545" y="1036"/>
                    <a:pt x="57" y="1472"/>
                    <a:pt x="1" y="2068"/>
                  </a:cubicBezTo>
                  <a:cubicBezTo>
                    <a:pt x="1" y="2612"/>
                    <a:pt x="384" y="3104"/>
                    <a:pt x="819" y="3430"/>
                  </a:cubicBezTo>
                  <a:cubicBezTo>
                    <a:pt x="1254" y="3757"/>
                    <a:pt x="1799" y="3866"/>
                    <a:pt x="2343" y="4083"/>
                  </a:cubicBezTo>
                  <a:cubicBezTo>
                    <a:pt x="3866" y="4571"/>
                    <a:pt x="5281" y="5333"/>
                    <a:pt x="6530" y="6369"/>
                  </a:cubicBezTo>
                  <a:cubicBezTo>
                    <a:pt x="6804" y="6586"/>
                    <a:pt x="7074" y="6856"/>
                    <a:pt x="7457" y="6913"/>
                  </a:cubicBezTo>
                  <a:cubicBezTo>
                    <a:pt x="7510" y="6965"/>
                    <a:pt x="7566" y="6965"/>
                    <a:pt x="7618" y="6965"/>
                  </a:cubicBezTo>
                  <a:cubicBezTo>
                    <a:pt x="8002" y="6965"/>
                    <a:pt x="8328" y="6747"/>
                    <a:pt x="8598" y="6477"/>
                  </a:cubicBezTo>
                  <a:cubicBezTo>
                    <a:pt x="8872" y="6151"/>
                    <a:pt x="8981" y="5716"/>
                    <a:pt x="9033" y="5280"/>
                  </a:cubicBezTo>
                  <a:cubicBezTo>
                    <a:pt x="9468" y="2177"/>
                    <a:pt x="6478" y="0"/>
                    <a:pt x="3592" y="0"/>
                  </a:cubicBezTo>
                  <a:close/>
                </a:path>
              </a:pathLst>
            </a:custGeom>
            <a:solidFill>
              <a:srgbClr val="EE74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2641;p59">
              <a:extLst>
                <a:ext uri="{FF2B5EF4-FFF2-40B4-BE49-F238E27FC236}">
                  <a16:creationId xmlns:a16="http://schemas.microsoft.com/office/drawing/2014/main" id="{1C25463A-44B3-514F-0028-0C911CF1E897}"/>
                </a:ext>
              </a:extLst>
            </p:cNvPr>
            <p:cNvSpPr/>
            <p:nvPr/>
          </p:nvSpPr>
          <p:spPr>
            <a:xfrm>
              <a:off x="2523100" y="4735225"/>
              <a:ext cx="58450" cy="58575"/>
            </a:xfrm>
            <a:custGeom>
              <a:avLst/>
              <a:gdLst/>
              <a:ahLst/>
              <a:cxnLst/>
              <a:rect l="l" t="t" r="r" b="b"/>
              <a:pathLst>
                <a:path w="2338" h="2343" extrusionOk="0">
                  <a:moveTo>
                    <a:pt x="1358" y="1"/>
                  </a:moveTo>
                  <a:cubicBezTo>
                    <a:pt x="1141" y="1"/>
                    <a:pt x="923" y="57"/>
                    <a:pt x="705" y="166"/>
                  </a:cubicBezTo>
                  <a:cubicBezTo>
                    <a:pt x="218" y="436"/>
                    <a:pt x="0" y="1146"/>
                    <a:pt x="218" y="1690"/>
                  </a:cubicBezTo>
                  <a:cubicBezTo>
                    <a:pt x="270" y="1799"/>
                    <a:pt x="327" y="1960"/>
                    <a:pt x="435" y="2016"/>
                  </a:cubicBezTo>
                  <a:cubicBezTo>
                    <a:pt x="705" y="2286"/>
                    <a:pt x="923" y="2343"/>
                    <a:pt x="1197" y="2343"/>
                  </a:cubicBezTo>
                  <a:cubicBezTo>
                    <a:pt x="1850" y="2343"/>
                    <a:pt x="2338" y="1524"/>
                    <a:pt x="2229" y="763"/>
                  </a:cubicBezTo>
                  <a:cubicBezTo>
                    <a:pt x="2229" y="602"/>
                    <a:pt x="2177" y="436"/>
                    <a:pt x="2068" y="275"/>
                  </a:cubicBezTo>
                  <a:cubicBezTo>
                    <a:pt x="1959" y="57"/>
                    <a:pt x="1685" y="1"/>
                    <a:pt x="1358" y="1"/>
                  </a:cubicBezTo>
                  <a:close/>
                </a:path>
              </a:pathLst>
            </a:custGeom>
            <a:solidFill>
              <a:srgbClr val="EE74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2642;p59">
              <a:extLst>
                <a:ext uri="{FF2B5EF4-FFF2-40B4-BE49-F238E27FC236}">
                  <a16:creationId xmlns:a16="http://schemas.microsoft.com/office/drawing/2014/main" id="{D7604738-E3AC-33DD-36B9-FC834DBCD17D}"/>
                </a:ext>
              </a:extLst>
            </p:cNvPr>
            <p:cNvSpPr/>
            <p:nvPr/>
          </p:nvSpPr>
          <p:spPr>
            <a:xfrm>
              <a:off x="1957200" y="4653625"/>
              <a:ext cx="198650" cy="66725"/>
            </a:xfrm>
            <a:custGeom>
              <a:avLst/>
              <a:gdLst/>
              <a:ahLst/>
              <a:cxnLst/>
              <a:rect l="l" t="t" r="r" b="b"/>
              <a:pathLst>
                <a:path w="7945" h="2669" extrusionOk="0">
                  <a:moveTo>
                    <a:pt x="3810" y="0"/>
                  </a:moveTo>
                  <a:cubicBezTo>
                    <a:pt x="3048" y="0"/>
                    <a:pt x="2177" y="57"/>
                    <a:pt x="1468" y="435"/>
                  </a:cubicBezTo>
                  <a:cubicBezTo>
                    <a:pt x="872" y="710"/>
                    <a:pt x="1" y="1471"/>
                    <a:pt x="488" y="2233"/>
                  </a:cubicBezTo>
                  <a:cubicBezTo>
                    <a:pt x="706" y="2560"/>
                    <a:pt x="1141" y="2668"/>
                    <a:pt x="1577" y="2668"/>
                  </a:cubicBezTo>
                  <a:lnTo>
                    <a:pt x="1633" y="2668"/>
                  </a:lnTo>
                  <a:cubicBezTo>
                    <a:pt x="2286" y="2612"/>
                    <a:pt x="2883" y="2503"/>
                    <a:pt x="3536" y="2394"/>
                  </a:cubicBezTo>
                  <a:cubicBezTo>
                    <a:pt x="3592" y="2394"/>
                    <a:pt x="3644" y="2342"/>
                    <a:pt x="3644" y="2342"/>
                  </a:cubicBezTo>
                  <a:cubicBezTo>
                    <a:pt x="4297" y="2285"/>
                    <a:pt x="4950" y="2233"/>
                    <a:pt x="5603" y="2233"/>
                  </a:cubicBezTo>
                  <a:cubicBezTo>
                    <a:pt x="6147" y="2233"/>
                    <a:pt x="6639" y="2233"/>
                    <a:pt x="7127" y="2285"/>
                  </a:cubicBezTo>
                  <a:cubicBezTo>
                    <a:pt x="7235" y="2285"/>
                    <a:pt x="7344" y="2342"/>
                    <a:pt x="7453" y="2342"/>
                  </a:cubicBezTo>
                  <a:cubicBezTo>
                    <a:pt x="7510" y="2342"/>
                    <a:pt x="7562" y="2342"/>
                    <a:pt x="7671" y="2285"/>
                  </a:cubicBezTo>
                  <a:cubicBezTo>
                    <a:pt x="7780" y="2233"/>
                    <a:pt x="7945" y="2124"/>
                    <a:pt x="7945" y="1959"/>
                  </a:cubicBezTo>
                  <a:cubicBezTo>
                    <a:pt x="7945" y="1850"/>
                    <a:pt x="7888" y="1741"/>
                    <a:pt x="7836" y="1632"/>
                  </a:cubicBezTo>
                  <a:cubicBezTo>
                    <a:pt x="7018" y="383"/>
                    <a:pt x="5277" y="0"/>
                    <a:pt x="3862" y="0"/>
                  </a:cubicBezTo>
                  <a:close/>
                </a:path>
              </a:pathLst>
            </a:custGeom>
            <a:solidFill>
              <a:srgbClr val="EE74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2643;p59">
              <a:extLst>
                <a:ext uri="{FF2B5EF4-FFF2-40B4-BE49-F238E27FC236}">
                  <a16:creationId xmlns:a16="http://schemas.microsoft.com/office/drawing/2014/main" id="{FEC8C36A-174E-E20D-25EC-350BA0DC80BA}"/>
                </a:ext>
              </a:extLst>
            </p:cNvPr>
            <p:cNvSpPr/>
            <p:nvPr/>
          </p:nvSpPr>
          <p:spPr>
            <a:xfrm>
              <a:off x="1906825" y="4706725"/>
              <a:ext cx="46275" cy="51700"/>
            </a:xfrm>
            <a:custGeom>
              <a:avLst/>
              <a:gdLst/>
              <a:ahLst/>
              <a:cxnLst/>
              <a:rect l="l" t="t" r="r" b="b"/>
              <a:pathLst>
                <a:path w="1851" h="2068" extrusionOk="0">
                  <a:moveTo>
                    <a:pt x="1198" y="0"/>
                  </a:moveTo>
                  <a:cubicBezTo>
                    <a:pt x="1089" y="0"/>
                    <a:pt x="928" y="53"/>
                    <a:pt x="762" y="161"/>
                  </a:cubicBezTo>
                  <a:cubicBezTo>
                    <a:pt x="436" y="488"/>
                    <a:pt x="1" y="1250"/>
                    <a:pt x="218" y="1742"/>
                  </a:cubicBezTo>
                  <a:cubicBezTo>
                    <a:pt x="327" y="1959"/>
                    <a:pt x="601" y="2068"/>
                    <a:pt x="871" y="2068"/>
                  </a:cubicBezTo>
                  <a:lnTo>
                    <a:pt x="980" y="2068"/>
                  </a:lnTo>
                  <a:cubicBezTo>
                    <a:pt x="1306" y="2011"/>
                    <a:pt x="1524" y="1794"/>
                    <a:pt x="1689" y="1524"/>
                  </a:cubicBezTo>
                  <a:cubicBezTo>
                    <a:pt x="1798" y="1250"/>
                    <a:pt x="1851" y="980"/>
                    <a:pt x="1851" y="653"/>
                  </a:cubicBezTo>
                  <a:cubicBezTo>
                    <a:pt x="1798" y="270"/>
                    <a:pt x="1524" y="0"/>
                    <a:pt x="1198" y="0"/>
                  </a:cubicBezTo>
                  <a:close/>
                </a:path>
              </a:pathLst>
            </a:custGeom>
            <a:solidFill>
              <a:srgbClr val="EE74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2644;p59">
              <a:extLst>
                <a:ext uri="{FF2B5EF4-FFF2-40B4-BE49-F238E27FC236}">
                  <a16:creationId xmlns:a16="http://schemas.microsoft.com/office/drawing/2014/main" id="{D4C5E906-EFB0-EA58-31C3-CEA89E9680D5}"/>
                </a:ext>
              </a:extLst>
            </p:cNvPr>
            <p:cNvSpPr/>
            <p:nvPr/>
          </p:nvSpPr>
          <p:spPr>
            <a:xfrm>
              <a:off x="2585675" y="4294500"/>
              <a:ext cx="405375" cy="178275"/>
            </a:xfrm>
            <a:custGeom>
              <a:avLst/>
              <a:gdLst/>
              <a:ahLst/>
              <a:cxnLst/>
              <a:rect l="l" t="t" r="r" b="b"/>
              <a:pathLst>
                <a:path w="16215" h="7131" extrusionOk="0">
                  <a:moveTo>
                    <a:pt x="15779" y="0"/>
                  </a:moveTo>
                  <a:cubicBezTo>
                    <a:pt x="14852" y="2886"/>
                    <a:pt x="12406" y="5172"/>
                    <a:pt x="9250" y="6151"/>
                  </a:cubicBezTo>
                  <a:cubicBezTo>
                    <a:pt x="8179" y="6484"/>
                    <a:pt x="7088" y="6647"/>
                    <a:pt x="6017" y="6647"/>
                  </a:cubicBezTo>
                  <a:cubicBezTo>
                    <a:pt x="3933" y="6647"/>
                    <a:pt x="1923" y="6030"/>
                    <a:pt x="270" y="4845"/>
                  </a:cubicBezTo>
                  <a:lnTo>
                    <a:pt x="0" y="5224"/>
                  </a:lnTo>
                  <a:cubicBezTo>
                    <a:pt x="1741" y="6478"/>
                    <a:pt x="3809" y="7131"/>
                    <a:pt x="5985" y="7131"/>
                  </a:cubicBezTo>
                  <a:cubicBezTo>
                    <a:pt x="7126" y="7131"/>
                    <a:pt x="8271" y="6913"/>
                    <a:pt x="9411" y="6586"/>
                  </a:cubicBezTo>
                  <a:cubicBezTo>
                    <a:pt x="12676" y="5550"/>
                    <a:pt x="15235" y="3156"/>
                    <a:pt x="16215" y="166"/>
                  </a:cubicBezTo>
                  <a:lnTo>
                    <a:pt x="15779" y="0"/>
                  </a:lnTo>
                  <a:close/>
                </a:path>
              </a:pathLst>
            </a:custGeom>
            <a:solidFill>
              <a:srgbClr val="D9E5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2645;p59">
              <a:extLst>
                <a:ext uri="{FF2B5EF4-FFF2-40B4-BE49-F238E27FC236}">
                  <a16:creationId xmlns:a16="http://schemas.microsoft.com/office/drawing/2014/main" id="{0805A75B-6D29-50FD-E0D5-903E3832A0C0}"/>
                </a:ext>
              </a:extLst>
            </p:cNvPr>
            <p:cNvSpPr/>
            <p:nvPr/>
          </p:nvSpPr>
          <p:spPr>
            <a:xfrm>
              <a:off x="2463250" y="4133475"/>
              <a:ext cx="253025" cy="399150"/>
            </a:xfrm>
            <a:custGeom>
              <a:avLst/>
              <a:gdLst/>
              <a:ahLst/>
              <a:cxnLst/>
              <a:rect l="l" t="t" r="r" b="b"/>
              <a:pathLst>
                <a:path w="10121" h="15966" extrusionOk="0">
                  <a:moveTo>
                    <a:pt x="2698" y="0"/>
                  </a:moveTo>
                  <a:cubicBezTo>
                    <a:pt x="2670" y="0"/>
                    <a:pt x="2641" y="7"/>
                    <a:pt x="2612" y="21"/>
                  </a:cubicBezTo>
                  <a:cubicBezTo>
                    <a:pt x="1306" y="456"/>
                    <a:pt x="0" y="1819"/>
                    <a:pt x="544" y="3995"/>
                  </a:cubicBezTo>
                  <a:cubicBezTo>
                    <a:pt x="1306" y="7151"/>
                    <a:pt x="5276" y="13354"/>
                    <a:pt x="9737" y="15909"/>
                  </a:cubicBezTo>
                  <a:cubicBezTo>
                    <a:pt x="9794" y="15909"/>
                    <a:pt x="9846" y="15966"/>
                    <a:pt x="9903" y="15966"/>
                  </a:cubicBezTo>
                  <a:cubicBezTo>
                    <a:pt x="9955" y="15966"/>
                    <a:pt x="10012" y="15909"/>
                    <a:pt x="10064" y="15800"/>
                  </a:cubicBezTo>
                  <a:cubicBezTo>
                    <a:pt x="10121" y="15691"/>
                    <a:pt x="10121" y="15583"/>
                    <a:pt x="10012" y="15530"/>
                  </a:cubicBezTo>
                  <a:cubicBezTo>
                    <a:pt x="5602" y="13027"/>
                    <a:pt x="1741" y="6986"/>
                    <a:pt x="979" y="3886"/>
                  </a:cubicBezTo>
                  <a:cubicBezTo>
                    <a:pt x="544" y="1980"/>
                    <a:pt x="1685" y="839"/>
                    <a:pt x="2773" y="456"/>
                  </a:cubicBezTo>
                  <a:cubicBezTo>
                    <a:pt x="2882" y="404"/>
                    <a:pt x="2938" y="239"/>
                    <a:pt x="2882" y="130"/>
                  </a:cubicBezTo>
                  <a:cubicBezTo>
                    <a:pt x="2843" y="50"/>
                    <a:pt x="2775" y="0"/>
                    <a:pt x="2698" y="0"/>
                  </a:cubicBezTo>
                  <a:close/>
                </a:path>
              </a:pathLst>
            </a:custGeom>
            <a:solidFill>
              <a:srgbClr val="DFE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2646;p59">
              <a:extLst>
                <a:ext uri="{FF2B5EF4-FFF2-40B4-BE49-F238E27FC236}">
                  <a16:creationId xmlns:a16="http://schemas.microsoft.com/office/drawing/2014/main" id="{854DDD88-E4B3-858F-8D09-7E330A8D21EC}"/>
                </a:ext>
              </a:extLst>
            </p:cNvPr>
            <p:cNvSpPr/>
            <p:nvPr/>
          </p:nvSpPr>
          <p:spPr>
            <a:xfrm>
              <a:off x="2472700" y="4132675"/>
              <a:ext cx="238125" cy="399950"/>
            </a:xfrm>
            <a:custGeom>
              <a:avLst/>
              <a:gdLst/>
              <a:ahLst/>
              <a:cxnLst/>
              <a:rect l="l" t="t" r="r" b="b"/>
              <a:pathLst>
                <a:path w="9525" h="15998" extrusionOk="0">
                  <a:moveTo>
                    <a:pt x="2286" y="1"/>
                  </a:moveTo>
                  <a:cubicBezTo>
                    <a:pt x="2068" y="53"/>
                    <a:pt x="1907" y="162"/>
                    <a:pt x="1690" y="271"/>
                  </a:cubicBezTo>
                  <a:cubicBezTo>
                    <a:pt x="1633" y="327"/>
                    <a:pt x="1524" y="379"/>
                    <a:pt x="1415" y="436"/>
                  </a:cubicBezTo>
                  <a:lnTo>
                    <a:pt x="1307" y="545"/>
                  </a:lnTo>
                  <a:lnTo>
                    <a:pt x="1472" y="436"/>
                  </a:lnTo>
                  <a:cubicBezTo>
                    <a:pt x="1524" y="379"/>
                    <a:pt x="1633" y="327"/>
                    <a:pt x="1742" y="271"/>
                  </a:cubicBezTo>
                  <a:cubicBezTo>
                    <a:pt x="1798" y="218"/>
                    <a:pt x="1907" y="218"/>
                    <a:pt x="2016" y="162"/>
                  </a:cubicBezTo>
                  <a:lnTo>
                    <a:pt x="2177" y="109"/>
                  </a:lnTo>
                  <a:lnTo>
                    <a:pt x="2234" y="53"/>
                  </a:lnTo>
                  <a:lnTo>
                    <a:pt x="2286" y="53"/>
                  </a:lnTo>
                  <a:cubicBezTo>
                    <a:pt x="2395" y="53"/>
                    <a:pt x="2504" y="109"/>
                    <a:pt x="2504" y="218"/>
                  </a:cubicBezTo>
                  <a:cubicBezTo>
                    <a:pt x="2504" y="327"/>
                    <a:pt x="2451" y="436"/>
                    <a:pt x="2395" y="436"/>
                  </a:cubicBezTo>
                  <a:cubicBezTo>
                    <a:pt x="2177" y="545"/>
                    <a:pt x="1960" y="597"/>
                    <a:pt x="1798" y="762"/>
                  </a:cubicBezTo>
                  <a:cubicBezTo>
                    <a:pt x="2016" y="654"/>
                    <a:pt x="2177" y="545"/>
                    <a:pt x="2395" y="488"/>
                  </a:cubicBezTo>
                  <a:cubicBezTo>
                    <a:pt x="2451" y="488"/>
                    <a:pt x="2504" y="436"/>
                    <a:pt x="2504" y="379"/>
                  </a:cubicBezTo>
                  <a:cubicBezTo>
                    <a:pt x="2560" y="327"/>
                    <a:pt x="2560" y="271"/>
                    <a:pt x="2560" y="218"/>
                  </a:cubicBezTo>
                  <a:cubicBezTo>
                    <a:pt x="2504" y="109"/>
                    <a:pt x="2395" y="1"/>
                    <a:pt x="2286" y="1"/>
                  </a:cubicBezTo>
                  <a:close/>
                  <a:moveTo>
                    <a:pt x="1798" y="762"/>
                  </a:moveTo>
                  <a:cubicBezTo>
                    <a:pt x="1633" y="871"/>
                    <a:pt x="1472" y="980"/>
                    <a:pt x="1307" y="1141"/>
                  </a:cubicBezTo>
                  <a:cubicBezTo>
                    <a:pt x="1472" y="1032"/>
                    <a:pt x="1633" y="871"/>
                    <a:pt x="1798" y="762"/>
                  </a:cubicBezTo>
                  <a:close/>
                  <a:moveTo>
                    <a:pt x="1307" y="1141"/>
                  </a:moveTo>
                  <a:lnTo>
                    <a:pt x="1307" y="1141"/>
                  </a:lnTo>
                  <a:cubicBezTo>
                    <a:pt x="1198" y="1198"/>
                    <a:pt x="1146" y="1307"/>
                    <a:pt x="1089" y="1359"/>
                  </a:cubicBezTo>
                  <a:cubicBezTo>
                    <a:pt x="1037" y="1415"/>
                    <a:pt x="1037" y="1468"/>
                    <a:pt x="980" y="1524"/>
                  </a:cubicBezTo>
                  <a:lnTo>
                    <a:pt x="1089" y="1415"/>
                  </a:lnTo>
                  <a:cubicBezTo>
                    <a:pt x="1146" y="1307"/>
                    <a:pt x="1254" y="1250"/>
                    <a:pt x="1307" y="1141"/>
                  </a:cubicBezTo>
                  <a:close/>
                  <a:moveTo>
                    <a:pt x="1307" y="545"/>
                  </a:moveTo>
                  <a:cubicBezTo>
                    <a:pt x="1254" y="545"/>
                    <a:pt x="1198" y="597"/>
                    <a:pt x="1198" y="597"/>
                  </a:cubicBezTo>
                  <a:cubicBezTo>
                    <a:pt x="871" y="871"/>
                    <a:pt x="545" y="1250"/>
                    <a:pt x="384" y="1633"/>
                  </a:cubicBezTo>
                  <a:cubicBezTo>
                    <a:pt x="601" y="1250"/>
                    <a:pt x="871" y="923"/>
                    <a:pt x="1198" y="654"/>
                  </a:cubicBezTo>
                  <a:cubicBezTo>
                    <a:pt x="1254" y="597"/>
                    <a:pt x="1307" y="597"/>
                    <a:pt x="1307" y="545"/>
                  </a:cubicBezTo>
                  <a:close/>
                  <a:moveTo>
                    <a:pt x="384" y="1633"/>
                  </a:moveTo>
                  <a:lnTo>
                    <a:pt x="384" y="1633"/>
                  </a:lnTo>
                  <a:cubicBezTo>
                    <a:pt x="166" y="2012"/>
                    <a:pt x="57" y="2447"/>
                    <a:pt x="57" y="2830"/>
                  </a:cubicBezTo>
                  <a:cubicBezTo>
                    <a:pt x="110" y="2447"/>
                    <a:pt x="218" y="2012"/>
                    <a:pt x="384" y="1633"/>
                  </a:cubicBezTo>
                  <a:close/>
                  <a:moveTo>
                    <a:pt x="980" y="1524"/>
                  </a:moveTo>
                  <a:lnTo>
                    <a:pt x="871" y="1633"/>
                  </a:lnTo>
                  <a:cubicBezTo>
                    <a:pt x="654" y="2012"/>
                    <a:pt x="545" y="2447"/>
                    <a:pt x="493" y="2882"/>
                  </a:cubicBezTo>
                  <a:lnTo>
                    <a:pt x="493" y="2991"/>
                  </a:lnTo>
                  <a:lnTo>
                    <a:pt x="493" y="3157"/>
                  </a:lnTo>
                  <a:lnTo>
                    <a:pt x="493" y="3318"/>
                  </a:lnTo>
                  <a:lnTo>
                    <a:pt x="545" y="3483"/>
                  </a:lnTo>
                  <a:lnTo>
                    <a:pt x="545" y="3318"/>
                  </a:lnTo>
                  <a:lnTo>
                    <a:pt x="545" y="3157"/>
                  </a:lnTo>
                  <a:lnTo>
                    <a:pt x="545" y="2991"/>
                  </a:lnTo>
                  <a:lnTo>
                    <a:pt x="545" y="2882"/>
                  </a:lnTo>
                  <a:cubicBezTo>
                    <a:pt x="545" y="2447"/>
                    <a:pt x="710" y="2012"/>
                    <a:pt x="928" y="1633"/>
                  </a:cubicBezTo>
                  <a:cubicBezTo>
                    <a:pt x="928" y="1633"/>
                    <a:pt x="980" y="1576"/>
                    <a:pt x="980" y="1524"/>
                  </a:cubicBezTo>
                  <a:close/>
                  <a:moveTo>
                    <a:pt x="545" y="3483"/>
                  </a:moveTo>
                  <a:cubicBezTo>
                    <a:pt x="545" y="3701"/>
                    <a:pt x="601" y="3918"/>
                    <a:pt x="654" y="4136"/>
                  </a:cubicBezTo>
                  <a:cubicBezTo>
                    <a:pt x="762" y="4515"/>
                    <a:pt x="928" y="4950"/>
                    <a:pt x="1089" y="5333"/>
                  </a:cubicBezTo>
                  <a:cubicBezTo>
                    <a:pt x="928" y="4950"/>
                    <a:pt x="819" y="4515"/>
                    <a:pt x="710" y="4136"/>
                  </a:cubicBezTo>
                  <a:lnTo>
                    <a:pt x="545" y="3483"/>
                  </a:lnTo>
                  <a:close/>
                  <a:moveTo>
                    <a:pt x="1089" y="5333"/>
                  </a:moveTo>
                  <a:cubicBezTo>
                    <a:pt x="1254" y="5712"/>
                    <a:pt x="1415" y="6147"/>
                    <a:pt x="1633" y="6530"/>
                  </a:cubicBezTo>
                  <a:cubicBezTo>
                    <a:pt x="2016" y="7292"/>
                    <a:pt x="2451" y="7997"/>
                    <a:pt x="2887" y="8706"/>
                  </a:cubicBezTo>
                  <a:cubicBezTo>
                    <a:pt x="2451" y="7997"/>
                    <a:pt x="2016" y="7235"/>
                    <a:pt x="1633" y="6473"/>
                  </a:cubicBezTo>
                  <a:cubicBezTo>
                    <a:pt x="1472" y="6095"/>
                    <a:pt x="1254" y="5712"/>
                    <a:pt x="1089" y="5333"/>
                  </a:cubicBezTo>
                  <a:close/>
                  <a:moveTo>
                    <a:pt x="2887" y="8706"/>
                  </a:moveTo>
                  <a:cubicBezTo>
                    <a:pt x="3374" y="9468"/>
                    <a:pt x="3866" y="10121"/>
                    <a:pt x="4410" y="10826"/>
                  </a:cubicBezTo>
                  <a:cubicBezTo>
                    <a:pt x="3866" y="10121"/>
                    <a:pt x="3374" y="9412"/>
                    <a:pt x="2887" y="8706"/>
                  </a:cubicBezTo>
                  <a:close/>
                  <a:moveTo>
                    <a:pt x="57" y="2830"/>
                  </a:moveTo>
                  <a:lnTo>
                    <a:pt x="57" y="2830"/>
                  </a:lnTo>
                  <a:cubicBezTo>
                    <a:pt x="1" y="3265"/>
                    <a:pt x="57" y="3701"/>
                    <a:pt x="166" y="4136"/>
                  </a:cubicBezTo>
                  <a:cubicBezTo>
                    <a:pt x="384" y="4950"/>
                    <a:pt x="710" y="5768"/>
                    <a:pt x="1089" y="6530"/>
                  </a:cubicBezTo>
                  <a:cubicBezTo>
                    <a:pt x="1472" y="7292"/>
                    <a:pt x="1907" y="8054"/>
                    <a:pt x="2343" y="8759"/>
                  </a:cubicBezTo>
                  <a:lnTo>
                    <a:pt x="3810" y="10883"/>
                  </a:lnTo>
                  <a:cubicBezTo>
                    <a:pt x="4354" y="11536"/>
                    <a:pt x="4898" y="12189"/>
                    <a:pt x="5498" y="12842"/>
                  </a:cubicBezTo>
                  <a:cubicBezTo>
                    <a:pt x="6095" y="13438"/>
                    <a:pt x="6695" y="14039"/>
                    <a:pt x="7348" y="14583"/>
                  </a:cubicBezTo>
                  <a:cubicBezTo>
                    <a:pt x="7509" y="14692"/>
                    <a:pt x="7675" y="14853"/>
                    <a:pt x="7836" y="14962"/>
                  </a:cubicBezTo>
                  <a:lnTo>
                    <a:pt x="8110" y="15179"/>
                  </a:lnTo>
                  <a:lnTo>
                    <a:pt x="8380" y="15345"/>
                  </a:lnTo>
                  <a:cubicBezTo>
                    <a:pt x="8545" y="15454"/>
                    <a:pt x="8763" y="15615"/>
                    <a:pt x="8924" y="15723"/>
                  </a:cubicBezTo>
                  <a:cubicBezTo>
                    <a:pt x="9033" y="15780"/>
                    <a:pt x="9090" y="15832"/>
                    <a:pt x="9198" y="15889"/>
                  </a:cubicBezTo>
                  <a:lnTo>
                    <a:pt x="9307" y="15941"/>
                  </a:lnTo>
                  <a:lnTo>
                    <a:pt x="9359" y="15998"/>
                  </a:lnTo>
                  <a:lnTo>
                    <a:pt x="9525" y="15998"/>
                  </a:lnTo>
                  <a:lnTo>
                    <a:pt x="9525" y="15941"/>
                  </a:lnTo>
                  <a:lnTo>
                    <a:pt x="9416" y="15941"/>
                  </a:lnTo>
                  <a:lnTo>
                    <a:pt x="9416" y="15889"/>
                  </a:lnTo>
                  <a:lnTo>
                    <a:pt x="9359" y="15889"/>
                  </a:lnTo>
                  <a:lnTo>
                    <a:pt x="9251" y="15832"/>
                  </a:lnTo>
                  <a:cubicBezTo>
                    <a:pt x="9142" y="15780"/>
                    <a:pt x="9033" y="15723"/>
                    <a:pt x="8981" y="15671"/>
                  </a:cubicBezTo>
                  <a:cubicBezTo>
                    <a:pt x="8763" y="15506"/>
                    <a:pt x="8598" y="15397"/>
                    <a:pt x="8437" y="15288"/>
                  </a:cubicBezTo>
                  <a:lnTo>
                    <a:pt x="8162" y="15127"/>
                  </a:lnTo>
                  <a:lnTo>
                    <a:pt x="7893" y="14909"/>
                  </a:lnTo>
                  <a:cubicBezTo>
                    <a:pt x="7727" y="14801"/>
                    <a:pt x="7566" y="14635"/>
                    <a:pt x="7401" y="14526"/>
                  </a:cubicBezTo>
                  <a:cubicBezTo>
                    <a:pt x="6748" y="13982"/>
                    <a:pt x="6095" y="13386"/>
                    <a:pt x="5551" y="12785"/>
                  </a:cubicBezTo>
                  <a:cubicBezTo>
                    <a:pt x="4954" y="12132"/>
                    <a:pt x="4410" y="11479"/>
                    <a:pt x="3866" y="10826"/>
                  </a:cubicBezTo>
                  <a:cubicBezTo>
                    <a:pt x="3374" y="10173"/>
                    <a:pt x="2887" y="9468"/>
                    <a:pt x="2395" y="8706"/>
                  </a:cubicBezTo>
                  <a:cubicBezTo>
                    <a:pt x="1960" y="7997"/>
                    <a:pt x="1524" y="7292"/>
                    <a:pt x="1146" y="6473"/>
                  </a:cubicBezTo>
                  <a:cubicBezTo>
                    <a:pt x="762" y="5712"/>
                    <a:pt x="436" y="4950"/>
                    <a:pt x="218" y="4136"/>
                  </a:cubicBezTo>
                  <a:cubicBezTo>
                    <a:pt x="110" y="3701"/>
                    <a:pt x="57" y="3265"/>
                    <a:pt x="57" y="2830"/>
                  </a:cubicBezTo>
                  <a:close/>
                </a:path>
              </a:pathLst>
            </a:custGeom>
            <a:solidFill>
              <a:srgbClr val="BA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2647;p59">
              <a:extLst>
                <a:ext uri="{FF2B5EF4-FFF2-40B4-BE49-F238E27FC236}">
                  <a16:creationId xmlns:a16="http://schemas.microsoft.com/office/drawing/2014/main" id="{4C2532F9-5008-E90D-3B72-7A4AF77B5FA4}"/>
                </a:ext>
              </a:extLst>
            </p:cNvPr>
            <p:cNvSpPr/>
            <p:nvPr/>
          </p:nvSpPr>
          <p:spPr>
            <a:xfrm>
              <a:off x="2524400" y="4120700"/>
              <a:ext cx="35400" cy="28650"/>
            </a:xfrm>
            <a:custGeom>
              <a:avLst/>
              <a:gdLst/>
              <a:ahLst/>
              <a:cxnLst/>
              <a:rect l="l" t="t" r="r" b="b"/>
              <a:pathLst>
                <a:path w="1416" h="1146" extrusionOk="0">
                  <a:moveTo>
                    <a:pt x="962" y="0"/>
                  </a:moveTo>
                  <a:cubicBezTo>
                    <a:pt x="913" y="0"/>
                    <a:pt x="864" y="14"/>
                    <a:pt x="819" y="44"/>
                  </a:cubicBezTo>
                  <a:lnTo>
                    <a:pt x="275" y="205"/>
                  </a:lnTo>
                  <a:cubicBezTo>
                    <a:pt x="57" y="314"/>
                    <a:pt x="0" y="480"/>
                    <a:pt x="57" y="697"/>
                  </a:cubicBezTo>
                  <a:lnTo>
                    <a:pt x="109" y="915"/>
                  </a:lnTo>
                  <a:cubicBezTo>
                    <a:pt x="199" y="1048"/>
                    <a:pt x="328" y="1146"/>
                    <a:pt x="493" y="1146"/>
                  </a:cubicBezTo>
                  <a:cubicBezTo>
                    <a:pt x="528" y="1146"/>
                    <a:pt x="564" y="1142"/>
                    <a:pt x="601" y="1133"/>
                  </a:cubicBezTo>
                  <a:lnTo>
                    <a:pt x="1145" y="915"/>
                  </a:lnTo>
                  <a:cubicBezTo>
                    <a:pt x="1306" y="858"/>
                    <a:pt x="1415" y="641"/>
                    <a:pt x="1363" y="480"/>
                  </a:cubicBezTo>
                  <a:lnTo>
                    <a:pt x="1254" y="205"/>
                  </a:lnTo>
                  <a:cubicBezTo>
                    <a:pt x="1213" y="89"/>
                    <a:pt x="1089" y="0"/>
                    <a:pt x="9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2648;p59">
              <a:extLst>
                <a:ext uri="{FF2B5EF4-FFF2-40B4-BE49-F238E27FC236}">
                  <a16:creationId xmlns:a16="http://schemas.microsoft.com/office/drawing/2014/main" id="{AC35F08F-007D-AD49-117D-A6CB64327547}"/>
                </a:ext>
              </a:extLst>
            </p:cNvPr>
            <p:cNvSpPr/>
            <p:nvPr/>
          </p:nvSpPr>
          <p:spPr>
            <a:xfrm>
              <a:off x="2524400" y="4125825"/>
              <a:ext cx="35400" cy="23525"/>
            </a:xfrm>
            <a:custGeom>
              <a:avLst/>
              <a:gdLst/>
              <a:ahLst/>
              <a:cxnLst/>
              <a:rect l="l" t="t" r="r" b="b"/>
              <a:pathLst>
                <a:path w="1416" h="941" extrusionOk="0">
                  <a:moveTo>
                    <a:pt x="275" y="0"/>
                  </a:moveTo>
                  <a:cubicBezTo>
                    <a:pt x="57" y="109"/>
                    <a:pt x="0" y="275"/>
                    <a:pt x="57" y="492"/>
                  </a:cubicBezTo>
                  <a:lnTo>
                    <a:pt x="109" y="710"/>
                  </a:lnTo>
                  <a:cubicBezTo>
                    <a:pt x="199" y="843"/>
                    <a:pt x="328" y="941"/>
                    <a:pt x="493" y="941"/>
                  </a:cubicBezTo>
                  <a:cubicBezTo>
                    <a:pt x="528" y="941"/>
                    <a:pt x="564" y="937"/>
                    <a:pt x="601" y="928"/>
                  </a:cubicBezTo>
                  <a:lnTo>
                    <a:pt x="1145" y="710"/>
                  </a:lnTo>
                  <a:cubicBezTo>
                    <a:pt x="1306" y="653"/>
                    <a:pt x="1415" y="436"/>
                    <a:pt x="1363" y="275"/>
                  </a:cubicBezTo>
                  <a:lnTo>
                    <a:pt x="1363" y="275"/>
                  </a:lnTo>
                  <a:cubicBezTo>
                    <a:pt x="1036" y="383"/>
                    <a:pt x="544" y="601"/>
                    <a:pt x="436" y="601"/>
                  </a:cubicBezTo>
                  <a:cubicBezTo>
                    <a:pt x="428" y="604"/>
                    <a:pt x="419" y="605"/>
                    <a:pt x="411" y="605"/>
                  </a:cubicBezTo>
                  <a:cubicBezTo>
                    <a:pt x="254" y="605"/>
                    <a:pt x="68" y="157"/>
                    <a:pt x="275" y="0"/>
                  </a:cubicBezTo>
                  <a:close/>
                </a:path>
              </a:pathLst>
            </a:custGeom>
            <a:solidFill>
              <a:srgbClr val="385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2649;p59">
              <a:extLst>
                <a:ext uri="{FF2B5EF4-FFF2-40B4-BE49-F238E27FC236}">
                  <a16:creationId xmlns:a16="http://schemas.microsoft.com/office/drawing/2014/main" id="{F768D3D3-8BB2-2F5F-9AF9-AF21BE8C2983}"/>
                </a:ext>
              </a:extLst>
            </p:cNvPr>
            <p:cNvSpPr/>
            <p:nvPr/>
          </p:nvSpPr>
          <p:spPr>
            <a:xfrm>
              <a:off x="2540725" y="4102675"/>
              <a:ext cx="66325" cy="48350"/>
            </a:xfrm>
            <a:custGeom>
              <a:avLst/>
              <a:gdLst/>
              <a:ahLst/>
              <a:cxnLst/>
              <a:rect l="l" t="t" r="r" b="b"/>
              <a:pathLst>
                <a:path w="2653" h="1933" extrusionOk="0">
                  <a:moveTo>
                    <a:pt x="1805" y="1"/>
                  </a:moveTo>
                  <a:cubicBezTo>
                    <a:pt x="1784" y="1"/>
                    <a:pt x="1763" y="2"/>
                    <a:pt x="1741" y="4"/>
                  </a:cubicBezTo>
                  <a:lnTo>
                    <a:pt x="762" y="4"/>
                  </a:lnTo>
                  <a:cubicBezTo>
                    <a:pt x="327" y="56"/>
                    <a:pt x="0" y="491"/>
                    <a:pt x="166" y="926"/>
                  </a:cubicBezTo>
                  <a:lnTo>
                    <a:pt x="383" y="1527"/>
                  </a:lnTo>
                  <a:cubicBezTo>
                    <a:pt x="455" y="1776"/>
                    <a:pt x="715" y="1933"/>
                    <a:pt x="992" y="1933"/>
                  </a:cubicBezTo>
                  <a:cubicBezTo>
                    <a:pt x="1137" y="1933"/>
                    <a:pt x="1285" y="1891"/>
                    <a:pt x="1415" y="1797"/>
                  </a:cubicBezTo>
                  <a:lnTo>
                    <a:pt x="2177" y="1201"/>
                  </a:lnTo>
                  <a:cubicBezTo>
                    <a:pt x="2652" y="780"/>
                    <a:pt x="2412" y="1"/>
                    <a:pt x="1805" y="1"/>
                  </a:cubicBezTo>
                  <a:close/>
                </a:path>
              </a:pathLst>
            </a:custGeom>
            <a:solidFill>
              <a:srgbClr val="BA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2650;p59">
              <a:extLst>
                <a:ext uri="{FF2B5EF4-FFF2-40B4-BE49-F238E27FC236}">
                  <a16:creationId xmlns:a16="http://schemas.microsoft.com/office/drawing/2014/main" id="{E0FF351D-AF6F-1A04-2636-D0AE9F0A51EA}"/>
                </a:ext>
              </a:extLst>
            </p:cNvPr>
            <p:cNvSpPr/>
            <p:nvPr/>
          </p:nvSpPr>
          <p:spPr>
            <a:xfrm>
              <a:off x="2540725" y="4102750"/>
              <a:ext cx="61275" cy="48275"/>
            </a:xfrm>
            <a:custGeom>
              <a:avLst/>
              <a:gdLst/>
              <a:ahLst/>
              <a:cxnLst/>
              <a:rect l="l" t="t" r="r" b="b"/>
              <a:pathLst>
                <a:path w="2451" h="1931" extrusionOk="0">
                  <a:moveTo>
                    <a:pt x="762" y="1"/>
                  </a:moveTo>
                  <a:cubicBezTo>
                    <a:pt x="327" y="53"/>
                    <a:pt x="0" y="488"/>
                    <a:pt x="166" y="923"/>
                  </a:cubicBezTo>
                  <a:lnTo>
                    <a:pt x="383" y="1524"/>
                  </a:lnTo>
                  <a:cubicBezTo>
                    <a:pt x="455" y="1773"/>
                    <a:pt x="715" y="1930"/>
                    <a:pt x="992" y="1930"/>
                  </a:cubicBezTo>
                  <a:cubicBezTo>
                    <a:pt x="1137" y="1930"/>
                    <a:pt x="1285" y="1888"/>
                    <a:pt x="1415" y="1794"/>
                  </a:cubicBezTo>
                  <a:lnTo>
                    <a:pt x="2177" y="1198"/>
                  </a:lnTo>
                  <a:cubicBezTo>
                    <a:pt x="2451" y="980"/>
                    <a:pt x="2451" y="654"/>
                    <a:pt x="2394" y="436"/>
                  </a:cubicBezTo>
                  <a:lnTo>
                    <a:pt x="2394" y="436"/>
                  </a:lnTo>
                  <a:cubicBezTo>
                    <a:pt x="2451" y="762"/>
                    <a:pt x="2177" y="1032"/>
                    <a:pt x="1633" y="1306"/>
                  </a:cubicBezTo>
                  <a:cubicBezTo>
                    <a:pt x="1431" y="1418"/>
                    <a:pt x="1257" y="1483"/>
                    <a:pt x="1111" y="1483"/>
                  </a:cubicBezTo>
                  <a:cubicBezTo>
                    <a:pt x="903" y="1483"/>
                    <a:pt x="750" y="1351"/>
                    <a:pt x="653" y="1032"/>
                  </a:cubicBezTo>
                  <a:cubicBezTo>
                    <a:pt x="492" y="545"/>
                    <a:pt x="327" y="162"/>
                    <a:pt x="762" y="1"/>
                  </a:cubicBezTo>
                  <a:close/>
                </a:path>
              </a:pathLst>
            </a:custGeom>
            <a:solidFill>
              <a:srgbClr val="87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2651;p59">
              <a:extLst>
                <a:ext uri="{FF2B5EF4-FFF2-40B4-BE49-F238E27FC236}">
                  <a16:creationId xmlns:a16="http://schemas.microsoft.com/office/drawing/2014/main" id="{913B4857-BC77-9778-AF2D-F19C5C4A1079}"/>
                </a:ext>
              </a:extLst>
            </p:cNvPr>
            <p:cNvSpPr/>
            <p:nvPr/>
          </p:nvSpPr>
          <p:spPr>
            <a:xfrm>
              <a:off x="2865875" y="4029275"/>
              <a:ext cx="142800" cy="433925"/>
            </a:xfrm>
            <a:custGeom>
              <a:avLst/>
              <a:gdLst/>
              <a:ahLst/>
              <a:cxnLst/>
              <a:rect l="l" t="t" r="r" b="b"/>
              <a:pathLst>
                <a:path w="5712" h="17357" extrusionOk="0">
                  <a:moveTo>
                    <a:pt x="1109" y="1"/>
                  </a:moveTo>
                  <a:cubicBezTo>
                    <a:pt x="798" y="1"/>
                    <a:pt x="496" y="41"/>
                    <a:pt x="218" y="110"/>
                  </a:cubicBezTo>
                  <a:cubicBezTo>
                    <a:pt x="110" y="162"/>
                    <a:pt x="1" y="271"/>
                    <a:pt x="53" y="380"/>
                  </a:cubicBezTo>
                  <a:cubicBezTo>
                    <a:pt x="100" y="470"/>
                    <a:pt x="181" y="559"/>
                    <a:pt x="269" y="559"/>
                  </a:cubicBezTo>
                  <a:cubicBezTo>
                    <a:pt x="289" y="559"/>
                    <a:pt x="308" y="555"/>
                    <a:pt x="327" y="545"/>
                  </a:cubicBezTo>
                  <a:cubicBezTo>
                    <a:pt x="568" y="488"/>
                    <a:pt x="827" y="454"/>
                    <a:pt x="1094" y="454"/>
                  </a:cubicBezTo>
                  <a:cubicBezTo>
                    <a:pt x="2095" y="454"/>
                    <a:pt x="3196" y="923"/>
                    <a:pt x="3753" y="2339"/>
                  </a:cubicBezTo>
                  <a:cubicBezTo>
                    <a:pt x="4950" y="5334"/>
                    <a:pt x="5277" y="12516"/>
                    <a:pt x="3100" y="17030"/>
                  </a:cubicBezTo>
                  <a:cubicBezTo>
                    <a:pt x="3048" y="17139"/>
                    <a:pt x="3100" y="17304"/>
                    <a:pt x="3209" y="17356"/>
                  </a:cubicBezTo>
                  <a:lnTo>
                    <a:pt x="3318" y="17356"/>
                  </a:lnTo>
                  <a:cubicBezTo>
                    <a:pt x="3374" y="17356"/>
                    <a:pt x="3483" y="17304"/>
                    <a:pt x="3535" y="17248"/>
                  </a:cubicBezTo>
                  <a:cubicBezTo>
                    <a:pt x="5712" y="12568"/>
                    <a:pt x="5385" y="5225"/>
                    <a:pt x="4188" y="2178"/>
                  </a:cubicBezTo>
                  <a:cubicBezTo>
                    <a:pt x="3547" y="549"/>
                    <a:pt x="2263" y="1"/>
                    <a:pt x="1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2652;p59">
              <a:extLst>
                <a:ext uri="{FF2B5EF4-FFF2-40B4-BE49-F238E27FC236}">
                  <a16:creationId xmlns:a16="http://schemas.microsoft.com/office/drawing/2014/main" id="{84C49170-40D5-BF15-0BC6-AED144762685}"/>
                </a:ext>
              </a:extLst>
            </p:cNvPr>
            <p:cNvSpPr/>
            <p:nvPr/>
          </p:nvSpPr>
          <p:spPr>
            <a:xfrm>
              <a:off x="2865875" y="4028750"/>
              <a:ext cx="127900" cy="435875"/>
            </a:xfrm>
            <a:custGeom>
              <a:avLst/>
              <a:gdLst/>
              <a:ahLst/>
              <a:cxnLst/>
              <a:rect l="l" t="t" r="r" b="b"/>
              <a:pathLst>
                <a:path w="5116" h="17435" extrusionOk="0">
                  <a:moveTo>
                    <a:pt x="218" y="131"/>
                  </a:moveTo>
                  <a:cubicBezTo>
                    <a:pt x="162" y="131"/>
                    <a:pt x="162" y="131"/>
                    <a:pt x="110" y="183"/>
                  </a:cubicBezTo>
                  <a:cubicBezTo>
                    <a:pt x="53" y="183"/>
                    <a:pt x="53" y="240"/>
                    <a:pt x="53" y="292"/>
                  </a:cubicBezTo>
                  <a:lnTo>
                    <a:pt x="162" y="183"/>
                  </a:lnTo>
                  <a:lnTo>
                    <a:pt x="218" y="183"/>
                  </a:lnTo>
                  <a:cubicBezTo>
                    <a:pt x="218" y="131"/>
                    <a:pt x="271" y="131"/>
                    <a:pt x="271" y="131"/>
                  </a:cubicBezTo>
                  <a:close/>
                  <a:moveTo>
                    <a:pt x="1225" y="0"/>
                  </a:moveTo>
                  <a:cubicBezTo>
                    <a:pt x="907" y="0"/>
                    <a:pt x="589" y="52"/>
                    <a:pt x="271" y="131"/>
                  </a:cubicBezTo>
                  <a:cubicBezTo>
                    <a:pt x="528" y="67"/>
                    <a:pt x="785" y="41"/>
                    <a:pt x="1031" y="41"/>
                  </a:cubicBezTo>
                  <a:cubicBezTo>
                    <a:pt x="1202" y="41"/>
                    <a:pt x="1368" y="53"/>
                    <a:pt x="1524" y="75"/>
                  </a:cubicBezTo>
                  <a:cubicBezTo>
                    <a:pt x="1960" y="131"/>
                    <a:pt x="2395" y="240"/>
                    <a:pt x="2774" y="458"/>
                  </a:cubicBezTo>
                  <a:cubicBezTo>
                    <a:pt x="2395" y="183"/>
                    <a:pt x="1960" y="75"/>
                    <a:pt x="1577" y="22"/>
                  </a:cubicBezTo>
                  <a:cubicBezTo>
                    <a:pt x="1459" y="7"/>
                    <a:pt x="1342" y="0"/>
                    <a:pt x="1225" y="0"/>
                  </a:cubicBezTo>
                  <a:close/>
                  <a:moveTo>
                    <a:pt x="53" y="292"/>
                  </a:moveTo>
                  <a:cubicBezTo>
                    <a:pt x="1" y="401"/>
                    <a:pt x="110" y="566"/>
                    <a:pt x="218" y="566"/>
                  </a:cubicBezTo>
                  <a:cubicBezTo>
                    <a:pt x="110" y="510"/>
                    <a:pt x="53" y="401"/>
                    <a:pt x="53" y="292"/>
                  </a:cubicBezTo>
                  <a:close/>
                  <a:moveTo>
                    <a:pt x="488" y="510"/>
                  </a:moveTo>
                  <a:lnTo>
                    <a:pt x="379" y="566"/>
                  </a:lnTo>
                  <a:lnTo>
                    <a:pt x="545" y="566"/>
                  </a:lnTo>
                  <a:cubicBezTo>
                    <a:pt x="597" y="566"/>
                    <a:pt x="654" y="510"/>
                    <a:pt x="654" y="510"/>
                  </a:cubicBezTo>
                  <a:close/>
                  <a:moveTo>
                    <a:pt x="218" y="566"/>
                  </a:moveTo>
                  <a:cubicBezTo>
                    <a:pt x="245" y="593"/>
                    <a:pt x="272" y="606"/>
                    <a:pt x="299" y="606"/>
                  </a:cubicBezTo>
                  <a:cubicBezTo>
                    <a:pt x="326" y="606"/>
                    <a:pt x="353" y="593"/>
                    <a:pt x="379" y="566"/>
                  </a:cubicBezTo>
                  <a:close/>
                  <a:moveTo>
                    <a:pt x="2774" y="458"/>
                  </a:moveTo>
                  <a:cubicBezTo>
                    <a:pt x="3100" y="675"/>
                    <a:pt x="3427" y="945"/>
                    <a:pt x="3701" y="1328"/>
                  </a:cubicBezTo>
                  <a:lnTo>
                    <a:pt x="3753" y="1437"/>
                  </a:lnTo>
                  <a:lnTo>
                    <a:pt x="3810" y="1489"/>
                  </a:lnTo>
                  <a:lnTo>
                    <a:pt x="3862" y="1598"/>
                  </a:lnTo>
                  <a:cubicBezTo>
                    <a:pt x="3918" y="1655"/>
                    <a:pt x="3971" y="1764"/>
                    <a:pt x="4027" y="1872"/>
                  </a:cubicBezTo>
                  <a:lnTo>
                    <a:pt x="3862" y="1546"/>
                  </a:lnTo>
                  <a:lnTo>
                    <a:pt x="3862" y="1489"/>
                  </a:lnTo>
                  <a:lnTo>
                    <a:pt x="3810" y="1437"/>
                  </a:lnTo>
                  <a:lnTo>
                    <a:pt x="3701" y="1272"/>
                  </a:lnTo>
                  <a:cubicBezTo>
                    <a:pt x="3427" y="945"/>
                    <a:pt x="3157" y="675"/>
                    <a:pt x="2774" y="458"/>
                  </a:cubicBezTo>
                  <a:close/>
                  <a:moveTo>
                    <a:pt x="4027" y="1872"/>
                  </a:moveTo>
                  <a:lnTo>
                    <a:pt x="4136" y="2142"/>
                  </a:lnTo>
                  <a:cubicBezTo>
                    <a:pt x="4188" y="2199"/>
                    <a:pt x="4188" y="2251"/>
                    <a:pt x="4188" y="2308"/>
                  </a:cubicBezTo>
                  <a:lnTo>
                    <a:pt x="4245" y="2469"/>
                  </a:lnTo>
                  <a:cubicBezTo>
                    <a:pt x="4406" y="2852"/>
                    <a:pt x="4515" y="3287"/>
                    <a:pt x="4624" y="3666"/>
                  </a:cubicBezTo>
                  <a:cubicBezTo>
                    <a:pt x="4571" y="3230"/>
                    <a:pt x="4406" y="2852"/>
                    <a:pt x="4297" y="2416"/>
                  </a:cubicBezTo>
                  <a:lnTo>
                    <a:pt x="4245" y="2308"/>
                  </a:lnTo>
                  <a:cubicBezTo>
                    <a:pt x="4188" y="2251"/>
                    <a:pt x="4188" y="2199"/>
                    <a:pt x="4188" y="2142"/>
                  </a:cubicBezTo>
                  <a:lnTo>
                    <a:pt x="4027" y="1872"/>
                  </a:lnTo>
                  <a:close/>
                  <a:moveTo>
                    <a:pt x="815" y="458"/>
                  </a:moveTo>
                  <a:cubicBezTo>
                    <a:pt x="763" y="458"/>
                    <a:pt x="706" y="458"/>
                    <a:pt x="654" y="510"/>
                  </a:cubicBezTo>
                  <a:lnTo>
                    <a:pt x="1468" y="510"/>
                  </a:lnTo>
                  <a:cubicBezTo>
                    <a:pt x="1685" y="566"/>
                    <a:pt x="1903" y="566"/>
                    <a:pt x="2068" y="675"/>
                  </a:cubicBezTo>
                  <a:cubicBezTo>
                    <a:pt x="2177" y="675"/>
                    <a:pt x="2286" y="728"/>
                    <a:pt x="2395" y="784"/>
                  </a:cubicBezTo>
                  <a:cubicBezTo>
                    <a:pt x="2447" y="784"/>
                    <a:pt x="2447" y="836"/>
                    <a:pt x="2504" y="893"/>
                  </a:cubicBezTo>
                  <a:lnTo>
                    <a:pt x="2665" y="945"/>
                  </a:lnTo>
                  <a:lnTo>
                    <a:pt x="2774" y="1054"/>
                  </a:lnTo>
                  <a:cubicBezTo>
                    <a:pt x="2830" y="1054"/>
                    <a:pt x="2882" y="1111"/>
                    <a:pt x="2882" y="1163"/>
                  </a:cubicBezTo>
                  <a:lnTo>
                    <a:pt x="3048" y="1272"/>
                  </a:lnTo>
                  <a:lnTo>
                    <a:pt x="3100" y="1328"/>
                  </a:lnTo>
                  <a:lnTo>
                    <a:pt x="3157" y="1380"/>
                  </a:lnTo>
                  <a:cubicBezTo>
                    <a:pt x="3427" y="1707"/>
                    <a:pt x="3644" y="2090"/>
                    <a:pt x="3753" y="2469"/>
                  </a:cubicBezTo>
                  <a:cubicBezTo>
                    <a:pt x="4079" y="3230"/>
                    <a:pt x="4245" y="4101"/>
                    <a:pt x="4406" y="4919"/>
                  </a:cubicBezTo>
                  <a:cubicBezTo>
                    <a:pt x="4297" y="4101"/>
                    <a:pt x="4136" y="3230"/>
                    <a:pt x="3810" y="2469"/>
                  </a:cubicBezTo>
                  <a:cubicBezTo>
                    <a:pt x="3644" y="2033"/>
                    <a:pt x="3427" y="1655"/>
                    <a:pt x="3157" y="1328"/>
                  </a:cubicBezTo>
                  <a:lnTo>
                    <a:pt x="3100" y="1272"/>
                  </a:lnTo>
                  <a:lnTo>
                    <a:pt x="3048" y="1219"/>
                  </a:lnTo>
                  <a:lnTo>
                    <a:pt x="2939" y="1111"/>
                  </a:lnTo>
                  <a:cubicBezTo>
                    <a:pt x="2882" y="1054"/>
                    <a:pt x="2830" y="1054"/>
                    <a:pt x="2830" y="1002"/>
                  </a:cubicBezTo>
                  <a:lnTo>
                    <a:pt x="2665" y="893"/>
                  </a:lnTo>
                  <a:lnTo>
                    <a:pt x="2556" y="836"/>
                  </a:lnTo>
                  <a:cubicBezTo>
                    <a:pt x="2504" y="784"/>
                    <a:pt x="2447" y="784"/>
                    <a:pt x="2395" y="728"/>
                  </a:cubicBezTo>
                  <a:cubicBezTo>
                    <a:pt x="2286" y="728"/>
                    <a:pt x="2229" y="675"/>
                    <a:pt x="2121" y="619"/>
                  </a:cubicBezTo>
                  <a:lnTo>
                    <a:pt x="1468" y="458"/>
                  </a:lnTo>
                  <a:close/>
                  <a:moveTo>
                    <a:pt x="4624" y="3666"/>
                  </a:moveTo>
                  <a:cubicBezTo>
                    <a:pt x="4732" y="4102"/>
                    <a:pt x="4789" y="4537"/>
                    <a:pt x="4841" y="4919"/>
                  </a:cubicBezTo>
                  <a:cubicBezTo>
                    <a:pt x="5007" y="5790"/>
                    <a:pt x="5059" y="6661"/>
                    <a:pt x="5115" y="7475"/>
                  </a:cubicBezTo>
                  <a:cubicBezTo>
                    <a:pt x="5059" y="6604"/>
                    <a:pt x="5007" y="5790"/>
                    <a:pt x="4898" y="4919"/>
                  </a:cubicBezTo>
                  <a:cubicBezTo>
                    <a:pt x="4789" y="4484"/>
                    <a:pt x="4732" y="4101"/>
                    <a:pt x="4624" y="3666"/>
                  </a:cubicBezTo>
                  <a:close/>
                  <a:moveTo>
                    <a:pt x="4406" y="4919"/>
                  </a:moveTo>
                  <a:lnTo>
                    <a:pt x="4406" y="4919"/>
                  </a:lnTo>
                  <a:cubicBezTo>
                    <a:pt x="4463" y="5355"/>
                    <a:pt x="4515" y="5790"/>
                    <a:pt x="4515" y="6225"/>
                  </a:cubicBezTo>
                  <a:cubicBezTo>
                    <a:pt x="4571" y="6661"/>
                    <a:pt x="4624" y="7039"/>
                    <a:pt x="4624" y="7475"/>
                  </a:cubicBezTo>
                  <a:cubicBezTo>
                    <a:pt x="4680" y="9216"/>
                    <a:pt x="4624" y="10905"/>
                    <a:pt x="4354" y="12589"/>
                  </a:cubicBezTo>
                  <a:cubicBezTo>
                    <a:pt x="4245" y="13460"/>
                    <a:pt x="4027" y="14278"/>
                    <a:pt x="3810" y="15092"/>
                  </a:cubicBezTo>
                  <a:lnTo>
                    <a:pt x="3753" y="15258"/>
                  </a:lnTo>
                  <a:lnTo>
                    <a:pt x="3701" y="15419"/>
                  </a:lnTo>
                  <a:lnTo>
                    <a:pt x="3592" y="15693"/>
                  </a:lnTo>
                  <a:lnTo>
                    <a:pt x="3483" y="16019"/>
                  </a:lnTo>
                  <a:cubicBezTo>
                    <a:pt x="3483" y="16128"/>
                    <a:pt x="3427" y="16180"/>
                    <a:pt x="3374" y="16289"/>
                  </a:cubicBezTo>
                  <a:lnTo>
                    <a:pt x="3265" y="16616"/>
                  </a:lnTo>
                  <a:cubicBezTo>
                    <a:pt x="3209" y="16672"/>
                    <a:pt x="3209" y="16781"/>
                    <a:pt x="3157" y="16890"/>
                  </a:cubicBezTo>
                  <a:lnTo>
                    <a:pt x="3100" y="17051"/>
                  </a:lnTo>
                  <a:cubicBezTo>
                    <a:pt x="3048" y="17108"/>
                    <a:pt x="3048" y="17160"/>
                    <a:pt x="3048" y="17216"/>
                  </a:cubicBezTo>
                  <a:cubicBezTo>
                    <a:pt x="3048" y="17325"/>
                    <a:pt x="3157" y="17434"/>
                    <a:pt x="3318" y="17434"/>
                  </a:cubicBezTo>
                  <a:lnTo>
                    <a:pt x="3318" y="17377"/>
                  </a:lnTo>
                  <a:cubicBezTo>
                    <a:pt x="3209" y="17377"/>
                    <a:pt x="3157" y="17269"/>
                    <a:pt x="3100" y="17216"/>
                  </a:cubicBezTo>
                  <a:cubicBezTo>
                    <a:pt x="3100" y="17160"/>
                    <a:pt x="3100" y="17108"/>
                    <a:pt x="3157" y="17051"/>
                  </a:cubicBezTo>
                  <a:lnTo>
                    <a:pt x="3209" y="16942"/>
                  </a:lnTo>
                  <a:cubicBezTo>
                    <a:pt x="3265" y="16833"/>
                    <a:pt x="3318" y="16725"/>
                    <a:pt x="3318" y="16616"/>
                  </a:cubicBezTo>
                  <a:lnTo>
                    <a:pt x="3483" y="16346"/>
                  </a:lnTo>
                  <a:cubicBezTo>
                    <a:pt x="3483" y="16237"/>
                    <a:pt x="3535" y="16128"/>
                    <a:pt x="3592" y="16019"/>
                  </a:cubicBezTo>
                  <a:lnTo>
                    <a:pt x="3701" y="15745"/>
                  </a:lnTo>
                  <a:lnTo>
                    <a:pt x="3753" y="15419"/>
                  </a:lnTo>
                  <a:lnTo>
                    <a:pt x="3810" y="15258"/>
                  </a:lnTo>
                  <a:lnTo>
                    <a:pt x="3862" y="15092"/>
                  </a:lnTo>
                  <a:cubicBezTo>
                    <a:pt x="4136" y="14278"/>
                    <a:pt x="4297" y="13460"/>
                    <a:pt x="4406" y="12589"/>
                  </a:cubicBezTo>
                  <a:cubicBezTo>
                    <a:pt x="4680" y="10905"/>
                    <a:pt x="4732" y="9216"/>
                    <a:pt x="4680" y="7475"/>
                  </a:cubicBezTo>
                  <a:cubicBezTo>
                    <a:pt x="4680" y="7039"/>
                    <a:pt x="4624" y="6604"/>
                    <a:pt x="4571" y="6225"/>
                  </a:cubicBezTo>
                  <a:cubicBezTo>
                    <a:pt x="4571" y="5790"/>
                    <a:pt x="4515" y="5355"/>
                    <a:pt x="4406" y="4919"/>
                  </a:cubicBezTo>
                  <a:close/>
                </a:path>
              </a:pathLst>
            </a:custGeom>
            <a:solidFill>
              <a:srgbClr val="BA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2653;p59">
              <a:extLst>
                <a:ext uri="{FF2B5EF4-FFF2-40B4-BE49-F238E27FC236}">
                  <a16:creationId xmlns:a16="http://schemas.microsoft.com/office/drawing/2014/main" id="{FE4B4379-CD81-B89C-8641-A29DDB23CF80}"/>
                </a:ext>
              </a:extLst>
            </p:cNvPr>
            <p:cNvSpPr/>
            <p:nvPr/>
          </p:nvSpPr>
          <p:spPr>
            <a:xfrm>
              <a:off x="2844125" y="4027550"/>
              <a:ext cx="33975" cy="26575"/>
            </a:xfrm>
            <a:custGeom>
              <a:avLst/>
              <a:gdLst/>
              <a:ahLst/>
              <a:cxnLst/>
              <a:rect l="l" t="t" r="r" b="b"/>
              <a:pathLst>
                <a:path w="1359" h="1063" extrusionOk="0">
                  <a:moveTo>
                    <a:pt x="954" y="1"/>
                  </a:moveTo>
                  <a:cubicBezTo>
                    <a:pt x="926" y="1"/>
                    <a:pt x="899" y="5"/>
                    <a:pt x="871" y="14"/>
                  </a:cubicBezTo>
                  <a:lnTo>
                    <a:pt x="270" y="179"/>
                  </a:lnTo>
                  <a:cubicBezTo>
                    <a:pt x="109" y="179"/>
                    <a:pt x="0" y="397"/>
                    <a:pt x="52" y="558"/>
                  </a:cubicBezTo>
                  <a:lnTo>
                    <a:pt x="109" y="832"/>
                  </a:lnTo>
                  <a:cubicBezTo>
                    <a:pt x="152" y="965"/>
                    <a:pt x="273" y="1063"/>
                    <a:pt x="437" y="1063"/>
                  </a:cubicBezTo>
                  <a:cubicBezTo>
                    <a:pt x="471" y="1063"/>
                    <a:pt x="507" y="1059"/>
                    <a:pt x="544" y="1050"/>
                  </a:cubicBezTo>
                  <a:lnTo>
                    <a:pt x="1088" y="884"/>
                  </a:lnTo>
                  <a:cubicBezTo>
                    <a:pt x="1249" y="832"/>
                    <a:pt x="1358" y="667"/>
                    <a:pt x="1358" y="506"/>
                  </a:cubicBezTo>
                  <a:lnTo>
                    <a:pt x="1249" y="231"/>
                  </a:lnTo>
                  <a:cubicBezTo>
                    <a:pt x="1206" y="98"/>
                    <a:pt x="1085" y="1"/>
                    <a:pt x="9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2654;p59">
              <a:extLst>
                <a:ext uri="{FF2B5EF4-FFF2-40B4-BE49-F238E27FC236}">
                  <a16:creationId xmlns:a16="http://schemas.microsoft.com/office/drawing/2014/main" id="{C083399D-67EF-028F-C894-204AB4E326BC}"/>
                </a:ext>
              </a:extLst>
            </p:cNvPr>
            <p:cNvSpPr/>
            <p:nvPr/>
          </p:nvSpPr>
          <p:spPr>
            <a:xfrm>
              <a:off x="2846850" y="4027550"/>
              <a:ext cx="31250" cy="26750"/>
            </a:xfrm>
            <a:custGeom>
              <a:avLst/>
              <a:gdLst/>
              <a:ahLst/>
              <a:cxnLst/>
              <a:rect l="l" t="t" r="r" b="b"/>
              <a:pathLst>
                <a:path w="1250" h="1070" extrusionOk="0">
                  <a:moveTo>
                    <a:pt x="845" y="1"/>
                  </a:moveTo>
                  <a:cubicBezTo>
                    <a:pt x="817" y="1"/>
                    <a:pt x="790" y="5"/>
                    <a:pt x="762" y="14"/>
                  </a:cubicBezTo>
                  <a:lnTo>
                    <a:pt x="653" y="14"/>
                  </a:lnTo>
                  <a:cubicBezTo>
                    <a:pt x="871" y="14"/>
                    <a:pt x="923" y="231"/>
                    <a:pt x="979" y="449"/>
                  </a:cubicBezTo>
                  <a:cubicBezTo>
                    <a:pt x="1032" y="614"/>
                    <a:pt x="814" y="723"/>
                    <a:pt x="109" y="832"/>
                  </a:cubicBezTo>
                  <a:cubicBezTo>
                    <a:pt x="52" y="832"/>
                    <a:pt x="52" y="884"/>
                    <a:pt x="0" y="884"/>
                  </a:cubicBezTo>
                  <a:cubicBezTo>
                    <a:pt x="39" y="1009"/>
                    <a:pt x="143" y="1069"/>
                    <a:pt x="284" y="1069"/>
                  </a:cubicBezTo>
                  <a:cubicBezTo>
                    <a:pt x="331" y="1069"/>
                    <a:pt x="381" y="1063"/>
                    <a:pt x="435" y="1050"/>
                  </a:cubicBezTo>
                  <a:lnTo>
                    <a:pt x="979" y="884"/>
                  </a:lnTo>
                  <a:cubicBezTo>
                    <a:pt x="1140" y="832"/>
                    <a:pt x="1249" y="667"/>
                    <a:pt x="1249" y="506"/>
                  </a:cubicBezTo>
                  <a:lnTo>
                    <a:pt x="1140" y="231"/>
                  </a:lnTo>
                  <a:cubicBezTo>
                    <a:pt x="1097" y="98"/>
                    <a:pt x="976" y="1"/>
                    <a:pt x="845" y="1"/>
                  </a:cubicBezTo>
                  <a:close/>
                </a:path>
              </a:pathLst>
            </a:custGeom>
            <a:solidFill>
              <a:srgbClr val="385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2655;p59">
              <a:extLst>
                <a:ext uri="{FF2B5EF4-FFF2-40B4-BE49-F238E27FC236}">
                  <a16:creationId xmlns:a16="http://schemas.microsoft.com/office/drawing/2014/main" id="{21BD874B-FAE7-54ED-23D8-67BA8659BFA2}"/>
                </a:ext>
              </a:extLst>
            </p:cNvPr>
            <p:cNvSpPr/>
            <p:nvPr/>
          </p:nvSpPr>
          <p:spPr>
            <a:xfrm>
              <a:off x="2795150" y="4022200"/>
              <a:ext cx="65325" cy="49225"/>
            </a:xfrm>
            <a:custGeom>
              <a:avLst/>
              <a:gdLst/>
              <a:ahLst/>
              <a:cxnLst/>
              <a:rect l="l" t="t" r="r" b="b"/>
              <a:pathLst>
                <a:path w="2613" h="1969" extrusionOk="0">
                  <a:moveTo>
                    <a:pt x="1678" y="0"/>
                  </a:moveTo>
                  <a:cubicBezTo>
                    <a:pt x="1550" y="0"/>
                    <a:pt x="1421" y="37"/>
                    <a:pt x="1306" y="119"/>
                  </a:cubicBezTo>
                  <a:lnTo>
                    <a:pt x="488" y="663"/>
                  </a:lnTo>
                  <a:cubicBezTo>
                    <a:pt x="0" y="990"/>
                    <a:pt x="218" y="1860"/>
                    <a:pt x="814" y="1860"/>
                  </a:cubicBezTo>
                  <a:lnTo>
                    <a:pt x="1794" y="1969"/>
                  </a:lnTo>
                  <a:cubicBezTo>
                    <a:pt x="2286" y="1969"/>
                    <a:pt x="2612" y="1534"/>
                    <a:pt x="2503" y="1098"/>
                  </a:cubicBezTo>
                  <a:lnTo>
                    <a:pt x="2338" y="502"/>
                  </a:lnTo>
                  <a:cubicBezTo>
                    <a:pt x="2262" y="198"/>
                    <a:pt x="1974" y="0"/>
                    <a:pt x="1678" y="0"/>
                  </a:cubicBezTo>
                  <a:close/>
                </a:path>
              </a:pathLst>
            </a:custGeom>
            <a:solidFill>
              <a:srgbClr val="BA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2656;p59">
              <a:extLst>
                <a:ext uri="{FF2B5EF4-FFF2-40B4-BE49-F238E27FC236}">
                  <a16:creationId xmlns:a16="http://schemas.microsoft.com/office/drawing/2014/main" id="{5B06BCC1-0ED4-00C9-5862-E46130B6F96E}"/>
                </a:ext>
              </a:extLst>
            </p:cNvPr>
            <p:cNvSpPr/>
            <p:nvPr/>
          </p:nvSpPr>
          <p:spPr>
            <a:xfrm>
              <a:off x="2801900" y="4022200"/>
              <a:ext cx="58575" cy="49225"/>
            </a:xfrm>
            <a:custGeom>
              <a:avLst/>
              <a:gdLst/>
              <a:ahLst/>
              <a:cxnLst/>
              <a:rect l="l" t="t" r="r" b="b"/>
              <a:pathLst>
                <a:path w="2343" h="1969" extrusionOk="0">
                  <a:moveTo>
                    <a:pt x="1408" y="0"/>
                  </a:moveTo>
                  <a:cubicBezTo>
                    <a:pt x="1280" y="0"/>
                    <a:pt x="1151" y="37"/>
                    <a:pt x="1036" y="119"/>
                  </a:cubicBezTo>
                  <a:lnTo>
                    <a:pt x="601" y="445"/>
                  </a:lnTo>
                  <a:cubicBezTo>
                    <a:pt x="777" y="320"/>
                    <a:pt x="988" y="241"/>
                    <a:pt x="1180" y="241"/>
                  </a:cubicBezTo>
                  <a:cubicBezTo>
                    <a:pt x="1403" y="241"/>
                    <a:pt x="1601" y="347"/>
                    <a:pt x="1689" y="611"/>
                  </a:cubicBezTo>
                  <a:cubicBezTo>
                    <a:pt x="1907" y="1046"/>
                    <a:pt x="1907" y="1425"/>
                    <a:pt x="1524" y="1590"/>
                  </a:cubicBezTo>
                  <a:cubicBezTo>
                    <a:pt x="1323" y="1640"/>
                    <a:pt x="1064" y="1679"/>
                    <a:pt x="807" y="1679"/>
                  </a:cubicBezTo>
                  <a:cubicBezTo>
                    <a:pt x="506" y="1679"/>
                    <a:pt x="207" y="1627"/>
                    <a:pt x="0" y="1481"/>
                  </a:cubicBezTo>
                  <a:lnTo>
                    <a:pt x="0" y="1481"/>
                  </a:lnTo>
                  <a:cubicBezTo>
                    <a:pt x="109" y="1699"/>
                    <a:pt x="275" y="1860"/>
                    <a:pt x="544" y="1860"/>
                  </a:cubicBezTo>
                  <a:lnTo>
                    <a:pt x="1524" y="1969"/>
                  </a:lnTo>
                  <a:cubicBezTo>
                    <a:pt x="2016" y="1969"/>
                    <a:pt x="2342" y="1534"/>
                    <a:pt x="2233" y="1098"/>
                  </a:cubicBezTo>
                  <a:lnTo>
                    <a:pt x="2068" y="502"/>
                  </a:lnTo>
                  <a:cubicBezTo>
                    <a:pt x="1992" y="198"/>
                    <a:pt x="1704" y="0"/>
                    <a:pt x="1408" y="0"/>
                  </a:cubicBezTo>
                  <a:close/>
                </a:path>
              </a:pathLst>
            </a:custGeom>
            <a:solidFill>
              <a:srgbClr val="87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2657;p59">
              <a:extLst>
                <a:ext uri="{FF2B5EF4-FFF2-40B4-BE49-F238E27FC236}">
                  <a16:creationId xmlns:a16="http://schemas.microsoft.com/office/drawing/2014/main" id="{D8977AD8-9FA8-DA76-5A0F-F3B040CD8C8B}"/>
                </a:ext>
              </a:extLst>
            </p:cNvPr>
            <p:cNvSpPr/>
            <p:nvPr/>
          </p:nvSpPr>
          <p:spPr>
            <a:xfrm>
              <a:off x="1973525" y="4808650"/>
              <a:ext cx="168700" cy="163450"/>
            </a:xfrm>
            <a:custGeom>
              <a:avLst/>
              <a:gdLst/>
              <a:ahLst/>
              <a:cxnLst/>
              <a:rect l="l" t="t" r="r" b="b"/>
              <a:pathLst>
                <a:path w="6748" h="6538" extrusionOk="0">
                  <a:moveTo>
                    <a:pt x="3309" y="1"/>
                  </a:moveTo>
                  <a:cubicBezTo>
                    <a:pt x="3276" y="1"/>
                    <a:pt x="3242" y="1"/>
                    <a:pt x="3209" y="2"/>
                  </a:cubicBezTo>
                  <a:cubicBezTo>
                    <a:pt x="1416" y="111"/>
                    <a:pt x="1" y="1691"/>
                    <a:pt x="110" y="3484"/>
                  </a:cubicBezTo>
                  <a:cubicBezTo>
                    <a:pt x="214" y="5215"/>
                    <a:pt x="1630" y="6538"/>
                    <a:pt x="3385" y="6538"/>
                  </a:cubicBezTo>
                  <a:cubicBezTo>
                    <a:pt x="3453" y="6538"/>
                    <a:pt x="3523" y="6536"/>
                    <a:pt x="3592" y="6531"/>
                  </a:cubicBezTo>
                  <a:cubicBezTo>
                    <a:pt x="5385" y="6423"/>
                    <a:pt x="6748" y="4899"/>
                    <a:pt x="6639" y="3106"/>
                  </a:cubicBezTo>
                  <a:cubicBezTo>
                    <a:pt x="6532" y="1341"/>
                    <a:pt x="5063" y="1"/>
                    <a:pt x="3309" y="1"/>
                  </a:cubicBezTo>
                  <a:close/>
                </a:path>
              </a:pathLst>
            </a:custGeom>
            <a:solidFill>
              <a:srgbClr val="394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2658;p59">
              <a:extLst>
                <a:ext uri="{FF2B5EF4-FFF2-40B4-BE49-F238E27FC236}">
                  <a16:creationId xmlns:a16="http://schemas.microsoft.com/office/drawing/2014/main" id="{47BE262B-3B79-F459-6D0C-CA8ABB9C3CF7}"/>
                </a:ext>
              </a:extLst>
            </p:cNvPr>
            <p:cNvSpPr/>
            <p:nvPr/>
          </p:nvSpPr>
          <p:spPr>
            <a:xfrm>
              <a:off x="2061900" y="4932525"/>
              <a:ext cx="24500" cy="39425"/>
            </a:xfrm>
            <a:custGeom>
              <a:avLst/>
              <a:gdLst/>
              <a:ahLst/>
              <a:cxnLst/>
              <a:rect l="l" t="t" r="r" b="b"/>
              <a:pathLst>
                <a:path w="980" h="1577" extrusionOk="0">
                  <a:moveTo>
                    <a:pt x="871" y="1"/>
                  </a:moveTo>
                  <a:lnTo>
                    <a:pt x="0" y="109"/>
                  </a:lnTo>
                  <a:lnTo>
                    <a:pt x="57" y="1576"/>
                  </a:lnTo>
                  <a:cubicBezTo>
                    <a:pt x="384" y="1576"/>
                    <a:pt x="653" y="1524"/>
                    <a:pt x="980" y="1415"/>
                  </a:cubicBezTo>
                  <a:cubicBezTo>
                    <a:pt x="928" y="871"/>
                    <a:pt x="871" y="1"/>
                    <a:pt x="871" y="1"/>
                  </a:cubicBezTo>
                  <a:close/>
                </a:path>
              </a:pathLst>
            </a:custGeom>
            <a:solidFill>
              <a:srgbClr val="243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2659;p59">
              <a:extLst>
                <a:ext uri="{FF2B5EF4-FFF2-40B4-BE49-F238E27FC236}">
                  <a16:creationId xmlns:a16="http://schemas.microsoft.com/office/drawing/2014/main" id="{E6818E21-461A-0C75-529A-03E2626C13C3}"/>
                </a:ext>
              </a:extLst>
            </p:cNvPr>
            <p:cNvSpPr/>
            <p:nvPr/>
          </p:nvSpPr>
          <p:spPr>
            <a:xfrm>
              <a:off x="2006175" y="4839800"/>
              <a:ext cx="111575" cy="109125"/>
            </a:xfrm>
            <a:custGeom>
              <a:avLst/>
              <a:gdLst/>
              <a:ahLst/>
              <a:cxnLst/>
              <a:rect l="l" t="t" r="r" b="b"/>
              <a:pathLst>
                <a:path w="4463" h="4365" extrusionOk="0">
                  <a:moveTo>
                    <a:pt x="2312" y="1"/>
                  </a:moveTo>
                  <a:cubicBezTo>
                    <a:pt x="2249" y="1"/>
                    <a:pt x="2185" y="4"/>
                    <a:pt x="2121" y="10"/>
                  </a:cubicBezTo>
                  <a:cubicBezTo>
                    <a:pt x="924" y="62"/>
                    <a:pt x="1" y="1098"/>
                    <a:pt x="53" y="2295"/>
                  </a:cubicBezTo>
                  <a:cubicBezTo>
                    <a:pt x="108" y="3460"/>
                    <a:pt x="1086" y="4365"/>
                    <a:pt x="2242" y="4365"/>
                  </a:cubicBezTo>
                  <a:cubicBezTo>
                    <a:pt x="2274" y="4365"/>
                    <a:pt x="2306" y="4364"/>
                    <a:pt x="2338" y="4363"/>
                  </a:cubicBezTo>
                  <a:cubicBezTo>
                    <a:pt x="3535" y="4254"/>
                    <a:pt x="4463" y="3274"/>
                    <a:pt x="4406" y="2021"/>
                  </a:cubicBezTo>
                  <a:cubicBezTo>
                    <a:pt x="4356" y="888"/>
                    <a:pt x="3426" y="1"/>
                    <a:pt x="2312" y="1"/>
                  </a:cubicBezTo>
                  <a:close/>
                </a:path>
              </a:pathLst>
            </a:custGeom>
            <a:solidFill>
              <a:srgbClr val="243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2660;p59">
              <a:extLst>
                <a:ext uri="{FF2B5EF4-FFF2-40B4-BE49-F238E27FC236}">
                  <a16:creationId xmlns:a16="http://schemas.microsoft.com/office/drawing/2014/main" id="{E9A65A56-9D40-EEE9-811F-A77AA0397B70}"/>
                </a:ext>
              </a:extLst>
            </p:cNvPr>
            <p:cNvSpPr/>
            <p:nvPr/>
          </p:nvSpPr>
          <p:spPr>
            <a:xfrm>
              <a:off x="2044275" y="4424750"/>
              <a:ext cx="931750" cy="908700"/>
            </a:xfrm>
            <a:custGeom>
              <a:avLst/>
              <a:gdLst/>
              <a:ahLst/>
              <a:cxnLst/>
              <a:rect l="l" t="t" r="r" b="b"/>
              <a:pathLst>
                <a:path w="37270" h="36348" extrusionOk="0">
                  <a:moveTo>
                    <a:pt x="28077" y="20856"/>
                  </a:moveTo>
                  <a:cubicBezTo>
                    <a:pt x="28346" y="20856"/>
                    <a:pt x="28621" y="20908"/>
                    <a:pt x="28947" y="21073"/>
                  </a:cubicBezTo>
                  <a:cubicBezTo>
                    <a:pt x="29870" y="21618"/>
                    <a:pt x="30362" y="22432"/>
                    <a:pt x="30580" y="23302"/>
                  </a:cubicBezTo>
                  <a:cubicBezTo>
                    <a:pt x="30326" y="23341"/>
                    <a:pt x="30067" y="23359"/>
                    <a:pt x="29803" y="23359"/>
                  </a:cubicBezTo>
                  <a:cubicBezTo>
                    <a:pt x="29326" y="23359"/>
                    <a:pt x="28836" y="23300"/>
                    <a:pt x="28346" y="23193"/>
                  </a:cubicBezTo>
                  <a:cubicBezTo>
                    <a:pt x="27532" y="22976"/>
                    <a:pt x="26988" y="22597"/>
                    <a:pt x="26932" y="22105"/>
                  </a:cubicBezTo>
                  <a:cubicBezTo>
                    <a:pt x="26823" y="21779"/>
                    <a:pt x="27041" y="21343"/>
                    <a:pt x="27367" y="21126"/>
                  </a:cubicBezTo>
                  <a:cubicBezTo>
                    <a:pt x="27476" y="21017"/>
                    <a:pt x="27750" y="20908"/>
                    <a:pt x="28077" y="20856"/>
                  </a:cubicBezTo>
                  <a:close/>
                  <a:moveTo>
                    <a:pt x="36263" y="1"/>
                  </a:moveTo>
                  <a:cubicBezTo>
                    <a:pt x="36129" y="1"/>
                    <a:pt x="36011" y="98"/>
                    <a:pt x="35964" y="232"/>
                  </a:cubicBezTo>
                  <a:lnTo>
                    <a:pt x="35855" y="558"/>
                  </a:lnTo>
                  <a:cubicBezTo>
                    <a:pt x="35041" y="2735"/>
                    <a:pt x="33570" y="4641"/>
                    <a:pt x="32264" y="5076"/>
                  </a:cubicBezTo>
                  <a:cubicBezTo>
                    <a:pt x="32007" y="5148"/>
                    <a:pt x="31717" y="5183"/>
                    <a:pt x="31402" y="5183"/>
                  </a:cubicBezTo>
                  <a:cubicBezTo>
                    <a:pt x="30055" y="5183"/>
                    <a:pt x="28260" y="4545"/>
                    <a:pt x="26714" y="3444"/>
                  </a:cubicBezTo>
                  <a:lnTo>
                    <a:pt x="26388" y="3226"/>
                  </a:lnTo>
                  <a:cubicBezTo>
                    <a:pt x="26347" y="3206"/>
                    <a:pt x="26293" y="3192"/>
                    <a:pt x="26236" y="3192"/>
                  </a:cubicBezTo>
                  <a:cubicBezTo>
                    <a:pt x="26141" y="3192"/>
                    <a:pt x="26042" y="3231"/>
                    <a:pt x="26009" y="3335"/>
                  </a:cubicBezTo>
                  <a:lnTo>
                    <a:pt x="25574" y="3879"/>
                  </a:lnTo>
                  <a:cubicBezTo>
                    <a:pt x="25465" y="4040"/>
                    <a:pt x="25517" y="4206"/>
                    <a:pt x="25626" y="4315"/>
                  </a:cubicBezTo>
                  <a:lnTo>
                    <a:pt x="25952" y="4532"/>
                  </a:lnTo>
                  <a:cubicBezTo>
                    <a:pt x="27685" y="5756"/>
                    <a:pt x="29705" y="6501"/>
                    <a:pt x="31342" y="6501"/>
                  </a:cubicBezTo>
                  <a:cubicBezTo>
                    <a:pt x="31452" y="6501"/>
                    <a:pt x="31561" y="6498"/>
                    <a:pt x="31668" y="6491"/>
                  </a:cubicBezTo>
                  <a:cubicBezTo>
                    <a:pt x="31938" y="6491"/>
                    <a:pt x="32155" y="6600"/>
                    <a:pt x="32264" y="6818"/>
                  </a:cubicBezTo>
                  <a:cubicBezTo>
                    <a:pt x="32482" y="7253"/>
                    <a:pt x="32756" y="7740"/>
                    <a:pt x="32974" y="8232"/>
                  </a:cubicBezTo>
                  <a:cubicBezTo>
                    <a:pt x="34441" y="11332"/>
                    <a:pt x="35150" y="14109"/>
                    <a:pt x="35093" y="16503"/>
                  </a:cubicBezTo>
                  <a:cubicBezTo>
                    <a:pt x="34985" y="19223"/>
                    <a:pt x="34171" y="21291"/>
                    <a:pt x="32647" y="22432"/>
                  </a:cubicBezTo>
                  <a:cubicBezTo>
                    <a:pt x="32321" y="22706"/>
                    <a:pt x="31994" y="22867"/>
                    <a:pt x="31611" y="23032"/>
                  </a:cubicBezTo>
                  <a:cubicBezTo>
                    <a:pt x="31285" y="21509"/>
                    <a:pt x="30362" y="20638"/>
                    <a:pt x="29435" y="20146"/>
                  </a:cubicBezTo>
                  <a:cubicBezTo>
                    <a:pt x="29021" y="19915"/>
                    <a:pt x="28572" y="19793"/>
                    <a:pt x="28132" y="19793"/>
                  </a:cubicBezTo>
                  <a:cubicBezTo>
                    <a:pt x="27645" y="19793"/>
                    <a:pt x="27171" y="19942"/>
                    <a:pt x="26771" y="20255"/>
                  </a:cubicBezTo>
                  <a:cubicBezTo>
                    <a:pt x="26061" y="20747"/>
                    <a:pt x="25735" y="21561"/>
                    <a:pt x="25844" y="22323"/>
                  </a:cubicBezTo>
                  <a:cubicBezTo>
                    <a:pt x="25952" y="22867"/>
                    <a:pt x="26388" y="23794"/>
                    <a:pt x="28129" y="24229"/>
                  </a:cubicBezTo>
                  <a:cubicBezTo>
                    <a:pt x="28707" y="24374"/>
                    <a:pt x="29284" y="24445"/>
                    <a:pt x="29847" y="24445"/>
                  </a:cubicBezTo>
                  <a:cubicBezTo>
                    <a:pt x="30132" y="24445"/>
                    <a:pt x="30413" y="24427"/>
                    <a:pt x="30688" y="24390"/>
                  </a:cubicBezTo>
                  <a:lnTo>
                    <a:pt x="30688" y="24390"/>
                  </a:lnTo>
                  <a:cubicBezTo>
                    <a:pt x="30688" y="25261"/>
                    <a:pt x="30523" y="26132"/>
                    <a:pt x="30305" y="26950"/>
                  </a:cubicBezTo>
                  <a:cubicBezTo>
                    <a:pt x="28997" y="31824"/>
                    <a:pt x="23136" y="35288"/>
                    <a:pt x="16480" y="35288"/>
                  </a:cubicBezTo>
                  <a:cubicBezTo>
                    <a:pt x="16229" y="35288"/>
                    <a:pt x="15976" y="35283"/>
                    <a:pt x="15723" y="35273"/>
                  </a:cubicBezTo>
                  <a:cubicBezTo>
                    <a:pt x="10230" y="35003"/>
                    <a:pt x="1032" y="32718"/>
                    <a:pt x="1089" y="20037"/>
                  </a:cubicBezTo>
                  <a:lnTo>
                    <a:pt x="0" y="20037"/>
                  </a:lnTo>
                  <a:cubicBezTo>
                    <a:pt x="0" y="25587"/>
                    <a:pt x="1685" y="29832"/>
                    <a:pt x="5006" y="32609"/>
                  </a:cubicBezTo>
                  <a:cubicBezTo>
                    <a:pt x="7618" y="34837"/>
                    <a:pt x="11318" y="36143"/>
                    <a:pt x="15671" y="36309"/>
                  </a:cubicBezTo>
                  <a:cubicBezTo>
                    <a:pt x="15997" y="36335"/>
                    <a:pt x="16337" y="36348"/>
                    <a:pt x="16676" y="36348"/>
                  </a:cubicBezTo>
                  <a:cubicBezTo>
                    <a:pt x="17016" y="36348"/>
                    <a:pt x="17355" y="36335"/>
                    <a:pt x="17682" y="36309"/>
                  </a:cubicBezTo>
                  <a:cubicBezTo>
                    <a:pt x="20620" y="36143"/>
                    <a:pt x="23449" y="35329"/>
                    <a:pt x="25791" y="33915"/>
                  </a:cubicBezTo>
                  <a:cubicBezTo>
                    <a:pt x="28673" y="32282"/>
                    <a:pt x="30632" y="29888"/>
                    <a:pt x="31341" y="27220"/>
                  </a:cubicBezTo>
                  <a:cubicBezTo>
                    <a:pt x="31668" y="26023"/>
                    <a:pt x="31829" y="24991"/>
                    <a:pt x="31777" y="24120"/>
                  </a:cubicBezTo>
                  <a:cubicBezTo>
                    <a:pt x="32321" y="23955"/>
                    <a:pt x="32865" y="23629"/>
                    <a:pt x="33300" y="23302"/>
                  </a:cubicBezTo>
                  <a:cubicBezTo>
                    <a:pt x="34549" y="22379"/>
                    <a:pt x="36021" y="20420"/>
                    <a:pt x="36129" y="16503"/>
                  </a:cubicBezTo>
                  <a:cubicBezTo>
                    <a:pt x="36182" y="13943"/>
                    <a:pt x="35477" y="11005"/>
                    <a:pt x="33953" y="7740"/>
                  </a:cubicBezTo>
                  <a:cubicBezTo>
                    <a:pt x="33679" y="7305"/>
                    <a:pt x="33461" y="6818"/>
                    <a:pt x="33243" y="6382"/>
                  </a:cubicBezTo>
                  <a:cubicBezTo>
                    <a:pt x="33191" y="6217"/>
                    <a:pt x="33243" y="6056"/>
                    <a:pt x="33352" y="5999"/>
                  </a:cubicBezTo>
                  <a:cubicBezTo>
                    <a:pt x="34824" y="5129"/>
                    <a:pt x="36291" y="3226"/>
                    <a:pt x="37109" y="993"/>
                  </a:cubicBezTo>
                  <a:lnTo>
                    <a:pt x="37218" y="667"/>
                  </a:lnTo>
                  <a:cubicBezTo>
                    <a:pt x="37270" y="506"/>
                    <a:pt x="37161" y="340"/>
                    <a:pt x="37052" y="288"/>
                  </a:cubicBezTo>
                  <a:lnTo>
                    <a:pt x="36347" y="14"/>
                  </a:lnTo>
                  <a:cubicBezTo>
                    <a:pt x="36319" y="5"/>
                    <a:pt x="36290" y="1"/>
                    <a:pt x="36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2661;p59">
              <a:extLst>
                <a:ext uri="{FF2B5EF4-FFF2-40B4-BE49-F238E27FC236}">
                  <a16:creationId xmlns:a16="http://schemas.microsoft.com/office/drawing/2014/main" id="{0D32CAF7-38EB-CB3C-9A2F-B8FA4BED1F3F}"/>
                </a:ext>
              </a:extLst>
            </p:cNvPr>
            <p:cNvSpPr/>
            <p:nvPr/>
          </p:nvSpPr>
          <p:spPr>
            <a:xfrm>
              <a:off x="2044275" y="4932525"/>
              <a:ext cx="707375" cy="400925"/>
            </a:xfrm>
            <a:custGeom>
              <a:avLst/>
              <a:gdLst/>
              <a:ahLst/>
              <a:cxnLst/>
              <a:rect l="l" t="t" r="r" b="b"/>
              <a:pathLst>
                <a:path w="28295" h="16036" extrusionOk="0">
                  <a:moveTo>
                    <a:pt x="0" y="1"/>
                  </a:moveTo>
                  <a:cubicBezTo>
                    <a:pt x="53" y="5385"/>
                    <a:pt x="1741" y="9577"/>
                    <a:pt x="5006" y="12298"/>
                  </a:cubicBezTo>
                  <a:cubicBezTo>
                    <a:pt x="7618" y="14526"/>
                    <a:pt x="11318" y="15832"/>
                    <a:pt x="15671" y="15998"/>
                  </a:cubicBezTo>
                  <a:cubicBezTo>
                    <a:pt x="15997" y="16024"/>
                    <a:pt x="16337" y="16037"/>
                    <a:pt x="16676" y="16037"/>
                  </a:cubicBezTo>
                  <a:cubicBezTo>
                    <a:pt x="17016" y="16037"/>
                    <a:pt x="17355" y="16024"/>
                    <a:pt x="17682" y="15998"/>
                  </a:cubicBezTo>
                  <a:cubicBezTo>
                    <a:pt x="20620" y="15832"/>
                    <a:pt x="23449" y="15018"/>
                    <a:pt x="25791" y="13604"/>
                  </a:cubicBezTo>
                  <a:cubicBezTo>
                    <a:pt x="26714" y="13059"/>
                    <a:pt x="27585" y="12459"/>
                    <a:pt x="28294" y="11754"/>
                  </a:cubicBezTo>
                  <a:lnTo>
                    <a:pt x="28294" y="11754"/>
                  </a:lnTo>
                  <a:cubicBezTo>
                    <a:pt x="27995" y="12001"/>
                    <a:pt x="23685" y="15716"/>
                    <a:pt x="16905" y="15716"/>
                  </a:cubicBezTo>
                  <a:cubicBezTo>
                    <a:pt x="16278" y="15716"/>
                    <a:pt x="15630" y="15684"/>
                    <a:pt x="14961" y="15615"/>
                  </a:cubicBezTo>
                  <a:cubicBezTo>
                    <a:pt x="7074" y="14853"/>
                    <a:pt x="3426" y="10935"/>
                    <a:pt x="1794" y="7183"/>
                  </a:cubicBezTo>
                  <a:cubicBezTo>
                    <a:pt x="161" y="3426"/>
                    <a:pt x="544" y="1"/>
                    <a:pt x="5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2" name="Google Shape;2662;p59">
              <a:extLst>
                <a:ext uri="{FF2B5EF4-FFF2-40B4-BE49-F238E27FC236}">
                  <a16:creationId xmlns:a16="http://schemas.microsoft.com/office/drawing/2014/main" id="{5B3CE411-171F-75BF-1178-E794A4D450E5}"/>
                </a:ext>
              </a:extLst>
            </p:cNvPr>
            <p:cNvSpPr/>
            <p:nvPr/>
          </p:nvSpPr>
          <p:spPr>
            <a:xfrm>
              <a:off x="2704700" y="4938925"/>
              <a:ext cx="110825" cy="68400"/>
            </a:xfrm>
            <a:custGeom>
              <a:avLst/>
              <a:gdLst/>
              <a:ahLst/>
              <a:cxnLst/>
              <a:rect l="l" t="t" r="r" b="b"/>
              <a:pathLst>
                <a:path w="4433" h="2736" extrusionOk="0">
                  <a:moveTo>
                    <a:pt x="1052" y="2278"/>
                  </a:moveTo>
                  <a:lnTo>
                    <a:pt x="1052" y="2278"/>
                  </a:lnTo>
                  <a:cubicBezTo>
                    <a:pt x="1121" y="2324"/>
                    <a:pt x="1196" y="2368"/>
                    <a:pt x="1277" y="2409"/>
                  </a:cubicBezTo>
                  <a:cubicBezTo>
                    <a:pt x="1226" y="2378"/>
                    <a:pt x="1146" y="2334"/>
                    <a:pt x="1052" y="2278"/>
                  </a:cubicBezTo>
                  <a:close/>
                  <a:moveTo>
                    <a:pt x="1772" y="0"/>
                  </a:moveTo>
                  <a:cubicBezTo>
                    <a:pt x="1137" y="0"/>
                    <a:pt x="622" y="349"/>
                    <a:pt x="354" y="885"/>
                  </a:cubicBezTo>
                  <a:cubicBezTo>
                    <a:pt x="0" y="1549"/>
                    <a:pt x="651" y="2033"/>
                    <a:pt x="1052" y="2278"/>
                  </a:cubicBezTo>
                  <a:lnTo>
                    <a:pt x="1052" y="2278"/>
                  </a:lnTo>
                  <a:cubicBezTo>
                    <a:pt x="749" y="2070"/>
                    <a:pt x="561" y="1804"/>
                    <a:pt x="515" y="1538"/>
                  </a:cubicBezTo>
                  <a:cubicBezTo>
                    <a:pt x="406" y="1212"/>
                    <a:pt x="624" y="776"/>
                    <a:pt x="950" y="559"/>
                  </a:cubicBezTo>
                  <a:cubicBezTo>
                    <a:pt x="1059" y="450"/>
                    <a:pt x="1333" y="341"/>
                    <a:pt x="1660" y="289"/>
                  </a:cubicBezTo>
                  <a:cubicBezTo>
                    <a:pt x="1929" y="289"/>
                    <a:pt x="2204" y="341"/>
                    <a:pt x="2530" y="506"/>
                  </a:cubicBezTo>
                  <a:cubicBezTo>
                    <a:pt x="3453" y="1051"/>
                    <a:pt x="3945" y="1865"/>
                    <a:pt x="4163" y="2735"/>
                  </a:cubicBezTo>
                  <a:cubicBezTo>
                    <a:pt x="4163" y="2735"/>
                    <a:pt x="4324" y="2735"/>
                    <a:pt x="4432" y="2683"/>
                  </a:cubicBezTo>
                  <a:cubicBezTo>
                    <a:pt x="4432" y="2683"/>
                    <a:pt x="4271" y="1268"/>
                    <a:pt x="3074" y="450"/>
                  </a:cubicBezTo>
                  <a:cubicBezTo>
                    <a:pt x="2614" y="137"/>
                    <a:pt x="2169" y="0"/>
                    <a:pt x="1772" y="0"/>
                  </a:cubicBezTo>
                  <a:close/>
                </a:path>
              </a:pathLst>
            </a:custGeom>
            <a:solidFill>
              <a:srgbClr val="385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2663;p59">
              <a:extLst>
                <a:ext uri="{FF2B5EF4-FFF2-40B4-BE49-F238E27FC236}">
                  <a16:creationId xmlns:a16="http://schemas.microsoft.com/office/drawing/2014/main" id="{672591A3-1317-F683-F021-9839511349DC}"/>
                </a:ext>
              </a:extLst>
            </p:cNvPr>
            <p:cNvSpPr/>
            <p:nvPr/>
          </p:nvSpPr>
          <p:spPr>
            <a:xfrm>
              <a:off x="2811475" y="5027750"/>
              <a:ext cx="27225" cy="23100"/>
            </a:xfrm>
            <a:custGeom>
              <a:avLst/>
              <a:gdLst/>
              <a:ahLst/>
              <a:cxnLst/>
              <a:rect l="l" t="t" r="r" b="b"/>
              <a:pathLst>
                <a:path w="1089" h="924" extrusionOk="0">
                  <a:moveTo>
                    <a:pt x="1089" y="0"/>
                  </a:moveTo>
                  <a:cubicBezTo>
                    <a:pt x="706" y="109"/>
                    <a:pt x="0" y="270"/>
                    <a:pt x="0" y="270"/>
                  </a:cubicBezTo>
                  <a:lnTo>
                    <a:pt x="0" y="923"/>
                  </a:lnTo>
                  <a:cubicBezTo>
                    <a:pt x="218" y="923"/>
                    <a:pt x="706" y="871"/>
                    <a:pt x="1089" y="762"/>
                  </a:cubicBezTo>
                  <a:lnTo>
                    <a:pt x="1089" y="0"/>
                  </a:lnTo>
                  <a:close/>
                </a:path>
              </a:pathLst>
            </a:custGeom>
            <a:solidFill>
              <a:srgbClr val="385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2664;p59">
              <a:extLst>
                <a:ext uri="{FF2B5EF4-FFF2-40B4-BE49-F238E27FC236}">
                  <a16:creationId xmlns:a16="http://schemas.microsoft.com/office/drawing/2014/main" id="{00ECFDF8-1FF7-9E6B-A8D8-FC44D1559513}"/>
                </a:ext>
              </a:extLst>
            </p:cNvPr>
            <p:cNvSpPr/>
            <p:nvPr/>
          </p:nvSpPr>
          <p:spPr>
            <a:xfrm>
              <a:off x="2680875" y="4508125"/>
              <a:ext cx="236725" cy="274800"/>
            </a:xfrm>
            <a:custGeom>
              <a:avLst/>
              <a:gdLst/>
              <a:ahLst/>
              <a:cxnLst/>
              <a:rect l="l" t="t" r="r" b="b"/>
              <a:pathLst>
                <a:path w="9469" h="10992" extrusionOk="0">
                  <a:moveTo>
                    <a:pt x="545" y="0"/>
                  </a:moveTo>
                  <a:lnTo>
                    <a:pt x="110" y="544"/>
                  </a:lnTo>
                  <a:cubicBezTo>
                    <a:pt x="1" y="705"/>
                    <a:pt x="53" y="871"/>
                    <a:pt x="162" y="980"/>
                  </a:cubicBezTo>
                  <a:lnTo>
                    <a:pt x="488" y="1197"/>
                  </a:lnTo>
                  <a:cubicBezTo>
                    <a:pt x="2221" y="2421"/>
                    <a:pt x="4241" y="3166"/>
                    <a:pt x="5878" y="3166"/>
                  </a:cubicBezTo>
                  <a:cubicBezTo>
                    <a:pt x="5988" y="3166"/>
                    <a:pt x="6097" y="3163"/>
                    <a:pt x="6204" y="3156"/>
                  </a:cubicBezTo>
                  <a:cubicBezTo>
                    <a:pt x="6474" y="3156"/>
                    <a:pt x="6691" y="3265"/>
                    <a:pt x="6800" y="3483"/>
                  </a:cubicBezTo>
                  <a:cubicBezTo>
                    <a:pt x="7018" y="3918"/>
                    <a:pt x="7292" y="4405"/>
                    <a:pt x="7510" y="4897"/>
                  </a:cubicBezTo>
                  <a:cubicBezTo>
                    <a:pt x="8541" y="7074"/>
                    <a:pt x="9194" y="9141"/>
                    <a:pt x="9468" y="10991"/>
                  </a:cubicBezTo>
                  <a:cubicBezTo>
                    <a:pt x="9360" y="8271"/>
                    <a:pt x="7836" y="4732"/>
                    <a:pt x="7453" y="3861"/>
                  </a:cubicBezTo>
                  <a:cubicBezTo>
                    <a:pt x="7074" y="3047"/>
                    <a:pt x="6857" y="2721"/>
                    <a:pt x="5768" y="2664"/>
                  </a:cubicBezTo>
                  <a:cubicBezTo>
                    <a:pt x="4297" y="2612"/>
                    <a:pt x="2721" y="1959"/>
                    <a:pt x="1685" y="1415"/>
                  </a:cubicBezTo>
                  <a:cubicBezTo>
                    <a:pt x="654" y="814"/>
                    <a:pt x="218" y="436"/>
                    <a:pt x="545" y="0"/>
                  </a:cubicBezTo>
                  <a:close/>
                </a:path>
              </a:pathLst>
            </a:custGeom>
            <a:solidFill>
              <a:srgbClr val="385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2665;p59">
              <a:extLst>
                <a:ext uri="{FF2B5EF4-FFF2-40B4-BE49-F238E27FC236}">
                  <a16:creationId xmlns:a16="http://schemas.microsoft.com/office/drawing/2014/main" id="{D316B2DB-4084-D735-BBF2-B1E14311CBF1}"/>
                </a:ext>
              </a:extLst>
            </p:cNvPr>
            <p:cNvSpPr/>
            <p:nvPr/>
          </p:nvSpPr>
          <p:spPr>
            <a:xfrm>
              <a:off x="2044275" y="4927100"/>
              <a:ext cx="27225" cy="28550"/>
            </a:xfrm>
            <a:custGeom>
              <a:avLst/>
              <a:gdLst/>
              <a:ahLst/>
              <a:cxnLst/>
              <a:rect l="l" t="t" r="r" b="b"/>
              <a:pathLst>
                <a:path w="1089" h="1142" extrusionOk="0">
                  <a:moveTo>
                    <a:pt x="0" y="0"/>
                  </a:moveTo>
                  <a:cubicBezTo>
                    <a:pt x="0" y="379"/>
                    <a:pt x="0" y="762"/>
                    <a:pt x="53" y="1088"/>
                  </a:cubicBezTo>
                  <a:cubicBezTo>
                    <a:pt x="135" y="1114"/>
                    <a:pt x="271" y="1142"/>
                    <a:pt x="448" y="1142"/>
                  </a:cubicBezTo>
                  <a:cubicBezTo>
                    <a:pt x="625" y="1142"/>
                    <a:pt x="843" y="1114"/>
                    <a:pt x="1089" y="1032"/>
                  </a:cubicBezTo>
                  <a:lnTo>
                    <a:pt x="1089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5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2666;p59">
              <a:extLst>
                <a:ext uri="{FF2B5EF4-FFF2-40B4-BE49-F238E27FC236}">
                  <a16:creationId xmlns:a16="http://schemas.microsoft.com/office/drawing/2014/main" id="{D70F6CE9-A4EE-2148-1B07-E430F5305AC8}"/>
                </a:ext>
              </a:extLst>
            </p:cNvPr>
            <p:cNvSpPr/>
            <p:nvPr/>
          </p:nvSpPr>
          <p:spPr>
            <a:xfrm>
              <a:off x="2004775" y="4838550"/>
              <a:ext cx="106125" cy="103525"/>
            </a:xfrm>
            <a:custGeom>
              <a:avLst/>
              <a:gdLst/>
              <a:ahLst/>
              <a:cxnLst/>
              <a:rect l="l" t="t" r="r" b="b"/>
              <a:pathLst>
                <a:path w="4245" h="4141" extrusionOk="0">
                  <a:moveTo>
                    <a:pt x="2113" y="1"/>
                  </a:moveTo>
                  <a:cubicBezTo>
                    <a:pt x="2081" y="1"/>
                    <a:pt x="2048" y="2"/>
                    <a:pt x="2016" y="3"/>
                  </a:cubicBezTo>
                  <a:cubicBezTo>
                    <a:pt x="871" y="112"/>
                    <a:pt x="0" y="1039"/>
                    <a:pt x="57" y="2180"/>
                  </a:cubicBezTo>
                  <a:cubicBezTo>
                    <a:pt x="107" y="3289"/>
                    <a:pt x="1029" y="4141"/>
                    <a:pt x="2128" y="4141"/>
                  </a:cubicBezTo>
                  <a:cubicBezTo>
                    <a:pt x="2163" y="4141"/>
                    <a:pt x="2198" y="4140"/>
                    <a:pt x="2233" y="4138"/>
                  </a:cubicBezTo>
                  <a:cubicBezTo>
                    <a:pt x="3374" y="4086"/>
                    <a:pt x="4244" y="3107"/>
                    <a:pt x="4192" y="1962"/>
                  </a:cubicBezTo>
                  <a:cubicBezTo>
                    <a:pt x="4137" y="854"/>
                    <a:pt x="3211" y="1"/>
                    <a:pt x="2113" y="1"/>
                  </a:cubicBezTo>
                  <a:close/>
                </a:path>
              </a:pathLst>
            </a:custGeom>
            <a:solidFill>
              <a:srgbClr val="D9E5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2667;p59">
              <a:extLst>
                <a:ext uri="{FF2B5EF4-FFF2-40B4-BE49-F238E27FC236}">
                  <a16:creationId xmlns:a16="http://schemas.microsoft.com/office/drawing/2014/main" id="{62FBD903-5C48-F794-0A6B-4EBAF258CD0A}"/>
                </a:ext>
              </a:extLst>
            </p:cNvPr>
            <p:cNvSpPr/>
            <p:nvPr/>
          </p:nvSpPr>
          <p:spPr>
            <a:xfrm>
              <a:off x="2004775" y="4845475"/>
              <a:ext cx="95225" cy="96600"/>
            </a:xfrm>
            <a:custGeom>
              <a:avLst/>
              <a:gdLst/>
              <a:ahLst/>
              <a:cxnLst/>
              <a:rect l="l" t="t" r="r" b="b"/>
              <a:pathLst>
                <a:path w="3808" h="3863" extrusionOk="0">
                  <a:moveTo>
                    <a:pt x="1145" y="0"/>
                  </a:moveTo>
                  <a:lnTo>
                    <a:pt x="1145" y="0"/>
                  </a:lnTo>
                  <a:cubicBezTo>
                    <a:pt x="435" y="379"/>
                    <a:pt x="0" y="1089"/>
                    <a:pt x="57" y="1903"/>
                  </a:cubicBezTo>
                  <a:cubicBezTo>
                    <a:pt x="107" y="3012"/>
                    <a:pt x="1029" y="3864"/>
                    <a:pt x="2128" y="3864"/>
                  </a:cubicBezTo>
                  <a:cubicBezTo>
                    <a:pt x="2163" y="3864"/>
                    <a:pt x="2198" y="3863"/>
                    <a:pt x="2233" y="3861"/>
                  </a:cubicBezTo>
                  <a:cubicBezTo>
                    <a:pt x="2886" y="3809"/>
                    <a:pt x="3430" y="3535"/>
                    <a:pt x="3809" y="3047"/>
                  </a:cubicBezTo>
                  <a:lnTo>
                    <a:pt x="3809" y="3047"/>
                  </a:lnTo>
                  <a:cubicBezTo>
                    <a:pt x="3539" y="3208"/>
                    <a:pt x="3213" y="3265"/>
                    <a:pt x="2886" y="3317"/>
                  </a:cubicBezTo>
                  <a:cubicBezTo>
                    <a:pt x="2851" y="3319"/>
                    <a:pt x="2816" y="3320"/>
                    <a:pt x="2781" y="3320"/>
                  </a:cubicBezTo>
                  <a:cubicBezTo>
                    <a:pt x="1682" y="3320"/>
                    <a:pt x="760" y="2468"/>
                    <a:pt x="710" y="1358"/>
                  </a:cubicBezTo>
                  <a:cubicBezTo>
                    <a:pt x="710" y="871"/>
                    <a:pt x="819" y="379"/>
                    <a:pt x="1145" y="0"/>
                  </a:cubicBezTo>
                  <a:close/>
                </a:path>
              </a:pathLst>
            </a:custGeom>
            <a:solidFill>
              <a:srgbClr val="BA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2668;p59">
              <a:extLst>
                <a:ext uri="{FF2B5EF4-FFF2-40B4-BE49-F238E27FC236}">
                  <a16:creationId xmlns:a16="http://schemas.microsoft.com/office/drawing/2014/main" id="{3E0F1D8C-16FD-5409-370A-C0F405FDCFF1}"/>
                </a:ext>
              </a:extLst>
            </p:cNvPr>
            <p:cNvSpPr/>
            <p:nvPr/>
          </p:nvSpPr>
          <p:spPr>
            <a:xfrm>
              <a:off x="2044275" y="4848200"/>
              <a:ext cx="46275" cy="35375"/>
            </a:xfrm>
            <a:custGeom>
              <a:avLst/>
              <a:gdLst/>
              <a:ahLst/>
              <a:cxnLst/>
              <a:rect l="l" t="t" r="r" b="b"/>
              <a:pathLst>
                <a:path w="1851" h="1415" extrusionOk="0">
                  <a:moveTo>
                    <a:pt x="705" y="0"/>
                  </a:moveTo>
                  <a:cubicBezTo>
                    <a:pt x="544" y="0"/>
                    <a:pt x="379" y="52"/>
                    <a:pt x="270" y="109"/>
                  </a:cubicBezTo>
                  <a:cubicBezTo>
                    <a:pt x="218" y="109"/>
                    <a:pt x="218" y="161"/>
                    <a:pt x="161" y="218"/>
                  </a:cubicBezTo>
                  <a:cubicBezTo>
                    <a:pt x="0" y="379"/>
                    <a:pt x="161" y="596"/>
                    <a:pt x="270" y="762"/>
                  </a:cubicBezTo>
                  <a:lnTo>
                    <a:pt x="923" y="1249"/>
                  </a:lnTo>
                  <a:cubicBezTo>
                    <a:pt x="1032" y="1306"/>
                    <a:pt x="1250" y="1415"/>
                    <a:pt x="1415" y="1415"/>
                  </a:cubicBezTo>
                  <a:cubicBezTo>
                    <a:pt x="1524" y="1415"/>
                    <a:pt x="1633" y="1358"/>
                    <a:pt x="1685" y="1306"/>
                  </a:cubicBezTo>
                  <a:cubicBezTo>
                    <a:pt x="1741" y="1249"/>
                    <a:pt x="1741" y="1197"/>
                    <a:pt x="1794" y="1141"/>
                  </a:cubicBezTo>
                  <a:cubicBezTo>
                    <a:pt x="1850" y="871"/>
                    <a:pt x="1685" y="488"/>
                    <a:pt x="1467" y="327"/>
                  </a:cubicBezTo>
                  <a:cubicBezTo>
                    <a:pt x="1306" y="109"/>
                    <a:pt x="980" y="0"/>
                    <a:pt x="705" y="0"/>
                  </a:cubicBezTo>
                  <a:close/>
                </a:path>
              </a:pathLst>
            </a:custGeom>
            <a:solidFill>
              <a:srgbClr val="E4ED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2669;p59">
              <a:extLst>
                <a:ext uri="{FF2B5EF4-FFF2-40B4-BE49-F238E27FC236}">
                  <a16:creationId xmlns:a16="http://schemas.microsoft.com/office/drawing/2014/main" id="{F65CB3FD-5602-6837-0026-3A8F593D3AB1}"/>
                </a:ext>
              </a:extLst>
            </p:cNvPr>
            <p:cNvSpPr/>
            <p:nvPr/>
          </p:nvSpPr>
          <p:spPr>
            <a:xfrm>
              <a:off x="2083675" y="4887575"/>
              <a:ext cx="19050" cy="21800"/>
            </a:xfrm>
            <a:custGeom>
              <a:avLst/>
              <a:gdLst/>
              <a:ahLst/>
              <a:cxnLst/>
              <a:rect l="l" t="t" r="r" b="b"/>
              <a:pathLst>
                <a:path w="762" h="872" extrusionOk="0">
                  <a:moveTo>
                    <a:pt x="327" y="1"/>
                  </a:moveTo>
                  <a:cubicBezTo>
                    <a:pt x="165" y="1"/>
                    <a:pt x="0" y="166"/>
                    <a:pt x="0" y="384"/>
                  </a:cubicBezTo>
                  <a:cubicBezTo>
                    <a:pt x="0" y="545"/>
                    <a:pt x="109" y="763"/>
                    <a:pt x="218" y="819"/>
                  </a:cubicBezTo>
                  <a:cubicBezTo>
                    <a:pt x="274" y="819"/>
                    <a:pt x="327" y="871"/>
                    <a:pt x="383" y="871"/>
                  </a:cubicBezTo>
                  <a:lnTo>
                    <a:pt x="435" y="819"/>
                  </a:lnTo>
                  <a:cubicBezTo>
                    <a:pt x="492" y="819"/>
                    <a:pt x="544" y="763"/>
                    <a:pt x="601" y="710"/>
                  </a:cubicBezTo>
                  <a:cubicBezTo>
                    <a:pt x="762" y="545"/>
                    <a:pt x="710" y="219"/>
                    <a:pt x="492" y="57"/>
                  </a:cubicBezTo>
                  <a:cubicBezTo>
                    <a:pt x="435" y="57"/>
                    <a:pt x="383" y="1"/>
                    <a:pt x="327" y="1"/>
                  </a:cubicBezTo>
                  <a:close/>
                </a:path>
              </a:pathLst>
            </a:custGeom>
            <a:solidFill>
              <a:srgbClr val="E4ED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2670;p59">
              <a:extLst>
                <a:ext uri="{FF2B5EF4-FFF2-40B4-BE49-F238E27FC236}">
                  <a16:creationId xmlns:a16="http://schemas.microsoft.com/office/drawing/2014/main" id="{FAA53E95-AF0C-7B4A-22F4-15731297F914}"/>
                </a:ext>
              </a:extLst>
            </p:cNvPr>
            <p:cNvSpPr/>
            <p:nvPr/>
          </p:nvSpPr>
          <p:spPr>
            <a:xfrm>
              <a:off x="2040125" y="4814125"/>
              <a:ext cx="85775" cy="46275"/>
            </a:xfrm>
            <a:custGeom>
              <a:avLst/>
              <a:gdLst/>
              <a:ahLst/>
              <a:cxnLst/>
              <a:rect l="l" t="t" r="r" b="b"/>
              <a:pathLst>
                <a:path w="3431" h="1851" extrusionOk="0">
                  <a:moveTo>
                    <a:pt x="710" y="1"/>
                  </a:moveTo>
                  <a:cubicBezTo>
                    <a:pt x="545" y="1"/>
                    <a:pt x="384" y="1"/>
                    <a:pt x="219" y="57"/>
                  </a:cubicBezTo>
                  <a:cubicBezTo>
                    <a:pt x="166" y="57"/>
                    <a:pt x="110" y="109"/>
                    <a:pt x="110" y="109"/>
                  </a:cubicBezTo>
                  <a:cubicBezTo>
                    <a:pt x="57" y="166"/>
                    <a:pt x="1" y="218"/>
                    <a:pt x="57" y="275"/>
                  </a:cubicBezTo>
                  <a:cubicBezTo>
                    <a:pt x="57" y="327"/>
                    <a:pt x="110" y="384"/>
                    <a:pt x="166" y="384"/>
                  </a:cubicBezTo>
                  <a:cubicBezTo>
                    <a:pt x="436" y="493"/>
                    <a:pt x="710" y="436"/>
                    <a:pt x="1037" y="493"/>
                  </a:cubicBezTo>
                  <a:cubicBezTo>
                    <a:pt x="1524" y="601"/>
                    <a:pt x="2016" y="762"/>
                    <a:pt x="2452" y="1089"/>
                  </a:cubicBezTo>
                  <a:cubicBezTo>
                    <a:pt x="2721" y="1254"/>
                    <a:pt x="2996" y="1472"/>
                    <a:pt x="3213" y="1798"/>
                  </a:cubicBezTo>
                  <a:cubicBezTo>
                    <a:pt x="3213" y="1798"/>
                    <a:pt x="3213" y="1851"/>
                    <a:pt x="3266" y="1851"/>
                  </a:cubicBezTo>
                  <a:lnTo>
                    <a:pt x="3322" y="1851"/>
                  </a:lnTo>
                  <a:cubicBezTo>
                    <a:pt x="3374" y="1851"/>
                    <a:pt x="3374" y="1798"/>
                    <a:pt x="3374" y="1742"/>
                  </a:cubicBezTo>
                  <a:cubicBezTo>
                    <a:pt x="3431" y="1633"/>
                    <a:pt x="3266" y="1415"/>
                    <a:pt x="3157" y="1307"/>
                  </a:cubicBezTo>
                  <a:cubicBezTo>
                    <a:pt x="3048" y="1145"/>
                    <a:pt x="2887" y="1037"/>
                    <a:pt x="2778" y="928"/>
                  </a:cubicBezTo>
                  <a:cubicBezTo>
                    <a:pt x="2234" y="436"/>
                    <a:pt x="1472" y="1"/>
                    <a:pt x="710" y="1"/>
                  </a:cubicBezTo>
                  <a:close/>
                </a:path>
              </a:pathLst>
            </a:custGeom>
            <a:solidFill>
              <a:srgbClr val="4D60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2671;p59">
              <a:extLst>
                <a:ext uri="{FF2B5EF4-FFF2-40B4-BE49-F238E27FC236}">
                  <a16:creationId xmlns:a16="http://schemas.microsoft.com/office/drawing/2014/main" id="{B27DFD65-7D68-0F43-C43E-3536A008F236}"/>
                </a:ext>
              </a:extLst>
            </p:cNvPr>
            <p:cNvSpPr/>
            <p:nvPr/>
          </p:nvSpPr>
          <p:spPr>
            <a:xfrm>
              <a:off x="2124475" y="486310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66" y="0"/>
                  </a:moveTo>
                  <a:cubicBezTo>
                    <a:pt x="57" y="0"/>
                    <a:pt x="0" y="166"/>
                    <a:pt x="57" y="218"/>
                  </a:cubicBezTo>
                  <a:cubicBezTo>
                    <a:pt x="57" y="275"/>
                    <a:pt x="109" y="275"/>
                    <a:pt x="109" y="275"/>
                  </a:cubicBezTo>
                  <a:lnTo>
                    <a:pt x="166" y="275"/>
                  </a:lnTo>
                  <a:cubicBezTo>
                    <a:pt x="275" y="218"/>
                    <a:pt x="275" y="0"/>
                    <a:pt x="166" y="0"/>
                  </a:cubicBezTo>
                  <a:close/>
                </a:path>
              </a:pathLst>
            </a:custGeom>
            <a:solidFill>
              <a:srgbClr val="4D60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2672;p59">
              <a:extLst>
                <a:ext uri="{FF2B5EF4-FFF2-40B4-BE49-F238E27FC236}">
                  <a16:creationId xmlns:a16="http://schemas.microsoft.com/office/drawing/2014/main" id="{51C1EB78-8139-6710-3411-E81751B94841}"/>
                </a:ext>
              </a:extLst>
            </p:cNvPr>
            <p:cNvSpPr/>
            <p:nvPr/>
          </p:nvSpPr>
          <p:spPr>
            <a:xfrm>
              <a:off x="2823650" y="40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385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latin typeface="Arial Rounded MT Bold" panose="020F0704030504030204" pitchFamily="34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06713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oogle Shape;2755;p64">
            <a:extLst>
              <a:ext uri="{FF2B5EF4-FFF2-40B4-BE49-F238E27FC236}">
                <a16:creationId xmlns:a16="http://schemas.microsoft.com/office/drawing/2014/main" id="{09173AB2-61CB-5ED5-710D-59AC5AA7D9B3}"/>
              </a:ext>
            </a:extLst>
          </p:cNvPr>
          <p:cNvGrpSpPr/>
          <p:nvPr/>
        </p:nvGrpSpPr>
        <p:grpSpPr>
          <a:xfrm>
            <a:off x="405748" y="567320"/>
            <a:ext cx="4223988" cy="3694869"/>
            <a:chOff x="10461108" y="2392092"/>
            <a:chExt cx="4223988" cy="3694869"/>
          </a:xfrm>
          <a:solidFill>
            <a:srgbClr val="FF0000"/>
          </a:solidFill>
        </p:grpSpPr>
        <p:sp>
          <p:nvSpPr>
            <p:cNvPr id="39" name="Google Shape;2756;p64">
              <a:extLst>
                <a:ext uri="{FF2B5EF4-FFF2-40B4-BE49-F238E27FC236}">
                  <a16:creationId xmlns:a16="http://schemas.microsoft.com/office/drawing/2014/main" id="{65297DF6-C859-F254-AC10-347944622AF8}"/>
                </a:ext>
              </a:extLst>
            </p:cNvPr>
            <p:cNvSpPr/>
            <p:nvPr/>
          </p:nvSpPr>
          <p:spPr>
            <a:xfrm>
              <a:off x="10651491" y="2392092"/>
              <a:ext cx="260950" cy="257560"/>
            </a:xfrm>
            <a:custGeom>
              <a:avLst/>
              <a:gdLst/>
              <a:ahLst/>
              <a:cxnLst/>
              <a:rect l="l" t="t" r="r" b="b"/>
              <a:pathLst>
                <a:path w="4027" h="3975" extrusionOk="0">
                  <a:moveTo>
                    <a:pt x="2016" y="1"/>
                  </a:moveTo>
                  <a:lnTo>
                    <a:pt x="1633" y="1198"/>
                  </a:lnTo>
                  <a:lnTo>
                    <a:pt x="436" y="762"/>
                  </a:lnTo>
                  <a:lnTo>
                    <a:pt x="0" y="1959"/>
                  </a:lnTo>
                  <a:lnTo>
                    <a:pt x="1197" y="2395"/>
                  </a:lnTo>
                  <a:lnTo>
                    <a:pt x="819" y="3592"/>
                  </a:lnTo>
                  <a:lnTo>
                    <a:pt x="2016" y="3975"/>
                  </a:lnTo>
                  <a:lnTo>
                    <a:pt x="2394" y="2778"/>
                  </a:lnTo>
                  <a:lnTo>
                    <a:pt x="3591" y="3213"/>
                  </a:lnTo>
                  <a:lnTo>
                    <a:pt x="4027" y="2016"/>
                  </a:lnTo>
                  <a:lnTo>
                    <a:pt x="2830" y="1581"/>
                  </a:lnTo>
                  <a:lnTo>
                    <a:pt x="3213" y="384"/>
                  </a:lnTo>
                  <a:lnTo>
                    <a:pt x="20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" name="Google Shape;2757;p64">
              <a:extLst>
                <a:ext uri="{FF2B5EF4-FFF2-40B4-BE49-F238E27FC236}">
                  <a16:creationId xmlns:a16="http://schemas.microsoft.com/office/drawing/2014/main" id="{3221F3FF-417B-75ED-DD3B-6417D246A301}"/>
                </a:ext>
              </a:extLst>
            </p:cNvPr>
            <p:cNvSpPr/>
            <p:nvPr/>
          </p:nvSpPr>
          <p:spPr>
            <a:xfrm>
              <a:off x="14258582" y="3111316"/>
              <a:ext cx="257321" cy="257560"/>
            </a:xfrm>
            <a:custGeom>
              <a:avLst/>
              <a:gdLst/>
              <a:ahLst/>
              <a:cxnLst/>
              <a:rect l="l" t="t" r="r" b="b"/>
              <a:pathLst>
                <a:path w="3971" h="3975" extrusionOk="0">
                  <a:moveTo>
                    <a:pt x="2286" y="1"/>
                  </a:moveTo>
                  <a:lnTo>
                    <a:pt x="1032" y="218"/>
                  </a:lnTo>
                  <a:lnTo>
                    <a:pt x="1250" y="1472"/>
                  </a:lnTo>
                  <a:lnTo>
                    <a:pt x="0" y="1689"/>
                  </a:lnTo>
                  <a:lnTo>
                    <a:pt x="218" y="2939"/>
                  </a:lnTo>
                  <a:lnTo>
                    <a:pt x="1467" y="2721"/>
                  </a:lnTo>
                  <a:lnTo>
                    <a:pt x="1685" y="3975"/>
                  </a:lnTo>
                  <a:lnTo>
                    <a:pt x="2939" y="3757"/>
                  </a:lnTo>
                  <a:lnTo>
                    <a:pt x="2721" y="2503"/>
                  </a:lnTo>
                  <a:lnTo>
                    <a:pt x="3970" y="2286"/>
                  </a:lnTo>
                  <a:lnTo>
                    <a:pt x="3753" y="1037"/>
                  </a:lnTo>
                  <a:lnTo>
                    <a:pt x="2503" y="1254"/>
                  </a:lnTo>
                  <a:lnTo>
                    <a:pt x="22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" name="Google Shape;2758;p64">
              <a:extLst>
                <a:ext uri="{FF2B5EF4-FFF2-40B4-BE49-F238E27FC236}">
                  <a16:creationId xmlns:a16="http://schemas.microsoft.com/office/drawing/2014/main" id="{A3A7E298-4FDD-48EA-C140-9A8AF1307DA8}"/>
                </a:ext>
              </a:extLst>
            </p:cNvPr>
            <p:cNvSpPr/>
            <p:nvPr/>
          </p:nvSpPr>
          <p:spPr>
            <a:xfrm>
              <a:off x="10900419" y="5547381"/>
              <a:ext cx="243518" cy="243435"/>
            </a:xfrm>
            <a:custGeom>
              <a:avLst/>
              <a:gdLst/>
              <a:ahLst/>
              <a:cxnLst/>
              <a:rect l="l" t="t" r="r" b="b"/>
              <a:pathLst>
                <a:path w="3758" h="3757" extrusionOk="0">
                  <a:moveTo>
                    <a:pt x="1742" y="0"/>
                  </a:moveTo>
                  <a:lnTo>
                    <a:pt x="1472" y="1145"/>
                  </a:lnTo>
                  <a:lnTo>
                    <a:pt x="275" y="819"/>
                  </a:lnTo>
                  <a:lnTo>
                    <a:pt x="1" y="1959"/>
                  </a:lnTo>
                  <a:lnTo>
                    <a:pt x="1146" y="2286"/>
                  </a:lnTo>
                  <a:lnTo>
                    <a:pt x="819" y="3430"/>
                  </a:lnTo>
                  <a:lnTo>
                    <a:pt x="1960" y="3757"/>
                  </a:lnTo>
                  <a:lnTo>
                    <a:pt x="2286" y="2612"/>
                  </a:lnTo>
                  <a:lnTo>
                    <a:pt x="3431" y="2939"/>
                  </a:lnTo>
                  <a:lnTo>
                    <a:pt x="3757" y="1798"/>
                  </a:lnTo>
                  <a:lnTo>
                    <a:pt x="2613" y="1472"/>
                  </a:lnTo>
                  <a:lnTo>
                    <a:pt x="2887" y="327"/>
                  </a:lnTo>
                  <a:lnTo>
                    <a:pt x="17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" name="Google Shape;2759;p64">
              <a:extLst>
                <a:ext uri="{FF2B5EF4-FFF2-40B4-BE49-F238E27FC236}">
                  <a16:creationId xmlns:a16="http://schemas.microsoft.com/office/drawing/2014/main" id="{E6D98E6D-586A-BD5C-611B-4948F783ADD8}"/>
                </a:ext>
              </a:extLst>
            </p:cNvPr>
            <p:cNvSpPr/>
            <p:nvPr/>
          </p:nvSpPr>
          <p:spPr>
            <a:xfrm>
              <a:off x="13320668" y="5879034"/>
              <a:ext cx="207943" cy="207927"/>
            </a:xfrm>
            <a:custGeom>
              <a:avLst/>
              <a:gdLst/>
              <a:ahLst/>
              <a:cxnLst/>
              <a:rect l="l" t="t" r="r" b="b"/>
              <a:pathLst>
                <a:path w="3209" h="3209" extrusionOk="0">
                  <a:moveTo>
                    <a:pt x="1524" y="1"/>
                  </a:moveTo>
                  <a:lnTo>
                    <a:pt x="1250" y="980"/>
                  </a:lnTo>
                  <a:lnTo>
                    <a:pt x="271" y="706"/>
                  </a:lnTo>
                  <a:lnTo>
                    <a:pt x="1" y="1685"/>
                  </a:lnTo>
                  <a:lnTo>
                    <a:pt x="980" y="1960"/>
                  </a:lnTo>
                  <a:lnTo>
                    <a:pt x="706" y="2939"/>
                  </a:lnTo>
                  <a:lnTo>
                    <a:pt x="1685" y="3209"/>
                  </a:lnTo>
                  <a:lnTo>
                    <a:pt x="1960" y="2230"/>
                  </a:lnTo>
                  <a:lnTo>
                    <a:pt x="2939" y="2504"/>
                  </a:lnTo>
                  <a:lnTo>
                    <a:pt x="3209" y="1524"/>
                  </a:lnTo>
                  <a:lnTo>
                    <a:pt x="2230" y="1250"/>
                  </a:lnTo>
                  <a:lnTo>
                    <a:pt x="2504" y="271"/>
                  </a:lnTo>
                  <a:lnTo>
                    <a:pt x="15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" name="Google Shape;2760;p64">
              <a:extLst>
                <a:ext uri="{FF2B5EF4-FFF2-40B4-BE49-F238E27FC236}">
                  <a16:creationId xmlns:a16="http://schemas.microsoft.com/office/drawing/2014/main" id="{834A785B-D664-90B8-7811-26ABD2075256}"/>
                </a:ext>
              </a:extLst>
            </p:cNvPr>
            <p:cNvSpPr/>
            <p:nvPr/>
          </p:nvSpPr>
          <p:spPr>
            <a:xfrm>
              <a:off x="10492925" y="4398274"/>
              <a:ext cx="261014" cy="257301"/>
            </a:xfrm>
            <a:custGeom>
              <a:avLst/>
              <a:gdLst/>
              <a:ahLst/>
              <a:cxnLst/>
              <a:rect l="l" t="t" r="r" b="b"/>
              <a:pathLst>
                <a:path w="4027" h="3971" extrusionOk="0">
                  <a:moveTo>
                    <a:pt x="1960" y="1"/>
                  </a:moveTo>
                  <a:lnTo>
                    <a:pt x="763" y="436"/>
                  </a:lnTo>
                  <a:lnTo>
                    <a:pt x="1198" y="1577"/>
                  </a:lnTo>
                  <a:lnTo>
                    <a:pt x="1" y="2012"/>
                  </a:lnTo>
                  <a:lnTo>
                    <a:pt x="436" y="3209"/>
                  </a:lnTo>
                  <a:lnTo>
                    <a:pt x="1633" y="2774"/>
                  </a:lnTo>
                  <a:lnTo>
                    <a:pt x="2012" y="3971"/>
                  </a:lnTo>
                  <a:lnTo>
                    <a:pt x="3209" y="3592"/>
                  </a:lnTo>
                  <a:lnTo>
                    <a:pt x="2830" y="2395"/>
                  </a:lnTo>
                  <a:lnTo>
                    <a:pt x="4027" y="1960"/>
                  </a:lnTo>
                  <a:lnTo>
                    <a:pt x="3592" y="763"/>
                  </a:lnTo>
                  <a:lnTo>
                    <a:pt x="2395" y="1198"/>
                  </a:lnTo>
                  <a:lnTo>
                    <a:pt x="19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" name="Google Shape;2761;p64">
              <a:extLst>
                <a:ext uri="{FF2B5EF4-FFF2-40B4-BE49-F238E27FC236}">
                  <a16:creationId xmlns:a16="http://schemas.microsoft.com/office/drawing/2014/main" id="{9A0C7024-AD21-234E-577C-B8EAF72B43C7}"/>
                </a:ext>
              </a:extLst>
            </p:cNvPr>
            <p:cNvSpPr/>
            <p:nvPr/>
          </p:nvSpPr>
          <p:spPr>
            <a:xfrm>
              <a:off x="14558153" y="4986937"/>
              <a:ext cx="60134" cy="56501"/>
            </a:xfrm>
            <a:custGeom>
              <a:avLst/>
              <a:gdLst/>
              <a:ahLst/>
              <a:cxnLst/>
              <a:rect l="l" t="t" r="r" b="b"/>
              <a:pathLst>
                <a:path w="927" h="872" extrusionOk="0">
                  <a:moveTo>
                    <a:pt x="435" y="1"/>
                  </a:moveTo>
                  <a:cubicBezTo>
                    <a:pt x="218" y="1"/>
                    <a:pt x="0" y="166"/>
                    <a:pt x="0" y="436"/>
                  </a:cubicBezTo>
                  <a:cubicBezTo>
                    <a:pt x="0" y="710"/>
                    <a:pt x="218" y="871"/>
                    <a:pt x="435" y="871"/>
                  </a:cubicBezTo>
                  <a:cubicBezTo>
                    <a:pt x="710" y="871"/>
                    <a:pt x="927" y="710"/>
                    <a:pt x="927" y="436"/>
                  </a:cubicBezTo>
                  <a:cubicBezTo>
                    <a:pt x="927" y="166"/>
                    <a:pt x="710" y="1"/>
                    <a:pt x="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" name="Google Shape;2762;p64">
              <a:extLst>
                <a:ext uri="{FF2B5EF4-FFF2-40B4-BE49-F238E27FC236}">
                  <a16:creationId xmlns:a16="http://schemas.microsoft.com/office/drawing/2014/main" id="{F095CEC5-9DAE-5F30-BE33-893AA9DCAF99}"/>
                </a:ext>
              </a:extLst>
            </p:cNvPr>
            <p:cNvSpPr/>
            <p:nvPr/>
          </p:nvSpPr>
          <p:spPr>
            <a:xfrm>
              <a:off x="14628654" y="3534363"/>
              <a:ext cx="56441" cy="60195"/>
            </a:xfrm>
            <a:custGeom>
              <a:avLst/>
              <a:gdLst/>
              <a:ahLst/>
              <a:cxnLst/>
              <a:rect l="l" t="t" r="r" b="b"/>
              <a:pathLst>
                <a:path w="871" h="929" extrusionOk="0">
                  <a:moveTo>
                    <a:pt x="436" y="1"/>
                  </a:moveTo>
                  <a:cubicBezTo>
                    <a:pt x="166" y="1"/>
                    <a:pt x="0" y="219"/>
                    <a:pt x="0" y="436"/>
                  </a:cubicBezTo>
                  <a:cubicBezTo>
                    <a:pt x="0" y="710"/>
                    <a:pt x="166" y="928"/>
                    <a:pt x="436" y="928"/>
                  </a:cubicBezTo>
                  <a:cubicBezTo>
                    <a:pt x="710" y="928"/>
                    <a:pt x="871" y="710"/>
                    <a:pt x="871" y="436"/>
                  </a:cubicBezTo>
                  <a:cubicBezTo>
                    <a:pt x="871" y="219"/>
                    <a:pt x="710" y="1"/>
                    <a:pt x="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" name="Google Shape;2763;p64">
              <a:extLst>
                <a:ext uri="{FF2B5EF4-FFF2-40B4-BE49-F238E27FC236}">
                  <a16:creationId xmlns:a16="http://schemas.microsoft.com/office/drawing/2014/main" id="{64386EED-386E-A843-ECC4-6038A6266AD1}"/>
                </a:ext>
              </a:extLst>
            </p:cNvPr>
            <p:cNvSpPr/>
            <p:nvPr/>
          </p:nvSpPr>
          <p:spPr>
            <a:xfrm>
              <a:off x="14166890" y="2836326"/>
              <a:ext cx="56506" cy="60130"/>
            </a:xfrm>
            <a:custGeom>
              <a:avLst/>
              <a:gdLst/>
              <a:ahLst/>
              <a:cxnLst/>
              <a:rect l="l" t="t" r="r" b="b"/>
              <a:pathLst>
                <a:path w="872" h="927" extrusionOk="0">
                  <a:moveTo>
                    <a:pt x="436" y="0"/>
                  </a:moveTo>
                  <a:cubicBezTo>
                    <a:pt x="218" y="0"/>
                    <a:pt x="1" y="218"/>
                    <a:pt x="1" y="492"/>
                  </a:cubicBezTo>
                  <a:cubicBezTo>
                    <a:pt x="1" y="710"/>
                    <a:pt x="218" y="928"/>
                    <a:pt x="436" y="928"/>
                  </a:cubicBezTo>
                  <a:cubicBezTo>
                    <a:pt x="706" y="928"/>
                    <a:pt x="871" y="710"/>
                    <a:pt x="871" y="492"/>
                  </a:cubicBezTo>
                  <a:cubicBezTo>
                    <a:pt x="871" y="218"/>
                    <a:pt x="70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" name="Google Shape;2764;p64">
              <a:extLst>
                <a:ext uri="{FF2B5EF4-FFF2-40B4-BE49-F238E27FC236}">
                  <a16:creationId xmlns:a16="http://schemas.microsoft.com/office/drawing/2014/main" id="{B4639C95-6368-2225-A437-E8EC862FEC6F}"/>
                </a:ext>
              </a:extLst>
            </p:cNvPr>
            <p:cNvSpPr/>
            <p:nvPr/>
          </p:nvSpPr>
          <p:spPr>
            <a:xfrm>
              <a:off x="14068200" y="2420277"/>
              <a:ext cx="56441" cy="56501"/>
            </a:xfrm>
            <a:custGeom>
              <a:avLst/>
              <a:gdLst/>
              <a:ahLst/>
              <a:cxnLst/>
              <a:rect l="l" t="t" r="r" b="b"/>
              <a:pathLst>
                <a:path w="871" h="872" extrusionOk="0">
                  <a:moveTo>
                    <a:pt x="435" y="1"/>
                  </a:moveTo>
                  <a:cubicBezTo>
                    <a:pt x="218" y="1"/>
                    <a:pt x="0" y="166"/>
                    <a:pt x="0" y="436"/>
                  </a:cubicBezTo>
                  <a:cubicBezTo>
                    <a:pt x="0" y="710"/>
                    <a:pt x="218" y="871"/>
                    <a:pt x="435" y="871"/>
                  </a:cubicBezTo>
                  <a:cubicBezTo>
                    <a:pt x="705" y="871"/>
                    <a:pt x="871" y="710"/>
                    <a:pt x="871" y="436"/>
                  </a:cubicBezTo>
                  <a:cubicBezTo>
                    <a:pt x="871" y="166"/>
                    <a:pt x="705" y="1"/>
                    <a:pt x="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" name="Google Shape;2766;p64">
              <a:extLst>
                <a:ext uri="{FF2B5EF4-FFF2-40B4-BE49-F238E27FC236}">
                  <a16:creationId xmlns:a16="http://schemas.microsoft.com/office/drawing/2014/main" id="{DCCECBCC-B948-A7E2-C623-D7EE8B72B68A}"/>
                </a:ext>
              </a:extLst>
            </p:cNvPr>
            <p:cNvSpPr/>
            <p:nvPr/>
          </p:nvSpPr>
          <p:spPr>
            <a:xfrm>
              <a:off x="11367336" y="2466282"/>
              <a:ext cx="59875" cy="56436"/>
            </a:xfrm>
            <a:custGeom>
              <a:avLst/>
              <a:gdLst/>
              <a:ahLst/>
              <a:cxnLst/>
              <a:rect l="l" t="t" r="r" b="b"/>
              <a:pathLst>
                <a:path w="924" h="871" extrusionOk="0">
                  <a:moveTo>
                    <a:pt x="436" y="0"/>
                  </a:moveTo>
                  <a:cubicBezTo>
                    <a:pt x="219" y="0"/>
                    <a:pt x="1" y="161"/>
                    <a:pt x="1" y="436"/>
                  </a:cubicBezTo>
                  <a:cubicBezTo>
                    <a:pt x="1" y="653"/>
                    <a:pt x="219" y="871"/>
                    <a:pt x="436" y="871"/>
                  </a:cubicBezTo>
                  <a:cubicBezTo>
                    <a:pt x="706" y="871"/>
                    <a:pt x="924" y="653"/>
                    <a:pt x="924" y="436"/>
                  </a:cubicBezTo>
                  <a:cubicBezTo>
                    <a:pt x="924" y="161"/>
                    <a:pt x="70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" name="Google Shape;2767;p64">
              <a:extLst>
                <a:ext uri="{FF2B5EF4-FFF2-40B4-BE49-F238E27FC236}">
                  <a16:creationId xmlns:a16="http://schemas.microsoft.com/office/drawing/2014/main" id="{E015000C-0415-1F18-09AC-DC86ABEE228B}"/>
                </a:ext>
              </a:extLst>
            </p:cNvPr>
            <p:cNvSpPr/>
            <p:nvPr/>
          </p:nvSpPr>
          <p:spPr>
            <a:xfrm>
              <a:off x="10461108" y="2804706"/>
              <a:ext cx="60134" cy="56501"/>
            </a:xfrm>
            <a:custGeom>
              <a:avLst/>
              <a:gdLst/>
              <a:ahLst/>
              <a:cxnLst/>
              <a:rect l="l" t="t" r="r" b="b"/>
              <a:pathLst>
                <a:path w="927" h="872" extrusionOk="0">
                  <a:moveTo>
                    <a:pt x="492" y="1"/>
                  </a:moveTo>
                  <a:cubicBezTo>
                    <a:pt x="218" y="1"/>
                    <a:pt x="0" y="162"/>
                    <a:pt x="0" y="436"/>
                  </a:cubicBezTo>
                  <a:cubicBezTo>
                    <a:pt x="0" y="706"/>
                    <a:pt x="218" y="872"/>
                    <a:pt x="492" y="872"/>
                  </a:cubicBezTo>
                  <a:cubicBezTo>
                    <a:pt x="710" y="872"/>
                    <a:pt x="927" y="706"/>
                    <a:pt x="927" y="436"/>
                  </a:cubicBezTo>
                  <a:cubicBezTo>
                    <a:pt x="927" y="162"/>
                    <a:pt x="710" y="1"/>
                    <a:pt x="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" name="Google Shape;2768;p64">
              <a:extLst>
                <a:ext uri="{FF2B5EF4-FFF2-40B4-BE49-F238E27FC236}">
                  <a16:creationId xmlns:a16="http://schemas.microsoft.com/office/drawing/2014/main" id="{D82830AB-ED30-8FF2-6560-E03FDB7901DB}"/>
                </a:ext>
              </a:extLst>
            </p:cNvPr>
            <p:cNvSpPr/>
            <p:nvPr/>
          </p:nvSpPr>
          <p:spPr>
            <a:xfrm>
              <a:off x="10623238" y="4112593"/>
              <a:ext cx="60199" cy="60130"/>
            </a:xfrm>
            <a:custGeom>
              <a:avLst/>
              <a:gdLst/>
              <a:ahLst/>
              <a:cxnLst/>
              <a:rect l="l" t="t" r="r" b="b"/>
              <a:pathLst>
                <a:path w="929" h="927" extrusionOk="0">
                  <a:moveTo>
                    <a:pt x="436" y="0"/>
                  </a:moveTo>
                  <a:cubicBezTo>
                    <a:pt x="219" y="0"/>
                    <a:pt x="1" y="218"/>
                    <a:pt x="1" y="436"/>
                  </a:cubicBezTo>
                  <a:cubicBezTo>
                    <a:pt x="1" y="710"/>
                    <a:pt x="219" y="928"/>
                    <a:pt x="436" y="928"/>
                  </a:cubicBezTo>
                  <a:cubicBezTo>
                    <a:pt x="710" y="928"/>
                    <a:pt x="928" y="710"/>
                    <a:pt x="928" y="436"/>
                  </a:cubicBezTo>
                  <a:cubicBezTo>
                    <a:pt x="928" y="218"/>
                    <a:pt x="710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" name="Google Shape;2769;p64">
              <a:extLst>
                <a:ext uri="{FF2B5EF4-FFF2-40B4-BE49-F238E27FC236}">
                  <a16:creationId xmlns:a16="http://schemas.microsoft.com/office/drawing/2014/main" id="{A3A9D058-D288-31C3-3A4F-2AAB08EB876C}"/>
                </a:ext>
              </a:extLst>
            </p:cNvPr>
            <p:cNvSpPr/>
            <p:nvPr/>
          </p:nvSpPr>
          <p:spPr>
            <a:xfrm>
              <a:off x="10782063" y="5047002"/>
              <a:ext cx="59875" cy="59871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36" y="1"/>
                  </a:moveTo>
                  <a:cubicBezTo>
                    <a:pt x="218" y="1"/>
                    <a:pt x="1" y="218"/>
                    <a:pt x="1" y="488"/>
                  </a:cubicBezTo>
                  <a:cubicBezTo>
                    <a:pt x="1" y="706"/>
                    <a:pt x="218" y="924"/>
                    <a:pt x="436" y="924"/>
                  </a:cubicBezTo>
                  <a:cubicBezTo>
                    <a:pt x="706" y="924"/>
                    <a:pt x="923" y="706"/>
                    <a:pt x="923" y="488"/>
                  </a:cubicBezTo>
                  <a:cubicBezTo>
                    <a:pt x="923" y="218"/>
                    <a:pt x="706" y="1"/>
                    <a:pt x="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" name="Google Shape;2770;p64">
              <a:extLst>
                <a:ext uri="{FF2B5EF4-FFF2-40B4-BE49-F238E27FC236}">
                  <a16:creationId xmlns:a16="http://schemas.microsoft.com/office/drawing/2014/main" id="{D5F24A78-37A7-405D-D137-E169A0198ED0}"/>
                </a:ext>
              </a:extLst>
            </p:cNvPr>
            <p:cNvSpPr/>
            <p:nvPr/>
          </p:nvSpPr>
          <p:spPr>
            <a:xfrm>
              <a:off x="12950335" y="6002339"/>
              <a:ext cx="60134" cy="60130"/>
            </a:xfrm>
            <a:custGeom>
              <a:avLst/>
              <a:gdLst/>
              <a:ahLst/>
              <a:cxnLst/>
              <a:rect l="l" t="t" r="r" b="b"/>
              <a:pathLst>
                <a:path w="927" h="927" extrusionOk="0">
                  <a:moveTo>
                    <a:pt x="436" y="0"/>
                  </a:moveTo>
                  <a:cubicBezTo>
                    <a:pt x="218" y="0"/>
                    <a:pt x="1" y="218"/>
                    <a:pt x="1" y="492"/>
                  </a:cubicBezTo>
                  <a:cubicBezTo>
                    <a:pt x="1" y="710"/>
                    <a:pt x="218" y="927"/>
                    <a:pt x="436" y="927"/>
                  </a:cubicBezTo>
                  <a:cubicBezTo>
                    <a:pt x="710" y="927"/>
                    <a:pt x="928" y="710"/>
                    <a:pt x="928" y="492"/>
                  </a:cubicBezTo>
                  <a:cubicBezTo>
                    <a:pt x="928" y="218"/>
                    <a:pt x="710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" name="Google Shape;2771;p64">
              <a:extLst>
                <a:ext uri="{FF2B5EF4-FFF2-40B4-BE49-F238E27FC236}">
                  <a16:creationId xmlns:a16="http://schemas.microsoft.com/office/drawing/2014/main" id="{882A09E5-8F57-3821-89BE-BCA28C0881A0}"/>
                </a:ext>
              </a:extLst>
            </p:cNvPr>
            <p:cNvSpPr/>
            <p:nvPr/>
          </p:nvSpPr>
          <p:spPr>
            <a:xfrm>
              <a:off x="13877753" y="5762598"/>
              <a:ext cx="59875" cy="56436"/>
            </a:xfrm>
            <a:custGeom>
              <a:avLst/>
              <a:gdLst/>
              <a:ahLst/>
              <a:cxnLst/>
              <a:rect l="l" t="t" r="r" b="b"/>
              <a:pathLst>
                <a:path w="924" h="871" extrusionOk="0">
                  <a:moveTo>
                    <a:pt x="436" y="0"/>
                  </a:moveTo>
                  <a:cubicBezTo>
                    <a:pt x="219" y="0"/>
                    <a:pt x="1" y="165"/>
                    <a:pt x="1" y="435"/>
                  </a:cubicBezTo>
                  <a:cubicBezTo>
                    <a:pt x="1" y="710"/>
                    <a:pt x="219" y="871"/>
                    <a:pt x="436" y="871"/>
                  </a:cubicBezTo>
                  <a:cubicBezTo>
                    <a:pt x="706" y="871"/>
                    <a:pt x="924" y="710"/>
                    <a:pt x="924" y="435"/>
                  </a:cubicBezTo>
                  <a:cubicBezTo>
                    <a:pt x="924" y="165"/>
                    <a:pt x="70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" name="Google Shape;2772;p64">
              <a:extLst>
                <a:ext uri="{FF2B5EF4-FFF2-40B4-BE49-F238E27FC236}">
                  <a16:creationId xmlns:a16="http://schemas.microsoft.com/office/drawing/2014/main" id="{594B36DB-86D4-324B-09A6-EBB77871E360}"/>
                </a:ext>
              </a:extLst>
            </p:cNvPr>
            <p:cNvSpPr/>
            <p:nvPr/>
          </p:nvSpPr>
          <p:spPr>
            <a:xfrm>
              <a:off x="11631655" y="5818969"/>
              <a:ext cx="60134" cy="60130"/>
            </a:xfrm>
            <a:custGeom>
              <a:avLst/>
              <a:gdLst/>
              <a:ahLst/>
              <a:cxnLst/>
              <a:rect l="l" t="t" r="r" b="b"/>
              <a:pathLst>
                <a:path w="927" h="927" extrusionOk="0">
                  <a:moveTo>
                    <a:pt x="493" y="1"/>
                  </a:moveTo>
                  <a:cubicBezTo>
                    <a:pt x="218" y="1"/>
                    <a:pt x="1" y="218"/>
                    <a:pt x="1" y="493"/>
                  </a:cubicBezTo>
                  <a:cubicBezTo>
                    <a:pt x="1" y="710"/>
                    <a:pt x="218" y="928"/>
                    <a:pt x="493" y="928"/>
                  </a:cubicBezTo>
                  <a:cubicBezTo>
                    <a:pt x="710" y="928"/>
                    <a:pt x="928" y="710"/>
                    <a:pt x="928" y="493"/>
                  </a:cubicBezTo>
                  <a:cubicBezTo>
                    <a:pt x="928" y="218"/>
                    <a:pt x="710" y="1"/>
                    <a:pt x="4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7" name="Graphic 1">
            <a:extLst>
              <a:ext uri="{FF2B5EF4-FFF2-40B4-BE49-F238E27FC236}">
                <a16:creationId xmlns:a16="http://schemas.microsoft.com/office/drawing/2014/main" id="{6D86E3BA-8D27-946F-3448-6532C7110723}"/>
              </a:ext>
            </a:extLst>
          </p:cNvPr>
          <p:cNvSpPr/>
          <p:nvPr/>
        </p:nvSpPr>
        <p:spPr>
          <a:xfrm>
            <a:off x="3383185" y="549877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D0735ED-E063-4D85-888D-5BFC23B9A2D9}"/>
              </a:ext>
            </a:extLst>
          </p:cNvPr>
          <p:cNvGrpSpPr/>
          <p:nvPr/>
        </p:nvGrpSpPr>
        <p:grpSpPr>
          <a:xfrm>
            <a:off x="6267249" y="2537360"/>
            <a:ext cx="5198048" cy="711368"/>
            <a:chOff x="3017859" y="4310610"/>
            <a:chExt cx="1870812" cy="71136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794AA82-6EF0-4412-9742-1A023FC5F2A2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1C83CC6-4641-4127-A3B7-70B1AF541717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F8E829D-7A55-4CFB-BFB5-48AAE76C991E}"/>
              </a:ext>
            </a:extLst>
          </p:cNvPr>
          <p:cNvGrpSpPr/>
          <p:nvPr/>
        </p:nvGrpSpPr>
        <p:grpSpPr>
          <a:xfrm>
            <a:off x="6267249" y="3422554"/>
            <a:ext cx="5186942" cy="711368"/>
            <a:chOff x="3017859" y="4310610"/>
            <a:chExt cx="1870812" cy="71136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00E9FDA-A6C3-4105-A402-0922C90BDBF9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6FAEFEA-EE0F-4851-A321-2447DF821B3F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CF85335-5F90-47A8-AB5A-5D978C078C89}"/>
              </a:ext>
            </a:extLst>
          </p:cNvPr>
          <p:cNvGrpSpPr/>
          <p:nvPr/>
        </p:nvGrpSpPr>
        <p:grpSpPr>
          <a:xfrm>
            <a:off x="6267249" y="4307750"/>
            <a:ext cx="5186942" cy="711368"/>
            <a:chOff x="3017859" y="4310610"/>
            <a:chExt cx="1870812" cy="71136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CBCB380-9CD5-478C-BF60-D9D23CC4B53F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943A5DF-CD88-46B7-B4C4-A9CF748B85CE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3531E47B-0736-4B7F-95F1-62C1C577E249}"/>
              </a:ext>
            </a:extLst>
          </p:cNvPr>
          <p:cNvSpPr/>
          <p:nvPr/>
        </p:nvSpPr>
        <p:spPr>
          <a:xfrm>
            <a:off x="5348179" y="2569010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144BCCF-21DF-40E7-8D7C-A446AA803954}"/>
              </a:ext>
            </a:extLst>
          </p:cNvPr>
          <p:cNvSpPr/>
          <p:nvPr/>
        </p:nvSpPr>
        <p:spPr>
          <a:xfrm>
            <a:off x="5348179" y="3454204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45DD60D-58CB-44E2-973B-744B61D6AEE8}"/>
              </a:ext>
            </a:extLst>
          </p:cNvPr>
          <p:cNvSpPr/>
          <p:nvPr/>
        </p:nvSpPr>
        <p:spPr>
          <a:xfrm>
            <a:off x="5348179" y="4339399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6279037-E129-4324-B367-2A50CF2D7423}"/>
              </a:ext>
            </a:extLst>
          </p:cNvPr>
          <p:cNvGrpSpPr/>
          <p:nvPr/>
        </p:nvGrpSpPr>
        <p:grpSpPr>
          <a:xfrm>
            <a:off x="6267249" y="5192944"/>
            <a:ext cx="5186942" cy="711368"/>
            <a:chOff x="3017859" y="4310610"/>
            <a:chExt cx="1870812" cy="71136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FBD1254-3018-4BBF-BFA7-7101790CCB47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5361931-CAAD-44E0-BC44-35865F91D115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5CE56B7B-87B4-4301-AD86-E244CE007440}"/>
              </a:ext>
            </a:extLst>
          </p:cNvPr>
          <p:cNvSpPr/>
          <p:nvPr/>
        </p:nvSpPr>
        <p:spPr>
          <a:xfrm>
            <a:off x="5348179" y="5224594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0" name="Freeform 9">
            <a:extLst>
              <a:ext uri="{FF2B5EF4-FFF2-40B4-BE49-F238E27FC236}">
                <a16:creationId xmlns:a16="http://schemas.microsoft.com/office/drawing/2014/main" id="{9D5BC0B9-2C12-4C3C-91EB-D3984A96A63B}"/>
              </a:ext>
            </a:extLst>
          </p:cNvPr>
          <p:cNvSpPr>
            <a:spLocks noEditPoints="1"/>
          </p:cNvSpPr>
          <p:nvPr/>
        </p:nvSpPr>
        <p:spPr bwMode="auto">
          <a:xfrm>
            <a:off x="5532245" y="3595014"/>
            <a:ext cx="279942" cy="393830"/>
          </a:xfrm>
          <a:custGeom>
            <a:avLst/>
            <a:gdLst>
              <a:gd name="T0" fmla="*/ 2311 w 2753"/>
              <a:gd name="T1" fmla="*/ 580 h 3873"/>
              <a:gd name="T2" fmla="*/ 2433 w 2753"/>
              <a:gd name="T3" fmla="*/ 735 h 3873"/>
              <a:gd name="T4" fmla="*/ 2415 w 2753"/>
              <a:gd name="T5" fmla="*/ 948 h 3873"/>
              <a:gd name="T6" fmla="*/ 2253 w 2753"/>
              <a:gd name="T7" fmla="*/ 1073 h 3873"/>
              <a:gd name="T8" fmla="*/ 2037 w 2753"/>
              <a:gd name="T9" fmla="*/ 1138 h 3873"/>
              <a:gd name="T10" fmla="*/ 1946 w 2753"/>
              <a:gd name="T11" fmla="*/ 1260 h 3873"/>
              <a:gd name="T12" fmla="*/ 2039 w 2753"/>
              <a:gd name="T13" fmla="*/ 1346 h 3873"/>
              <a:gd name="T14" fmla="*/ 2400 w 2753"/>
              <a:gd name="T15" fmla="*/ 1671 h 3873"/>
              <a:gd name="T16" fmla="*/ 2649 w 2753"/>
              <a:gd name="T17" fmla="*/ 2118 h 3873"/>
              <a:gd name="T18" fmla="*/ 2746 w 2753"/>
              <a:gd name="T19" fmla="*/ 2586 h 3873"/>
              <a:gd name="T20" fmla="*/ 2739 w 2753"/>
              <a:gd name="T21" fmla="*/ 3028 h 3873"/>
              <a:gd name="T22" fmla="*/ 2671 w 2753"/>
              <a:gd name="T23" fmla="*/ 3397 h 3873"/>
              <a:gd name="T24" fmla="*/ 2597 w 2753"/>
              <a:gd name="T25" fmla="*/ 3648 h 3873"/>
              <a:gd name="T26" fmla="*/ 2533 w 2753"/>
              <a:gd name="T27" fmla="*/ 3764 h 3873"/>
              <a:gd name="T28" fmla="*/ 2319 w 2753"/>
              <a:gd name="T29" fmla="*/ 3855 h 3873"/>
              <a:gd name="T30" fmla="*/ 1959 w 2753"/>
              <a:gd name="T31" fmla="*/ 3868 h 3873"/>
              <a:gd name="T32" fmla="*/ 1531 w 2753"/>
              <a:gd name="T33" fmla="*/ 3768 h 3873"/>
              <a:gd name="T34" fmla="*/ 1146 w 2753"/>
              <a:gd name="T35" fmla="*/ 3597 h 3873"/>
              <a:gd name="T36" fmla="*/ 846 w 2753"/>
              <a:gd name="T37" fmla="*/ 3420 h 3873"/>
              <a:gd name="T38" fmla="*/ 669 w 2753"/>
              <a:gd name="T39" fmla="*/ 3297 h 3873"/>
              <a:gd name="T40" fmla="*/ 562 w 2753"/>
              <a:gd name="T41" fmla="*/ 3206 h 3873"/>
              <a:gd name="T42" fmla="*/ 189 w 2753"/>
              <a:gd name="T43" fmla="*/ 2718 h 3873"/>
              <a:gd name="T44" fmla="*/ 0 w 2753"/>
              <a:gd name="T45" fmla="*/ 2148 h 3873"/>
              <a:gd name="T46" fmla="*/ 79 w 2753"/>
              <a:gd name="T47" fmla="*/ 1729 h 3873"/>
              <a:gd name="T48" fmla="*/ 217 w 2753"/>
              <a:gd name="T49" fmla="*/ 1491 h 3873"/>
              <a:gd name="T50" fmla="*/ 319 w 2753"/>
              <a:gd name="T51" fmla="*/ 1380 h 3873"/>
              <a:gd name="T52" fmla="*/ 368 w 2753"/>
              <a:gd name="T53" fmla="*/ 1135 h 3873"/>
              <a:gd name="T54" fmla="*/ 353 w 2753"/>
              <a:gd name="T55" fmla="*/ 831 h 3873"/>
              <a:gd name="T56" fmla="*/ 384 w 2753"/>
              <a:gd name="T57" fmla="*/ 675 h 3873"/>
              <a:gd name="T58" fmla="*/ 559 w 2753"/>
              <a:gd name="T59" fmla="*/ 591 h 3873"/>
              <a:gd name="T60" fmla="*/ 699 w 2753"/>
              <a:gd name="T61" fmla="*/ 664 h 3873"/>
              <a:gd name="T62" fmla="*/ 769 w 2753"/>
              <a:gd name="T63" fmla="*/ 866 h 3873"/>
              <a:gd name="T64" fmla="*/ 791 w 2753"/>
              <a:gd name="T65" fmla="*/ 1115 h 3873"/>
              <a:gd name="T66" fmla="*/ 1008 w 2753"/>
              <a:gd name="T67" fmla="*/ 1053 h 3873"/>
              <a:gd name="T68" fmla="*/ 1433 w 2753"/>
              <a:gd name="T69" fmla="*/ 700 h 3873"/>
              <a:gd name="T70" fmla="*/ 1737 w 2753"/>
              <a:gd name="T71" fmla="*/ 600 h 3873"/>
              <a:gd name="T72" fmla="*/ 2062 w 2753"/>
              <a:gd name="T73" fmla="*/ 557 h 3873"/>
              <a:gd name="T74" fmla="*/ 1277 w 2753"/>
              <a:gd name="T75" fmla="*/ 18 h 3873"/>
              <a:gd name="T76" fmla="*/ 1315 w 2753"/>
              <a:gd name="T77" fmla="*/ 111 h 3873"/>
              <a:gd name="T78" fmla="*/ 1329 w 2753"/>
              <a:gd name="T79" fmla="*/ 229 h 3873"/>
              <a:gd name="T80" fmla="*/ 1389 w 2753"/>
              <a:gd name="T81" fmla="*/ 278 h 3873"/>
              <a:gd name="T82" fmla="*/ 1471 w 2753"/>
              <a:gd name="T83" fmla="*/ 138 h 3873"/>
              <a:gd name="T84" fmla="*/ 1600 w 2753"/>
              <a:gd name="T85" fmla="*/ 22 h 3873"/>
              <a:gd name="T86" fmla="*/ 1671 w 2753"/>
              <a:gd name="T87" fmla="*/ 108 h 3873"/>
              <a:gd name="T88" fmla="*/ 1649 w 2753"/>
              <a:gd name="T89" fmla="*/ 249 h 3873"/>
              <a:gd name="T90" fmla="*/ 1666 w 2753"/>
              <a:gd name="T91" fmla="*/ 408 h 3873"/>
              <a:gd name="T92" fmla="*/ 1775 w 2753"/>
              <a:gd name="T93" fmla="*/ 511 h 3873"/>
              <a:gd name="T94" fmla="*/ 1529 w 2753"/>
              <a:gd name="T95" fmla="*/ 580 h 3873"/>
              <a:gd name="T96" fmla="*/ 1239 w 2753"/>
              <a:gd name="T97" fmla="*/ 735 h 3873"/>
              <a:gd name="T98" fmla="*/ 995 w 2753"/>
              <a:gd name="T99" fmla="*/ 958 h 3873"/>
              <a:gd name="T100" fmla="*/ 871 w 2753"/>
              <a:gd name="T101" fmla="*/ 1124 h 3873"/>
              <a:gd name="T102" fmla="*/ 855 w 2753"/>
              <a:gd name="T103" fmla="*/ 1100 h 3873"/>
              <a:gd name="T104" fmla="*/ 826 w 2753"/>
              <a:gd name="T105" fmla="*/ 798 h 3873"/>
              <a:gd name="T106" fmla="*/ 837 w 2753"/>
              <a:gd name="T107" fmla="*/ 658 h 3873"/>
              <a:gd name="T108" fmla="*/ 897 w 2753"/>
              <a:gd name="T109" fmla="*/ 555 h 3873"/>
              <a:gd name="T110" fmla="*/ 704 w 2753"/>
              <a:gd name="T111" fmla="*/ 437 h 3873"/>
              <a:gd name="T112" fmla="*/ 609 w 2753"/>
              <a:gd name="T113" fmla="*/ 320 h 3873"/>
              <a:gd name="T114" fmla="*/ 691 w 2753"/>
              <a:gd name="T115" fmla="*/ 206 h 3873"/>
              <a:gd name="T116" fmla="*/ 886 w 2753"/>
              <a:gd name="T117" fmla="*/ 251 h 3873"/>
              <a:gd name="T118" fmla="*/ 1144 w 2753"/>
              <a:gd name="T119" fmla="*/ 375 h 3873"/>
              <a:gd name="T120" fmla="*/ 1115 w 2753"/>
              <a:gd name="T121" fmla="*/ 189 h 3873"/>
              <a:gd name="T122" fmla="*/ 1120 w 2753"/>
              <a:gd name="T123" fmla="*/ 38 h 3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53" h="3873">
                <a:moveTo>
                  <a:pt x="2122" y="555"/>
                </a:moveTo>
                <a:lnTo>
                  <a:pt x="2180" y="557"/>
                </a:lnTo>
                <a:lnTo>
                  <a:pt x="2231" y="560"/>
                </a:lnTo>
                <a:lnTo>
                  <a:pt x="2275" y="568"/>
                </a:lnTo>
                <a:lnTo>
                  <a:pt x="2311" y="580"/>
                </a:lnTo>
                <a:lnTo>
                  <a:pt x="2346" y="598"/>
                </a:lnTo>
                <a:lnTo>
                  <a:pt x="2375" y="626"/>
                </a:lnTo>
                <a:lnTo>
                  <a:pt x="2399" y="658"/>
                </a:lnTo>
                <a:lnTo>
                  <a:pt x="2419" y="695"/>
                </a:lnTo>
                <a:lnTo>
                  <a:pt x="2433" y="735"/>
                </a:lnTo>
                <a:lnTo>
                  <a:pt x="2442" y="777"/>
                </a:lnTo>
                <a:lnTo>
                  <a:pt x="2444" y="820"/>
                </a:lnTo>
                <a:lnTo>
                  <a:pt x="2440" y="864"/>
                </a:lnTo>
                <a:lnTo>
                  <a:pt x="2431" y="908"/>
                </a:lnTo>
                <a:lnTo>
                  <a:pt x="2415" y="948"/>
                </a:lnTo>
                <a:lnTo>
                  <a:pt x="2391" y="984"/>
                </a:lnTo>
                <a:lnTo>
                  <a:pt x="2364" y="1013"/>
                </a:lnTo>
                <a:lnTo>
                  <a:pt x="2331" y="1037"/>
                </a:lnTo>
                <a:lnTo>
                  <a:pt x="2293" y="1057"/>
                </a:lnTo>
                <a:lnTo>
                  <a:pt x="2253" y="1073"/>
                </a:lnTo>
                <a:lnTo>
                  <a:pt x="2211" y="1086"/>
                </a:lnTo>
                <a:lnTo>
                  <a:pt x="2166" y="1098"/>
                </a:lnTo>
                <a:lnTo>
                  <a:pt x="2122" y="1111"/>
                </a:lnTo>
                <a:lnTo>
                  <a:pt x="2079" y="1124"/>
                </a:lnTo>
                <a:lnTo>
                  <a:pt x="2037" y="1138"/>
                </a:lnTo>
                <a:lnTo>
                  <a:pt x="1999" y="1157"/>
                </a:lnTo>
                <a:lnTo>
                  <a:pt x="1962" y="1178"/>
                </a:lnTo>
                <a:lnTo>
                  <a:pt x="1931" y="1204"/>
                </a:lnTo>
                <a:lnTo>
                  <a:pt x="1935" y="1235"/>
                </a:lnTo>
                <a:lnTo>
                  <a:pt x="1946" y="1260"/>
                </a:lnTo>
                <a:lnTo>
                  <a:pt x="1959" y="1282"/>
                </a:lnTo>
                <a:lnTo>
                  <a:pt x="1977" y="1302"/>
                </a:lnTo>
                <a:lnTo>
                  <a:pt x="1997" y="1318"/>
                </a:lnTo>
                <a:lnTo>
                  <a:pt x="2019" y="1333"/>
                </a:lnTo>
                <a:lnTo>
                  <a:pt x="2039" y="1346"/>
                </a:lnTo>
                <a:lnTo>
                  <a:pt x="2060" y="1360"/>
                </a:lnTo>
                <a:lnTo>
                  <a:pt x="2159" y="1433"/>
                </a:lnTo>
                <a:lnTo>
                  <a:pt x="2248" y="1509"/>
                </a:lnTo>
                <a:lnTo>
                  <a:pt x="2328" y="1588"/>
                </a:lnTo>
                <a:lnTo>
                  <a:pt x="2400" y="1671"/>
                </a:lnTo>
                <a:lnTo>
                  <a:pt x="2464" y="1757"/>
                </a:lnTo>
                <a:lnTo>
                  <a:pt x="2522" y="1844"/>
                </a:lnTo>
                <a:lnTo>
                  <a:pt x="2571" y="1933"/>
                </a:lnTo>
                <a:lnTo>
                  <a:pt x="2613" y="2026"/>
                </a:lnTo>
                <a:lnTo>
                  <a:pt x="2649" y="2118"/>
                </a:lnTo>
                <a:lnTo>
                  <a:pt x="2679" y="2211"/>
                </a:lnTo>
                <a:lnTo>
                  <a:pt x="2704" y="2304"/>
                </a:lnTo>
                <a:lnTo>
                  <a:pt x="2722" y="2398"/>
                </a:lnTo>
                <a:lnTo>
                  <a:pt x="2737" y="2493"/>
                </a:lnTo>
                <a:lnTo>
                  <a:pt x="2746" y="2586"/>
                </a:lnTo>
                <a:lnTo>
                  <a:pt x="2751" y="2677"/>
                </a:lnTo>
                <a:lnTo>
                  <a:pt x="2753" y="2768"/>
                </a:lnTo>
                <a:lnTo>
                  <a:pt x="2751" y="2857"/>
                </a:lnTo>
                <a:lnTo>
                  <a:pt x="2746" y="2942"/>
                </a:lnTo>
                <a:lnTo>
                  <a:pt x="2739" y="3028"/>
                </a:lnTo>
                <a:lnTo>
                  <a:pt x="2728" y="3108"/>
                </a:lnTo>
                <a:lnTo>
                  <a:pt x="2715" y="3186"/>
                </a:lnTo>
                <a:lnTo>
                  <a:pt x="2702" y="3260"/>
                </a:lnTo>
                <a:lnTo>
                  <a:pt x="2688" y="3331"/>
                </a:lnTo>
                <a:lnTo>
                  <a:pt x="2671" y="3397"/>
                </a:lnTo>
                <a:lnTo>
                  <a:pt x="2657" y="3458"/>
                </a:lnTo>
                <a:lnTo>
                  <a:pt x="2640" y="3515"/>
                </a:lnTo>
                <a:lnTo>
                  <a:pt x="2624" y="3564"/>
                </a:lnTo>
                <a:lnTo>
                  <a:pt x="2609" y="3609"/>
                </a:lnTo>
                <a:lnTo>
                  <a:pt x="2597" y="3648"/>
                </a:lnTo>
                <a:lnTo>
                  <a:pt x="2584" y="3680"/>
                </a:lnTo>
                <a:lnTo>
                  <a:pt x="2573" y="3704"/>
                </a:lnTo>
                <a:lnTo>
                  <a:pt x="2566" y="3722"/>
                </a:lnTo>
                <a:lnTo>
                  <a:pt x="2560" y="3733"/>
                </a:lnTo>
                <a:lnTo>
                  <a:pt x="2533" y="3764"/>
                </a:lnTo>
                <a:lnTo>
                  <a:pt x="2499" y="3789"/>
                </a:lnTo>
                <a:lnTo>
                  <a:pt x="2459" y="3811"/>
                </a:lnTo>
                <a:lnTo>
                  <a:pt x="2415" y="3829"/>
                </a:lnTo>
                <a:lnTo>
                  <a:pt x="2368" y="3844"/>
                </a:lnTo>
                <a:lnTo>
                  <a:pt x="2319" y="3855"/>
                </a:lnTo>
                <a:lnTo>
                  <a:pt x="2269" y="3862"/>
                </a:lnTo>
                <a:lnTo>
                  <a:pt x="2220" y="3868"/>
                </a:lnTo>
                <a:lnTo>
                  <a:pt x="2133" y="3873"/>
                </a:lnTo>
                <a:lnTo>
                  <a:pt x="2046" y="3873"/>
                </a:lnTo>
                <a:lnTo>
                  <a:pt x="1959" y="3868"/>
                </a:lnTo>
                <a:lnTo>
                  <a:pt x="1871" y="3855"/>
                </a:lnTo>
                <a:lnTo>
                  <a:pt x="1784" y="3838"/>
                </a:lnTo>
                <a:lnTo>
                  <a:pt x="1699" y="3818"/>
                </a:lnTo>
                <a:lnTo>
                  <a:pt x="1613" y="3795"/>
                </a:lnTo>
                <a:lnTo>
                  <a:pt x="1531" y="3768"/>
                </a:lnTo>
                <a:lnTo>
                  <a:pt x="1449" y="3737"/>
                </a:lnTo>
                <a:lnTo>
                  <a:pt x="1369" y="3704"/>
                </a:lnTo>
                <a:lnTo>
                  <a:pt x="1293" y="3669"/>
                </a:lnTo>
                <a:lnTo>
                  <a:pt x="1219" y="3635"/>
                </a:lnTo>
                <a:lnTo>
                  <a:pt x="1146" y="3597"/>
                </a:lnTo>
                <a:lnTo>
                  <a:pt x="1079" y="3560"/>
                </a:lnTo>
                <a:lnTo>
                  <a:pt x="1015" y="3524"/>
                </a:lnTo>
                <a:lnTo>
                  <a:pt x="953" y="3488"/>
                </a:lnTo>
                <a:lnTo>
                  <a:pt x="899" y="3453"/>
                </a:lnTo>
                <a:lnTo>
                  <a:pt x="846" y="3420"/>
                </a:lnTo>
                <a:lnTo>
                  <a:pt x="800" y="3389"/>
                </a:lnTo>
                <a:lnTo>
                  <a:pt x="759" y="3360"/>
                </a:lnTo>
                <a:lnTo>
                  <a:pt x="722" y="3335"/>
                </a:lnTo>
                <a:lnTo>
                  <a:pt x="693" y="3313"/>
                </a:lnTo>
                <a:lnTo>
                  <a:pt x="669" y="3297"/>
                </a:lnTo>
                <a:lnTo>
                  <a:pt x="653" y="3284"/>
                </a:lnTo>
                <a:lnTo>
                  <a:pt x="642" y="3275"/>
                </a:lnTo>
                <a:lnTo>
                  <a:pt x="640" y="3273"/>
                </a:lnTo>
                <a:lnTo>
                  <a:pt x="644" y="3277"/>
                </a:lnTo>
                <a:lnTo>
                  <a:pt x="562" y="3206"/>
                </a:lnTo>
                <a:lnTo>
                  <a:pt x="482" y="3124"/>
                </a:lnTo>
                <a:lnTo>
                  <a:pt x="402" y="3033"/>
                </a:lnTo>
                <a:lnTo>
                  <a:pt x="326" y="2935"/>
                </a:lnTo>
                <a:lnTo>
                  <a:pt x="255" y="2829"/>
                </a:lnTo>
                <a:lnTo>
                  <a:pt x="189" y="2718"/>
                </a:lnTo>
                <a:lnTo>
                  <a:pt x="131" y="2604"/>
                </a:lnTo>
                <a:lnTo>
                  <a:pt x="82" y="2484"/>
                </a:lnTo>
                <a:lnTo>
                  <a:pt x="40" y="2362"/>
                </a:lnTo>
                <a:lnTo>
                  <a:pt x="11" y="2240"/>
                </a:lnTo>
                <a:lnTo>
                  <a:pt x="0" y="2148"/>
                </a:lnTo>
                <a:lnTo>
                  <a:pt x="0" y="2057"/>
                </a:lnTo>
                <a:lnTo>
                  <a:pt x="9" y="1969"/>
                </a:lnTo>
                <a:lnTo>
                  <a:pt x="26" y="1886"/>
                </a:lnTo>
                <a:lnTo>
                  <a:pt x="51" y="1804"/>
                </a:lnTo>
                <a:lnTo>
                  <a:pt x="79" y="1729"/>
                </a:lnTo>
                <a:lnTo>
                  <a:pt x="111" y="1658"/>
                </a:lnTo>
                <a:lnTo>
                  <a:pt x="146" y="1595"/>
                </a:lnTo>
                <a:lnTo>
                  <a:pt x="180" y="1537"/>
                </a:lnTo>
                <a:lnTo>
                  <a:pt x="197" y="1513"/>
                </a:lnTo>
                <a:lnTo>
                  <a:pt x="217" y="1491"/>
                </a:lnTo>
                <a:lnTo>
                  <a:pt x="237" y="1471"/>
                </a:lnTo>
                <a:lnTo>
                  <a:pt x="259" y="1451"/>
                </a:lnTo>
                <a:lnTo>
                  <a:pt x="279" y="1429"/>
                </a:lnTo>
                <a:lnTo>
                  <a:pt x="300" y="1406"/>
                </a:lnTo>
                <a:lnTo>
                  <a:pt x="319" y="1380"/>
                </a:lnTo>
                <a:lnTo>
                  <a:pt x="335" y="1349"/>
                </a:lnTo>
                <a:lnTo>
                  <a:pt x="349" y="1313"/>
                </a:lnTo>
                <a:lnTo>
                  <a:pt x="359" y="1269"/>
                </a:lnTo>
                <a:lnTo>
                  <a:pt x="364" y="1220"/>
                </a:lnTo>
                <a:lnTo>
                  <a:pt x="368" y="1135"/>
                </a:lnTo>
                <a:lnTo>
                  <a:pt x="366" y="1058"/>
                </a:lnTo>
                <a:lnTo>
                  <a:pt x="364" y="989"/>
                </a:lnTo>
                <a:lnTo>
                  <a:pt x="360" y="929"/>
                </a:lnTo>
                <a:lnTo>
                  <a:pt x="357" y="877"/>
                </a:lnTo>
                <a:lnTo>
                  <a:pt x="353" y="831"/>
                </a:lnTo>
                <a:lnTo>
                  <a:pt x="353" y="789"/>
                </a:lnTo>
                <a:lnTo>
                  <a:pt x="355" y="755"/>
                </a:lnTo>
                <a:lnTo>
                  <a:pt x="359" y="724"/>
                </a:lnTo>
                <a:lnTo>
                  <a:pt x="369" y="698"/>
                </a:lnTo>
                <a:lnTo>
                  <a:pt x="384" y="675"/>
                </a:lnTo>
                <a:lnTo>
                  <a:pt x="406" y="653"/>
                </a:lnTo>
                <a:lnTo>
                  <a:pt x="435" y="635"/>
                </a:lnTo>
                <a:lnTo>
                  <a:pt x="473" y="617"/>
                </a:lnTo>
                <a:lnTo>
                  <a:pt x="520" y="600"/>
                </a:lnTo>
                <a:lnTo>
                  <a:pt x="559" y="591"/>
                </a:lnTo>
                <a:lnTo>
                  <a:pt x="593" y="591"/>
                </a:lnTo>
                <a:lnTo>
                  <a:pt x="624" y="598"/>
                </a:lnTo>
                <a:lnTo>
                  <a:pt x="651" y="615"/>
                </a:lnTo>
                <a:lnTo>
                  <a:pt x="677" y="635"/>
                </a:lnTo>
                <a:lnTo>
                  <a:pt x="699" y="664"/>
                </a:lnTo>
                <a:lnTo>
                  <a:pt x="717" y="697"/>
                </a:lnTo>
                <a:lnTo>
                  <a:pt x="733" y="733"/>
                </a:lnTo>
                <a:lnTo>
                  <a:pt x="748" y="775"/>
                </a:lnTo>
                <a:lnTo>
                  <a:pt x="760" y="818"/>
                </a:lnTo>
                <a:lnTo>
                  <a:pt x="769" y="866"/>
                </a:lnTo>
                <a:lnTo>
                  <a:pt x="777" y="915"/>
                </a:lnTo>
                <a:lnTo>
                  <a:pt x="782" y="964"/>
                </a:lnTo>
                <a:lnTo>
                  <a:pt x="788" y="1015"/>
                </a:lnTo>
                <a:lnTo>
                  <a:pt x="789" y="1066"/>
                </a:lnTo>
                <a:lnTo>
                  <a:pt x="791" y="1115"/>
                </a:lnTo>
                <a:lnTo>
                  <a:pt x="791" y="1164"/>
                </a:lnTo>
                <a:lnTo>
                  <a:pt x="791" y="1420"/>
                </a:lnTo>
                <a:lnTo>
                  <a:pt x="884" y="1224"/>
                </a:lnTo>
                <a:lnTo>
                  <a:pt x="942" y="1137"/>
                </a:lnTo>
                <a:lnTo>
                  <a:pt x="1008" y="1053"/>
                </a:lnTo>
                <a:lnTo>
                  <a:pt x="1080" y="969"/>
                </a:lnTo>
                <a:lnTo>
                  <a:pt x="1160" y="893"/>
                </a:lnTo>
                <a:lnTo>
                  <a:pt x="1248" y="820"/>
                </a:lnTo>
                <a:lnTo>
                  <a:pt x="1339" y="757"/>
                </a:lnTo>
                <a:lnTo>
                  <a:pt x="1433" y="700"/>
                </a:lnTo>
                <a:lnTo>
                  <a:pt x="1531" y="657"/>
                </a:lnTo>
                <a:lnTo>
                  <a:pt x="1573" y="642"/>
                </a:lnTo>
                <a:lnTo>
                  <a:pt x="1622" y="628"/>
                </a:lnTo>
                <a:lnTo>
                  <a:pt x="1679" y="613"/>
                </a:lnTo>
                <a:lnTo>
                  <a:pt x="1737" y="600"/>
                </a:lnTo>
                <a:lnTo>
                  <a:pt x="1800" y="588"/>
                </a:lnTo>
                <a:lnTo>
                  <a:pt x="1866" y="577"/>
                </a:lnTo>
                <a:lnTo>
                  <a:pt x="1931" y="568"/>
                </a:lnTo>
                <a:lnTo>
                  <a:pt x="1999" y="562"/>
                </a:lnTo>
                <a:lnTo>
                  <a:pt x="2062" y="557"/>
                </a:lnTo>
                <a:lnTo>
                  <a:pt x="2122" y="555"/>
                </a:lnTo>
                <a:close/>
                <a:moveTo>
                  <a:pt x="1200" y="0"/>
                </a:moveTo>
                <a:lnTo>
                  <a:pt x="1231" y="2"/>
                </a:lnTo>
                <a:lnTo>
                  <a:pt x="1257" y="8"/>
                </a:lnTo>
                <a:lnTo>
                  <a:pt x="1277" y="18"/>
                </a:lnTo>
                <a:lnTo>
                  <a:pt x="1291" y="31"/>
                </a:lnTo>
                <a:lnTo>
                  <a:pt x="1300" y="48"/>
                </a:lnTo>
                <a:lnTo>
                  <a:pt x="1308" y="68"/>
                </a:lnTo>
                <a:lnTo>
                  <a:pt x="1311" y="89"/>
                </a:lnTo>
                <a:lnTo>
                  <a:pt x="1315" y="111"/>
                </a:lnTo>
                <a:lnTo>
                  <a:pt x="1315" y="137"/>
                </a:lnTo>
                <a:lnTo>
                  <a:pt x="1317" y="160"/>
                </a:lnTo>
                <a:lnTo>
                  <a:pt x="1320" y="186"/>
                </a:lnTo>
                <a:lnTo>
                  <a:pt x="1324" y="208"/>
                </a:lnTo>
                <a:lnTo>
                  <a:pt x="1329" y="229"/>
                </a:lnTo>
                <a:lnTo>
                  <a:pt x="1339" y="249"/>
                </a:lnTo>
                <a:lnTo>
                  <a:pt x="1349" y="266"/>
                </a:lnTo>
                <a:lnTo>
                  <a:pt x="1364" y="278"/>
                </a:lnTo>
                <a:lnTo>
                  <a:pt x="1375" y="278"/>
                </a:lnTo>
                <a:lnTo>
                  <a:pt x="1389" y="278"/>
                </a:lnTo>
                <a:lnTo>
                  <a:pt x="1400" y="280"/>
                </a:lnTo>
                <a:lnTo>
                  <a:pt x="1420" y="246"/>
                </a:lnTo>
                <a:lnTo>
                  <a:pt x="1439" y="209"/>
                </a:lnTo>
                <a:lnTo>
                  <a:pt x="1455" y="173"/>
                </a:lnTo>
                <a:lnTo>
                  <a:pt x="1471" y="138"/>
                </a:lnTo>
                <a:lnTo>
                  <a:pt x="1489" y="104"/>
                </a:lnTo>
                <a:lnTo>
                  <a:pt x="1511" y="71"/>
                </a:lnTo>
                <a:lnTo>
                  <a:pt x="1537" y="42"/>
                </a:lnTo>
                <a:lnTo>
                  <a:pt x="1568" y="18"/>
                </a:lnTo>
                <a:lnTo>
                  <a:pt x="1600" y="22"/>
                </a:lnTo>
                <a:lnTo>
                  <a:pt x="1626" y="29"/>
                </a:lnTo>
                <a:lnTo>
                  <a:pt x="1646" y="44"/>
                </a:lnTo>
                <a:lnTo>
                  <a:pt x="1659" y="62"/>
                </a:lnTo>
                <a:lnTo>
                  <a:pt x="1668" y="82"/>
                </a:lnTo>
                <a:lnTo>
                  <a:pt x="1671" y="108"/>
                </a:lnTo>
                <a:lnTo>
                  <a:pt x="1673" y="133"/>
                </a:lnTo>
                <a:lnTo>
                  <a:pt x="1669" y="162"/>
                </a:lnTo>
                <a:lnTo>
                  <a:pt x="1664" y="191"/>
                </a:lnTo>
                <a:lnTo>
                  <a:pt x="1657" y="220"/>
                </a:lnTo>
                <a:lnTo>
                  <a:pt x="1649" y="249"/>
                </a:lnTo>
                <a:lnTo>
                  <a:pt x="1640" y="278"/>
                </a:lnTo>
                <a:lnTo>
                  <a:pt x="1633" y="304"/>
                </a:lnTo>
                <a:lnTo>
                  <a:pt x="1626" y="329"/>
                </a:lnTo>
                <a:lnTo>
                  <a:pt x="1620" y="349"/>
                </a:lnTo>
                <a:lnTo>
                  <a:pt x="1666" y="408"/>
                </a:lnTo>
                <a:lnTo>
                  <a:pt x="1717" y="458"/>
                </a:lnTo>
                <a:lnTo>
                  <a:pt x="1771" y="502"/>
                </a:lnTo>
                <a:lnTo>
                  <a:pt x="1773" y="504"/>
                </a:lnTo>
                <a:lnTo>
                  <a:pt x="1773" y="508"/>
                </a:lnTo>
                <a:lnTo>
                  <a:pt x="1775" y="511"/>
                </a:lnTo>
                <a:lnTo>
                  <a:pt x="1775" y="515"/>
                </a:lnTo>
                <a:lnTo>
                  <a:pt x="1777" y="517"/>
                </a:lnTo>
                <a:lnTo>
                  <a:pt x="1686" y="535"/>
                </a:lnTo>
                <a:lnTo>
                  <a:pt x="1604" y="557"/>
                </a:lnTo>
                <a:lnTo>
                  <a:pt x="1529" y="580"/>
                </a:lnTo>
                <a:lnTo>
                  <a:pt x="1462" y="606"/>
                </a:lnTo>
                <a:lnTo>
                  <a:pt x="1400" y="635"/>
                </a:lnTo>
                <a:lnTo>
                  <a:pt x="1342" y="666"/>
                </a:lnTo>
                <a:lnTo>
                  <a:pt x="1289" y="700"/>
                </a:lnTo>
                <a:lnTo>
                  <a:pt x="1239" y="735"/>
                </a:lnTo>
                <a:lnTo>
                  <a:pt x="1189" y="773"/>
                </a:lnTo>
                <a:lnTo>
                  <a:pt x="1140" y="813"/>
                </a:lnTo>
                <a:lnTo>
                  <a:pt x="1091" y="857"/>
                </a:lnTo>
                <a:lnTo>
                  <a:pt x="1039" y="908"/>
                </a:lnTo>
                <a:lnTo>
                  <a:pt x="995" y="958"/>
                </a:lnTo>
                <a:lnTo>
                  <a:pt x="955" y="1009"/>
                </a:lnTo>
                <a:lnTo>
                  <a:pt x="919" y="1060"/>
                </a:lnTo>
                <a:lnTo>
                  <a:pt x="880" y="1111"/>
                </a:lnTo>
                <a:lnTo>
                  <a:pt x="877" y="1115"/>
                </a:lnTo>
                <a:lnTo>
                  <a:pt x="871" y="1124"/>
                </a:lnTo>
                <a:lnTo>
                  <a:pt x="866" y="1135"/>
                </a:lnTo>
                <a:lnTo>
                  <a:pt x="860" y="1146"/>
                </a:lnTo>
                <a:lnTo>
                  <a:pt x="855" y="1153"/>
                </a:lnTo>
                <a:lnTo>
                  <a:pt x="851" y="1157"/>
                </a:lnTo>
                <a:lnTo>
                  <a:pt x="855" y="1100"/>
                </a:lnTo>
                <a:lnTo>
                  <a:pt x="855" y="1038"/>
                </a:lnTo>
                <a:lnTo>
                  <a:pt x="851" y="977"/>
                </a:lnTo>
                <a:lnTo>
                  <a:pt x="844" y="913"/>
                </a:lnTo>
                <a:lnTo>
                  <a:pt x="835" y="853"/>
                </a:lnTo>
                <a:lnTo>
                  <a:pt x="826" y="798"/>
                </a:lnTo>
                <a:lnTo>
                  <a:pt x="813" y="751"/>
                </a:lnTo>
                <a:lnTo>
                  <a:pt x="800" y="713"/>
                </a:lnTo>
                <a:lnTo>
                  <a:pt x="809" y="698"/>
                </a:lnTo>
                <a:lnTo>
                  <a:pt x="822" y="678"/>
                </a:lnTo>
                <a:lnTo>
                  <a:pt x="837" y="658"/>
                </a:lnTo>
                <a:lnTo>
                  <a:pt x="853" y="637"/>
                </a:lnTo>
                <a:lnTo>
                  <a:pt x="869" y="615"/>
                </a:lnTo>
                <a:lnTo>
                  <a:pt x="882" y="593"/>
                </a:lnTo>
                <a:lnTo>
                  <a:pt x="891" y="573"/>
                </a:lnTo>
                <a:lnTo>
                  <a:pt x="897" y="555"/>
                </a:lnTo>
                <a:lnTo>
                  <a:pt x="897" y="540"/>
                </a:lnTo>
                <a:lnTo>
                  <a:pt x="840" y="511"/>
                </a:lnTo>
                <a:lnTo>
                  <a:pt x="788" y="484"/>
                </a:lnTo>
                <a:lnTo>
                  <a:pt x="742" y="460"/>
                </a:lnTo>
                <a:lnTo>
                  <a:pt x="704" y="437"/>
                </a:lnTo>
                <a:lnTo>
                  <a:pt x="669" y="415"/>
                </a:lnTo>
                <a:lnTo>
                  <a:pt x="644" y="393"/>
                </a:lnTo>
                <a:lnTo>
                  <a:pt x="624" y="371"/>
                </a:lnTo>
                <a:lnTo>
                  <a:pt x="613" y="348"/>
                </a:lnTo>
                <a:lnTo>
                  <a:pt x="609" y="320"/>
                </a:lnTo>
                <a:lnTo>
                  <a:pt x="615" y="291"/>
                </a:lnTo>
                <a:lnTo>
                  <a:pt x="628" y="258"/>
                </a:lnTo>
                <a:lnTo>
                  <a:pt x="646" y="233"/>
                </a:lnTo>
                <a:lnTo>
                  <a:pt x="666" y="215"/>
                </a:lnTo>
                <a:lnTo>
                  <a:pt x="691" y="206"/>
                </a:lnTo>
                <a:lnTo>
                  <a:pt x="720" y="202"/>
                </a:lnTo>
                <a:lnTo>
                  <a:pt x="755" y="206"/>
                </a:lnTo>
                <a:lnTo>
                  <a:pt x="793" y="215"/>
                </a:lnTo>
                <a:lnTo>
                  <a:pt x="837" y="231"/>
                </a:lnTo>
                <a:lnTo>
                  <a:pt x="886" y="251"/>
                </a:lnTo>
                <a:lnTo>
                  <a:pt x="940" y="277"/>
                </a:lnTo>
                <a:lnTo>
                  <a:pt x="1000" y="308"/>
                </a:lnTo>
                <a:lnTo>
                  <a:pt x="1066" y="340"/>
                </a:lnTo>
                <a:lnTo>
                  <a:pt x="1137" y="378"/>
                </a:lnTo>
                <a:lnTo>
                  <a:pt x="1144" y="375"/>
                </a:lnTo>
                <a:lnTo>
                  <a:pt x="1142" y="338"/>
                </a:lnTo>
                <a:lnTo>
                  <a:pt x="1137" y="302"/>
                </a:lnTo>
                <a:lnTo>
                  <a:pt x="1129" y="264"/>
                </a:lnTo>
                <a:lnTo>
                  <a:pt x="1122" y="228"/>
                </a:lnTo>
                <a:lnTo>
                  <a:pt x="1115" y="189"/>
                </a:lnTo>
                <a:lnTo>
                  <a:pt x="1109" y="155"/>
                </a:lnTo>
                <a:lnTo>
                  <a:pt x="1106" y="120"/>
                </a:lnTo>
                <a:lnTo>
                  <a:pt x="1106" y="89"/>
                </a:lnTo>
                <a:lnTo>
                  <a:pt x="1111" y="62"/>
                </a:lnTo>
                <a:lnTo>
                  <a:pt x="1120" y="38"/>
                </a:lnTo>
                <a:lnTo>
                  <a:pt x="1137" y="18"/>
                </a:lnTo>
                <a:lnTo>
                  <a:pt x="1160" y="4"/>
                </a:lnTo>
                <a:lnTo>
                  <a:pt x="12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1" name="Freeform 9">
            <a:extLst>
              <a:ext uri="{FF2B5EF4-FFF2-40B4-BE49-F238E27FC236}">
                <a16:creationId xmlns:a16="http://schemas.microsoft.com/office/drawing/2014/main" id="{978F5D02-DE6F-4E46-851E-1C2B3C764E12}"/>
              </a:ext>
            </a:extLst>
          </p:cNvPr>
          <p:cNvSpPr>
            <a:spLocks noEditPoints="1"/>
          </p:cNvSpPr>
          <p:nvPr/>
        </p:nvSpPr>
        <p:spPr bwMode="auto">
          <a:xfrm>
            <a:off x="5417841" y="2739662"/>
            <a:ext cx="508749" cy="356790"/>
          </a:xfrm>
          <a:custGeom>
            <a:avLst/>
            <a:gdLst>
              <a:gd name="T0" fmla="*/ 1182 w 4436"/>
              <a:gd name="T1" fmla="*/ 1064 h 3111"/>
              <a:gd name="T2" fmla="*/ 1302 w 4436"/>
              <a:gd name="T3" fmla="*/ 1351 h 3111"/>
              <a:gd name="T4" fmla="*/ 1236 w 4436"/>
              <a:gd name="T5" fmla="*/ 1649 h 3111"/>
              <a:gd name="T6" fmla="*/ 976 w 4436"/>
              <a:gd name="T7" fmla="*/ 1793 h 3111"/>
              <a:gd name="T8" fmla="*/ 702 w 4436"/>
              <a:gd name="T9" fmla="*/ 1633 h 3111"/>
              <a:gd name="T10" fmla="*/ 611 w 4436"/>
              <a:gd name="T11" fmla="*/ 1300 h 3111"/>
              <a:gd name="T12" fmla="*/ 744 w 4436"/>
              <a:gd name="T13" fmla="*/ 1027 h 3111"/>
              <a:gd name="T14" fmla="*/ 3564 w 4436"/>
              <a:gd name="T15" fmla="*/ 958 h 3111"/>
              <a:gd name="T16" fmla="*/ 3798 w 4436"/>
              <a:gd name="T17" fmla="*/ 1113 h 3111"/>
              <a:gd name="T18" fmla="*/ 3851 w 4436"/>
              <a:gd name="T19" fmla="*/ 1396 h 3111"/>
              <a:gd name="T20" fmla="*/ 3749 w 4436"/>
              <a:gd name="T21" fmla="*/ 1671 h 3111"/>
              <a:gd name="T22" fmla="*/ 3520 w 4436"/>
              <a:gd name="T23" fmla="*/ 1795 h 3111"/>
              <a:gd name="T24" fmla="*/ 3235 w 4436"/>
              <a:gd name="T25" fmla="*/ 1644 h 3111"/>
              <a:gd name="T26" fmla="*/ 3167 w 4436"/>
              <a:gd name="T27" fmla="*/ 1302 h 3111"/>
              <a:gd name="T28" fmla="*/ 3325 w 4436"/>
              <a:gd name="T29" fmla="*/ 1027 h 3111"/>
              <a:gd name="T30" fmla="*/ 2318 w 4436"/>
              <a:gd name="T31" fmla="*/ 2 h 3111"/>
              <a:gd name="T32" fmla="*/ 2613 w 4436"/>
              <a:gd name="T33" fmla="*/ 102 h 3111"/>
              <a:gd name="T34" fmla="*/ 2871 w 4436"/>
              <a:gd name="T35" fmla="*/ 233 h 3111"/>
              <a:gd name="T36" fmla="*/ 3215 w 4436"/>
              <a:gd name="T37" fmla="*/ 218 h 3111"/>
              <a:gd name="T38" fmla="*/ 3642 w 4436"/>
              <a:gd name="T39" fmla="*/ 153 h 3111"/>
              <a:gd name="T40" fmla="*/ 4082 w 4436"/>
              <a:gd name="T41" fmla="*/ 240 h 3111"/>
              <a:gd name="T42" fmla="*/ 4364 w 4436"/>
              <a:gd name="T43" fmla="*/ 467 h 3111"/>
              <a:gd name="T44" fmla="*/ 4418 w 4436"/>
              <a:gd name="T45" fmla="*/ 884 h 3111"/>
              <a:gd name="T46" fmla="*/ 4222 w 4436"/>
              <a:gd name="T47" fmla="*/ 1284 h 3111"/>
              <a:gd name="T48" fmla="*/ 3955 w 4436"/>
              <a:gd name="T49" fmla="*/ 1565 h 3111"/>
              <a:gd name="T50" fmla="*/ 3944 w 4436"/>
              <a:gd name="T51" fmla="*/ 1400 h 3111"/>
              <a:gd name="T52" fmla="*/ 3880 w 4436"/>
              <a:gd name="T53" fmla="*/ 1027 h 3111"/>
              <a:gd name="T54" fmla="*/ 4071 w 4436"/>
              <a:gd name="T55" fmla="*/ 1022 h 3111"/>
              <a:gd name="T56" fmla="*/ 4236 w 4436"/>
              <a:gd name="T57" fmla="*/ 831 h 3111"/>
              <a:gd name="T58" fmla="*/ 4167 w 4436"/>
              <a:gd name="T59" fmla="*/ 562 h 3111"/>
              <a:gd name="T60" fmla="*/ 3938 w 4436"/>
              <a:gd name="T61" fmla="*/ 438 h 3111"/>
              <a:gd name="T62" fmla="*/ 3584 w 4436"/>
              <a:gd name="T63" fmla="*/ 431 h 3111"/>
              <a:gd name="T64" fmla="*/ 3165 w 4436"/>
              <a:gd name="T65" fmla="*/ 582 h 3111"/>
              <a:gd name="T66" fmla="*/ 2933 w 4436"/>
              <a:gd name="T67" fmla="*/ 918 h 3111"/>
              <a:gd name="T68" fmla="*/ 2865 w 4436"/>
              <a:gd name="T69" fmla="*/ 1396 h 3111"/>
              <a:gd name="T70" fmla="*/ 2738 w 4436"/>
              <a:gd name="T71" fmla="*/ 1847 h 3111"/>
              <a:gd name="T72" fmla="*/ 2513 w 4436"/>
              <a:gd name="T73" fmla="*/ 2264 h 3111"/>
              <a:gd name="T74" fmla="*/ 2347 w 4436"/>
              <a:gd name="T75" fmla="*/ 2738 h 3111"/>
              <a:gd name="T76" fmla="*/ 2309 w 4436"/>
              <a:gd name="T77" fmla="*/ 3084 h 3111"/>
              <a:gd name="T78" fmla="*/ 2198 w 4436"/>
              <a:gd name="T79" fmla="*/ 3104 h 3111"/>
              <a:gd name="T80" fmla="*/ 2155 w 4436"/>
              <a:gd name="T81" fmla="*/ 2942 h 3111"/>
              <a:gd name="T82" fmla="*/ 2029 w 4436"/>
              <a:gd name="T83" fmla="*/ 2424 h 3111"/>
              <a:gd name="T84" fmla="*/ 1798 w 4436"/>
              <a:gd name="T85" fmla="*/ 2005 h 3111"/>
              <a:gd name="T86" fmla="*/ 1615 w 4436"/>
              <a:gd name="T87" fmla="*/ 1584 h 3111"/>
              <a:gd name="T88" fmla="*/ 1542 w 4436"/>
              <a:gd name="T89" fmla="*/ 1105 h 3111"/>
              <a:gd name="T90" fmla="*/ 1407 w 4436"/>
              <a:gd name="T91" fmla="*/ 691 h 3111"/>
              <a:gd name="T92" fmla="*/ 1093 w 4436"/>
              <a:gd name="T93" fmla="*/ 475 h 3111"/>
              <a:gd name="T94" fmla="*/ 640 w 4436"/>
              <a:gd name="T95" fmla="*/ 424 h 3111"/>
              <a:gd name="T96" fmla="*/ 360 w 4436"/>
              <a:gd name="T97" fmla="*/ 509 h 3111"/>
              <a:gd name="T98" fmla="*/ 191 w 4436"/>
              <a:gd name="T99" fmla="*/ 715 h 3111"/>
              <a:gd name="T100" fmla="*/ 260 w 4436"/>
              <a:gd name="T101" fmla="*/ 965 h 3111"/>
              <a:gd name="T102" fmla="*/ 451 w 4436"/>
              <a:gd name="T103" fmla="*/ 1044 h 3111"/>
              <a:gd name="T104" fmla="*/ 513 w 4436"/>
              <a:gd name="T105" fmla="*/ 1213 h 3111"/>
              <a:gd name="T106" fmla="*/ 547 w 4436"/>
              <a:gd name="T107" fmla="*/ 1607 h 3111"/>
              <a:gd name="T108" fmla="*/ 204 w 4436"/>
              <a:gd name="T109" fmla="*/ 1264 h 3111"/>
              <a:gd name="T110" fmla="*/ 16 w 4436"/>
              <a:gd name="T111" fmla="*/ 889 h 3111"/>
              <a:gd name="T112" fmla="*/ 69 w 4436"/>
              <a:gd name="T113" fmla="*/ 493 h 3111"/>
              <a:gd name="T114" fmla="*/ 371 w 4436"/>
              <a:gd name="T115" fmla="*/ 240 h 3111"/>
              <a:gd name="T116" fmla="*/ 815 w 4436"/>
              <a:gd name="T117" fmla="*/ 145 h 3111"/>
              <a:gd name="T118" fmla="*/ 1333 w 4436"/>
              <a:gd name="T119" fmla="*/ 215 h 3111"/>
              <a:gd name="T120" fmla="*/ 1669 w 4436"/>
              <a:gd name="T121" fmla="*/ 235 h 3111"/>
              <a:gd name="T122" fmla="*/ 1876 w 4436"/>
              <a:gd name="T123" fmla="*/ 115 h 3111"/>
              <a:gd name="T124" fmla="*/ 2125 w 4436"/>
              <a:gd name="T125" fmla="*/ 9 h 3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36" h="3111">
                <a:moveTo>
                  <a:pt x="951" y="956"/>
                </a:moveTo>
                <a:lnTo>
                  <a:pt x="1005" y="964"/>
                </a:lnTo>
                <a:lnTo>
                  <a:pt x="1056" y="978"/>
                </a:lnTo>
                <a:lnTo>
                  <a:pt x="1104" y="1002"/>
                </a:lnTo>
                <a:lnTo>
                  <a:pt x="1144" y="1029"/>
                </a:lnTo>
                <a:lnTo>
                  <a:pt x="1182" y="1064"/>
                </a:lnTo>
                <a:lnTo>
                  <a:pt x="1213" y="1104"/>
                </a:lnTo>
                <a:lnTo>
                  <a:pt x="1240" y="1147"/>
                </a:lnTo>
                <a:lnTo>
                  <a:pt x="1264" y="1196"/>
                </a:lnTo>
                <a:lnTo>
                  <a:pt x="1282" y="1245"/>
                </a:lnTo>
                <a:lnTo>
                  <a:pt x="1295" y="1298"/>
                </a:lnTo>
                <a:lnTo>
                  <a:pt x="1302" y="1351"/>
                </a:lnTo>
                <a:lnTo>
                  <a:pt x="1304" y="1404"/>
                </a:lnTo>
                <a:lnTo>
                  <a:pt x="1302" y="1458"/>
                </a:lnTo>
                <a:lnTo>
                  <a:pt x="1293" y="1509"/>
                </a:lnTo>
                <a:lnTo>
                  <a:pt x="1280" y="1560"/>
                </a:lnTo>
                <a:lnTo>
                  <a:pt x="1262" y="1605"/>
                </a:lnTo>
                <a:lnTo>
                  <a:pt x="1236" y="1649"/>
                </a:lnTo>
                <a:lnTo>
                  <a:pt x="1207" y="1689"/>
                </a:lnTo>
                <a:lnTo>
                  <a:pt x="1173" y="1724"/>
                </a:lnTo>
                <a:lnTo>
                  <a:pt x="1131" y="1751"/>
                </a:lnTo>
                <a:lnTo>
                  <a:pt x="1084" y="1773"/>
                </a:lnTo>
                <a:lnTo>
                  <a:pt x="1033" y="1787"/>
                </a:lnTo>
                <a:lnTo>
                  <a:pt x="976" y="1793"/>
                </a:lnTo>
                <a:lnTo>
                  <a:pt x="922" y="1785"/>
                </a:lnTo>
                <a:lnTo>
                  <a:pt x="871" y="1771"/>
                </a:lnTo>
                <a:lnTo>
                  <a:pt x="822" y="1747"/>
                </a:lnTo>
                <a:lnTo>
                  <a:pt x="778" y="1715"/>
                </a:lnTo>
                <a:lnTo>
                  <a:pt x="738" y="1676"/>
                </a:lnTo>
                <a:lnTo>
                  <a:pt x="702" y="1633"/>
                </a:lnTo>
                <a:lnTo>
                  <a:pt x="671" y="1584"/>
                </a:lnTo>
                <a:lnTo>
                  <a:pt x="645" y="1531"/>
                </a:lnTo>
                <a:lnTo>
                  <a:pt x="627" y="1475"/>
                </a:lnTo>
                <a:lnTo>
                  <a:pt x="615" y="1418"/>
                </a:lnTo>
                <a:lnTo>
                  <a:pt x="609" y="1360"/>
                </a:lnTo>
                <a:lnTo>
                  <a:pt x="611" y="1300"/>
                </a:lnTo>
                <a:lnTo>
                  <a:pt x="620" y="1244"/>
                </a:lnTo>
                <a:lnTo>
                  <a:pt x="636" y="1185"/>
                </a:lnTo>
                <a:lnTo>
                  <a:pt x="656" y="1135"/>
                </a:lnTo>
                <a:lnTo>
                  <a:pt x="680" y="1093"/>
                </a:lnTo>
                <a:lnTo>
                  <a:pt x="709" y="1056"/>
                </a:lnTo>
                <a:lnTo>
                  <a:pt x="744" y="1027"/>
                </a:lnTo>
                <a:lnTo>
                  <a:pt x="785" y="1002"/>
                </a:lnTo>
                <a:lnTo>
                  <a:pt x="835" y="978"/>
                </a:lnTo>
                <a:lnTo>
                  <a:pt x="893" y="960"/>
                </a:lnTo>
                <a:lnTo>
                  <a:pt x="951" y="956"/>
                </a:lnTo>
                <a:close/>
                <a:moveTo>
                  <a:pt x="3504" y="955"/>
                </a:moveTo>
                <a:lnTo>
                  <a:pt x="3564" y="958"/>
                </a:lnTo>
                <a:lnTo>
                  <a:pt x="3616" y="969"/>
                </a:lnTo>
                <a:lnTo>
                  <a:pt x="3664" y="987"/>
                </a:lnTo>
                <a:lnTo>
                  <a:pt x="3705" y="1011"/>
                </a:lnTo>
                <a:lnTo>
                  <a:pt x="3742" y="1040"/>
                </a:lnTo>
                <a:lnTo>
                  <a:pt x="3773" y="1075"/>
                </a:lnTo>
                <a:lnTo>
                  <a:pt x="3798" y="1113"/>
                </a:lnTo>
                <a:lnTo>
                  <a:pt x="3818" y="1155"/>
                </a:lnTo>
                <a:lnTo>
                  <a:pt x="3835" y="1200"/>
                </a:lnTo>
                <a:lnTo>
                  <a:pt x="3845" y="1247"/>
                </a:lnTo>
                <a:lnTo>
                  <a:pt x="3853" y="1296"/>
                </a:lnTo>
                <a:lnTo>
                  <a:pt x="3853" y="1347"/>
                </a:lnTo>
                <a:lnTo>
                  <a:pt x="3851" y="1396"/>
                </a:lnTo>
                <a:lnTo>
                  <a:pt x="3844" y="1447"/>
                </a:lnTo>
                <a:lnTo>
                  <a:pt x="3833" y="1496"/>
                </a:lnTo>
                <a:lnTo>
                  <a:pt x="3818" y="1544"/>
                </a:lnTo>
                <a:lnTo>
                  <a:pt x="3798" y="1589"/>
                </a:lnTo>
                <a:lnTo>
                  <a:pt x="3775" y="1633"/>
                </a:lnTo>
                <a:lnTo>
                  <a:pt x="3749" y="1671"/>
                </a:lnTo>
                <a:lnTo>
                  <a:pt x="3718" y="1705"/>
                </a:lnTo>
                <a:lnTo>
                  <a:pt x="3685" y="1736"/>
                </a:lnTo>
                <a:lnTo>
                  <a:pt x="3649" y="1760"/>
                </a:lnTo>
                <a:lnTo>
                  <a:pt x="3609" y="1778"/>
                </a:lnTo>
                <a:lnTo>
                  <a:pt x="3565" y="1791"/>
                </a:lnTo>
                <a:lnTo>
                  <a:pt x="3520" y="1795"/>
                </a:lnTo>
                <a:lnTo>
                  <a:pt x="3473" y="1791"/>
                </a:lnTo>
                <a:lnTo>
                  <a:pt x="3413" y="1776"/>
                </a:lnTo>
                <a:lnTo>
                  <a:pt x="3360" y="1755"/>
                </a:lnTo>
                <a:lnTo>
                  <a:pt x="3313" y="1724"/>
                </a:lnTo>
                <a:lnTo>
                  <a:pt x="3271" y="1687"/>
                </a:lnTo>
                <a:lnTo>
                  <a:pt x="3235" y="1644"/>
                </a:lnTo>
                <a:lnTo>
                  <a:pt x="3205" y="1596"/>
                </a:lnTo>
                <a:lnTo>
                  <a:pt x="3184" y="1544"/>
                </a:lnTo>
                <a:lnTo>
                  <a:pt x="3169" y="1487"/>
                </a:lnTo>
                <a:lnTo>
                  <a:pt x="3160" y="1427"/>
                </a:lnTo>
                <a:lnTo>
                  <a:pt x="3160" y="1365"/>
                </a:lnTo>
                <a:lnTo>
                  <a:pt x="3167" y="1302"/>
                </a:lnTo>
                <a:lnTo>
                  <a:pt x="3184" y="1238"/>
                </a:lnTo>
                <a:lnTo>
                  <a:pt x="3207" y="1175"/>
                </a:lnTo>
                <a:lnTo>
                  <a:pt x="3233" y="1127"/>
                </a:lnTo>
                <a:lnTo>
                  <a:pt x="3260" y="1087"/>
                </a:lnTo>
                <a:lnTo>
                  <a:pt x="3291" y="1053"/>
                </a:lnTo>
                <a:lnTo>
                  <a:pt x="3325" y="1027"/>
                </a:lnTo>
                <a:lnTo>
                  <a:pt x="3362" y="1004"/>
                </a:lnTo>
                <a:lnTo>
                  <a:pt x="3405" y="985"/>
                </a:lnTo>
                <a:lnTo>
                  <a:pt x="3451" y="969"/>
                </a:lnTo>
                <a:lnTo>
                  <a:pt x="3504" y="955"/>
                </a:lnTo>
                <a:close/>
                <a:moveTo>
                  <a:pt x="2253" y="0"/>
                </a:moveTo>
                <a:lnTo>
                  <a:pt x="2318" y="2"/>
                </a:lnTo>
                <a:lnTo>
                  <a:pt x="2378" y="9"/>
                </a:lnTo>
                <a:lnTo>
                  <a:pt x="2433" y="22"/>
                </a:lnTo>
                <a:lnTo>
                  <a:pt x="2482" y="38"/>
                </a:lnTo>
                <a:lnTo>
                  <a:pt x="2529" y="58"/>
                </a:lnTo>
                <a:lnTo>
                  <a:pt x="2571" y="80"/>
                </a:lnTo>
                <a:lnTo>
                  <a:pt x="2613" y="102"/>
                </a:lnTo>
                <a:lnTo>
                  <a:pt x="2653" y="127"/>
                </a:lnTo>
                <a:lnTo>
                  <a:pt x="2693" y="151"/>
                </a:lnTo>
                <a:lnTo>
                  <a:pt x="2735" y="175"/>
                </a:lnTo>
                <a:lnTo>
                  <a:pt x="2776" y="196"/>
                </a:lnTo>
                <a:lnTo>
                  <a:pt x="2822" y="216"/>
                </a:lnTo>
                <a:lnTo>
                  <a:pt x="2871" y="233"/>
                </a:lnTo>
                <a:lnTo>
                  <a:pt x="2924" y="247"/>
                </a:lnTo>
                <a:lnTo>
                  <a:pt x="2982" y="255"/>
                </a:lnTo>
                <a:lnTo>
                  <a:pt x="3042" y="253"/>
                </a:lnTo>
                <a:lnTo>
                  <a:pt x="3100" y="245"/>
                </a:lnTo>
                <a:lnTo>
                  <a:pt x="3158" y="233"/>
                </a:lnTo>
                <a:lnTo>
                  <a:pt x="3215" y="218"/>
                </a:lnTo>
                <a:lnTo>
                  <a:pt x="3267" y="204"/>
                </a:lnTo>
                <a:lnTo>
                  <a:pt x="3316" y="191"/>
                </a:lnTo>
                <a:lnTo>
                  <a:pt x="3393" y="175"/>
                </a:lnTo>
                <a:lnTo>
                  <a:pt x="3473" y="162"/>
                </a:lnTo>
                <a:lnTo>
                  <a:pt x="3556" y="155"/>
                </a:lnTo>
                <a:lnTo>
                  <a:pt x="3642" y="153"/>
                </a:lnTo>
                <a:lnTo>
                  <a:pt x="3727" y="156"/>
                </a:lnTo>
                <a:lnTo>
                  <a:pt x="3809" y="164"/>
                </a:lnTo>
                <a:lnTo>
                  <a:pt x="3887" y="176"/>
                </a:lnTo>
                <a:lnTo>
                  <a:pt x="3960" y="195"/>
                </a:lnTo>
                <a:lnTo>
                  <a:pt x="4022" y="216"/>
                </a:lnTo>
                <a:lnTo>
                  <a:pt x="4082" y="240"/>
                </a:lnTo>
                <a:lnTo>
                  <a:pt x="4138" y="269"/>
                </a:lnTo>
                <a:lnTo>
                  <a:pt x="4193" y="300"/>
                </a:lnTo>
                <a:lnTo>
                  <a:pt x="4244" y="335"/>
                </a:lnTo>
                <a:lnTo>
                  <a:pt x="4289" y="375"/>
                </a:lnTo>
                <a:lnTo>
                  <a:pt x="4329" y="418"/>
                </a:lnTo>
                <a:lnTo>
                  <a:pt x="4364" y="467"/>
                </a:lnTo>
                <a:lnTo>
                  <a:pt x="4398" y="533"/>
                </a:lnTo>
                <a:lnTo>
                  <a:pt x="4420" y="602"/>
                </a:lnTo>
                <a:lnTo>
                  <a:pt x="4433" y="671"/>
                </a:lnTo>
                <a:lnTo>
                  <a:pt x="4436" y="742"/>
                </a:lnTo>
                <a:lnTo>
                  <a:pt x="4431" y="813"/>
                </a:lnTo>
                <a:lnTo>
                  <a:pt x="4418" y="884"/>
                </a:lnTo>
                <a:lnTo>
                  <a:pt x="4398" y="955"/>
                </a:lnTo>
                <a:lnTo>
                  <a:pt x="4371" y="1024"/>
                </a:lnTo>
                <a:lnTo>
                  <a:pt x="4340" y="1091"/>
                </a:lnTo>
                <a:lnTo>
                  <a:pt x="4304" y="1158"/>
                </a:lnTo>
                <a:lnTo>
                  <a:pt x="4265" y="1222"/>
                </a:lnTo>
                <a:lnTo>
                  <a:pt x="4222" y="1284"/>
                </a:lnTo>
                <a:lnTo>
                  <a:pt x="4178" y="1342"/>
                </a:lnTo>
                <a:lnTo>
                  <a:pt x="4133" y="1396"/>
                </a:lnTo>
                <a:lnTo>
                  <a:pt x="4087" y="1445"/>
                </a:lnTo>
                <a:lnTo>
                  <a:pt x="4042" y="1491"/>
                </a:lnTo>
                <a:lnTo>
                  <a:pt x="3996" y="1531"/>
                </a:lnTo>
                <a:lnTo>
                  <a:pt x="3955" y="1565"/>
                </a:lnTo>
                <a:lnTo>
                  <a:pt x="3916" y="1595"/>
                </a:lnTo>
                <a:lnTo>
                  <a:pt x="3904" y="1595"/>
                </a:lnTo>
                <a:lnTo>
                  <a:pt x="3904" y="1591"/>
                </a:lnTo>
                <a:lnTo>
                  <a:pt x="3924" y="1531"/>
                </a:lnTo>
                <a:lnTo>
                  <a:pt x="3936" y="1467"/>
                </a:lnTo>
                <a:lnTo>
                  <a:pt x="3944" y="1400"/>
                </a:lnTo>
                <a:lnTo>
                  <a:pt x="3944" y="1333"/>
                </a:lnTo>
                <a:lnTo>
                  <a:pt x="3940" y="1265"/>
                </a:lnTo>
                <a:lnTo>
                  <a:pt x="3933" y="1200"/>
                </a:lnTo>
                <a:lnTo>
                  <a:pt x="3918" y="1138"/>
                </a:lnTo>
                <a:lnTo>
                  <a:pt x="3902" y="1080"/>
                </a:lnTo>
                <a:lnTo>
                  <a:pt x="3880" y="1027"/>
                </a:lnTo>
                <a:lnTo>
                  <a:pt x="3880" y="1024"/>
                </a:lnTo>
                <a:lnTo>
                  <a:pt x="3916" y="1025"/>
                </a:lnTo>
                <a:lnTo>
                  <a:pt x="3955" y="1027"/>
                </a:lnTo>
                <a:lnTo>
                  <a:pt x="3993" y="1027"/>
                </a:lnTo>
                <a:lnTo>
                  <a:pt x="4033" y="1025"/>
                </a:lnTo>
                <a:lnTo>
                  <a:pt x="4071" y="1022"/>
                </a:lnTo>
                <a:lnTo>
                  <a:pt x="4107" y="1016"/>
                </a:lnTo>
                <a:lnTo>
                  <a:pt x="4140" y="1005"/>
                </a:lnTo>
                <a:lnTo>
                  <a:pt x="4171" y="993"/>
                </a:lnTo>
                <a:lnTo>
                  <a:pt x="4195" y="976"/>
                </a:lnTo>
                <a:lnTo>
                  <a:pt x="4213" y="955"/>
                </a:lnTo>
                <a:lnTo>
                  <a:pt x="4236" y="831"/>
                </a:lnTo>
                <a:lnTo>
                  <a:pt x="4242" y="775"/>
                </a:lnTo>
                <a:lnTo>
                  <a:pt x="4240" y="724"/>
                </a:lnTo>
                <a:lnTo>
                  <a:pt x="4231" y="676"/>
                </a:lnTo>
                <a:lnTo>
                  <a:pt x="4215" y="635"/>
                </a:lnTo>
                <a:lnTo>
                  <a:pt x="4193" y="596"/>
                </a:lnTo>
                <a:lnTo>
                  <a:pt x="4167" y="562"/>
                </a:lnTo>
                <a:lnTo>
                  <a:pt x="4136" y="533"/>
                </a:lnTo>
                <a:lnTo>
                  <a:pt x="4102" y="505"/>
                </a:lnTo>
                <a:lnTo>
                  <a:pt x="4065" y="484"/>
                </a:lnTo>
                <a:lnTo>
                  <a:pt x="4027" y="465"/>
                </a:lnTo>
                <a:lnTo>
                  <a:pt x="3987" y="451"/>
                </a:lnTo>
                <a:lnTo>
                  <a:pt x="3938" y="438"/>
                </a:lnTo>
                <a:lnTo>
                  <a:pt x="3884" y="427"/>
                </a:lnTo>
                <a:lnTo>
                  <a:pt x="3824" y="422"/>
                </a:lnTo>
                <a:lnTo>
                  <a:pt x="3762" y="418"/>
                </a:lnTo>
                <a:lnTo>
                  <a:pt x="3700" y="418"/>
                </a:lnTo>
                <a:lnTo>
                  <a:pt x="3640" y="424"/>
                </a:lnTo>
                <a:lnTo>
                  <a:pt x="3584" y="431"/>
                </a:lnTo>
                <a:lnTo>
                  <a:pt x="3500" y="449"/>
                </a:lnTo>
                <a:lnTo>
                  <a:pt x="3424" y="467"/>
                </a:lnTo>
                <a:lnTo>
                  <a:pt x="3351" y="491"/>
                </a:lnTo>
                <a:lnTo>
                  <a:pt x="3284" y="516"/>
                </a:lnTo>
                <a:lnTo>
                  <a:pt x="3222" y="547"/>
                </a:lnTo>
                <a:lnTo>
                  <a:pt x="3165" y="582"/>
                </a:lnTo>
                <a:lnTo>
                  <a:pt x="3113" y="622"/>
                </a:lnTo>
                <a:lnTo>
                  <a:pt x="3067" y="669"/>
                </a:lnTo>
                <a:lnTo>
                  <a:pt x="3025" y="720"/>
                </a:lnTo>
                <a:lnTo>
                  <a:pt x="2989" y="780"/>
                </a:lnTo>
                <a:lnTo>
                  <a:pt x="2958" y="845"/>
                </a:lnTo>
                <a:lnTo>
                  <a:pt x="2933" y="918"/>
                </a:lnTo>
                <a:lnTo>
                  <a:pt x="2913" y="993"/>
                </a:lnTo>
                <a:lnTo>
                  <a:pt x="2900" y="1069"/>
                </a:lnTo>
                <a:lnTo>
                  <a:pt x="2889" y="1151"/>
                </a:lnTo>
                <a:lnTo>
                  <a:pt x="2882" y="1231"/>
                </a:lnTo>
                <a:lnTo>
                  <a:pt x="2875" y="1315"/>
                </a:lnTo>
                <a:lnTo>
                  <a:pt x="2865" y="1396"/>
                </a:lnTo>
                <a:lnTo>
                  <a:pt x="2856" y="1476"/>
                </a:lnTo>
                <a:lnTo>
                  <a:pt x="2844" y="1555"/>
                </a:lnTo>
                <a:lnTo>
                  <a:pt x="2827" y="1629"/>
                </a:lnTo>
                <a:lnTo>
                  <a:pt x="2804" y="1698"/>
                </a:lnTo>
                <a:lnTo>
                  <a:pt x="2773" y="1775"/>
                </a:lnTo>
                <a:lnTo>
                  <a:pt x="2738" y="1847"/>
                </a:lnTo>
                <a:lnTo>
                  <a:pt x="2702" y="1918"/>
                </a:lnTo>
                <a:lnTo>
                  <a:pt x="2664" y="1987"/>
                </a:lnTo>
                <a:lnTo>
                  <a:pt x="2625" y="2056"/>
                </a:lnTo>
                <a:lnTo>
                  <a:pt x="2587" y="2124"/>
                </a:lnTo>
                <a:lnTo>
                  <a:pt x="2549" y="2193"/>
                </a:lnTo>
                <a:lnTo>
                  <a:pt x="2513" y="2264"/>
                </a:lnTo>
                <a:lnTo>
                  <a:pt x="2476" y="2335"/>
                </a:lnTo>
                <a:lnTo>
                  <a:pt x="2444" y="2409"/>
                </a:lnTo>
                <a:lnTo>
                  <a:pt x="2415" y="2485"/>
                </a:lnTo>
                <a:lnTo>
                  <a:pt x="2387" y="2565"/>
                </a:lnTo>
                <a:lnTo>
                  <a:pt x="2365" y="2649"/>
                </a:lnTo>
                <a:lnTo>
                  <a:pt x="2347" y="2738"/>
                </a:lnTo>
                <a:lnTo>
                  <a:pt x="2336" y="2833"/>
                </a:lnTo>
                <a:lnTo>
                  <a:pt x="2331" y="2933"/>
                </a:lnTo>
                <a:lnTo>
                  <a:pt x="2333" y="3038"/>
                </a:lnTo>
                <a:lnTo>
                  <a:pt x="2324" y="3056"/>
                </a:lnTo>
                <a:lnTo>
                  <a:pt x="2316" y="3071"/>
                </a:lnTo>
                <a:lnTo>
                  <a:pt x="2309" y="3084"/>
                </a:lnTo>
                <a:lnTo>
                  <a:pt x="2300" y="3095"/>
                </a:lnTo>
                <a:lnTo>
                  <a:pt x="2287" y="3104"/>
                </a:lnTo>
                <a:lnTo>
                  <a:pt x="2269" y="3109"/>
                </a:lnTo>
                <a:lnTo>
                  <a:pt x="2244" y="3111"/>
                </a:lnTo>
                <a:lnTo>
                  <a:pt x="2218" y="3109"/>
                </a:lnTo>
                <a:lnTo>
                  <a:pt x="2198" y="3104"/>
                </a:lnTo>
                <a:lnTo>
                  <a:pt x="2184" y="3096"/>
                </a:lnTo>
                <a:lnTo>
                  <a:pt x="2173" y="3085"/>
                </a:lnTo>
                <a:lnTo>
                  <a:pt x="2165" y="3073"/>
                </a:lnTo>
                <a:lnTo>
                  <a:pt x="2160" y="3060"/>
                </a:lnTo>
                <a:lnTo>
                  <a:pt x="2156" y="3047"/>
                </a:lnTo>
                <a:lnTo>
                  <a:pt x="2155" y="2942"/>
                </a:lnTo>
                <a:lnTo>
                  <a:pt x="2147" y="2844"/>
                </a:lnTo>
                <a:lnTo>
                  <a:pt x="2133" y="2749"/>
                </a:lnTo>
                <a:lnTo>
                  <a:pt x="2115" y="2662"/>
                </a:lnTo>
                <a:lnTo>
                  <a:pt x="2089" y="2578"/>
                </a:lnTo>
                <a:lnTo>
                  <a:pt x="2062" y="2498"/>
                </a:lnTo>
                <a:lnTo>
                  <a:pt x="2029" y="2424"/>
                </a:lnTo>
                <a:lnTo>
                  <a:pt x="1995" y="2349"/>
                </a:lnTo>
                <a:lnTo>
                  <a:pt x="1956" y="2278"/>
                </a:lnTo>
                <a:lnTo>
                  <a:pt x="1918" y="2209"/>
                </a:lnTo>
                <a:lnTo>
                  <a:pt x="1878" y="2142"/>
                </a:lnTo>
                <a:lnTo>
                  <a:pt x="1838" y="2073"/>
                </a:lnTo>
                <a:lnTo>
                  <a:pt x="1798" y="2005"/>
                </a:lnTo>
                <a:lnTo>
                  <a:pt x="1760" y="1936"/>
                </a:lnTo>
                <a:lnTo>
                  <a:pt x="1724" y="1865"/>
                </a:lnTo>
                <a:lnTo>
                  <a:pt x="1687" y="1795"/>
                </a:lnTo>
                <a:lnTo>
                  <a:pt x="1656" y="1720"/>
                </a:lnTo>
                <a:lnTo>
                  <a:pt x="1633" y="1653"/>
                </a:lnTo>
                <a:lnTo>
                  <a:pt x="1615" y="1584"/>
                </a:lnTo>
                <a:lnTo>
                  <a:pt x="1600" y="1507"/>
                </a:lnTo>
                <a:lnTo>
                  <a:pt x="1587" y="1429"/>
                </a:lnTo>
                <a:lnTo>
                  <a:pt x="1575" y="1349"/>
                </a:lnTo>
                <a:lnTo>
                  <a:pt x="1565" y="1267"/>
                </a:lnTo>
                <a:lnTo>
                  <a:pt x="1555" y="1185"/>
                </a:lnTo>
                <a:lnTo>
                  <a:pt x="1542" y="1105"/>
                </a:lnTo>
                <a:lnTo>
                  <a:pt x="1529" y="1025"/>
                </a:lnTo>
                <a:lnTo>
                  <a:pt x="1515" y="949"/>
                </a:lnTo>
                <a:lnTo>
                  <a:pt x="1495" y="876"/>
                </a:lnTo>
                <a:lnTo>
                  <a:pt x="1471" y="809"/>
                </a:lnTo>
                <a:lnTo>
                  <a:pt x="1442" y="745"/>
                </a:lnTo>
                <a:lnTo>
                  <a:pt x="1407" y="691"/>
                </a:lnTo>
                <a:lnTo>
                  <a:pt x="1369" y="644"/>
                </a:lnTo>
                <a:lnTo>
                  <a:pt x="1324" y="602"/>
                </a:lnTo>
                <a:lnTo>
                  <a:pt x="1273" y="562"/>
                </a:lnTo>
                <a:lnTo>
                  <a:pt x="1216" y="529"/>
                </a:lnTo>
                <a:lnTo>
                  <a:pt x="1156" y="500"/>
                </a:lnTo>
                <a:lnTo>
                  <a:pt x="1093" y="475"/>
                </a:lnTo>
                <a:lnTo>
                  <a:pt x="1025" y="453"/>
                </a:lnTo>
                <a:lnTo>
                  <a:pt x="956" y="435"/>
                </a:lnTo>
                <a:lnTo>
                  <a:pt x="800" y="424"/>
                </a:lnTo>
                <a:lnTo>
                  <a:pt x="749" y="418"/>
                </a:lnTo>
                <a:lnTo>
                  <a:pt x="695" y="418"/>
                </a:lnTo>
                <a:lnTo>
                  <a:pt x="640" y="424"/>
                </a:lnTo>
                <a:lnTo>
                  <a:pt x="585" y="433"/>
                </a:lnTo>
                <a:lnTo>
                  <a:pt x="536" y="444"/>
                </a:lnTo>
                <a:lnTo>
                  <a:pt x="493" y="455"/>
                </a:lnTo>
                <a:lnTo>
                  <a:pt x="447" y="471"/>
                </a:lnTo>
                <a:lnTo>
                  <a:pt x="402" y="489"/>
                </a:lnTo>
                <a:lnTo>
                  <a:pt x="360" y="509"/>
                </a:lnTo>
                <a:lnTo>
                  <a:pt x="320" y="535"/>
                </a:lnTo>
                <a:lnTo>
                  <a:pt x="284" y="562"/>
                </a:lnTo>
                <a:lnTo>
                  <a:pt x="251" y="595"/>
                </a:lnTo>
                <a:lnTo>
                  <a:pt x="224" y="631"/>
                </a:lnTo>
                <a:lnTo>
                  <a:pt x="204" y="671"/>
                </a:lnTo>
                <a:lnTo>
                  <a:pt x="191" y="715"/>
                </a:lnTo>
                <a:lnTo>
                  <a:pt x="187" y="760"/>
                </a:lnTo>
                <a:lnTo>
                  <a:pt x="191" y="805"/>
                </a:lnTo>
                <a:lnTo>
                  <a:pt x="202" y="849"/>
                </a:lnTo>
                <a:lnTo>
                  <a:pt x="216" y="893"/>
                </a:lnTo>
                <a:lnTo>
                  <a:pt x="236" y="931"/>
                </a:lnTo>
                <a:lnTo>
                  <a:pt x="260" y="965"/>
                </a:lnTo>
                <a:lnTo>
                  <a:pt x="285" y="996"/>
                </a:lnTo>
                <a:lnTo>
                  <a:pt x="313" y="1020"/>
                </a:lnTo>
                <a:lnTo>
                  <a:pt x="340" y="1035"/>
                </a:lnTo>
                <a:lnTo>
                  <a:pt x="378" y="1045"/>
                </a:lnTo>
                <a:lnTo>
                  <a:pt x="415" y="1047"/>
                </a:lnTo>
                <a:lnTo>
                  <a:pt x="451" y="1044"/>
                </a:lnTo>
                <a:lnTo>
                  <a:pt x="487" y="1036"/>
                </a:lnTo>
                <a:lnTo>
                  <a:pt x="522" y="1027"/>
                </a:lnTo>
                <a:lnTo>
                  <a:pt x="555" y="1018"/>
                </a:lnTo>
                <a:lnTo>
                  <a:pt x="587" y="1011"/>
                </a:lnTo>
                <a:lnTo>
                  <a:pt x="527" y="1147"/>
                </a:lnTo>
                <a:lnTo>
                  <a:pt x="513" y="1213"/>
                </a:lnTo>
                <a:lnTo>
                  <a:pt x="505" y="1280"/>
                </a:lnTo>
                <a:lnTo>
                  <a:pt x="505" y="1349"/>
                </a:lnTo>
                <a:lnTo>
                  <a:pt x="511" y="1416"/>
                </a:lnTo>
                <a:lnTo>
                  <a:pt x="520" y="1484"/>
                </a:lnTo>
                <a:lnTo>
                  <a:pt x="533" y="1547"/>
                </a:lnTo>
                <a:lnTo>
                  <a:pt x="547" y="1607"/>
                </a:lnTo>
                <a:lnTo>
                  <a:pt x="482" y="1560"/>
                </a:lnTo>
                <a:lnTo>
                  <a:pt x="420" y="1507"/>
                </a:lnTo>
                <a:lnTo>
                  <a:pt x="360" y="1451"/>
                </a:lnTo>
                <a:lnTo>
                  <a:pt x="305" y="1391"/>
                </a:lnTo>
                <a:lnTo>
                  <a:pt x="253" y="1327"/>
                </a:lnTo>
                <a:lnTo>
                  <a:pt x="204" y="1264"/>
                </a:lnTo>
                <a:lnTo>
                  <a:pt x="165" y="1209"/>
                </a:lnTo>
                <a:lnTo>
                  <a:pt x="129" y="1155"/>
                </a:lnTo>
                <a:lnTo>
                  <a:pt x="96" y="1095"/>
                </a:lnTo>
                <a:lnTo>
                  <a:pt x="65" y="1033"/>
                </a:lnTo>
                <a:lnTo>
                  <a:pt x="40" y="967"/>
                </a:lnTo>
                <a:lnTo>
                  <a:pt x="16" y="889"/>
                </a:lnTo>
                <a:lnTo>
                  <a:pt x="4" y="813"/>
                </a:lnTo>
                <a:lnTo>
                  <a:pt x="0" y="742"/>
                </a:lnTo>
                <a:lnTo>
                  <a:pt x="5" y="675"/>
                </a:lnTo>
                <a:lnTo>
                  <a:pt x="18" y="609"/>
                </a:lnTo>
                <a:lnTo>
                  <a:pt x="40" y="549"/>
                </a:lnTo>
                <a:lnTo>
                  <a:pt x="69" y="493"/>
                </a:lnTo>
                <a:lnTo>
                  <a:pt x="105" y="440"/>
                </a:lnTo>
                <a:lnTo>
                  <a:pt x="147" y="393"/>
                </a:lnTo>
                <a:lnTo>
                  <a:pt x="195" y="347"/>
                </a:lnTo>
                <a:lnTo>
                  <a:pt x="249" y="307"/>
                </a:lnTo>
                <a:lnTo>
                  <a:pt x="307" y="273"/>
                </a:lnTo>
                <a:lnTo>
                  <a:pt x="371" y="240"/>
                </a:lnTo>
                <a:lnTo>
                  <a:pt x="436" y="213"/>
                </a:lnTo>
                <a:lnTo>
                  <a:pt x="507" y="191"/>
                </a:lnTo>
                <a:lnTo>
                  <a:pt x="580" y="173"/>
                </a:lnTo>
                <a:lnTo>
                  <a:pt x="656" y="158"/>
                </a:lnTo>
                <a:lnTo>
                  <a:pt x="735" y="151"/>
                </a:lnTo>
                <a:lnTo>
                  <a:pt x="815" y="145"/>
                </a:lnTo>
                <a:lnTo>
                  <a:pt x="895" y="147"/>
                </a:lnTo>
                <a:lnTo>
                  <a:pt x="975" y="153"/>
                </a:lnTo>
                <a:lnTo>
                  <a:pt x="1056" y="164"/>
                </a:lnTo>
                <a:lnTo>
                  <a:pt x="1236" y="187"/>
                </a:lnTo>
                <a:lnTo>
                  <a:pt x="1282" y="200"/>
                </a:lnTo>
                <a:lnTo>
                  <a:pt x="1333" y="215"/>
                </a:lnTo>
                <a:lnTo>
                  <a:pt x="1385" y="231"/>
                </a:lnTo>
                <a:lnTo>
                  <a:pt x="1444" y="244"/>
                </a:lnTo>
                <a:lnTo>
                  <a:pt x="1502" y="253"/>
                </a:lnTo>
                <a:lnTo>
                  <a:pt x="1562" y="255"/>
                </a:lnTo>
                <a:lnTo>
                  <a:pt x="1624" y="247"/>
                </a:lnTo>
                <a:lnTo>
                  <a:pt x="1669" y="235"/>
                </a:lnTo>
                <a:lnTo>
                  <a:pt x="1709" y="220"/>
                </a:lnTo>
                <a:lnTo>
                  <a:pt x="1745" y="202"/>
                </a:lnTo>
                <a:lnTo>
                  <a:pt x="1780" y="182"/>
                </a:lnTo>
                <a:lnTo>
                  <a:pt x="1813" y="160"/>
                </a:lnTo>
                <a:lnTo>
                  <a:pt x="1844" y="136"/>
                </a:lnTo>
                <a:lnTo>
                  <a:pt x="1876" y="115"/>
                </a:lnTo>
                <a:lnTo>
                  <a:pt x="1909" y="93"/>
                </a:lnTo>
                <a:lnTo>
                  <a:pt x="1944" y="71"/>
                </a:lnTo>
                <a:lnTo>
                  <a:pt x="1982" y="51"/>
                </a:lnTo>
                <a:lnTo>
                  <a:pt x="2025" y="35"/>
                </a:lnTo>
                <a:lnTo>
                  <a:pt x="2073" y="20"/>
                </a:lnTo>
                <a:lnTo>
                  <a:pt x="2125" y="9"/>
                </a:lnTo>
                <a:lnTo>
                  <a:pt x="2185" y="2"/>
                </a:lnTo>
                <a:lnTo>
                  <a:pt x="225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2" name="Freeform 9">
            <a:extLst>
              <a:ext uri="{FF2B5EF4-FFF2-40B4-BE49-F238E27FC236}">
                <a16:creationId xmlns:a16="http://schemas.microsoft.com/office/drawing/2014/main" id="{5D995578-CD95-48A1-9509-1E410310D323}"/>
              </a:ext>
            </a:extLst>
          </p:cNvPr>
          <p:cNvSpPr>
            <a:spLocks noEditPoints="1"/>
          </p:cNvSpPr>
          <p:nvPr/>
        </p:nvSpPr>
        <p:spPr bwMode="auto">
          <a:xfrm>
            <a:off x="5479818" y="4535974"/>
            <a:ext cx="446768" cy="324307"/>
          </a:xfrm>
          <a:custGeom>
            <a:avLst/>
            <a:gdLst>
              <a:gd name="T0" fmla="*/ 1418 w 1846"/>
              <a:gd name="T1" fmla="*/ 21 h 1340"/>
              <a:gd name="T2" fmla="*/ 1609 w 1846"/>
              <a:gd name="T3" fmla="*/ 47 h 1340"/>
              <a:gd name="T4" fmla="*/ 1771 w 1846"/>
              <a:gd name="T5" fmla="*/ 100 h 1340"/>
              <a:gd name="T6" fmla="*/ 1840 w 1846"/>
              <a:gd name="T7" fmla="*/ 191 h 1340"/>
              <a:gd name="T8" fmla="*/ 1787 w 1846"/>
              <a:gd name="T9" fmla="*/ 294 h 1340"/>
              <a:gd name="T10" fmla="*/ 1673 w 1846"/>
              <a:gd name="T11" fmla="*/ 385 h 1340"/>
              <a:gd name="T12" fmla="*/ 1560 w 1846"/>
              <a:gd name="T13" fmla="*/ 447 h 1340"/>
              <a:gd name="T14" fmla="*/ 1462 w 1846"/>
              <a:gd name="T15" fmla="*/ 498 h 1340"/>
              <a:gd name="T16" fmla="*/ 1380 w 1846"/>
              <a:gd name="T17" fmla="*/ 565 h 1340"/>
              <a:gd name="T18" fmla="*/ 1289 w 1846"/>
              <a:gd name="T19" fmla="*/ 605 h 1340"/>
              <a:gd name="T20" fmla="*/ 1198 w 1846"/>
              <a:gd name="T21" fmla="*/ 596 h 1340"/>
              <a:gd name="T22" fmla="*/ 1140 w 1846"/>
              <a:gd name="T23" fmla="*/ 527 h 1340"/>
              <a:gd name="T24" fmla="*/ 1107 w 1846"/>
              <a:gd name="T25" fmla="*/ 447 h 1340"/>
              <a:gd name="T26" fmla="*/ 1091 w 1846"/>
              <a:gd name="T27" fmla="*/ 371 h 1340"/>
              <a:gd name="T28" fmla="*/ 1091 w 1846"/>
              <a:gd name="T29" fmla="*/ 232 h 1340"/>
              <a:gd name="T30" fmla="*/ 1106 w 1846"/>
              <a:gd name="T31" fmla="*/ 129 h 1340"/>
              <a:gd name="T32" fmla="*/ 1138 w 1846"/>
              <a:gd name="T33" fmla="*/ 80 h 1340"/>
              <a:gd name="T34" fmla="*/ 1213 w 1846"/>
              <a:gd name="T35" fmla="*/ 32 h 1340"/>
              <a:gd name="T36" fmla="*/ 606 w 1846"/>
              <a:gd name="T37" fmla="*/ 0 h 1340"/>
              <a:gd name="T38" fmla="*/ 749 w 1846"/>
              <a:gd name="T39" fmla="*/ 9 h 1340"/>
              <a:gd name="T40" fmla="*/ 882 w 1846"/>
              <a:gd name="T41" fmla="*/ 45 h 1340"/>
              <a:gd name="T42" fmla="*/ 978 w 1846"/>
              <a:gd name="T43" fmla="*/ 111 h 1340"/>
              <a:gd name="T44" fmla="*/ 1018 w 1846"/>
              <a:gd name="T45" fmla="*/ 229 h 1340"/>
              <a:gd name="T46" fmla="*/ 1018 w 1846"/>
              <a:gd name="T47" fmla="*/ 401 h 1340"/>
              <a:gd name="T48" fmla="*/ 1049 w 1846"/>
              <a:gd name="T49" fmla="*/ 511 h 1340"/>
              <a:gd name="T50" fmla="*/ 1086 w 1846"/>
              <a:gd name="T51" fmla="*/ 600 h 1340"/>
              <a:gd name="T52" fmla="*/ 1071 w 1846"/>
              <a:gd name="T53" fmla="*/ 678 h 1340"/>
              <a:gd name="T54" fmla="*/ 1029 w 1846"/>
              <a:gd name="T55" fmla="*/ 731 h 1340"/>
              <a:gd name="T56" fmla="*/ 940 w 1846"/>
              <a:gd name="T57" fmla="*/ 807 h 1340"/>
              <a:gd name="T58" fmla="*/ 780 w 1846"/>
              <a:gd name="T59" fmla="*/ 907 h 1340"/>
              <a:gd name="T60" fmla="*/ 658 w 1846"/>
              <a:gd name="T61" fmla="*/ 1016 h 1340"/>
              <a:gd name="T62" fmla="*/ 564 w 1846"/>
              <a:gd name="T63" fmla="*/ 1147 h 1340"/>
              <a:gd name="T64" fmla="*/ 458 w 1846"/>
              <a:gd name="T65" fmla="*/ 1252 h 1340"/>
              <a:gd name="T66" fmla="*/ 344 w 1846"/>
              <a:gd name="T67" fmla="*/ 1320 h 1340"/>
              <a:gd name="T68" fmla="*/ 246 w 1846"/>
              <a:gd name="T69" fmla="*/ 1340 h 1340"/>
              <a:gd name="T70" fmla="*/ 169 w 1846"/>
              <a:gd name="T71" fmla="*/ 1287 h 1340"/>
              <a:gd name="T72" fmla="*/ 93 w 1846"/>
              <a:gd name="T73" fmla="*/ 1156 h 1340"/>
              <a:gd name="T74" fmla="*/ 33 w 1846"/>
              <a:gd name="T75" fmla="*/ 974 h 1340"/>
              <a:gd name="T76" fmla="*/ 2 w 1846"/>
              <a:gd name="T77" fmla="*/ 760 h 1340"/>
              <a:gd name="T78" fmla="*/ 11 w 1846"/>
              <a:gd name="T79" fmla="*/ 540 h 1340"/>
              <a:gd name="T80" fmla="*/ 77 w 1846"/>
              <a:gd name="T81" fmla="*/ 332 h 1340"/>
              <a:gd name="T82" fmla="*/ 211 w 1846"/>
              <a:gd name="T83" fmla="*/ 161 h 1340"/>
              <a:gd name="T84" fmla="*/ 364 w 1846"/>
              <a:gd name="T85" fmla="*/ 60 h 1340"/>
              <a:gd name="T86" fmla="*/ 509 w 1846"/>
              <a:gd name="T87" fmla="*/ 16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46" h="1340">
                <a:moveTo>
                  <a:pt x="1289" y="20"/>
                </a:moveTo>
                <a:lnTo>
                  <a:pt x="1353" y="20"/>
                </a:lnTo>
                <a:lnTo>
                  <a:pt x="1418" y="21"/>
                </a:lnTo>
                <a:lnTo>
                  <a:pt x="1484" y="27"/>
                </a:lnTo>
                <a:lnTo>
                  <a:pt x="1547" y="36"/>
                </a:lnTo>
                <a:lnTo>
                  <a:pt x="1609" y="47"/>
                </a:lnTo>
                <a:lnTo>
                  <a:pt x="1669" y="61"/>
                </a:lnTo>
                <a:lnTo>
                  <a:pt x="1722" y="78"/>
                </a:lnTo>
                <a:lnTo>
                  <a:pt x="1771" y="100"/>
                </a:lnTo>
                <a:lnTo>
                  <a:pt x="1813" y="123"/>
                </a:lnTo>
                <a:lnTo>
                  <a:pt x="1846" y="151"/>
                </a:lnTo>
                <a:lnTo>
                  <a:pt x="1840" y="191"/>
                </a:lnTo>
                <a:lnTo>
                  <a:pt x="1827" y="229"/>
                </a:lnTo>
                <a:lnTo>
                  <a:pt x="1809" y="263"/>
                </a:lnTo>
                <a:lnTo>
                  <a:pt x="1787" y="294"/>
                </a:lnTo>
                <a:lnTo>
                  <a:pt x="1762" y="320"/>
                </a:lnTo>
                <a:lnTo>
                  <a:pt x="1717" y="356"/>
                </a:lnTo>
                <a:lnTo>
                  <a:pt x="1673" y="385"/>
                </a:lnTo>
                <a:lnTo>
                  <a:pt x="1633" y="409"/>
                </a:lnTo>
                <a:lnTo>
                  <a:pt x="1595" y="429"/>
                </a:lnTo>
                <a:lnTo>
                  <a:pt x="1560" y="447"/>
                </a:lnTo>
                <a:lnTo>
                  <a:pt x="1526" y="463"/>
                </a:lnTo>
                <a:lnTo>
                  <a:pt x="1493" y="480"/>
                </a:lnTo>
                <a:lnTo>
                  <a:pt x="1462" y="498"/>
                </a:lnTo>
                <a:lnTo>
                  <a:pt x="1431" y="520"/>
                </a:lnTo>
                <a:lnTo>
                  <a:pt x="1402" y="547"/>
                </a:lnTo>
                <a:lnTo>
                  <a:pt x="1380" y="565"/>
                </a:lnTo>
                <a:lnTo>
                  <a:pt x="1353" y="581"/>
                </a:lnTo>
                <a:lnTo>
                  <a:pt x="1322" y="594"/>
                </a:lnTo>
                <a:lnTo>
                  <a:pt x="1289" y="605"/>
                </a:lnTo>
                <a:lnTo>
                  <a:pt x="1257" y="609"/>
                </a:lnTo>
                <a:lnTo>
                  <a:pt x="1226" y="605"/>
                </a:lnTo>
                <a:lnTo>
                  <a:pt x="1198" y="596"/>
                </a:lnTo>
                <a:lnTo>
                  <a:pt x="1177" y="578"/>
                </a:lnTo>
                <a:lnTo>
                  <a:pt x="1157" y="554"/>
                </a:lnTo>
                <a:lnTo>
                  <a:pt x="1140" y="527"/>
                </a:lnTo>
                <a:lnTo>
                  <a:pt x="1126" y="498"/>
                </a:lnTo>
                <a:lnTo>
                  <a:pt x="1115" y="471"/>
                </a:lnTo>
                <a:lnTo>
                  <a:pt x="1107" y="447"/>
                </a:lnTo>
                <a:lnTo>
                  <a:pt x="1102" y="431"/>
                </a:lnTo>
                <a:lnTo>
                  <a:pt x="1097" y="405"/>
                </a:lnTo>
                <a:lnTo>
                  <a:pt x="1091" y="371"/>
                </a:lnTo>
                <a:lnTo>
                  <a:pt x="1089" y="327"/>
                </a:lnTo>
                <a:lnTo>
                  <a:pt x="1089" y="281"/>
                </a:lnTo>
                <a:lnTo>
                  <a:pt x="1091" y="232"/>
                </a:lnTo>
                <a:lnTo>
                  <a:pt x="1095" y="183"/>
                </a:lnTo>
                <a:lnTo>
                  <a:pt x="1102" y="140"/>
                </a:lnTo>
                <a:lnTo>
                  <a:pt x="1106" y="129"/>
                </a:lnTo>
                <a:lnTo>
                  <a:pt x="1113" y="114"/>
                </a:lnTo>
                <a:lnTo>
                  <a:pt x="1124" y="98"/>
                </a:lnTo>
                <a:lnTo>
                  <a:pt x="1138" y="80"/>
                </a:lnTo>
                <a:lnTo>
                  <a:pt x="1158" y="63"/>
                </a:lnTo>
                <a:lnTo>
                  <a:pt x="1184" y="47"/>
                </a:lnTo>
                <a:lnTo>
                  <a:pt x="1213" y="32"/>
                </a:lnTo>
                <a:lnTo>
                  <a:pt x="1249" y="23"/>
                </a:lnTo>
                <a:lnTo>
                  <a:pt x="1289" y="20"/>
                </a:lnTo>
                <a:close/>
                <a:moveTo>
                  <a:pt x="606" y="0"/>
                </a:moveTo>
                <a:lnTo>
                  <a:pt x="653" y="0"/>
                </a:lnTo>
                <a:lnTo>
                  <a:pt x="702" y="3"/>
                </a:lnTo>
                <a:lnTo>
                  <a:pt x="749" y="9"/>
                </a:lnTo>
                <a:lnTo>
                  <a:pt x="797" y="18"/>
                </a:lnTo>
                <a:lnTo>
                  <a:pt x="840" y="31"/>
                </a:lnTo>
                <a:lnTo>
                  <a:pt x="882" y="45"/>
                </a:lnTo>
                <a:lnTo>
                  <a:pt x="918" y="63"/>
                </a:lnTo>
                <a:lnTo>
                  <a:pt x="951" y="85"/>
                </a:lnTo>
                <a:lnTo>
                  <a:pt x="978" y="111"/>
                </a:lnTo>
                <a:lnTo>
                  <a:pt x="998" y="138"/>
                </a:lnTo>
                <a:lnTo>
                  <a:pt x="1009" y="171"/>
                </a:lnTo>
                <a:lnTo>
                  <a:pt x="1018" y="229"/>
                </a:lnTo>
                <a:lnTo>
                  <a:pt x="1020" y="289"/>
                </a:lnTo>
                <a:lnTo>
                  <a:pt x="1018" y="345"/>
                </a:lnTo>
                <a:lnTo>
                  <a:pt x="1018" y="401"/>
                </a:lnTo>
                <a:lnTo>
                  <a:pt x="1026" y="456"/>
                </a:lnTo>
                <a:lnTo>
                  <a:pt x="1035" y="481"/>
                </a:lnTo>
                <a:lnTo>
                  <a:pt x="1049" y="511"/>
                </a:lnTo>
                <a:lnTo>
                  <a:pt x="1064" y="540"/>
                </a:lnTo>
                <a:lnTo>
                  <a:pt x="1077" y="569"/>
                </a:lnTo>
                <a:lnTo>
                  <a:pt x="1086" y="600"/>
                </a:lnTo>
                <a:lnTo>
                  <a:pt x="1087" y="631"/>
                </a:lnTo>
                <a:lnTo>
                  <a:pt x="1078" y="663"/>
                </a:lnTo>
                <a:lnTo>
                  <a:pt x="1071" y="678"/>
                </a:lnTo>
                <a:lnTo>
                  <a:pt x="1060" y="694"/>
                </a:lnTo>
                <a:lnTo>
                  <a:pt x="1047" y="712"/>
                </a:lnTo>
                <a:lnTo>
                  <a:pt x="1029" y="731"/>
                </a:lnTo>
                <a:lnTo>
                  <a:pt x="1007" y="754"/>
                </a:lnTo>
                <a:lnTo>
                  <a:pt x="977" y="778"/>
                </a:lnTo>
                <a:lnTo>
                  <a:pt x="940" y="807"/>
                </a:lnTo>
                <a:lnTo>
                  <a:pt x="895" y="840"/>
                </a:lnTo>
                <a:lnTo>
                  <a:pt x="833" y="874"/>
                </a:lnTo>
                <a:lnTo>
                  <a:pt x="780" y="907"/>
                </a:lnTo>
                <a:lnTo>
                  <a:pt x="735" y="941"/>
                </a:lnTo>
                <a:lnTo>
                  <a:pt x="695" y="978"/>
                </a:lnTo>
                <a:lnTo>
                  <a:pt x="658" y="1016"/>
                </a:lnTo>
                <a:lnTo>
                  <a:pt x="624" y="1060"/>
                </a:lnTo>
                <a:lnTo>
                  <a:pt x="589" y="1107"/>
                </a:lnTo>
                <a:lnTo>
                  <a:pt x="564" y="1147"/>
                </a:lnTo>
                <a:lnTo>
                  <a:pt x="531" y="1185"/>
                </a:lnTo>
                <a:lnTo>
                  <a:pt x="497" y="1221"/>
                </a:lnTo>
                <a:lnTo>
                  <a:pt x="458" y="1252"/>
                </a:lnTo>
                <a:lnTo>
                  <a:pt x="420" y="1280"/>
                </a:lnTo>
                <a:lnTo>
                  <a:pt x="382" y="1303"/>
                </a:lnTo>
                <a:lnTo>
                  <a:pt x="344" y="1320"/>
                </a:lnTo>
                <a:lnTo>
                  <a:pt x="307" y="1332"/>
                </a:lnTo>
                <a:lnTo>
                  <a:pt x="275" y="1340"/>
                </a:lnTo>
                <a:lnTo>
                  <a:pt x="246" y="1340"/>
                </a:lnTo>
                <a:lnTo>
                  <a:pt x="220" y="1331"/>
                </a:lnTo>
                <a:lnTo>
                  <a:pt x="195" y="1314"/>
                </a:lnTo>
                <a:lnTo>
                  <a:pt x="169" y="1287"/>
                </a:lnTo>
                <a:lnTo>
                  <a:pt x="144" y="1251"/>
                </a:lnTo>
                <a:lnTo>
                  <a:pt x="118" y="1207"/>
                </a:lnTo>
                <a:lnTo>
                  <a:pt x="93" y="1156"/>
                </a:lnTo>
                <a:lnTo>
                  <a:pt x="71" y="1100"/>
                </a:lnTo>
                <a:lnTo>
                  <a:pt x="51" y="1040"/>
                </a:lnTo>
                <a:lnTo>
                  <a:pt x="33" y="974"/>
                </a:lnTo>
                <a:lnTo>
                  <a:pt x="18" y="905"/>
                </a:lnTo>
                <a:lnTo>
                  <a:pt x="7" y="832"/>
                </a:lnTo>
                <a:lnTo>
                  <a:pt x="2" y="760"/>
                </a:lnTo>
                <a:lnTo>
                  <a:pt x="0" y="687"/>
                </a:lnTo>
                <a:lnTo>
                  <a:pt x="4" y="612"/>
                </a:lnTo>
                <a:lnTo>
                  <a:pt x="11" y="540"/>
                </a:lnTo>
                <a:lnTo>
                  <a:pt x="27" y="467"/>
                </a:lnTo>
                <a:lnTo>
                  <a:pt x="49" y="398"/>
                </a:lnTo>
                <a:lnTo>
                  <a:pt x="77" y="332"/>
                </a:lnTo>
                <a:lnTo>
                  <a:pt x="113" y="271"/>
                </a:lnTo>
                <a:lnTo>
                  <a:pt x="158" y="214"/>
                </a:lnTo>
                <a:lnTo>
                  <a:pt x="211" y="161"/>
                </a:lnTo>
                <a:lnTo>
                  <a:pt x="264" y="120"/>
                </a:lnTo>
                <a:lnTo>
                  <a:pt x="313" y="85"/>
                </a:lnTo>
                <a:lnTo>
                  <a:pt x="364" y="60"/>
                </a:lnTo>
                <a:lnTo>
                  <a:pt x="413" y="41"/>
                </a:lnTo>
                <a:lnTo>
                  <a:pt x="460" y="27"/>
                </a:lnTo>
                <a:lnTo>
                  <a:pt x="509" y="16"/>
                </a:lnTo>
                <a:lnTo>
                  <a:pt x="558" y="7"/>
                </a:lnTo>
                <a:lnTo>
                  <a:pt x="60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3" name="Freeform 9">
            <a:extLst>
              <a:ext uri="{FF2B5EF4-FFF2-40B4-BE49-F238E27FC236}">
                <a16:creationId xmlns:a16="http://schemas.microsoft.com/office/drawing/2014/main" id="{8E518B3B-00AE-4548-815D-5ADE49A3CA35}"/>
              </a:ext>
            </a:extLst>
          </p:cNvPr>
          <p:cNvSpPr/>
          <p:nvPr/>
        </p:nvSpPr>
        <p:spPr bwMode="auto">
          <a:xfrm>
            <a:off x="5500650" y="5341204"/>
            <a:ext cx="405109" cy="414850"/>
          </a:xfrm>
          <a:custGeom>
            <a:avLst/>
            <a:gdLst>
              <a:gd name="T0" fmla="*/ 1754 w 3785"/>
              <a:gd name="T1" fmla="*/ 114 h 3876"/>
              <a:gd name="T2" fmla="*/ 1771 w 3785"/>
              <a:gd name="T3" fmla="*/ 367 h 3876"/>
              <a:gd name="T4" fmla="*/ 1818 w 3785"/>
              <a:gd name="T5" fmla="*/ 614 h 3876"/>
              <a:gd name="T6" fmla="*/ 1902 w 3785"/>
              <a:gd name="T7" fmla="*/ 796 h 3876"/>
              <a:gd name="T8" fmla="*/ 2038 w 3785"/>
              <a:gd name="T9" fmla="*/ 858 h 3876"/>
              <a:gd name="T10" fmla="*/ 2180 w 3785"/>
              <a:gd name="T11" fmla="*/ 802 h 3876"/>
              <a:gd name="T12" fmla="*/ 2320 w 3785"/>
              <a:gd name="T13" fmla="*/ 722 h 3876"/>
              <a:gd name="T14" fmla="*/ 2609 w 3785"/>
              <a:gd name="T15" fmla="*/ 640 h 3876"/>
              <a:gd name="T16" fmla="*/ 2954 w 3785"/>
              <a:gd name="T17" fmla="*/ 674 h 3876"/>
              <a:gd name="T18" fmla="*/ 3298 w 3785"/>
              <a:gd name="T19" fmla="*/ 856 h 3876"/>
              <a:gd name="T20" fmla="*/ 3556 w 3785"/>
              <a:gd name="T21" fmla="*/ 1133 h 3876"/>
              <a:gd name="T22" fmla="*/ 3704 w 3785"/>
              <a:gd name="T23" fmla="*/ 1473 h 3876"/>
              <a:gd name="T24" fmla="*/ 3776 w 3785"/>
              <a:gd name="T25" fmla="*/ 1871 h 3876"/>
              <a:gd name="T26" fmla="*/ 3771 w 3785"/>
              <a:gd name="T27" fmla="*/ 2284 h 3876"/>
              <a:gd name="T28" fmla="*/ 3674 w 3785"/>
              <a:gd name="T29" fmla="*/ 2671 h 3876"/>
              <a:gd name="T30" fmla="*/ 3467 w 3785"/>
              <a:gd name="T31" fmla="*/ 3049 h 3876"/>
              <a:gd name="T32" fmla="*/ 3198 w 3785"/>
              <a:gd name="T33" fmla="*/ 3334 h 3876"/>
              <a:gd name="T34" fmla="*/ 2900 w 3785"/>
              <a:gd name="T35" fmla="*/ 3536 h 3876"/>
              <a:gd name="T36" fmla="*/ 2609 w 3785"/>
              <a:gd name="T37" fmla="*/ 3667 h 3876"/>
              <a:gd name="T38" fmla="*/ 2300 w 3785"/>
              <a:gd name="T39" fmla="*/ 3738 h 3876"/>
              <a:gd name="T40" fmla="*/ 1933 w 3785"/>
              <a:gd name="T41" fmla="*/ 3720 h 3876"/>
              <a:gd name="T42" fmla="*/ 1602 w 3785"/>
              <a:gd name="T43" fmla="*/ 3634 h 3876"/>
              <a:gd name="T44" fmla="*/ 1262 w 3785"/>
              <a:gd name="T45" fmla="*/ 3469 h 3876"/>
              <a:gd name="T46" fmla="*/ 913 w 3785"/>
              <a:gd name="T47" fmla="*/ 3256 h 3876"/>
              <a:gd name="T48" fmla="*/ 842 w 3785"/>
              <a:gd name="T49" fmla="*/ 3214 h 3876"/>
              <a:gd name="T50" fmla="*/ 753 w 3785"/>
              <a:gd name="T51" fmla="*/ 3174 h 3876"/>
              <a:gd name="T52" fmla="*/ 658 w 3785"/>
              <a:gd name="T53" fmla="*/ 3164 h 3876"/>
              <a:gd name="T54" fmla="*/ 571 w 3785"/>
              <a:gd name="T55" fmla="*/ 3213 h 3876"/>
              <a:gd name="T56" fmla="*/ 504 w 3785"/>
              <a:gd name="T57" fmla="*/ 3347 h 3876"/>
              <a:gd name="T58" fmla="*/ 467 w 3785"/>
              <a:gd name="T59" fmla="*/ 3596 h 3876"/>
              <a:gd name="T60" fmla="*/ 382 w 3785"/>
              <a:gd name="T61" fmla="*/ 3873 h 3876"/>
              <a:gd name="T62" fmla="*/ 16 w 3785"/>
              <a:gd name="T63" fmla="*/ 3869 h 3876"/>
              <a:gd name="T64" fmla="*/ 2 w 3785"/>
              <a:gd name="T65" fmla="*/ 3682 h 3876"/>
              <a:gd name="T66" fmla="*/ 9 w 3785"/>
              <a:gd name="T67" fmla="*/ 3413 h 3876"/>
              <a:gd name="T68" fmla="*/ 64 w 3785"/>
              <a:gd name="T69" fmla="*/ 3125 h 3876"/>
              <a:gd name="T70" fmla="*/ 182 w 3785"/>
              <a:gd name="T71" fmla="*/ 2867 h 3876"/>
              <a:gd name="T72" fmla="*/ 382 w 3785"/>
              <a:gd name="T73" fmla="*/ 2689 h 3876"/>
              <a:gd name="T74" fmla="*/ 556 w 3785"/>
              <a:gd name="T75" fmla="*/ 2647 h 3876"/>
              <a:gd name="T76" fmla="*/ 714 w 3785"/>
              <a:gd name="T77" fmla="*/ 2684 h 3876"/>
              <a:gd name="T78" fmla="*/ 971 w 3785"/>
              <a:gd name="T79" fmla="*/ 2734 h 3876"/>
              <a:gd name="T80" fmla="*/ 1387 w 3785"/>
              <a:gd name="T81" fmla="*/ 2694 h 3876"/>
              <a:gd name="T82" fmla="*/ 1711 w 3785"/>
              <a:gd name="T83" fmla="*/ 2527 h 3876"/>
              <a:gd name="T84" fmla="*/ 1909 w 3785"/>
              <a:gd name="T85" fmla="*/ 2273 h 3876"/>
              <a:gd name="T86" fmla="*/ 1973 w 3785"/>
              <a:gd name="T87" fmla="*/ 1993 h 3876"/>
              <a:gd name="T88" fmla="*/ 1916 w 3785"/>
              <a:gd name="T89" fmla="*/ 1658 h 3876"/>
              <a:gd name="T90" fmla="*/ 1760 w 3785"/>
              <a:gd name="T91" fmla="*/ 1404 h 3876"/>
              <a:gd name="T92" fmla="*/ 1564 w 3785"/>
              <a:gd name="T93" fmla="*/ 1238 h 3876"/>
              <a:gd name="T94" fmla="*/ 1387 w 3785"/>
              <a:gd name="T95" fmla="*/ 1056 h 3876"/>
              <a:gd name="T96" fmla="*/ 1300 w 3785"/>
              <a:gd name="T97" fmla="*/ 807 h 3876"/>
              <a:gd name="T98" fmla="*/ 1260 w 3785"/>
              <a:gd name="T99" fmla="*/ 585 h 3876"/>
              <a:gd name="T100" fmla="*/ 1251 w 3785"/>
              <a:gd name="T101" fmla="*/ 485 h 3876"/>
              <a:gd name="T102" fmla="*/ 1236 w 3785"/>
              <a:gd name="T103" fmla="*/ 293 h 3876"/>
              <a:gd name="T104" fmla="*/ 1236 w 3785"/>
              <a:gd name="T105" fmla="*/ 85 h 3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785" h="3876">
                <a:moveTo>
                  <a:pt x="1245" y="0"/>
                </a:moveTo>
                <a:lnTo>
                  <a:pt x="1753" y="4"/>
                </a:lnTo>
                <a:lnTo>
                  <a:pt x="1753" y="56"/>
                </a:lnTo>
                <a:lnTo>
                  <a:pt x="1754" y="114"/>
                </a:lnTo>
                <a:lnTo>
                  <a:pt x="1756" y="174"/>
                </a:lnTo>
                <a:lnTo>
                  <a:pt x="1760" y="238"/>
                </a:lnTo>
                <a:lnTo>
                  <a:pt x="1765" y="302"/>
                </a:lnTo>
                <a:lnTo>
                  <a:pt x="1771" y="367"/>
                </a:lnTo>
                <a:lnTo>
                  <a:pt x="1780" y="433"/>
                </a:lnTo>
                <a:lnTo>
                  <a:pt x="1791" y="494"/>
                </a:lnTo>
                <a:lnTo>
                  <a:pt x="1804" y="556"/>
                </a:lnTo>
                <a:lnTo>
                  <a:pt x="1818" y="614"/>
                </a:lnTo>
                <a:lnTo>
                  <a:pt x="1836" y="669"/>
                </a:lnTo>
                <a:lnTo>
                  <a:pt x="1854" y="718"/>
                </a:lnTo>
                <a:lnTo>
                  <a:pt x="1878" y="760"/>
                </a:lnTo>
                <a:lnTo>
                  <a:pt x="1902" y="796"/>
                </a:lnTo>
                <a:lnTo>
                  <a:pt x="1931" y="825"/>
                </a:lnTo>
                <a:lnTo>
                  <a:pt x="1962" y="844"/>
                </a:lnTo>
                <a:lnTo>
                  <a:pt x="2000" y="856"/>
                </a:lnTo>
                <a:lnTo>
                  <a:pt x="2038" y="858"/>
                </a:lnTo>
                <a:lnTo>
                  <a:pt x="2076" y="851"/>
                </a:lnTo>
                <a:lnTo>
                  <a:pt x="2113" y="838"/>
                </a:lnTo>
                <a:lnTo>
                  <a:pt x="2147" y="822"/>
                </a:lnTo>
                <a:lnTo>
                  <a:pt x="2180" y="802"/>
                </a:lnTo>
                <a:lnTo>
                  <a:pt x="2211" y="782"/>
                </a:lnTo>
                <a:lnTo>
                  <a:pt x="2240" y="764"/>
                </a:lnTo>
                <a:lnTo>
                  <a:pt x="2265" y="747"/>
                </a:lnTo>
                <a:lnTo>
                  <a:pt x="2320" y="722"/>
                </a:lnTo>
                <a:lnTo>
                  <a:pt x="2384" y="696"/>
                </a:lnTo>
                <a:lnTo>
                  <a:pt x="2454" y="673"/>
                </a:lnTo>
                <a:lnTo>
                  <a:pt x="2531" y="653"/>
                </a:lnTo>
                <a:lnTo>
                  <a:pt x="2609" y="640"/>
                </a:lnTo>
                <a:lnTo>
                  <a:pt x="2693" y="633"/>
                </a:lnTo>
                <a:lnTo>
                  <a:pt x="2774" y="636"/>
                </a:lnTo>
                <a:lnTo>
                  <a:pt x="2856" y="649"/>
                </a:lnTo>
                <a:lnTo>
                  <a:pt x="2954" y="674"/>
                </a:lnTo>
                <a:lnTo>
                  <a:pt x="3047" y="709"/>
                </a:lnTo>
                <a:lnTo>
                  <a:pt x="3136" y="751"/>
                </a:lnTo>
                <a:lnTo>
                  <a:pt x="3220" y="800"/>
                </a:lnTo>
                <a:lnTo>
                  <a:pt x="3298" y="856"/>
                </a:lnTo>
                <a:lnTo>
                  <a:pt x="3373" y="918"/>
                </a:lnTo>
                <a:lnTo>
                  <a:pt x="3440" y="985"/>
                </a:lnTo>
                <a:lnTo>
                  <a:pt x="3502" y="1056"/>
                </a:lnTo>
                <a:lnTo>
                  <a:pt x="3556" y="1133"/>
                </a:lnTo>
                <a:lnTo>
                  <a:pt x="3604" y="1213"/>
                </a:lnTo>
                <a:lnTo>
                  <a:pt x="3645" y="1296"/>
                </a:lnTo>
                <a:lnTo>
                  <a:pt x="3678" y="1384"/>
                </a:lnTo>
                <a:lnTo>
                  <a:pt x="3704" y="1473"/>
                </a:lnTo>
                <a:lnTo>
                  <a:pt x="3724" y="1567"/>
                </a:lnTo>
                <a:lnTo>
                  <a:pt x="3744" y="1665"/>
                </a:lnTo>
                <a:lnTo>
                  <a:pt x="3762" y="1769"/>
                </a:lnTo>
                <a:lnTo>
                  <a:pt x="3776" y="1871"/>
                </a:lnTo>
                <a:lnTo>
                  <a:pt x="3784" y="1974"/>
                </a:lnTo>
                <a:lnTo>
                  <a:pt x="3785" y="2078"/>
                </a:lnTo>
                <a:lnTo>
                  <a:pt x="3780" y="2182"/>
                </a:lnTo>
                <a:lnTo>
                  <a:pt x="3771" y="2284"/>
                </a:lnTo>
                <a:lnTo>
                  <a:pt x="3756" y="2380"/>
                </a:lnTo>
                <a:lnTo>
                  <a:pt x="3736" y="2473"/>
                </a:lnTo>
                <a:lnTo>
                  <a:pt x="3713" y="2560"/>
                </a:lnTo>
                <a:lnTo>
                  <a:pt x="3674" y="2671"/>
                </a:lnTo>
                <a:lnTo>
                  <a:pt x="3631" y="2774"/>
                </a:lnTo>
                <a:lnTo>
                  <a:pt x="3582" y="2873"/>
                </a:lnTo>
                <a:lnTo>
                  <a:pt x="3527" y="2964"/>
                </a:lnTo>
                <a:lnTo>
                  <a:pt x="3467" y="3049"/>
                </a:lnTo>
                <a:lnTo>
                  <a:pt x="3404" y="3129"/>
                </a:lnTo>
                <a:lnTo>
                  <a:pt x="3338" y="3204"/>
                </a:lnTo>
                <a:lnTo>
                  <a:pt x="3269" y="3271"/>
                </a:lnTo>
                <a:lnTo>
                  <a:pt x="3198" y="3334"/>
                </a:lnTo>
                <a:lnTo>
                  <a:pt x="3124" y="3393"/>
                </a:lnTo>
                <a:lnTo>
                  <a:pt x="3049" y="3445"/>
                </a:lnTo>
                <a:lnTo>
                  <a:pt x="2974" y="3493"/>
                </a:lnTo>
                <a:lnTo>
                  <a:pt x="2900" y="3536"/>
                </a:lnTo>
                <a:lnTo>
                  <a:pt x="2825" y="3576"/>
                </a:lnTo>
                <a:lnTo>
                  <a:pt x="2751" y="3611"/>
                </a:lnTo>
                <a:lnTo>
                  <a:pt x="2680" y="3640"/>
                </a:lnTo>
                <a:lnTo>
                  <a:pt x="2609" y="3667"/>
                </a:lnTo>
                <a:lnTo>
                  <a:pt x="2542" y="3689"/>
                </a:lnTo>
                <a:lnTo>
                  <a:pt x="2476" y="3709"/>
                </a:lnTo>
                <a:lnTo>
                  <a:pt x="2391" y="3727"/>
                </a:lnTo>
                <a:lnTo>
                  <a:pt x="2300" y="3738"/>
                </a:lnTo>
                <a:lnTo>
                  <a:pt x="2209" y="3742"/>
                </a:lnTo>
                <a:lnTo>
                  <a:pt x="2116" y="3740"/>
                </a:lnTo>
                <a:lnTo>
                  <a:pt x="2025" y="3733"/>
                </a:lnTo>
                <a:lnTo>
                  <a:pt x="1933" y="3720"/>
                </a:lnTo>
                <a:lnTo>
                  <a:pt x="1845" y="3704"/>
                </a:lnTo>
                <a:lnTo>
                  <a:pt x="1760" y="3682"/>
                </a:lnTo>
                <a:lnTo>
                  <a:pt x="1678" y="3660"/>
                </a:lnTo>
                <a:lnTo>
                  <a:pt x="1602" y="3634"/>
                </a:lnTo>
                <a:lnTo>
                  <a:pt x="1533" y="3607"/>
                </a:lnTo>
                <a:lnTo>
                  <a:pt x="1438" y="3565"/>
                </a:lnTo>
                <a:lnTo>
                  <a:pt x="1347" y="3518"/>
                </a:lnTo>
                <a:lnTo>
                  <a:pt x="1262" y="3469"/>
                </a:lnTo>
                <a:lnTo>
                  <a:pt x="1176" y="3416"/>
                </a:lnTo>
                <a:lnTo>
                  <a:pt x="1093" y="3364"/>
                </a:lnTo>
                <a:lnTo>
                  <a:pt x="1005" y="3309"/>
                </a:lnTo>
                <a:lnTo>
                  <a:pt x="913" y="3256"/>
                </a:lnTo>
                <a:lnTo>
                  <a:pt x="898" y="3247"/>
                </a:lnTo>
                <a:lnTo>
                  <a:pt x="880" y="3236"/>
                </a:lnTo>
                <a:lnTo>
                  <a:pt x="862" y="3225"/>
                </a:lnTo>
                <a:lnTo>
                  <a:pt x="842" y="3214"/>
                </a:lnTo>
                <a:lnTo>
                  <a:pt x="820" y="3204"/>
                </a:lnTo>
                <a:lnTo>
                  <a:pt x="798" y="3193"/>
                </a:lnTo>
                <a:lnTo>
                  <a:pt x="776" y="3184"/>
                </a:lnTo>
                <a:lnTo>
                  <a:pt x="753" y="3174"/>
                </a:lnTo>
                <a:lnTo>
                  <a:pt x="729" y="3167"/>
                </a:lnTo>
                <a:lnTo>
                  <a:pt x="705" y="3164"/>
                </a:lnTo>
                <a:lnTo>
                  <a:pt x="682" y="3162"/>
                </a:lnTo>
                <a:lnTo>
                  <a:pt x="658" y="3164"/>
                </a:lnTo>
                <a:lnTo>
                  <a:pt x="636" y="3169"/>
                </a:lnTo>
                <a:lnTo>
                  <a:pt x="613" y="3178"/>
                </a:lnTo>
                <a:lnTo>
                  <a:pt x="591" y="3193"/>
                </a:lnTo>
                <a:lnTo>
                  <a:pt x="571" y="3213"/>
                </a:lnTo>
                <a:lnTo>
                  <a:pt x="553" y="3236"/>
                </a:lnTo>
                <a:lnTo>
                  <a:pt x="534" y="3267"/>
                </a:lnTo>
                <a:lnTo>
                  <a:pt x="518" y="3304"/>
                </a:lnTo>
                <a:lnTo>
                  <a:pt x="504" y="3347"/>
                </a:lnTo>
                <a:lnTo>
                  <a:pt x="491" y="3396"/>
                </a:lnTo>
                <a:lnTo>
                  <a:pt x="482" y="3454"/>
                </a:lnTo>
                <a:lnTo>
                  <a:pt x="473" y="3522"/>
                </a:lnTo>
                <a:lnTo>
                  <a:pt x="467" y="3596"/>
                </a:lnTo>
                <a:lnTo>
                  <a:pt x="465" y="3680"/>
                </a:lnTo>
                <a:lnTo>
                  <a:pt x="465" y="3773"/>
                </a:lnTo>
                <a:lnTo>
                  <a:pt x="469" y="3876"/>
                </a:lnTo>
                <a:lnTo>
                  <a:pt x="382" y="3873"/>
                </a:lnTo>
                <a:lnTo>
                  <a:pt x="291" y="3865"/>
                </a:lnTo>
                <a:lnTo>
                  <a:pt x="200" y="3862"/>
                </a:lnTo>
                <a:lnTo>
                  <a:pt x="107" y="3862"/>
                </a:lnTo>
                <a:lnTo>
                  <a:pt x="16" y="3869"/>
                </a:lnTo>
                <a:lnTo>
                  <a:pt x="16" y="3840"/>
                </a:lnTo>
                <a:lnTo>
                  <a:pt x="11" y="3793"/>
                </a:lnTo>
                <a:lnTo>
                  <a:pt x="5" y="3740"/>
                </a:lnTo>
                <a:lnTo>
                  <a:pt x="2" y="3682"/>
                </a:lnTo>
                <a:lnTo>
                  <a:pt x="0" y="3618"/>
                </a:lnTo>
                <a:lnTo>
                  <a:pt x="0" y="3553"/>
                </a:lnTo>
                <a:lnTo>
                  <a:pt x="4" y="3484"/>
                </a:lnTo>
                <a:lnTo>
                  <a:pt x="9" y="3413"/>
                </a:lnTo>
                <a:lnTo>
                  <a:pt x="16" y="3342"/>
                </a:lnTo>
                <a:lnTo>
                  <a:pt x="29" y="3269"/>
                </a:lnTo>
                <a:lnTo>
                  <a:pt x="44" y="3196"/>
                </a:lnTo>
                <a:lnTo>
                  <a:pt x="64" y="3125"/>
                </a:lnTo>
                <a:lnTo>
                  <a:pt x="85" y="3056"/>
                </a:lnTo>
                <a:lnTo>
                  <a:pt x="113" y="2989"/>
                </a:lnTo>
                <a:lnTo>
                  <a:pt x="145" y="2925"/>
                </a:lnTo>
                <a:lnTo>
                  <a:pt x="182" y="2867"/>
                </a:lnTo>
                <a:lnTo>
                  <a:pt x="224" y="2813"/>
                </a:lnTo>
                <a:lnTo>
                  <a:pt x="271" y="2765"/>
                </a:lnTo>
                <a:lnTo>
                  <a:pt x="324" y="2724"/>
                </a:lnTo>
                <a:lnTo>
                  <a:pt x="382" y="2689"/>
                </a:lnTo>
                <a:lnTo>
                  <a:pt x="429" y="2667"/>
                </a:lnTo>
                <a:lnTo>
                  <a:pt x="474" y="2654"/>
                </a:lnTo>
                <a:lnTo>
                  <a:pt x="516" y="2649"/>
                </a:lnTo>
                <a:lnTo>
                  <a:pt x="556" y="2647"/>
                </a:lnTo>
                <a:lnTo>
                  <a:pt x="594" y="2653"/>
                </a:lnTo>
                <a:lnTo>
                  <a:pt x="633" y="2662"/>
                </a:lnTo>
                <a:lnTo>
                  <a:pt x="673" y="2673"/>
                </a:lnTo>
                <a:lnTo>
                  <a:pt x="714" y="2684"/>
                </a:lnTo>
                <a:lnTo>
                  <a:pt x="758" y="2698"/>
                </a:lnTo>
                <a:lnTo>
                  <a:pt x="805" y="2709"/>
                </a:lnTo>
                <a:lnTo>
                  <a:pt x="856" y="2720"/>
                </a:lnTo>
                <a:lnTo>
                  <a:pt x="971" y="2734"/>
                </a:lnTo>
                <a:lnTo>
                  <a:pt x="1082" y="2738"/>
                </a:lnTo>
                <a:lnTo>
                  <a:pt x="1189" y="2733"/>
                </a:lnTo>
                <a:lnTo>
                  <a:pt x="1291" y="2718"/>
                </a:lnTo>
                <a:lnTo>
                  <a:pt x="1387" y="2694"/>
                </a:lnTo>
                <a:lnTo>
                  <a:pt x="1478" y="2664"/>
                </a:lnTo>
                <a:lnTo>
                  <a:pt x="1562" y="2625"/>
                </a:lnTo>
                <a:lnTo>
                  <a:pt x="1640" y="2580"/>
                </a:lnTo>
                <a:lnTo>
                  <a:pt x="1711" y="2527"/>
                </a:lnTo>
                <a:lnTo>
                  <a:pt x="1773" y="2471"/>
                </a:lnTo>
                <a:lnTo>
                  <a:pt x="1827" y="2409"/>
                </a:lnTo>
                <a:lnTo>
                  <a:pt x="1873" y="2342"/>
                </a:lnTo>
                <a:lnTo>
                  <a:pt x="1909" y="2273"/>
                </a:lnTo>
                <a:lnTo>
                  <a:pt x="1931" y="2213"/>
                </a:lnTo>
                <a:lnTo>
                  <a:pt x="1947" y="2149"/>
                </a:lnTo>
                <a:lnTo>
                  <a:pt x="1962" y="2084"/>
                </a:lnTo>
                <a:lnTo>
                  <a:pt x="1973" y="1993"/>
                </a:lnTo>
                <a:lnTo>
                  <a:pt x="1971" y="1904"/>
                </a:lnTo>
                <a:lnTo>
                  <a:pt x="1962" y="1818"/>
                </a:lnTo>
                <a:lnTo>
                  <a:pt x="1942" y="1736"/>
                </a:lnTo>
                <a:lnTo>
                  <a:pt x="1916" y="1658"/>
                </a:lnTo>
                <a:lnTo>
                  <a:pt x="1884" y="1585"/>
                </a:lnTo>
                <a:lnTo>
                  <a:pt x="1845" y="1518"/>
                </a:lnTo>
                <a:lnTo>
                  <a:pt x="1804" y="1458"/>
                </a:lnTo>
                <a:lnTo>
                  <a:pt x="1760" y="1404"/>
                </a:lnTo>
                <a:lnTo>
                  <a:pt x="1714" y="1356"/>
                </a:lnTo>
                <a:lnTo>
                  <a:pt x="1669" y="1316"/>
                </a:lnTo>
                <a:lnTo>
                  <a:pt x="1618" y="1278"/>
                </a:lnTo>
                <a:lnTo>
                  <a:pt x="1564" y="1238"/>
                </a:lnTo>
                <a:lnTo>
                  <a:pt x="1513" y="1198"/>
                </a:lnTo>
                <a:lnTo>
                  <a:pt x="1464" y="1156"/>
                </a:lnTo>
                <a:lnTo>
                  <a:pt x="1422" y="1107"/>
                </a:lnTo>
                <a:lnTo>
                  <a:pt x="1387" y="1056"/>
                </a:lnTo>
                <a:lnTo>
                  <a:pt x="1358" y="1000"/>
                </a:lnTo>
                <a:lnTo>
                  <a:pt x="1334" y="938"/>
                </a:lnTo>
                <a:lnTo>
                  <a:pt x="1316" y="874"/>
                </a:lnTo>
                <a:lnTo>
                  <a:pt x="1300" y="807"/>
                </a:lnTo>
                <a:lnTo>
                  <a:pt x="1285" y="736"/>
                </a:lnTo>
                <a:lnTo>
                  <a:pt x="1273" y="664"/>
                </a:lnTo>
                <a:lnTo>
                  <a:pt x="1262" y="589"/>
                </a:lnTo>
                <a:lnTo>
                  <a:pt x="1260" y="585"/>
                </a:lnTo>
                <a:lnTo>
                  <a:pt x="1258" y="574"/>
                </a:lnTo>
                <a:lnTo>
                  <a:pt x="1256" y="553"/>
                </a:lnTo>
                <a:lnTo>
                  <a:pt x="1253" y="522"/>
                </a:lnTo>
                <a:lnTo>
                  <a:pt x="1251" y="485"/>
                </a:lnTo>
                <a:lnTo>
                  <a:pt x="1247" y="442"/>
                </a:lnTo>
                <a:lnTo>
                  <a:pt x="1244" y="394"/>
                </a:lnTo>
                <a:lnTo>
                  <a:pt x="1240" y="345"/>
                </a:lnTo>
                <a:lnTo>
                  <a:pt x="1236" y="293"/>
                </a:lnTo>
                <a:lnTo>
                  <a:pt x="1234" y="238"/>
                </a:lnTo>
                <a:lnTo>
                  <a:pt x="1234" y="185"/>
                </a:lnTo>
                <a:lnTo>
                  <a:pt x="1234" y="134"/>
                </a:lnTo>
                <a:lnTo>
                  <a:pt x="1236" y="85"/>
                </a:lnTo>
                <a:lnTo>
                  <a:pt x="1240" y="40"/>
                </a:lnTo>
                <a:lnTo>
                  <a:pt x="124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" name="Google Shape;243;p4">
            <a:extLst>
              <a:ext uri="{FF2B5EF4-FFF2-40B4-BE49-F238E27FC236}">
                <a16:creationId xmlns:a16="http://schemas.microsoft.com/office/drawing/2014/main" id="{332777D1-2BAA-417D-A0F7-18E28F7ECE84}"/>
              </a:ext>
            </a:extLst>
          </p:cNvPr>
          <p:cNvSpPr/>
          <p:nvPr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9D6FE42D-53AF-891B-FE13-BB8032B0E7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106" y="572106"/>
            <a:ext cx="3412059" cy="5971103"/>
          </a:xfrm>
          <a:prstGeom prst="rect">
            <a:avLst/>
          </a:prstGeom>
        </p:spPr>
      </p:pic>
      <p:sp>
        <p:nvSpPr>
          <p:cNvPr id="33" name="Freeform 5">
            <a:extLst>
              <a:ext uri="{FF2B5EF4-FFF2-40B4-BE49-F238E27FC236}">
                <a16:creationId xmlns:a16="http://schemas.microsoft.com/office/drawing/2014/main" id="{12BA0782-43A9-4C59-DBAC-97868E4BFF28}"/>
              </a:ext>
            </a:extLst>
          </p:cNvPr>
          <p:cNvSpPr/>
          <p:nvPr/>
        </p:nvSpPr>
        <p:spPr bwMode="auto">
          <a:xfrm>
            <a:off x="10917244" y="5659441"/>
            <a:ext cx="944563" cy="928688"/>
          </a:xfrm>
          <a:custGeom>
            <a:avLst/>
            <a:gdLst>
              <a:gd name="T0" fmla="*/ 595 w 595"/>
              <a:gd name="T1" fmla="*/ 0 h 585"/>
              <a:gd name="T2" fmla="*/ 595 w 595"/>
              <a:gd name="T3" fmla="*/ 585 h 585"/>
              <a:gd name="T4" fmla="*/ 0 w 595"/>
              <a:gd name="T5" fmla="*/ 585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5" h="585">
                <a:moveTo>
                  <a:pt x="595" y="0"/>
                </a:moveTo>
                <a:lnTo>
                  <a:pt x="595" y="585"/>
                </a:lnTo>
                <a:lnTo>
                  <a:pt x="0" y="585"/>
                </a:lnTo>
              </a:path>
            </a:pathLst>
          </a:custGeom>
          <a:noFill/>
          <a:ln w="61913" cap="flat">
            <a:solidFill>
              <a:srgbClr val="00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4" name="Google Shape;428;p28">
            <a:extLst>
              <a:ext uri="{FF2B5EF4-FFF2-40B4-BE49-F238E27FC236}">
                <a16:creationId xmlns:a16="http://schemas.microsoft.com/office/drawing/2014/main" id="{D7A9F3B3-75F9-0E25-5CE3-68CA9847AD19}"/>
              </a:ext>
            </a:extLst>
          </p:cNvPr>
          <p:cNvSpPr txBox="1"/>
          <p:nvPr/>
        </p:nvSpPr>
        <p:spPr>
          <a:xfrm>
            <a:off x="4999319" y="373805"/>
            <a:ext cx="6215022" cy="1295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600" b="1" kern="0" dirty="0">
                <a:solidFill>
                  <a:srgbClr val="FF000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قلبی عروقی</a:t>
            </a:r>
            <a:endParaRPr lang="es-PE" sz="6600" b="1" kern="0" dirty="0">
              <a:solidFill>
                <a:srgbClr val="FF0000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99F9B375-F7AD-F036-4F38-09D6B2739108}"/>
              </a:ext>
            </a:extLst>
          </p:cNvPr>
          <p:cNvSpPr txBox="1"/>
          <p:nvPr/>
        </p:nvSpPr>
        <p:spPr>
          <a:xfrm>
            <a:off x="7657162" y="1439265"/>
            <a:ext cx="11544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3200" b="1" spc="600" dirty="0">
                <a:solidFill>
                  <a:schemeClr val="tx1">
                    <a:lumMod val="85000"/>
                    <a:lumOff val="1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</a:t>
            </a:r>
            <a:endParaRPr lang="es-PE" sz="3200" b="1" spc="600" dirty="0">
              <a:solidFill>
                <a:schemeClr val="tx1">
                  <a:lumMod val="85000"/>
                  <a:lumOff val="15000"/>
                </a:schemeClr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pic>
        <p:nvPicPr>
          <p:cNvPr id="36" name="Imagen 35">
            <a:extLst>
              <a:ext uri="{FF2B5EF4-FFF2-40B4-BE49-F238E27FC236}">
                <a16:creationId xmlns:a16="http://schemas.microsoft.com/office/drawing/2014/main" id="{3678166B-91C0-8E51-7AFA-AD9008C0A3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4966" y="569628"/>
            <a:ext cx="980061" cy="8974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9902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F9E46FEF-D26F-4B53-96E8-03426B48DD5A}"/>
              </a:ext>
            </a:extLst>
          </p:cNvPr>
          <p:cNvSpPr/>
          <p:nvPr/>
        </p:nvSpPr>
        <p:spPr>
          <a:xfrm>
            <a:off x="3319400" y="2905125"/>
            <a:ext cx="8872599" cy="2876550"/>
          </a:xfrm>
          <a:custGeom>
            <a:avLst/>
            <a:gdLst>
              <a:gd name="connsiteX0" fmla="*/ 1930390 w 8872599"/>
              <a:gd name="connsiteY0" fmla="*/ 0 h 2876550"/>
              <a:gd name="connsiteX1" fmla="*/ 8872599 w 8872599"/>
              <a:gd name="connsiteY1" fmla="*/ 0 h 2876550"/>
              <a:gd name="connsiteX2" fmla="*/ 8872599 w 8872599"/>
              <a:gd name="connsiteY2" fmla="*/ 2876550 h 2876550"/>
              <a:gd name="connsiteX3" fmla="*/ 946160 w 8872599"/>
              <a:gd name="connsiteY3" fmla="*/ 2876550 h 2876550"/>
              <a:gd name="connsiteX4" fmla="*/ 0 w 8872599"/>
              <a:gd name="connsiteY4" fmla="*/ 193039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72599" h="2876550">
                <a:moveTo>
                  <a:pt x="1930390" y="0"/>
                </a:moveTo>
                <a:lnTo>
                  <a:pt x="8872599" y="0"/>
                </a:lnTo>
                <a:lnTo>
                  <a:pt x="8872599" y="2876550"/>
                </a:lnTo>
                <a:lnTo>
                  <a:pt x="946160" y="2876550"/>
                </a:lnTo>
                <a:lnTo>
                  <a:pt x="0" y="1930390"/>
                </a:lnTo>
                <a:close/>
              </a:path>
            </a:pathLst>
          </a:cu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5D1A4E6-1017-4222-9F71-E8F249B61282}"/>
              </a:ext>
            </a:extLst>
          </p:cNvPr>
          <p:cNvSpPr/>
          <p:nvPr/>
        </p:nvSpPr>
        <p:spPr>
          <a:xfrm flipH="1" flipV="1">
            <a:off x="-9525" y="1021881"/>
            <a:ext cx="2112738" cy="2876550"/>
          </a:xfrm>
          <a:custGeom>
            <a:avLst/>
            <a:gdLst>
              <a:gd name="connsiteX0" fmla="*/ 2112738 w 2112738"/>
              <a:gd name="connsiteY0" fmla="*/ 2876550 h 2876550"/>
              <a:gd name="connsiteX1" fmla="*/ 946160 w 2112738"/>
              <a:gd name="connsiteY1" fmla="*/ 2876550 h 2876550"/>
              <a:gd name="connsiteX2" fmla="*/ 0 w 2112738"/>
              <a:gd name="connsiteY2" fmla="*/ 1930390 h 2876550"/>
              <a:gd name="connsiteX3" fmla="*/ 1930390 w 2112738"/>
              <a:gd name="connsiteY3" fmla="*/ 0 h 2876550"/>
              <a:gd name="connsiteX4" fmla="*/ 2112738 w 2112738"/>
              <a:gd name="connsiteY4" fmla="*/ 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2738" h="2876550">
                <a:moveTo>
                  <a:pt x="2112738" y="2876550"/>
                </a:moveTo>
                <a:lnTo>
                  <a:pt x="946160" y="2876550"/>
                </a:lnTo>
                <a:lnTo>
                  <a:pt x="0" y="1930390"/>
                </a:lnTo>
                <a:lnTo>
                  <a:pt x="1930390" y="0"/>
                </a:lnTo>
                <a:lnTo>
                  <a:pt x="2112738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C6F98F05-E379-4A64-9AA9-3DE14375FED8}"/>
              </a:ext>
            </a:extLst>
          </p:cNvPr>
          <p:cNvSpPr/>
          <p:nvPr/>
        </p:nvSpPr>
        <p:spPr>
          <a:xfrm rot="18900000">
            <a:off x="1699251" y="459182"/>
            <a:ext cx="1119581" cy="1125398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84E70C6-C42E-49D0-BF02-9AA1502057AA}"/>
              </a:ext>
            </a:extLst>
          </p:cNvPr>
          <p:cNvSpPr/>
          <p:nvPr/>
        </p:nvSpPr>
        <p:spPr>
          <a:xfrm rot="18900000">
            <a:off x="4555041" y="1392632"/>
            <a:ext cx="1119581" cy="1125398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5E41451-269E-47E9-AF9C-AD22E2311C11}"/>
              </a:ext>
            </a:extLst>
          </p:cNvPr>
          <p:cNvSpPr/>
          <p:nvPr/>
        </p:nvSpPr>
        <p:spPr>
          <a:xfrm rot="18900000">
            <a:off x="2646066" y="5211948"/>
            <a:ext cx="1119581" cy="1125398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8" name="직사각형 2">
            <a:extLst>
              <a:ext uri="{FF2B5EF4-FFF2-40B4-BE49-F238E27FC236}">
                <a16:creationId xmlns:a16="http://schemas.microsoft.com/office/drawing/2014/main" id="{6A13920A-C4A8-4BF7-9922-270BF9C1C61C}"/>
              </a:ext>
            </a:extLst>
          </p:cNvPr>
          <p:cNvSpPr/>
          <p:nvPr/>
        </p:nvSpPr>
        <p:spPr>
          <a:xfrm>
            <a:off x="6086105" y="1720451"/>
            <a:ext cx="527989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ما ایجاد می کنیم ارائه 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PPT </a:t>
            </a:r>
            <a:r>
              <a:rPr lang="fa-IR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حرفه ای با کیفیت</a:t>
            </a:r>
            <a:endParaRPr lang="en-US" altLang="ko-KR" sz="2800" dirty="0">
              <a:solidFill>
                <a:schemeClr val="accent1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70884C5-D68B-49B9-AE8F-AC8731D99AEB}"/>
              </a:ext>
            </a:extLst>
          </p:cNvPr>
          <p:cNvSpPr txBox="1"/>
          <p:nvPr/>
        </p:nvSpPr>
        <p:spPr>
          <a:xfrm rot="18870908">
            <a:off x="-142276" y="2294093"/>
            <a:ext cx="22276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ea typeface="HY견명조" pitchFamily="18" charset="-127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15AE2CA-81F3-403B-B81F-373A83654F8F}"/>
              </a:ext>
            </a:extLst>
          </p:cNvPr>
          <p:cNvSpPr txBox="1"/>
          <p:nvPr/>
        </p:nvSpPr>
        <p:spPr>
          <a:xfrm>
            <a:off x="5408968" y="3322970"/>
            <a:ext cx="615438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طرح ارائهاسلاید متنی را برای ارائه خود تمیز کنید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12C43EF-6DB8-4D72-888E-23AA6E1EF557}"/>
              </a:ext>
            </a:extLst>
          </p:cNvPr>
          <p:cNvSpPr txBox="1"/>
          <p:nvPr/>
        </p:nvSpPr>
        <p:spPr>
          <a:xfrm>
            <a:off x="5408968" y="4017543"/>
            <a:ext cx="615438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Oval 25">
            <a:extLst>
              <a:ext uri="{FF2B5EF4-FFF2-40B4-BE49-F238E27FC236}">
                <a16:creationId xmlns:a16="http://schemas.microsoft.com/office/drawing/2014/main" id="{5D3E6717-4909-47DE-9765-90DCF612A34E}"/>
              </a:ext>
            </a:extLst>
          </p:cNvPr>
          <p:cNvSpPr/>
          <p:nvPr/>
        </p:nvSpPr>
        <p:spPr>
          <a:xfrm>
            <a:off x="5433750" y="5982624"/>
            <a:ext cx="643202" cy="643202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sp>
        <p:nvSpPr>
          <p:cNvPr id="23" name="Oval 26">
            <a:extLst>
              <a:ext uri="{FF2B5EF4-FFF2-40B4-BE49-F238E27FC236}">
                <a16:creationId xmlns:a16="http://schemas.microsoft.com/office/drawing/2014/main" id="{2CCD7ECA-3628-4B4A-9C3D-00184297E511}"/>
              </a:ext>
            </a:extLst>
          </p:cNvPr>
          <p:cNvSpPr/>
          <p:nvPr/>
        </p:nvSpPr>
        <p:spPr>
          <a:xfrm>
            <a:off x="8907198" y="5982624"/>
            <a:ext cx="643202" cy="643202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sp>
        <p:nvSpPr>
          <p:cNvPr id="24" name="Oval 27">
            <a:extLst>
              <a:ext uri="{FF2B5EF4-FFF2-40B4-BE49-F238E27FC236}">
                <a16:creationId xmlns:a16="http://schemas.microsoft.com/office/drawing/2014/main" id="{4F9C3386-1A56-4C85-B0BF-A0FB06AF7D2F}"/>
              </a:ext>
            </a:extLst>
          </p:cNvPr>
          <p:cNvSpPr/>
          <p:nvPr/>
        </p:nvSpPr>
        <p:spPr>
          <a:xfrm>
            <a:off x="7170474" y="5982624"/>
            <a:ext cx="643202" cy="643202"/>
          </a:xfrm>
          <a:prstGeom prst="ellipse">
            <a:avLst/>
          </a:prstGeom>
          <a:noFill/>
          <a:ln w="38100">
            <a:solidFill>
              <a:srgbClr val="E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sp>
        <p:nvSpPr>
          <p:cNvPr id="25" name="Oval 26">
            <a:extLst>
              <a:ext uri="{FF2B5EF4-FFF2-40B4-BE49-F238E27FC236}">
                <a16:creationId xmlns:a16="http://schemas.microsoft.com/office/drawing/2014/main" id="{A8F9E8D9-D3D5-49FE-825D-204B8D889103}"/>
              </a:ext>
            </a:extLst>
          </p:cNvPr>
          <p:cNvSpPr/>
          <p:nvPr/>
        </p:nvSpPr>
        <p:spPr>
          <a:xfrm>
            <a:off x="10643923" y="5982624"/>
            <a:ext cx="643202" cy="643202"/>
          </a:xfrm>
          <a:prstGeom prst="ellipse">
            <a:avLst/>
          </a:prstGeom>
          <a:noFill/>
          <a:ln w="38100">
            <a:solidFill>
              <a:srgbClr val="E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sp>
        <p:nvSpPr>
          <p:cNvPr id="26" name="Freeform 9">
            <a:extLst>
              <a:ext uri="{FF2B5EF4-FFF2-40B4-BE49-F238E27FC236}">
                <a16:creationId xmlns:a16="http://schemas.microsoft.com/office/drawing/2014/main" id="{FC8C0F0A-3CBF-475C-B074-50FBC8792FA0}"/>
              </a:ext>
            </a:extLst>
          </p:cNvPr>
          <p:cNvSpPr>
            <a:spLocks noEditPoints="1"/>
          </p:cNvSpPr>
          <p:nvPr/>
        </p:nvSpPr>
        <p:spPr bwMode="auto">
          <a:xfrm>
            <a:off x="7373953" y="6103981"/>
            <a:ext cx="255200" cy="359022"/>
          </a:xfrm>
          <a:custGeom>
            <a:avLst/>
            <a:gdLst>
              <a:gd name="T0" fmla="*/ 2311 w 2753"/>
              <a:gd name="T1" fmla="*/ 580 h 3873"/>
              <a:gd name="T2" fmla="*/ 2433 w 2753"/>
              <a:gd name="T3" fmla="*/ 735 h 3873"/>
              <a:gd name="T4" fmla="*/ 2415 w 2753"/>
              <a:gd name="T5" fmla="*/ 948 h 3873"/>
              <a:gd name="T6" fmla="*/ 2253 w 2753"/>
              <a:gd name="T7" fmla="*/ 1073 h 3873"/>
              <a:gd name="T8" fmla="*/ 2037 w 2753"/>
              <a:gd name="T9" fmla="*/ 1138 h 3873"/>
              <a:gd name="T10" fmla="*/ 1946 w 2753"/>
              <a:gd name="T11" fmla="*/ 1260 h 3873"/>
              <a:gd name="T12" fmla="*/ 2039 w 2753"/>
              <a:gd name="T13" fmla="*/ 1346 h 3873"/>
              <a:gd name="T14" fmla="*/ 2400 w 2753"/>
              <a:gd name="T15" fmla="*/ 1671 h 3873"/>
              <a:gd name="T16" fmla="*/ 2649 w 2753"/>
              <a:gd name="T17" fmla="*/ 2118 h 3873"/>
              <a:gd name="T18" fmla="*/ 2746 w 2753"/>
              <a:gd name="T19" fmla="*/ 2586 h 3873"/>
              <a:gd name="T20" fmla="*/ 2739 w 2753"/>
              <a:gd name="T21" fmla="*/ 3028 h 3873"/>
              <a:gd name="T22" fmla="*/ 2671 w 2753"/>
              <a:gd name="T23" fmla="*/ 3397 h 3873"/>
              <a:gd name="T24" fmla="*/ 2597 w 2753"/>
              <a:gd name="T25" fmla="*/ 3648 h 3873"/>
              <a:gd name="T26" fmla="*/ 2533 w 2753"/>
              <a:gd name="T27" fmla="*/ 3764 h 3873"/>
              <a:gd name="T28" fmla="*/ 2319 w 2753"/>
              <a:gd name="T29" fmla="*/ 3855 h 3873"/>
              <a:gd name="T30" fmla="*/ 1959 w 2753"/>
              <a:gd name="T31" fmla="*/ 3868 h 3873"/>
              <a:gd name="T32" fmla="*/ 1531 w 2753"/>
              <a:gd name="T33" fmla="*/ 3768 h 3873"/>
              <a:gd name="T34" fmla="*/ 1146 w 2753"/>
              <a:gd name="T35" fmla="*/ 3597 h 3873"/>
              <a:gd name="T36" fmla="*/ 846 w 2753"/>
              <a:gd name="T37" fmla="*/ 3420 h 3873"/>
              <a:gd name="T38" fmla="*/ 669 w 2753"/>
              <a:gd name="T39" fmla="*/ 3297 h 3873"/>
              <a:gd name="T40" fmla="*/ 562 w 2753"/>
              <a:gd name="T41" fmla="*/ 3206 h 3873"/>
              <a:gd name="T42" fmla="*/ 189 w 2753"/>
              <a:gd name="T43" fmla="*/ 2718 h 3873"/>
              <a:gd name="T44" fmla="*/ 0 w 2753"/>
              <a:gd name="T45" fmla="*/ 2148 h 3873"/>
              <a:gd name="T46" fmla="*/ 79 w 2753"/>
              <a:gd name="T47" fmla="*/ 1729 h 3873"/>
              <a:gd name="T48" fmla="*/ 217 w 2753"/>
              <a:gd name="T49" fmla="*/ 1491 h 3873"/>
              <a:gd name="T50" fmla="*/ 319 w 2753"/>
              <a:gd name="T51" fmla="*/ 1380 h 3873"/>
              <a:gd name="T52" fmla="*/ 368 w 2753"/>
              <a:gd name="T53" fmla="*/ 1135 h 3873"/>
              <a:gd name="T54" fmla="*/ 353 w 2753"/>
              <a:gd name="T55" fmla="*/ 831 h 3873"/>
              <a:gd name="T56" fmla="*/ 384 w 2753"/>
              <a:gd name="T57" fmla="*/ 675 h 3873"/>
              <a:gd name="T58" fmla="*/ 559 w 2753"/>
              <a:gd name="T59" fmla="*/ 591 h 3873"/>
              <a:gd name="T60" fmla="*/ 699 w 2753"/>
              <a:gd name="T61" fmla="*/ 664 h 3873"/>
              <a:gd name="T62" fmla="*/ 769 w 2753"/>
              <a:gd name="T63" fmla="*/ 866 h 3873"/>
              <a:gd name="T64" fmla="*/ 791 w 2753"/>
              <a:gd name="T65" fmla="*/ 1115 h 3873"/>
              <a:gd name="T66" fmla="*/ 1008 w 2753"/>
              <a:gd name="T67" fmla="*/ 1053 h 3873"/>
              <a:gd name="T68" fmla="*/ 1433 w 2753"/>
              <a:gd name="T69" fmla="*/ 700 h 3873"/>
              <a:gd name="T70" fmla="*/ 1737 w 2753"/>
              <a:gd name="T71" fmla="*/ 600 h 3873"/>
              <a:gd name="T72" fmla="*/ 2062 w 2753"/>
              <a:gd name="T73" fmla="*/ 557 h 3873"/>
              <a:gd name="T74" fmla="*/ 1277 w 2753"/>
              <a:gd name="T75" fmla="*/ 18 h 3873"/>
              <a:gd name="T76" fmla="*/ 1315 w 2753"/>
              <a:gd name="T77" fmla="*/ 111 h 3873"/>
              <a:gd name="T78" fmla="*/ 1329 w 2753"/>
              <a:gd name="T79" fmla="*/ 229 h 3873"/>
              <a:gd name="T80" fmla="*/ 1389 w 2753"/>
              <a:gd name="T81" fmla="*/ 278 h 3873"/>
              <a:gd name="T82" fmla="*/ 1471 w 2753"/>
              <a:gd name="T83" fmla="*/ 138 h 3873"/>
              <a:gd name="T84" fmla="*/ 1600 w 2753"/>
              <a:gd name="T85" fmla="*/ 22 h 3873"/>
              <a:gd name="T86" fmla="*/ 1671 w 2753"/>
              <a:gd name="T87" fmla="*/ 108 h 3873"/>
              <a:gd name="T88" fmla="*/ 1649 w 2753"/>
              <a:gd name="T89" fmla="*/ 249 h 3873"/>
              <a:gd name="T90" fmla="*/ 1666 w 2753"/>
              <a:gd name="T91" fmla="*/ 408 h 3873"/>
              <a:gd name="T92" fmla="*/ 1775 w 2753"/>
              <a:gd name="T93" fmla="*/ 511 h 3873"/>
              <a:gd name="T94" fmla="*/ 1529 w 2753"/>
              <a:gd name="T95" fmla="*/ 580 h 3873"/>
              <a:gd name="T96" fmla="*/ 1239 w 2753"/>
              <a:gd name="T97" fmla="*/ 735 h 3873"/>
              <a:gd name="T98" fmla="*/ 995 w 2753"/>
              <a:gd name="T99" fmla="*/ 958 h 3873"/>
              <a:gd name="T100" fmla="*/ 871 w 2753"/>
              <a:gd name="T101" fmla="*/ 1124 h 3873"/>
              <a:gd name="T102" fmla="*/ 855 w 2753"/>
              <a:gd name="T103" fmla="*/ 1100 h 3873"/>
              <a:gd name="T104" fmla="*/ 826 w 2753"/>
              <a:gd name="T105" fmla="*/ 798 h 3873"/>
              <a:gd name="T106" fmla="*/ 837 w 2753"/>
              <a:gd name="T107" fmla="*/ 658 h 3873"/>
              <a:gd name="T108" fmla="*/ 897 w 2753"/>
              <a:gd name="T109" fmla="*/ 555 h 3873"/>
              <a:gd name="T110" fmla="*/ 704 w 2753"/>
              <a:gd name="T111" fmla="*/ 437 h 3873"/>
              <a:gd name="T112" fmla="*/ 609 w 2753"/>
              <a:gd name="T113" fmla="*/ 320 h 3873"/>
              <a:gd name="T114" fmla="*/ 691 w 2753"/>
              <a:gd name="T115" fmla="*/ 206 h 3873"/>
              <a:gd name="T116" fmla="*/ 886 w 2753"/>
              <a:gd name="T117" fmla="*/ 251 h 3873"/>
              <a:gd name="T118" fmla="*/ 1144 w 2753"/>
              <a:gd name="T119" fmla="*/ 375 h 3873"/>
              <a:gd name="T120" fmla="*/ 1115 w 2753"/>
              <a:gd name="T121" fmla="*/ 189 h 3873"/>
              <a:gd name="T122" fmla="*/ 1120 w 2753"/>
              <a:gd name="T123" fmla="*/ 38 h 3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53" h="3873">
                <a:moveTo>
                  <a:pt x="2122" y="555"/>
                </a:moveTo>
                <a:lnTo>
                  <a:pt x="2180" y="557"/>
                </a:lnTo>
                <a:lnTo>
                  <a:pt x="2231" y="560"/>
                </a:lnTo>
                <a:lnTo>
                  <a:pt x="2275" y="568"/>
                </a:lnTo>
                <a:lnTo>
                  <a:pt x="2311" y="580"/>
                </a:lnTo>
                <a:lnTo>
                  <a:pt x="2346" y="598"/>
                </a:lnTo>
                <a:lnTo>
                  <a:pt x="2375" y="626"/>
                </a:lnTo>
                <a:lnTo>
                  <a:pt x="2399" y="658"/>
                </a:lnTo>
                <a:lnTo>
                  <a:pt x="2419" y="695"/>
                </a:lnTo>
                <a:lnTo>
                  <a:pt x="2433" y="735"/>
                </a:lnTo>
                <a:lnTo>
                  <a:pt x="2442" y="777"/>
                </a:lnTo>
                <a:lnTo>
                  <a:pt x="2444" y="820"/>
                </a:lnTo>
                <a:lnTo>
                  <a:pt x="2440" y="864"/>
                </a:lnTo>
                <a:lnTo>
                  <a:pt x="2431" y="908"/>
                </a:lnTo>
                <a:lnTo>
                  <a:pt x="2415" y="948"/>
                </a:lnTo>
                <a:lnTo>
                  <a:pt x="2391" y="984"/>
                </a:lnTo>
                <a:lnTo>
                  <a:pt x="2364" y="1013"/>
                </a:lnTo>
                <a:lnTo>
                  <a:pt x="2331" y="1037"/>
                </a:lnTo>
                <a:lnTo>
                  <a:pt x="2293" y="1057"/>
                </a:lnTo>
                <a:lnTo>
                  <a:pt x="2253" y="1073"/>
                </a:lnTo>
                <a:lnTo>
                  <a:pt x="2211" y="1086"/>
                </a:lnTo>
                <a:lnTo>
                  <a:pt x="2166" y="1098"/>
                </a:lnTo>
                <a:lnTo>
                  <a:pt x="2122" y="1111"/>
                </a:lnTo>
                <a:lnTo>
                  <a:pt x="2079" y="1124"/>
                </a:lnTo>
                <a:lnTo>
                  <a:pt x="2037" y="1138"/>
                </a:lnTo>
                <a:lnTo>
                  <a:pt x="1999" y="1157"/>
                </a:lnTo>
                <a:lnTo>
                  <a:pt x="1962" y="1178"/>
                </a:lnTo>
                <a:lnTo>
                  <a:pt x="1931" y="1204"/>
                </a:lnTo>
                <a:lnTo>
                  <a:pt x="1935" y="1235"/>
                </a:lnTo>
                <a:lnTo>
                  <a:pt x="1946" y="1260"/>
                </a:lnTo>
                <a:lnTo>
                  <a:pt x="1959" y="1282"/>
                </a:lnTo>
                <a:lnTo>
                  <a:pt x="1977" y="1302"/>
                </a:lnTo>
                <a:lnTo>
                  <a:pt x="1997" y="1318"/>
                </a:lnTo>
                <a:lnTo>
                  <a:pt x="2019" y="1333"/>
                </a:lnTo>
                <a:lnTo>
                  <a:pt x="2039" y="1346"/>
                </a:lnTo>
                <a:lnTo>
                  <a:pt x="2060" y="1360"/>
                </a:lnTo>
                <a:lnTo>
                  <a:pt x="2159" y="1433"/>
                </a:lnTo>
                <a:lnTo>
                  <a:pt x="2248" y="1509"/>
                </a:lnTo>
                <a:lnTo>
                  <a:pt x="2328" y="1588"/>
                </a:lnTo>
                <a:lnTo>
                  <a:pt x="2400" y="1671"/>
                </a:lnTo>
                <a:lnTo>
                  <a:pt x="2464" y="1757"/>
                </a:lnTo>
                <a:lnTo>
                  <a:pt x="2522" y="1844"/>
                </a:lnTo>
                <a:lnTo>
                  <a:pt x="2571" y="1933"/>
                </a:lnTo>
                <a:lnTo>
                  <a:pt x="2613" y="2026"/>
                </a:lnTo>
                <a:lnTo>
                  <a:pt x="2649" y="2118"/>
                </a:lnTo>
                <a:lnTo>
                  <a:pt x="2679" y="2211"/>
                </a:lnTo>
                <a:lnTo>
                  <a:pt x="2704" y="2304"/>
                </a:lnTo>
                <a:lnTo>
                  <a:pt x="2722" y="2398"/>
                </a:lnTo>
                <a:lnTo>
                  <a:pt x="2737" y="2493"/>
                </a:lnTo>
                <a:lnTo>
                  <a:pt x="2746" y="2586"/>
                </a:lnTo>
                <a:lnTo>
                  <a:pt x="2751" y="2677"/>
                </a:lnTo>
                <a:lnTo>
                  <a:pt x="2753" y="2768"/>
                </a:lnTo>
                <a:lnTo>
                  <a:pt x="2751" y="2857"/>
                </a:lnTo>
                <a:lnTo>
                  <a:pt x="2746" y="2942"/>
                </a:lnTo>
                <a:lnTo>
                  <a:pt x="2739" y="3028"/>
                </a:lnTo>
                <a:lnTo>
                  <a:pt x="2728" y="3108"/>
                </a:lnTo>
                <a:lnTo>
                  <a:pt x="2715" y="3186"/>
                </a:lnTo>
                <a:lnTo>
                  <a:pt x="2702" y="3260"/>
                </a:lnTo>
                <a:lnTo>
                  <a:pt x="2688" y="3331"/>
                </a:lnTo>
                <a:lnTo>
                  <a:pt x="2671" y="3397"/>
                </a:lnTo>
                <a:lnTo>
                  <a:pt x="2657" y="3458"/>
                </a:lnTo>
                <a:lnTo>
                  <a:pt x="2640" y="3515"/>
                </a:lnTo>
                <a:lnTo>
                  <a:pt x="2624" y="3564"/>
                </a:lnTo>
                <a:lnTo>
                  <a:pt x="2609" y="3609"/>
                </a:lnTo>
                <a:lnTo>
                  <a:pt x="2597" y="3648"/>
                </a:lnTo>
                <a:lnTo>
                  <a:pt x="2584" y="3680"/>
                </a:lnTo>
                <a:lnTo>
                  <a:pt x="2573" y="3704"/>
                </a:lnTo>
                <a:lnTo>
                  <a:pt x="2566" y="3722"/>
                </a:lnTo>
                <a:lnTo>
                  <a:pt x="2560" y="3733"/>
                </a:lnTo>
                <a:lnTo>
                  <a:pt x="2533" y="3764"/>
                </a:lnTo>
                <a:lnTo>
                  <a:pt x="2499" y="3789"/>
                </a:lnTo>
                <a:lnTo>
                  <a:pt x="2459" y="3811"/>
                </a:lnTo>
                <a:lnTo>
                  <a:pt x="2415" y="3829"/>
                </a:lnTo>
                <a:lnTo>
                  <a:pt x="2368" y="3844"/>
                </a:lnTo>
                <a:lnTo>
                  <a:pt x="2319" y="3855"/>
                </a:lnTo>
                <a:lnTo>
                  <a:pt x="2269" y="3862"/>
                </a:lnTo>
                <a:lnTo>
                  <a:pt x="2220" y="3868"/>
                </a:lnTo>
                <a:lnTo>
                  <a:pt x="2133" y="3873"/>
                </a:lnTo>
                <a:lnTo>
                  <a:pt x="2046" y="3873"/>
                </a:lnTo>
                <a:lnTo>
                  <a:pt x="1959" y="3868"/>
                </a:lnTo>
                <a:lnTo>
                  <a:pt x="1871" y="3855"/>
                </a:lnTo>
                <a:lnTo>
                  <a:pt x="1784" y="3838"/>
                </a:lnTo>
                <a:lnTo>
                  <a:pt x="1699" y="3818"/>
                </a:lnTo>
                <a:lnTo>
                  <a:pt x="1613" y="3795"/>
                </a:lnTo>
                <a:lnTo>
                  <a:pt x="1531" y="3768"/>
                </a:lnTo>
                <a:lnTo>
                  <a:pt x="1449" y="3737"/>
                </a:lnTo>
                <a:lnTo>
                  <a:pt x="1369" y="3704"/>
                </a:lnTo>
                <a:lnTo>
                  <a:pt x="1293" y="3669"/>
                </a:lnTo>
                <a:lnTo>
                  <a:pt x="1219" y="3635"/>
                </a:lnTo>
                <a:lnTo>
                  <a:pt x="1146" y="3597"/>
                </a:lnTo>
                <a:lnTo>
                  <a:pt x="1079" y="3560"/>
                </a:lnTo>
                <a:lnTo>
                  <a:pt x="1015" y="3524"/>
                </a:lnTo>
                <a:lnTo>
                  <a:pt x="953" y="3488"/>
                </a:lnTo>
                <a:lnTo>
                  <a:pt x="899" y="3453"/>
                </a:lnTo>
                <a:lnTo>
                  <a:pt x="846" y="3420"/>
                </a:lnTo>
                <a:lnTo>
                  <a:pt x="800" y="3389"/>
                </a:lnTo>
                <a:lnTo>
                  <a:pt x="759" y="3360"/>
                </a:lnTo>
                <a:lnTo>
                  <a:pt x="722" y="3335"/>
                </a:lnTo>
                <a:lnTo>
                  <a:pt x="693" y="3313"/>
                </a:lnTo>
                <a:lnTo>
                  <a:pt x="669" y="3297"/>
                </a:lnTo>
                <a:lnTo>
                  <a:pt x="653" y="3284"/>
                </a:lnTo>
                <a:lnTo>
                  <a:pt x="642" y="3275"/>
                </a:lnTo>
                <a:lnTo>
                  <a:pt x="640" y="3273"/>
                </a:lnTo>
                <a:lnTo>
                  <a:pt x="644" y="3277"/>
                </a:lnTo>
                <a:lnTo>
                  <a:pt x="562" y="3206"/>
                </a:lnTo>
                <a:lnTo>
                  <a:pt x="482" y="3124"/>
                </a:lnTo>
                <a:lnTo>
                  <a:pt x="402" y="3033"/>
                </a:lnTo>
                <a:lnTo>
                  <a:pt x="326" y="2935"/>
                </a:lnTo>
                <a:lnTo>
                  <a:pt x="255" y="2829"/>
                </a:lnTo>
                <a:lnTo>
                  <a:pt x="189" y="2718"/>
                </a:lnTo>
                <a:lnTo>
                  <a:pt x="131" y="2604"/>
                </a:lnTo>
                <a:lnTo>
                  <a:pt x="82" y="2484"/>
                </a:lnTo>
                <a:lnTo>
                  <a:pt x="40" y="2362"/>
                </a:lnTo>
                <a:lnTo>
                  <a:pt x="11" y="2240"/>
                </a:lnTo>
                <a:lnTo>
                  <a:pt x="0" y="2148"/>
                </a:lnTo>
                <a:lnTo>
                  <a:pt x="0" y="2057"/>
                </a:lnTo>
                <a:lnTo>
                  <a:pt x="9" y="1969"/>
                </a:lnTo>
                <a:lnTo>
                  <a:pt x="26" y="1886"/>
                </a:lnTo>
                <a:lnTo>
                  <a:pt x="51" y="1804"/>
                </a:lnTo>
                <a:lnTo>
                  <a:pt x="79" y="1729"/>
                </a:lnTo>
                <a:lnTo>
                  <a:pt x="111" y="1658"/>
                </a:lnTo>
                <a:lnTo>
                  <a:pt x="146" y="1595"/>
                </a:lnTo>
                <a:lnTo>
                  <a:pt x="180" y="1537"/>
                </a:lnTo>
                <a:lnTo>
                  <a:pt x="197" y="1513"/>
                </a:lnTo>
                <a:lnTo>
                  <a:pt x="217" y="1491"/>
                </a:lnTo>
                <a:lnTo>
                  <a:pt x="237" y="1471"/>
                </a:lnTo>
                <a:lnTo>
                  <a:pt x="259" y="1451"/>
                </a:lnTo>
                <a:lnTo>
                  <a:pt x="279" y="1429"/>
                </a:lnTo>
                <a:lnTo>
                  <a:pt x="300" y="1406"/>
                </a:lnTo>
                <a:lnTo>
                  <a:pt x="319" y="1380"/>
                </a:lnTo>
                <a:lnTo>
                  <a:pt x="335" y="1349"/>
                </a:lnTo>
                <a:lnTo>
                  <a:pt x="349" y="1313"/>
                </a:lnTo>
                <a:lnTo>
                  <a:pt x="359" y="1269"/>
                </a:lnTo>
                <a:lnTo>
                  <a:pt x="364" y="1220"/>
                </a:lnTo>
                <a:lnTo>
                  <a:pt x="368" y="1135"/>
                </a:lnTo>
                <a:lnTo>
                  <a:pt x="366" y="1058"/>
                </a:lnTo>
                <a:lnTo>
                  <a:pt x="364" y="989"/>
                </a:lnTo>
                <a:lnTo>
                  <a:pt x="360" y="929"/>
                </a:lnTo>
                <a:lnTo>
                  <a:pt x="357" y="877"/>
                </a:lnTo>
                <a:lnTo>
                  <a:pt x="353" y="831"/>
                </a:lnTo>
                <a:lnTo>
                  <a:pt x="353" y="789"/>
                </a:lnTo>
                <a:lnTo>
                  <a:pt x="355" y="755"/>
                </a:lnTo>
                <a:lnTo>
                  <a:pt x="359" y="724"/>
                </a:lnTo>
                <a:lnTo>
                  <a:pt x="369" y="698"/>
                </a:lnTo>
                <a:lnTo>
                  <a:pt x="384" y="675"/>
                </a:lnTo>
                <a:lnTo>
                  <a:pt x="406" y="653"/>
                </a:lnTo>
                <a:lnTo>
                  <a:pt x="435" y="635"/>
                </a:lnTo>
                <a:lnTo>
                  <a:pt x="473" y="617"/>
                </a:lnTo>
                <a:lnTo>
                  <a:pt x="520" y="600"/>
                </a:lnTo>
                <a:lnTo>
                  <a:pt x="559" y="591"/>
                </a:lnTo>
                <a:lnTo>
                  <a:pt x="593" y="591"/>
                </a:lnTo>
                <a:lnTo>
                  <a:pt x="624" y="598"/>
                </a:lnTo>
                <a:lnTo>
                  <a:pt x="651" y="615"/>
                </a:lnTo>
                <a:lnTo>
                  <a:pt x="677" y="635"/>
                </a:lnTo>
                <a:lnTo>
                  <a:pt x="699" y="664"/>
                </a:lnTo>
                <a:lnTo>
                  <a:pt x="717" y="697"/>
                </a:lnTo>
                <a:lnTo>
                  <a:pt x="733" y="733"/>
                </a:lnTo>
                <a:lnTo>
                  <a:pt x="748" y="775"/>
                </a:lnTo>
                <a:lnTo>
                  <a:pt x="760" y="818"/>
                </a:lnTo>
                <a:lnTo>
                  <a:pt x="769" y="866"/>
                </a:lnTo>
                <a:lnTo>
                  <a:pt x="777" y="915"/>
                </a:lnTo>
                <a:lnTo>
                  <a:pt x="782" y="964"/>
                </a:lnTo>
                <a:lnTo>
                  <a:pt x="788" y="1015"/>
                </a:lnTo>
                <a:lnTo>
                  <a:pt x="789" y="1066"/>
                </a:lnTo>
                <a:lnTo>
                  <a:pt x="791" y="1115"/>
                </a:lnTo>
                <a:lnTo>
                  <a:pt x="791" y="1164"/>
                </a:lnTo>
                <a:lnTo>
                  <a:pt x="791" y="1420"/>
                </a:lnTo>
                <a:lnTo>
                  <a:pt x="884" y="1224"/>
                </a:lnTo>
                <a:lnTo>
                  <a:pt x="942" y="1137"/>
                </a:lnTo>
                <a:lnTo>
                  <a:pt x="1008" y="1053"/>
                </a:lnTo>
                <a:lnTo>
                  <a:pt x="1080" y="969"/>
                </a:lnTo>
                <a:lnTo>
                  <a:pt x="1160" y="893"/>
                </a:lnTo>
                <a:lnTo>
                  <a:pt x="1248" y="820"/>
                </a:lnTo>
                <a:lnTo>
                  <a:pt x="1339" y="757"/>
                </a:lnTo>
                <a:lnTo>
                  <a:pt x="1433" y="700"/>
                </a:lnTo>
                <a:lnTo>
                  <a:pt x="1531" y="657"/>
                </a:lnTo>
                <a:lnTo>
                  <a:pt x="1573" y="642"/>
                </a:lnTo>
                <a:lnTo>
                  <a:pt x="1622" y="628"/>
                </a:lnTo>
                <a:lnTo>
                  <a:pt x="1679" y="613"/>
                </a:lnTo>
                <a:lnTo>
                  <a:pt x="1737" y="600"/>
                </a:lnTo>
                <a:lnTo>
                  <a:pt x="1800" y="588"/>
                </a:lnTo>
                <a:lnTo>
                  <a:pt x="1866" y="577"/>
                </a:lnTo>
                <a:lnTo>
                  <a:pt x="1931" y="568"/>
                </a:lnTo>
                <a:lnTo>
                  <a:pt x="1999" y="562"/>
                </a:lnTo>
                <a:lnTo>
                  <a:pt x="2062" y="557"/>
                </a:lnTo>
                <a:lnTo>
                  <a:pt x="2122" y="555"/>
                </a:lnTo>
                <a:close/>
                <a:moveTo>
                  <a:pt x="1200" y="0"/>
                </a:moveTo>
                <a:lnTo>
                  <a:pt x="1231" y="2"/>
                </a:lnTo>
                <a:lnTo>
                  <a:pt x="1257" y="8"/>
                </a:lnTo>
                <a:lnTo>
                  <a:pt x="1277" y="18"/>
                </a:lnTo>
                <a:lnTo>
                  <a:pt x="1291" y="31"/>
                </a:lnTo>
                <a:lnTo>
                  <a:pt x="1300" y="48"/>
                </a:lnTo>
                <a:lnTo>
                  <a:pt x="1308" y="68"/>
                </a:lnTo>
                <a:lnTo>
                  <a:pt x="1311" y="89"/>
                </a:lnTo>
                <a:lnTo>
                  <a:pt x="1315" y="111"/>
                </a:lnTo>
                <a:lnTo>
                  <a:pt x="1315" y="137"/>
                </a:lnTo>
                <a:lnTo>
                  <a:pt x="1317" y="160"/>
                </a:lnTo>
                <a:lnTo>
                  <a:pt x="1320" y="186"/>
                </a:lnTo>
                <a:lnTo>
                  <a:pt x="1324" y="208"/>
                </a:lnTo>
                <a:lnTo>
                  <a:pt x="1329" y="229"/>
                </a:lnTo>
                <a:lnTo>
                  <a:pt x="1339" y="249"/>
                </a:lnTo>
                <a:lnTo>
                  <a:pt x="1349" y="266"/>
                </a:lnTo>
                <a:lnTo>
                  <a:pt x="1364" y="278"/>
                </a:lnTo>
                <a:lnTo>
                  <a:pt x="1375" y="278"/>
                </a:lnTo>
                <a:lnTo>
                  <a:pt x="1389" y="278"/>
                </a:lnTo>
                <a:lnTo>
                  <a:pt x="1400" y="280"/>
                </a:lnTo>
                <a:lnTo>
                  <a:pt x="1420" y="246"/>
                </a:lnTo>
                <a:lnTo>
                  <a:pt x="1439" y="209"/>
                </a:lnTo>
                <a:lnTo>
                  <a:pt x="1455" y="173"/>
                </a:lnTo>
                <a:lnTo>
                  <a:pt x="1471" y="138"/>
                </a:lnTo>
                <a:lnTo>
                  <a:pt x="1489" y="104"/>
                </a:lnTo>
                <a:lnTo>
                  <a:pt x="1511" y="71"/>
                </a:lnTo>
                <a:lnTo>
                  <a:pt x="1537" y="42"/>
                </a:lnTo>
                <a:lnTo>
                  <a:pt x="1568" y="18"/>
                </a:lnTo>
                <a:lnTo>
                  <a:pt x="1600" y="22"/>
                </a:lnTo>
                <a:lnTo>
                  <a:pt x="1626" y="29"/>
                </a:lnTo>
                <a:lnTo>
                  <a:pt x="1646" y="44"/>
                </a:lnTo>
                <a:lnTo>
                  <a:pt x="1659" y="62"/>
                </a:lnTo>
                <a:lnTo>
                  <a:pt x="1668" y="82"/>
                </a:lnTo>
                <a:lnTo>
                  <a:pt x="1671" y="108"/>
                </a:lnTo>
                <a:lnTo>
                  <a:pt x="1673" y="133"/>
                </a:lnTo>
                <a:lnTo>
                  <a:pt x="1669" y="162"/>
                </a:lnTo>
                <a:lnTo>
                  <a:pt x="1664" y="191"/>
                </a:lnTo>
                <a:lnTo>
                  <a:pt x="1657" y="220"/>
                </a:lnTo>
                <a:lnTo>
                  <a:pt x="1649" y="249"/>
                </a:lnTo>
                <a:lnTo>
                  <a:pt x="1640" y="278"/>
                </a:lnTo>
                <a:lnTo>
                  <a:pt x="1633" y="304"/>
                </a:lnTo>
                <a:lnTo>
                  <a:pt x="1626" y="329"/>
                </a:lnTo>
                <a:lnTo>
                  <a:pt x="1620" y="349"/>
                </a:lnTo>
                <a:lnTo>
                  <a:pt x="1666" y="408"/>
                </a:lnTo>
                <a:lnTo>
                  <a:pt x="1717" y="458"/>
                </a:lnTo>
                <a:lnTo>
                  <a:pt x="1771" y="502"/>
                </a:lnTo>
                <a:lnTo>
                  <a:pt x="1773" y="504"/>
                </a:lnTo>
                <a:lnTo>
                  <a:pt x="1773" y="508"/>
                </a:lnTo>
                <a:lnTo>
                  <a:pt x="1775" y="511"/>
                </a:lnTo>
                <a:lnTo>
                  <a:pt x="1775" y="515"/>
                </a:lnTo>
                <a:lnTo>
                  <a:pt x="1777" y="517"/>
                </a:lnTo>
                <a:lnTo>
                  <a:pt x="1686" y="535"/>
                </a:lnTo>
                <a:lnTo>
                  <a:pt x="1604" y="557"/>
                </a:lnTo>
                <a:lnTo>
                  <a:pt x="1529" y="580"/>
                </a:lnTo>
                <a:lnTo>
                  <a:pt x="1462" y="606"/>
                </a:lnTo>
                <a:lnTo>
                  <a:pt x="1400" y="635"/>
                </a:lnTo>
                <a:lnTo>
                  <a:pt x="1342" y="666"/>
                </a:lnTo>
                <a:lnTo>
                  <a:pt x="1289" y="700"/>
                </a:lnTo>
                <a:lnTo>
                  <a:pt x="1239" y="735"/>
                </a:lnTo>
                <a:lnTo>
                  <a:pt x="1189" y="773"/>
                </a:lnTo>
                <a:lnTo>
                  <a:pt x="1140" y="813"/>
                </a:lnTo>
                <a:lnTo>
                  <a:pt x="1091" y="857"/>
                </a:lnTo>
                <a:lnTo>
                  <a:pt x="1039" y="908"/>
                </a:lnTo>
                <a:lnTo>
                  <a:pt x="995" y="958"/>
                </a:lnTo>
                <a:lnTo>
                  <a:pt x="955" y="1009"/>
                </a:lnTo>
                <a:lnTo>
                  <a:pt x="919" y="1060"/>
                </a:lnTo>
                <a:lnTo>
                  <a:pt x="880" y="1111"/>
                </a:lnTo>
                <a:lnTo>
                  <a:pt x="877" y="1115"/>
                </a:lnTo>
                <a:lnTo>
                  <a:pt x="871" y="1124"/>
                </a:lnTo>
                <a:lnTo>
                  <a:pt x="866" y="1135"/>
                </a:lnTo>
                <a:lnTo>
                  <a:pt x="860" y="1146"/>
                </a:lnTo>
                <a:lnTo>
                  <a:pt x="855" y="1153"/>
                </a:lnTo>
                <a:lnTo>
                  <a:pt x="851" y="1157"/>
                </a:lnTo>
                <a:lnTo>
                  <a:pt x="855" y="1100"/>
                </a:lnTo>
                <a:lnTo>
                  <a:pt x="855" y="1038"/>
                </a:lnTo>
                <a:lnTo>
                  <a:pt x="851" y="977"/>
                </a:lnTo>
                <a:lnTo>
                  <a:pt x="844" y="913"/>
                </a:lnTo>
                <a:lnTo>
                  <a:pt x="835" y="853"/>
                </a:lnTo>
                <a:lnTo>
                  <a:pt x="826" y="798"/>
                </a:lnTo>
                <a:lnTo>
                  <a:pt x="813" y="751"/>
                </a:lnTo>
                <a:lnTo>
                  <a:pt x="800" y="713"/>
                </a:lnTo>
                <a:lnTo>
                  <a:pt x="809" y="698"/>
                </a:lnTo>
                <a:lnTo>
                  <a:pt x="822" y="678"/>
                </a:lnTo>
                <a:lnTo>
                  <a:pt x="837" y="658"/>
                </a:lnTo>
                <a:lnTo>
                  <a:pt x="853" y="637"/>
                </a:lnTo>
                <a:lnTo>
                  <a:pt x="869" y="615"/>
                </a:lnTo>
                <a:lnTo>
                  <a:pt x="882" y="593"/>
                </a:lnTo>
                <a:lnTo>
                  <a:pt x="891" y="573"/>
                </a:lnTo>
                <a:lnTo>
                  <a:pt x="897" y="555"/>
                </a:lnTo>
                <a:lnTo>
                  <a:pt x="897" y="540"/>
                </a:lnTo>
                <a:lnTo>
                  <a:pt x="840" y="511"/>
                </a:lnTo>
                <a:lnTo>
                  <a:pt x="788" y="484"/>
                </a:lnTo>
                <a:lnTo>
                  <a:pt x="742" y="460"/>
                </a:lnTo>
                <a:lnTo>
                  <a:pt x="704" y="437"/>
                </a:lnTo>
                <a:lnTo>
                  <a:pt x="669" y="415"/>
                </a:lnTo>
                <a:lnTo>
                  <a:pt x="644" y="393"/>
                </a:lnTo>
                <a:lnTo>
                  <a:pt x="624" y="371"/>
                </a:lnTo>
                <a:lnTo>
                  <a:pt x="613" y="348"/>
                </a:lnTo>
                <a:lnTo>
                  <a:pt x="609" y="320"/>
                </a:lnTo>
                <a:lnTo>
                  <a:pt x="615" y="291"/>
                </a:lnTo>
                <a:lnTo>
                  <a:pt x="628" y="258"/>
                </a:lnTo>
                <a:lnTo>
                  <a:pt x="646" y="233"/>
                </a:lnTo>
                <a:lnTo>
                  <a:pt x="666" y="215"/>
                </a:lnTo>
                <a:lnTo>
                  <a:pt x="691" y="206"/>
                </a:lnTo>
                <a:lnTo>
                  <a:pt x="720" y="202"/>
                </a:lnTo>
                <a:lnTo>
                  <a:pt x="755" y="206"/>
                </a:lnTo>
                <a:lnTo>
                  <a:pt x="793" y="215"/>
                </a:lnTo>
                <a:lnTo>
                  <a:pt x="837" y="231"/>
                </a:lnTo>
                <a:lnTo>
                  <a:pt x="886" y="251"/>
                </a:lnTo>
                <a:lnTo>
                  <a:pt x="940" y="277"/>
                </a:lnTo>
                <a:lnTo>
                  <a:pt x="1000" y="308"/>
                </a:lnTo>
                <a:lnTo>
                  <a:pt x="1066" y="340"/>
                </a:lnTo>
                <a:lnTo>
                  <a:pt x="1137" y="378"/>
                </a:lnTo>
                <a:lnTo>
                  <a:pt x="1144" y="375"/>
                </a:lnTo>
                <a:lnTo>
                  <a:pt x="1142" y="338"/>
                </a:lnTo>
                <a:lnTo>
                  <a:pt x="1137" y="302"/>
                </a:lnTo>
                <a:lnTo>
                  <a:pt x="1129" y="264"/>
                </a:lnTo>
                <a:lnTo>
                  <a:pt x="1122" y="228"/>
                </a:lnTo>
                <a:lnTo>
                  <a:pt x="1115" y="189"/>
                </a:lnTo>
                <a:lnTo>
                  <a:pt x="1109" y="155"/>
                </a:lnTo>
                <a:lnTo>
                  <a:pt x="1106" y="120"/>
                </a:lnTo>
                <a:lnTo>
                  <a:pt x="1106" y="89"/>
                </a:lnTo>
                <a:lnTo>
                  <a:pt x="1111" y="62"/>
                </a:lnTo>
                <a:lnTo>
                  <a:pt x="1120" y="38"/>
                </a:lnTo>
                <a:lnTo>
                  <a:pt x="1137" y="18"/>
                </a:lnTo>
                <a:lnTo>
                  <a:pt x="1160" y="4"/>
                </a:lnTo>
                <a:lnTo>
                  <a:pt x="1200" y="0"/>
                </a:lnTo>
                <a:close/>
              </a:path>
            </a:pathLst>
          </a:custGeom>
          <a:solidFill>
            <a:srgbClr val="E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7" name="Freeform 9">
            <a:extLst>
              <a:ext uri="{FF2B5EF4-FFF2-40B4-BE49-F238E27FC236}">
                <a16:creationId xmlns:a16="http://schemas.microsoft.com/office/drawing/2014/main" id="{29009D50-7F52-44EA-B831-44C9787A6626}"/>
              </a:ext>
            </a:extLst>
          </p:cNvPr>
          <p:cNvSpPr>
            <a:spLocks noEditPoints="1"/>
          </p:cNvSpPr>
          <p:nvPr/>
        </p:nvSpPr>
        <p:spPr bwMode="auto">
          <a:xfrm>
            <a:off x="5526537" y="6162675"/>
            <a:ext cx="463784" cy="325256"/>
          </a:xfrm>
          <a:custGeom>
            <a:avLst/>
            <a:gdLst>
              <a:gd name="T0" fmla="*/ 1182 w 4436"/>
              <a:gd name="T1" fmla="*/ 1064 h 3111"/>
              <a:gd name="T2" fmla="*/ 1302 w 4436"/>
              <a:gd name="T3" fmla="*/ 1351 h 3111"/>
              <a:gd name="T4" fmla="*/ 1236 w 4436"/>
              <a:gd name="T5" fmla="*/ 1649 h 3111"/>
              <a:gd name="T6" fmla="*/ 976 w 4436"/>
              <a:gd name="T7" fmla="*/ 1793 h 3111"/>
              <a:gd name="T8" fmla="*/ 702 w 4436"/>
              <a:gd name="T9" fmla="*/ 1633 h 3111"/>
              <a:gd name="T10" fmla="*/ 611 w 4436"/>
              <a:gd name="T11" fmla="*/ 1300 h 3111"/>
              <a:gd name="T12" fmla="*/ 744 w 4436"/>
              <a:gd name="T13" fmla="*/ 1027 h 3111"/>
              <a:gd name="T14" fmla="*/ 3564 w 4436"/>
              <a:gd name="T15" fmla="*/ 958 h 3111"/>
              <a:gd name="T16" fmla="*/ 3798 w 4436"/>
              <a:gd name="T17" fmla="*/ 1113 h 3111"/>
              <a:gd name="T18" fmla="*/ 3851 w 4436"/>
              <a:gd name="T19" fmla="*/ 1396 h 3111"/>
              <a:gd name="T20" fmla="*/ 3749 w 4436"/>
              <a:gd name="T21" fmla="*/ 1671 h 3111"/>
              <a:gd name="T22" fmla="*/ 3520 w 4436"/>
              <a:gd name="T23" fmla="*/ 1795 h 3111"/>
              <a:gd name="T24" fmla="*/ 3235 w 4436"/>
              <a:gd name="T25" fmla="*/ 1644 h 3111"/>
              <a:gd name="T26" fmla="*/ 3167 w 4436"/>
              <a:gd name="T27" fmla="*/ 1302 h 3111"/>
              <a:gd name="T28" fmla="*/ 3325 w 4436"/>
              <a:gd name="T29" fmla="*/ 1027 h 3111"/>
              <a:gd name="T30" fmla="*/ 2318 w 4436"/>
              <a:gd name="T31" fmla="*/ 2 h 3111"/>
              <a:gd name="T32" fmla="*/ 2613 w 4436"/>
              <a:gd name="T33" fmla="*/ 102 h 3111"/>
              <a:gd name="T34" fmla="*/ 2871 w 4436"/>
              <a:gd name="T35" fmla="*/ 233 h 3111"/>
              <a:gd name="T36" fmla="*/ 3215 w 4436"/>
              <a:gd name="T37" fmla="*/ 218 h 3111"/>
              <a:gd name="T38" fmla="*/ 3642 w 4436"/>
              <a:gd name="T39" fmla="*/ 153 h 3111"/>
              <a:gd name="T40" fmla="*/ 4082 w 4436"/>
              <a:gd name="T41" fmla="*/ 240 h 3111"/>
              <a:gd name="T42" fmla="*/ 4364 w 4436"/>
              <a:gd name="T43" fmla="*/ 467 h 3111"/>
              <a:gd name="T44" fmla="*/ 4418 w 4436"/>
              <a:gd name="T45" fmla="*/ 884 h 3111"/>
              <a:gd name="T46" fmla="*/ 4222 w 4436"/>
              <a:gd name="T47" fmla="*/ 1284 h 3111"/>
              <a:gd name="T48" fmla="*/ 3955 w 4436"/>
              <a:gd name="T49" fmla="*/ 1565 h 3111"/>
              <a:gd name="T50" fmla="*/ 3944 w 4436"/>
              <a:gd name="T51" fmla="*/ 1400 h 3111"/>
              <a:gd name="T52" fmla="*/ 3880 w 4436"/>
              <a:gd name="T53" fmla="*/ 1027 h 3111"/>
              <a:gd name="T54" fmla="*/ 4071 w 4436"/>
              <a:gd name="T55" fmla="*/ 1022 h 3111"/>
              <a:gd name="T56" fmla="*/ 4236 w 4436"/>
              <a:gd name="T57" fmla="*/ 831 h 3111"/>
              <a:gd name="T58" fmla="*/ 4167 w 4436"/>
              <a:gd name="T59" fmla="*/ 562 h 3111"/>
              <a:gd name="T60" fmla="*/ 3938 w 4436"/>
              <a:gd name="T61" fmla="*/ 438 h 3111"/>
              <a:gd name="T62" fmla="*/ 3584 w 4436"/>
              <a:gd name="T63" fmla="*/ 431 h 3111"/>
              <a:gd name="T64" fmla="*/ 3165 w 4436"/>
              <a:gd name="T65" fmla="*/ 582 h 3111"/>
              <a:gd name="T66" fmla="*/ 2933 w 4436"/>
              <a:gd name="T67" fmla="*/ 918 h 3111"/>
              <a:gd name="T68" fmla="*/ 2865 w 4436"/>
              <a:gd name="T69" fmla="*/ 1396 h 3111"/>
              <a:gd name="T70" fmla="*/ 2738 w 4436"/>
              <a:gd name="T71" fmla="*/ 1847 h 3111"/>
              <a:gd name="T72" fmla="*/ 2513 w 4436"/>
              <a:gd name="T73" fmla="*/ 2264 h 3111"/>
              <a:gd name="T74" fmla="*/ 2347 w 4436"/>
              <a:gd name="T75" fmla="*/ 2738 h 3111"/>
              <a:gd name="T76" fmla="*/ 2309 w 4436"/>
              <a:gd name="T77" fmla="*/ 3084 h 3111"/>
              <a:gd name="T78" fmla="*/ 2198 w 4436"/>
              <a:gd name="T79" fmla="*/ 3104 h 3111"/>
              <a:gd name="T80" fmla="*/ 2155 w 4436"/>
              <a:gd name="T81" fmla="*/ 2942 h 3111"/>
              <a:gd name="T82" fmla="*/ 2029 w 4436"/>
              <a:gd name="T83" fmla="*/ 2424 h 3111"/>
              <a:gd name="T84" fmla="*/ 1798 w 4436"/>
              <a:gd name="T85" fmla="*/ 2005 h 3111"/>
              <a:gd name="T86" fmla="*/ 1615 w 4436"/>
              <a:gd name="T87" fmla="*/ 1584 h 3111"/>
              <a:gd name="T88" fmla="*/ 1542 w 4436"/>
              <a:gd name="T89" fmla="*/ 1105 h 3111"/>
              <a:gd name="T90" fmla="*/ 1407 w 4436"/>
              <a:gd name="T91" fmla="*/ 691 h 3111"/>
              <a:gd name="T92" fmla="*/ 1093 w 4436"/>
              <a:gd name="T93" fmla="*/ 475 h 3111"/>
              <a:gd name="T94" fmla="*/ 640 w 4436"/>
              <a:gd name="T95" fmla="*/ 424 h 3111"/>
              <a:gd name="T96" fmla="*/ 360 w 4436"/>
              <a:gd name="T97" fmla="*/ 509 h 3111"/>
              <a:gd name="T98" fmla="*/ 191 w 4436"/>
              <a:gd name="T99" fmla="*/ 715 h 3111"/>
              <a:gd name="T100" fmla="*/ 260 w 4436"/>
              <a:gd name="T101" fmla="*/ 965 h 3111"/>
              <a:gd name="T102" fmla="*/ 451 w 4436"/>
              <a:gd name="T103" fmla="*/ 1044 h 3111"/>
              <a:gd name="T104" fmla="*/ 513 w 4436"/>
              <a:gd name="T105" fmla="*/ 1213 h 3111"/>
              <a:gd name="T106" fmla="*/ 547 w 4436"/>
              <a:gd name="T107" fmla="*/ 1607 h 3111"/>
              <a:gd name="T108" fmla="*/ 204 w 4436"/>
              <a:gd name="T109" fmla="*/ 1264 h 3111"/>
              <a:gd name="T110" fmla="*/ 16 w 4436"/>
              <a:gd name="T111" fmla="*/ 889 h 3111"/>
              <a:gd name="T112" fmla="*/ 69 w 4436"/>
              <a:gd name="T113" fmla="*/ 493 h 3111"/>
              <a:gd name="T114" fmla="*/ 371 w 4436"/>
              <a:gd name="T115" fmla="*/ 240 h 3111"/>
              <a:gd name="T116" fmla="*/ 815 w 4436"/>
              <a:gd name="T117" fmla="*/ 145 h 3111"/>
              <a:gd name="T118" fmla="*/ 1333 w 4436"/>
              <a:gd name="T119" fmla="*/ 215 h 3111"/>
              <a:gd name="T120" fmla="*/ 1669 w 4436"/>
              <a:gd name="T121" fmla="*/ 235 h 3111"/>
              <a:gd name="T122" fmla="*/ 1876 w 4436"/>
              <a:gd name="T123" fmla="*/ 115 h 3111"/>
              <a:gd name="T124" fmla="*/ 2125 w 4436"/>
              <a:gd name="T125" fmla="*/ 9 h 3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36" h="3111">
                <a:moveTo>
                  <a:pt x="951" y="956"/>
                </a:moveTo>
                <a:lnTo>
                  <a:pt x="1005" y="964"/>
                </a:lnTo>
                <a:lnTo>
                  <a:pt x="1056" y="978"/>
                </a:lnTo>
                <a:lnTo>
                  <a:pt x="1104" y="1002"/>
                </a:lnTo>
                <a:lnTo>
                  <a:pt x="1144" y="1029"/>
                </a:lnTo>
                <a:lnTo>
                  <a:pt x="1182" y="1064"/>
                </a:lnTo>
                <a:lnTo>
                  <a:pt x="1213" y="1104"/>
                </a:lnTo>
                <a:lnTo>
                  <a:pt x="1240" y="1147"/>
                </a:lnTo>
                <a:lnTo>
                  <a:pt x="1264" y="1196"/>
                </a:lnTo>
                <a:lnTo>
                  <a:pt x="1282" y="1245"/>
                </a:lnTo>
                <a:lnTo>
                  <a:pt x="1295" y="1298"/>
                </a:lnTo>
                <a:lnTo>
                  <a:pt x="1302" y="1351"/>
                </a:lnTo>
                <a:lnTo>
                  <a:pt x="1304" y="1404"/>
                </a:lnTo>
                <a:lnTo>
                  <a:pt x="1302" y="1458"/>
                </a:lnTo>
                <a:lnTo>
                  <a:pt x="1293" y="1509"/>
                </a:lnTo>
                <a:lnTo>
                  <a:pt x="1280" y="1560"/>
                </a:lnTo>
                <a:lnTo>
                  <a:pt x="1262" y="1605"/>
                </a:lnTo>
                <a:lnTo>
                  <a:pt x="1236" y="1649"/>
                </a:lnTo>
                <a:lnTo>
                  <a:pt x="1207" y="1689"/>
                </a:lnTo>
                <a:lnTo>
                  <a:pt x="1173" y="1724"/>
                </a:lnTo>
                <a:lnTo>
                  <a:pt x="1131" y="1751"/>
                </a:lnTo>
                <a:lnTo>
                  <a:pt x="1084" y="1773"/>
                </a:lnTo>
                <a:lnTo>
                  <a:pt x="1033" y="1787"/>
                </a:lnTo>
                <a:lnTo>
                  <a:pt x="976" y="1793"/>
                </a:lnTo>
                <a:lnTo>
                  <a:pt x="922" y="1785"/>
                </a:lnTo>
                <a:lnTo>
                  <a:pt x="871" y="1771"/>
                </a:lnTo>
                <a:lnTo>
                  <a:pt x="822" y="1747"/>
                </a:lnTo>
                <a:lnTo>
                  <a:pt x="778" y="1715"/>
                </a:lnTo>
                <a:lnTo>
                  <a:pt x="738" y="1676"/>
                </a:lnTo>
                <a:lnTo>
                  <a:pt x="702" y="1633"/>
                </a:lnTo>
                <a:lnTo>
                  <a:pt x="671" y="1584"/>
                </a:lnTo>
                <a:lnTo>
                  <a:pt x="645" y="1531"/>
                </a:lnTo>
                <a:lnTo>
                  <a:pt x="627" y="1475"/>
                </a:lnTo>
                <a:lnTo>
                  <a:pt x="615" y="1418"/>
                </a:lnTo>
                <a:lnTo>
                  <a:pt x="609" y="1360"/>
                </a:lnTo>
                <a:lnTo>
                  <a:pt x="611" y="1300"/>
                </a:lnTo>
                <a:lnTo>
                  <a:pt x="620" y="1244"/>
                </a:lnTo>
                <a:lnTo>
                  <a:pt x="636" y="1185"/>
                </a:lnTo>
                <a:lnTo>
                  <a:pt x="656" y="1135"/>
                </a:lnTo>
                <a:lnTo>
                  <a:pt x="680" y="1093"/>
                </a:lnTo>
                <a:lnTo>
                  <a:pt x="709" y="1056"/>
                </a:lnTo>
                <a:lnTo>
                  <a:pt x="744" y="1027"/>
                </a:lnTo>
                <a:lnTo>
                  <a:pt x="785" y="1002"/>
                </a:lnTo>
                <a:lnTo>
                  <a:pt x="835" y="978"/>
                </a:lnTo>
                <a:lnTo>
                  <a:pt x="893" y="960"/>
                </a:lnTo>
                <a:lnTo>
                  <a:pt x="951" y="956"/>
                </a:lnTo>
                <a:close/>
                <a:moveTo>
                  <a:pt x="3504" y="955"/>
                </a:moveTo>
                <a:lnTo>
                  <a:pt x="3564" y="958"/>
                </a:lnTo>
                <a:lnTo>
                  <a:pt x="3616" y="969"/>
                </a:lnTo>
                <a:lnTo>
                  <a:pt x="3664" y="987"/>
                </a:lnTo>
                <a:lnTo>
                  <a:pt x="3705" y="1011"/>
                </a:lnTo>
                <a:lnTo>
                  <a:pt x="3742" y="1040"/>
                </a:lnTo>
                <a:lnTo>
                  <a:pt x="3773" y="1075"/>
                </a:lnTo>
                <a:lnTo>
                  <a:pt x="3798" y="1113"/>
                </a:lnTo>
                <a:lnTo>
                  <a:pt x="3818" y="1155"/>
                </a:lnTo>
                <a:lnTo>
                  <a:pt x="3835" y="1200"/>
                </a:lnTo>
                <a:lnTo>
                  <a:pt x="3845" y="1247"/>
                </a:lnTo>
                <a:lnTo>
                  <a:pt x="3853" y="1296"/>
                </a:lnTo>
                <a:lnTo>
                  <a:pt x="3853" y="1347"/>
                </a:lnTo>
                <a:lnTo>
                  <a:pt x="3851" y="1396"/>
                </a:lnTo>
                <a:lnTo>
                  <a:pt x="3844" y="1447"/>
                </a:lnTo>
                <a:lnTo>
                  <a:pt x="3833" y="1496"/>
                </a:lnTo>
                <a:lnTo>
                  <a:pt x="3818" y="1544"/>
                </a:lnTo>
                <a:lnTo>
                  <a:pt x="3798" y="1589"/>
                </a:lnTo>
                <a:lnTo>
                  <a:pt x="3775" y="1633"/>
                </a:lnTo>
                <a:lnTo>
                  <a:pt x="3749" y="1671"/>
                </a:lnTo>
                <a:lnTo>
                  <a:pt x="3718" y="1705"/>
                </a:lnTo>
                <a:lnTo>
                  <a:pt x="3685" y="1736"/>
                </a:lnTo>
                <a:lnTo>
                  <a:pt x="3649" y="1760"/>
                </a:lnTo>
                <a:lnTo>
                  <a:pt x="3609" y="1778"/>
                </a:lnTo>
                <a:lnTo>
                  <a:pt x="3565" y="1791"/>
                </a:lnTo>
                <a:lnTo>
                  <a:pt x="3520" y="1795"/>
                </a:lnTo>
                <a:lnTo>
                  <a:pt x="3473" y="1791"/>
                </a:lnTo>
                <a:lnTo>
                  <a:pt x="3413" y="1776"/>
                </a:lnTo>
                <a:lnTo>
                  <a:pt x="3360" y="1755"/>
                </a:lnTo>
                <a:lnTo>
                  <a:pt x="3313" y="1724"/>
                </a:lnTo>
                <a:lnTo>
                  <a:pt x="3271" y="1687"/>
                </a:lnTo>
                <a:lnTo>
                  <a:pt x="3235" y="1644"/>
                </a:lnTo>
                <a:lnTo>
                  <a:pt x="3205" y="1596"/>
                </a:lnTo>
                <a:lnTo>
                  <a:pt x="3184" y="1544"/>
                </a:lnTo>
                <a:lnTo>
                  <a:pt x="3169" y="1487"/>
                </a:lnTo>
                <a:lnTo>
                  <a:pt x="3160" y="1427"/>
                </a:lnTo>
                <a:lnTo>
                  <a:pt x="3160" y="1365"/>
                </a:lnTo>
                <a:lnTo>
                  <a:pt x="3167" y="1302"/>
                </a:lnTo>
                <a:lnTo>
                  <a:pt x="3184" y="1238"/>
                </a:lnTo>
                <a:lnTo>
                  <a:pt x="3207" y="1175"/>
                </a:lnTo>
                <a:lnTo>
                  <a:pt x="3233" y="1127"/>
                </a:lnTo>
                <a:lnTo>
                  <a:pt x="3260" y="1087"/>
                </a:lnTo>
                <a:lnTo>
                  <a:pt x="3291" y="1053"/>
                </a:lnTo>
                <a:lnTo>
                  <a:pt x="3325" y="1027"/>
                </a:lnTo>
                <a:lnTo>
                  <a:pt x="3362" y="1004"/>
                </a:lnTo>
                <a:lnTo>
                  <a:pt x="3405" y="985"/>
                </a:lnTo>
                <a:lnTo>
                  <a:pt x="3451" y="969"/>
                </a:lnTo>
                <a:lnTo>
                  <a:pt x="3504" y="955"/>
                </a:lnTo>
                <a:close/>
                <a:moveTo>
                  <a:pt x="2253" y="0"/>
                </a:moveTo>
                <a:lnTo>
                  <a:pt x="2318" y="2"/>
                </a:lnTo>
                <a:lnTo>
                  <a:pt x="2378" y="9"/>
                </a:lnTo>
                <a:lnTo>
                  <a:pt x="2433" y="22"/>
                </a:lnTo>
                <a:lnTo>
                  <a:pt x="2482" y="38"/>
                </a:lnTo>
                <a:lnTo>
                  <a:pt x="2529" y="58"/>
                </a:lnTo>
                <a:lnTo>
                  <a:pt x="2571" y="80"/>
                </a:lnTo>
                <a:lnTo>
                  <a:pt x="2613" y="102"/>
                </a:lnTo>
                <a:lnTo>
                  <a:pt x="2653" y="127"/>
                </a:lnTo>
                <a:lnTo>
                  <a:pt x="2693" y="151"/>
                </a:lnTo>
                <a:lnTo>
                  <a:pt x="2735" y="175"/>
                </a:lnTo>
                <a:lnTo>
                  <a:pt x="2776" y="196"/>
                </a:lnTo>
                <a:lnTo>
                  <a:pt x="2822" y="216"/>
                </a:lnTo>
                <a:lnTo>
                  <a:pt x="2871" y="233"/>
                </a:lnTo>
                <a:lnTo>
                  <a:pt x="2924" y="247"/>
                </a:lnTo>
                <a:lnTo>
                  <a:pt x="2982" y="255"/>
                </a:lnTo>
                <a:lnTo>
                  <a:pt x="3042" y="253"/>
                </a:lnTo>
                <a:lnTo>
                  <a:pt x="3100" y="245"/>
                </a:lnTo>
                <a:lnTo>
                  <a:pt x="3158" y="233"/>
                </a:lnTo>
                <a:lnTo>
                  <a:pt x="3215" y="218"/>
                </a:lnTo>
                <a:lnTo>
                  <a:pt x="3267" y="204"/>
                </a:lnTo>
                <a:lnTo>
                  <a:pt x="3316" y="191"/>
                </a:lnTo>
                <a:lnTo>
                  <a:pt x="3393" y="175"/>
                </a:lnTo>
                <a:lnTo>
                  <a:pt x="3473" y="162"/>
                </a:lnTo>
                <a:lnTo>
                  <a:pt x="3556" y="155"/>
                </a:lnTo>
                <a:lnTo>
                  <a:pt x="3642" y="153"/>
                </a:lnTo>
                <a:lnTo>
                  <a:pt x="3727" y="156"/>
                </a:lnTo>
                <a:lnTo>
                  <a:pt x="3809" y="164"/>
                </a:lnTo>
                <a:lnTo>
                  <a:pt x="3887" y="176"/>
                </a:lnTo>
                <a:lnTo>
                  <a:pt x="3960" y="195"/>
                </a:lnTo>
                <a:lnTo>
                  <a:pt x="4022" y="216"/>
                </a:lnTo>
                <a:lnTo>
                  <a:pt x="4082" y="240"/>
                </a:lnTo>
                <a:lnTo>
                  <a:pt x="4138" y="269"/>
                </a:lnTo>
                <a:lnTo>
                  <a:pt x="4193" y="300"/>
                </a:lnTo>
                <a:lnTo>
                  <a:pt x="4244" y="335"/>
                </a:lnTo>
                <a:lnTo>
                  <a:pt x="4289" y="375"/>
                </a:lnTo>
                <a:lnTo>
                  <a:pt x="4329" y="418"/>
                </a:lnTo>
                <a:lnTo>
                  <a:pt x="4364" y="467"/>
                </a:lnTo>
                <a:lnTo>
                  <a:pt x="4398" y="533"/>
                </a:lnTo>
                <a:lnTo>
                  <a:pt x="4420" y="602"/>
                </a:lnTo>
                <a:lnTo>
                  <a:pt x="4433" y="671"/>
                </a:lnTo>
                <a:lnTo>
                  <a:pt x="4436" y="742"/>
                </a:lnTo>
                <a:lnTo>
                  <a:pt x="4431" y="813"/>
                </a:lnTo>
                <a:lnTo>
                  <a:pt x="4418" y="884"/>
                </a:lnTo>
                <a:lnTo>
                  <a:pt x="4398" y="955"/>
                </a:lnTo>
                <a:lnTo>
                  <a:pt x="4371" y="1024"/>
                </a:lnTo>
                <a:lnTo>
                  <a:pt x="4340" y="1091"/>
                </a:lnTo>
                <a:lnTo>
                  <a:pt x="4304" y="1158"/>
                </a:lnTo>
                <a:lnTo>
                  <a:pt x="4265" y="1222"/>
                </a:lnTo>
                <a:lnTo>
                  <a:pt x="4222" y="1284"/>
                </a:lnTo>
                <a:lnTo>
                  <a:pt x="4178" y="1342"/>
                </a:lnTo>
                <a:lnTo>
                  <a:pt x="4133" y="1396"/>
                </a:lnTo>
                <a:lnTo>
                  <a:pt x="4087" y="1445"/>
                </a:lnTo>
                <a:lnTo>
                  <a:pt x="4042" y="1491"/>
                </a:lnTo>
                <a:lnTo>
                  <a:pt x="3996" y="1531"/>
                </a:lnTo>
                <a:lnTo>
                  <a:pt x="3955" y="1565"/>
                </a:lnTo>
                <a:lnTo>
                  <a:pt x="3916" y="1595"/>
                </a:lnTo>
                <a:lnTo>
                  <a:pt x="3904" y="1595"/>
                </a:lnTo>
                <a:lnTo>
                  <a:pt x="3904" y="1591"/>
                </a:lnTo>
                <a:lnTo>
                  <a:pt x="3924" y="1531"/>
                </a:lnTo>
                <a:lnTo>
                  <a:pt x="3936" y="1467"/>
                </a:lnTo>
                <a:lnTo>
                  <a:pt x="3944" y="1400"/>
                </a:lnTo>
                <a:lnTo>
                  <a:pt x="3944" y="1333"/>
                </a:lnTo>
                <a:lnTo>
                  <a:pt x="3940" y="1265"/>
                </a:lnTo>
                <a:lnTo>
                  <a:pt x="3933" y="1200"/>
                </a:lnTo>
                <a:lnTo>
                  <a:pt x="3918" y="1138"/>
                </a:lnTo>
                <a:lnTo>
                  <a:pt x="3902" y="1080"/>
                </a:lnTo>
                <a:lnTo>
                  <a:pt x="3880" y="1027"/>
                </a:lnTo>
                <a:lnTo>
                  <a:pt x="3880" y="1024"/>
                </a:lnTo>
                <a:lnTo>
                  <a:pt x="3916" y="1025"/>
                </a:lnTo>
                <a:lnTo>
                  <a:pt x="3955" y="1027"/>
                </a:lnTo>
                <a:lnTo>
                  <a:pt x="3993" y="1027"/>
                </a:lnTo>
                <a:lnTo>
                  <a:pt x="4033" y="1025"/>
                </a:lnTo>
                <a:lnTo>
                  <a:pt x="4071" y="1022"/>
                </a:lnTo>
                <a:lnTo>
                  <a:pt x="4107" y="1016"/>
                </a:lnTo>
                <a:lnTo>
                  <a:pt x="4140" y="1005"/>
                </a:lnTo>
                <a:lnTo>
                  <a:pt x="4171" y="993"/>
                </a:lnTo>
                <a:lnTo>
                  <a:pt x="4195" y="976"/>
                </a:lnTo>
                <a:lnTo>
                  <a:pt x="4213" y="955"/>
                </a:lnTo>
                <a:lnTo>
                  <a:pt x="4236" y="831"/>
                </a:lnTo>
                <a:lnTo>
                  <a:pt x="4242" y="775"/>
                </a:lnTo>
                <a:lnTo>
                  <a:pt x="4240" y="724"/>
                </a:lnTo>
                <a:lnTo>
                  <a:pt x="4231" y="676"/>
                </a:lnTo>
                <a:lnTo>
                  <a:pt x="4215" y="635"/>
                </a:lnTo>
                <a:lnTo>
                  <a:pt x="4193" y="596"/>
                </a:lnTo>
                <a:lnTo>
                  <a:pt x="4167" y="562"/>
                </a:lnTo>
                <a:lnTo>
                  <a:pt x="4136" y="533"/>
                </a:lnTo>
                <a:lnTo>
                  <a:pt x="4102" y="505"/>
                </a:lnTo>
                <a:lnTo>
                  <a:pt x="4065" y="484"/>
                </a:lnTo>
                <a:lnTo>
                  <a:pt x="4027" y="465"/>
                </a:lnTo>
                <a:lnTo>
                  <a:pt x="3987" y="451"/>
                </a:lnTo>
                <a:lnTo>
                  <a:pt x="3938" y="438"/>
                </a:lnTo>
                <a:lnTo>
                  <a:pt x="3884" y="427"/>
                </a:lnTo>
                <a:lnTo>
                  <a:pt x="3824" y="422"/>
                </a:lnTo>
                <a:lnTo>
                  <a:pt x="3762" y="418"/>
                </a:lnTo>
                <a:lnTo>
                  <a:pt x="3700" y="418"/>
                </a:lnTo>
                <a:lnTo>
                  <a:pt x="3640" y="424"/>
                </a:lnTo>
                <a:lnTo>
                  <a:pt x="3584" y="431"/>
                </a:lnTo>
                <a:lnTo>
                  <a:pt x="3500" y="449"/>
                </a:lnTo>
                <a:lnTo>
                  <a:pt x="3424" y="467"/>
                </a:lnTo>
                <a:lnTo>
                  <a:pt x="3351" y="491"/>
                </a:lnTo>
                <a:lnTo>
                  <a:pt x="3284" y="516"/>
                </a:lnTo>
                <a:lnTo>
                  <a:pt x="3222" y="547"/>
                </a:lnTo>
                <a:lnTo>
                  <a:pt x="3165" y="582"/>
                </a:lnTo>
                <a:lnTo>
                  <a:pt x="3113" y="622"/>
                </a:lnTo>
                <a:lnTo>
                  <a:pt x="3067" y="669"/>
                </a:lnTo>
                <a:lnTo>
                  <a:pt x="3025" y="720"/>
                </a:lnTo>
                <a:lnTo>
                  <a:pt x="2989" y="780"/>
                </a:lnTo>
                <a:lnTo>
                  <a:pt x="2958" y="845"/>
                </a:lnTo>
                <a:lnTo>
                  <a:pt x="2933" y="918"/>
                </a:lnTo>
                <a:lnTo>
                  <a:pt x="2913" y="993"/>
                </a:lnTo>
                <a:lnTo>
                  <a:pt x="2900" y="1069"/>
                </a:lnTo>
                <a:lnTo>
                  <a:pt x="2889" y="1151"/>
                </a:lnTo>
                <a:lnTo>
                  <a:pt x="2882" y="1231"/>
                </a:lnTo>
                <a:lnTo>
                  <a:pt x="2875" y="1315"/>
                </a:lnTo>
                <a:lnTo>
                  <a:pt x="2865" y="1396"/>
                </a:lnTo>
                <a:lnTo>
                  <a:pt x="2856" y="1476"/>
                </a:lnTo>
                <a:lnTo>
                  <a:pt x="2844" y="1555"/>
                </a:lnTo>
                <a:lnTo>
                  <a:pt x="2827" y="1629"/>
                </a:lnTo>
                <a:lnTo>
                  <a:pt x="2804" y="1698"/>
                </a:lnTo>
                <a:lnTo>
                  <a:pt x="2773" y="1775"/>
                </a:lnTo>
                <a:lnTo>
                  <a:pt x="2738" y="1847"/>
                </a:lnTo>
                <a:lnTo>
                  <a:pt x="2702" y="1918"/>
                </a:lnTo>
                <a:lnTo>
                  <a:pt x="2664" y="1987"/>
                </a:lnTo>
                <a:lnTo>
                  <a:pt x="2625" y="2056"/>
                </a:lnTo>
                <a:lnTo>
                  <a:pt x="2587" y="2124"/>
                </a:lnTo>
                <a:lnTo>
                  <a:pt x="2549" y="2193"/>
                </a:lnTo>
                <a:lnTo>
                  <a:pt x="2513" y="2264"/>
                </a:lnTo>
                <a:lnTo>
                  <a:pt x="2476" y="2335"/>
                </a:lnTo>
                <a:lnTo>
                  <a:pt x="2444" y="2409"/>
                </a:lnTo>
                <a:lnTo>
                  <a:pt x="2415" y="2485"/>
                </a:lnTo>
                <a:lnTo>
                  <a:pt x="2387" y="2565"/>
                </a:lnTo>
                <a:lnTo>
                  <a:pt x="2365" y="2649"/>
                </a:lnTo>
                <a:lnTo>
                  <a:pt x="2347" y="2738"/>
                </a:lnTo>
                <a:lnTo>
                  <a:pt x="2336" y="2833"/>
                </a:lnTo>
                <a:lnTo>
                  <a:pt x="2331" y="2933"/>
                </a:lnTo>
                <a:lnTo>
                  <a:pt x="2333" y="3038"/>
                </a:lnTo>
                <a:lnTo>
                  <a:pt x="2324" y="3056"/>
                </a:lnTo>
                <a:lnTo>
                  <a:pt x="2316" y="3071"/>
                </a:lnTo>
                <a:lnTo>
                  <a:pt x="2309" y="3084"/>
                </a:lnTo>
                <a:lnTo>
                  <a:pt x="2300" y="3095"/>
                </a:lnTo>
                <a:lnTo>
                  <a:pt x="2287" y="3104"/>
                </a:lnTo>
                <a:lnTo>
                  <a:pt x="2269" y="3109"/>
                </a:lnTo>
                <a:lnTo>
                  <a:pt x="2244" y="3111"/>
                </a:lnTo>
                <a:lnTo>
                  <a:pt x="2218" y="3109"/>
                </a:lnTo>
                <a:lnTo>
                  <a:pt x="2198" y="3104"/>
                </a:lnTo>
                <a:lnTo>
                  <a:pt x="2184" y="3096"/>
                </a:lnTo>
                <a:lnTo>
                  <a:pt x="2173" y="3085"/>
                </a:lnTo>
                <a:lnTo>
                  <a:pt x="2165" y="3073"/>
                </a:lnTo>
                <a:lnTo>
                  <a:pt x="2160" y="3060"/>
                </a:lnTo>
                <a:lnTo>
                  <a:pt x="2156" y="3047"/>
                </a:lnTo>
                <a:lnTo>
                  <a:pt x="2155" y="2942"/>
                </a:lnTo>
                <a:lnTo>
                  <a:pt x="2147" y="2844"/>
                </a:lnTo>
                <a:lnTo>
                  <a:pt x="2133" y="2749"/>
                </a:lnTo>
                <a:lnTo>
                  <a:pt x="2115" y="2662"/>
                </a:lnTo>
                <a:lnTo>
                  <a:pt x="2089" y="2578"/>
                </a:lnTo>
                <a:lnTo>
                  <a:pt x="2062" y="2498"/>
                </a:lnTo>
                <a:lnTo>
                  <a:pt x="2029" y="2424"/>
                </a:lnTo>
                <a:lnTo>
                  <a:pt x="1995" y="2349"/>
                </a:lnTo>
                <a:lnTo>
                  <a:pt x="1956" y="2278"/>
                </a:lnTo>
                <a:lnTo>
                  <a:pt x="1918" y="2209"/>
                </a:lnTo>
                <a:lnTo>
                  <a:pt x="1878" y="2142"/>
                </a:lnTo>
                <a:lnTo>
                  <a:pt x="1838" y="2073"/>
                </a:lnTo>
                <a:lnTo>
                  <a:pt x="1798" y="2005"/>
                </a:lnTo>
                <a:lnTo>
                  <a:pt x="1760" y="1936"/>
                </a:lnTo>
                <a:lnTo>
                  <a:pt x="1724" y="1865"/>
                </a:lnTo>
                <a:lnTo>
                  <a:pt x="1687" y="1795"/>
                </a:lnTo>
                <a:lnTo>
                  <a:pt x="1656" y="1720"/>
                </a:lnTo>
                <a:lnTo>
                  <a:pt x="1633" y="1653"/>
                </a:lnTo>
                <a:lnTo>
                  <a:pt x="1615" y="1584"/>
                </a:lnTo>
                <a:lnTo>
                  <a:pt x="1600" y="1507"/>
                </a:lnTo>
                <a:lnTo>
                  <a:pt x="1587" y="1429"/>
                </a:lnTo>
                <a:lnTo>
                  <a:pt x="1575" y="1349"/>
                </a:lnTo>
                <a:lnTo>
                  <a:pt x="1565" y="1267"/>
                </a:lnTo>
                <a:lnTo>
                  <a:pt x="1555" y="1185"/>
                </a:lnTo>
                <a:lnTo>
                  <a:pt x="1542" y="1105"/>
                </a:lnTo>
                <a:lnTo>
                  <a:pt x="1529" y="1025"/>
                </a:lnTo>
                <a:lnTo>
                  <a:pt x="1515" y="949"/>
                </a:lnTo>
                <a:lnTo>
                  <a:pt x="1495" y="876"/>
                </a:lnTo>
                <a:lnTo>
                  <a:pt x="1471" y="809"/>
                </a:lnTo>
                <a:lnTo>
                  <a:pt x="1442" y="745"/>
                </a:lnTo>
                <a:lnTo>
                  <a:pt x="1407" y="691"/>
                </a:lnTo>
                <a:lnTo>
                  <a:pt x="1369" y="644"/>
                </a:lnTo>
                <a:lnTo>
                  <a:pt x="1324" y="602"/>
                </a:lnTo>
                <a:lnTo>
                  <a:pt x="1273" y="562"/>
                </a:lnTo>
                <a:lnTo>
                  <a:pt x="1216" y="529"/>
                </a:lnTo>
                <a:lnTo>
                  <a:pt x="1156" y="500"/>
                </a:lnTo>
                <a:lnTo>
                  <a:pt x="1093" y="475"/>
                </a:lnTo>
                <a:lnTo>
                  <a:pt x="1025" y="453"/>
                </a:lnTo>
                <a:lnTo>
                  <a:pt x="956" y="435"/>
                </a:lnTo>
                <a:lnTo>
                  <a:pt x="800" y="424"/>
                </a:lnTo>
                <a:lnTo>
                  <a:pt x="749" y="418"/>
                </a:lnTo>
                <a:lnTo>
                  <a:pt x="695" y="418"/>
                </a:lnTo>
                <a:lnTo>
                  <a:pt x="640" y="424"/>
                </a:lnTo>
                <a:lnTo>
                  <a:pt x="585" y="433"/>
                </a:lnTo>
                <a:lnTo>
                  <a:pt x="536" y="444"/>
                </a:lnTo>
                <a:lnTo>
                  <a:pt x="493" y="455"/>
                </a:lnTo>
                <a:lnTo>
                  <a:pt x="447" y="471"/>
                </a:lnTo>
                <a:lnTo>
                  <a:pt x="402" y="489"/>
                </a:lnTo>
                <a:lnTo>
                  <a:pt x="360" y="509"/>
                </a:lnTo>
                <a:lnTo>
                  <a:pt x="320" y="535"/>
                </a:lnTo>
                <a:lnTo>
                  <a:pt x="284" y="562"/>
                </a:lnTo>
                <a:lnTo>
                  <a:pt x="251" y="595"/>
                </a:lnTo>
                <a:lnTo>
                  <a:pt x="224" y="631"/>
                </a:lnTo>
                <a:lnTo>
                  <a:pt x="204" y="671"/>
                </a:lnTo>
                <a:lnTo>
                  <a:pt x="191" y="715"/>
                </a:lnTo>
                <a:lnTo>
                  <a:pt x="187" y="760"/>
                </a:lnTo>
                <a:lnTo>
                  <a:pt x="191" y="805"/>
                </a:lnTo>
                <a:lnTo>
                  <a:pt x="202" y="849"/>
                </a:lnTo>
                <a:lnTo>
                  <a:pt x="216" y="893"/>
                </a:lnTo>
                <a:lnTo>
                  <a:pt x="236" y="931"/>
                </a:lnTo>
                <a:lnTo>
                  <a:pt x="260" y="965"/>
                </a:lnTo>
                <a:lnTo>
                  <a:pt x="285" y="996"/>
                </a:lnTo>
                <a:lnTo>
                  <a:pt x="313" y="1020"/>
                </a:lnTo>
                <a:lnTo>
                  <a:pt x="340" y="1035"/>
                </a:lnTo>
                <a:lnTo>
                  <a:pt x="378" y="1045"/>
                </a:lnTo>
                <a:lnTo>
                  <a:pt x="415" y="1047"/>
                </a:lnTo>
                <a:lnTo>
                  <a:pt x="451" y="1044"/>
                </a:lnTo>
                <a:lnTo>
                  <a:pt x="487" y="1036"/>
                </a:lnTo>
                <a:lnTo>
                  <a:pt x="522" y="1027"/>
                </a:lnTo>
                <a:lnTo>
                  <a:pt x="555" y="1018"/>
                </a:lnTo>
                <a:lnTo>
                  <a:pt x="587" y="1011"/>
                </a:lnTo>
                <a:lnTo>
                  <a:pt x="527" y="1147"/>
                </a:lnTo>
                <a:lnTo>
                  <a:pt x="513" y="1213"/>
                </a:lnTo>
                <a:lnTo>
                  <a:pt x="505" y="1280"/>
                </a:lnTo>
                <a:lnTo>
                  <a:pt x="505" y="1349"/>
                </a:lnTo>
                <a:lnTo>
                  <a:pt x="511" y="1416"/>
                </a:lnTo>
                <a:lnTo>
                  <a:pt x="520" y="1484"/>
                </a:lnTo>
                <a:lnTo>
                  <a:pt x="533" y="1547"/>
                </a:lnTo>
                <a:lnTo>
                  <a:pt x="547" y="1607"/>
                </a:lnTo>
                <a:lnTo>
                  <a:pt x="482" y="1560"/>
                </a:lnTo>
                <a:lnTo>
                  <a:pt x="420" y="1507"/>
                </a:lnTo>
                <a:lnTo>
                  <a:pt x="360" y="1451"/>
                </a:lnTo>
                <a:lnTo>
                  <a:pt x="305" y="1391"/>
                </a:lnTo>
                <a:lnTo>
                  <a:pt x="253" y="1327"/>
                </a:lnTo>
                <a:lnTo>
                  <a:pt x="204" y="1264"/>
                </a:lnTo>
                <a:lnTo>
                  <a:pt x="165" y="1209"/>
                </a:lnTo>
                <a:lnTo>
                  <a:pt x="129" y="1155"/>
                </a:lnTo>
                <a:lnTo>
                  <a:pt x="96" y="1095"/>
                </a:lnTo>
                <a:lnTo>
                  <a:pt x="65" y="1033"/>
                </a:lnTo>
                <a:lnTo>
                  <a:pt x="40" y="967"/>
                </a:lnTo>
                <a:lnTo>
                  <a:pt x="16" y="889"/>
                </a:lnTo>
                <a:lnTo>
                  <a:pt x="4" y="813"/>
                </a:lnTo>
                <a:lnTo>
                  <a:pt x="0" y="742"/>
                </a:lnTo>
                <a:lnTo>
                  <a:pt x="5" y="675"/>
                </a:lnTo>
                <a:lnTo>
                  <a:pt x="18" y="609"/>
                </a:lnTo>
                <a:lnTo>
                  <a:pt x="40" y="549"/>
                </a:lnTo>
                <a:lnTo>
                  <a:pt x="69" y="493"/>
                </a:lnTo>
                <a:lnTo>
                  <a:pt x="105" y="440"/>
                </a:lnTo>
                <a:lnTo>
                  <a:pt x="147" y="393"/>
                </a:lnTo>
                <a:lnTo>
                  <a:pt x="195" y="347"/>
                </a:lnTo>
                <a:lnTo>
                  <a:pt x="249" y="307"/>
                </a:lnTo>
                <a:lnTo>
                  <a:pt x="307" y="273"/>
                </a:lnTo>
                <a:lnTo>
                  <a:pt x="371" y="240"/>
                </a:lnTo>
                <a:lnTo>
                  <a:pt x="436" y="213"/>
                </a:lnTo>
                <a:lnTo>
                  <a:pt x="507" y="191"/>
                </a:lnTo>
                <a:lnTo>
                  <a:pt x="580" y="173"/>
                </a:lnTo>
                <a:lnTo>
                  <a:pt x="656" y="158"/>
                </a:lnTo>
                <a:lnTo>
                  <a:pt x="735" y="151"/>
                </a:lnTo>
                <a:lnTo>
                  <a:pt x="815" y="145"/>
                </a:lnTo>
                <a:lnTo>
                  <a:pt x="895" y="147"/>
                </a:lnTo>
                <a:lnTo>
                  <a:pt x="975" y="153"/>
                </a:lnTo>
                <a:lnTo>
                  <a:pt x="1056" y="164"/>
                </a:lnTo>
                <a:lnTo>
                  <a:pt x="1236" y="187"/>
                </a:lnTo>
                <a:lnTo>
                  <a:pt x="1282" y="200"/>
                </a:lnTo>
                <a:lnTo>
                  <a:pt x="1333" y="215"/>
                </a:lnTo>
                <a:lnTo>
                  <a:pt x="1385" y="231"/>
                </a:lnTo>
                <a:lnTo>
                  <a:pt x="1444" y="244"/>
                </a:lnTo>
                <a:lnTo>
                  <a:pt x="1502" y="253"/>
                </a:lnTo>
                <a:lnTo>
                  <a:pt x="1562" y="255"/>
                </a:lnTo>
                <a:lnTo>
                  <a:pt x="1624" y="247"/>
                </a:lnTo>
                <a:lnTo>
                  <a:pt x="1669" y="235"/>
                </a:lnTo>
                <a:lnTo>
                  <a:pt x="1709" y="220"/>
                </a:lnTo>
                <a:lnTo>
                  <a:pt x="1745" y="202"/>
                </a:lnTo>
                <a:lnTo>
                  <a:pt x="1780" y="182"/>
                </a:lnTo>
                <a:lnTo>
                  <a:pt x="1813" y="160"/>
                </a:lnTo>
                <a:lnTo>
                  <a:pt x="1844" y="136"/>
                </a:lnTo>
                <a:lnTo>
                  <a:pt x="1876" y="115"/>
                </a:lnTo>
                <a:lnTo>
                  <a:pt x="1909" y="93"/>
                </a:lnTo>
                <a:lnTo>
                  <a:pt x="1944" y="71"/>
                </a:lnTo>
                <a:lnTo>
                  <a:pt x="1982" y="51"/>
                </a:lnTo>
                <a:lnTo>
                  <a:pt x="2025" y="35"/>
                </a:lnTo>
                <a:lnTo>
                  <a:pt x="2073" y="20"/>
                </a:lnTo>
                <a:lnTo>
                  <a:pt x="2125" y="9"/>
                </a:lnTo>
                <a:lnTo>
                  <a:pt x="2185" y="2"/>
                </a:lnTo>
                <a:lnTo>
                  <a:pt x="225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8" name="Freeform 9">
            <a:extLst>
              <a:ext uri="{FF2B5EF4-FFF2-40B4-BE49-F238E27FC236}">
                <a16:creationId xmlns:a16="http://schemas.microsoft.com/office/drawing/2014/main" id="{94EFBAD7-754F-43E9-B7E1-7A35E5C564CB}"/>
              </a:ext>
            </a:extLst>
          </p:cNvPr>
          <p:cNvSpPr>
            <a:spLocks noEditPoints="1"/>
          </p:cNvSpPr>
          <p:nvPr/>
        </p:nvSpPr>
        <p:spPr bwMode="auto">
          <a:xfrm>
            <a:off x="9027163" y="6159804"/>
            <a:ext cx="407282" cy="295644"/>
          </a:xfrm>
          <a:custGeom>
            <a:avLst/>
            <a:gdLst>
              <a:gd name="T0" fmla="*/ 1418 w 1846"/>
              <a:gd name="T1" fmla="*/ 21 h 1340"/>
              <a:gd name="T2" fmla="*/ 1609 w 1846"/>
              <a:gd name="T3" fmla="*/ 47 h 1340"/>
              <a:gd name="T4" fmla="*/ 1771 w 1846"/>
              <a:gd name="T5" fmla="*/ 100 h 1340"/>
              <a:gd name="T6" fmla="*/ 1840 w 1846"/>
              <a:gd name="T7" fmla="*/ 191 h 1340"/>
              <a:gd name="T8" fmla="*/ 1787 w 1846"/>
              <a:gd name="T9" fmla="*/ 294 h 1340"/>
              <a:gd name="T10" fmla="*/ 1673 w 1846"/>
              <a:gd name="T11" fmla="*/ 385 h 1340"/>
              <a:gd name="T12" fmla="*/ 1560 w 1846"/>
              <a:gd name="T13" fmla="*/ 447 h 1340"/>
              <a:gd name="T14" fmla="*/ 1462 w 1846"/>
              <a:gd name="T15" fmla="*/ 498 h 1340"/>
              <a:gd name="T16" fmla="*/ 1380 w 1846"/>
              <a:gd name="T17" fmla="*/ 565 h 1340"/>
              <a:gd name="T18" fmla="*/ 1289 w 1846"/>
              <a:gd name="T19" fmla="*/ 605 h 1340"/>
              <a:gd name="T20" fmla="*/ 1198 w 1846"/>
              <a:gd name="T21" fmla="*/ 596 h 1340"/>
              <a:gd name="T22" fmla="*/ 1140 w 1846"/>
              <a:gd name="T23" fmla="*/ 527 h 1340"/>
              <a:gd name="T24" fmla="*/ 1107 w 1846"/>
              <a:gd name="T25" fmla="*/ 447 h 1340"/>
              <a:gd name="T26" fmla="*/ 1091 w 1846"/>
              <a:gd name="T27" fmla="*/ 371 h 1340"/>
              <a:gd name="T28" fmla="*/ 1091 w 1846"/>
              <a:gd name="T29" fmla="*/ 232 h 1340"/>
              <a:gd name="T30" fmla="*/ 1106 w 1846"/>
              <a:gd name="T31" fmla="*/ 129 h 1340"/>
              <a:gd name="T32" fmla="*/ 1138 w 1846"/>
              <a:gd name="T33" fmla="*/ 80 h 1340"/>
              <a:gd name="T34" fmla="*/ 1213 w 1846"/>
              <a:gd name="T35" fmla="*/ 32 h 1340"/>
              <a:gd name="T36" fmla="*/ 606 w 1846"/>
              <a:gd name="T37" fmla="*/ 0 h 1340"/>
              <a:gd name="T38" fmla="*/ 749 w 1846"/>
              <a:gd name="T39" fmla="*/ 9 h 1340"/>
              <a:gd name="T40" fmla="*/ 882 w 1846"/>
              <a:gd name="T41" fmla="*/ 45 h 1340"/>
              <a:gd name="T42" fmla="*/ 978 w 1846"/>
              <a:gd name="T43" fmla="*/ 111 h 1340"/>
              <a:gd name="T44" fmla="*/ 1018 w 1846"/>
              <a:gd name="T45" fmla="*/ 229 h 1340"/>
              <a:gd name="T46" fmla="*/ 1018 w 1846"/>
              <a:gd name="T47" fmla="*/ 401 h 1340"/>
              <a:gd name="T48" fmla="*/ 1049 w 1846"/>
              <a:gd name="T49" fmla="*/ 511 h 1340"/>
              <a:gd name="T50" fmla="*/ 1086 w 1846"/>
              <a:gd name="T51" fmla="*/ 600 h 1340"/>
              <a:gd name="T52" fmla="*/ 1071 w 1846"/>
              <a:gd name="T53" fmla="*/ 678 h 1340"/>
              <a:gd name="T54" fmla="*/ 1029 w 1846"/>
              <a:gd name="T55" fmla="*/ 731 h 1340"/>
              <a:gd name="T56" fmla="*/ 940 w 1846"/>
              <a:gd name="T57" fmla="*/ 807 h 1340"/>
              <a:gd name="T58" fmla="*/ 780 w 1846"/>
              <a:gd name="T59" fmla="*/ 907 h 1340"/>
              <a:gd name="T60" fmla="*/ 658 w 1846"/>
              <a:gd name="T61" fmla="*/ 1016 h 1340"/>
              <a:gd name="T62" fmla="*/ 564 w 1846"/>
              <a:gd name="T63" fmla="*/ 1147 h 1340"/>
              <a:gd name="T64" fmla="*/ 458 w 1846"/>
              <a:gd name="T65" fmla="*/ 1252 h 1340"/>
              <a:gd name="T66" fmla="*/ 344 w 1846"/>
              <a:gd name="T67" fmla="*/ 1320 h 1340"/>
              <a:gd name="T68" fmla="*/ 246 w 1846"/>
              <a:gd name="T69" fmla="*/ 1340 h 1340"/>
              <a:gd name="T70" fmla="*/ 169 w 1846"/>
              <a:gd name="T71" fmla="*/ 1287 h 1340"/>
              <a:gd name="T72" fmla="*/ 93 w 1846"/>
              <a:gd name="T73" fmla="*/ 1156 h 1340"/>
              <a:gd name="T74" fmla="*/ 33 w 1846"/>
              <a:gd name="T75" fmla="*/ 974 h 1340"/>
              <a:gd name="T76" fmla="*/ 2 w 1846"/>
              <a:gd name="T77" fmla="*/ 760 h 1340"/>
              <a:gd name="T78" fmla="*/ 11 w 1846"/>
              <a:gd name="T79" fmla="*/ 540 h 1340"/>
              <a:gd name="T80" fmla="*/ 77 w 1846"/>
              <a:gd name="T81" fmla="*/ 332 h 1340"/>
              <a:gd name="T82" fmla="*/ 211 w 1846"/>
              <a:gd name="T83" fmla="*/ 161 h 1340"/>
              <a:gd name="T84" fmla="*/ 364 w 1846"/>
              <a:gd name="T85" fmla="*/ 60 h 1340"/>
              <a:gd name="T86" fmla="*/ 509 w 1846"/>
              <a:gd name="T87" fmla="*/ 16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46" h="1340">
                <a:moveTo>
                  <a:pt x="1289" y="20"/>
                </a:moveTo>
                <a:lnTo>
                  <a:pt x="1353" y="20"/>
                </a:lnTo>
                <a:lnTo>
                  <a:pt x="1418" y="21"/>
                </a:lnTo>
                <a:lnTo>
                  <a:pt x="1484" y="27"/>
                </a:lnTo>
                <a:lnTo>
                  <a:pt x="1547" y="36"/>
                </a:lnTo>
                <a:lnTo>
                  <a:pt x="1609" y="47"/>
                </a:lnTo>
                <a:lnTo>
                  <a:pt x="1669" y="61"/>
                </a:lnTo>
                <a:lnTo>
                  <a:pt x="1722" y="78"/>
                </a:lnTo>
                <a:lnTo>
                  <a:pt x="1771" y="100"/>
                </a:lnTo>
                <a:lnTo>
                  <a:pt x="1813" y="123"/>
                </a:lnTo>
                <a:lnTo>
                  <a:pt x="1846" y="151"/>
                </a:lnTo>
                <a:lnTo>
                  <a:pt x="1840" y="191"/>
                </a:lnTo>
                <a:lnTo>
                  <a:pt x="1827" y="229"/>
                </a:lnTo>
                <a:lnTo>
                  <a:pt x="1809" y="263"/>
                </a:lnTo>
                <a:lnTo>
                  <a:pt x="1787" y="294"/>
                </a:lnTo>
                <a:lnTo>
                  <a:pt x="1762" y="320"/>
                </a:lnTo>
                <a:lnTo>
                  <a:pt x="1717" y="356"/>
                </a:lnTo>
                <a:lnTo>
                  <a:pt x="1673" y="385"/>
                </a:lnTo>
                <a:lnTo>
                  <a:pt x="1633" y="409"/>
                </a:lnTo>
                <a:lnTo>
                  <a:pt x="1595" y="429"/>
                </a:lnTo>
                <a:lnTo>
                  <a:pt x="1560" y="447"/>
                </a:lnTo>
                <a:lnTo>
                  <a:pt x="1526" y="463"/>
                </a:lnTo>
                <a:lnTo>
                  <a:pt x="1493" y="480"/>
                </a:lnTo>
                <a:lnTo>
                  <a:pt x="1462" y="498"/>
                </a:lnTo>
                <a:lnTo>
                  <a:pt x="1431" y="520"/>
                </a:lnTo>
                <a:lnTo>
                  <a:pt x="1402" y="547"/>
                </a:lnTo>
                <a:lnTo>
                  <a:pt x="1380" y="565"/>
                </a:lnTo>
                <a:lnTo>
                  <a:pt x="1353" y="581"/>
                </a:lnTo>
                <a:lnTo>
                  <a:pt x="1322" y="594"/>
                </a:lnTo>
                <a:lnTo>
                  <a:pt x="1289" y="605"/>
                </a:lnTo>
                <a:lnTo>
                  <a:pt x="1257" y="609"/>
                </a:lnTo>
                <a:lnTo>
                  <a:pt x="1226" y="605"/>
                </a:lnTo>
                <a:lnTo>
                  <a:pt x="1198" y="596"/>
                </a:lnTo>
                <a:lnTo>
                  <a:pt x="1177" y="578"/>
                </a:lnTo>
                <a:lnTo>
                  <a:pt x="1157" y="554"/>
                </a:lnTo>
                <a:lnTo>
                  <a:pt x="1140" y="527"/>
                </a:lnTo>
                <a:lnTo>
                  <a:pt x="1126" y="498"/>
                </a:lnTo>
                <a:lnTo>
                  <a:pt x="1115" y="471"/>
                </a:lnTo>
                <a:lnTo>
                  <a:pt x="1107" y="447"/>
                </a:lnTo>
                <a:lnTo>
                  <a:pt x="1102" y="431"/>
                </a:lnTo>
                <a:lnTo>
                  <a:pt x="1097" y="405"/>
                </a:lnTo>
                <a:lnTo>
                  <a:pt x="1091" y="371"/>
                </a:lnTo>
                <a:lnTo>
                  <a:pt x="1089" y="327"/>
                </a:lnTo>
                <a:lnTo>
                  <a:pt x="1089" y="281"/>
                </a:lnTo>
                <a:lnTo>
                  <a:pt x="1091" y="232"/>
                </a:lnTo>
                <a:lnTo>
                  <a:pt x="1095" y="183"/>
                </a:lnTo>
                <a:lnTo>
                  <a:pt x="1102" y="140"/>
                </a:lnTo>
                <a:lnTo>
                  <a:pt x="1106" y="129"/>
                </a:lnTo>
                <a:lnTo>
                  <a:pt x="1113" y="114"/>
                </a:lnTo>
                <a:lnTo>
                  <a:pt x="1124" y="98"/>
                </a:lnTo>
                <a:lnTo>
                  <a:pt x="1138" y="80"/>
                </a:lnTo>
                <a:lnTo>
                  <a:pt x="1158" y="63"/>
                </a:lnTo>
                <a:lnTo>
                  <a:pt x="1184" y="47"/>
                </a:lnTo>
                <a:lnTo>
                  <a:pt x="1213" y="32"/>
                </a:lnTo>
                <a:lnTo>
                  <a:pt x="1249" y="23"/>
                </a:lnTo>
                <a:lnTo>
                  <a:pt x="1289" y="20"/>
                </a:lnTo>
                <a:close/>
                <a:moveTo>
                  <a:pt x="606" y="0"/>
                </a:moveTo>
                <a:lnTo>
                  <a:pt x="653" y="0"/>
                </a:lnTo>
                <a:lnTo>
                  <a:pt x="702" y="3"/>
                </a:lnTo>
                <a:lnTo>
                  <a:pt x="749" y="9"/>
                </a:lnTo>
                <a:lnTo>
                  <a:pt x="797" y="18"/>
                </a:lnTo>
                <a:lnTo>
                  <a:pt x="840" y="31"/>
                </a:lnTo>
                <a:lnTo>
                  <a:pt x="882" y="45"/>
                </a:lnTo>
                <a:lnTo>
                  <a:pt x="918" y="63"/>
                </a:lnTo>
                <a:lnTo>
                  <a:pt x="951" y="85"/>
                </a:lnTo>
                <a:lnTo>
                  <a:pt x="978" y="111"/>
                </a:lnTo>
                <a:lnTo>
                  <a:pt x="998" y="138"/>
                </a:lnTo>
                <a:lnTo>
                  <a:pt x="1009" y="171"/>
                </a:lnTo>
                <a:lnTo>
                  <a:pt x="1018" y="229"/>
                </a:lnTo>
                <a:lnTo>
                  <a:pt x="1020" y="289"/>
                </a:lnTo>
                <a:lnTo>
                  <a:pt x="1018" y="345"/>
                </a:lnTo>
                <a:lnTo>
                  <a:pt x="1018" y="401"/>
                </a:lnTo>
                <a:lnTo>
                  <a:pt x="1026" y="456"/>
                </a:lnTo>
                <a:lnTo>
                  <a:pt x="1035" y="481"/>
                </a:lnTo>
                <a:lnTo>
                  <a:pt x="1049" y="511"/>
                </a:lnTo>
                <a:lnTo>
                  <a:pt x="1064" y="540"/>
                </a:lnTo>
                <a:lnTo>
                  <a:pt x="1077" y="569"/>
                </a:lnTo>
                <a:lnTo>
                  <a:pt x="1086" y="600"/>
                </a:lnTo>
                <a:lnTo>
                  <a:pt x="1087" y="631"/>
                </a:lnTo>
                <a:lnTo>
                  <a:pt x="1078" y="663"/>
                </a:lnTo>
                <a:lnTo>
                  <a:pt x="1071" y="678"/>
                </a:lnTo>
                <a:lnTo>
                  <a:pt x="1060" y="694"/>
                </a:lnTo>
                <a:lnTo>
                  <a:pt x="1047" y="712"/>
                </a:lnTo>
                <a:lnTo>
                  <a:pt x="1029" y="731"/>
                </a:lnTo>
                <a:lnTo>
                  <a:pt x="1007" y="754"/>
                </a:lnTo>
                <a:lnTo>
                  <a:pt x="977" y="778"/>
                </a:lnTo>
                <a:lnTo>
                  <a:pt x="940" y="807"/>
                </a:lnTo>
                <a:lnTo>
                  <a:pt x="895" y="840"/>
                </a:lnTo>
                <a:lnTo>
                  <a:pt x="833" y="874"/>
                </a:lnTo>
                <a:lnTo>
                  <a:pt x="780" y="907"/>
                </a:lnTo>
                <a:lnTo>
                  <a:pt x="735" y="941"/>
                </a:lnTo>
                <a:lnTo>
                  <a:pt x="695" y="978"/>
                </a:lnTo>
                <a:lnTo>
                  <a:pt x="658" y="1016"/>
                </a:lnTo>
                <a:lnTo>
                  <a:pt x="624" y="1060"/>
                </a:lnTo>
                <a:lnTo>
                  <a:pt x="589" y="1107"/>
                </a:lnTo>
                <a:lnTo>
                  <a:pt x="564" y="1147"/>
                </a:lnTo>
                <a:lnTo>
                  <a:pt x="531" y="1185"/>
                </a:lnTo>
                <a:lnTo>
                  <a:pt x="497" y="1221"/>
                </a:lnTo>
                <a:lnTo>
                  <a:pt x="458" y="1252"/>
                </a:lnTo>
                <a:lnTo>
                  <a:pt x="420" y="1280"/>
                </a:lnTo>
                <a:lnTo>
                  <a:pt x="382" y="1303"/>
                </a:lnTo>
                <a:lnTo>
                  <a:pt x="344" y="1320"/>
                </a:lnTo>
                <a:lnTo>
                  <a:pt x="307" y="1332"/>
                </a:lnTo>
                <a:lnTo>
                  <a:pt x="275" y="1340"/>
                </a:lnTo>
                <a:lnTo>
                  <a:pt x="246" y="1340"/>
                </a:lnTo>
                <a:lnTo>
                  <a:pt x="220" y="1331"/>
                </a:lnTo>
                <a:lnTo>
                  <a:pt x="195" y="1314"/>
                </a:lnTo>
                <a:lnTo>
                  <a:pt x="169" y="1287"/>
                </a:lnTo>
                <a:lnTo>
                  <a:pt x="144" y="1251"/>
                </a:lnTo>
                <a:lnTo>
                  <a:pt x="118" y="1207"/>
                </a:lnTo>
                <a:lnTo>
                  <a:pt x="93" y="1156"/>
                </a:lnTo>
                <a:lnTo>
                  <a:pt x="71" y="1100"/>
                </a:lnTo>
                <a:lnTo>
                  <a:pt x="51" y="1040"/>
                </a:lnTo>
                <a:lnTo>
                  <a:pt x="33" y="974"/>
                </a:lnTo>
                <a:lnTo>
                  <a:pt x="18" y="905"/>
                </a:lnTo>
                <a:lnTo>
                  <a:pt x="7" y="832"/>
                </a:lnTo>
                <a:lnTo>
                  <a:pt x="2" y="760"/>
                </a:lnTo>
                <a:lnTo>
                  <a:pt x="0" y="687"/>
                </a:lnTo>
                <a:lnTo>
                  <a:pt x="4" y="612"/>
                </a:lnTo>
                <a:lnTo>
                  <a:pt x="11" y="540"/>
                </a:lnTo>
                <a:lnTo>
                  <a:pt x="27" y="467"/>
                </a:lnTo>
                <a:lnTo>
                  <a:pt x="49" y="398"/>
                </a:lnTo>
                <a:lnTo>
                  <a:pt x="77" y="332"/>
                </a:lnTo>
                <a:lnTo>
                  <a:pt x="113" y="271"/>
                </a:lnTo>
                <a:lnTo>
                  <a:pt x="158" y="214"/>
                </a:lnTo>
                <a:lnTo>
                  <a:pt x="211" y="161"/>
                </a:lnTo>
                <a:lnTo>
                  <a:pt x="264" y="120"/>
                </a:lnTo>
                <a:lnTo>
                  <a:pt x="313" y="85"/>
                </a:lnTo>
                <a:lnTo>
                  <a:pt x="364" y="60"/>
                </a:lnTo>
                <a:lnTo>
                  <a:pt x="413" y="41"/>
                </a:lnTo>
                <a:lnTo>
                  <a:pt x="460" y="27"/>
                </a:lnTo>
                <a:lnTo>
                  <a:pt x="509" y="16"/>
                </a:lnTo>
                <a:lnTo>
                  <a:pt x="558" y="7"/>
                </a:lnTo>
                <a:lnTo>
                  <a:pt x="60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9" name="Freeform 9">
            <a:extLst>
              <a:ext uri="{FF2B5EF4-FFF2-40B4-BE49-F238E27FC236}">
                <a16:creationId xmlns:a16="http://schemas.microsoft.com/office/drawing/2014/main" id="{F8CCB04F-FB0C-439D-9F93-7140749AD349}"/>
              </a:ext>
            </a:extLst>
          </p:cNvPr>
          <p:cNvSpPr/>
          <p:nvPr/>
        </p:nvSpPr>
        <p:spPr bwMode="auto">
          <a:xfrm>
            <a:off x="10787641" y="6086787"/>
            <a:ext cx="369305" cy="378185"/>
          </a:xfrm>
          <a:custGeom>
            <a:avLst/>
            <a:gdLst>
              <a:gd name="T0" fmla="*/ 1754 w 3785"/>
              <a:gd name="T1" fmla="*/ 114 h 3876"/>
              <a:gd name="T2" fmla="*/ 1771 w 3785"/>
              <a:gd name="T3" fmla="*/ 367 h 3876"/>
              <a:gd name="T4" fmla="*/ 1818 w 3785"/>
              <a:gd name="T5" fmla="*/ 614 h 3876"/>
              <a:gd name="T6" fmla="*/ 1902 w 3785"/>
              <a:gd name="T7" fmla="*/ 796 h 3876"/>
              <a:gd name="T8" fmla="*/ 2038 w 3785"/>
              <a:gd name="T9" fmla="*/ 858 h 3876"/>
              <a:gd name="T10" fmla="*/ 2180 w 3785"/>
              <a:gd name="T11" fmla="*/ 802 h 3876"/>
              <a:gd name="T12" fmla="*/ 2320 w 3785"/>
              <a:gd name="T13" fmla="*/ 722 h 3876"/>
              <a:gd name="T14" fmla="*/ 2609 w 3785"/>
              <a:gd name="T15" fmla="*/ 640 h 3876"/>
              <a:gd name="T16" fmla="*/ 2954 w 3785"/>
              <a:gd name="T17" fmla="*/ 674 h 3876"/>
              <a:gd name="T18" fmla="*/ 3298 w 3785"/>
              <a:gd name="T19" fmla="*/ 856 h 3876"/>
              <a:gd name="T20" fmla="*/ 3556 w 3785"/>
              <a:gd name="T21" fmla="*/ 1133 h 3876"/>
              <a:gd name="T22" fmla="*/ 3704 w 3785"/>
              <a:gd name="T23" fmla="*/ 1473 h 3876"/>
              <a:gd name="T24" fmla="*/ 3776 w 3785"/>
              <a:gd name="T25" fmla="*/ 1871 h 3876"/>
              <a:gd name="T26" fmla="*/ 3771 w 3785"/>
              <a:gd name="T27" fmla="*/ 2284 h 3876"/>
              <a:gd name="T28" fmla="*/ 3674 w 3785"/>
              <a:gd name="T29" fmla="*/ 2671 h 3876"/>
              <a:gd name="T30" fmla="*/ 3467 w 3785"/>
              <a:gd name="T31" fmla="*/ 3049 h 3876"/>
              <a:gd name="T32" fmla="*/ 3198 w 3785"/>
              <a:gd name="T33" fmla="*/ 3334 h 3876"/>
              <a:gd name="T34" fmla="*/ 2900 w 3785"/>
              <a:gd name="T35" fmla="*/ 3536 h 3876"/>
              <a:gd name="T36" fmla="*/ 2609 w 3785"/>
              <a:gd name="T37" fmla="*/ 3667 h 3876"/>
              <a:gd name="T38" fmla="*/ 2300 w 3785"/>
              <a:gd name="T39" fmla="*/ 3738 h 3876"/>
              <a:gd name="T40" fmla="*/ 1933 w 3785"/>
              <a:gd name="T41" fmla="*/ 3720 h 3876"/>
              <a:gd name="T42" fmla="*/ 1602 w 3785"/>
              <a:gd name="T43" fmla="*/ 3634 h 3876"/>
              <a:gd name="T44" fmla="*/ 1262 w 3785"/>
              <a:gd name="T45" fmla="*/ 3469 h 3876"/>
              <a:gd name="T46" fmla="*/ 913 w 3785"/>
              <a:gd name="T47" fmla="*/ 3256 h 3876"/>
              <a:gd name="T48" fmla="*/ 842 w 3785"/>
              <a:gd name="T49" fmla="*/ 3214 h 3876"/>
              <a:gd name="T50" fmla="*/ 753 w 3785"/>
              <a:gd name="T51" fmla="*/ 3174 h 3876"/>
              <a:gd name="T52" fmla="*/ 658 w 3785"/>
              <a:gd name="T53" fmla="*/ 3164 h 3876"/>
              <a:gd name="T54" fmla="*/ 571 w 3785"/>
              <a:gd name="T55" fmla="*/ 3213 h 3876"/>
              <a:gd name="T56" fmla="*/ 504 w 3785"/>
              <a:gd name="T57" fmla="*/ 3347 h 3876"/>
              <a:gd name="T58" fmla="*/ 467 w 3785"/>
              <a:gd name="T59" fmla="*/ 3596 h 3876"/>
              <a:gd name="T60" fmla="*/ 382 w 3785"/>
              <a:gd name="T61" fmla="*/ 3873 h 3876"/>
              <a:gd name="T62" fmla="*/ 16 w 3785"/>
              <a:gd name="T63" fmla="*/ 3869 h 3876"/>
              <a:gd name="T64" fmla="*/ 2 w 3785"/>
              <a:gd name="T65" fmla="*/ 3682 h 3876"/>
              <a:gd name="T66" fmla="*/ 9 w 3785"/>
              <a:gd name="T67" fmla="*/ 3413 h 3876"/>
              <a:gd name="T68" fmla="*/ 64 w 3785"/>
              <a:gd name="T69" fmla="*/ 3125 h 3876"/>
              <a:gd name="T70" fmla="*/ 182 w 3785"/>
              <a:gd name="T71" fmla="*/ 2867 h 3876"/>
              <a:gd name="T72" fmla="*/ 382 w 3785"/>
              <a:gd name="T73" fmla="*/ 2689 h 3876"/>
              <a:gd name="T74" fmla="*/ 556 w 3785"/>
              <a:gd name="T75" fmla="*/ 2647 h 3876"/>
              <a:gd name="T76" fmla="*/ 714 w 3785"/>
              <a:gd name="T77" fmla="*/ 2684 h 3876"/>
              <a:gd name="T78" fmla="*/ 971 w 3785"/>
              <a:gd name="T79" fmla="*/ 2734 h 3876"/>
              <a:gd name="T80" fmla="*/ 1387 w 3785"/>
              <a:gd name="T81" fmla="*/ 2694 h 3876"/>
              <a:gd name="T82" fmla="*/ 1711 w 3785"/>
              <a:gd name="T83" fmla="*/ 2527 h 3876"/>
              <a:gd name="T84" fmla="*/ 1909 w 3785"/>
              <a:gd name="T85" fmla="*/ 2273 h 3876"/>
              <a:gd name="T86" fmla="*/ 1973 w 3785"/>
              <a:gd name="T87" fmla="*/ 1993 h 3876"/>
              <a:gd name="T88" fmla="*/ 1916 w 3785"/>
              <a:gd name="T89" fmla="*/ 1658 h 3876"/>
              <a:gd name="T90" fmla="*/ 1760 w 3785"/>
              <a:gd name="T91" fmla="*/ 1404 h 3876"/>
              <a:gd name="T92" fmla="*/ 1564 w 3785"/>
              <a:gd name="T93" fmla="*/ 1238 h 3876"/>
              <a:gd name="T94" fmla="*/ 1387 w 3785"/>
              <a:gd name="T95" fmla="*/ 1056 h 3876"/>
              <a:gd name="T96" fmla="*/ 1300 w 3785"/>
              <a:gd name="T97" fmla="*/ 807 h 3876"/>
              <a:gd name="T98" fmla="*/ 1260 w 3785"/>
              <a:gd name="T99" fmla="*/ 585 h 3876"/>
              <a:gd name="T100" fmla="*/ 1251 w 3785"/>
              <a:gd name="T101" fmla="*/ 485 h 3876"/>
              <a:gd name="T102" fmla="*/ 1236 w 3785"/>
              <a:gd name="T103" fmla="*/ 293 h 3876"/>
              <a:gd name="T104" fmla="*/ 1236 w 3785"/>
              <a:gd name="T105" fmla="*/ 85 h 3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785" h="3876">
                <a:moveTo>
                  <a:pt x="1245" y="0"/>
                </a:moveTo>
                <a:lnTo>
                  <a:pt x="1753" y="4"/>
                </a:lnTo>
                <a:lnTo>
                  <a:pt x="1753" y="56"/>
                </a:lnTo>
                <a:lnTo>
                  <a:pt x="1754" y="114"/>
                </a:lnTo>
                <a:lnTo>
                  <a:pt x="1756" y="174"/>
                </a:lnTo>
                <a:lnTo>
                  <a:pt x="1760" y="238"/>
                </a:lnTo>
                <a:lnTo>
                  <a:pt x="1765" y="302"/>
                </a:lnTo>
                <a:lnTo>
                  <a:pt x="1771" y="367"/>
                </a:lnTo>
                <a:lnTo>
                  <a:pt x="1780" y="433"/>
                </a:lnTo>
                <a:lnTo>
                  <a:pt x="1791" y="494"/>
                </a:lnTo>
                <a:lnTo>
                  <a:pt x="1804" y="556"/>
                </a:lnTo>
                <a:lnTo>
                  <a:pt x="1818" y="614"/>
                </a:lnTo>
                <a:lnTo>
                  <a:pt x="1836" y="669"/>
                </a:lnTo>
                <a:lnTo>
                  <a:pt x="1854" y="718"/>
                </a:lnTo>
                <a:lnTo>
                  <a:pt x="1878" y="760"/>
                </a:lnTo>
                <a:lnTo>
                  <a:pt x="1902" y="796"/>
                </a:lnTo>
                <a:lnTo>
                  <a:pt x="1931" y="825"/>
                </a:lnTo>
                <a:lnTo>
                  <a:pt x="1962" y="844"/>
                </a:lnTo>
                <a:lnTo>
                  <a:pt x="2000" y="856"/>
                </a:lnTo>
                <a:lnTo>
                  <a:pt x="2038" y="858"/>
                </a:lnTo>
                <a:lnTo>
                  <a:pt x="2076" y="851"/>
                </a:lnTo>
                <a:lnTo>
                  <a:pt x="2113" y="838"/>
                </a:lnTo>
                <a:lnTo>
                  <a:pt x="2147" y="822"/>
                </a:lnTo>
                <a:lnTo>
                  <a:pt x="2180" y="802"/>
                </a:lnTo>
                <a:lnTo>
                  <a:pt x="2211" y="782"/>
                </a:lnTo>
                <a:lnTo>
                  <a:pt x="2240" y="764"/>
                </a:lnTo>
                <a:lnTo>
                  <a:pt x="2265" y="747"/>
                </a:lnTo>
                <a:lnTo>
                  <a:pt x="2320" y="722"/>
                </a:lnTo>
                <a:lnTo>
                  <a:pt x="2384" y="696"/>
                </a:lnTo>
                <a:lnTo>
                  <a:pt x="2454" y="673"/>
                </a:lnTo>
                <a:lnTo>
                  <a:pt x="2531" y="653"/>
                </a:lnTo>
                <a:lnTo>
                  <a:pt x="2609" y="640"/>
                </a:lnTo>
                <a:lnTo>
                  <a:pt x="2693" y="633"/>
                </a:lnTo>
                <a:lnTo>
                  <a:pt x="2774" y="636"/>
                </a:lnTo>
                <a:lnTo>
                  <a:pt x="2856" y="649"/>
                </a:lnTo>
                <a:lnTo>
                  <a:pt x="2954" y="674"/>
                </a:lnTo>
                <a:lnTo>
                  <a:pt x="3047" y="709"/>
                </a:lnTo>
                <a:lnTo>
                  <a:pt x="3136" y="751"/>
                </a:lnTo>
                <a:lnTo>
                  <a:pt x="3220" y="800"/>
                </a:lnTo>
                <a:lnTo>
                  <a:pt x="3298" y="856"/>
                </a:lnTo>
                <a:lnTo>
                  <a:pt x="3373" y="918"/>
                </a:lnTo>
                <a:lnTo>
                  <a:pt x="3440" y="985"/>
                </a:lnTo>
                <a:lnTo>
                  <a:pt x="3502" y="1056"/>
                </a:lnTo>
                <a:lnTo>
                  <a:pt x="3556" y="1133"/>
                </a:lnTo>
                <a:lnTo>
                  <a:pt x="3604" y="1213"/>
                </a:lnTo>
                <a:lnTo>
                  <a:pt x="3645" y="1296"/>
                </a:lnTo>
                <a:lnTo>
                  <a:pt x="3678" y="1384"/>
                </a:lnTo>
                <a:lnTo>
                  <a:pt x="3704" y="1473"/>
                </a:lnTo>
                <a:lnTo>
                  <a:pt x="3724" y="1567"/>
                </a:lnTo>
                <a:lnTo>
                  <a:pt x="3744" y="1665"/>
                </a:lnTo>
                <a:lnTo>
                  <a:pt x="3762" y="1769"/>
                </a:lnTo>
                <a:lnTo>
                  <a:pt x="3776" y="1871"/>
                </a:lnTo>
                <a:lnTo>
                  <a:pt x="3784" y="1974"/>
                </a:lnTo>
                <a:lnTo>
                  <a:pt x="3785" y="2078"/>
                </a:lnTo>
                <a:lnTo>
                  <a:pt x="3780" y="2182"/>
                </a:lnTo>
                <a:lnTo>
                  <a:pt x="3771" y="2284"/>
                </a:lnTo>
                <a:lnTo>
                  <a:pt x="3756" y="2380"/>
                </a:lnTo>
                <a:lnTo>
                  <a:pt x="3736" y="2473"/>
                </a:lnTo>
                <a:lnTo>
                  <a:pt x="3713" y="2560"/>
                </a:lnTo>
                <a:lnTo>
                  <a:pt x="3674" y="2671"/>
                </a:lnTo>
                <a:lnTo>
                  <a:pt x="3631" y="2774"/>
                </a:lnTo>
                <a:lnTo>
                  <a:pt x="3582" y="2873"/>
                </a:lnTo>
                <a:lnTo>
                  <a:pt x="3527" y="2964"/>
                </a:lnTo>
                <a:lnTo>
                  <a:pt x="3467" y="3049"/>
                </a:lnTo>
                <a:lnTo>
                  <a:pt x="3404" y="3129"/>
                </a:lnTo>
                <a:lnTo>
                  <a:pt x="3338" y="3204"/>
                </a:lnTo>
                <a:lnTo>
                  <a:pt x="3269" y="3271"/>
                </a:lnTo>
                <a:lnTo>
                  <a:pt x="3198" y="3334"/>
                </a:lnTo>
                <a:lnTo>
                  <a:pt x="3124" y="3393"/>
                </a:lnTo>
                <a:lnTo>
                  <a:pt x="3049" y="3445"/>
                </a:lnTo>
                <a:lnTo>
                  <a:pt x="2974" y="3493"/>
                </a:lnTo>
                <a:lnTo>
                  <a:pt x="2900" y="3536"/>
                </a:lnTo>
                <a:lnTo>
                  <a:pt x="2825" y="3576"/>
                </a:lnTo>
                <a:lnTo>
                  <a:pt x="2751" y="3611"/>
                </a:lnTo>
                <a:lnTo>
                  <a:pt x="2680" y="3640"/>
                </a:lnTo>
                <a:lnTo>
                  <a:pt x="2609" y="3667"/>
                </a:lnTo>
                <a:lnTo>
                  <a:pt x="2542" y="3689"/>
                </a:lnTo>
                <a:lnTo>
                  <a:pt x="2476" y="3709"/>
                </a:lnTo>
                <a:lnTo>
                  <a:pt x="2391" y="3727"/>
                </a:lnTo>
                <a:lnTo>
                  <a:pt x="2300" y="3738"/>
                </a:lnTo>
                <a:lnTo>
                  <a:pt x="2209" y="3742"/>
                </a:lnTo>
                <a:lnTo>
                  <a:pt x="2116" y="3740"/>
                </a:lnTo>
                <a:lnTo>
                  <a:pt x="2025" y="3733"/>
                </a:lnTo>
                <a:lnTo>
                  <a:pt x="1933" y="3720"/>
                </a:lnTo>
                <a:lnTo>
                  <a:pt x="1845" y="3704"/>
                </a:lnTo>
                <a:lnTo>
                  <a:pt x="1760" y="3682"/>
                </a:lnTo>
                <a:lnTo>
                  <a:pt x="1678" y="3660"/>
                </a:lnTo>
                <a:lnTo>
                  <a:pt x="1602" y="3634"/>
                </a:lnTo>
                <a:lnTo>
                  <a:pt x="1533" y="3607"/>
                </a:lnTo>
                <a:lnTo>
                  <a:pt x="1438" y="3565"/>
                </a:lnTo>
                <a:lnTo>
                  <a:pt x="1347" y="3518"/>
                </a:lnTo>
                <a:lnTo>
                  <a:pt x="1262" y="3469"/>
                </a:lnTo>
                <a:lnTo>
                  <a:pt x="1176" y="3416"/>
                </a:lnTo>
                <a:lnTo>
                  <a:pt x="1093" y="3364"/>
                </a:lnTo>
                <a:lnTo>
                  <a:pt x="1005" y="3309"/>
                </a:lnTo>
                <a:lnTo>
                  <a:pt x="913" y="3256"/>
                </a:lnTo>
                <a:lnTo>
                  <a:pt x="898" y="3247"/>
                </a:lnTo>
                <a:lnTo>
                  <a:pt x="880" y="3236"/>
                </a:lnTo>
                <a:lnTo>
                  <a:pt x="862" y="3225"/>
                </a:lnTo>
                <a:lnTo>
                  <a:pt x="842" y="3214"/>
                </a:lnTo>
                <a:lnTo>
                  <a:pt x="820" y="3204"/>
                </a:lnTo>
                <a:lnTo>
                  <a:pt x="798" y="3193"/>
                </a:lnTo>
                <a:lnTo>
                  <a:pt x="776" y="3184"/>
                </a:lnTo>
                <a:lnTo>
                  <a:pt x="753" y="3174"/>
                </a:lnTo>
                <a:lnTo>
                  <a:pt x="729" y="3167"/>
                </a:lnTo>
                <a:lnTo>
                  <a:pt x="705" y="3164"/>
                </a:lnTo>
                <a:lnTo>
                  <a:pt x="682" y="3162"/>
                </a:lnTo>
                <a:lnTo>
                  <a:pt x="658" y="3164"/>
                </a:lnTo>
                <a:lnTo>
                  <a:pt x="636" y="3169"/>
                </a:lnTo>
                <a:lnTo>
                  <a:pt x="613" y="3178"/>
                </a:lnTo>
                <a:lnTo>
                  <a:pt x="591" y="3193"/>
                </a:lnTo>
                <a:lnTo>
                  <a:pt x="571" y="3213"/>
                </a:lnTo>
                <a:lnTo>
                  <a:pt x="553" y="3236"/>
                </a:lnTo>
                <a:lnTo>
                  <a:pt x="534" y="3267"/>
                </a:lnTo>
                <a:lnTo>
                  <a:pt x="518" y="3304"/>
                </a:lnTo>
                <a:lnTo>
                  <a:pt x="504" y="3347"/>
                </a:lnTo>
                <a:lnTo>
                  <a:pt x="491" y="3396"/>
                </a:lnTo>
                <a:lnTo>
                  <a:pt x="482" y="3454"/>
                </a:lnTo>
                <a:lnTo>
                  <a:pt x="473" y="3522"/>
                </a:lnTo>
                <a:lnTo>
                  <a:pt x="467" y="3596"/>
                </a:lnTo>
                <a:lnTo>
                  <a:pt x="465" y="3680"/>
                </a:lnTo>
                <a:lnTo>
                  <a:pt x="465" y="3773"/>
                </a:lnTo>
                <a:lnTo>
                  <a:pt x="469" y="3876"/>
                </a:lnTo>
                <a:lnTo>
                  <a:pt x="382" y="3873"/>
                </a:lnTo>
                <a:lnTo>
                  <a:pt x="291" y="3865"/>
                </a:lnTo>
                <a:lnTo>
                  <a:pt x="200" y="3862"/>
                </a:lnTo>
                <a:lnTo>
                  <a:pt x="107" y="3862"/>
                </a:lnTo>
                <a:lnTo>
                  <a:pt x="16" y="3869"/>
                </a:lnTo>
                <a:lnTo>
                  <a:pt x="16" y="3840"/>
                </a:lnTo>
                <a:lnTo>
                  <a:pt x="11" y="3793"/>
                </a:lnTo>
                <a:lnTo>
                  <a:pt x="5" y="3740"/>
                </a:lnTo>
                <a:lnTo>
                  <a:pt x="2" y="3682"/>
                </a:lnTo>
                <a:lnTo>
                  <a:pt x="0" y="3618"/>
                </a:lnTo>
                <a:lnTo>
                  <a:pt x="0" y="3553"/>
                </a:lnTo>
                <a:lnTo>
                  <a:pt x="4" y="3484"/>
                </a:lnTo>
                <a:lnTo>
                  <a:pt x="9" y="3413"/>
                </a:lnTo>
                <a:lnTo>
                  <a:pt x="16" y="3342"/>
                </a:lnTo>
                <a:lnTo>
                  <a:pt x="29" y="3269"/>
                </a:lnTo>
                <a:lnTo>
                  <a:pt x="44" y="3196"/>
                </a:lnTo>
                <a:lnTo>
                  <a:pt x="64" y="3125"/>
                </a:lnTo>
                <a:lnTo>
                  <a:pt x="85" y="3056"/>
                </a:lnTo>
                <a:lnTo>
                  <a:pt x="113" y="2989"/>
                </a:lnTo>
                <a:lnTo>
                  <a:pt x="145" y="2925"/>
                </a:lnTo>
                <a:lnTo>
                  <a:pt x="182" y="2867"/>
                </a:lnTo>
                <a:lnTo>
                  <a:pt x="224" y="2813"/>
                </a:lnTo>
                <a:lnTo>
                  <a:pt x="271" y="2765"/>
                </a:lnTo>
                <a:lnTo>
                  <a:pt x="324" y="2724"/>
                </a:lnTo>
                <a:lnTo>
                  <a:pt x="382" y="2689"/>
                </a:lnTo>
                <a:lnTo>
                  <a:pt x="429" y="2667"/>
                </a:lnTo>
                <a:lnTo>
                  <a:pt x="474" y="2654"/>
                </a:lnTo>
                <a:lnTo>
                  <a:pt x="516" y="2649"/>
                </a:lnTo>
                <a:lnTo>
                  <a:pt x="556" y="2647"/>
                </a:lnTo>
                <a:lnTo>
                  <a:pt x="594" y="2653"/>
                </a:lnTo>
                <a:lnTo>
                  <a:pt x="633" y="2662"/>
                </a:lnTo>
                <a:lnTo>
                  <a:pt x="673" y="2673"/>
                </a:lnTo>
                <a:lnTo>
                  <a:pt x="714" y="2684"/>
                </a:lnTo>
                <a:lnTo>
                  <a:pt x="758" y="2698"/>
                </a:lnTo>
                <a:lnTo>
                  <a:pt x="805" y="2709"/>
                </a:lnTo>
                <a:lnTo>
                  <a:pt x="856" y="2720"/>
                </a:lnTo>
                <a:lnTo>
                  <a:pt x="971" y="2734"/>
                </a:lnTo>
                <a:lnTo>
                  <a:pt x="1082" y="2738"/>
                </a:lnTo>
                <a:lnTo>
                  <a:pt x="1189" y="2733"/>
                </a:lnTo>
                <a:lnTo>
                  <a:pt x="1291" y="2718"/>
                </a:lnTo>
                <a:lnTo>
                  <a:pt x="1387" y="2694"/>
                </a:lnTo>
                <a:lnTo>
                  <a:pt x="1478" y="2664"/>
                </a:lnTo>
                <a:lnTo>
                  <a:pt x="1562" y="2625"/>
                </a:lnTo>
                <a:lnTo>
                  <a:pt x="1640" y="2580"/>
                </a:lnTo>
                <a:lnTo>
                  <a:pt x="1711" y="2527"/>
                </a:lnTo>
                <a:lnTo>
                  <a:pt x="1773" y="2471"/>
                </a:lnTo>
                <a:lnTo>
                  <a:pt x="1827" y="2409"/>
                </a:lnTo>
                <a:lnTo>
                  <a:pt x="1873" y="2342"/>
                </a:lnTo>
                <a:lnTo>
                  <a:pt x="1909" y="2273"/>
                </a:lnTo>
                <a:lnTo>
                  <a:pt x="1931" y="2213"/>
                </a:lnTo>
                <a:lnTo>
                  <a:pt x="1947" y="2149"/>
                </a:lnTo>
                <a:lnTo>
                  <a:pt x="1962" y="2084"/>
                </a:lnTo>
                <a:lnTo>
                  <a:pt x="1973" y="1993"/>
                </a:lnTo>
                <a:lnTo>
                  <a:pt x="1971" y="1904"/>
                </a:lnTo>
                <a:lnTo>
                  <a:pt x="1962" y="1818"/>
                </a:lnTo>
                <a:lnTo>
                  <a:pt x="1942" y="1736"/>
                </a:lnTo>
                <a:lnTo>
                  <a:pt x="1916" y="1658"/>
                </a:lnTo>
                <a:lnTo>
                  <a:pt x="1884" y="1585"/>
                </a:lnTo>
                <a:lnTo>
                  <a:pt x="1845" y="1518"/>
                </a:lnTo>
                <a:lnTo>
                  <a:pt x="1804" y="1458"/>
                </a:lnTo>
                <a:lnTo>
                  <a:pt x="1760" y="1404"/>
                </a:lnTo>
                <a:lnTo>
                  <a:pt x="1714" y="1356"/>
                </a:lnTo>
                <a:lnTo>
                  <a:pt x="1669" y="1316"/>
                </a:lnTo>
                <a:lnTo>
                  <a:pt x="1618" y="1278"/>
                </a:lnTo>
                <a:lnTo>
                  <a:pt x="1564" y="1238"/>
                </a:lnTo>
                <a:lnTo>
                  <a:pt x="1513" y="1198"/>
                </a:lnTo>
                <a:lnTo>
                  <a:pt x="1464" y="1156"/>
                </a:lnTo>
                <a:lnTo>
                  <a:pt x="1422" y="1107"/>
                </a:lnTo>
                <a:lnTo>
                  <a:pt x="1387" y="1056"/>
                </a:lnTo>
                <a:lnTo>
                  <a:pt x="1358" y="1000"/>
                </a:lnTo>
                <a:lnTo>
                  <a:pt x="1334" y="938"/>
                </a:lnTo>
                <a:lnTo>
                  <a:pt x="1316" y="874"/>
                </a:lnTo>
                <a:lnTo>
                  <a:pt x="1300" y="807"/>
                </a:lnTo>
                <a:lnTo>
                  <a:pt x="1285" y="736"/>
                </a:lnTo>
                <a:lnTo>
                  <a:pt x="1273" y="664"/>
                </a:lnTo>
                <a:lnTo>
                  <a:pt x="1262" y="589"/>
                </a:lnTo>
                <a:lnTo>
                  <a:pt x="1260" y="585"/>
                </a:lnTo>
                <a:lnTo>
                  <a:pt x="1258" y="574"/>
                </a:lnTo>
                <a:lnTo>
                  <a:pt x="1256" y="553"/>
                </a:lnTo>
                <a:lnTo>
                  <a:pt x="1253" y="522"/>
                </a:lnTo>
                <a:lnTo>
                  <a:pt x="1251" y="485"/>
                </a:lnTo>
                <a:lnTo>
                  <a:pt x="1247" y="442"/>
                </a:lnTo>
                <a:lnTo>
                  <a:pt x="1244" y="394"/>
                </a:lnTo>
                <a:lnTo>
                  <a:pt x="1240" y="345"/>
                </a:lnTo>
                <a:lnTo>
                  <a:pt x="1236" y="293"/>
                </a:lnTo>
                <a:lnTo>
                  <a:pt x="1234" y="238"/>
                </a:lnTo>
                <a:lnTo>
                  <a:pt x="1234" y="185"/>
                </a:lnTo>
                <a:lnTo>
                  <a:pt x="1234" y="134"/>
                </a:lnTo>
                <a:lnTo>
                  <a:pt x="1236" y="85"/>
                </a:lnTo>
                <a:lnTo>
                  <a:pt x="1240" y="40"/>
                </a:lnTo>
                <a:lnTo>
                  <a:pt x="1245" y="0"/>
                </a:lnTo>
                <a:close/>
              </a:path>
            </a:pathLst>
          </a:custGeom>
          <a:solidFill>
            <a:srgbClr val="E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pic>
        <p:nvPicPr>
          <p:cNvPr id="8" name="Marcador de posición de imagen 7">
            <a:extLst>
              <a:ext uri="{FF2B5EF4-FFF2-40B4-BE49-F238E27FC236}">
                <a16:creationId xmlns:a16="http://schemas.microsoft.com/office/drawing/2014/main" id="{6A24555D-2FE3-835B-BED2-13D90A7DDAA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2095" r="22095"/>
          <a:stretch>
            <a:fillRect/>
          </a:stretch>
        </p:blipFill>
        <p:spPr/>
      </p:pic>
      <p:sp>
        <p:nvSpPr>
          <p:cNvPr id="9" name="Graphic 1">
            <a:extLst>
              <a:ext uri="{FF2B5EF4-FFF2-40B4-BE49-F238E27FC236}">
                <a16:creationId xmlns:a16="http://schemas.microsoft.com/office/drawing/2014/main" id="{4D57A08E-709D-4C86-97EE-5DE756CD5BE8}"/>
              </a:ext>
            </a:extLst>
          </p:cNvPr>
          <p:cNvSpPr/>
          <p:nvPr/>
        </p:nvSpPr>
        <p:spPr>
          <a:xfrm>
            <a:off x="3455969" y="385114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Google Shape;428;p28">
            <a:extLst>
              <a:ext uri="{FF2B5EF4-FFF2-40B4-BE49-F238E27FC236}">
                <a16:creationId xmlns:a16="http://schemas.microsoft.com/office/drawing/2014/main" id="{F661C9F9-08FE-C409-483E-C149A0C654AD}"/>
              </a:ext>
            </a:extLst>
          </p:cNvPr>
          <p:cNvSpPr txBox="1"/>
          <p:nvPr/>
        </p:nvSpPr>
        <p:spPr>
          <a:xfrm>
            <a:off x="5072103" y="209042"/>
            <a:ext cx="6215022" cy="1295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600" b="1" kern="0" dirty="0">
                <a:solidFill>
                  <a:srgbClr val="FF000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قلبی عروقی</a:t>
            </a:r>
            <a:endParaRPr lang="es-PE" sz="6600" b="1" kern="0" dirty="0">
              <a:solidFill>
                <a:srgbClr val="FF0000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95D20EF4-916C-53FD-98C5-45E1BD4FE15E}"/>
              </a:ext>
            </a:extLst>
          </p:cNvPr>
          <p:cNvSpPr txBox="1"/>
          <p:nvPr/>
        </p:nvSpPr>
        <p:spPr>
          <a:xfrm>
            <a:off x="7729946" y="1274502"/>
            <a:ext cx="11544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3200" b="1" spc="600" dirty="0">
                <a:solidFill>
                  <a:schemeClr val="tx1">
                    <a:lumMod val="85000"/>
                    <a:lumOff val="1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</a:t>
            </a:r>
            <a:endParaRPr lang="es-PE" sz="3200" b="1" spc="600" dirty="0">
              <a:solidFill>
                <a:schemeClr val="tx1">
                  <a:lumMod val="85000"/>
                  <a:lumOff val="15000"/>
                </a:schemeClr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A713EB2C-6B4D-90A2-6D01-23AD56BD46C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7750" y="404865"/>
            <a:ext cx="980061" cy="8974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05039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2">
            <a:extLst>
              <a:ext uri="{FF2B5EF4-FFF2-40B4-BE49-F238E27FC236}">
                <a16:creationId xmlns:a16="http://schemas.microsoft.com/office/drawing/2014/main" id="{555021DC-9C57-FE6B-80CC-8E689D855FB7}"/>
              </a:ext>
            </a:extLst>
          </p:cNvPr>
          <p:cNvSpPr txBox="1"/>
          <p:nvPr/>
        </p:nvSpPr>
        <p:spPr>
          <a:xfrm>
            <a:off x="552450" y="21803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fa-IR" altLang="ko-KR" sz="48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1575EC13-107C-6749-5284-3BDABBECAC87}"/>
              </a:ext>
            </a:extLst>
          </p:cNvPr>
          <p:cNvSpPr txBox="1"/>
          <p:nvPr/>
        </p:nvSpPr>
        <p:spPr>
          <a:xfrm>
            <a:off x="799189" y="97533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oogle Shape;7878;p129">
            <a:extLst>
              <a:ext uri="{FF2B5EF4-FFF2-40B4-BE49-F238E27FC236}">
                <a16:creationId xmlns:a16="http://schemas.microsoft.com/office/drawing/2014/main" id="{95085CB9-24AF-C114-E7B3-E3B58D88E420}"/>
              </a:ext>
            </a:extLst>
          </p:cNvPr>
          <p:cNvGrpSpPr/>
          <p:nvPr/>
        </p:nvGrpSpPr>
        <p:grpSpPr>
          <a:xfrm>
            <a:off x="634127" y="102922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5" name="Google Shape;7879;p129">
              <a:extLst>
                <a:ext uri="{FF2B5EF4-FFF2-40B4-BE49-F238E27FC236}">
                  <a16:creationId xmlns:a16="http://schemas.microsoft.com/office/drawing/2014/main" id="{ADB770DB-604E-C4EA-1A67-465E66C9CCDD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Google Shape;7880;p129">
              <a:extLst>
                <a:ext uri="{FF2B5EF4-FFF2-40B4-BE49-F238E27FC236}">
                  <a16:creationId xmlns:a16="http://schemas.microsoft.com/office/drawing/2014/main" id="{4B2C1212-E67E-B74A-3725-9C693250B4A2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9">
            <a:extLst>
              <a:ext uri="{FF2B5EF4-FFF2-40B4-BE49-F238E27FC236}">
                <a16:creationId xmlns:a16="http://schemas.microsoft.com/office/drawing/2014/main" id="{F6CD1A3D-C83C-F41D-13D5-BD9103A081AA}"/>
              </a:ext>
            </a:extLst>
          </p:cNvPr>
          <p:cNvGrpSpPr/>
          <p:nvPr/>
        </p:nvGrpSpPr>
        <p:grpSpPr>
          <a:xfrm rot="10800000">
            <a:off x="10453735" y="1611561"/>
            <a:ext cx="1738265" cy="3429529"/>
            <a:chOff x="0" y="2486173"/>
            <a:chExt cx="1738265" cy="3429529"/>
          </a:xfrm>
        </p:grpSpPr>
        <p:sp>
          <p:nvSpPr>
            <p:cNvPr id="8" name="Arrow: Pentagon 10">
              <a:extLst>
                <a:ext uri="{FF2B5EF4-FFF2-40B4-BE49-F238E27FC236}">
                  <a16:creationId xmlns:a16="http://schemas.microsoft.com/office/drawing/2014/main" id="{1B0CFD72-EC57-E954-82C9-EC1768AB30B3}"/>
                </a:ext>
              </a:extLst>
            </p:cNvPr>
            <p:cNvSpPr/>
            <p:nvPr/>
          </p:nvSpPr>
          <p:spPr>
            <a:xfrm>
              <a:off x="0" y="2486173"/>
              <a:ext cx="1738265" cy="1030107"/>
            </a:xfrm>
            <a:prstGeom prst="homePlat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Arrow: Pentagon 11">
              <a:extLst>
                <a:ext uri="{FF2B5EF4-FFF2-40B4-BE49-F238E27FC236}">
                  <a16:creationId xmlns:a16="http://schemas.microsoft.com/office/drawing/2014/main" id="{BEE325E1-D8A6-AFCB-953F-C53C032E929C}"/>
                </a:ext>
              </a:extLst>
            </p:cNvPr>
            <p:cNvSpPr/>
            <p:nvPr/>
          </p:nvSpPr>
          <p:spPr>
            <a:xfrm>
              <a:off x="0" y="3685884"/>
              <a:ext cx="1738265" cy="1030107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Arrow: Pentagon 12">
              <a:extLst>
                <a:ext uri="{FF2B5EF4-FFF2-40B4-BE49-F238E27FC236}">
                  <a16:creationId xmlns:a16="http://schemas.microsoft.com/office/drawing/2014/main" id="{8CEDE969-0196-8AEB-07F3-48D66AE49D3D}"/>
                </a:ext>
              </a:extLst>
            </p:cNvPr>
            <p:cNvSpPr/>
            <p:nvPr/>
          </p:nvSpPr>
          <p:spPr>
            <a:xfrm>
              <a:off x="0" y="4885595"/>
              <a:ext cx="1738265" cy="1030107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1" name="Freeform: Shape 13">
            <a:extLst>
              <a:ext uri="{FF2B5EF4-FFF2-40B4-BE49-F238E27FC236}">
                <a16:creationId xmlns:a16="http://schemas.microsoft.com/office/drawing/2014/main" id="{CD0B2894-A108-1160-1E57-52B4B7B97CE2}"/>
              </a:ext>
            </a:extLst>
          </p:cNvPr>
          <p:cNvSpPr/>
          <p:nvPr/>
        </p:nvSpPr>
        <p:spPr>
          <a:xfrm>
            <a:off x="11027884" y="3018133"/>
            <a:ext cx="566098" cy="546235"/>
          </a:xfrm>
          <a:custGeom>
            <a:avLst/>
            <a:gdLst>
              <a:gd name="connsiteX0" fmla="*/ 434340 w 1628775"/>
              <a:gd name="connsiteY0" fmla="*/ 348984 h 1571625"/>
              <a:gd name="connsiteX1" fmla="*/ 708660 w 1628775"/>
              <a:gd name="connsiteY1" fmla="*/ 18466 h 1571625"/>
              <a:gd name="connsiteX2" fmla="*/ 1204913 w 1628775"/>
              <a:gd name="connsiteY2" fmla="*/ 308979 h 1571625"/>
              <a:gd name="connsiteX3" fmla="*/ 1258253 w 1628775"/>
              <a:gd name="connsiteY3" fmla="*/ 349936 h 1571625"/>
              <a:gd name="connsiteX4" fmla="*/ 1463040 w 1628775"/>
              <a:gd name="connsiteY4" fmla="*/ 348984 h 1571625"/>
              <a:gd name="connsiteX5" fmla="*/ 1636395 w 1628775"/>
              <a:gd name="connsiteY5" fmla="*/ 520434 h 1571625"/>
              <a:gd name="connsiteX6" fmla="*/ 1636395 w 1628775"/>
              <a:gd name="connsiteY6" fmla="*/ 1411021 h 1571625"/>
              <a:gd name="connsiteX7" fmla="*/ 1470660 w 1628775"/>
              <a:gd name="connsiteY7" fmla="*/ 1579613 h 1571625"/>
              <a:gd name="connsiteX8" fmla="*/ 165735 w 1628775"/>
              <a:gd name="connsiteY8" fmla="*/ 1579613 h 1571625"/>
              <a:gd name="connsiteX9" fmla="*/ 0 w 1628775"/>
              <a:gd name="connsiteY9" fmla="*/ 1411974 h 1571625"/>
              <a:gd name="connsiteX10" fmla="*/ 0 w 1628775"/>
              <a:gd name="connsiteY10" fmla="*/ 516624 h 1571625"/>
              <a:gd name="connsiteX11" fmla="*/ 166688 w 1628775"/>
              <a:gd name="connsiteY11" fmla="*/ 348984 h 1571625"/>
              <a:gd name="connsiteX12" fmla="*/ 434340 w 1628775"/>
              <a:gd name="connsiteY12" fmla="*/ 348984 h 1571625"/>
              <a:gd name="connsiteX13" fmla="*/ 504825 w 1628775"/>
              <a:gd name="connsiteY13" fmla="*/ 881431 h 1571625"/>
              <a:gd name="connsiteX14" fmla="*/ 504825 w 1628775"/>
              <a:gd name="connsiteY14" fmla="*/ 1051929 h 1571625"/>
              <a:gd name="connsiteX15" fmla="*/ 670560 w 1628775"/>
              <a:gd name="connsiteY15" fmla="*/ 1050976 h 1571625"/>
              <a:gd name="connsiteX16" fmla="*/ 732472 w 1628775"/>
              <a:gd name="connsiteY16" fmla="*/ 1112888 h 1571625"/>
              <a:gd name="connsiteX17" fmla="*/ 732472 w 1628775"/>
              <a:gd name="connsiteY17" fmla="*/ 1279576 h 1571625"/>
              <a:gd name="connsiteX18" fmla="*/ 902970 w 1628775"/>
              <a:gd name="connsiteY18" fmla="*/ 1279576 h 1571625"/>
              <a:gd name="connsiteX19" fmla="*/ 902970 w 1628775"/>
              <a:gd name="connsiteY19" fmla="*/ 1154799 h 1571625"/>
              <a:gd name="connsiteX20" fmla="*/ 1002983 w 1628775"/>
              <a:gd name="connsiteY20" fmla="*/ 1051929 h 1571625"/>
              <a:gd name="connsiteX21" fmla="*/ 1131570 w 1628775"/>
              <a:gd name="connsiteY21" fmla="*/ 1051929 h 1571625"/>
              <a:gd name="connsiteX22" fmla="*/ 1131570 w 1628775"/>
              <a:gd name="connsiteY22" fmla="*/ 881431 h 1571625"/>
              <a:gd name="connsiteX23" fmla="*/ 962025 w 1628775"/>
              <a:gd name="connsiteY23" fmla="*/ 881431 h 1571625"/>
              <a:gd name="connsiteX24" fmla="*/ 902018 w 1628775"/>
              <a:gd name="connsiteY24" fmla="*/ 820471 h 1571625"/>
              <a:gd name="connsiteX25" fmla="*/ 902018 w 1628775"/>
              <a:gd name="connsiteY25" fmla="*/ 652831 h 1571625"/>
              <a:gd name="connsiteX26" fmla="*/ 731520 w 1628775"/>
              <a:gd name="connsiteY26" fmla="*/ 652831 h 1571625"/>
              <a:gd name="connsiteX27" fmla="*/ 731520 w 1628775"/>
              <a:gd name="connsiteY27" fmla="*/ 812851 h 1571625"/>
              <a:gd name="connsiteX28" fmla="*/ 665797 w 1628775"/>
              <a:gd name="connsiteY28" fmla="*/ 880479 h 1571625"/>
              <a:gd name="connsiteX29" fmla="*/ 504825 w 1628775"/>
              <a:gd name="connsiteY29" fmla="*/ 881431 h 1571625"/>
              <a:gd name="connsiteX30" fmla="*/ 516255 w 1628775"/>
              <a:gd name="connsiteY30" fmla="*/ 346126 h 1571625"/>
              <a:gd name="connsiteX31" fmla="*/ 1129665 w 1628775"/>
              <a:gd name="connsiteY31" fmla="*/ 346126 h 1571625"/>
              <a:gd name="connsiteX32" fmla="*/ 850583 w 1628775"/>
              <a:gd name="connsiteY32" fmla="*/ 79426 h 1571625"/>
              <a:gd name="connsiteX33" fmla="*/ 516255 w 1628775"/>
              <a:gd name="connsiteY33" fmla="*/ 346126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28775" h="1571625">
                <a:moveTo>
                  <a:pt x="434340" y="348984"/>
                </a:moveTo>
                <a:cubicBezTo>
                  <a:pt x="464820" y="181343"/>
                  <a:pt x="552450" y="67996"/>
                  <a:pt x="708660" y="18466"/>
                </a:cubicBezTo>
                <a:cubicBezTo>
                  <a:pt x="929640" y="-51066"/>
                  <a:pt x="1155383" y="82284"/>
                  <a:pt x="1204913" y="308979"/>
                </a:cubicBezTo>
                <a:cubicBezTo>
                  <a:pt x="1212533" y="344221"/>
                  <a:pt x="1225868" y="350888"/>
                  <a:pt x="1258253" y="349936"/>
                </a:cubicBezTo>
                <a:cubicBezTo>
                  <a:pt x="1326833" y="348031"/>
                  <a:pt x="1394460" y="348984"/>
                  <a:pt x="1463040" y="348984"/>
                </a:cubicBezTo>
                <a:cubicBezTo>
                  <a:pt x="1568768" y="349936"/>
                  <a:pt x="1636395" y="415659"/>
                  <a:pt x="1636395" y="520434"/>
                </a:cubicBezTo>
                <a:cubicBezTo>
                  <a:pt x="1636395" y="817613"/>
                  <a:pt x="1636395" y="1113841"/>
                  <a:pt x="1636395" y="1411021"/>
                </a:cubicBezTo>
                <a:cubicBezTo>
                  <a:pt x="1636395" y="1511986"/>
                  <a:pt x="1569720" y="1579613"/>
                  <a:pt x="1470660" y="1579613"/>
                </a:cubicBezTo>
                <a:cubicBezTo>
                  <a:pt x="1035368" y="1580566"/>
                  <a:pt x="601028" y="1580566"/>
                  <a:pt x="165735" y="1579613"/>
                </a:cubicBezTo>
                <a:cubicBezTo>
                  <a:pt x="63818" y="1579613"/>
                  <a:pt x="0" y="1513891"/>
                  <a:pt x="0" y="1411974"/>
                </a:cubicBezTo>
                <a:cubicBezTo>
                  <a:pt x="0" y="1113841"/>
                  <a:pt x="0" y="814756"/>
                  <a:pt x="0" y="516624"/>
                </a:cubicBezTo>
                <a:cubicBezTo>
                  <a:pt x="0" y="415659"/>
                  <a:pt x="65722" y="348984"/>
                  <a:pt x="166688" y="348984"/>
                </a:cubicBezTo>
                <a:cubicBezTo>
                  <a:pt x="254318" y="348031"/>
                  <a:pt x="342900" y="348984"/>
                  <a:pt x="434340" y="348984"/>
                </a:cubicBezTo>
                <a:close/>
                <a:moveTo>
                  <a:pt x="504825" y="881431"/>
                </a:moveTo>
                <a:cubicBezTo>
                  <a:pt x="504825" y="941438"/>
                  <a:pt x="504825" y="994779"/>
                  <a:pt x="504825" y="1051929"/>
                </a:cubicBezTo>
                <a:cubicBezTo>
                  <a:pt x="562928" y="1051929"/>
                  <a:pt x="617220" y="1053834"/>
                  <a:pt x="670560" y="1050976"/>
                </a:cubicBezTo>
                <a:cubicBezTo>
                  <a:pt x="716280" y="1049071"/>
                  <a:pt x="733425" y="1068121"/>
                  <a:pt x="732472" y="1112888"/>
                </a:cubicBezTo>
                <a:cubicBezTo>
                  <a:pt x="730568" y="1168134"/>
                  <a:pt x="732472" y="1222426"/>
                  <a:pt x="732472" y="1279576"/>
                </a:cubicBezTo>
                <a:cubicBezTo>
                  <a:pt x="791528" y="1279576"/>
                  <a:pt x="844868" y="1279576"/>
                  <a:pt x="902970" y="1279576"/>
                </a:cubicBezTo>
                <a:cubicBezTo>
                  <a:pt x="902970" y="1235761"/>
                  <a:pt x="902970" y="1194804"/>
                  <a:pt x="902970" y="1154799"/>
                </a:cubicBezTo>
                <a:cubicBezTo>
                  <a:pt x="902970" y="1051929"/>
                  <a:pt x="902970" y="1051929"/>
                  <a:pt x="1002983" y="1051929"/>
                </a:cubicBezTo>
                <a:cubicBezTo>
                  <a:pt x="1044893" y="1051929"/>
                  <a:pt x="1087755" y="1051929"/>
                  <a:pt x="1131570" y="1051929"/>
                </a:cubicBezTo>
                <a:cubicBezTo>
                  <a:pt x="1131570" y="992874"/>
                  <a:pt x="1131570" y="938581"/>
                  <a:pt x="1131570" y="881431"/>
                </a:cubicBezTo>
                <a:cubicBezTo>
                  <a:pt x="1072515" y="881431"/>
                  <a:pt x="1017270" y="881431"/>
                  <a:pt x="962025" y="881431"/>
                </a:cubicBezTo>
                <a:cubicBezTo>
                  <a:pt x="921068" y="881431"/>
                  <a:pt x="901065" y="863334"/>
                  <a:pt x="902018" y="820471"/>
                </a:cubicBezTo>
                <a:cubicBezTo>
                  <a:pt x="903922" y="765226"/>
                  <a:pt x="902018" y="709981"/>
                  <a:pt x="902018" y="652831"/>
                </a:cubicBezTo>
                <a:cubicBezTo>
                  <a:pt x="842010" y="652831"/>
                  <a:pt x="787718" y="652831"/>
                  <a:pt x="731520" y="652831"/>
                </a:cubicBezTo>
                <a:cubicBezTo>
                  <a:pt x="731520" y="709029"/>
                  <a:pt x="731520" y="760463"/>
                  <a:pt x="731520" y="812851"/>
                </a:cubicBezTo>
                <a:cubicBezTo>
                  <a:pt x="731520" y="869049"/>
                  <a:pt x="720090" y="880479"/>
                  <a:pt x="665797" y="880479"/>
                </a:cubicBezTo>
                <a:cubicBezTo>
                  <a:pt x="612458" y="881431"/>
                  <a:pt x="559118" y="881431"/>
                  <a:pt x="504825" y="881431"/>
                </a:cubicBezTo>
                <a:close/>
                <a:moveTo>
                  <a:pt x="516255" y="346126"/>
                </a:moveTo>
                <a:cubicBezTo>
                  <a:pt x="722947" y="346126"/>
                  <a:pt x="925830" y="346126"/>
                  <a:pt x="1129665" y="346126"/>
                </a:cubicBezTo>
                <a:cubicBezTo>
                  <a:pt x="1119188" y="208966"/>
                  <a:pt x="989647" y="86093"/>
                  <a:pt x="850583" y="79426"/>
                </a:cubicBezTo>
                <a:cubicBezTo>
                  <a:pt x="679133" y="70854"/>
                  <a:pt x="543878" y="176581"/>
                  <a:pt x="516255" y="34612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Freeform: Shape 14">
            <a:extLst>
              <a:ext uri="{FF2B5EF4-FFF2-40B4-BE49-F238E27FC236}">
                <a16:creationId xmlns:a16="http://schemas.microsoft.com/office/drawing/2014/main" id="{4597E29E-657B-7625-DD4E-5B0B05455D7E}"/>
              </a:ext>
            </a:extLst>
          </p:cNvPr>
          <p:cNvSpPr/>
          <p:nvPr/>
        </p:nvSpPr>
        <p:spPr>
          <a:xfrm>
            <a:off x="10994779" y="4208226"/>
            <a:ext cx="632308" cy="635619"/>
          </a:xfrm>
          <a:custGeom>
            <a:avLst/>
            <a:gdLst>
              <a:gd name="connsiteX0" fmla="*/ 549912 w 1819275"/>
              <a:gd name="connsiteY0" fmla="*/ 1441204 h 1828800"/>
              <a:gd name="connsiteX1" fmla="*/ 387035 w 1819275"/>
              <a:gd name="connsiteY1" fmla="*/ 1605987 h 1828800"/>
              <a:gd name="connsiteX2" fmla="*/ 459424 w 1819275"/>
              <a:gd name="connsiteY2" fmla="*/ 1663137 h 1828800"/>
              <a:gd name="connsiteX3" fmla="*/ 460377 w 1819275"/>
              <a:gd name="connsiteY3" fmla="*/ 1738384 h 1828800"/>
              <a:gd name="connsiteX4" fmla="*/ 457519 w 1819275"/>
              <a:gd name="connsiteY4" fmla="*/ 1742194 h 1828800"/>
              <a:gd name="connsiteX5" fmla="*/ 251779 w 1819275"/>
              <a:gd name="connsiteY5" fmla="*/ 1747909 h 1828800"/>
              <a:gd name="connsiteX6" fmla="*/ 26037 w 1819275"/>
              <a:gd name="connsiteY6" fmla="*/ 1523119 h 1828800"/>
              <a:gd name="connsiteX7" fmla="*/ 24132 w 1819275"/>
              <a:gd name="connsiteY7" fmla="*/ 1435489 h 1828800"/>
              <a:gd name="connsiteX8" fmla="*/ 91759 w 1819275"/>
              <a:gd name="connsiteY8" fmla="*/ 1367862 h 1828800"/>
              <a:gd name="connsiteX9" fmla="*/ 162244 w 1819275"/>
              <a:gd name="connsiteY9" fmla="*/ 1365957 h 1828800"/>
              <a:gd name="connsiteX10" fmla="*/ 224157 w 1819275"/>
              <a:gd name="connsiteY10" fmla="*/ 1434537 h 1828800"/>
              <a:gd name="connsiteX11" fmla="*/ 386082 w 1819275"/>
              <a:gd name="connsiteY11" fmla="*/ 1270707 h 1828800"/>
              <a:gd name="connsiteX12" fmla="*/ 327027 w 1819275"/>
              <a:gd name="connsiteY12" fmla="*/ 1224987 h 1828800"/>
              <a:gd name="connsiteX13" fmla="*/ 327979 w 1819275"/>
              <a:gd name="connsiteY13" fmla="*/ 1130689 h 1828800"/>
              <a:gd name="connsiteX14" fmla="*/ 1042354 w 1819275"/>
              <a:gd name="connsiteY14" fmla="*/ 411552 h 1828800"/>
              <a:gd name="connsiteX15" fmla="*/ 1321437 w 1819275"/>
              <a:gd name="connsiteY15" fmla="*/ 265819 h 1828800"/>
              <a:gd name="connsiteX16" fmla="*/ 1538607 w 1819275"/>
              <a:gd name="connsiteY16" fmla="*/ 213432 h 1828800"/>
              <a:gd name="connsiteX17" fmla="*/ 1581469 w 1819275"/>
              <a:gd name="connsiteY17" fmla="*/ 186762 h 1828800"/>
              <a:gd name="connsiteX18" fmla="*/ 1739585 w 1819275"/>
              <a:gd name="connsiteY18" fmla="*/ 28646 h 1828800"/>
              <a:gd name="connsiteX19" fmla="*/ 1811974 w 1819275"/>
              <a:gd name="connsiteY19" fmla="*/ 13407 h 1828800"/>
              <a:gd name="connsiteX20" fmla="*/ 1797687 w 1819275"/>
              <a:gd name="connsiteY20" fmla="*/ 90559 h 1828800"/>
              <a:gd name="connsiteX21" fmla="*/ 1617665 w 1819275"/>
              <a:gd name="connsiteY21" fmla="*/ 294394 h 1828800"/>
              <a:gd name="connsiteX22" fmla="*/ 1547179 w 1819275"/>
              <a:gd name="connsiteY22" fmla="*/ 559189 h 1828800"/>
              <a:gd name="connsiteX23" fmla="*/ 1416687 w 1819275"/>
              <a:gd name="connsiteY23" fmla="*/ 783027 h 1828800"/>
              <a:gd name="connsiteX24" fmla="*/ 711837 w 1819275"/>
              <a:gd name="connsiteY24" fmla="*/ 1485019 h 1828800"/>
              <a:gd name="connsiteX25" fmla="*/ 586107 w 1819275"/>
              <a:gd name="connsiteY25" fmla="*/ 1485971 h 1828800"/>
              <a:gd name="connsiteX26" fmla="*/ 549912 w 1819275"/>
              <a:gd name="connsiteY26" fmla="*/ 1441204 h 1828800"/>
              <a:gd name="connsiteX27" fmla="*/ 643257 w 1819275"/>
              <a:gd name="connsiteY27" fmla="*/ 1421202 h 1828800"/>
              <a:gd name="connsiteX28" fmla="*/ 1397637 w 1819275"/>
              <a:gd name="connsiteY28" fmla="*/ 667774 h 1828800"/>
              <a:gd name="connsiteX29" fmla="*/ 1156654 w 1819275"/>
              <a:gd name="connsiteY29" fmla="*/ 418219 h 1828800"/>
              <a:gd name="connsiteX30" fmla="*/ 1109982 w 1819275"/>
              <a:gd name="connsiteY30" fmla="*/ 466796 h 1828800"/>
              <a:gd name="connsiteX31" fmla="*/ 1224282 w 1819275"/>
              <a:gd name="connsiteY31" fmla="*/ 576334 h 1828800"/>
              <a:gd name="connsiteX32" fmla="*/ 1236665 w 1819275"/>
              <a:gd name="connsiteY32" fmla="*/ 645866 h 1828800"/>
              <a:gd name="connsiteX33" fmla="*/ 1163322 w 1819275"/>
              <a:gd name="connsiteY33" fmla="*/ 634437 h 1828800"/>
              <a:gd name="connsiteX34" fmla="*/ 1062357 w 1819275"/>
              <a:gd name="connsiteY34" fmla="*/ 523946 h 1828800"/>
              <a:gd name="connsiteX35" fmla="*/ 983299 w 1819275"/>
              <a:gd name="connsiteY35" fmla="*/ 595384 h 1828800"/>
              <a:gd name="connsiteX36" fmla="*/ 1054737 w 1819275"/>
              <a:gd name="connsiteY36" fmla="*/ 662059 h 1828800"/>
              <a:gd name="connsiteX37" fmla="*/ 1061404 w 1819275"/>
              <a:gd name="connsiteY37" fmla="*/ 728734 h 1828800"/>
              <a:gd name="connsiteX38" fmla="*/ 994729 w 1819275"/>
              <a:gd name="connsiteY38" fmla="*/ 722066 h 1828800"/>
              <a:gd name="connsiteX39" fmla="*/ 932817 w 1819275"/>
              <a:gd name="connsiteY39" fmla="*/ 656344 h 1828800"/>
              <a:gd name="connsiteX40" fmla="*/ 861379 w 1819275"/>
              <a:gd name="connsiteY40" fmla="*/ 714446 h 1828800"/>
              <a:gd name="connsiteX41" fmla="*/ 985204 w 1819275"/>
              <a:gd name="connsiteY41" fmla="*/ 832557 h 1828800"/>
              <a:gd name="connsiteX42" fmla="*/ 991872 w 1819275"/>
              <a:gd name="connsiteY42" fmla="*/ 885896 h 1828800"/>
              <a:gd name="connsiteX43" fmla="*/ 943294 w 1819275"/>
              <a:gd name="connsiteY43" fmla="*/ 899232 h 1828800"/>
              <a:gd name="connsiteX44" fmla="*/ 909957 w 1819275"/>
              <a:gd name="connsiteY44" fmla="*/ 873514 h 1828800"/>
              <a:gd name="connsiteX45" fmla="*/ 814707 w 1819275"/>
              <a:gd name="connsiteY45" fmla="*/ 763024 h 1828800"/>
              <a:gd name="connsiteX46" fmla="*/ 803277 w 1819275"/>
              <a:gd name="connsiteY46" fmla="*/ 777312 h 1828800"/>
              <a:gd name="connsiteX47" fmla="*/ 731840 w 1819275"/>
              <a:gd name="connsiteY47" fmla="*/ 843034 h 1828800"/>
              <a:gd name="connsiteX48" fmla="*/ 806135 w 1819275"/>
              <a:gd name="connsiteY48" fmla="*/ 908757 h 1828800"/>
              <a:gd name="connsiteX49" fmla="*/ 813754 w 1819275"/>
              <a:gd name="connsiteY49" fmla="*/ 973527 h 1828800"/>
              <a:gd name="connsiteX50" fmla="*/ 748985 w 1819275"/>
              <a:gd name="connsiteY50" fmla="*/ 966859 h 1828800"/>
              <a:gd name="connsiteX51" fmla="*/ 686119 w 1819275"/>
              <a:gd name="connsiteY51" fmla="*/ 891612 h 1828800"/>
              <a:gd name="connsiteX52" fmla="*/ 673737 w 1819275"/>
              <a:gd name="connsiteY52" fmla="*/ 903041 h 1828800"/>
              <a:gd name="connsiteX53" fmla="*/ 613729 w 1819275"/>
              <a:gd name="connsiteY53" fmla="*/ 956382 h 1828800"/>
              <a:gd name="connsiteX54" fmla="*/ 733744 w 1819275"/>
              <a:gd name="connsiteY54" fmla="*/ 1067824 h 1828800"/>
              <a:gd name="connsiteX55" fmla="*/ 744222 w 1819275"/>
              <a:gd name="connsiteY55" fmla="*/ 1138309 h 1828800"/>
              <a:gd name="connsiteX56" fmla="*/ 674690 w 1819275"/>
              <a:gd name="connsiteY56" fmla="*/ 1126879 h 1828800"/>
              <a:gd name="connsiteX57" fmla="*/ 566104 w 1819275"/>
              <a:gd name="connsiteY57" fmla="*/ 1010674 h 1828800"/>
              <a:gd name="connsiteX58" fmla="*/ 490857 w 1819275"/>
              <a:gd name="connsiteY58" fmla="*/ 1087827 h 1828800"/>
              <a:gd name="connsiteX59" fmla="*/ 565152 w 1819275"/>
              <a:gd name="connsiteY59" fmla="*/ 1155454 h 1828800"/>
              <a:gd name="connsiteX60" fmla="*/ 568010 w 1819275"/>
              <a:gd name="connsiteY60" fmla="*/ 1221177 h 1828800"/>
              <a:gd name="connsiteX61" fmla="*/ 507049 w 1819275"/>
              <a:gd name="connsiteY61" fmla="*/ 1212604 h 1828800"/>
              <a:gd name="connsiteX62" fmla="*/ 436565 w 1819275"/>
              <a:gd name="connsiteY62" fmla="*/ 1137357 h 1828800"/>
              <a:gd name="connsiteX63" fmla="*/ 398465 w 1819275"/>
              <a:gd name="connsiteY63" fmla="*/ 1172599 h 1828800"/>
              <a:gd name="connsiteX64" fmla="*/ 417515 w 1819275"/>
              <a:gd name="connsiteY64" fmla="*/ 1196412 h 1828800"/>
              <a:gd name="connsiteX65" fmla="*/ 643257 w 1819275"/>
              <a:gd name="connsiteY65" fmla="*/ 1421202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9275" h="1828800">
                <a:moveTo>
                  <a:pt x="549912" y="1441204"/>
                </a:moveTo>
                <a:cubicBezTo>
                  <a:pt x="494667" y="1497402"/>
                  <a:pt x="447042" y="1545979"/>
                  <a:pt x="387035" y="1605987"/>
                </a:cubicBezTo>
                <a:cubicBezTo>
                  <a:pt x="409894" y="1624084"/>
                  <a:pt x="435612" y="1642182"/>
                  <a:pt x="459424" y="1663137"/>
                </a:cubicBezTo>
                <a:cubicBezTo>
                  <a:pt x="485142" y="1686949"/>
                  <a:pt x="484190" y="1712666"/>
                  <a:pt x="460377" y="1738384"/>
                </a:cubicBezTo>
                <a:cubicBezTo>
                  <a:pt x="459424" y="1739337"/>
                  <a:pt x="458472" y="1740289"/>
                  <a:pt x="457519" y="1742194"/>
                </a:cubicBezTo>
                <a:cubicBezTo>
                  <a:pt x="341315" y="1857446"/>
                  <a:pt x="361317" y="1858399"/>
                  <a:pt x="251779" y="1747909"/>
                </a:cubicBezTo>
                <a:cubicBezTo>
                  <a:pt x="177484" y="1672662"/>
                  <a:pt x="102237" y="1596462"/>
                  <a:pt x="26037" y="1523119"/>
                </a:cubicBezTo>
                <a:cubicBezTo>
                  <a:pt x="-5396" y="1492639"/>
                  <a:pt x="-11110" y="1466921"/>
                  <a:pt x="24132" y="1435489"/>
                </a:cubicBezTo>
                <a:cubicBezTo>
                  <a:pt x="47944" y="1414534"/>
                  <a:pt x="69852" y="1391674"/>
                  <a:pt x="91759" y="1367862"/>
                </a:cubicBezTo>
                <a:cubicBezTo>
                  <a:pt x="115572" y="1343096"/>
                  <a:pt x="139384" y="1345002"/>
                  <a:pt x="162244" y="1365957"/>
                </a:cubicBezTo>
                <a:cubicBezTo>
                  <a:pt x="185104" y="1387864"/>
                  <a:pt x="205107" y="1412629"/>
                  <a:pt x="224157" y="1434537"/>
                </a:cubicBezTo>
                <a:cubicBezTo>
                  <a:pt x="278449" y="1380244"/>
                  <a:pt x="327027" y="1330714"/>
                  <a:pt x="386082" y="1270707"/>
                </a:cubicBezTo>
                <a:cubicBezTo>
                  <a:pt x="368937" y="1257371"/>
                  <a:pt x="346077" y="1243084"/>
                  <a:pt x="327027" y="1224987"/>
                </a:cubicBezTo>
                <a:cubicBezTo>
                  <a:pt x="287974" y="1186887"/>
                  <a:pt x="288927" y="1169741"/>
                  <a:pt x="327979" y="1130689"/>
                </a:cubicBezTo>
                <a:cubicBezTo>
                  <a:pt x="567057" y="891612"/>
                  <a:pt x="809944" y="656344"/>
                  <a:pt x="1042354" y="411552"/>
                </a:cubicBezTo>
                <a:cubicBezTo>
                  <a:pt x="1122365" y="326779"/>
                  <a:pt x="1215710" y="290584"/>
                  <a:pt x="1321437" y="265819"/>
                </a:cubicBezTo>
                <a:cubicBezTo>
                  <a:pt x="1393827" y="248674"/>
                  <a:pt x="1466217" y="232482"/>
                  <a:pt x="1538607" y="213432"/>
                </a:cubicBezTo>
                <a:cubicBezTo>
                  <a:pt x="1554799" y="209621"/>
                  <a:pt x="1570040" y="198191"/>
                  <a:pt x="1581469" y="186762"/>
                </a:cubicBezTo>
                <a:cubicBezTo>
                  <a:pt x="1634810" y="135327"/>
                  <a:pt x="1687197" y="81987"/>
                  <a:pt x="1739585" y="28646"/>
                </a:cubicBezTo>
                <a:cubicBezTo>
                  <a:pt x="1760540" y="7691"/>
                  <a:pt x="1783399" y="-15168"/>
                  <a:pt x="1811974" y="13407"/>
                </a:cubicBezTo>
                <a:cubicBezTo>
                  <a:pt x="1841502" y="42934"/>
                  <a:pt x="1819594" y="66746"/>
                  <a:pt x="1797687" y="90559"/>
                </a:cubicBezTo>
                <a:cubicBezTo>
                  <a:pt x="1735774" y="157234"/>
                  <a:pt x="1659574" y="216289"/>
                  <a:pt x="1617665" y="294394"/>
                </a:cubicBezTo>
                <a:cubicBezTo>
                  <a:pt x="1575754" y="373452"/>
                  <a:pt x="1564324" y="469654"/>
                  <a:pt x="1547179" y="559189"/>
                </a:cubicBezTo>
                <a:cubicBezTo>
                  <a:pt x="1529082" y="650629"/>
                  <a:pt x="1483362" y="719209"/>
                  <a:pt x="1416687" y="783027"/>
                </a:cubicBezTo>
                <a:cubicBezTo>
                  <a:pt x="1179515" y="1014484"/>
                  <a:pt x="947104" y="1250704"/>
                  <a:pt x="711837" y="1485019"/>
                </a:cubicBezTo>
                <a:cubicBezTo>
                  <a:pt x="652782" y="1544074"/>
                  <a:pt x="645162" y="1545027"/>
                  <a:pt x="586107" y="1485971"/>
                </a:cubicBezTo>
                <a:cubicBezTo>
                  <a:pt x="574677" y="1471684"/>
                  <a:pt x="563247" y="1456444"/>
                  <a:pt x="549912" y="1441204"/>
                </a:cubicBezTo>
                <a:close/>
                <a:moveTo>
                  <a:pt x="643257" y="1421202"/>
                </a:moveTo>
                <a:cubicBezTo>
                  <a:pt x="899479" y="1165932"/>
                  <a:pt x="1151892" y="912566"/>
                  <a:pt x="1397637" y="667774"/>
                </a:cubicBezTo>
                <a:cubicBezTo>
                  <a:pt x="1319532" y="586812"/>
                  <a:pt x="1239522" y="503944"/>
                  <a:pt x="1156654" y="418219"/>
                </a:cubicBezTo>
                <a:cubicBezTo>
                  <a:pt x="1142367" y="433459"/>
                  <a:pt x="1128079" y="448699"/>
                  <a:pt x="1109982" y="466796"/>
                </a:cubicBezTo>
                <a:cubicBezTo>
                  <a:pt x="1150940" y="505849"/>
                  <a:pt x="1187135" y="541091"/>
                  <a:pt x="1224282" y="576334"/>
                </a:cubicBezTo>
                <a:cubicBezTo>
                  <a:pt x="1245237" y="596337"/>
                  <a:pt x="1261429" y="620149"/>
                  <a:pt x="1236665" y="645866"/>
                </a:cubicBezTo>
                <a:cubicBezTo>
                  <a:pt x="1209994" y="673489"/>
                  <a:pt x="1185229" y="657296"/>
                  <a:pt x="1163322" y="634437"/>
                </a:cubicBezTo>
                <a:cubicBezTo>
                  <a:pt x="1128079" y="596337"/>
                  <a:pt x="1092837" y="558237"/>
                  <a:pt x="1062357" y="523946"/>
                </a:cubicBezTo>
                <a:cubicBezTo>
                  <a:pt x="1030924" y="552521"/>
                  <a:pt x="1009017" y="572524"/>
                  <a:pt x="983299" y="595384"/>
                </a:cubicBezTo>
                <a:cubicBezTo>
                  <a:pt x="1008065" y="619196"/>
                  <a:pt x="1031877" y="640152"/>
                  <a:pt x="1054737" y="662059"/>
                </a:cubicBezTo>
                <a:cubicBezTo>
                  <a:pt x="1075692" y="682062"/>
                  <a:pt x="1084265" y="705874"/>
                  <a:pt x="1061404" y="728734"/>
                </a:cubicBezTo>
                <a:cubicBezTo>
                  <a:pt x="1039497" y="750641"/>
                  <a:pt x="1014732" y="743021"/>
                  <a:pt x="994729" y="722066"/>
                </a:cubicBezTo>
                <a:cubicBezTo>
                  <a:pt x="972822" y="698254"/>
                  <a:pt x="949962" y="674441"/>
                  <a:pt x="932817" y="656344"/>
                </a:cubicBezTo>
                <a:cubicBezTo>
                  <a:pt x="907099" y="677299"/>
                  <a:pt x="888049" y="692539"/>
                  <a:pt x="861379" y="714446"/>
                </a:cubicBezTo>
                <a:cubicBezTo>
                  <a:pt x="906147" y="756357"/>
                  <a:pt x="948057" y="792552"/>
                  <a:pt x="985204" y="832557"/>
                </a:cubicBezTo>
                <a:cubicBezTo>
                  <a:pt x="995682" y="843987"/>
                  <a:pt x="998540" y="871609"/>
                  <a:pt x="991872" y="885896"/>
                </a:cubicBezTo>
                <a:cubicBezTo>
                  <a:pt x="987110" y="896374"/>
                  <a:pt x="960440" y="900184"/>
                  <a:pt x="943294" y="899232"/>
                </a:cubicBezTo>
                <a:cubicBezTo>
                  <a:pt x="931865" y="898279"/>
                  <a:pt x="919482" y="883991"/>
                  <a:pt x="909957" y="873514"/>
                </a:cubicBezTo>
                <a:cubicBezTo>
                  <a:pt x="877572" y="837319"/>
                  <a:pt x="846140" y="800171"/>
                  <a:pt x="814707" y="763024"/>
                </a:cubicBezTo>
                <a:cubicBezTo>
                  <a:pt x="810897" y="767787"/>
                  <a:pt x="807087" y="772549"/>
                  <a:pt x="803277" y="777312"/>
                </a:cubicBezTo>
                <a:cubicBezTo>
                  <a:pt x="781369" y="797314"/>
                  <a:pt x="760415" y="817316"/>
                  <a:pt x="731840" y="843034"/>
                </a:cubicBezTo>
                <a:cubicBezTo>
                  <a:pt x="758510" y="866846"/>
                  <a:pt x="782322" y="887802"/>
                  <a:pt x="806135" y="908757"/>
                </a:cubicBezTo>
                <a:cubicBezTo>
                  <a:pt x="828042" y="928759"/>
                  <a:pt x="836615" y="956382"/>
                  <a:pt x="813754" y="973527"/>
                </a:cubicBezTo>
                <a:cubicBezTo>
                  <a:pt x="800419" y="983052"/>
                  <a:pt x="764224" y="978289"/>
                  <a:pt x="748985" y="966859"/>
                </a:cubicBezTo>
                <a:cubicBezTo>
                  <a:pt x="723267" y="947809"/>
                  <a:pt x="707074" y="917329"/>
                  <a:pt x="686119" y="891612"/>
                </a:cubicBezTo>
                <a:cubicBezTo>
                  <a:pt x="682310" y="895421"/>
                  <a:pt x="677547" y="899232"/>
                  <a:pt x="673737" y="903041"/>
                </a:cubicBezTo>
                <a:cubicBezTo>
                  <a:pt x="656592" y="918282"/>
                  <a:pt x="638494" y="934474"/>
                  <a:pt x="613729" y="956382"/>
                </a:cubicBezTo>
                <a:cubicBezTo>
                  <a:pt x="656592" y="996387"/>
                  <a:pt x="695644" y="1031629"/>
                  <a:pt x="733744" y="1067824"/>
                </a:cubicBezTo>
                <a:cubicBezTo>
                  <a:pt x="755652" y="1088779"/>
                  <a:pt x="768035" y="1113544"/>
                  <a:pt x="744222" y="1138309"/>
                </a:cubicBezTo>
                <a:cubicBezTo>
                  <a:pt x="719457" y="1163074"/>
                  <a:pt x="694692" y="1148787"/>
                  <a:pt x="674690" y="1126879"/>
                </a:cubicBezTo>
                <a:cubicBezTo>
                  <a:pt x="639447" y="1088779"/>
                  <a:pt x="603252" y="1050679"/>
                  <a:pt x="566104" y="1010674"/>
                </a:cubicBezTo>
                <a:cubicBezTo>
                  <a:pt x="538482" y="1038296"/>
                  <a:pt x="518479" y="1060204"/>
                  <a:pt x="490857" y="1087827"/>
                </a:cubicBezTo>
                <a:cubicBezTo>
                  <a:pt x="516574" y="1110687"/>
                  <a:pt x="541340" y="1132594"/>
                  <a:pt x="565152" y="1155454"/>
                </a:cubicBezTo>
                <a:cubicBezTo>
                  <a:pt x="586107" y="1175457"/>
                  <a:pt x="592774" y="1204032"/>
                  <a:pt x="568010" y="1221177"/>
                </a:cubicBezTo>
                <a:cubicBezTo>
                  <a:pt x="554674" y="1229749"/>
                  <a:pt x="522290" y="1224034"/>
                  <a:pt x="507049" y="1212604"/>
                </a:cubicBezTo>
                <a:cubicBezTo>
                  <a:pt x="481332" y="1193554"/>
                  <a:pt x="461329" y="1164979"/>
                  <a:pt x="436565" y="1137357"/>
                </a:cubicBezTo>
                <a:cubicBezTo>
                  <a:pt x="419419" y="1153549"/>
                  <a:pt x="409894" y="1162121"/>
                  <a:pt x="398465" y="1172599"/>
                </a:cubicBezTo>
                <a:cubicBezTo>
                  <a:pt x="407990" y="1184029"/>
                  <a:pt x="412752" y="1190696"/>
                  <a:pt x="417515" y="1196412"/>
                </a:cubicBezTo>
                <a:cubicBezTo>
                  <a:pt x="495619" y="1272612"/>
                  <a:pt x="571819" y="1348812"/>
                  <a:pt x="643257" y="142120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Rounded Rectangle 40">
            <a:extLst>
              <a:ext uri="{FF2B5EF4-FFF2-40B4-BE49-F238E27FC236}">
                <a16:creationId xmlns:a16="http://schemas.microsoft.com/office/drawing/2014/main" id="{C58D4440-CC45-0BF8-EF9C-17AB2B1DA323}"/>
              </a:ext>
            </a:extLst>
          </p:cNvPr>
          <p:cNvSpPr/>
          <p:nvPr/>
        </p:nvSpPr>
        <p:spPr>
          <a:xfrm rot="2942052">
            <a:off x="11014851" y="1907711"/>
            <a:ext cx="497971" cy="529764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4" name="Group 18">
            <a:extLst>
              <a:ext uri="{FF2B5EF4-FFF2-40B4-BE49-F238E27FC236}">
                <a16:creationId xmlns:a16="http://schemas.microsoft.com/office/drawing/2014/main" id="{15460EA6-75D8-D321-0943-1A7B200F2278}"/>
              </a:ext>
            </a:extLst>
          </p:cNvPr>
          <p:cNvGrpSpPr/>
          <p:nvPr/>
        </p:nvGrpSpPr>
        <p:grpSpPr>
          <a:xfrm>
            <a:off x="6132436" y="2524978"/>
            <a:ext cx="4321299" cy="3366496"/>
            <a:chOff x="1546363" y="2786226"/>
            <a:chExt cx="4321299" cy="3366496"/>
          </a:xfrm>
        </p:grpSpPr>
        <p:sp>
          <p:nvSpPr>
            <p:cNvPr id="15" name="TextBox 19">
              <a:extLst>
                <a:ext uri="{FF2B5EF4-FFF2-40B4-BE49-F238E27FC236}">
                  <a16:creationId xmlns:a16="http://schemas.microsoft.com/office/drawing/2014/main" id="{68889056-FDB1-BDA1-8AD3-2C54E5596CFB}"/>
                </a:ext>
              </a:extLst>
            </p:cNvPr>
            <p:cNvSpPr txBox="1"/>
            <p:nvPr/>
          </p:nvSpPr>
          <p:spPr>
            <a:xfrm>
              <a:off x="1546363" y="2786226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20">
              <a:extLst>
                <a:ext uri="{FF2B5EF4-FFF2-40B4-BE49-F238E27FC236}">
                  <a16:creationId xmlns:a16="http://schemas.microsoft.com/office/drawing/2014/main" id="{DA3984D8-6CFC-05C3-6947-927E8B613ED3}"/>
                </a:ext>
              </a:extLst>
            </p:cNvPr>
            <p:cNvSpPr txBox="1"/>
            <p:nvPr/>
          </p:nvSpPr>
          <p:spPr>
            <a:xfrm>
              <a:off x="1546363" y="5198250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21">
              <a:extLst>
                <a:ext uri="{FF2B5EF4-FFF2-40B4-BE49-F238E27FC236}">
                  <a16:creationId xmlns:a16="http://schemas.microsoft.com/office/drawing/2014/main" id="{4E7873C3-CA47-6FA6-7AE2-3C4FECA931C8}"/>
                </a:ext>
              </a:extLst>
            </p:cNvPr>
            <p:cNvSpPr txBox="1"/>
            <p:nvPr/>
          </p:nvSpPr>
          <p:spPr>
            <a:xfrm>
              <a:off x="1546363" y="3992238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22">
              <a:extLst>
                <a:ext uri="{FF2B5EF4-FFF2-40B4-BE49-F238E27FC236}">
                  <a16:creationId xmlns:a16="http://schemas.microsoft.com/office/drawing/2014/main" id="{F98325FC-4E07-E82F-5B2E-D07758E63056}"/>
                </a:ext>
              </a:extLst>
            </p:cNvPr>
            <p:cNvSpPr txBox="1"/>
            <p:nvPr/>
          </p:nvSpPr>
          <p:spPr>
            <a:xfrm>
              <a:off x="1546363" y="3100158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23">
              <a:extLst>
                <a:ext uri="{FF2B5EF4-FFF2-40B4-BE49-F238E27FC236}">
                  <a16:creationId xmlns:a16="http://schemas.microsoft.com/office/drawing/2014/main" id="{09FC1411-9DCA-669E-070A-83520CD29DB6}"/>
                </a:ext>
              </a:extLst>
            </p:cNvPr>
            <p:cNvSpPr txBox="1"/>
            <p:nvPr/>
          </p:nvSpPr>
          <p:spPr>
            <a:xfrm>
              <a:off x="1546363" y="4303275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24">
              <a:extLst>
                <a:ext uri="{FF2B5EF4-FFF2-40B4-BE49-F238E27FC236}">
                  <a16:creationId xmlns:a16="http://schemas.microsoft.com/office/drawing/2014/main" id="{C0B0060D-17D7-2C87-7483-D20B8CD097FB}"/>
                </a:ext>
              </a:extLst>
            </p:cNvPr>
            <p:cNvSpPr txBox="1"/>
            <p:nvPr/>
          </p:nvSpPr>
          <p:spPr>
            <a:xfrm>
              <a:off x="1546363" y="5506391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oogle Shape;3532;p76">
            <a:extLst>
              <a:ext uri="{FF2B5EF4-FFF2-40B4-BE49-F238E27FC236}">
                <a16:creationId xmlns:a16="http://schemas.microsoft.com/office/drawing/2014/main" id="{FA7322AA-C982-61EA-253E-DE74F280D66E}"/>
              </a:ext>
            </a:extLst>
          </p:cNvPr>
          <p:cNvGrpSpPr/>
          <p:nvPr/>
        </p:nvGrpSpPr>
        <p:grpSpPr>
          <a:xfrm>
            <a:off x="1213120" y="1564249"/>
            <a:ext cx="4321298" cy="4554259"/>
            <a:chOff x="5463815" y="1256500"/>
            <a:chExt cx="3150848" cy="3320710"/>
          </a:xfrm>
        </p:grpSpPr>
        <p:sp>
          <p:nvSpPr>
            <p:cNvPr id="49" name="Google Shape;3533;p76">
              <a:extLst>
                <a:ext uri="{FF2B5EF4-FFF2-40B4-BE49-F238E27FC236}">
                  <a16:creationId xmlns:a16="http://schemas.microsoft.com/office/drawing/2014/main" id="{BE6F6691-E37B-746E-D752-6E53DC67BAD5}"/>
                </a:ext>
              </a:extLst>
            </p:cNvPr>
            <p:cNvSpPr/>
            <p:nvPr/>
          </p:nvSpPr>
          <p:spPr>
            <a:xfrm rot="316603">
              <a:off x="5590150" y="1655569"/>
              <a:ext cx="1957493" cy="2837643"/>
            </a:xfrm>
            <a:custGeom>
              <a:avLst/>
              <a:gdLst/>
              <a:ahLst/>
              <a:cxnLst/>
              <a:rect l="l" t="t" r="r" b="b"/>
              <a:pathLst>
                <a:path w="67869" h="98385" extrusionOk="0">
                  <a:moveTo>
                    <a:pt x="4069" y="1"/>
                  </a:moveTo>
                  <a:lnTo>
                    <a:pt x="3613" y="71"/>
                  </a:lnTo>
                  <a:lnTo>
                    <a:pt x="3192" y="176"/>
                  </a:lnTo>
                  <a:lnTo>
                    <a:pt x="2771" y="352"/>
                  </a:lnTo>
                  <a:lnTo>
                    <a:pt x="2385" y="527"/>
                  </a:lnTo>
                  <a:lnTo>
                    <a:pt x="2000" y="772"/>
                  </a:lnTo>
                  <a:lnTo>
                    <a:pt x="1649" y="1018"/>
                  </a:lnTo>
                  <a:lnTo>
                    <a:pt x="1333" y="1299"/>
                  </a:lnTo>
                  <a:lnTo>
                    <a:pt x="1053" y="1614"/>
                  </a:lnTo>
                  <a:lnTo>
                    <a:pt x="772" y="1965"/>
                  </a:lnTo>
                  <a:lnTo>
                    <a:pt x="561" y="2351"/>
                  </a:lnTo>
                  <a:lnTo>
                    <a:pt x="386" y="2737"/>
                  </a:lnTo>
                  <a:lnTo>
                    <a:pt x="211" y="3158"/>
                  </a:lnTo>
                  <a:lnTo>
                    <a:pt x="106" y="3578"/>
                  </a:lnTo>
                  <a:lnTo>
                    <a:pt x="35" y="4034"/>
                  </a:lnTo>
                  <a:lnTo>
                    <a:pt x="0" y="4490"/>
                  </a:lnTo>
                  <a:lnTo>
                    <a:pt x="0" y="93895"/>
                  </a:lnTo>
                  <a:lnTo>
                    <a:pt x="35" y="94245"/>
                  </a:lnTo>
                  <a:lnTo>
                    <a:pt x="70" y="94596"/>
                  </a:lnTo>
                  <a:lnTo>
                    <a:pt x="141" y="94947"/>
                  </a:lnTo>
                  <a:lnTo>
                    <a:pt x="246" y="95262"/>
                  </a:lnTo>
                  <a:lnTo>
                    <a:pt x="351" y="95578"/>
                  </a:lnTo>
                  <a:lnTo>
                    <a:pt x="491" y="95894"/>
                  </a:lnTo>
                  <a:lnTo>
                    <a:pt x="667" y="96209"/>
                  </a:lnTo>
                  <a:lnTo>
                    <a:pt x="842" y="96490"/>
                  </a:lnTo>
                  <a:lnTo>
                    <a:pt x="1053" y="96736"/>
                  </a:lnTo>
                  <a:lnTo>
                    <a:pt x="1263" y="96981"/>
                  </a:lnTo>
                  <a:lnTo>
                    <a:pt x="1508" y="97227"/>
                  </a:lnTo>
                  <a:lnTo>
                    <a:pt x="1754" y="97437"/>
                  </a:lnTo>
                  <a:lnTo>
                    <a:pt x="2035" y="97648"/>
                  </a:lnTo>
                  <a:lnTo>
                    <a:pt x="2315" y="97823"/>
                  </a:lnTo>
                  <a:lnTo>
                    <a:pt x="2631" y="97963"/>
                  </a:lnTo>
                  <a:lnTo>
                    <a:pt x="2947" y="98104"/>
                  </a:lnTo>
                  <a:lnTo>
                    <a:pt x="3297" y="98209"/>
                  </a:lnTo>
                  <a:lnTo>
                    <a:pt x="3718" y="98314"/>
                  </a:lnTo>
                  <a:lnTo>
                    <a:pt x="4104" y="98384"/>
                  </a:lnTo>
                  <a:lnTo>
                    <a:pt x="63344" y="98384"/>
                  </a:lnTo>
                  <a:lnTo>
                    <a:pt x="63835" y="98349"/>
                  </a:lnTo>
                  <a:lnTo>
                    <a:pt x="64256" y="98314"/>
                  </a:lnTo>
                  <a:lnTo>
                    <a:pt x="64712" y="98174"/>
                  </a:lnTo>
                  <a:lnTo>
                    <a:pt x="65098" y="98033"/>
                  </a:lnTo>
                  <a:lnTo>
                    <a:pt x="65519" y="97858"/>
                  </a:lnTo>
                  <a:lnTo>
                    <a:pt x="65870" y="97612"/>
                  </a:lnTo>
                  <a:lnTo>
                    <a:pt x="66220" y="97367"/>
                  </a:lnTo>
                  <a:lnTo>
                    <a:pt x="66536" y="97086"/>
                  </a:lnTo>
                  <a:lnTo>
                    <a:pt x="66817" y="96736"/>
                  </a:lnTo>
                  <a:lnTo>
                    <a:pt x="67097" y="96420"/>
                  </a:lnTo>
                  <a:lnTo>
                    <a:pt x="67308" y="96034"/>
                  </a:lnTo>
                  <a:lnTo>
                    <a:pt x="67518" y="95648"/>
                  </a:lnTo>
                  <a:lnTo>
                    <a:pt x="67659" y="95227"/>
                  </a:lnTo>
                  <a:lnTo>
                    <a:pt x="67764" y="94807"/>
                  </a:lnTo>
                  <a:lnTo>
                    <a:pt x="67834" y="94351"/>
                  </a:lnTo>
                  <a:lnTo>
                    <a:pt x="67869" y="93895"/>
                  </a:lnTo>
                  <a:lnTo>
                    <a:pt x="67869" y="4490"/>
                  </a:lnTo>
                  <a:lnTo>
                    <a:pt x="67834" y="4069"/>
                  </a:lnTo>
                  <a:lnTo>
                    <a:pt x="67799" y="3684"/>
                  </a:lnTo>
                  <a:lnTo>
                    <a:pt x="67694" y="3298"/>
                  </a:lnTo>
                  <a:lnTo>
                    <a:pt x="67588" y="2947"/>
                  </a:lnTo>
                  <a:lnTo>
                    <a:pt x="67448" y="2596"/>
                  </a:lnTo>
                  <a:lnTo>
                    <a:pt x="67273" y="2246"/>
                  </a:lnTo>
                  <a:lnTo>
                    <a:pt x="67062" y="1930"/>
                  </a:lnTo>
                  <a:lnTo>
                    <a:pt x="66852" y="1649"/>
                  </a:lnTo>
                  <a:lnTo>
                    <a:pt x="66501" y="1263"/>
                  </a:lnTo>
                  <a:lnTo>
                    <a:pt x="66150" y="948"/>
                  </a:lnTo>
                  <a:lnTo>
                    <a:pt x="65765" y="667"/>
                  </a:lnTo>
                  <a:lnTo>
                    <a:pt x="65309" y="422"/>
                  </a:lnTo>
                  <a:lnTo>
                    <a:pt x="64853" y="246"/>
                  </a:lnTo>
                  <a:lnTo>
                    <a:pt x="64397" y="106"/>
                  </a:lnTo>
                  <a:lnTo>
                    <a:pt x="63871" y="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0" name="Google Shape;3534;p76">
              <a:extLst>
                <a:ext uri="{FF2B5EF4-FFF2-40B4-BE49-F238E27FC236}">
                  <a16:creationId xmlns:a16="http://schemas.microsoft.com/office/drawing/2014/main" id="{42642CAB-B4FD-4644-79DC-E25B6FEC11A8}"/>
                </a:ext>
              </a:extLst>
            </p:cNvPr>
            <p:cNvSpPr/>
            <p:nvPr/>
          </p:nvSpPr>
          <p:spPr>
            <a:xfrm rot="316603">
              <a:off x="5697376" y="1758773"/>
              <a:ext cx="1743051" cy="2631248"/>
            </a:xfrm>
            <a:custGeom>
              <a:avLst/>
              <a:gdLst/>
              <a:ahLst/>
              <a:cxnLst/>
              <a:rect l="l" t="t" r="r" b="b"/>
              <a:pathLst>
                <a:path w="60434" h="91229" extrusionOk="0">
                  <a:moveTo>
                    <a:pt x="2666" y="0"/>
                  </a:moveTo>
                  <a:lnTo>
                    <a:pt x="2350" y="71"/>
                  </a:lnTo>
                  <a:lnTo>
                    <a:pt x="2070" y="141"/>
                  </a:lnTo>
                  <a:lnTo>
                    <a:pt x="1789" y="246"/>
                  </a:lnTo>
                  <a:lnTo>
                    <a:pt x="1543" y="351"/>
                  </a:lnTo>
                  <a:lnTo>
                    <a:pt x="1298" y="491"/>
                  </a:lnTo>
                  <a:lnTo>
                    <a:pt x="1087" y="667"/>
                  </a:lnTo>
                  <a:lnTo>
                    <a:pt x="877" y="877"/>
                  </a:lnTo>
                  <a:lnTo>
                    <a:pt x="667" y="1088"/>
                  </a:lnTo>
                  <a:lnTo>
                    <a:pt x="491" y="1298"/>
                  </a:lnTo>
                  <a:lnTo>
                    <a:pt x="351" y="1544"/>
                  </a:lnTo>
                  <a:lnTo>
                    <a:pt x="211" y="1824"/>
                  </a:lnTo>
                  <a:lnTo>
                    <a:pt x="140" y="2070"/>
                  </a:lnTo>
                  <a:lnTo>
                    <a:pt x="70" y="2350"/>
                  </a:lnTo>
                  <a:lnTo>
                    <a:pt x="0" y="2666"/>
                  </a:lnTo>
                  <a:lnTo>
                    <a:pt x="0" y="2947"/>
                  </a:lnTo>
                  <a:lnTo>
                    <a:pt x="0" y="88247"/>
                  </a:lnTo>
                  <a:lnTo>
                    <a:pt x="0" y="88563"/>
                  </a:lnTo>
                  <a:lnTo>
                    <a:pt x="70" y="88843"/>
                  </a:lnTo>
                  <a:lnTo>
                    <a:pt x="140" y="89124"/>
                  </a:lnTo>
                  <a:lnTo>
                    <a:pt x="211" y="89405"/>
                  </a:lnTo>
                  <a:lnTo>
                    <a:pt x="351" y="89685"/>
                  </a:lnTo>
                  <a:lnTo>
                    <a:pt x="491" y="89896"/>
                  </a:lnTo>
                  <a:lnTo>
                    <a:pt x="667" y="90141"/>
                  </a:lnTo>
                  <a:lnTo>
                    <a:pt x="877" y="90352"/>
                  </a:lnTo>
                  <a:lnTo>
                    <a:pt x="1087" y="90527"/>
                  </a:lnTo>
                  <a:lnTo>
                    <a:pt x="1298" y="90702"/>
                  </a:lnTo>
                  <a:lnTo>
                    <a:pt x="1543" y="90878"/>
                  </a:lnTo>
                  <a:lnTo>
                    <a:pt x="1789" y="90983"/>
                  </a:lnTo>
                  <a:lnTo>
                    <a:pt x="2070" y="91088"/>
                  </a:lnTo>
                  <a:lnTo>
                    <a:pt x="2350" y="91158"/>
                  </a:lnTo>
                  <a:lnTo>
                    <a:pt x="2666" y="91193"/>
                  </a:lnTo>
                  <a:lnTo>
                    <a:pt x="2946" y="91229"/>
                  </a:lnTo>
                  <a:lnTo>
                    <a:pt x="57487" y="91229"/>
                  </a:lnTo>
                  <a:lnTo>
                    <a:pt x="57803" y="91193"/>
                  </a:lnTo>
                  <a:lnTo>
                    <a:pt x="58083" y="91158"/>
                  </a:lnTo>
                  <a:lnTo>
                    <a:pt x="58364" y="91088"/>
                  </a:lnTo>
                  <a:lnTo>
                    <a:pt x="58644" y="90983"/>
                  </a:lnTo>
                  <a:lnTo>
                    <a:pt x="58890" y="90878"/>
                  </a:lnTo>
                  <a:lnTo>
                    <a:pt x="59135" y="90702"/>
                  </a:lnTo>
                  <a:lnTo>
                    <a:pt x="59381" y="90527"/>
                  </a:lnTo>
                  <a:lnTo>
                    <a:pt x="59591" y="90352"/>
                  </a:lnTo>
                  <a:lnTo>
                    <a:pt x="59767" y="90141"/>
                  </a:lnTo>
                  <a:lnTo>
                    <a:pt x="59942" y="89896"/>
                  </a:lnTo>
                  <a:lnTo>
                    <a:pt x="60082" y="89685"/>
                  </a:lnTo>
                  <a:lnTo>
                    <a:pt x="60223" y="89405"/>
                  </a:lnTo>
                  <a:lnTo>
                    <a:pt x="60328" y="89124"/>
                  </a:lnTo>
                  <a:lnTo>
                    <a:pt x="60398" y="88843"/>
                  </a:lnTo>
                  <a:lnTo>
                    <a:pt x="60433" y="88563"/>
                  </a:lnTo>
                  <a:lnTo>
                    <a:pt x="60433" y="88247"/>
                  </a:lnTo>
                  <a:lnTo>
                    <a:pt x="60433" y="2947"/>
                  </a:lnTo>
                  <a:lnTo>
                    <a:pt x="60433" y="2666"/>
                  </a:lnTo>
                  <a:lnTo>
                    <a:pt x="60398" y="2350"/>
                  </a:lnTo>
                  <a:lnTo>
                    <a:pt x="60328" y="2070"/>
                  </a:lnTo>
                  <a:lnTo>
                    <a:pt x="60223" y="1824"/>
                  </a:lnTo>
                  <a:lnTo>
                    <a:pt x="60082" y="1544"/>
                  </a:lnTo>
                  <a:lnTo>
                    <a:pt x="59942" y="1298"/>
                  </a:lnTo>
                  <a:lnTo>
                    <a:pt x="59767" y="1088"/>
                  </a:lnTo>
                  <a:lnTo>
                    <a:pt x="59591" y="877"/>
                  </a:lnTo>
                  <a:lnTo>
                    <a:pt x="59381" y="667"/>
                  </a:lnTo>
                  <a:lnTo>
                    <a:pt x="59135" y="491"/>
                  </a:lnTo>
                  <a:lnTo>
                    <a:pt x="58890" y="351"/>
                  </a:lnTo>
                  <a:lnTo>
                    <a:pt x="58644" y="246"/>
                  </a:lnTo>
                  <a:lnTo>
                    <a:pt x="58364" y="141"/>
                  </a:lnTo>
                  <a:lnTo>
                    <a:pt x="58083" y="71"/>
                  </a:lnTo>
                  <a:lnTo>
                    <a:pt x="578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1" name="Google Shape;3535;p76">
              <a:extLst>
                <a:ext uri="{FF2B5EF4-FFF2-40B4-BE49-F238E27FC236}">
                  <a16:creationId xmlns:a16="http://schemas.microsoft.com/office/drawing/2014/main" id="{809BBB63-D2AA-10C2-5CB6-6BF1AAB28A99}"/>
                </a:ext>
              </a:extLst>
            </p:cNvPr>
            <p:cNvSpPr/>
            <p:nvPr/>
          </p:nvSpPr>
          <p:spPr>
            <a:xfrm rot="316603">
              <a:off x="5697376" y="1758773"/>
              <a:ext cx="1743051" cy="2631248"/>
            </a:xfrm>
            <a:custGeom>
              <a:avLst/>
              <a:gdLst/>
              <a:ahLst/>
              <a:cxnLst/>
              <a:rect l="l" t="t" r="r" b="b"/>
              <a:pathLst>
                <a:path w="60434" h="91229" extrusionOk="0">
                  <a:moveTo>
                    <a:pt x="2666" y="0"/>
                  </a:moveTo>
                  <a:lnTo>
                    <a:pt x="2350" y="71"/>
                  </a:lnTo>
                  <a:lnTo>
                    <a:pt x="2070" y="141"/>
                  </a:lnTo>
                  <a:lnTo>
                    <a:pt x="1789" y="246"/>
                  </a:lnTo>
                  <a:lnTo>
                    <a:pt x="1543" y="351"/>
                  </a:lnTo>
                  <a:lnTo>
                    <a:pt x="1298" y="491"/>
                  </a:lnTo>
                  <a:lnTo>
                    <a:pt x="1087" y="667"/>
                  </a:lnTo>
                  <a:lnTo>
                    <a:pt x="877" y="877"/>
                  </a:lnTo>
                  <a:lnTo>
                    <a:pt x="667" y="1088"/>
                  </a:lnTo>
                  <a:lnTo>
                    <a:pt x="491" y="1298"/>
                  </a:lnTo>
                  <a:lnTo>
                    <a:pt x="351" y="1544"/>
                  </a:lnTo>
                  <a:lnTo>
                    <a:pt x="211" y="1824"/>
                  </a:lnTo>
                  <a:lnTo>
                    <a:pt x="140" y="2070"/>
                  </a:lnTo>
                  <a:lnTo>
                    <a:pt x="70" y="2350"/>
                  </a:lnTo>
                  <a:lnTo>
                    <a:pt x="0" y="2666"/>
                  </a:lnTo>
                  <a:lnTo>
                    <a:pt x="0" y="2947"/>
                  </a:lnTo>
                  <a:lnTo>
                    <a:pt x="0" y="88247"/>
                  </a:lnTo>
                  <a:lnTo>
                    <a:pt x="0" y="88563"/>
                  </a:lnTo>
                  <a:lnTo>
                    <a:pt x="70" y="88843"/>
                  </a:lnTo>
                  <a:lnTo>
                    <a:pt x="140" y="89124"/>
                  </a:lnTo>
                  <a:lnTo>
                    <a:pt x="211" y="89405"/>
                  </a:lnTo>
                  <a:lnTo>
                    <a:pt x="351" y="89685"/>
                  </a:lnTo>
                  <a:lnTo>
                    <a:pt x="491" y="89896"/>
                  </a:lnTo>
                  <a:lnTo>
                    <a:pt x="667" y="90141"/>
                  </a:lnTo>
                  <a:lnTo>
                    <a:pt x="877" y="90352"/>
                  </a:lnTo>
                  <a:lnTo>
                    <a:pt x="1087" y="90527"/>
                  </a:lnTo>
                  <a:lnTo>
                    <a:pt x="1298" y="90702"/>
                  </a:lnTo>
                  <a:lnTo>
                    <a:pt x="1543" y="90878"/>
                  </a:lnTo>
                  <a:lnTo>
                    <a:pt x="1789" y="90983"/>
                  </a:lnTo>
                  <a:lnTo>
                    <a:pt x="2070" y="91088"/>
                  </a:lnTo>
                  <a:lnTo>
                    <a:pt x="2350" y="91158"/>
                  </a:lnTo>
                  <a:lnTo>
                    <a:pt x="2666" y="91193"/>
                  </a:lnTo>
                  <a:lnTo>
                    <a:pt x="2946" y="91229"/>
                  </a:lnTo>
                  <a:lnTo>
                    <a:pt x="49490" y="91229"/>
                  </a:lnTo>
                  <a:lnTo>
                    <a:pt x="60433" y="79864"/>
                  </a:lnTo>
                  <a:lnTo>
                    <a:pt x="60433" y="2947"/>
                  </a:lnTo>
                  <a:lnTo>
                    <a:pt x="60433" y="2666"/>
                  </a:lnTo>
                  <a:lnTo>
                    <a:pt x="60398" y="2350"/>
                  </a:lnTo>
                  <a:lnTo>
                    <a:pt x="60328" y="2070"/>
                  </a:lnTo>
                  <a:lnTo>
                    <a:pt x="60223" y="1824"/>
                  </a:lnTo>
                  <a:lnTo>
                    <a:pt x="60082" y="1544"/>
                  </a:lnTo>
                  <a:lnTo>
                    <a:pt x="59942" y="1298"/>
                  </a:lnTo>
                  <a:lnTo>
                    <a:pt x="59767" y="1088"/>
                  </a:lnTo>
                  <a:lnTo>
                    <a:pt x="59591" y="877"/>
                  </a:lnTo>
                  <a:lnTo>
                    <a:pt x="59381" y="667"/>
                  </a:lnTo>
                  <a:lnTo>
                    <a:pt x="59135" y="491"/>
                  </a:lnTo>
                  <a:lnTo>
                    <a:pt x="58890" y="351"/>
                  </a:lnTo>
                  <a:lnTo>
                    <a:pt x="58644" y="246"/>
                  </a:lnTo>
                  <a:lnTo>
                    <a:pt x="58364" y="141"/>
                  </a:lnTo>
                  <a:lnTo>
                    <a:pt x="58083" y="71"/>
                  </a:lnTo>
                  <a:lnTo>
                    <a:pt x="578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2" name="Google Shape;3536;p76">
              <a:extLst>
                <a:ext uri="{FF2B5EF4-FFF2-40B4-BE49-F238E27FC236}">
                  <a16:creationId xmlns:a16="http://schemas.microsoft.com/office/drawing/2014/main" id="{DF8CA9B0-0CF0-F3EE-16F6-4546CBE2A6FA}"/>
                </a:ext>
              </a:extLst>
            </p:cNvPr>
            <p:cNvSpPr/>
            <p:nvPr/>
          </p:nvSpPr>
          <p:spPr>
            <a:xfrm rot="316603">
              <a:off x="7015610" y="4123020"/>
              <a:ext cx="315678" cy="327792"/>
            </a:xfrm>
            <a:custGeom>
              <a:avLst/>
              <a:gdLst/>
              <a:ahLst/>
              <a:cxnLst/>
              <a:rect l="l" t="t" r="r" b="b"/>
              <a:pathLst>
                <a:path w="10945" h="11365" extrusionOk="0">
                  <a:moveTo>
                    <a:pt x="2667" y="0"/>
                  </a:moveTo>
                  <a:lnTo>
                    <a:pt x="2386" y="71"/>
                  </a:lnTo>
                  <a:lnTo>
                    <a:pt x="2105" y="141"/>
                  </a:lnTo>
                  <a:lnTo>
                    <a:pt x="1825" y="211"/>
                  </a:lnTo>
                  <a:lnTo>
                    <a:pt x="1579" y="351"/>
                  </a:lnTo>
                  <a:lnTo>
                    <a:pt x="1334" y="492"/>
                  </a:lnTo>
                  <a:lnTo>
                    <a:pt x="1088" y="667"/>
                  </a:lnTo>
                  <a:lnTo>
                    <a:pt x="878" y="877"/>
                  </a:lnTo>
                  <a:lnTo>
                    <a:pt x="702" y="1088"/>
                  </a:lnTo>
                  <a:lnTo>
                    <a:pt x="527" y="1298"/>
                  </a:lnTo>
                  <a:lnTo>
                    <a:pt x="387" y="1544"/>
                  </a:lnTo>
                  <a:lnTo>
                    <a:pt x="246" y="1789"/>
                  </a:lnTo>
                  <a:lnTo>
                    <a:pt x="141" y="2070"/>
                  </a:lnTo>
                  <a:lnTo>
                    <a:pt x="71" y="2350"/>
                  </a:lnTo>
                  <a:lnTo>
                    <a:pt x="36" y="2666"/>
                  </a:lnTo>
                  <a:lnTo>
                    <a:pt x="1" y="2947"/>
                  </a:lnTo>
                  <a:lnTo>
                    <a:pt x="1" y="11365"/>
                  </a:lnTo>
                  <a:lnTo>
                    <a:pt x="10944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3" name="Google Shape;3537;p76">
              <a:extLst>
                <a:ext uri="{FF2B5EF4-FFF2-40B4-BE49-F238E27FC236}">
                  <a16:creationId xmlns:a16="http://schemas.microsoft.com/office/drawing/2014/main" id="{425AF2AB-6B64-49CC-89AB-9C0BFDD7890C}"/>
                </a:ext>
              </a:extLst>
            </p:cNvPr>
            <p:cNvSpPr/>
            <p:nvPr/>
          </p:nvSpPr>
          <p:spPr>
            <a:xfrm rot="316603">
              <a:off x="6295846" y="1668282"/>
              <a:ext cx="788085" cy="192233"/>
            </a:xfrm>
            <a:custGeom>
              <a:avLst/>
              <a:gdLst/>
              <a:ahLst/>
              <a:cxnLst/>
              <a:rect l="l" t="t" r="r" b="b"/>
              <a:pathLst>
                <a:path w="27324" h="6665" extrusionOk="0">
                  <a:moveTo>
                    <a:pt x="0" y="0"/>
                  </a:moveTo>
                  <a:lnTo>
                    <a:pt x="0" y="6664"/>
                  </a:lnTo>
                  <a:lnTo>
                    <a:pt x="27323" y="6664"/>
                  </a:lnTo>
                  <a:lnTo>
                    <a:pt x="27323" y="0"/>
                  </a:lnTo>
                  <a:close/>
                </a:path>
              </a:pathLst>
            </a:custGeom>
            <a:solidFill>
              <a:srgbClr val="E00000"/>
            </a:solidFill>
            <a:ln w="9525" cap="flat" cmpd="sng">
              <a:solidFill>
                <a:srgbClr val="FFB6B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4" name="Google Shape;3538;p76">
              <a:extLst>
                <a:ext uri="{FF2B5EF4-FFF2-40B4-BE49-F238E27FC236}">
                  <a16:creationId xmlns:a16="http://schemas.microsoft.com/office/drawing/2014/main" id="{3D924557-BB7C-D552-5CD0-2C28B704B044}"/>
                </a:ext>
              </a:extLst>
            </p:cNvPr>
            <p:cNvSpPr/>
            <p:nvPr/>
          </p:nvSpPr>
          <p:spPr>
            <a:xfrm rot="316603">
              <a:off x="6320152" y="1333542"/>
              <a:ext cx="788085" cy="335897"/>
            </a:xfrm>
            <a:custGeom>
              <a:avLst/>
              <a:gdLst/>
              <a:ahLst/>
              <a:cxnLst/>
              <a:rect l="l" t="t" r="r" b="b"/>
              <a:pathLst>
                <a:path w="27324" h="11646" extrusionOk="0">
                  <a:moveTo>
                    <a:pt x="13679" y="2842"/>
                  </a:moveTo>
                  <a:lnTo>
                    <a:pt x="13925" y="2877"/>
                  </a:lnTo>
                  <a:lnTo>
                    <a:pt x="14170" y="2912"/>
                  </a:lnTo>
                  <a:lnTo>
                    <a:pt x="14416" y="2982"/>
                  </a:lnTo>
                  <a:lnTo>
                    <a:pt x="14661" y="3052"/>
                  </a:lnTo>
                  <a:lnTo>
                    <a:pt x="14872" y="3157"/>
                  </a:lnTo>
                  <a:lnTo>
                    <a:pt x="15082" y="3298"/>
                  </a:lnTo>
                  <a:lnTo>
                    <a:pt x="15293" y="3438"/>
                  </a:lnTo>
                  <a:lnTo>
                    <a:pt x="15468" y="3613"/>
                  </a:lnTo>
                  <a:lnTo>
                    <a:pt x="15643" y="3789"/>
                  </a:lnTo>
                  <a:lnTo>
                    <a:pt x="15784" y="3964"/>
                  </a:lnTo>
                  <a:lnTo>
                    <a:pt x="15889" y="4175"/>
                  </a:lnTo>
                  <a:lnTo>
                    <a:pt x="16029" y="4420"/>
                  </a:lnTo>
                  <a:lnTo>
                    <a:pt x="16099" y="4630"/>
                  </a:lnTo>
                  <a:lnTo>
                    <a:pt x="16169" y="4876"/>
                  </a:lnTo>
                  <a:lnTo>
                    <a:pt x="16205" y="5157"/>
                  </a:lnTo>
                  <a:lnTo>
                    <a:pt x="16205" y="5402"/>
                  </a:lnTo>
                  <a:lnTo>
                    <a:pt x="16205" y="5648"/>
                  </a:lnTo>
                  <a:lnTo>
                    <a:pt x="16169" y="5928"/>
                  </a:lnTo>
                  <a:lnTo>
                    <a:pt x="16099" y="6174"/>
                  </a:lnTo>
                  <a:lnTo>
                    <a:pt x="16029" y="6384"/>
                  </a:lnTo>
                  <a:lnTo>
                    <a:pt x="15889" y="6630"/>
                  </a:lnTo>
                  <a:lnTo>
                    <a:pt x="15784" y="6840"/>
                  </a:lnTo>
                  <a:lnTo>
                    <a:pt x="15643" y="7016"/>
                  </a:lnTo>
                  <a:lnTo>
                    <a:pt x="15468" y="7191"/>
                  </a:lnTo>
                  <a:lnTo>
                    <a:pt x="15293" y="7366"/>
                  </a:lnTo>
                  <a:lnTo>
                    <a:pt x="15082" y="7507"/>
                  </a:lnTo>
                  <a:lnTo>
                    <a:pt x="14872" y="7647"/>
                  </a:lnTo>
                  <a:lnTo>
                    <a:pt x="14661" y="7752"/>
                  </a:lnTo>
                  <a:lnTo>
                    <a:pt x="14416" y="7822"/>
                  </a:lnTo>
                  <a:lnTo>
                    <a:pt x="14170" y="7892"/>
                  </a:lnTo>
                  <a:lnTo>
                    <a:pt x="13925" y="7927"/>
                  </a:lnTo>
                  <a:lnTo>
                    <a:pt x="13679" y="7963"/>
                  </a:lnTo>
                  <a:lnTo>
                    <a:pt x="13399" y="7927"/>
                  </a:lnTo>
                  <a:lnTo>
                    <a:pt x="13153" y="7892"/>
                  </a:lnTo>
                  <a:lnTo>
                    <a:pt x="12908" y="7822"/>
                  </a:lnTo>
                  <a:lnTo>
                    <a:pt x="12662" y="7752"/>
                  </a:lnTo>
                  <a:lnTo>
                    <a:pt x="12452" y="7647"/>
                  </a:lnTo>
                  <a:lnTo>
                    <a:pt x="12241" y="7507"/>
                  </a:lnTo>
                  <a:lnTo>
                    <a:pt x="12031" y="7366"/>
                  </a:lnTo>
                  <a:lnTo>
                    <a:pt x="11855" y="7191"/>
                  </a:lnTo>
                  <a:lnTo>
                    <a:pt x="11680" y="7016"/>
                  </a:lnTo>
                  <a:lnTo>
                    <a:pt x="11540" y="6840"/>
                  </a:lnTo>
                  <a:lnTo>
                    <a:pt x="11434" y="6630"/>
                  </a:lnTo>
                  <a:lnTo>
                    <a:pt x="11329" y="6384"/>
                  </a:lnTo>
                  <a:lnTo>
                    <a:pt x="11224" y="6174"/>
                  </a:lnTo>
                  <a:lnTo>
                    <a:pt x="11154" y="5928"/>
                  </a:lnTo>
                  <a:lnTo>
                    <a:pt x="11119" y="5648"/>
                  </a:lnTo>
                  <a:lnTo>
                    <a:pt x="11119" y="5402"/>
                  </a:lnTo>
                  <a:lnTo>
                    <a:pt x="11119" y="5157"/>
                  </a:lnTo>
                  <a:lnTo>
                    <a:pt x="11154" y="4876"/>
                  </a:lnTo>
                  <a:lnTo>
                    <a:pt x="11224" y="4630"/>
                  </a:lnTo>
                  <a:lnTo>
                    <a:pt x="11329" y="4420"/>
                  </a:lnTo>
                  <a:lnTo>
                    <a:pt x="11434" y="4175"/>
                  </a:lnTo>
                  <a:lnTo>
                    <a:pt x="11540" y="3964"/>
                  </a:lnTo>
                  <a:lnTo>
                    <a:pt x="11680" y="3789"/>
                  </a:lnTo>
                  <a:lnTo>
                    <a:pt x="11855" y="3613"/>
                  </a:lnTo>
                  <a:lnTo>
                    <a:pt x="12031" y="3438"/>
                  </a:lnTo>
                  <a:lnTo>
                    <a:pt x="12241" y="3298"/>
                  </a:lnTo>
                  <a:lnTo>
                    <a:pt x="12452" y="3157"/>
                  </a:lnTo>
                  <a:lnTo>
                    <a:pt x="12662" y="3052"/>
                  </a:lnTo>
                  <a:lnTo>
                    <a:pt x="12908" y="2982"/>
                  </a:lnTo>
                  <a:lnTo>
                    <a:pt x="13153" y="2912"/>
                  </a:lnTo>
                  <a:lnTo>
                    <a:pt x="13399" y="2877"/>
                  </a:lnTo>
                  <a:lnTo>
                    <a:pt x="13679" y="2842"/>
                  </a:lnTo>
                  <a:close/>
                  <a:moveTo>
                    <a:pt x="13399" y="1"/>
                  </a:moveTo>
                  <a:lnTo>
                    <a:pt x="12732" y="71"/>
                  </a:lnTo>
                  <a:lnTo>
                    <a:pt x="12136" y="211"/>
                  </a:lnTo>
                  <a:lnTo>
                    <a:pt x="11505" y="387"/>
                  </a:lnTo>
                  <a:lnTo>
                    <a:pt x="10943" y="632"/>
                  </a:lnTo>
                  <a:lnTo>
                    <a:pt x="10382" y="948"/>
                  </a:lnTo>
                  <a:lnTo>
                    <a:pt x="9891" y="1298"/>
                  </a:lnTo>
                  <a:lnTo>
                    <a:pt x="9435" y="1684"/>
                  </a:lnTo>
                  <a:lnTo>
                    <a:pt x="8979" y="2140"/>
                  </a:lnTo>
                  <a:lnTo>
                    <a:pt x="8593" y="2631"/>
                  </a:lnTo>
                  <a:lnTo>
                    <a:pt x="8278" y="3157"/>
                  </a:lnTo>
                  <a:lnTo>
                    <a:pt x="7997" y="3719"/>
                  </a:lnTo>
                  <a:lnTo>
                    <a:pt x="7787" y="4280"/>
                  </a:lnTo>
                  <a:lnTo>
                    <a:pt x="7611" y="4911"/>
                  </a:lnTo>
                  <a:lnTo>
                    <a:pt x="7506" y="5542"/>
                  </a:lnTo>
                  <a:lnTo>
                    <a:pt x="7471" y="6209"/>
                  </a:lnTo>
                  <a:lnTo>
                    <a:pt x="7436" y="6630"/>
                  </a:lnTo>
                  <a:lnTo>
                    <a:pt x="7331" y="7016"/>
                  </a:lnTo>
                  <a:lnTo>
                    <a:pt x="7155" y="7366"/>
                  </a:lnTo>
                  <a:lnTo>
                    <a:pt x="6910" y="7647"/>
                  </a:lnTo>
                  <a:lnTo>
                    <a:pt x="6594" y="7892"/>
                  </a:lnTo>
                  <a:lnTo>
                    <a:pt x="6279" y="8103"/>
                  </a:lnTo>
                  <a:lnTo>
                    <a:pt x="5893" y="8208"/>
                  </a:lnTo>
                  <a:lnTo>
                    <a:pt x="5682" y="8243"/>
                  </a:lnTo>
                  <a:lnTo>
                    <a:pt x="2982" y="8243"/>
                  </a:lnTo>
                  <a:lnTo>
                    <a:pt x="2666" y="8278"/>
                  </a:lnTo>
                  <a:lnTo>
                    <a:pt x="2385" y="8313"/>
                  </a:lnTo>
                  <a:lnTo>
                    <a:pt x="2105" y="8383"/>
                  </a:lnTo>
                  <a:lnTo>
                    <a:pt x="1824" y="8489"/>
                  </a:lnTo>
                  <a:lnTo>
                    <a:pt x="1579" y="8629"/>
                  </a:lnTo>
                  <a:lnTo>
                    <a:pt x="1333" y="8769"/>
                  </a:lnTo>
                  <a:lnTo>
                    <a:pt x="1088" y="8945"/>
                  </a:lnTo>
                  <a:lnTo>
                    <a:pt x="877" y="9120"/>
                  </a:lnTo>
                  <a:lnTo>
                    <a:pt x="702" y="9330"/>
                  </a:lnTo>
                  <a:lnTo>
                    <a:pt x="526" y="9576"/>
                  </a:lnTo>
                  <a:lnTo>
                    <a:pt x="386" y="9821"/>
                  </a:lnTo>
                  <a:lnTo>
                    <a:pt x="246" y="10067"/>
                  </a:lnTo>
                  <a:lnTo>
                    <a:pt x="141" y="10348"/>
                  </a:lnTo>
                  <a:lnTo>
                    <a:pt x="70" y="10628"/>
                  </a:lnTo>
                  <a:lnTo>
                    <a:pt x="35" y="10909"/>
                  </a:lnTo>
                  <a:lnTo>
                    <a:pt x="0" y="11224"/>
                  </a:lnTo>
                  <a:lnTo>
                    <a:pt x="0" y="11645"/>
                  </a:lnTo>
                  <a:lnTo>
                    <a:pt x="27323" y="11645"/>
                  </a:lnTo>
                  <a:lnTo>
                    <a:pt x="27323" y="11224"/>
                  </a:lnTo>
                  <a:lnTo>
                    <a:pt x="27288" y="10909"/>
                  </a:lnTo>
                  <a:lnTo>
                    <a:pt x="27253" y="10628"/>
                  </a:lnTo>
                  <a:lnTo>
                    <a:pt x="27183" y="10348"/>
                  </a:lnTo>
                  <a:lnTo>
                    <a:pt x="27078" y="10067"/>
                  </a:lnTo>
                  <a:lnTo>
                    <a:pt x="26972" y="9821"/>
                  </a:lnTo>
                  <a:lnTo>
                    <a:pt x="26797" y="9576"/>
                  </a:lnTo>
                  <a:lnTo>
                    <a:pt x="26622" y="9330"/>
                  </a:lnTo>
                  <a:lnTo>
                    <a:pt x="26446" y="9120"/>
                  </a:lnTo>
                  <a:lnTo>
                    <a:pt x="26236" y="8945"/>
                  </a:lnTo>
                  <a:lnTo>
                    <a:pt x="25990" y="8769"/>
                  </a:lnTo>
                  <a:lnTo>
                    <a:pt x="25745" y="8629"/>
                  </a:lnTo>
                  <a:lnTo>
                    <a:pt x="25499" y="8489"/>
                  </a:lnTo>
                  <a:lnTo>
                    <a:pt x="25219" y="8383"/>
                  </a:lnTo>
                  <a:lnTo>
                    <a:pt x="24938" y="8313"/>
                  </a:lnTo>
                  <a:lnTo>
                    <a:pt x="24657" y="8278"/>
                  </a:lnTo>
                  <a:lnTo>
                    <a:pt x="24342" y="8243"/>
                  </a:lnTo>
                  <a:lnTo>
                    <a:pt x="21641" y="8243"/>
                  </a:lnTo>
                  <a:lnTo>
                    <a:pt x="21431" y="8208"/>
                  </a:lnTo>
                  <a:lnTo>
                    <a:pt x="21045" y="8103"/>
                  </a:lnTo>
                  <a:lnTo>
                    <a:pt x="20729" y="7927"/>
                  </a:lnTo>
                  <a:lnTo>
                    <a:pt x="20413" y="7647"/>
                  </a:lnTo>
                  <a:lnTo>
                    <a:pt x="20203" y="7366"/>
                  </a:lnTo>
                  <a:lnTo>
                    <a:pt x="19993" y="7016"/>
                  </a:lnTo>
                  <a:lnTo>
                    <a:pt x="19887" y="6630"/>
                  </a:lnTo>
                  <a:lnTo>
                    <a:pt x="19852" y="6209"/>
                  </a:lnTo>
                  <a:lnTo>
                    <a:pt x="19852" y="5928"/>
                  </a:lnTo>
                  <a:lnTo>
                    <a:pt x="19782" y="5332"/>
                  </a:lnTo>
                  <a:lnTo>
                    <a:pt x="19677" y="4771"/>
                  </a:lnTo>
                  <a:lnTo>
                    <a:pt x="19537" y="4245"/>
                  </a:lnTo>
                  <a:lnTo>
                    <a:pt x="19326" y="3719"/>
                  </a:lnTo>
                  <a:lnTo>
                    <a:pt x="19081" y="3192"/>
                  </a:lnTo>
                  <a:lnTo>
                    <a:pt x="18800" y="2736"/>
                  </a:lnTo>
                  <a:lnTo>
                    <a:pt x="18449" y="2281"/>
                  </a:lnTo>
                  <a:lnTo>
                    <a:pt x="18063" y="1860"/>
                  </a:lnTo>
                  <a:lnTo>
                    <a:pt x="17678" y="1509"/>
                  </a:lnTo>
                  <a:lnTo>
                    <a:pt x="17222" y="1158"/>
                  </a:lnTo>
                  <a:lnTo>
                    <a:pt x="16766" y="842"/>
                  </a:lnTo>
                  <a:lnTo>
                    <a:pt x="16275" y="597"/>
                  </a:lnTo>
                  <a:lnTo>
                    <a:pt x="15749" y="387"/>
                  </a:lnTo>
                  <a:lnTo>
                    <a:pt x="15222" y="211"/>
                  </a:lnTo>
                  <a:lnTo>
                    <a:pt x="14661" y="71"/>
                  </a:lnTo>
                  <a:lnTo>
                    <a:pt x="14065" y="36"/>
                  </a:lnTo>
                  <a:lnTo>
                    <a:pt x="13399" y="1"/>
                  </a:lnTo>
                  <a:close/>
                </a:path>
              </a:pathLst>
            </a:custGeom>
            <a:solidFill>
              <a:srgbClr val="E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5" name="Google Shape;3539;p76">
              <a:extLst>
                <a:ext uri="{FF2B5EF4-FFF2-40B4-BE49-F238E27FC236}">
                  <a16:creationId xmlns:a16="http://schemas.microsoft.com/office/drawing/2014/main" id="{CE6FB7AF-6DCC-FB12-EA79-1268F97C9657}"/>
                </a:ext>
              </a:extLst>
            </p:cNvPr>
            <p:cNvSpPr/>
            <p:nvPr/>
          </p:nvSpPr>
          <p:spPr>
            <a:xfrm rot="316603">
              <a:off x="6608556" y="1382181"/>
              <a:ext cx="213461" cy="214471"/>
            </a:xfrm>
            <a:custGeom>
              <a:avLst/>
              <a:gdLst/>
              <a:ahLst/>
              <a:cxnLst/>
              <a:rect l="l" t="t" r="r" b="b"/>
              <a:pathLst>
                <a:path w="7401" h="7436" extrusionOk="0">
                  <a:moveTo>
                    <a:pt x="3718" y="1158"/>
                  </a:moveTo>
                  <a:lnTo>
                    <a:pt x="3964" y="1193"/>
                  </a:lnTo>
                  <a:lnTo>
                    <a:pt x="4209" y="1228"/>
                  </a:lnTo>
                  <a:lnTo>
                    <a:pt x="4455" y="1298"/>
                  </a:lnTo>
                  <a:lnTo>
                    <a:pt x="4700" y="1368"/>
                  </a:lnTo>
                  <a:lnTo>
                    <a:pt x="4911" y="1473"/>
                  </a:lnTo>
                  <a:lnTo>
                    <a:pt x="5121" y="1614"/>
                  </a:lnTo>
                  <a:lnTo>
                    <a:pt x="5332" y="1754"/>
                  </a:lnTo>
                  <a:lnTo>
                    <a:pt x="5507" y="1929"/>
                  </a:lnTo>
                  <a:lnTo>
                    <a:pt x="5682" y="2105"/>
                  </a:lnTo>
                  <a:lnTo>
                    <a:pt x="5823" y="2280"/>
                  </a:lnTo>
                  <a:lnTo>
                    <a:pt x="5928" y="2491"/>
                  </a:lnTo>
                  <a:lnTo>
                    <a:pt x="6068" y="2736"/>
                  </a:lnTo>
                  <a:lnTo>
                    <a:pt x="6138" y="2946"/>
                  </a:lnTo>
                  <a:lnTo>
                    <a:pt x="6208" y="3192"/>
                  </a:lnTo>
                  <a:lnTo>
                    <a:pt x="6244" y="3473"/>
                  </a:lnTo>
                  <a:lnTo>
                    <a:pt x="6244" y="3718"/>
                  </a:lnTo>
                  <a:lnTo>
                    <a:pt x="6244" y="3964"/>
                  </a:lnTo>
                  <a:lnTo>
                    <a:pt x="6208" y="4244"/>
                  </a:lnTo>
                  <a:lnTo>
                    <a:pt x="6138" y="4490"/>
                  </a:lnTo>
                  <a:lnTo>
                    <a:pt x="6068" y="4700"/>
                  </a:lnTo>
                  <a:lnTo>
                    <a:pt x="5928" y="4946"/>
                  </a:lnTo>
                  <a:lnTo>
                    <a:pt x="5823" y="5156"/>
                  </a:lnTo>
                  <a:lnTo>
                    <a:pt x="5682" y="5332"/>
                  </a:lnTo>
                  <a:lnTo>
                    <a:pt x="5507" y="5507"/>
                  </a:lnTo>
                  <a:lnTo>
                    <a:pt x="5332" y="5682"/>
                  </a:lnTo>
                  <a:lnTo>
                    <a:pt x="5121" y="5823"/>
                  </a:lnTo>
                  <a:lnTo>
                    <a:pt x="4911" y="5963"/>
                  </a:lnTo>
                  <a:lnTo>
                    <a:pt x="4700" y="6068"/>
                  </a:lnTo>
                  <a:lnTo>
                    <a:pt x="4455" y="6138"/>
                  </a:lnTo>
                  <a:lnTo>
                    <a:pt x="4209" y="6208"/>
                  </a:lnTo>
                  <a:lnTo>
                    <a:pt x="3964" y="6243"/>
                  </a:lnTo>
                  <a:lnTo>
                    <a:pt x="3718" y="6279"/>
                  </a:lnTo>
                  <a:lnTo>
                    <a:pt x="3438" y="6243"/>
                  </a:lnTo>
                  <a:lnTo>
                    <a:pt x="3192" y="6208"/>
                  </a:lnTo>
                  <a:lnTo>
                    <a:pt x="2947" y="6138"/>
                  </a:lnTo>
                  <a:lnTo>
                    <a:pt x="2701" y="6068"/>
                  </a:lnTo>
                  <a:lnTo>
                    <a:pt x="2491" y="5963"/>
                  </a:lnTo>
                  <a:lnTo>
                    <a:pt x="2280" y="5823"/>
                  </a:lnTo>
                  <a:lnTo>
                    <a:pt x="2070" y="5682"/>
                  </a:lnTo>
                  <a:lnTo>
                    <a:pt x="1894" y="5507"/>
                  </a:lnTo>
                  <a:lnTo>
                    <a:pt x="1719" y="5332"/>
                  </a:lnTo>
                  <a:lnTo>
                    <a:pt x="1579" y="5156"/>
                  </a:lnTo>
                  <a:lnTo>
                    <a:pt x="1473" y="4946"/>
                  </a:lnTo>
                  <a:lnTo>
                    <a:pt x="1368" y="4700"/>
                  </a:lnTo>
                  <a:lnTo>
                    <a:pt x="1263" y="4490"/>
                  </a:lnTo>
                  <a:lnTo>
                    <a:pt x="1193" y="4244"/>
                  </a:lnTo>
                  <a:lnTo>
                    <a:pt x="1158" y="3964"/>
                  </a:lnTo>
                  <a:lnTo>
                    <a:pt x="1158" y="3718"/>
                  </a:lnTo>
                  <a:lnTo>
                    <a:pt x="1158" y="3473"/>
                  </a:lnTo>
                  <a:lnTo>
                    <a:pt x="1193" y="3192"/>
                  </a:lnTo>
                  <a:lnTo>
                    <a:pt x="1263" y="2946"/>
                  </a:lnTo>
                  <a:lnTo>
                    <a:pt x="1368" y="2736"/>
                  </a:lnTo>
                  <a:lnTo>
                    <a:pt x="1473" y="2491"/>
                  </a:lnTo>
                  <a:lnTo>
                    <a:pt x="1579" y="2280"/>
                  </a:lnTo>
                  <a:lnTo>
                    <a:pt x="1719" y="2105"/>
                  </a:lnTo>
                  <a:lnTo>
                    <a:pt x="1894" y="1929"/>
                  </a:lnTo>
                  <a:lnTo>
                    <a:pt x="2070" y="1754"/>
                  </a:lnTo>
                  <a:lnTo>
                    <a:pt x="2280" y="1614"/>
                  </a:lnTo>
                  <a:lnTo>
                    <a:pt x="2491" y="1473"/>
                  </a:lnTo>
                  <a:lnTo>
                    <a:pt x="2701" y="1368"/>
                  </a:lnTo>
                  <a:lnTo>
                    <a:pt x="2947" y="1298"/>
                  </a:lnTo>
                  <a:lnTo>
                    <a:pt x="3192" y="1228"/>
                  </a:lnTo>
                  <a:lnTo>
                    <a:pt x="3438" y="1193"/>
                  </a:lnTo>
                  <a:lnTo>
                    <a:pt x="3718" y="1158"/>
                  </a:lnTo>
                  <a:close/>
                  <a:moveTo>
                    <a:pt x="3718" y="0"/>
                  </a:moveTo>
                  <a:lnTo>
                    <a:pt x="3332" y="35"/>
                  </a:lnTo>
                  <a:lnTo>
                    <a:pt x="2947" y="105"/>
                  </a:lnTo>
                  <a:lnTo>
                    <a:pt x="2596" y="176"/>
                  </a:lnTo>
                  <a:lnTo>
                    <a:pt x="2245" y="316"/>
                  </a:lnTo>
                  <a:lnTo>
                    <a:pt x="1929" y="456"/>
                  </a:lnTo>
                  <a:lnTo>
                    <a:pt x="1649" y="632"/>
                  </a:lnTo>
                  <a:lnTo>
                    <a:pt x="1333" y="877"/>
                  </a:lnTo>
                  <a:lnTo>
                    <a:pt x="1088" y="1088"/>
                  </a:lnTo>
                  <a:lnTo>
                    <a:pt x="842" y="1368"/>
                  </a:lnTo>
                  <a:lnTo>
                    <a:pt x="632" y="1649"/>
                  </a:lnTo>
                  <a:lnTo>
                    <a:pt x="456" y="1964"/>
                  </a:lnTo>
                  <a:lnTo>
                    <a:pt x="281" y="2280"/>
                  </a:lnTo>
                  <a:lnTo>
                    <a:pt x="176" y="2631"/>
                  </a:lnTo>
                  <a:lnTo>
                    <a:pt x="70" y="2982"/>
                  </a:lnTo>
                  <a:lnTo>
                    <a:pt x="35" y="3332"/>
                  </a:lnTo>
                  <a:lnTo>
                    <a:pt x="0" y="3718"/>
                  </a:lnTo>
                  <a:lnTo>
                    <a:pt x="35" y="4139"/>
                  </a:lnTo>
                  <a:lnTo>
                    <a:pt x="106" y="4560"/>
                  </a:lnTo>
                  <a:lnTo>
                    <a:pt x="211" y="4946"/>
                  </a:lnTo>
                  <a:lnTo>
                    <a:pt x="351" y="5332"/>
                  </a:lnTo>
                  <a:lnTo>
                    <a:pt x="561" y="5682"/>
                  </a:lnTo>
                  <a:lnTo>
                    <a:pt x="807" y="5998"/>
                  </a:lnTo>
                  <a:lnTo>
                    <a:pt x="1053" y="6314"/>
                  </a:lnTo>
                  <a:lnTo>
                    <a:pt x="1333" y="6559"/>
                  </a:lnTo>
                  <a:lnTo>
                    <a:pt x="1579" y="6770"/>
                  </a:lnTo>
                  <a:lnTo>
                    <a:pt x="1859" y="6945"/>
                  </a:lnTo>
                  <a:lnTo>
                    <a:pt x="2140" y="7085"/>
                  </a:lnTo>
                  <a:lnTo>
                    <a:pt x="2420" y="7190"/>
                  </a:lnTo>
                  <a:lnTo>
                    <a:pt x="2736" y="7296"/>
                  </a:lnTo>
                  <a:lnTo>
                    <a:pt x="3052" y="7366"/>
                  </a:lnTo>
                  <a:lnTo>
                    <a:pt x="3367" y="7401"/>
                  </a:lnTo>
                  <a:lnTo>
                    <a:pt x="3718" y="7436"/>
                  </a:lnTo>
                  <a:lnTo>
                    <a:pt x="4034" y="7401"/>
                  </a:lnTo>
                  <a:lnTo>
                    <a:pt x="4350" y="7366"/>
                  </a:lnTo>
                  <a:lnTo>
                    <a:pt x="4665" y="7296"/>
                  </a:lnTo>
                  <a:lnTo>
                    <a:pt x="4981" y="7190"/>
                  </a:lnTo>
                  <a:lnTo>
                    <a:pt x="5261" y="7085"/>
                  </a:lnTo>
                  <a:lnTo>
                    <a:pt x="5542" y="6945"/>
                  </a:lnTo>
                  <a:lnTo>
                    <a:pt x="5823" y="6770"/>
                  </a:lnTo>
                  <a:lnTo>
                    <a:pt x="6068" y="6559"/>
                  </a:lnTo>
                  <a:lnTo>
                    <a:pt x="6349" y="6314"/>
                  </a:lnTo>
                  <a:lnTo>
                    <a:pt x="6629" y="5998"/>
                  </a:lnTo>
                  <a:lnTo>
                    <a:pt x="6840" y="5682"/>
                  </a:lnTo>
                  <a:lnTo>
                    <a:pt x="7050" y="5332"/>
                  </a:lnTo>
                  <a:lnTo>
                    <a:pt x="7191" y="4946"/>
                  </a:lnTo>
                  <a:lnTo>
                    <a:pt x="7296" y="4560"/>
                  </a:lnTo>
                  <a:lnTo>
                    <a:pt x="7366" y="4139"/>
                  </a:lnTo>
                  <a:lnTo>
                    <a:pt x="7401" y="3718"/>
                  </a:lnTo>
                  <a:lnTo>
                    <a:pt x="7401" y="3332"/>
                  </a:lnTo>
                  <a:lnTo>
                    <a:pt x="7331" y="2982"/>
                  </a:lnTo>
                  <a:lnTo>
                    <a:pt x="7226" y="2631"/>
                  </a:lnTo>
                  <a:lnTo>
                    <a:pt x="7120" y="2280"/>
                  </a:lnTo>
                  <a:lnTo>
                    <a:pt x="6945" y="1964"/>
                  </a:lnTo>
                  <a:lnTo>
                    <a:pt x="6770" y="1649"/>
                  </a:lnTo>
                  <a:lnTo>
                    <a:pt x="6559" y="1368"/>
                  </a:lnTo>
                  <a:lnTo>
                    <a:pt x="6314" y="1088"/>
                  </a:lnTo>
                  <a:lnTo>
                    <a:pt x="6068" y="877"/>
                  </a:lnTo>
                  <a:lnTo>
                    <a:pt x="5788" y="632"/>
                  </a:lnTo>
                  <a:lnTo>
                    <a:pt x="5472" y="456"/>
                  </a:lnTo>
                  <a:lnTo>
                    <a:pt x="5156" y="316"/>
                  </a:lnTo>
                  <a:lnTo>
                    <a:pt x="4805" y="176"/>
                  </a:lnTo>
                  <a:lnTo>
                    <a:pt x="4455" y="105"/>
                  </a:lnTo>
                  <a:lnTo>
                    <a:pt x="4069" y="35"/>
                  </a:lnTo>
                  <a:lnTo>
                    <a:pt x="3718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6" name="Google Shape;3540;p76">
              <a:extLst>
                <a:ext uri="{FF2B5EF4-FFF2-40B4-BE49-F238E27FC236}">
                  <a16:creationId xmlns:a16="http://schemas.microsoft.com/office/drawing/2014/main" id="{DA081EA6-BDA5-695E-755D-D3EA8C4AE597}"/>
                </a:ext>
              </a:extLst>
            </p:cNvPr>
            <p:cNvSpPr/>
            <p:nvPr/>
          </p:nvSpPr>
          <p:spPr>
            <a:xfrm rot="316603">
              <a:off x="6298181" y="2050089"/>
              <a:ext cx="669717" cy="669717"/>
            </a:xfrm>
            <a:custGeom>
              <a:avLst/>
              <a:gdLst/>
              <a:ahLst/>
              <a:cxnLst/>
              <a:rect l="l" t="t" r="r" b="b"/>
              <a:pathLst>
                <a:path w="23220" h="23220" extrusionOk="0">
                  <a:moveTo>
                    <a:pt x="11014" y="1"/>
                  </a:moveTo>
                  <a:lnTo>
                    <a:pt x="10418" y="36"/>
                  </a:lnTo>
                  <a:lnTo>
                    <a:pt x="9821" y="141"/>
                  </a:lnTo>
                  <a:lnTo>
                    <a:pt x="9260" y="211"/>
                  </a:lnTo>
                  <a:lnTo>
                    <a:pt x="8699" y="351"/>
                  </a:lnTo>
                  <a:lnTo>
                    <a:pt x="8138" y="527"/>
                  </a:lnTo>
                  <a:lnTo>
                    <a:pt x="7612" y="702"/>
                  </a:lnTo>
                  <a:lnTo>
                    <a:pt x="7086" y="912"/>
                  </a:lnTo>
                  <a:lnTo>
                    <a:pt x="6559" y="1123"/>
                  </a:lnTo>
                  <a:lnTo>
                    <a:pt x="6068" y="1404"/>
                  </a:lnTo>
                  <a:lnTo>
                    <a:pt x="5577" y="1684"/>
                  </a:lnTo>
                  <a:lnTo>
                    <a:pt x="5121" y="1965"/>
                  </a:lnTo>
                  <a:lnTo>
                    <a:pt x="4665" y="2280"/>
                  </a:lnTo>
                  <a:lnTo>
                    <a:pt x="4210" y="2631"/>
                  </a:lnTo>
                  <a:lnTo>
                    <a:pt x="3789" y="3017"/>
                  </a:lnTo>
                  <a:lnTo>
                    <a:pt x="3403" y="3403"/>
                  </a:lnTo>
                  <a:lnTo>
                    <a:pt x="3017" y="3789"/>
                  </a:lnTo>
                  <a:lnTo>
                    <a:pt x="2631" y="4209"/>
                  </a:lnTo>
                  <a:lnTo>
                    <a:pt x="2280" y="4665"/>
                  </a:lnTo>
                  <a:lnTo>
                    <a:pt x="1965" y="5121"/>
                  </a:lnTo>
                  <a:lnTo>
                    <a:pt x="1684" y="5577"/>
                  </a:lnTo>
                  <a:lnTo>
                    <a:pt x="1404" y="6068"/>
                  </a:lnTo>
                  <a:lnTo>
                    <a:pt x="1123" y="6559"/>
                  </a:lnTo>
                  <a:lnTo>
                    <a:pt x="913" y="7086"/>
                  </a:lnTo>
                  <a:lnTo>
                    <a:pt x="702" y="7612"/>
                  </a:lnTo>
                  <a:lnTo>
                    <a:pt x="492" y="8138"/>
                  </a:lnTo>
                  <a:lnTo>
                    <a:pt x="351" y="8699"/>
                  </a:lnTo>
                  <a:lnTo>
                    <a:pt x="211" y="9260"/>
                  </a:lnTo>
                  <a:lnTo>
                    <a:pt x="106" y="9821"/>
                  </a:lnTo>
                  <a:lnTo>
                    <a:pt x="36" y="10418"/>
                  </a:lnTo>
                  <a:lnTo>
                    <a:pt x="1" y="11014"/>
                  </a:lnTo>
                  <a:lnTo>
                    <a:pt x="1" y="11610"/>
                  </a:lnTo>
                  <a:lnTo>
                    <a:pt x="1" y="12206"/>
                  </a:lnTo>
                  <a:lnTo>
                    <a:pt x="36" y="12803"/>
                  </a:lnTo>
                  <a:lnTo>
                    <a:pt x="106" y="13364"/>
                  </a:lnTo>
                  <a:lnTo>
                    <a:pt x="211" y="13925"/>
                  </a:lnTo>
                  <a:lnTo>
                    <a:pt x="351" y="14486"/>
                  </a:lnTo>
                  <a:lnTo>
                    <a:pt x="492" y="15047"/>
                  </a:lnTo>
                  <a:lnTo>
                    <a:pt x="702" y="15574"/>
                  </a:lnTo>
                  <a:lnTo>
                    <a:pt x="913" y="16135"/>
                  </a:lnTo>
                  <a:lnTo>
                    <a:pt x="1123" y="16626"/>
                  </a:lnTo>
                  <a:lnTo>
                    <a:pt x="1404" y="17117"/>
                  </a:lnTo>
                  <a:lnTo>
                    <a:pt x="1684" y="17608"/>
                  </a:lnTo>
                  <a:lnTo>
                    <a:pt x="1965" y="18099"/>
                  </a:lnTo>
                  <a:lnTo>
                    <a:pt x="2280" y="18555"/>
                  </a:lnTo>
                  <a:lnTo>
                    <a:pt x="2631" y="18976"/>
                  </a:lnTo>
                  <a:lnTo>
                    <a:pt x="3017" y="19397"/>
                  </a:lnTo>
                  <a:lnTo>
                    <a:pt x="3403" y="19818"/>
                  </a:lnTo>
                  <a:lnTo>
                    <a:pt x="3789" y="20203"/>
                  </a:lnTo>
                  <a:lnTo>
                    <a:pt x="4210" y="20554"/>
                  </a:lnTo>
                  <a:lnTo>
                    <a:pt x="4665" y="20905"/>
                  </a:lnTo>
                  <a:lnTo>
                    <a:pt x="5121" y="21220"/>
                  </a:lnTo>
                  <a:lnTo>
                    <a:pt x="5577" y="21536"/>
                  </a:lnTo>
                  <a:lnTo>
                    <a:pt x="6068" y="21817"/>
                  </a:lnTo>
                  <a:lnTo>
                    <a:pt x="6559" y="22062"/>
                  </a:lnTo>
                  <a:lnTo>
                    <a:pt x="7086" y="22308"/>
                  </a:lnTo>
                  <a:lnTo>
                    <a:pt x="7612" y="22518"/>
                  </a:lnTo>
                  <a:lnTo>
                    <a:pt x="8138" y="22694"/>
                  </a:lnTo>
                  <a:lnTo>
                    <a:pt x="8699" y="22834"/>
                  </a:lnTo>
                  <a:lnTo>
                    <a:pt x="9260" y="22974"/>
                  </a:lnTo>
                  <a:lnTo>
                    <a:pt x="9821" y="23079"/>
                  </a:lnTo>
                  <a:lnTo>
                    <a:pt x="10418" y="23150"/>
                  </a:lnTo>
                  <a:lnTo>
                    <a:pt x="11014" y="23185"/>
                  </a:lnTo>
                  <a:lnTo>
                    <a:pt x="11610" y="23220"/>
                  </a:lnTo>
                  <a:lnTo>
                    <a:pt x="12206" y="23185"/>
                  </a:lnTo>
                  <a:lnTo>
                    <a:pt x="12768" y="23150"/>
                  </a:lnTo>
                  <a:lnTo>
                    <a:pt x="13364" y="23079"/>
                  </a:lnTo>
                  <a:lnTo>
                    <a:pt x="13925" y="22974"/>
                  </a:lnTo>
                  <a:lnTo>
                    <a:pt x="14486" y="22834"/>
                  </a:lnTo>
                  <a:lnTo>
                    <a:pt x="15047" y="22694"/>
                  </a:lnTo>
                  <a:lnTo>
                    <a:pt x="15574" y="22518"/>
                  </a:lnTo>
                  <a:lnTo>
                    <a:pt x="16100" y="22308"/>
                  </a:lnTo>
                  <a:lnTo>
                    <a:pt x="16626" y="22062"/>
                  </a:lnTo>
                  <a:lnTo>
                    <a:pt x="17117" y="21817"/>
                  </a:lnTo>
                  <a:lnTo>
                    <a:pt x="17608" y="21536"/>
                  </a:lnTo>
                  <a:lnTo>
                    <a:pt x="18099" y="21220"/>
                  </a:lnTo>
                  <a:lnTo>
                    <a:pt x="18555" y="20905"/>
                  </a:lnTo>
                  <a:lnTo>
                    <a:pt x="18976" y="20554"/>
                  </a:lnTo>
                  <a:lnTo>
                    <a:pt x="19397" y="20203"/>
                  </a:lnTo>
                  <a:lnTo>
                    <a:pt x="19818" y="19818"/>
                  </a:lnTo>
                  <a:lnTo>
                    <a:pt x="20203" y="19397"/>
                  </a:lnTo>
                  <a:lnTo>
                    <a:pt x="20554" y="18976"/>
                  </a:lnTo>
                  <a:lnTo>
                    <a:pt x="20905" y="18555"/>
                  </a:lnTo>
                  <a:lnTo>
                    <a:pt x="21221" y="18099"/>
                  </a:lnTo>
                  <a:lnTo>
                    <a:pt x="21536" y="17608"/>
                  </a:lnTo>
                  <a:lnTo>
                    <a:pt x="21817" y="17117"/>
                  </a:lnTo>
                  <a:lnTo>
                    <a:pt x="22062" y="16626"/>
                  </a:lnTo>
                  <a:lnTo>
                    <a:pt x="22308" y="16135"/>
                  </a:lnTo>
                  <a:lnTo>
                    <a:pt x="22483" y="15574"/>
                  </a:lnTo>
                  <a:lnTo>
                    <a:pt x="22694" y="15047"/>
                  </a:lnTo>
                  <a:lnTo>
                    <a:pt x="22834" y="14486"/>
                  </a:lnTo>
                  <a:lnTo>
                    <a:pt x="22974" y="13925"/>
                  </a:lnTo>
                  <a:lnTo>
                    <a:pt x="23079" y="13364"/>
                  </a:lnTo>
                  <a:lnTo>
                    <a:pt x="23150" y="12803"/>
                  </a:lnTo>
                  <a:lnTo>
                    <a:pt x="23185" y="12206"/>
                  </a:lnTo>
                  <a:lnTo>
                    <a:pt x="23220" y="11610"/>
                  </a:lnTo>
                  <a:lnTo>
                    <a:pt x="23185" y="11014"/>
                  </a:lnTo>
                  <a:lnTo>
                    <a:pt x="23150" y="10418"/>
                  </a:lnTo>
                  <a:lnTo>
                    <a:pt x="23079" y="9821"/>
                  </a:lnTo>
                  <a:lnTo>
                    <a:pt x="22974" y="9260"/>
                  </a:lnTo>
                  <a:lnTo>
                    <a:pt x="22834" y="8699"/>
                  </a:lnTo>
                  <a:lnTo>
                    <a:pt x="22694" y="8138"/>
                  </a:lnTo>
                  <a:lnTo>
                    <a:pt x="22483" y="7612"/>
                  </a:lnTo>
                  <a:lnTo>
                    <a:pt x="22308" y="7086"/>
                  </a:lnTo>
                  <a:lnTo>
                    <a:pt x="22062" y="6559"/>
                  </a:lnTo>
                  <a:lnTo>
                    <a:pt x="21817" y="6068"/>
                  </a:lnTo>
                  <a:lnTo>
                    <a:pt x="21536" y="5577"/>
                  </a:lnTo>
                  <a:lnTo>
                    <a:pt x="21221" y="5121"/>
                  </a:lnTo>
                  <a:lnTo>
                    <a:pt x="20905" y="4665"/>
                  </a:lnTo>
                  <a:lnTo>
                    <a:pt x="20554" y="4209"/>
                  </a:lnTo>
                  <a:lnTo>
                    <a:pt x="20203" y="3789"/>
                  </a:lnTo>
                  <a:lnTo>
                    <a:pt x="19818" y="3403"/>
                  </a:lnTo>
                  <a:lnTo>
                    <a:pt x="19397" y="3017"/>
                  </a:lnTo>
                  <a:lnTo>
                    <a:pt x="18976" y="2631"/>
                  </a:lnTo>
                  <a:lnTo>
                    <a:pt x="18555" y="2280"/>
                  </a:lnTo>
                  <a:lnTo>
                    <a:pt x="18099" y="1965"/>
                  </a:lnTo>
                  <a:lnTo>
                    <a:pt x="17608" y="1684"/>
                  </a:lnTo>
                  <a:lnTo>
                    <a:pt x="17117" y="1404"/>
                  </a:lnTo>
                  <a:lnTo>
                    <a:pt x="16626" y="1123"/>
                  </a:lnTo>
                  <a:lnTo>
                    <a:pt x="16100" y="912"/>
                  </a:lnTo>
                  <a:lnTo>
                    <a:pt x="15574" y="702"/>
                  </a:lnTo>
                  <a:lnTo>
                    <a:pt x="15047" y="527"/>
                  </a:lnTo>
                  <a:lnTo>
                    <a:pt x="14486" y="351"/>
                  </a:lnTo>
                  <a:lnTo>
                    <a:pt x="13925" y="211"/>
                  </a:lnTo>
                  <a:lnTo>
                    <a:pt x="13364" y="141"/>
                  </a:lnTo>
                  <a:lnTo>
                    <a:pt x="12768" y="36"/>
                  </a:lnTo>
                  <a:lnTo>
                    <a:pt x="12206" y="1"/>
                  </a:lnTo>
                  <a:close/>
                </a:path>
              </a:pathLst>
            </a:custGeom>
            <a:solidFill>
              <a:srgbClr val="E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7" name="Google Shape;3541;p76">
              <a:extLst>
                <a:ext uri="{FF2B5EF4-FFF2-40B4-BE49-F238E27FC236}">
                  <a16:creationId xmlns:a16="http://schemas.microsoft.com/office/drawing/2014/main" id="{849F94D6-7985-A5BE-906F-783E3D80FE21}"/>
                </a:ext>
              </a:extLst>
            </p:cNvPr>
            <p:cNvSpPr/>
            <p:nvPr/>
          </p:nvSpPr>
          <p:spPr>
            <a:xfrm rot="316603">
              <a:off x="6430701" y="2182578"/>
              <a:ext cx="403647" cy="404656"/>
            </a:xfrm>
            <a:custGeom>
              <a:avLst/>
              <a:gdLst/>
              <a:ahLst/>
              <a:cxnLst/>
              <a:rect l="l" t="t" r="r" b="b"/>
              <a:pathLst>
                <a:path w="13995" h="14030" extrusionOk="0">
                  <a:moveTo>
                    <a:pt x="5261" y="0"/>
                  </a:moveTo>
                  <a:lnTo>
                    <a:pt x="5261" y="5261"/>
                  </a:lnTo>
                  <a:lnTo>
                    <a:pt x="0" y="5261"/>
                  </a:lnTo>
                  <a:lnTo>
                    <a:pt x="0" y="8734"/>
                  </a:lnTo>
                  <a:lnTo>
                    <a:pt x="5261" y="8734"/>
                  </a:lnTo>
                  <a:lnTo>
                    <a:pt x="5261" y="14030"/>
                  </a:lnTo>
                  <a:lnTo>
                    <a:pt x="8734" y="14030"/>
                  </a:lnTo>
                  <a:lnTo>
                    <a:pt x="8734" y="8734"/>
                  </a:lnTo>
                  <a:lnTo>
                    <a:pt x="13995" y="8734"/>
                  </a:lnTo>
                  <a:lnTo>
                    <a:pt x="13995" y="5261"/>
                  </a:lnTo>
                  <a:lnTo>
                    <a:pt x="8734" y="5261"/>
                  </a:lnTo>
                  <a:lnTo>
                    <a:pt x="8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8" name="Google Shape;3542;p76">
              <a:extLst>
                <a:ext uri="{FF2B5EF4-FFF2-40B4-BE49-F238E27FC236}">
                  <a16:creationId xmlns:a16="http://schemas.microsoft.com/office/drawing/2014/main" id="{02E1A89F-7205-0AFB-2952-A1E7AFA88722}"/>
                </a:ext>
              </a:extLst>
            </p:cNvPr>
            <p:cNvSpPr/>
            <p:nvPr/>
          </p:nvSpPr>
          <p:spPr>
            <a:xfrm rot="316603">
              <a:off x="6016233" y="3562346"/>
              <a:ext cx="1011641" cy="46580"/>
            </a:xfrm>
            <a:custGeom>
              <a:avLst/>
              <a:gdLst/>
              <a:ahLst/>
              <a:cxnLst/>
              <a:rect l="l" t="t" r="r" b="b"/>
              <a:pathLst>
                <a:path w="35075" h="1615" extrusionOk="0">
                  <a:moveTo>
                    <a:pt x="0" y="1"/>
                  </a:moveTo>
                  <a:lnTo>
                    <a:pt x="0" y="1614"/>
                  </a:lnTo>
                  <a:lnTo>
                    <a:pt x="35074" y="1614"/>
                  </a:lnTo>
                  <a:lnTo>
                    <a:pt x="35074" y="1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9" name="Google Shape;3543;p76">
              <a:extLst>
                <a:ext uri="{FF2B5EF4-FFF2-40B4-BE49-F238E27FC236}">
                  <a16:creationId xmlns:a16="http://schemas.microsoft.com/office/drawing/2014/main" id="{E7B8F4A6-2C17-F868-3791-B7AE5C7666E9}"/>
                </a:ext>
              </a:extLst>
            </p:cNvPr>
            <p:cNvSpPr/>
            <p:nvPr/>
          </p:nvSpPr>
          <p:spPr>
            <a:xfrm rot="316603">
              <a:off x="6004827" y="3686271"/>
              <a:ext cx="1011641" cy="45542"/>
            </a:xfrm>
            <a:custGeom>
              <a:avLst/>
              <a:gdLst/>
              <a:ahLst/>
              <a:cxnLst/>
              <a:rect l="l" t="t" r="r" b="b"/>
              <a:pathLst>
                <a:path w="35075" h="1579" extrusionOk="0">
                  <a:moveTo>
                    <a:pt x="0" y="0"/>
                  </a:moveTo>
                  <a:lnTo>
                    <a:pt x="0" y="1578"/>
                  </a:lnTo>
                  <a:lnTo>
                    <a:pt x="35074" y="1578"/>
                  </a:lnTo>
                  <a:lnTo>
                    <a:pt x="35074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0" name="Google Shape;3544;p76">
              <a:extLst>
                <a:ext uri="{FF2B5EF4-FFF2-40B4-BE49-F238E27FC236}">
                  <a16:creationId xmlns:a16="http://schemas.microsoft.com/office/drawing/2014/main" id="{75353A59-DD60-3618-D3CA-5E9E3D0B3B8D}"/>
                </a:ext>
              </a:extLst>
            </p:cNvPr>
            <p:cNvSpPr/>
            <p:nvPr/>
          </p:nvSpPr>
          <p:spPr>
            <a:xfrm rot="316603">
              <a:off x="5993422" y="3809159"/>
              <a:ext cx="1011641" cy="46551"/>
            </a:xfrm>
            <a:custGeom>
              <a:avLst/>
              <a:gdLst/>
              <a:ahLst/>
              <a:cxnLst/>
              <a:rect l="l" t="t" r="r" b="b"/>
              <a:pathLst>
                <a:path w="35075" h="1613" extrusionOk="0">
                  <a:moveTo>
                    <a:pt x="0" y="0"/>
                  </a:moveTo>
                  <a:lnTo>
                    <a:pt x="0" y="1614"/>
                  </a:lnTo>
                  <a:lnTo>
                    <a:pt x="35074" y="1614"/>
                  </a:lnTo>
                  <a:lnTo>
                    <a:pt x="35074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1" name="Google Shape;3545;p76">
              <a:extLst>
                <a:ext uri="{FF2B5EF4-FFF2-40B4-BE49-F238E27FC236}">
                  <a16:creationId xmlns:a16="http://schemas.microsoft.com/office/drawing/2014/main" id="{3A4FEE4B-11AF-2392-736B-0A2288B35D5D}"/>
                </a:ext>
              </a:extLst>
            </p:cNvPr>
            <p:cNvSpPr/>
            <p:nvPr/>
          </p:nvSpPr>
          <p:spPr>
            <a:xfrm rot="316603">
              <a:off x="5982063" y="3932048"/>
              <a:ext cx="1011641" cy="46551"/>
            </a:xfrm>
            <a:custGeom>
              <a:avLst/>
              <a:gdLst/>
              <a:ahLst/>
              <a:cxnLst/>
              <a:rect l="l" t="t" r="r" b="b"/>
              <a:pathLst>
                <a:path w="35075" h="1613" extrusionOk="0">
                  <a:moveTo>
                    <a:pt x="0" y="0"/>
                  </a:moveTo>
                  <a:lnTo>
                    <a:pt x="0" y="1614"/>
                  </a:lnTo>
                  <a:lnTo>
                    <a:pt x="35074" y="1614"/>
                  </a:lnTo>
                  <a:lnTo>
                    <a:pt x="35074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62" name="Google Shape;3546;p76">
              <a:extLst>
                <a:ext uri="{FF2B5EF4-FFF2-40B4-BE49-F238E27FC236}">
                  <a16:creationId xmlns:a16="http://schemas.microsoft.com/office/drawing/2014/main" id="{5CA5B0A3-DB28-E3CB-2B62-A4C43FDCAB0B}"/>
                </a:ext>
              </a:extLst>
            </p:cNvPr>
            <p:cNvGrpSpPr/>
            <p:nvPr/>
          </p:nvGrpSpPr>
          <p:grpSpPr>
            <a:xfrm>
              <a:off x="5582416" y="1256500"/>
              <a:ext cx="228896" cy="228922"/>
              <a:chOff x="5751103" y="1099325"/>
              <a:chExt cx="228896" cy="228922"/>
            </a:xfrm>
          </p:grpSpPr>
          <p:sp>
            <p:nvSpPr>
              <p:cNvPr id="73" name="Google Shape;3547;p76">
                <a:extLst>
                  <a:ext uri="{FF2B5EF4-FFF2-40B4-BE49-F238E27FC236}">
                    <a16:creationId xmlns:a16="http://schemas.microsoft.com/office/drawing/2014/main" id="{2C9B5B25-CED2-D640-D0AB-0ED279D03D3F}"/>
                  </a:ext>
                </a:extLst>
              </p:cNvPr>
              <p:cNvSpPr/>
              <p:nvPr/>
            </p:nvSpPr>
            <p:spPr>
              <a:xfrm rot="316603">
                <a:off x="5760335" y="1108556"/>
                <a:ext cx="210433" cy="210462"/>
              </a:xfrm>
              <a:custGeom>
                <a:avLst/>
                <a:gdLst/>
                <a:ahLst/>
                <a:cxnLst/>
                <a:rect l="l" t="t" r="r" b="b"/>
                <a:pathLst>
                  <a:path w="7296" h="7297" extrusionOk="0">
                    <a:moveTo>
                      <a:pt x="3648" y="1"/>
                    </a:moveTo>
                    <a:lnTo>
                      <a:pt x="3262" y="36"/>
                    </a:lnTo>
                    <a:lnTo>
                      <a:pt x="2912" y="71"/>
                    </a:lnTo>
                    <a:lnTo>
                      <a:pt x="2561" y="176"/>
                    </a:lnTo>
                    <a:lnTo>
                      <a:pt x="2210" y="282"/>
                    </a:lnTo>
                    <a:lnTo>
                      <a:pt x="1894" y="457"/>
                    </a:lnTo>
                    <a:lnTo>
                      <a:pt x="1614" y="632"/>
                    </a:lnTo>
                    <a:lnTo>
                      <a:pt x="1333" y="843"/>
                    </a:lnTo>
                    <a:lnTo>
                      <a:pt x="1053" y="1088"/>
                    </a:lnTo>
                    <a:lnTo>
                      <a:pt x="842" y="1334"/>
                    </a:lnTo>
                    <a:lnTo>
                      <a:pt x="632" y="1614"/>
                    </a:lnTo>
                    <a:lnTo>
                      <a:pt x="456" y="1895"/>
                    </a:lnTo>
                    <a:lnTo>
                      <a:pt x="281" y="2211"/>
                    </a:lnTo>
                    <a:lnTo>
                      <a:pt x="176" y="2561"/>
                    </a:lnTo>
                    <a:lnTo>
                      <a:pt x="71" y="2912"/>
                    </a:lnTo>
                    <a:lnTo>
                      <a:pt x="36" y="3263"/>
                    </a:lnTo>
                    <a:lnTo>
                      <a:pt x="0" y="3649"/>
                    </a:lnTo>
                    <a:lnTo>
                      <a:pt x="36" y="3999"/>
                    </a:lnTo>
                    <a:lnTo>
                      <a:pt x="71" y="4385"/>
                    </a:lnTo>
                    <a:lnTo>
                      <a:pt x="176" y="4736"/>
                    </a:lnTo>
                    <a:lnTo>
                      <a:pt x="281" y="5052"/>
                    </a:lnTo>
                    <a:lnTo>
                      <a:pt x="456" y="5367"/>
                    </a:lnTo>
                    <a:lnTo>
                      <a:pt x="632" y="5683"/>
                    </a:lnTo>
                    <a:lnTo>
                      <a:pt x="842" y="5964"/>
                    </a:lnTo>
                    <a:lnTo>
                      <a:pt x="1053" y="6209"/>
                    </a:lnTo>
                    <a:lnTo>
                      <a:pt x="1333" y="6455"/>
                    </a:lnTo>
                    <a:lnTo>
                      <a:pt x="1614" y="6665"/>
                    </a:lnTo>
                    <a:lnTo>
                      <a:pt x="1894" y="6840"/>
                    </a:lnTo>
                    <a:lnTo>
                      <a:pt x="2210" y="6981"/>
                    </a:lnTo>
                    <a:lnTo>
                      <a:pt x="2561" y="7121"/>
                    </a:lnTo>
                    <a:lnTo>
                      <a:pt x="2912" y="7191"/>
                    </a:lnTo>
                    <a:lnTo>
                      <a:pt x="3262" y="7261"/>
                    </a:lnTo>
                    <a:lnTo>
                      <a:pt x="3648" y="7296"/>
                    </a:lnTo>
                    <a:lnTo>
                      <a:pt x="3999" y="7261"/>
                    </a:lnTo>
                    <a:lnTo>
                      <a:pt x="4385" y="7191"/>
                    </a:lnTo>
                    <a:lnTo>
                      <a:pt x="4735" y="7121"/>
                    </a:lnTo>
                    <a:lnTo>
                      <a:pt x="5051" y="6981"/>
                    </a:lnTo>
                    <a:lnTo>
                      <a:pt x="5367" y="6840"/>
                    </a:lnTo>
                    <a:lnTo>
                      <a:pt x="5682" y="6665"/>
                    </a:lnTo>
                    <a:lnTo>
                      <a:pt x="5963" y="6455"/>
                    </a:lnTo>
                    <a:lnTo>
                      <a:pt x="6209" y="6209"/>
                    </a:lnTo>
                    <a:lnTo>
                      <a:pt x="6454" y="5964"/>
                    </a:lnTo>
                    <a:lnTo>
                      <a:pt x="6665" y="5683"/>
                    </a:lnTo>
                    <a:lnTo>
                      <a:pt x="6840" y="5367"/>
                    </a:lnTo>
                    <a:lnTo>
                      <a:pt x="6980" y="5052"/>
                    </a:lnTo>
                    <a:lnTo>
                      <a:pt x="7121" y="4736"/>
                    </a:lnTo>
                    <a:lnTo>
                      <a:pt x="7191" y="4385"/>
                    </a:lnTo>
                    <a:lnTo>
                      <a:pt x="7261" y="3999"/>
                    </a:lnTo>
                    <a:lnTo>
                      <a:pt x="7296" y="3649"/>
                    </a:lnTo>
                    <a:lnTo>
                      <a:pt x="7261" y="3263"/>
                    </a:lnTo>
                    <a:lnTo>
                      <a:pt x="7191" y="2912"/>
                    </a:lnTo>
                    <a:lnTo>
                      <a:pt x="7121" y="2561"/>
                    </a:lnTo>
                    <a:lnTo>
                      <a:pt x="6980" y="2211"/>
                    </a:lnTo>
                    <a:lnTo>
                      <a:pt x="6840" y="1895"/>
                    </a:lnTo>
                    <a:lnTo>
                      <a:pt x="6665" y="1614"/>
                    </a:lnTo>
                    <a:lnTo>
                      <a:pt x="6454" y="1334"/>
                    </a:lnTo>
                    <a:lnTo>
                      <a:pt x="6209" y="1088"/>
                    </a:lnTo>
                    <a:lnTo>
                      <a:pt x="5963" y="843"/>
                    </a:lnTo>
                    <a:lnTo>
                      <a:pt x="5682" y="632"/>
                    </a:lnTo>
                    <a:lnTo>
                      <a:pt x="5367" y="457"/>
                    </a:lnTo>
                    <a:lnTo>
                      <a:pt x="5051" y="282"/>
                    </a:lnTo>
                    <a:lnTo>
                      <a:pt x="4735" y="176"/>
                    </a:lnTo>
                    <a:lnTo>
                      <a:pt x="4385" y="71"/>
                    </a:lnTo>
                    <a:lnTo>
                      <a:pt x="3999" y="36"/>
                    </a:lnTo>
                    <a:lnTo>
                      <a:pt x="3648" y="1"/>
                    </a:lnTo>
                    <a:close/>
                  </a:path>
                </a:pathLst>
              </a:custGeom>
              <a:solidFill>
                <a:srgbClr val="E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Tx/>
                  <a:buFont typeface="Arial"/>
                  <a:buNone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74" name="Google Shape;3548;p76">
                <a:extLst>
                  <a:ext uri="{FF2B5EF4-FFF2-40B4-BE49-F238E27FC236}">
                    <a16:creationId xmlns:a16="http://schemas.microsoft.com/office/drawing/2014/main" id="{33CFED5E-CAE9-32D2-925B-83BC77B824D1}"/>
                  </a:ext>
                </a:extLst>
              </p:cNvPr>
              <p:cNvSpPr/>
              <p:nvPr/>
            </p:nvSpPr>
            <p:spPr>
              <a:xfrm rot="316603">
                <a:off x="5785016" y="1208697"/>
                <a:ext cx="159872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5543" h="807" extrusionOk="0">
                    <a:moveTo>
                      <a:pt x="386" y="0"/>
                    </a:moveTo>
                    <a:lnTo>
                      <a:pt x="211" y="35"/>
                    </a:lnTo>
                    <a:lnTo>
                      <a:pt x="106" y="106"/>
                    </a:lnTo>
                    <a:lnTo>
                      <a:pt x="0" y="246"/>
                    </a:lnTo>
                    <a:lnTo>
                      <a:pt x="0" y="386"/>
                    </a:lnTo>
                    <a:lnTo>
                      <a:pt x="0" y="562"/>
                    </a:lnTo>
                    <a:lnTo>
                      <a:pt x="106" y="667"/>
                    </a:lnTo>
                    <a:lnTo>
                      <a:pt x="211" y="772"/>
                    </a:lnTo>
                    <a:lnTo>
                      <a:pt x="386" y="807"/>
                    </a:lnTo>
                    <a:lnTo>
                      <a:pt x="5156" y="807"/>
                    </a:lnTo>
                    <a:lnTo>
                      <a:pt x="5297" y="772"/>
                    </a:lnTo>
                    <a:lnTo>
                      <a:pt x="5437" y="667"/>
                    </a:lnTo>
                    <a:lnTo>
                      <a:pt x="5507" y="562"/>
                    </a:lnTo>
                    <a:lnTo>
                      <a:pt x="5542" y="386"/>
                    </a:lnTo>
                    <a:lnTo>
                      <a:pt x="5507" y="246"/>
                    </a:lnTo>
                    <a:lnTo>
                      <a:pt x="5437" y="106"/>
                    </a:lnTo>
                    <a:lnTo>
                      <a:pt x="5297" y="35"/>
                    </a:lnTo>
                    <a:lnTo>
                      <a:pt x="5156" y="0"/>
                    </a:lnTo>
                    <a:close/>
                  </a:path>
                </a:pathLst>
              </a:custGeom>
              <a:solidFill>
                <a:srgbClr val="FFB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Tx/>
                  <a:buFont typeface="Arial"/>
                  <a:buNone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grpSp>
          <p:nvGrpSpPr>
            <p:cNvPr id="63" name="Google Shape;3549;p76">
              <a:extLst>
                <a:ext uri="{FF2B5EF4-FFF2-40B4-BE49-F238E27FC236}">
                  <a16:creationId xmlns:a16="http://schemas.microsoft.com/office/drawing/2014/main" id="{94E5F17D-E89C-89D9-4E30-A13F541BD15C}"/>
                </a:ext>
              </a:extLst>
            </p:cNvPr>
            <p:cNvGrpSpPr/>
            <p:nvPr/>
          </p:nvGrpSpPr>
          <p:grpSpPr>
            <a:xfrm>
              <a:off x="7896488" y="4273250"/>
              <a:ext cx="181550" cy="181550"/>
              <a:chOff x="7896488" y="4273250"/>
              <a:chExt cx="181550" cy="181550"/>
            </a:xfrm>
          </p:grpSpPr>
          <p:sp>
            <p:nvSpPr>
              <p:cNvPr id="71" name="Google Shape;3550;p76">
                <a:extLst>
                  <a:ext uri="{FF2B5EF4-FFF2-40B4-BE49-F238E27FC236}">
                    <a16:creationId xmlns:a16="http://schemas.microsoft.com/office/drawing/2014/main" id="{B5BC43FC-5EEE-8463-E67C-E25B0E78BFB0}"/>
                  </a:ext>
                </a:extLst>
              </p:cNvPr>
              <p:cNvSpPr/>
              <p:nvPr/>
            </p:nvSpPr>
            <p:spPr>
              <a:xfrm>
                <a:off x="7896488" y="4273250"/>
                <a:ext cx="181550" cy="181550"/>
              </a:xfrm>
              <a:custGeom>
                <a:avLst/>
                <a:gdLst/>
                <a:ahLst/>
                <a:cxnLst/>
                <a:rect l="l" t="t" r="r" b="b"/>
                <a:pathLst>
                  <a:path w="7262" h="7262" extrusionOk="0">
                    <a:moveTo>
                      <a:pt x="3263" y="1"/>
                    </a:moveTo>
                    <a:lnTo>
                      <a:pt x="2912" y="71"/>
                    </a:lnTo>
                    <a:lnTo>
                      <a:pt x="2561" y="141"/>
                    </a:lnTo>
                    <a:lnTo>
                      <a:pt x="2211" y="282"/>
                    </a:lnTo>
                    <a:lnTo>
                      <a:pt x="1895" y="422"/>
                    </a:lnTo>
                    <a:lnTo>
                      <a:pt x="1579" y="597"/>
                    </a:lnTo>
                    <a:lnTo>
                      <a:pt x="1299" y="808"/>
                    </a:lnTo>
                    <a:lnTo>
                      <a:pt x="1053" y="1053"/>
                    </a:lnTo>
                    <a:lnTo>
                      <a:pt x="808" y="1299"/>
                    </a:lnTo>
                    <a:lnTo>
                      <a:pt x="597" y="1579"/>
                    </a:lnTo>
                    <a:lnTo>
                      <a:pt x="422" y="1895"/>
                    </a:lnTo>
                    <a:lnTo>
                      <a:pt x="282" y="2211"/>
                    </a:lnTo>
                    <a:lnTo>
                      <a:pt x="141" y="2526"/>
                    </a:lnTo>
                    <a:lnTo>
                      <a:pt x="71" y="2877"/>
                    </a:lnTo>
                    <a:lnTo>
                      <a:pt x="1" y="3263"/>
                    </a:lnTo>
                    <a:lnTo>
                      <a:pt x="1" y="3614"/>
                    </a:lnTo>
                    <a:lnTo>
                      <a:pt x="1" y="3999"/>
                    </a:lnTo>
                    <a:lnTo>
                      <a:pt x="71" y="4350"/>
                    </a:lnTo>
                    <a:lnTo>
                      <a:pt x="141" y="4701"/>
                    </a:lnTo>
                    <a:lnTo>
                      <a:pt x="282" y="5052"/>
                    </a:lnTo>
                    <a:lnTo>
                      <a:pt x="422" y="5367"/>
                    </a:lnTo>
                    <a:lnTo>
                      <a:pt x="597" y="5648"/>
                    </a:lnTo>
                    <a:lnTo>
                      <a:pt x="808" y="5929"/>
                    </a:lnTo>
                    <a:lnTo>
                      <a:pt x="1053" y="6209"/>
                    </a:lnTo>
                    <a:lnTo>
                      <a:pt x="1299" y="6420"/>
                    </a:lnTo>
                    <a:lnTo>
                      <a:pt x="1579" y="6630"/>
                    </a:lnTo>
                    <a:lnTo>
                      <a:pt x="1895" y="6805"/>
                    </a:lnTo>
                    <a:lnTo>
                      <a:pt x="2211" y="6981"/>
                    </a:lnTo>
                    <a:lnTo>
                      <a:pt x="2561" y="7086"/>
                    </a:lnTo>
                    <a:lnTo>
                      <a:pt x="2912" y="7191"/>
                    </a:lnTo>
                    <a:lnTo>
                      <a:pt x="3263" y="7226"/>
                    </a:lnTo>
                    <a:lnTo>
                      <a:pt x="3614" y="7261"/>
                    </a:lnTo>
                    <a:lnTo>
                      <a:pt x="3999" y="7226"/>
                    </a:lnTo>
                    <a:lnTo>
                      <a:pt x="4350" y="7191"/>
                    </a:lnTo>
                    <a:lnTo>
                      <a:pt x="4701" y="7086"/>
                    </a:lnTo>
                    <a:lnTo>
                      <a:pt x="5052" y="6981"/>
                    </a:lnTo>
                    <a:lnTo>
                      <a:pt x="5367" y="6805"/>
                    </a:lnTo>
                    <a:lnTo>
                      <a:pt x="5648" y="6630"/>
                    </a:lnTo>
                    <a:lnTo>
                      <a:pt x="5928" y="6420"/>
                    </a:lnTo>
                    <a:lnTo>
                      <a:pt x="6209" y="6209"/>
                    </a:lnTo>
                    <a:lnTo>
                      <a:pt x="6420" y="5929"/>
                    </a:lnTo>
                    <a:lnTo>
                      <a:pt x="6630" y="5648"/>
                    </a:lnTo>
                    <a:lnTo>
                      <a:pt x="6840" y="5367"/>
                    </a:lnTo>
                    <a:lnTo>
                      <a:pt x="6981" y="5052"/>
                    </a:lnTo>
                    <a:lnTo>
                      <a:pt x="7086" y="4701"/>
                    </a:lnTo>
                    <a:lnTo>
                      <a:pt x="7191" y="4350"/>
                    </a:lnTo>
                    <a:lnTo>
                      <a:pt x="7261" y="3999"/>
                    </a:lnTo>
                    <a:lnTo>
                      <a:pt x="7261" y="3614"/>
                    </a:lnTo>
                    <a:lnTo>
                      <a:pt x="7261" y="3263"/>
                    </a:lnTo>
                    <a:lnTo>
                      <a:pt x="7191" y="2877"/>
                    </a:lnTo>
                    <a:lnTo>
                      <a:pt x="7086" y="2526"/>
                    </a:lnTo>
                    <a:lnTo>
                      <a:pt x="6981" y="2211"/>
                    </a:lnTo>
                    <a:lnTo>
                      <a:pt x="6840" y="1895"/>
                    </a:lnTo>
                    <a:lnTo>
                      <a:pt x="6630" y="1579"/>
                    </a:lnTo>
                    <a:lnTo>
                      <a:pt x="6420" y="1299"/>
                    </a:lnTo>
                    <a:lnTo>
                      <a:pt x="6209" y="1053"/>
                    </a:lnTo>
                    <a:lnTo>
                      <a:pt x="5928" y="808"/>
                    </a:lnTo>
                    <a:lnTo>
                      <a:pt x="5648" y="597"/>
                    </a:lnTo>
                    <a:lnTo>
                      <a:pt x="5367" y="422"/>
                    </a:lnTo>
                    <a:lnTo>
                      <a:pt x="5052" y="282"/>
                    </a:lnTo>
                    <a:lnTo>
                      <a:pt x="4701" y="141"/>
                    </a:lnTo>
                    <a:lnTo>
                      <a:pt x="4350" y="71"/>
                    </a:lnTo>
                    <a:lnTo>
                      <a:pt x="3999" y="1"/>
                    </a:lnTo>
                    <a:close/>
                  </a:path>
                </a:pathLst>
              </a:custGeom>
              <a:solidFill>
                <a:srgbClr val="E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Tx/>
                  <a:buFont typeface="Arial"/>
                  <a:buNone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72" name="Google Shape;3551;p76">
                <a:extLst>
                  <a:ext uri="{FF2B5EF4-FFF2-40B4-BE49-F238E27FC236}">
                    <a16:creationId xmlns:a16="http://schemas.microsoft.com/office/drawing/2014/main" id="{D962D765-4B67-CB2A-92B6-305C9909196D}"/>
                  </a:ext>
                </a:extLst>
              </p:cNvPr>
              <p:cNvSpPr/>
              <p:nvPr/>
            </p:nvSpPr>
            <p:spPr>
              <a:xfrm>
                <a:off x="7917538" y="4359200"/>
                <a:ext cx="13945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5578" h="806" extrusionOk="0">
                    <a:moveTo>
                      <a:pt x="422" y="0"/>
                    </a:moveTo>
                    <a:lnTo>
                      <a:pt x="246" y="35"/>
                    </a:lnTo>
                    <a:lnTo>
                      <a:pt x="106" y="141"/>
                    </a:lnTo>
                    <a:lnTo>
                      <a:pt x="36" y="246"/>
                    </a:lnTo>
                    <a:lnTo>
                      <a:pt x="1" y="421"/>
                    </a:lnTo>
                    <a:lnTo>
                      <a:pt x="36" y="561"/>
                    </a:lnTo>
                    <a:lnTo>
                      <a:pt x="106" y="702"/>
                    </a:lnTo>
                    <a:lnTo>
                      <a:pt x="246" y="772"/>
                    </a:lnTo>
                    <a:lnTo>
                      <a:pt x="422" y="807"/>
                    </a:lnTo>
                    <a:lnTo>
                      <a:pt x="5157" y="807"/>
                    </a:lnTo>
                    <a:lnTo>
                      <a:pt x="5332" y="772"/>
                    </a:lnTo>
                    <a:lnTo>
                      <a:pt x="5437" y="702"/>
                    </a:lnTo>
                    <a:lnTo>
                      <a:pt x="5542" y="561"/>
                    </a:lnTo>
                    <a:lnTo>
                      <a:pt x="5578" y="421"/>
                    </a:lnTo>
                    <a:lnTo>
                      <a:pt x="5542" y="246"/>
                    </a:lnTo>
                    <a:lnTo>
                      <a:pt x="5437" y="141"/>
                    </a:lnTo>
                    <a:lnTo>
                      <a:pt x="5332" y="35"/>
                    </a:lnTo>
                    <a:lnTo>
                      <a:pt x="5157" y="0"/>
                    </a:lnTo>
                    <a:close/>
                  </a:path>
                </a:pathLst>
              </a:custGeom>
              <a:solidFill>
                <a:srgbClr val="4F0B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Tx/>
                  <a:buFont typeface="Arial"/>
                  <a:buNone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64" name="Google Shape;3552;p76">
              <a:extLst>
                <a:ext uri="{FF2B5EF4-FFF2-40B4-BE49-F238E27FC236}">
                  <a16:creationId xmlns:a16="http://schemas.microsoft.com/office/drawing/2014/main" id="{F2F7B9EC-528E-4650-703B-06FBF3A617F1}"/>
                </a:ext>
              </a:extLst>
            </p:cNvPr>
            <p:cNvSpPr/>
            <p:nvPr/>
          </p:nvSpPr>
          <p:spPr>
            <a:xfrm>
              <a:off x="8096413" y="3156150"/>
              <a:ext cx="518250" cy="1042600"/>
            </a:xfrm>
            <a:custGeom>
              <a:avLst/>
              <a:gdLst/>
              <a:ahLst/>
              <a:cxnLst/>
              <a:rect l="l" t="t" r="r" b="b"/>
              <a:pathLst>
                <a:path w="20730" h="41704" extrusionOk="0">
                  <a:moveTo>
                    <a:pt x="12417" y="0"/>
                  </a:moveTo>
                  <a:lnTo>
                    <a:pt x="1" y="2175"/>
                  </a:lnTo>
                  <a:lnTo>
                    <a:pt x="5508" y="41704"/>
                  </a:lnTo>
                  <a:lnTo>
                    <a:pt x="20730" y="39038"/>
                  </a:lnTo>
                  <a:lnTo>
                    <a:pt x="12417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5" name="Google Shape;3553;p76">
              <a:extLst>
                <a:ext uri="{FF2B5EF4-FFF2-40B4-BE49-F238E27FC236}">
                  <a16:creationId xmlns:a16="http://schemas.microsoft.com/office/drawing/2014/main" id="{4956C99C-9068-5438-2A8E-94C7E3223255}"/>
                </a:ext>
              </a:extLst>
            </p:cNvPr>
            <p:cNvSpPr/>
            <p:nvPr/>
          </p:nvSpPr>
          <p:spPr>
            <a:xfrm>
              <a:off x="8197263" y="3247350"/>
              <a:ext cx="379700" cy="754100"/>
            </a:xfrm>
            <a:custGeom>
              <a:avLst/>
              <a:gdLst/>
              <a:ahLst/>
              <a:cxnLst/>
              <a:rect l="l" t="t" r="r" b="b"/>
              <a:pathLst>
                <a:path w="15188" h="30164" extrusionOk="0">
                  <a:moveTo>
                    <a:pt x="9155" y="0"/>
                  </a:moveTo>
                  <a:lnTo>
                    <a:pt x="0" y="1614"/>
                  </a:lnTo>
                  <a:lnTo>
                    <a:pt x="4560" y="30164"/>
                  </a:lnTo>
                  <a:lnTo>
                    <a:pt x="15188" y="28270"/>
                  </a:lnTo>
                  <a:lnTo>
                    <a:pt x="9155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6" name="Google Shape;3554;p76">
              <a:extLst>
                <a:ext uri="{FF2B5EF4-FFF2-40B4-BE49-F238E27FC236}">
                  <a16:creationId xmlns:a16="http://schemas.microsoft.com/office/drawing/2014/main" id="{34D5CF16-9463-4D30-CFED-E0EB9E3411B9}"/>
                </a:ext>
              </a:extLst>
            </p:cNvPr>
            <p:cNvSpPr/>
            <p:nvPr/>
          </p:nvSpPr>
          <p:spPr>
            <a:xfrm>
              <a:off x="8096413" y="3012350"/>
              <a:ext cx="310450" cy="198175"/>
            </a:xfrm>
            <a:custGeom>
              <a:avLst/>
              <a:gdLst/>
              <a:ahLst/>
              <a:cxnLst/>
              <a:rect l="l" t="t" r="r" b="b"/>
              <a:pathLst>
                <a:path w="12418" h="7927" extrusionOk="0">
                  <a:moveTo>
                    <a:pt x="6981" y="0"/>
                  </a:moveTo>
                  <a:lnTo>
                    <a:pt x="3158" y="667"/>
                  </a:lnTo>
                  <a:lnTo>
                    <a:pt x="1" y="7927"/>
                  </a:lnTo>
                  <a:lnTo>
                    <a:pt x="12417" y="5752"/>
                  </a:lnTo>
                  <a:lnTo>
                    <a:pt x="6981" y="0"/>
                  </a:lnTo>
                  <a:close/>
                </a:path>
              </a:pathLst>
            </a:custGeom>
            <a:solidFill>
              <a:srgbClr val="FFB6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7" name="Google Shape;3555;p76">
              <a:extLst>
                <a:ext uri="{FF2B5EF4-FFF2-40B4-BE49-F238E27FC236}">
                  <a16:creationId xmlns:a16="http://schemas.microsoft.com/office/drawing/2014/main" id="{1CB8D2D1-BFEF-5A45-B159-951ADA0D3B61}"/>
                </a:ext>
              </a:extLst>
            </p:cNvPr>
            <p:cNvSpPr/>
            <p:nvPr/>
          </p:nvSpPr>
          <p:spPr>
            <a:xfrm>
              <a:off x="8175338" y="2883450"/>
              <a:ext cx="95600" cy="145575"/>
            </a:xfrm>
            <a:custGeom>
              <a:avLst/>
              <a:gdLst/>
              <a:ahLst/>
              <a:cxnLst/>
              <a:rect l="l" t="t" r="r" b="b"/>
              <a:pathLst>
                <a:path w="3824" h="5823" extrusionOk="0">
                  <a:moveTo>
                    <a:pt x="948" y="0"/>
                  </a:moveTo>
                  <a:lnTo>
                    <a:pt x="807" y="35"/>
                  </a:lnTo>
                  <a:lnTo>
                    <a:pt x="702" y="106"/>
                  </a:lnTo>
                  <a:lnTo>
                    <a:pt x="492" y="246"/>
                  </a:lnTo>
                  <a:lnTo>
                    <a:pt x="351" y="456"/>
                  </a:lnTo>
                  <a:lnTo>
                    <a:pt x="316" y="561"/>
                  </a:lnTo>
                  <a:lnTo>
                    <a:pt x="316" y="702"/>
                  </a:lnTo>
                  <a:lnTo>
                    <a:pt x="1" y="5823"/>
                  </a:lnTo>
                  <a:lnTo>
                    <a:pt x="1" y="5823"/>
                  </a:lnTo>
                  <a:lnTo>
                    <a:pt x="3824" y="5156"/>
                  </a:lnTo>
                  <a:lnTo>
                    <a:pt x="1789" y="421"/>
                  </a:lnTo>
                  <a:lnTo>
                    <a:pt x="1719" y="316"/>
                  </a:lnTo>
                  <a:lnTo>
                    <a:pt x="1649" y="211"/>
                  </a:lnTo>
                  <a:lnTo>
                    <a:pt x="1439" y="70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8" name="Google Shape;3556;p76">
              <a:extLst>
                <a:ext uri="{FF2B5EF4-FFF2-40B4-BE49-F238E27FC236}">
                  <a16:creationId xmlns:a16="http://schemas.microsoft.com/office/drawing/2014/main" id="{AAAD6430-B8BC-0FF7-7168-08A3A39B679B}"/>
                </a:ext>
              </a:extLst>
            </p:cNvPr>
            <p:cNvSpPr/>
            <p:nvPr/>
          </p:nvSpPr>
          <p:spPr>
            <a:xfrm>
              <a:off x="8221813" y="4043525"/>
              <a:ext cx="392850" cy="155225"/>
            </a:xfrm>
            <a:custGeom>
              <a:avLst/>
              <a:gdLst/>
              <a:ahLst/>
              <a:cxnLst/>
              <a:rect l="l" t="t" r="r" b="b"/>
              <a:pathLst>
                <a:path w="15714" h="6209" extrusionOk="0">
                  <a:moveTo>
                    <a:pt x="14977" y="1"/>
                  </a:moveTo>
                  <a:lnTo>
                    <a:pt x="0" y="2631"/>
                  </a:lnTo>
                  <a:lnTo>
                    <a:pt x="492" y="6209"/>
                  </a:lnTo>
                  <a:lnTo>
                    <a:pt x="15714" y="3543"/>
                  </a:lnTo>
                  <a:lnTo>
                    <a:pt x="14977" y="1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9" name="Google Shape;3557;p76">
              <a:extLst>
                <a:ext uri="{FF2B5EF4-FFF2-40B4-BE49-F238E27FC236}">
                  <a16:creationId xmlns:a16="http://schemas.microsoft.com/office/drawing/2014/main" id="{8321AC21-45C2-286E-A7F0-B26F0C9EEF8F}"/>
                </a:ext>
              </a:extLst>
            </p:cNvPr>
            <p:cNvSpPr/>
            <p:nvPr/>
          </p:nvSpPr>
          <p:spPr>
            <a:xfrm>
              <a:off x="8133238" y="3275400"/>
              <a:ext cx="81575" cy="328850"/>
            </a:xfrm>
            <a:custGeom>
              <a:avLst/>
              <a:gdLst/>
              <a:ahLst/>
              <a:cxnLst/>
              <a:rect l="l" t="t" r="r" b="b"/>
              <a:pathLst>
                <a:path w="3263" h="13154" extrusionOk="0">
                  <a:moveTo>
                    <a:pt x="702" y="0"/>
                  </a:moveTo>
                  <a:lnTo>
                    <a:pt x="562" y="36"/>
                  </a:lnTo>
                  <a:lnTo>
                    <a:pt x="422" y="106"/>
                  </a:lnTo>
                  <a:lnTo>
                    <a:pt x="282" y="176"/>
                  </a:lnTo>
                  <a:lnTo>
                    <a:pt x="176" y="316"/>
                  </a:lnTo>
                  <a:lnTo>
                    <a:pt x="106" y="421"/>
                  </a:lnTo>
                  <a:lnTo>
                    <a:pt x="36" y="597"/>
                  </a:lnTo>
                  <a:lnTo>
                    <a:pt x="1" y="737"/>
                  </a:lnTo>
                  <a:lnTo>
                    <a:pt x="1" y="912"/>
                  </a:lnTo>
                  <a:lnTo>
                    <a:pt x="1685" y="12417"/>
                  </a:lnTo>
                  <a:lnTo>
                    <a:pt x="1720" y="12592"/>
                  </a:lnTo>
                  <a:lnTo>
                    <a:pt x="1790" y="12732"/>
                  </a:lnTo>
                  <a:lnTo>
                    <a:pt x="1895" y="12873"/>
                  </a:lnTo>
                  <a:lnTo>
                    <a:pt x="2000" y="12978"/>
                  </a:lnTo>
                  <a:lnTo>
                    <a:pt x="2141" y="13083"/>
                  </a:lnTo>
                  <a:lnTo>
                    <a:pt x="2281" y="13153"/>
                  </a:lnTo>
                  <a:lnTo>
                    <a:pt x="2596" y="13153"/>
                  </a:lnTo>
                  <a:lnTo>
                    <a:pt x="2772" y="13118"/>
                  </a:lnTo>
                  <a:lnTo>
                    <a:pt x="2912" y="13013"/>
                  </a:lnTo>
                  <a:lnTo>
                    <a:pt x="3017" y="12908"/>
                  </a:lnTo>
                  <a:lnTo>
                    <a:pt x="3123" y="12803"/>
                  </a:lnTo>
                  <a:lnTo>
                    <a:pt x="3193" y="12662"/>
                  </a:lnTo>
                  <a:lnTo>
                    <a:pt x="3263" y="12487"/>
                  </a:lnTo>
                  <a:lnTo>
                    <a:pt x="3263" y="12312"/>
                  </a:lnTo>
                  <a:lnTo>
                    <a:pt x="3263" y="12136"/>
                  </a:lnTo>
                  <a:lnTo>
                    <a:pt x="1509" y="702"/>
                  </a:lnTo>
                  <a:lnTo>
                    <a:pt x="1474" y="562"/>
                  </a:lnTo>
                  <a:lnTo>
                    <a:pt x="1404" y="421"/>
                  </a:lnTo>
                  <a:lnTo>
                    <a:pt x="1334" y="281"/>
                  </a:lnTo>
                  <a:lnTo>
                    <a:pt x="1229" y="176"/>
                  </a:lnTo>
                  <a:lnTo>
                    <a:pt x="1123" y="106"/>
                  </a:lnTo>
                  <a:lnTo>
                    <a:pt x="983" y="3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0" name="Google Shape;3558;p76">
              <a:extLst>
                <a:ext uri="{FF2B5EF4-FFF2-40B4-BE49-F238E27FC236}">
                  <a16:creationId xmlns:a16="http://schemas.microsoft.com/office/drawing/2014/main" id="{B068AE4D-252E-EEDD-7F87-72698E37CFCC}"/>
                </a:ext>
              </a:extLst>
            </p:cNvPr>
            <p:cNvSpPr/>
            <p:nvPr/>
          </p:nvSpPr>
          <p:spPr>
            <a:xfrm>
              <a:off x="8186738" y="3640175"/>
              <a:ext cx="48250" cy="94725"/>
            </a:xfrm>
            <a:custGeom>
              <a:avLst/>
              <a:gdLst/>
              <a:ahLst/>
              <a:cxnLst/>
              <a:rect l="l" t="t" r="r" b="b"/>
              <a:pathLst>
                <a:path w="1929" h="3789" extrusionOk="0">
                  <a:moveTo>
                    <a:pt x="667" y="0"/>
                  </a:moveTo>
                  <a:lnTo>
                    <a:pt x="527" y="35"/>
                  </a:lnTo>
                  <a:lnTo>
                    <a:pt x="386" y="141"/>
                  </a:lnTo>
                  <a:lnTo>
                    <a:pt x="246" y="246"/>
                  </a:lnTo>
                  <a:lnTo>
                    <a:pt x="141" y="386"/>
                  </a:lnTo>
                  <a:lnTo>
                    <a:pt x="71" y="526"/>
                  </a:lnTo>
                  <a:lnTo>
                    <a:pt x="36" y="702"/>
                  </a:lnTo>
                  <a:lnTo>
                    <a:pt x="1" y="877"/>
                  </a:lnTo>
                  <a:lnTo>
                    <a:pt x="1" y="1053"/>
                  </a:lnTo>
                  <a:lnTo>
                    <a:pt x="281" y="2912"/>
                  </a:lnTo>
                  <a:lnTo>
                    <a:pt x="316" y="3122"/>
                  </a:lnTo>
                  <a:lnTo>
                    <a:pt x="386" y="3262"/>
                  </a:lnTo>
                  <a:lnTo>
                    <a:pt x="492" y="3403"/>
                  </a:lnTo>
                  <a:lnTo>
                    <a:pt x="597" y="3543"/>
                  </a:lnTo>
                  <a:lnTo>
                    <a:pt x="702" y="3648"/>
                  </a:lnTo>
                  <a:lnTo>
                    <a:pt x="842" y="3718"/>
                  </a:lnTo>
                  <a:lnTo>
                    <a:pt x="1018" y="3753"/>
                  </a:lnTo>
                  <a:lnTo>
                    <a:pt x="1158" y="3788"/>
                  </a:lnTo>
                  <a:lnTo>
                    <a:pt x="1333" y="3753"/>
                  </a:lnTo>
                  <a:lnTo>
                    <a:pt x="1509" y="3683"/>
                  </a:lnTo>
                  <a:lnTo>
                    <a:pt x="1649" y="3578"/>
                  </a:lnTo>
                  <a:lnTo>
                    <a:pt x="1754" y="3438"/>
                  </a:lnTo>
                  <a:lnTo>
                    <a:pt x="1824" y="3262"/>
                  </a:lnTo>
                  <a:lnTo>
                    <a:pt x="1895" y="3087"/>
                  </a:lnTo>
                  <a:lnTo>
                    <a:pt x="1930" y="2876"/>
                  </a:lnTo>
                  <a:lnTo>
                    <a:pt x="1895" y="2701"/>
                  </a:lnTo>
                  <a:lnTo>
                    <a:pt x="1614" y="772"/>
                  </a:lnTo>
                  <a:lnTo>
                    <a:pt x="1579" y="597"/>
                  </a:lnTo>
                  <a:lnTo>
                    <a:pt x="1509" y="421"/>
                  </a:lnTo>
                  <a:lnTo>
                    <a:pt x="1403" y="281"/>
                  </a:lnTo>
                  <a:lnTo>
                    <a:pt x="1298" y="176"/>
                  </a:lnTo>
                  <a:lnTo>
                    <a:pt x="1158" y="71"/>
                  </a:lnTo>
                  <a:lnTo>
                    <a:pt x="983" y="35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75" name="Google Shape;317;p35">
            <a:extLst>
              <a:ext uri="{FF2B5EF4-FFF2-40B4-BE49-F238E27FC236}">
                <a16:creationId xmlns:a16="http://schemas.microsoft.com/office/drawing/2014/main" id="{6752076B-68A7-562E-26C4-F3A63D6865DD}"/>
              </a:ext>
            </a:extLst>
          </p:cNvPr>
          <p:cNvGrpSpPr/>
          <p:nvPr/>
        </p:nvGrpSpPr>
        <p:grpSpPr>
          <a:xfrm rot="741850">
            <a:off x="2351097" y="3666862"/>
            <a:ext cx="749733" cy="896064"/>
            <a:chOff x="3429550" y="1348000"/>
            <a:chExt cx="1547275" cy="1849375"/>
          </a:xfrm>
        </p:grpSpPr>
        <p:sp>
          <p:nvSpPr>
            <p:cNvPr id="76" name="Google Shape;318;p35">
              <a:extLst>
                <a:ext uri="{FF2B5EF4-FFF2-40B4-BE49-F238E27FC236}">
                  <a16:creationId xmlns:a16="http://schemas.microsoft.com/office/drawing/2014/main" id="{7202553B-12C1-1483-64C5-8D27DF415FB3}"/>
                </a:ext>
              </a:extLst>
            </p:cNvPr>
            <p:cNvSpPr/>
            <p:nvPr/>
          </p:nvSpPr>
          <p:spPr>
            <a:xfrm>
              <a:off x="4015350" y="179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1C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" name="Google Shape;319;p35">
              <a:extLst>
                <a:ext uri="{FF2B5EF4-FFF2-40B4-BE49-F238E27FC236}">
                  <a16:creationId xmlns:a16="http://schemas.microsoft.com/office/drawing/2014/main" id="{053A62DE-4CC2-08E0-DD60-8C5B0E49D7EE}"/>
                </a:ext>
              </a:extLst>
            </p:cNvPr>
            <p:cNvSpPr/>
            <p:nvPr/>
          </p:nvSpPr>
          <p:spPr>
            <a:xfrm>
              <a:off x="4248300" y="2119425"/>
              <a:ext cx="64225" cy="167200"/>
            </a:xfrm>
            <a:custGeom>
              <a:avLst/>
              <a:gdLst/>
              <a:ahLst/>
              <a:cxnLst/>
              <a:rect l="l" t="t" r="r" b="b"/>
              <a:pathLst>
                <a:path w="2569" h="6688" extrusionOk="0">
                  <a:moveTo>
                    <a:pt x="1" y="0"/>
                  </a:moveTo>
                  <a:lnTo>
                    <a:pt x="2201" y="6688"/>
                  </a:lnTo>
                  <a:cubicBezTo>
                    <a:pt x="2569" y="528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E7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" name="Google Shape;320;p35">
              <a:extLst>
                <a:ext uri="{FF2B5EF4-FFF2-40B4-BE49-F238E27FC236}">
                  <a16:creationId xmlns:a16="http://schemas.microsoft.com/office/drawing/2014/main" id="{BD00A368-4358-4D21-FFE4-CB7D58D8E1BE}"/>
                </a:ext>
              </a:extLst>
            </p:cNvPr>
            <p:cNvSpPr/>
            <p:nvPr/>
          </p:nvSpPr>
          <p:spPr>
            <a:xfrm>
              <a:off x="3429550" y="1789800"/>
              <a:ext cx="934800" cy="102375"/>
            </a:xfrm>
            <a:custGeom>
              <a:avLst/>
              <a:gdLst/>
              <a:ahLst/>
              <a:cxnLst/>
              <a:rect l="l" t="t" r="r" b="b"/>
              <a:pathLst>
                <a:path w="37392" h="4095" extrusionOk="0">
                  <a:moveTo>
                    <a:pt x="778" y="1"/>
                  </a:moveTo>
                  <a:cubicBezTo>
                    <a:pt x="344" y="1"/>
                    <a:pt x="0" y="327"/>
                    <a:pt x="0" y="738"/>
                  </a:cubicBezTo>
                  <a:lnTo>
                    <a:pt x="0" y="3357"/>
                  </a:lnTo>
                  <a:cubicBezTo>
                    <a:pt x="0" y="3764"/>
                    <a:pt x="356" y="4095"/>
                    <a:pt x="789" y="4095"/>
                  </a:cubicBezTo>
                  <a:lnTo>
                    <a:pt x="36590" y="4095"/>
                  </a:lnTo>
                  <a:cubicBezTo>
                    <a:pt x="37036" y="4095"/>
                    <a:pt x="37392" y="3752"/>
                    <a:pt x="37366" y="3332"/>
                  </a:cubicBezTo>
                  <a:lnTo>
                    <a:pt x="37264" y="1221"/>
                  </a:lnTo>
                  <a:cubicBezTo>
                    <a:pt x="37239" y="840"/>
                    <a:pt x="36908" y="523"/>
                    <a:pt x="36488" y="523"/>
                  </a:cubicBezTo>
                  <a:lnTo>
                    <a:pt x="802" y="1"/>
                  </a:lnTo>
                  <a:cubicBezTo>
                    <a:pt x="794" y="1"/>
                    <a:pt x="786" y="1"/>
                    <a:pt x="7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" name="Google Shape;321;p35">
              <a:extLst>
                <a:ext uri="{FF2B5EF4-FFF2-40B4-BE49-F238E27FC236}">
                  <a16:creationId xmlns:a16="http://schemas.microsoft.com/office/drawing/2014/main" id="{3E3B3B93-0290-F867-0A44-B446E64AD75F}"/>
                </a:ext>
              </a:extLst>
            </p:cNvPr>
            <p:cNvSpPr/>
            <p:nvPr/>
          </p:nvSpPr>
          <p:spPr>
            <a:xfrm>
              <a:off x="3429550" y="1954450"/>
              <a:ext cx="935100" cy="102700"/>
            </a:xfrm>
            <a:custGeom>
              <a:avLst/>
              <a:gdLst/>
              <a:ahLst/>
              <a:cxnLst/>
              <a:rect l="l" t="t" r="r" b="b"/>
              <a:pathLst>
                <a:path w="37404" h="4108" extrusionOk="0">
                  <a:moveTo>
                    <a:pt x="39" y="1"/>
                  </a:moveTo>
                  <a:cubicBezTo>
                    <a:pt x="14" y="1"/>
                    <a:pt x="0" y="14"/>
                    <a:pt x="0" y="26"/>
                  </a:cubicBezTo>
                  <a:lnTo>
                    <a:pt x="0" y="4082"/>
                  </a:lnTo>
                  <a:cubicBezTo>
                    <a:pt x="0" y="4094"/>
                    <a:pt x="14" y="4108"/>
                    <a:pt x="39" y="4108"/>
                  </a:cubicBezTo>
                  <a:lnTo>
                    <a:pt x="37378" y="4108"/>
                  </a:lnTo>
                  <a:cubicBezTo>
                    <a:pt x="37392" y="4108"/>
                    <a:pt x="37404" y="4094"/>
                    <a:pt x="37404" y="4082"/>
                  </a:cubicBezTo>
                  <a:lnTo>
                    <a:pt x="37404" y="26"/>
                  </a:lnTo>
                  <a:cubicBezTo>
                    <a:pt x="37404" y="14"/>
                    <a:pt x="37392" y="1"/>
                    <a:pt x="373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" name="Google Shape;322;p35">
              <a:extLst>
                <a:ext uri="{FF2B5EF4-FFF2-40B4-BE49-F238E27FC236}">
                  <a16:creationId xmlns:a16="http://schemas.microsoft.com/office/drawing/2014/main" id="{94CEF396-856E-B774-62F8-654C3BB3D2EA}"/>
                </a:ext>
              </a:extLst>
            </p:cNvPr>
            <p:cNvSpPr/>
            <p:nvPr/>
          </p:nvSpPr>
          <p:spPr>
            <a:xfrm>
              <a:off x="4679925" y="1911850"/>
              <a:ext cx="228575" cy="149125"/>
            </a:xfrm>
            <a:custGeom>
              <a:avLst/>
              <a:gdLst/>
              <a:ahLst/>
              <a:cxnLst/>
              <a:rect l="l" t="t" r="r" b="b"/>
              <a:pathLst>
                <a:path w="9143" h="5965" extrusionOk="0">
                  <a:moveTo>
                    <a:pt x="8061" y="1"/>
                  </a:moveTo>
                  <a:lnTo>
                    <a:pt x="1" y="3472"/>
                  </a:lnTo>
                  <a:lnTo>
                    <a:pt x="1069" y="5964"/>
                  </a:lnTo>
                  <a:lnTo>
                    <a:pt x="9142" y="2481"/>
                  </a:lnTo>
                  <a:lnTo>
                    <a:pt x="8061" y="1"/>
                  </a:lnTo>
                  <a:close/>
                </a:path>
              </a:pathLst>
            </a:custGeom>
            <a:solidFill>
              <a:srgbClr val="E94A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" name="Google Shape;323;p35">
              <a:extLst>
                <a:ext uri="{FF2B5EF4-FFF2-40B4-BE49-F238E27FC236}">
                  <a16:creationId xmlns:a16="http://schemas.microsoft.com/office/drawing/2014/main" id="{BB9F39DB-B6D3-5860-FA1E-F0CF842C9252}"/>
                </a:ext>
              </a:extLst>
            </p:cNvPr>
            <p:cNvSpPr/>
            <p:nvPr/>
          </p:nvSpPr>
          <p:spPr>
            <a:xfrm>
              <a:off x="4750825" y="2046950"/>
              <a:ext cx="226000" cy="91875"/>
            </a:xfrm>
            <a:custGeom>
              <a:avLst/>
              <a:gdLst/>
              <a:ahLst/>
              <a:cxnLst/>
              <a:rect l="l" t="t" r="r" b="b"/>
              <a:pathLst>
                <a:path w="9040" h="3675" extrusionOk="0">
                  <a:moveTo>
                    <a:pt x="8734" y="1"/>
                  </a:moveTo>
                  <a:lnTo>
                    <a:pt x="0" y="979"/>
                  </a:lnTo>
                  <a:lnTo>
                    <a:pt x="305" y="3674"/>
                  </a:lnTo>
                  <a:lnTo>
                    <a:pt x="9039" y="2696"/>
                  </a:lnTo>
                  <a:lnTo>
                    <a:pt x="8734" y="1"/>
                  </a:lnTo>
                  <a:close/>
                </a:path>
              </a:pathLst>
            </a:custGeom>
            <a:solidFill>
              <a:srgbClr val="E94A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" name="Google Shape;324;p35">
              <a:extLst>
                <a:ext uri="{FF2B5EF4-FFF2-40B4-BE49-F238E27FC236}">
                  <a16:creationId xmlns:a16="http://schemas.microsoft.com/office/drawing/2014/main" id="{B3C82CAF-7417-3E83-B849-090AB1FD8012}"/>
                </a:ext>
              </a:extLst>
            </p:cNvPr>
            <p:cNvSpPr/>
            <p:nvPr/>
          </p:nvSpPr>
          <p:spPr>
            <a:xfrm>
              <a:off x="4095750" y="2894000"/>
              <a:ext cx="174825" cy="303375"/>
            </a:xfrm>
            <a:custGeom>
              <a:avLst/>
              <a:gdLst/>
              <a:ahLst/>
              <a:cxnLst/>
              <a:rect l="l" t="t" r="r" b="b"/>
              <a:pathLst>
                <a:path w="6993" h="12135" extrusionOk="0">
                  <a:moveTo>
                    <a:pt x="0" y="0"/>
                  </a:moveTo>
                  <a:lnTo>
                    <a:pt x="0" y="11264"/>
                  </a:lnTo>
                  <a:cubicBezTo>
                    <a:pt x="0" y="11264"/>
                    <a:pt x="1328" y="12134"/>
                    <a:pt x="3400" y="12134"/>
                  </a:cubicBezTo>
                  <a:cubicBezTo>
                    <a:pt x="4436" y="12134"/>
                    <a:pt x="5658" y="11917"/>
                    <a:pt x="6993" y="11264"/>
                  </a:cubicBezTo>
                  <a:lnTo>
                    <a:pt x="69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" name="Google Shape;325;p35">
              <a:extLst>
                <a:ext uri="{FF2B5EF4-FFF2-40B4-BE49-F238E27FC236}">
                  <a16:creationId xmlns:a16="http://schemas.microsoft.com/office/drawing/2014/main" id="{8550DBFE-B6EE-B5E8-7F86-E32165B5309F}"/>
                </a:ext>
              </a:extLst>
            </p:cNvPr>
            <p:cNvSpPr/>
            <p:nvPr/>
          </p:nvSpPr>
          <p:spPr>
            <a:xfrm>
              <a:off x="4403100" y="2894000"/>
              <a:ext cx="174850" cy="303375"/>
            </a:xfrm>
            <a:custGeom>
              <a:avLst/>
              <a:gdLst/>
              <a:ahLst/>
              <a:cxnLst/>
              <a:rect l="l" t="t" r="r" b="b"/>
              <a:pathLst>
                <a:path w="6994" h="12135" extrusionOk="0">
                  <a:moveTo>
                    <a:pt x="1" y="0"/>
                  </a:moveTo>
                  <a:lnTo>
                    <a:pt x="1" y="11264"/>
                  </a:lnTo>
                  <a:cubicBezTo>
                    <a:pt x="1" y="11264"/>
                    <a:pt x="1328" y="12134"/>
                    <a:pt x="3400" y="12134"/>
                  </a:cubicBezTo>
                  <a:cubicBezTo>
                    <a:pt x="4436" y="12134"/>
                    <a:pt x="5658" y="11917"/>
                    <a:pt x="6993" y="11264"/>
                  </a:cubicBezTo>
                  <a:lnTo>
                    <a:pt x="699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" name="Google Shape;326;p35">
              <a:extLst>
                <a:ext uri="{FF2B5EF4-FFF2-40B4-BE49-F238E27FC236}">
                  <a16:creationId xmlns:a16="http://schemas.microsoft.com/office/drawing/2014/main" id="{8847F8D9-B4A7-747A-F4B4-6FE2E8BFEB11}"/>
                </a:ext>
              </a:extLst>
            </p:cNvPr>
            <p:cNvSpPr/>
            <p:nvPr/>
          </p:nvSpPr>
          <p:spPr>
            <a:xfrm>
              <a:off x="3693675" y="1772350"/>
              <a:ext cx="347125" cy="366475"/>
            </a:xfrm>
            <a:custGeom>
              <a:avLst/>
              <a:gdLst/>
              <a:ahLst/>
              <a:cxnLst/>
              <a:rect l="l" t="t" r="r" b="b"/>
              <a:pathLst>
                <a:path w="13885" h="14659" extrusionOk="0">
                  <a:moveTo>
                    <a:pt x="13884" y="0"/>
                  </a:moveTo>
                  <a:lnTo>
                    <a:pt x="13884" y="0"/>
                  </a:lnTo>
                  <a:cubicBezTo>
                    <a:pt x="815" y="458"/>
                    <a:pt x="1" y="11976"/>
                    <a:pt x="191" y="14658"/>
                  </a:cubicBezTo>
                  <a:cubicBezTo>
                    <a:pt x="2632" y="11570"/>
                    <a:pt x="7641" y="9522"/>
                    <a:pt x="13884" y="7844"/>
                  </a:cubicBezTo>
                  <a:cubicBezTo>
                    <a:pt x="13757" y="5874"/>
                    <a:pt x="13591" y="2148"/>
                    <a:pt x="138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" name="Google Shape;327;p35">
              <a:extLst>
                <a:ext uri="{FF2B5EF4-FFF2-40B4-BE49-F238E27FC236}">
                  <a16:creationId xmlns:a16="http://schemas.microsoft.com/office/drawing/2014/main" id="{314B5491-6ED8-D442-937C-6620E53450AD}"/>
                </a:ext>
              </a:extLst>
            </p:cNvPr>
            <p:cNvSpPr/>
            <p:nvPr/>
          </p:nvSpPr>
          <p:spPr>
            <a:xfrm>
              <a:off x="3588475" y="1957000"/>
              <a:ext cx="1096575" cy="1113025"/>
            </a:xfrm>
            <a:custGeom>
              <a:avLst/>
              <a:gdLst/>
              <a:ahLst/>
              <a:cxnLst/>
              <a:rect l="l" t="t" r="r" b="b"/>
              <a:pathLst>
                <a:path w="43863" h="44521" extrusionOk="0">
                  <a:moveTo>
                    <a:pt x="22338" y="0"/>
                  </a:moveTo>
                  <a:cubicBezTo>
                    <a:pt x="20813" y="0"/>
                    <a:pt x="19389" y="64"/>
                    <a:pt x="18067" y="191"/>
                  </a:cubicBezTo>
                  <a:cubicBezTo>
                    <a:pt x="17355" y="242"/>
                    <a:pt x="16643" y="319"/>
                    <a:pt x="15982" y="407"/>
                  </a:cubicBezTo>
                  <a:cubicBezTo>
                    <a:pt x="10832" y="1183"/>
                    <a:pt x="7336" y="2861"/>
                    <a:pt x="5086" y="5111"/>
                  </a:cubicBezTo>
                  <a:lnTo>
                    <a:pt x="4972" y="5226"/>
                  </a:lnTo>
                  <a:cubicBezTo>
                    <a:pt x="4768" y="5430"/>
                    <a:pt x="4577" y="5645"/>
                    <a:pt x="4399" y="5862"/>
                  </a:cubicBezTo>
                  <a:cubicBezTo>
                    <a:pt x="0" y="11061"/>
                    <a:pt x="1590" y="18689"/>
                    <a:pt x="4984" y="24309"/>
                  </a:cubicBezTo>
                  <a:cubicBezTo>
                    <a:pt x="7514" y="28479"/>
                    <a:pt x="12905" y="33043"/>
                    <a:pt x="18677" y="36768"/>
                  </a:cubicBezTo>
                  <a:cubicBezTo>
                    <a:pt x="25548" y="41235"/>
                    <a:pt x="32952" y="44520"/>
                    <a:pt x="36639" y="44520"/>
                  </a:cubicBezTo>
                  <a:cubicBezTo>
                    <a:pt x="36814" y="44520"/>
                    <a:pt x="36980" y="44513"/>
                    <a:pt x="37137" y="44498"/>
                  </a:cubicBezTo>
                  <a:cubicBezTo>
                    <a:pt x="39641" y="44295"/>
                    <a:pt x="41955" y="42096"/>
                    <a:pt x="43862" y="38510"/>
                  </a:cubicBezTo>
                  <a:cubicBezTo>
                    <a:pt x="43862" y="38510"/>
                    <a:pt x="40633" y="35662"/>
                    <a:pt x="37188" y="31327"/>
                  </a:cubicBezTo>
                  <a:cubicBezTo>
                    <a:pt x="33844" y="27157"/>
                    <a:pt x="30284" y="21576"/>
                    <a:pt x="29165" y="15791"/>
                  </a:cubicBezTo>
                  <a:cubicBezTo>
                    <a:pt x="26890" y="4031"/>
                    <a:pt x="22338" y="0"/>
                    <a:pt x="22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" name="Google Shape;328;p35">
              <a:extLst>
                <a:ext uri="{FF2B5EF4-FFF2-40B4-BE49-F238E27FC236}">
                  <a16:creationId xmlns:a16="http://schemas.microsoft.com/office/drawing/2014/main" id="{6978A5A1-6002-9804-9299-EA70005B0070}"/>
                </a:ext>
              </a:extLst>
            </p:cNvPr>
            <p:cNvSpPr/>
            <p:nvPr/>
          </p:nvSpPr>
          <p:spPr>
            <a:xfrm>
              <a:off x="4146925" y="1789475"/>
              <a:ext cx="688125" cy="1130300"/>
            </a:xfrm>
            <a:custGeom>
              <a:avLst/>
              <a:gdLst/>
              <a:ahLst/>
              <a:cxnLst/>
              <a:rect l="l" t="t" r="r" b="b"/>
              <a:pathLst>
                <a:path w="27525" h="45212" extrusionOk="0">
                  <a:moveTo>
                    <a:pt x="12221" y="0"/>
                  </a:moveTo>
                  <a:cubicBezTo>
                    <a:pt x="11944" y="0"/>
                    <a:pt x="11668" y="5"/>
                    <a:pt x="11392" y="14"/>
                  </a:cubicBezTo>
                  <a:cubicBezTo>
                    <a:pt x="8022" y="129"/>
                    <a:pt x="5340" y="1553"/>
                    <a:pt x="3420" y="3065"/>
                  </a:cubicBezTo>
                  <a:lnTo>
                    <a:pt x="3420" y="3078"/>
                  </a:lnTo>
                  <a:cubicBezTo>
                    <a:pt x="3394" y="3104"/>
                    <a:pt x="3382" y="3116"/>
                    <a:pt x="3369" y="3116"/>
                  </a:cubicBezTo>
                  <a:lnTo>
                    <a:pt x="3369" y="3155"/>
                  </a:lnTo>
                  <a:cubicBezTo>
                    <a:pt x="1157" y="4871"/>
                    <a:pt x="0" y="6701"/>
                    <a:pt x="0" y="6701"/>
                  </a:cubicBezTo>
                  <a:cubicBezTo>
                    <a:pt x="0" y="6701"/>
                    <a:pt x="4552" y="10732"/>
                    <a:pt x="6827" y="22492"/>
                  </a:cubicBezTo>
                  <a:cubicBezTo>
                    <a:pt x="7946" y="28277"/>
                    <a:pt x="11506" y="33858"/>
                    <a:pt x="14850" y="38028"/>
                  </a:cubicBezTo>
                  <a:cubicBezTo>
                    <a:pt x="18295" y="42363"/>
                    <a:pt x="21524" y="45211"/>
                    <a:pt x="21524" y="45211"/>
                  </a:cubicBezTo>
                  <a:cubicBezTo>
                    <a:pt x="24461" y="39858"/>
                    <a:pt x="26546" y="31430"/>
                    <a:pt x="27321" y="21907"/>
                  </a:cubicBezTo>
                  <a:cubicBezTo>
                    <a:pt x="27525" y="19211"/>
                    <a:pt x="27525" y="16847"/>
                    <a:pt x="27321" y="14762"/>
                  </a:cubicBezTo>
                  <a:cubicBezTo>
                    <a:pt x="26220" y="3087"/>
                    <a:pt x="19312" y="0"/>
                    <a:pt x="12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" name="Google Shape;329;p35">
              <a:extLst>
                <a:ext uri="{FF2B5EF4-FFF2-40B4-BE49-F238E27FC236}">
                  <a16:creationId xmlns:a16="http://schemas.microsoft.com/office/drawing/2014/main" id="{193D0550-FB8D-1E51-C33D-5030E7955373}"/>
                </a:ext>
              </a:extLst>
            </p:cNvPr>
            <p:cNvSpPr/>
            <p:nvPr/>
          </p:nvSpPr>
          <p:spPr>
            <a:xfrm>
              <a:off x="3988000" y="1348000"/>
              <a:ext cx="547650" cy="619525"/>
            </a:xfrm>
            <a:custGeom>
              <a:avLst/>
              <a:gdLst/>
              <a:ahLst/>
              <a:cxnLst/>
              <a:rect l="l" t="t" r="r" b="b"/>
              <a:pathLst>
                <a:path w="21906" h="24781" extrusionOk="0">
                  <a:moveTo>
                    <a:pt x="9688" y="1"/>
                  </a:moveTo>
                  <a:lnTo>
                    <a:pt x="6713" y="1286"/>
                  </a:lnTo>
                  <a:lnTo>
                    <a:pt x="7476" y="2506"/>
                  </a:lnTo>
                  <a:cubicBezTo>
                    <a:pt x="8200" y="3688"/>
                    <a:pt x="8824" y="7553"/>
                    <a:pt x="8862" y="7833"/>
                  </a:cubicBezTo>
                  <a:cubicBezTo>
                    <a:pt x="8150" y="8341"/>
                    <a:pt x="7463" y="8888"/>
                    <a:pt x="6802" y="9473"/>
                  </a:cubicBezTo>
                  <a:lnTo>
                    <a:pt x="6802" y="9460"/>
                  </a:lnTo>
                  <a:cubicBezTo>
                    <a:pt x="6853" y="7171"/>
                    <a:pt x="5124" y="4083"/>
                    <a:pt x="5124" y="4083"/>
                  </a:cubicBezTo>
                  <a:lnTo>
                    <a:pt x="2696" y="5493"/>
                  </a:lnTo>
                  <a:cubicBezTo>
                    <a:pt x="4094" y="7846"/>
                    <a:pt x="3700" y="13045"/>
                    <a:pt x="3700" y="13045"/>
                  </a:cubicBezTo>
                  <a:lnTo>
                    <a:pt x="3713" y="13045"/>
                  </a:lnTo>
                  <a:cubicBezTo>
                    <a:pt x="2416" y="15016"/>
                    <a:pt x="1411" y="17393"/>
                    <a:pt x="776" y="19797"/>
                  </a:cubicBezTo>
                  <a:cubicBezTo>
                    <a:pt x="343" y="21475"/>
                    <a:pt x="77" y="23191"/>
                    <a:pt x="1" y="24780"/>
                  </a:cubicBezTo>
                  <a:cubicBezTo>
                    <a:pt x="1894" y="24501"/>
                    <a:pt x="3993" y="24360"/>
                    <a:pt x="6357" y="24360"/>
                  </a:cubicBezTo>
                  <a:cubicBezTo>
                    <a:pt x="6357" y="24360"/>
                    <a:pt x="7514" y="22530"/>
                    <a:pt x="9714" y="20800"/>
                  </a:cubicBezTo>
                  <a:lnTo>
                    <a:pt x="9714" y="20775"/>
                  </a:lnTo>
                  <a:cubicBezTo>
                    <a:pt x="9943" y="19834"/>
                    <a:pt x="10324" y="18932"/>
                    <a:pt x="10807" y="18068"/>
                  </a:cubicBezTo>
                  <a:cubicBezTo>
                    <a:pt x="12082" y="18705"/>
                    <a:pt x="16292" y="20680"/>
                    <a:pt x="19083" y="20680"/>
                  </a:cubicBezTo>
                  <a:cubicBezTo>
                    <a:pt x="20746" y="20680"/>
                    <a:pt x="21905" y="19979"/>
                    <a:pt x="21639" y="17876"/>
                  </a:cubicBezTo>
                  <a:cubicBezTo>
                    <a:pt x="20990" y="12715"/>
                    <a:pt x="19617" y="10604"/>
                    <a:pt x="19147" y="10007"/>
                  </a:cubicBezTo>
                  <a:cubicBezTo>
                    <a:pt x="19147" y="9994"/>
                    <a:pt x="19160" y="9994"/>
                    <a:pt x="19160" y="9994"/>
                  </a:cubicBezTo>
                  <a:lnTo>
                    <a:pt x="16325" y="4578"/>
                  </a:lnTo>
                  <a:cubicBezTo>
                    <a:pt x="15588" y="3167"/>
                    <a:pt x="16732" y="1108"/>
                    <a:pt x="16732" y="1108"/>
                  </a:cubicBezTo>
                  <a:lnTo>
                    <a:pt x="14316" y="497"/>
                  </a:lnTo>
                  <a:cubicBezTo>
                    <a:pt x="12663" y="1908"/>
                    <a:pt x="13680" y="5341"/>
                    <a:pt x="13680" y="5341"/>
                  </a:cubicBezTo>
                  <a:lnTo>
                    <a:pt x="13693" y="5341"/>
                  </a:lnTo>
                  <a:cubicBezTo>
                    <a:pt x="13082" y="5557"/>
                    <a:pt x="12485" y="5812"/>
                    <a:pt x="11901" y="6091"/>
                  </a:cubicBezTo>
                  <a:cubicBezTo>
                    <a:pt x="12129" y="3243"/>
                    <a:pt x="9688" y="1"/>
                    <a:pt x="9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" name="Google Shape;330;p35">
              <a:extLst>
                <a:ext uri="{FF2B5EF4-FFF2-40B4-BE49-F238E27FC236}">
                  <a16:creationId xmlns:a16="http://schemas.microsoft.com/office/drawing/2014/main" id="{0FC24D3B-90DC-8751-DDA1-D0B194DF8F00}"/>
                </a:ext>
              </a:extLst>
            </p:cNvPr>
            <p:cNvSpPr/>
            <p:nvPr/>
          </p:nvSpPr>
          <p:spPr>
            <a:xfrm>
              <a:off x="4138025" y="1803175"/>
              <a:ext cx="82975" cy="97725"/>
            </a:xfrm>
            <a:custGeom>
              <a:avLst/>
              <a:gdLst/>
              <a:ahLst/>
              <a:cxnLst/>
              <a:rect l="l" t="t" r="r" b="b"/>
              <a:pathLst>
                <a:path w="3319" h="3909" extrusionOk="0">
                  <a:moveTo>
                    <a:pt x="2576" y="0"/>
                  </a:moveTo>
                  <a:cubicBezTo>
                    <a:pt x="2383" y="0"/>
                    <a:pt x="2183" y="70"/>
                    <a:pt x="2021" y="178"/>
                  </a:cubicBezTo>
                  <a:cubicBezTo>
                    <a:pt x="1793" y="330"/>
                    <a:pt x="1628" y="559"/>
                    <a:pt x="1450" y="776"/>
                  </a:cubicBezTo>
                  <a:cubicBezTo>
                    <a:pt x="1182" y="1132"/>
                    <a:pt x="916" y="1475"/>
                    <a:pt x="648" y="1831"/>
                  </a:cubicBezTo>
                  <a:cubicBezTo>
                    <a:pt x="356" y="2212"/>
                    <a:pt x="13" y="2644"/>
                    <a:pt x="0" y="3141"/>
                  </a:cubicBezTo>
                  <a:cubicBezTo>
                    <a:pt x="0" y="3458"/>
                    <a:pt x="140" y="3776"/>
                    <a:pt x="458" y="3878"/>
                  </a:cubicBezTo>
                  <a:cubicBezTo>
                    <a:pt x="524" y="3899"/>
                    <a:pt x="589" y="3908"/>
                    <a:pt x="652" y="3908"/>
                  </a:cubicBezTo>
                  <a:cubicBezTo>
                    <a:pt x="934" y="3908"/>
                    <a:pt x="1196" y="3726"/>
                    <a:pt x="1424" y="3560"/>
                  </a:cubicBezTo>
                  <a:cubicBezTo>
                    <a:pt x="2072" y="3102"/>
                    <a:pt x="2632" y="2492"/>
                    <a:pt x="3013" y="1805"/>
                  </a:cubicBezTo>
                  <a:cubicBezTo>
                    <a:pt x="3179" y="1500"/>
                    <a:pt x="3318" y="1183"/>
                    <a:pt x="3318" y="852"/>
                  </a:cubicBezTo>
                  <a:cubicBezTo>
                    <a:pt x="3318" y="508"/>
                    <a:pt x="3128" y="152"/>
                    <a:pt x="2810" y="39"/>
                  </a:cubicBezTo>
                  <a:cubicBezTo>
                    <a:pt x="2735" y="12"/>
                    <a:pt x="2656" y="0"/>
                    <a:pt x="2576" y="0"/>
                  </a:cubicBezTo>
                  <a:close/>
                </a:path>
              </a:pathLst>
            </a:custGeom>
            <a:solidFill>
              <a:srgbClr val="E3F1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" name="Google Shape;331;p35">
              <a:extLst>
                <a:ext uri="{FF2B5EF4-FFF2-40B4-BE49-F238E27FC236}">
                  <a16:creationId xmlns:a16="http://schemas.microsoft.com/office/drawing/2014/main" id="{B00F61CA-B43D-92DB-D894-EBCB083FB5BC}"/>
                </a:ext>
              </a:extLst>
            </p:cNvPr>
            <p:cNvSpPr/>
            <p:nvPr/>
          </p:nvSpPr>
          <p:spPr>
            <a:xfrm>
              <a:off x="4146925" y="1686200"/>
              <a:ext cx="653500" cy="600425"/>
            </a:xfrm>
            <a:custGeom>
              <a:avLst/>
              <a:gdLst/>
              <a:ahLst/>
              <a:cxnLst/>
              <a:rect l="l" t="t" r="r" b="b"/>
              <a:pathLst>
                <a:path w="26140" h="24017" extrusionOk="0">
                  <a:moveTo>
                    <a:pt x="21524" y="0"/>
                  </a:moveTo>
                  <a:cubicBezTo>
                    <a:pt x="21524" y="0"/>
                    <a:pt x="14234" y="8263"/>
                    <a:pt x="9054" y="8263"/>
                  </a:cubicBezTo>
                  <a:cubicBezTo>
                    <a:pt x="8677" y="8263"/>
                    <a:pt x="8310" y="8219"/>
                    <a:pt x="7959" y="8125"/>
                  </a:cubicBezTo>
                  <a:cubicBezTo>
                    <a:pt x="2797" y="6738"/>
                    <a:pt x="2391" y="4908"/>
                    <a:pt x="2391" y="4908"/>
                  </a:cubicBezTo>
                  <a:lnTo>
                    <a:pt x="0" y="7743"/>
                  </a:lnTo>
                  <a:cubicBezTo>
                    <a:pt x="0" y="7743"/>
                    <a:pt x="3216" y="10769"/>
                    <a:pt x="4272" y="13324"/>
                  </a:cubicBezTo>
                  <a:cubicBezTo>
                    <a:pt x="5315" y="15867"/>
                    <a:pt x="4056" y="17329"/>
                    <a:pt x="4056" y="17329"/>
                  </a:cubicBezTo>
                  <a:lnTo>
                    <a:pt x="6256" y="24017"/>
                  </a:lnTo>
                  <a:cubicBezTo>
                    <a:pt x="6256" y="24017"/>
                    <a:pt x="12485" y="8582"/>
                    <a:pt x="25084" y="6396"/>
                  </a:cubicBezTo>
                  <a:cubicBezTo>
                    <a:pt x="25835" y="6269"/>
                    <a:pt x="26140" y="5353"/>
                    <a:pt x="25643" y="4781"/>
                  </a:cubicBezTo>
                  <a:lnTo>
                    <a:pt x="21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" name="Google Shape;332;p35">
              <a:extLst>
                <a:ext uri="{FF2B5EF4-FFF2-40B4-BE49-F238E27FC236}">
                  <a16:creationId xmlns:a16="http://schemas.microsoft.com/office/drawing/2014/main" id="{10E00ADE-9515-4C75-97E5-457C6C7F071D}"/>
                </a:ext>
              </a:extLst>
            </p:cNvPr>
            <p:cNvSpPr/>
            <p:nvPr/>
          </p:nvSpPr>
          <p:spPr>
            <a:xfrm>
              <a:off x="3604350" y="1861000"/>
              <a:ext cx="331550" cy="106825"/>
            </a:xfrm>
            <a:custGeom>
              <a:avLst/>
              <a:gdLst/>
              <a:ahLst/>
              <a:cxnLst/>
              <a:rect l="l" t="t" r="r" b="b"/>
              <a:pathLst>
                <a:path w="13262" h="4273" extrusionOk="0">
                  <a:moveTo>
                    <a:pt x="26" y="1"/>
                  </a:moveTo>
                  <a:cubicBezTo>
                    <a:pt x="14" y="1"/>
                    <a:pt x="1" y="14"/>
                    <a:pt x="1" y="14"/>
                  </a:cubicBezTo>
                  <a:lnTo>
                    <a:pt x="1" y="4260"/>
                  </a:lnTo>
                  <a:cubicBezTo>
                    <a:pt x="1" y="4260"/>
                    <a:pt x="14" y="4273"/>
                    <a:pt x="26" y="4273"/>
                  </a:cubicBezTo>
                  <a:lnTo>
                    <a:pt x="13236" y="4273"/>
                  </a:lnTo>
                  <a:cubicBezTo>
                    <a:pt x="13248" y="4273"/>
                    <a:pt x="13262" y="4260"/>
                    <a:pt x="13262" y="4260"/>
                  </a:cubicBezTo>
                  <a:lnTo>
                    <a:pt x="13262" y="14"/>
                  </a:lnTo>
                  <a:cubicBezTo>
                    <a:pt x="13262" y="14"/>
                    <a:pt x="13248" y="1"/>
                    <a:pt x="13236" y="1"/>
                  </a:cubicBezTo>
                  <a:close/>
                </a:path>
              </a:pathLst>
            </a:custGeom>
            <a:solidFill>
              <a:srgbClr val="025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" name="Google Shape;333;p35">
              <a:extLst>
                <a:ext uri="{FF2B5EF4-FFF2-40B4-BE49-F238E27FC236}">
                  <a16:creationId xmlns:a16="http://schemas.microsoft.com/office/drawing/2014/main" id="{25E837A0-BCF3-801C-F355-434D21D4EAEC}"/>
                </a:ext>
              </a:extLst>
            </p:cNvPr>
            <p:cNvSpPr/>
            <p:nvPr/>
          </p:nvSpPr>
          <p:spPr>
            <a:xfrm>
              <a:off x="3658725" y="1485325"/>
              <a:ext cx="301650" cy="712700"/>
            </a:xfrm>
            <a:custGeom>
              <a:avLst/>
              <a:gdLst/>
              <a:ahLst/>
              <a:cxnLst/>
              <a:rect l="l" t="t" r="r" b="b"/>
              <a:pathLst>
                <a:path w="12066" h="28508" extrusionOk="0">
                  <a:moveTo>
                    <a:pt x="10298" y="0"/>
                  </a:moveTo>
                  <a:lnTo>
                    <a:pt x="4132" y="1387"/>
                  </a:lnTo>
                  <a:lnTo>
                    <a:pt x="5073" y="7616"/>
                  </a:lnTo>
                  <a:cubicBezTo>
                    <a:pt x="6013" y="13858"/>
                    <a:pt x="0" y="27233"/>
                    <a:pt x="0" y="27233"/>
                  </a:cubicBezTo>
                  <a:lnTo>
                    <a:pt x="77" y="27131"/>
                  </a:lnTo>
                  <a:cubicBezTo>
                    <a:pt x="2354" y="28065"/>
                    <a:pt x="4020" y="28507"/>
                    <a:pt x="5279" y="28507"/>
                  </a:cubicBezTo>
                  <a:cubicBezTo>
                    <a:pt x="8428" y="28507"/>
                    <a:pt x="9036" y="25739"/>
                    <a:pt x="10298" y="20952"/>
                  </a:cubicBezTo>
                  <a:cubicBezTo>
                    <a:pt x="12065" y="14253"/>
                    <a:pt x="10298" y="0"/>
                    <a:pt x="10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" name="Google Shape;334;p35">
              <a:extLst>
                <a:ext uri="{FF2B5EF4-FFF2-40B4-BE49-F238E27FC236}">
                  <a16:creationId xmlns:a16="http://schemas.microsoft.com/office/drawing/2014/main" id="{7FF6BA56-64EF-10EC-462D-14E56A3C0AB2}"/>
                </a:ext>
              </a:extLst>
            </p:cNvPr>
            <p:cNvSpPr/>
            <p:nvPr/>
          </p:nvSpPr>
          <p:spPr>
            <a:xfrm>
              <a:off x="3631375" y="2268800"/>
              <a:ext cx="93775" cy="47375"/>
            </a:xfrm>
            <a:custGeom>
              <a:avLst/>
              <a:gdLst/>
              <a:ahLst/>
              <a:cxnLst/>
              <a:rect l="l" t="t" r="r" b="b"/>
              <a:pathLst>
                <a:path w="3751" h="1895" extrusionOk="0">
                  <a:moveTo>
                    <a:pt x="1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1018" y="1018"/>
                    <a:pt x="2340" y="1679"/>
                    <a:pt x="3739" y="1895"/>
                  </a:cubicBezTo>
                  <a:cubicBezTo>
                    <a:pt x="3751" y="1895"/>
                    <a:pt x="3751" y="1882"/>
                    <a:pt x="3751" y="1882"/>
                  </a:cubicBezTo>
                  <a:lnTo>
                    <a:pt x="3751" y="1869"/>
                  </a:lnTo>
                  <a:cubicBezTo>
                    <a:pt x="2352" y="1666"/>
                    <a:pt x="1018" y="99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73381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71C80979-C854-7AC5-D206-35CFA1B623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3565" y="805019"/>
            <a:ext cx="5215209" cy="5143500"/>
          </a:xfrm>
          <a:prstGeom prst="rect">
            <a:avLst/>
          </a:prstGeom>
          <a:effectLst>
            <a:reflection blurRad="6350" stA="52000" endA="300" endPos="18000" dir="5400000" sy="-100000" algn="bl" rotWithShape="0"/>
          </a:effectLst>
        </p:spPr>
      </p:pic>
      <p:cxnSp>
        <p:nvCxnSpPr>
          <p:cNvPr id="4" name="Straight Connector 70">
            <a:extLst>
              <a:ext uri="{FF2B5EF4-FFF2-40B4-BE49-F238E27FC236}">
                <a16:creationId xmlns:a16="http://schemas.microsoft.com/office/drawing/2014/main" id="{73B66969-59ED-B85D-E6FC-A5B002DA85A8}"/>
              </a:ext>
            </a:extLst>
          </p:cNvPr>
          <p:cNvCxnSpPr/>
          <p:nvPr/>
        </p:nvCxnSpPr>
        <p:spPr>
          <a:xfrm flipH="1">
            <a:off x="-1113" y="4082040"/>
            <a:ext cx="7205870" cy="0"/>
          </a:xfrm>
          <a:prstGeom prst="line">
            <a:avLst/>
          </a:prstGeom>
          <a:ln w="76200">
            <a:solidFill>
              <a:srgbClr val="E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val 72">
            <a:extLst>
              <a:ext uri="{FF2B5EF4-FFF2-40B4-BE49-F238E27FC236}">
                <a16:creationId xmlns:a16="http://schemas.microsoft.com/office/drawing/2014/main" id="{B9489671-9798-E776-AD03-C2033EDF6D4F}"/>
              </a:ext>
            </a:extLst>
          </p:cNvPr>
          <p:cNvSpPr/>
          <p:nvPr/>
        </p:nvSpPr>
        <p:spPr>
          <a:xfrm flipH="1">
            <a:off x="6599208" y="2011700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6" name="Freeform 31">
            <a:extLst>
              <a:ext uri="{FF2B5EF4-FFF2-40B4-BE49-F238E27FC236}">
                <a16:creationId xmlns:a16="http://schemas.microsoft.com/office/drawing/2014/main" id="{888571F9-B35C-5D2D-6100-CBCA52956F1F}"/>
              </a:ext>
            </a:extLst>
          </p:cNvPr>
          <p:cNvSpPr>
            <a:spLocks noChangeAspect="1"/>
          </p:cNvSpPr>
          <p:nvPr/>
        </p:nvSpPr>
        <p:spPr>
          <a:xfrm rot="8580000">
            <a:off x="6739828" y="2152750"/>
            <a:ext cx="324311" cy="323447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74">
            <a:extLst>
              <a:ext uri="{FF2B5EF4-FFF2-40B4-BE49-F238E27FC236}">
                <a16:creationId xmlns:a16="http://schemas.microsoft.com/office/drawing/2014/main" id="{88D0A842-9BAF-C919-7CC0-C3BBF7B501E1}"/>
              </a:ext>
            </a:extLst>
          </p:cNvPr>
          <p:cNvGrpSpPr/>
          <p:nvPr/>
        </p:nvGrpSpPr>
        <p:grpSpPr>
          <a:xfrm flipH="1">
            <a:off x="1701614" y="1960531"/>
            <a:ext cx="4735786" cy="707886"/>
            <a:chOff x="592509" y="1556792"/>
            <a:chExt cx="2361076" cy="707886"/>
          </a:xfrm>
        </p:grpSpPr>
        <p:sp>
          <p:nvSpPr>
            <p:cNvPr id="8" name="TextBox 75">
              <a:extLst>
                <a:ext uri="{FF2B5EF4-FFF2-40B4-BE49-F238E27FC236}">
                  <a16:creationId xmlns:a16="http://schemas.microsoft.com/office/drawing/2014/main" id="{AD3065B8-CFD7-C4DB-A922-15CC5F3BA163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76">
              <a:extLst>
                <a:ext uri="{FF2B5EF4-FFF2-40B4-BE49-F238E27FC236}">
                  <a16:creationId xmlns:a16="http://schemas.microsoft.com/office/drawing/2014/main" id="{684B90CC-225E-74C3-E55C-8E56A93E80A2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Oval 78">
            <a:extLst>
              <a:ext uri="{FF2B5EF4-FFF2-40B4-BE49-F238E27FC236}">
                <a16:creationId xmlns:a16="http://schemas.microsoft.com/office/drawing/2014/main" id="{1AAD48F8-B8F1-6514-3014-87043839706A}"/>
              </a:ext>
            </a:extLst>
          </p:cNvPr>
          <p:cNvSpPr/>
          <p:nvPr/>
        </p:nvSpPr>
        <p:spPr>
          <a:xfrm flipH="1">
            <a:off x="6599208" y="5480247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1" name="Rectangle 1">
            <a:extLst>
              <a:ext uri="{FF2B5EF4-FFF2-40B4-BE49-F238E27FC236}">
                <a16:creationId xmlns:a16="http://schemas.microsoft.com/office/drawing/2014/main" id="{45CCB894-4242-CCBE-D6FF-1238FBA60C38}"/>
              </a:ext>
            </a:extLst>
          </p:cNvPr>
          <p:cNvSpPr>
            <a:spLocks noChangeAspect="1"/>
          </p:cNvSpPr>
          <p:nvPr/>
        </p:nvSpPr>
        <p:spPr>
          <a:xfrm>
            <a:off x="6755259" y="5636575"/>
            <a:ext cx="293456" cy="29289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80">
            <a:extLst>
              <a:ext uri="{FF2B5EF4-FFF2-40B4-BE49-F238E27FC236}">
                <a16:creationId xmlns:a16="http://schemas.microsoft.com/office/drawing/2014/main" id="{2ECC60D3-1D91-0B30-237D-889294FD30A2}"/>
              </a:ext>
            </a:extLst>
          </p:cNvPr>
          <p:cNvGrpSpPr/>
          <p:nvPr/>
        </p:nvGrpSpPr>
        <p:grpSpPr>
          <a:xfrm flipH="1">
            <a:off x="1701615" y="5429078"/>
            <a:ext cx="4735786" cy="707886"/>
            <a:chOff x="592509" y="1556792"/>
            <a:chExt cx="2361076" cy="707886"/>
          </a:xfrm>
        </p:grpSpPr>
        <p:sp>
          <p:nvSpPr>
            <p:cNvPr id="13" name="TextBox 81">
              <a:extLst>
                <a:ext uri="{FF2B5EF4-FFF2-40B4-BE49-F238E27FC236}">
                  <a16:creationId xmlns:a16="http://schemas.microsoft.com/office/drawing/2014/main" id="{4513C613-4E0B-21D0-F5BE-74FC4E463A14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82">
              <a:extLst>
                <a:ext uri="{FF2B5EF4-FFF2-40B4-BE49-F238E27FC236}">
                  <a16:creationId xmlns:a16="http://schemas.microsoft.com/office/drawing/2014/main" id="{8C9C786F-45A7-6F11-40F2-5DE3EF15C306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Oval 84">
            <a:extLst>
              <a:ext uri="{FF2B5EF4-FFF2-40B4-BE49-F238E27FC236}">
                <a16:creationId xmlns:a16="http://schemas.microsoft.com/office/drawing/2014/main" id="{A4230033-D4D5-12D6-B55E-1911FBCFFAA0}"/>
              </a:ext>
            </a:extLst>
          </p:cNvPr>
          <p:cNvSpPr/>
          <p:nvPr/>
        </p:nvSpPr>
        <p:spPr>
          <a:xfrm flipH="1">
            <a:off x="5363442" y="4370446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6" name="Rounded Rectangle 9">
            <a:extLst>
              <a:ext uri="{FF2B5EF4-FFF2-40B4-BE49-F238E27FC236}">
                <a16:creationId xmlns:a16="http://schemas.microsoft.com/office/drawing/2014/main" id="{C9109FC6-C730-F84B-E8E5-4B300C4E5DED}"/>
              </a:ext>
            </a:extLst>
          </p:cNvPr>
          <p:cNvSpPr/>
          <p:nvPr/>
        </p:nvSpPr>
        <p:spPr>
          <a:xfrm>
            <a:off x="5525333" y="4532336"/>
            <a:ext cx="281770" cy="28177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7" name="Group 86">
            <a:extLst>
              <a:ext uri="{FF2B5EF4-FFF2-40B4-BE49-F238E27FC236}">
                <a16:creationId xmlns:a16="http://schemas.microsoft.com/office/drawing/2014/main" id="{8EA7A837-43EA-9484-B0F6-852A1ED1207B}"/>
              </a:ext>
            </a:extLst>
          </p:cNvPr>
          <p:cNvGrpSpPr/>
          <p:nvPr/>
        </p:nvGrpSpPr>
        <p:grpSpPr>
          <a:xfrm flipH="1">
            <a:off x="465847" y="4319277"/>
            <a:ext cx="4735786" cy="707886"/>
            <a:chOff x="592509" y="1556792"/>
            <a:chExt cx="2361076" cy="707886"/>
          </a:xfrm>
        </p:grpSpPr>
        <p:sp>
          <p:nvSpPr>
            <p:cNvPr id="18" name="TextBox 87">
              <a:extLst>
                <a:ext uri="{FF2B5EF4-FFF2-40B4-BE49-F238E27FC236}">
                  <a16:creationId xmlns:a16="http://schemas.microsoft.com/office/drawing/2014/main" id="{67C86BB0-C5BE-AD65-2D3C-AADC785E14B0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88">
              <a:extLst>
                <a:ext uri="{FF2B5EF4-FFF2-40B4-BE49-F238E27FC236}">
                  <a16:creationId xmlns:a16="http://schemas.microsoft.com/office/drawing/2014/main" id="{CE686218-C977-7AD4-E694-AA4A7C6A231B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Oval 90">
            <a:extLst>
              <a:ext uri="{FF2B5EF4-FFF2-40B4-BE49-F238E27FC236}">
                <a16:creationId xmlns:a16="http://schemas.microsoft.com/office/drawing/2014/main" id="{116A5A62-31EB-1DEC-1C41-D914EFD14907}"/>
              </a:ext>
            </a:extLst>
          </p:cNvPr>
          <p:cNvSpPr/>
          <p:nvPr/>
        </p:nvSpPr>
        <p:spPr>
          <a:xfrm flipH="1">
            <a:off x="5363442" y="3121500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1" name="Donut 6">
            <a:extLst>
              <a:ext uri="{FF2B5EF4-FFF2-40B4-BE49-F238E27FC236}">
                <a16:creationId xmlns:a16="http://schemas.microsoft.com/office/drawing/2014/main" id="{C709E399-A5E4-2219-DBC6-187473B83A2A}"/>
              </a:ext>
            </a:extLst>
          </p:cNvPr>
          <p:cNvSpPr>
            <a:spLocks noChangeAspect="1"/>
          </p:cNvSpPr>
          <p:nvPr/>
        </p:nvSpPr>
        <p:spPr>
          <a:xfrm>
            <a:off x="5493176" y="3251236"/>
            <a:ext cx="346079" cy="346079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92">
            <a:extLst>
              <a:ext uri="{FF2B5EF4-FFF2-40B4-BE49-F238E27FC236}">
                <a16:creationId xmlns:a16="http://schemas.microsoft.com/office/drawing/2014/main" id="{A80F507A-F172-74B1-7DE2-EFAD1082AE10}"/>
              </a:ext>
            </a:extLst>
          </p:cNvPr>
          <p:cNvGrpSpPr/>
          <p:nvPr/>
        </p:nvGrpSpPr>
        <p:grpSpPr>
          <a:xfrm flipH="1">
            <a:off x="465848" y="3070331"/>
            <a:ext cx="4735786" cy="707886"/>
            <a:chOff x="592509" y="1556792"/>
            <a:chExt cx="2361076" cy="707886"/>
          </a:xfrm>
        </p:grpSpPr>
        <p:sp>
          <p:nvSpPr>
            <p:cNvPr id="23" name="TextBox 93">
              <a:extLst>
                <a:ext uri="{FF2B5EF4-FFF2-40B4-BE49-F238E27FC236}">
                  <a16:creationId xmlns:a16="http://schemas.microsoft.com/office/drawing/2014/main" id="{1291E15E-BC2E-C09A-E9CC-096A72842F86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94">
              <a:extLst>
                <a:ext uri="{FF2B5EF4-FFF2-40B4-BE49-F238E27FC236}">
                  <a16:creationId xmlns:a16="http://schemas.microsoft.com/office/drawing/2014/main" id="{85E69680-74D7-898A-68EE-8BEAF1B10F2C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2">
            <a:extLst>
              <a:ext uri="{FF2B5EF4-FFF2-40B4-BE49-F238E27FC236}">
                <a16:creationId xmlns:a16="http://schemas.microsoft.com/office/drawing/2014/main" id="{3B09DB05-1FE6-D35E-5CDD-9FC82FB5080F}"/>
              </a:ext>
            </a:extLst>
          </p:cNvPr>
          <p:cNvSpPr txBox="1"/>
          <p:nvPr/>
        </p:nvSpPr>
        <p:spPr>
          <a:xfrm>
            <a:off x="552450" y="21803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48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6" name="TextBox 7">
            <a:extLst>
              <a:ext uri="{FF2B5EF4-FFF2-40B4-BE49-F238E27FC236}">
                <a16:creationId xmlns:a16="http://schemas.microsoft.com/office/drawing/2014/main" id="{E335327C-598A-6AEB-E886-959231EA9097}"/>
              </a:ext>
            </a:extLst>
          </p:cNvPr>
          <p:cNvSpPr txBox="1"/>
          <p:nvPr/>
        </p:nvSpPr>
        <p:spPr>
          <a:xfrm>
            <a:off x="799189" y="97533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7" name="Google Shape;7878;p129">
            <a:extLst>
              <a:ext uri="{FF2B5EF4-FFF2-40B4-BE49-F238E27FC236}">
                <a16:creationId xmlns:a16="http://schemas.microsoft.com/office/drawing/2014/main" id="{AB37A559-1472-BB0F-8E01-9A9EEEE936A3}"/>
              </a:ext>
            </a:extLst>
          </p:cNvPr>
          <p:cNvGrpSpPr/>
          <p:nvPr/>
        </p:nvGrpSpPr>
        <p:grpSpPr>
          <a:xfrm>
            <a:off x="634127" y="102922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28" name="Google Shape;7879;p129">
              <a:extLst>
                <a:ext uri="{FF2B5EF4-FFF2-40B4-BE49-F238E27FC236}">
                  <a16:creationId xmlns:a16="http://schemas.microsoft.com/office/drawing/2014/main" id="{83BAF77A-8588-3D74-E97F-3BD8E539EA45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" name="Google Shape;7880;p129">
              <a:extLst>
                <a:ext uri="{FF2B5EF4-FFF2-40B4-BE49-F238E27FC236}">
                  <a16:creationId xmlns:a16="http://schemas.microsoft.com/office/drawing/2014/main" id="{33D017CF-5E57-1DA2-BC75-569F534AB5F8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76868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4951772B-5C99-1473-4909-4CF2BB9C22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62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64E087EB-8F20-F2EE-2E13-B56592BF01B3}"/>
              </a:ext>
            </a:extLst>
          </p:cNvPr>
          <p:cNvSpPr txBox="1"/>
          <p:nvPr/>
        </p:nvSpPr>
        <p:spPr>
          <a:xfrm>
            <a:off x="2993817" y="1654765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그룹 93">
            <a:extLst>
              <a:ext uri="{FF2B5EF4-FFF2-40B4-BE49-F238E27FC236}">
                <a16:creationId xmlns:a16="http://schemas.microsoft.com/office/drawing/2014/main" id="{374EBC2C-98F6-0DC8-DEDB-FA66926028CE}"/>
              </a:ext>
            </a:extLst>
          </p:cNvPr>
          <p:cNvGrpSpPr/>
          <p:nvPr/>
        </p:nvGrpSpPr>
        <p:grpSpPr>
          <a:xfrm>
            <a:off x="8423610" y="3031446"/>
            <a:ext cx="3399439" cy="2863180"/>
            <a:chOff x="3944163" y="900937"/>
            <a:chExt cx="2236571" cy="2863180"/>
          </a:xfrm>
        </p:grpSpPr>
        <p:sp>
          <p:nvSpPr>
            <p:cNvPr id="8" name="TextBox 6">
              <a:extLst>
                <a:ext uri="{FF2B5EF4-FFF2-40B4-BE49-F238E27FC236}">
                  <a16:creationId xmlns:a16="http://schemas.microsoft.com/office/drawing/2014/main" id="{B5322023-42D6-7F24-7E25-559CAB912140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7">
              <a:extLst>
                <a:ext uri="{FF2B5EF4-FFF2-40B4-BE49-F238E27FC236}">
                  <a16:creationId xmlns:a16="http://schemas.microsoft.com/office/drawing/2014/main" id="{1C3CC769-6A55-33DF-B7BF-0C9B68F1A4B6}"/>
                </a:ext>
              </a:extLst>
            </p:cNvPr>
            <p:cNvSpPr txBox="1"/>
            <p:nvPr/>
          </p:nvSpPr>
          <p:spPr>
            <a:xfrm>
              <a:off x="3944163" y="900937"/>
              <a:ext cx="223657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Google Shape;428;p28">
            <a:extLst>
              <a:ext uri="{FF2B5EF4-FFF2-40B4-BE49-F238E27FC236}">
                <a16:creationId xmlns:a16="http://schemas.microsoft.com/office/drawing/2014/main" id="{C2D4E807-3947-6E65-FAFF-5797650BB3CC}"/>
              </a:ext>
            </a:extLst>
          </p:cNvPr>
          <p:cNvSpPr txBox="1"/>
          <p:nvPr/>
        </p:nvSpPr>
        <p:spPr>
          <a:xfrm>
            <a:off x="-119022" y="60321"/>
            <a:ext cx="6215022" cy="1295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600" b="1" kern="0" dirty="0">
                <a:solidFill>
                  <a:srgbClr val="FF000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قلبی عروقی</a:t>
            </a:r>
            <a:endParaRPr lang="es-PE" sz="6600" b="1" kern="0" dirty="0">
              <a:solidFill>
                <a:srgbClr val="FF0000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13A1BA69-F8EB-F21F-C25D-077048370D57}"/>
              </a:ext>
            </a:extLst>
          </p:cNvPr>
          <p:cNvSpPr txBox="1"/>
          <p:nvPr/>
        </p:nvSpPr>
        <p:spPr>
          <a:xfrm>
            <a:off x="2538821" y="1125781"/>
            <a:ext cx="11544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3200" b="1" spc="600" dirty="0">
                <a:solidFill>
                  <a:schemeClr val="tx1">
                    <a:lumMod val="85000"/>
                    <a:lumOff val="1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</a:t>
            </a:r>
            <a:endParaRPr lang="es-PE" sz="3200" b="1" spc="600" dirty="0">
              <a:solidFill>
                <a:schemeClr val="tx1">
                  <a:lumMod val="85000"/>
                  <a:lumOff val="15000"/>
                </a:schemeClr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D1B497E6-4F12-5085-63A1-491D581FC25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6625" y="256144"/>
            <a:ext cx="980061" cy="897471"/>
          </a:xfrm>
          <a:prstGeom prst="rect">
            <a:avLst/>
          </a:prstGeom>
        </p:spPr>
      </p:pic>
      <p:grpSp>
        <p:nvGrpSpPr>
          <p:cNvPr id="13" name="그룹 93">
            <a:extLst>
              <a:ext uri="{FF2B5EF4-FFF2-40B4-BE49-F238E27FC236}">
                <a16:creationId xmlns:a16="http://schemas.microsoft.com/office/drawing/2014/main" id="{1957423B-DF15-1ED1-2E7F-CBEC5CE61E20}"/>
              </a:ext>
            </a:extLst>
          </p:cNvPr>
          <p:cNvGrpSpPr/>
          <p:nvPr/>
        </p:nvGrpSpPr>
        <p:grpSpPr>
          <a:xfrm>
            <a:off x="232110" y="3031446"/>
            <a:ext cx="3399439" cy="2863180"/>
            <a:chOff x="3944163" y="900937"/>
            <a:chExt cx="2236571" cy="2863180"/>
          </a:xfrm>
        </p:grpSpPr>
        <p:sp>
          <p:nvSpPr>
            <p:cNvPr id="14" name="TextBox 6">
              <a:extLst>
                <a:ext uri="{FF2B5EF4-FFF2-40B4-BE49-F238E27FC236}">
                  <a16:creationId xmlns:a16="http://schemas.microsoft.com/office/drawing/2014/main" id="{5C990C3C-28C6-C165-7B51-FE2E78FD36BC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7">
              <a:extLst>
                <a:ext uri="{FF2B5EF4-FFF2-40B4-BE49-F238E27FC236}">
                  <a16:creationId xmlns:a16="http://schemas.microsoft.com/office/drawing/2014/main" id="{FC549671-41A6-63F2-511D-09C7FEDFF53A}"/>
                </a:ext>
              </a:extLst>
            </p:cNvPr>
            <p:cNvSpPr txBox="1"/>
            <p:nvPr/>
          </p:nvSpPr>
          <p:spPr>
            <a:xfrm>
              <a:off x="3944163" y="900937"/>
              <a:ext cx="223657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16712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raphic 1">
            <a:extLst>
              <a:ext uri="{FF2B5EF4-FFF2-40B4-BE49-F238E27FC236}">
                <a16:creationId xmlns:a16="http://schemas.microsoft.com/office/drawing/2014/main" id="{AA7915D5-CA2F-5018-9BB9-98BB169CA9DE}"/>
              </a:ext>
            </a:extLst>
          </p:cNvPr>
          <p:cNvSpPr/>
          <p:nvPr/>
        </p:nvSpPr>
        <p:spPr>
          <a:xfrm>
            <a:off x="3662848" y="265883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B7D52ADE-1337-2241-F1D7-1798DAA78286}"/>
              </a:ext>
            </a:extLst>
          </p:cNvPr>
          <p:cNvSpPr/>
          <p:nvPr/>
        </p:nvSpPr>
        <p:spPr>
          <a:xfrm>
            <a:off x="566971" y="0"/>
            <a:ext cx="464458" cy="3541488"/>
          </a:xfrm>
          <a:prstGeom prst="rect">
            <a:avLst/>
          </a:pr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pic>
        <p:nvPicPr>
          <p:cNvPr id="25" name="Marcador de posición de imagen 24">
            <a:extLst>
              <a:ext uri="{FF2B5EF4-FFF2-40B4-BE49-F238E27FC236}">
                <a16:creationId xmlns:a16="http://schemas.microsoft.com/office/drawing/2014/main" id="{313E59A0-0250-1BF2-325A-FD76CCFADF3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70" r="12170"/>
          <a:stretch>
            <a:fillRect/>
          </a:stretch>
        </p:blipFill>
        <p:spPr>
          <a:xfrm>
            <a:off x="1016000" y="0"/>
            <a:ext cx="3425825" cy="6037263"/>
          </a:xfrm>
        </p:spPr>
      </p:pic>
      <p:graphicFrame>
        <p:nvGraphicFramePr>
          <p:cNvPr id="4" name="Chart 5">
            <a:extLst>
              <a:ext uri="{FF2B5EF4-FFF2-40B4-BE49-F238E27FC236}">
                <a16:creationId xmlns:a16="http://schemas.microsoft.com/office/drawing/2014/main" id="{CA0DBE89-6EB7-463F-8E19-773ABBD44E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6197733"/>
              </p:ext>
            </p:extLst>
          </p:nvPr>
        </p:nvGraphicFramePr>
        <p:xfrm>
          <a:off x="6701184" y="3710833"/>
          <a:ext cx="1115325" cy="10777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" name="Chart 9">
            <a:extLst>
              <a:ext uri="{FF2B5EF4-FFF2-40B4-BE49-F238E27FC236}">
                <a16:creationId xmlns:a16="http://schemas.microsoft.com/office/drawing/2014/main" id="{43F37080-AC41-74D9-2C95-87CDA84BD9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0673950"/>
              </p:ext>
            </p:extLst>
          </p:nvPr>
        </p:nvGraphicFramePr>
        <p:xfrm>
          <a:off x="8566750" y="3710833"/>
          <a:ext cx="1115325" cy="10777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9">
            <a:extLst>
              <a:ext uri="{FF2B5EF4-FFF2-40B4-BE49-F238E27FC236}">
                <a16:creationId xmlns:a16="http://schemas.microsoft.com/office/drawing/2014/main" id="{CEEACF89-7F0B-693A-B29D-DDEFEE25348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0727492"/>
              </p:ext>
            </p:extLst>
          </p:nvPr>
        </p:nvGraphicFramePr>
        <p:xfrm>
          <a:off x="10550302" y="3710833"/>
          <a:ext cx="1115325" cy="10777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2FD90ABC-7FCD-280F-047E-1085C821AC9B}"/>
              </a:ext>
            </a:extLst>
          </p:cNvPr>
          <p:cNvSpPr txBox="1"/>
          <p:nvPr/>
        </p:nvSpPr>
        <p:spPr>
          <a:xfrm>
            <a:off x="6939587" y="4049628"/>
            <a:ext cx="64991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</a:t>
            </a:r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968765-6A7F-C405-58E4-07CD8DF8B42B}"/>
              </a:ext>
            </a:extLst>
          </p:cNvPr>
          <p:cNvSpPr txBox="1"/>
          <p:nvPr/>
        </p:nvSpPr>
        <p:spPr>
          <a:xfrm>
            <a:off x="8802304" y="4049628"/>
            <a:ext cx="64991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80</a:t>
            </a:r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DCDEDD6-3D5B-9D79-DFC4-B9148C982967}"/>
              </a:ext>
            </a:extLst>
          </p:cNvPr>
          <p:cNvSpPr txBox="1"/>
          <p:nvPr/>
        </p:nvSpPr>
        <p:spPr>
          <a:xfrm>
            <a:off x="10783008" y="4049628"/>
            <a:ext cx="64991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50</a:t>
            </a:r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5AB916D8-D3F5-8E54-E5EC-7E03D052A97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2976788"/>
              </p:ext>
            </p:extLst>
          </p:nvPr>
        </p:nvGraphicFramePr>
        <p:xfrm>
          <a:off x="4835620" y="3710833"/>
          <a:ext cx="1115325" cy="10777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BB38082C-B8A2-8060-C9C8-60FE28ABECD2}"/>
              </a:ext>
            </a:extLst>
          </p:cNvPr>
          <p:cNvSpPr txBox="1"/>
          <p:nvPr/>
        </p:nvSpPr>
        <p:spPr>
          <a:xfrm>
            <a:off x="5076872" y="4049628"/>
            <a:ext cx="64991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50</a:t>
            </a:r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7FF182B-EAE3-2B13-A2FE-1FE922016336}"/>
              </a:ext>
            </a:extLst>
          </p:cNvPr>
          <p:cNvSpPr txBox="1"/>
          <p:nvPr/>
        </p:nvSpPr>
        <p:spPr>
          <a:xfrm>
            <a:off x="4727793" y="4962691"/>
            <a:ext cx="133097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rgbClr val="E00000"/>
                </a:solidFill>
                <a:cs typeface="B Nazanin" panose="00000700000000000000" pitchFamily="2" charset="-78"/>
              </a:rPr>
              <a:t>مهارت ها را اضافه کنید</a:t>
            </a:r>
            <a:endParaRPr lang="en-US" altLang="ko-KR" sz="1600" b="1" dirty="0">
              <a:solidFill>
                <a:srgbClr val="E00000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A1A4CE7-77C8-BE38-BFD3-D3FA9E919221}"/>
              </a:ext>
            </a:extLst>
          </p:cNvPr>
          <p:cNvSpPr txBox="1"/>
          <p:nvPr/>
        </p:nvSpPr>
        <p:spPr>
          <a:xfrm>
            <a:off x="6602412" y="4962691"/>
            <a:ext cx="133097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مهارت ها را اضافه کنید</a:t>
            </a:r>
            <a:endParaRPr lang="en-US" altLang="ko-KR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F2A28D4-58C5-D4D5-8267-C8A3168896A0}"/>
              </a:ext>
            </a:extLst>
          </p:cNvPr>
          <p:cNvSpPr txBox="1"/>
          <p:nvPr/>
        </p:nvSpPr>
        <p:spPr>
          <a:xfrm>
            <a:off x="8468487" y="4962691"/>
            <a:ext cx="133097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rgbClr val="E00000"/>
                </a:solidFill>
                <a:cs typeface="B Nazanin" panose="00000700000000000000" pitchFamily="2" charset="-78"/>
              </a:rPr>
              <a:t>مهارت ها را اضافه کنید</a:t>
            </a:r>
            <a:endParaRPr lang="en-US" altLang="ko-KR" sz="1600" b="1" dirty="0">
              <a:solidFill>
                <a:srgbClr val="E00000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1B80C6F-62BF-C06A-5DFF-50B7C695E0DC}"/>
              </a:ext>
            </a:extLst>
          </p:cNvPr>
          <p:cNvSpPr txBox="1"/>
          <p:nvPr/>
        </p:nvSpPr>
        <p:spPr>
          <a:xfrm>
            <a:off x="10452549" y="4962691"/>
            <a:ext cx="133097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مهارت ها را اضافه کنید</a:t>
            </a:r>
            <a:endParaRPr lang="en-US" altLang="ko-KR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직사각형 1">
            <a:extLst>
              <a:ext uri="{FF2B5EF4-FFF2-40B4-BE49-F238E27FC236}">
                <a16:creationId xmlns:a16="http://schemas.microsoft.com/office/drawing/2014/main" id="{8BE226CC-BEBF-8EC8-B7EA-670CFBD092EE}"/>
              </a:ext>
            </a:extLst>
          </p:cNvPr>
          <p:cNvSpPr/>
          <p:nvPr/>
        </p:nvSpPr>
        <p:spPr>
          <a:xfrm>
            <a:off x="4747717" y="5494843"/>
            <a:ext cx="161948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2011 ~ 2013 متن را اینجا بنویسیدمتن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직사각형 1">
            <a:extLst>
              <a:ext uri="{FF2B5EF4-FFF2-40B4-BE49-F238E27FC236}">
                <a16:creationId xmlns:a16="http://schemas.microsoft.com/office/drawing/2014/main" id="{04998184-DB77-D465-14C8-C27529013BCF}"/>
              </a:ext>
            </a:extLst>
          </p:cNvPr>
          <p:cNvSpPr/>
          <p:nvPr/>
        </p:nvSpPr>
        <p:spPr>
          <a:xfrm>
            <a:off x="6568568" y="5451300"/>
            <a:ext cx="161948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2011 ~ 2013 متن را اینجا بنویسیدمتن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직사각형 1">
            <a:extLst>
              <a:ext uri="{FF2B5EF4-FFF2-40B4-BE49-F238E27FC236}">
                <a16:creationId xmlns:a16="http://schemas.microsoft.com/office/drawing/2014/main" id="{54D8E216-F60C-E612-E19E-61A8EE631332}"/>
              </a:ext>
            </a:extLst>
          </p:cNvPr>
          <p:cNvSpPr/>
          <p:nvPr/>
        </p:nvSpPr>
        <p:spPr>
          <a:xfrm>
            <a:off x="8440979" y="5488037"/>
            <a:ext cx="161948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2011 ~ 2013 متن را اینجا بنویسیدمتن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직사각형 1">
            <a:extLst>
              <a:ext uri="{FF2B5EF4-FFF2-40B4-BE49-F238E27FC236}">
                <a16:creationId xmlns:a16="http://schemas.microsoft.com/office/drawing/2014/main" id="{8CC6C83C-7947-2307-0D6D-87E5D9208166}"/>
              </a:ext>
            </a:extLst>
          </p:cNvPr>
          <p:cNvSpPr/>
          <p:nvPr/>
        </p:nvSpPr>
        <p:spPr>
          <a:xfrm>
            <a:off x="10366256" y="5494842"/>
            <a:ext cx="161948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2011 ~ 2013 متن را اینجا بنویسیدمتن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5">
            <a:extLst>
              <a:ext uri="{FF2B5EF4-FFF2-40B4-BE49-F238E27FC236}">
                <a16:creationId xmlns:a16="http://schemas.microsoft.com/office/drawing/2014/main" id="{31A54B1D-802F-444A-8779-5F1B5669A933}"/>
              </a:ext>
            </a:extLst>
          </p:cNvPr>
          <p:cNvSpPr txBox="1"/>
          <p:nvPr/>
        </p:nvSpPr>
        <p:spPr>
          <a:xfrm>
            <a:off x="5430507" y="1707796"/>
            <a:ext cx="619452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accent6">
                    <a:lumMod val="50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من معتقدم که این الگو زمان، پول و شهرت شما را خواهد داشت.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accent6">
                  <a:lumMod val="50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accent6">
                    <a:lumMod val="50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معتقدم که این الگو زمان، پول و شهرت شما را خواهد داشت.</a:t>
            </a:r>
            <a:endParaRPr lang="en-US" altLang="ko-KR" sz="1200" dirty="0">
              <a:solidFill>
                <a:schemeClr val="accent6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Google Shape;428;p28">
            <a:extLst>
              <a:ext uri="{FF2B5EF4-FFF2-40B4-BE49-F238E27FC236}">
                <a16:creationId xmlns:a16="http://schemas.microsoft.com/office/drawing/2014/main" id="{8DE35A4C-BF7B-4500-B196-AE0AB5AFC2B2}"/>
              </a:ext>
            </a:extLst>
          </p:cNvPr>
          <p:cNvSpPr txBox="1"/>
          <p:nvPr/>
        </p:nvSpPr>
        <p:spPr>
          <a:xfrm>
            <a:off x="5278982" y="89811"/>
            <a:ext cx="6215022" cy="1295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600" b="1" kern="0" dirty="0">
                <a:solidFill>
                  <a:srgbClr val="FF000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قلبی عروقی</a:t>
            </a:r>
            <a:endParaRPr lang="es-PE" sz="6600" b="1" kern="0" dirty="0">
              <a:solidFill>
                <a:srgbClr val="FF0000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  <p:pic>
        <p:nvPicPr>
          <p:cNvPr id="28" name="Imagen 27">
            <a:extLst>
              <a:ext uri="{FF2B5EF4-FFF2-40B4-BE49-F238E27FC236}">
                <a16:creationId xmlns:a16="http://schemas.microsoft.com/office/drawing/2014/main" id="{53C5C4FA-0217-B46F-2BEB-58C4E126B5B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94629" y="285634"/>
            <a:ext cx="980061" cy="897471"/>
          </a:xfrm>
          <a:prstGeom prst="rect">
            <a:avLst/>
          </a:prstGeom>
        </p:spPr>
      </p:pic>
      <p:sp>
        <p:nvSpPr>
          <p:cNvPr id="29" name="CuadroTexto 28">
            <a:extLst>
              <a:ext uri="{FF2B5EF4-FFF2-40B4-BE49-F238E27FC236}">
                <a16:creationId xmlns:a16="http://schemas.microsoft.com/office/drawing/2014/main" id="{EAE0F30F-9594-1ED0-E2C8-05BA3AA18337}"/>
              </a:ext>
            </a:extLst>
          </p:cNvPr>
          <p:cNvSpPr txBox="1"/>
          <p:nvPr/>
        </p:nvSpPr>
        <p:spPr>
          <a:xfrm>
            <a:off x="7923931" y="1062453"/>
            <a:ext cx="11544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3200" b="1" spc="600" dirty="0">
                <a:solidFill>
                  <a:schemeClr val="tx1">
                    <a:lumMod val="85000"/>
                    <a:lumOff val="1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</a:t>
            </a:r>
            <a:endParaRPr lang="es-PE" sz="3200" b="1" spc="600" dirty="0">
              <a:solidFill>
                <a:schemeClr val="tx1">
                  <a:lumMod val="85000"/>
                  <a:lumOff val="15000"/>
                </a:schemeClr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Google Shape;243;p4">
            <a:extLst>
              <a:ext uri="{FF2B5EF4-FFF2-40B4-BE49-F238E27FC236}">
                <a16:creationId xmlns:a16="http://schemas.microsoft.com/office/drawing/2014/main" id="{C195FE80-B1B6-9C26-8F76-3F09E7842A92}"/>
              </a:ext>
            </a:extLst>
          </p:cNvPr>
          <p:cNvSpPr/>
          <p:nvPr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835028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Marcador de posición de imagen 21">
            <a:extLst>
              <a:ext uri="{FF2B5EF4-FFF2-40B4-BE49-F238E27FC236}">
                <a16:creationId xmlns:a16="http://schemas.microsoft.com/office/drawing/2014/main" id="{1A053D81-F768-1342-6116-00FCFD1D87D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661" b="24661"/>
          <a:stretch>
            <a:fillRect/>
          </a:stretch>
        </p:blipFill>
        <p:spPr/>
      </p:pic>
      <p:sp>
        <p:nvSpPr>
          <p:cNvPr id="3" name="Rectángulo: esquinas redondeadas 2">
            <a:extLst>
              <a:ext uri="{FF2B5EF4-FFF2-40B4-BE49-F238E27FC236}">
                <a16:creationId xmlns:a16="http://schemas.microsoft.com/office/drawing/2014/main" id="{0C1C1528-3629-ED23-C0F5-AB4B2D46757C}"/>
              </a:ext>
            </a:extLst>
          </p:cNvPr>
          <p:cNvSpPr/>
          <p:nvPr/>
        </p:nvSpPr>
        <p:spPr>
          <a:xfrm>
            <a:off x="1581048" y="3523813"/>
            <a:ext cx="9029904" cy="990799"/>
          </a:xfrm>
          <a:prstGeom prst="roundRect">
            <a:avLst/>
          </a:pr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4" name="TextBox 81">
            <a:extLst>
              <a:ext uri="{FF2B5EF4-FFF2-40B4-BE49-F238E27FC236}">
                <a16:creationId xmlns:a16="http://schemas.microsoft.com/office/drawing/2014/main" id="{1CAA9CD4-174F-EC02-AD2F-5061865A35B5}"/>
              </a:ext>
            </a:extLst>
          </p:cNvPr>
          <p:cNvSpPr txBox="1"/>
          <p:nvPr/>
        </p:nvSpPr>
        <p:spPr>
          <a:xfrm>
            <a:off x="1521116" y="4963775"/>
            <a:ext cx="1173170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en-US" altLang="ko-KR" sz="2800" b="1" dirty="0">
                <a:solidFill>
                  <a:srgbClr val="B99670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$ 350</a:t>
            </a:r>
            <a:endParaRPr lang="en-US" sz="2800" dirty="0">
              <a:solidFill>
                <a:srgbClr val="B9967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Rounded Rectangle 6">
            <a:extLst>
              <a:ext uri="{FF2B5EF4-FFF2-40B4-BE49-F238E27FC236}">
                <a16:creationId xmlns:a16="http://schemas.microsoft.com/office/drawing/2014/main" id="{C9DCF367-53DF-DA78-FF23-706460E125E1}"/>
              </a:ext>
            </a:extLst>
          </p:cNvPr>
          <p:cNvSpPr/>
          <p:nvPr/>
        </p:nvSpPr>
        <p:spPr>
          <a:xfrm>
            <a:off x="874597" y="5037995"/>
            <a:ext cx="368629" cy="37478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TextBox 89">
            <a:extLst>
              <a:ext uri="{FF2B5EF4-FFF2-40B4-BE49-F238E27FC236}">
                <a16:creationId xmlns:a16="http://schemas.microsoft.com/office/drawing/2014/main" id="{EED88FA6-E24E-CA29-D9C3-6069F7A2CE83}"/>
              </a:ext>
            </a:extLst>
          </p:cNvPr>
          <p:cNvSpPr txBox="1"/>
          <p:nvPr/>
        </p:nvSpPr>
        <p:spPr>
          <a:xfrm>
            <a:off x="3711017" y="4963775"/>
            <a:ext cx="1173170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en-US" altLang="ko-KR" sz="2800" b="1" dirty="0">
                <a:solidFill>
                  <a:srgbClr val="A05C29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$ 140</a:t>
            </a:r>
            <a:endParaRPr lang="en-US" sz="2800" dirty="0">
              <a:solidFill>
                <a:srgbClr val="A05C29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91">
            <a:extLst>
              <a:ext uri="{FF2B5EF4-FFF2-40B4-BE49-F238E27FC236}">
                <a16:creationId xmlns:a16="http://schemas.microsoft.com/office/drawing/2014/main" id="{4CF003A1-946E-4791-E45B-29A2CBC2AEDD}"/>
              </a:ext>
            </a:extLst>
          </p:cNvPr>
          <p:cNvSpPr txBox="1"/>
          <p:nvPr/>
        </p:nvSpPr>
        <p:spPr>
          <a:xfrm>
            <a:off x="5645164" y="4963775"/>
            <a:ext cx="142892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en-US" altLang="ko-KR" sz="2800" b="1" dirty="0">
                <a:solidFill>
                  <a:srgbClr val="59341A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$ 80</a:t>
            </a:r>
            <a:endParaRPr lang="en-US" sz="2800" dirty="0">
              <a:solidFill>
                <a:srgbClr val="59341A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93">
            <a:extLst>
              <a:ext uri="{FF2B5EF4-FFF2-40B4-BE49-F238E27FC236}">
                <a16:creationId xmlns:a16="http://schemas.microsoft.com/office/drawing/2014/main" id="{66743C32-F462-6EBE-E862-8342A1B1960A}"/>
              </a:ext>
            </a:extLst>
          </p:cNvPr>
          <p:cNvSpPr txBox="1"/>
          <p:nvPr/>
        </p:nvSpPr>
        <p:spPr>
          <a:xfrm>
            <a:off x="7835065" y="4963775"/>
            <a:ext cx="142892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en-US" altLang="ko-KR" sz="2800" b="1" dirty="0">
                <a:solidFill>
                  <a:srgbClr val="A05C29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$ 300</a:t>
            </a:r>
            <a:endParaRPr lang="en-US" sz="2800" dirty="0">
              <a:solidFill>
                <a:srgbClr val="A05C29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95">
            <a:extLst>
              <a:ext uri="{FF2B5EF4-FFF2-40B4-BE49-F238E27FC236}">
                <a16:creationId xmlns:a16="http://schemas.microsoft.com/office/drawing/2014/main" id="{BBB7438A-6A6D-A220-FCAC-26AD908E2F42}"/>
              </a:ext>
            </a:extLst>
          </p:cNvPr>
          <p:cNvSpPr txBox="1"/>
          <p:nvPr/>
        </p:nvSpPr>
        <p:spPr>
          <a:xfrm>
            <a:off x="10024966" y="4963775"/>
            <a:ext cx="14289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en-US" altLang="ko-KR" sz="2800" b="1" dirty="0">
                <a:solidFill>
                  <a:srgbClr val="B99670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$ 250</a:t>
            </a:r>
            <a:endParaRPr lang="en-US" sz="2800" dirty="0">
              <a:solidFill>
                <a:srgbClr val="B99670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60">
            <a:extLst>
              <a:ext uri="{FF2B5EF4-FFF2-40B4-BE49-F238E27FC236}">
                <a16:creationId xmlns:a16="http://schemas.microsoft.com/office/drawing/2014/main" id="{079057B2-7010-A099-98A3-E0289052B29A}"/>
              </a:ext>
            </a:extLst>
          </p:cNvPr>
          <p:cNvSpPr txBox="1"/>
          <p:nvPr/>
        </p:nvSpPr>
        <p:spPr>
          <a:xfrm>
            <a:off x="3257893" y="3515747"/>
            <a:ext cx="6191673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6000" b="1" spc="3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قلبی عروقی</a:t>
            </a:r>
            <a:endParaRPr lang="ko-KR" altLang="en-US" sz="6000" b="1" spc="300" dirty="0">
              <a:solidFill>
                <a:schemeClr val="tx1">
                  <a:lumMod val="75000"/>
                  <a:lumOff val="25000"/>
                </a:schemeClr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2" name="TextBox 80">
            <a:extLst>
              <a:ext uri="{FF2B5EF4-FFF2-40B4-BE49-F238E27FC236}">
                <a16:creationId xmlns:a16="http://schemas.microsoft.com/office/drawing/2014/main" id="{DD0F23DB-E073-61E9-AAFD-066B203EB53C}"/>
              </a:ext>
            </a:extLst>
          </p:cNvPr>
          <p:cNvSpPr txBox="1"/>
          <p:nvPr/>
        </p:nvSpPr>
        <p:spPr>
          <a:xfrm>
            <a:off x="804261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ed Rectangle 27">
            <a:extLst>
              <a:ext uri="{FF2B5EF4-FFF2-40B4-BE49-F238E27FC236}">
                <a16:creationId xmlns:a16="http://schemas.microsoft.com/office/drawing/2014/main" id="{7E68290D-6DB1-330C-C871-72D0DE384E4F}"/>
              </a:ext>
            </a:extLst>
          </p:cNvPr>
          <p:cNvSpPr/>
          <p:nvPr/>
        </p:nvSpPr>
        <p:spPr>
          <a:xfrm>
            <a:off x="9634202" y="5070940"/>
            <a:ext cx="402129" cy="3088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9">
            <a:extLst>
              <a:ext uri="{FF2B5EF4-FFF2-40B4-BE49-F238E27FC236}">
                <a16:creationId xmlns:a16="http://schemas.microsoft.com/office/drawing/2014/main" id="{6BAD2E2D-F5ED-9579-0480-409C5D312ADC}"/>
              </a:ext>
            </a:extLst>
          </p:cNvPr>
          <p:cNvSpPr/>
          <p:nvPr/>
        </p:nvSpPr>
        <p:spPr>
          <a:xfrm>
            <a:off x="3051016" y="5056831"/>
            <a:ext cx="360125" cy="337109"/>
          </a:xfrm>
          <a:custGeom>
            <a:avLst/>
            <a:gdLst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ounded Rectangle 7">
            <a:extLst>
              <a:ext uri="{FF2B5EF4-FFF2-40B4-BE49-F238E27FC236}">
                <a16:creationId xmlns:a16="http://schemas.microsoft.com/office/drawing/2014/main" id="{C8CC4E4D-EBC4-31F6-FF8D-E4908E46B7F0}"/>
              </a:ext>
            </a:extLst>
          </p:cNvPr>
          <p:cNvSpPr/>
          <p:nvPr/>
        </p:nvSpPr>
        <p:spPr>
          <a:xfrm>
            <a:off x="7452954" y="5064240"/>
            <a:ext cx="373459" cy="32229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2899A019-B901-7F00-CEFD-607FC6B28C6C}"/>
              </a:ext>
            </a:extLst>
          </p:cNvPr>
          <p:cNvSpPr/>
          <p:nvPr/>
        </p:nvSpPr>
        <p:spPr>
          <a:xfrm>
            <a:off x="5218931" y="5053385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TextBox 88">
            <a:extLst>
              <a:ext uri="{FF2B5EF4-FFF2-40B4-BE49-F238E27FC236}">
                <a16:creationId xmlns:a16="http://schemas.microsoft.com/office/drawing/2014/main" id="{D6748787-9E78-CDA6-D149-A282A883A4E9}"/>
              </a:ext>
            </a:extLst>
          </p:cNvPr>
          <p:cNvSpPr txBox="1"/>
          <p:nvPr/>
        </p:nvSpPr>
        <p:spPr>
          <a:xfrm>
            <a:off x="2994162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90">
            <a:extLst>
              <a:ext uri="{FF2B5EF4-FFF2-40B4-BE49-F238E27FC236}">
                <a16:creationId xmlns:a16="http://schemas.microsoft.com/office/drawing/2014/main" id="{A8D2518F-90A5-DD22-3997-D89D45CB0289}"/>
              </a:ext>
            </a:extLst>
          </p:cNvPr>
          <p:cNvSpPr txBox="1"/>
          <p:nvPr/>
        </p:nvSpPr>
        <p:spPr>
          <a:xfrm>
            <a:off x="5184063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92">
            <a:extLst>
              <a:ext uri="{FF2B5EF4-FFF2-40B4-BE49-F238E27FC236}">
                <a16:creationId xmlns:a16="http://schemas.microsoft.com/office/drawing/2014/main" id="{F136A236-1FF6-8AA4-82B0-C3C6AE06687B}"/>
              </a:ext>
            </a:extLst>
          </p:cNvPr>
          <p:cNvSpPr txBox="1"/>
          <p:nvPr/>
        </p:nvSpPr>
        <p:spPr>
          <a:xfrm>
            <a:off x="7373964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94">
            <a:extLst>
              <a:ext uri="{FF2B5EF4-FFF2-40B4-BE49-F238E27FC236}">
                <a16:creationId xmlns:a16="http://schemas.microsoft.com/office/drawing/2014/main" id="{EFE6729C-969F-24F4-1660-6BC119E0C497}"/>
              </a:ext>
            </a:extLst>
          </p:cNvPr>
          <p:cNvSpPr txBox="1"/>
          <p:nvPr/>
        </p:nvSpPr>
        <p:spPr>
          <a:xfrm>
            <a:off x="9563866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Graphic 1">
            <a:extLst>
              <a:ext uri="{FF2B5EF4-FFF2-40B4-BE49-F238E27FC236}">
                <a16:creationId xmlns:a16="http://schemas.microsoft.com/office/drawing/2014/main" id="{47A684F0-4080-CB10-6FFF-ABE47A20E75F}"/>
              </a:ext>
            </a:extLst>
          </p:cNvPr>
          <p:cNvSpPr/>
          <p:nvPr/>
        </p:nvSpPr>
        <p:spPr>
          <a:xfrm>
            <a:off x="10324853" y="3467371"/>
            <a:ext cx="1890025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4" name="Graphic 1">
            <a:extLst>
              <a:ext uri="{FF2B5EF4-FFF2-40B4-BE49-F238E27FC236}">
                <a16:creationId xmlns:a16="http://schemas.microsoft.com/office/drawing/2014/main" id="{2E19F439-4756-DB6A-D079-6EE0F5127EB9}"/>
              </a:ext>
            </a:extLst>
          </p:cNvPr>
          <p:cNvSpPr/>
          <p:nvPr/>
        </p:nvSpPr>
        <p:spPr>
          <a:xfrm flipH="1">
            <a:off x="-14788" y="3448050"/>
            <a:ext cx="1890025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600940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Marcador de posición de imagen 48">
            <a:extLst>
              <a:ext uri="{FF2B5EF4-FFF2-40B4-BE49-F238E27FC236}">
                <a16:creationId xmlns:a16="http://schemas.microsoft.com/office/drawing/2014/main" id="{A8F7C258-21F2-2BF5-3E4D-B5A1B0547C1A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009" b="28009"/>
          <a:stretch>
            <a:fillRect/>
          </a:stretch>
        </p:blipFill>
        <p:spPr/>
      </p:pic>
      <p:grpSp>
        <p:nvGrpSpPr>
          <p:cNvPr id="3" name="그룹 14">
            <a:extLst>
              <a:ext uri="{FF2B5EF4-FFF2-40B4-BE49-F238E27FC236}">
                <a16:creationId xmlns:a16="http://schemas.microsoft.com/office/drawing/2014/main" id="{1259550F-5E5A-21A3-E0F4-F479C692E241}"/>
              </a:ext>
            </a:extLst>
          </p:cNvPr>
          <p:cNvGrpSpPr/>
          <p:nvPr/>
        </p:nvGrpSpPr>
        <p:grpSpPr>
          <a:xfrm>
            <a:off x="4846321" y="4989642"/>
            <a:ext cx="4281928" cy="1587997"/>
            <a:chOff x="3869294" y="4924189"/>
            <a:chExt cx="4281928" cy="1587997"/>
          </a:xfrm>
        </p:grpSpPr>
        <p:grpSp>
          <p:nvGrpSpPr>
            <p:cNvPr id="4" name="Group 32">
              <a:extLst>
                <a:ext uri="{FF2B5EF4-FFF2-40B4-BE49-F238E27FC236}">
                  <a16:creationId xmlns:a16="http://schemas.microsoft.com/office/drawing/2014/main" id="{88F6978E-7979-6B02-B355-D55031616BBA}"/>
                </a:ext>
              </a:extLst>
            </p:cNvPr>
            <p:cNvGrpSpPr/>
            <p:nvPr/>
          </p:nvGrpSpPr>
          <p:grpSpPr>
            <a:xfrm>
              <a:off x="3869294" y="4924189"/>
              <a:ext cx="4281928" cy="646331"/>
              <a:chOff x="4981575" y="3429000"/>
              <a:chExt cx="4281928" cy="646331"/>
            </a:xfrm>
          </p:grpSpPr>
          <p:sp>
            <p:nvSpPr>
              <p:cNvPr id="8" name="TextBox 8">
                <a:extLst>
                  <a:ext uri="{FF2B5EF4-FFF2-40B4-BE49-F238E27FC236}">
                    <a16:creationId xmlns:a16="http://schemas.microsoft.com/office/drawing/2014/main" id="{A6644BAB-8145-C223-132D-11FF297C567B}"/>
                  </a:ext>
                </a:extLst>
              </p:cNvPr>
              <p:cNvSpPr txBox="1"/>
              <p:nvPr/>
            </p:nvSpPr>
            <p:spPr>
              <a:xfrm>
                <a:off x="4981575" y="3429000"/>
                <a:ext cx="136207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dirty="0">
                    <a:solidFill>
                      <a:srgbClr val="E00000"/>
                    </a:solidFill>
                    <a:cs typeface="B Nazanin" panose="00000700000000000000" pitchFamily="2" charset="-78"/>
                  </a:rPr>
                  <a:t>شما متن را اینجا بنویسید</a:t>
                </a:r>
                <a:endParaRPr lang="ko-KR" altLang="en-US" dirty="0">
                  <a:solidFill>
                    <a:srgbClr val="E00000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TextBox 9">
                <a:extLst>
                  <a:ext uri="{FF2B5EF4-FFF2-40B4-BE49-F238E27FC236}">
                    <a16:creationId xmlns:a16="http://schemas.microsoft.com/office/drawing/2014/main" id="{F572BE17-EE3B-BA90-A465-22AEDCA63425}"/>
                  </a:ext>
                </a:extLst>
              </p:cNvPr>
              <p:cNvSpPr txBox="1"/>
              <p:nvPr/>
            </p:nvSpPr>
            <p:spPr>
              <a:xfrm>
                <a:off x="6248400" y="3429000"/>
                <a:ext cx="301510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رنگ، عکس و متن.</a:t>
                </a:r>
                <a:endParaRPr lang="ko-KR" alt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" name="Group 35">
              <a:extLst>
                <a:ext uri="{FF2B5EF4-FFF2-40B4-BE49-F238E27FC236}">
                  <a16:creationId xmlns:a16="http://schemas.microsoft.com/office/drawing/2014/main" id="{6291E139-9B0A-F09F-6B40-2C034148C345}"/>
                </a:ext>
              </a:extLst>
            </p:cNvPr>
            <p:cNvGrpSpPr/>
            <p:nvPr/>
          </p:nvGrpSpPr>
          <p:grpSpPr>
            <a:xfrm>
              <a:off x="3869294" y="5865855"/>
              <a:ext cx="4281928" cy="646331"/>
              <a:chOff x="4981575" y="3429000"/>
              <a:chExt cx="4281928" cy="646331"/>
            </a:xfrm>
          </p:grpSpPr>
          <p:sp>
            <p:nvSpPr>
              <p:cNvPr id="6" name="TextBox 11">
                <a:extLst>
                  <a:ext uri="{FF2B5EF4-FFF2-40B4-BE49-F238E27FC236}">
                    <a16:creationId xmlns:a16="http://schemas.microsoft.com/office/drawing/2014/main" id="{D42B8B62-6DF8-B6CF-68EE-2C54A44A9246}"/>
                  </a:ext>
                </a:extLst>
              </p:cNvPr>
              <p:cNvSpPr txBox="1"/>
              <p:nvPr/>
            </p:nvSpPr>
            <p:spPr>
              <a:xfrm>
                <a:off x="4981575" y="3429000"/>
                <a:ext cx="136207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dirty="0">
                    <a:solidFill>
                      <a:srgbClr val="E00000"/>
                    </a:solidFill>
                    <a:cs typeface="B Nazanin" panose="00000700000000000000" pitchFamily="2" charset="-78"/>
                  </a:rPr>
                  <a:t>شما متن را اینجا بنویسید</a:t>
                </a:r>
                <a:endParaRPr lang="ko-KR" altLang="en-US" dirty="0">
                  <a:solidFill>
                    <a:srgbClr val="E00000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TextBox 12">
                <a:extLst>
                  <a:ext uri="{FF2B5EF4-FFF2-40B4-BE49-F238E27FC236}">
                    <a16:creationId xmlns:a16="http://schemas.microsoft.com/office/drawing/2014/main" id="{F0DCF8FB-99C6-8A18-49BF-FCBC8F4CF429}"/>
                  </a:ext>
                </a:extLst>
              </p:cNvPr>
              <p:cNvSpPr txBox="1"/>
              <p:nvPr/>
            </p:nvSpPr>
            <p:spPr>
              <a:xfrm>
                <a:off x="6248400" y="3429000"/>
                <a:ext cx="301510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رنگ، عکس و متن.</a:t>
                </a:r>
                <a:endParaRPr lang="ko-KR" altLang="en-US" sz="1200" dirty="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0" name="TextBox 15">
            <a:extLst>
              <a:ext uri="{FF2B5EF4-FFF2-40B4-BE49-F238E27FC236}">
                <a16:creationId xmlns:a16="http://schemas.microsoft.com/office/drawing/2014/main" id="{C1C715A6-AF90-E653-9B8D-272AEA465259}"/>
              </a:ext>
            </a:extLst>
          </p:cNvPr>
          <p:cNvSpPr txBox="1"/>
          <p:nvPr/>
        </p:nvSpPr>
        <p:spPr>
          <a:xfrm>
            <a:off x="306366" y="5165364"/>
            <a:ext cx="3901020" cy="1477328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ما ایجاد می کنیم</a:t>
            </a:r>
          </a:p>
          <a:p>
            <a:pPr algn="r"/>
            <a:r>
              <a:rPr lang="fa-IR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حرفه ای با کیفیت</a:t>
            </a:r>
          </a:p>
          <a:p>
            <a:pPr algn="r"/>
            <a:r>
              <a:rPr lang="fa-IR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 </a:t>
            </a:r>
            <a:r>
              <a:rPr lang="en-US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PPT</a:t>
            </a:r>
            <a:endParaRPr lang="ko-KR" altLang="en-US" sz="32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11" name="그룹 6">
            <a:extLst>
              <a:ext uri="{FF2B5EF4-FFF2-40B4-BE49-F238E27FC236}">
                <a16:creationId xmlns:a16="http://schemas.microsoft.com/office/drawing/2014/main" id="{0081BB8C-91F0-9492-3DD7-D43EB70CCF0C}"/>
              </a:ext>
            </a:extLst>
          </p:cNvPr>
          <p:cNvGrpSpPr/>
          <p:nvPr/>
        </p:nvGrpSpPr>
        <p:grpSpPr>
          <a:xfrm>
            <a:off x="9805749" y="5533764"/>
            <a:ext cx="1858621" cy="1029294"/>
            <a:chOff x="1730330" y="5175558"/>
            <a:chExt cx="1742087" cy="1029294"/>
          </a:xfrm>
        </p:grpSpPr>
        <p:sp>
          <p:nvSpPr>
            <p:cNvPr id="12" name="TextBox 26">
              <a:extLst>
                <a:ext uri="{FF2B5EF4-FFF2-40B4-BE49-F238E27FC236}">
                  <a16:creationId xmlns:a16="http://schemas.microsoft.com/office/drawing/2014/main" id="{2ACF7E0C-9C2F-EC64-4ED4-FD10E5F43AB5}"/>
                </a:ext>
              </a:extLst>
            </p:cNvPr>
            <p:cNvSpPr txBox="1"/>
            <p:nvPr/>
          </p:nvSpPr>
          <p:spPr>
            <a:xfrm>
              <a:off x="1730331" y="5466188"/>
              <a:ext cx="1733335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27">
              <a:extLst>
                <a:ext uri="{FF2B5EF4-FFF2-40B4-BE49-F238E27FC236}">
                  <a16:creationId xmlns:a16="http://schemas.microsoft.com/office/drawing/2014/main" id="{D2EE5681-5DF5-4D63-DA39-A8D20DDE86F4}"/>
                </a:ext>
              </a:extLst>
            </p:cNvPr>
            <p:cNvSpPr txBox="1"/>
            <p:nvPr/>
          </p:nvSpPr>
          <p:spPr>
            <a:xfrm>
              <a:off x="1730330" y="5175558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67">
            <a:extLst>
              <a:ext uri="{FF2B5EF4-FFF2-40B4-BE49-F238E27FC236}">
                <a16:creationId xmlns:a16="http://schemas.microsoft.com/office/drawing/2014/main" id="{5F8B2777-230F-45DD-7030-EBDFC3509494}"/>
              </a:ext>
            </a:extLst>
          </p:cNvPr>
          <p:cNvGrpSpPr/>
          <p:nvPr/>
        </p:nvGrpSpPr>
        <p:grpSpPr>
          <a:xfrm>
            <a:off x="9457017" y="4453710"/>
            <a:ext cx="2207353" cy="893296"/>
            <a:chOff x="9023213" y="2973444"/>
            <a:chExt cx="2207354" cy="893296"/>
          </a:xfrm>
        </p:grpSpPr>
        <p:grpSp>
          <p:nvGrpSpPr>
            <p:cNvPr id="15" name="Group 68">
              <a:extLst>
                <a:ext uri="{FF2B5EF4-FFF2-40B4-BE49-F238E27FC236}">
                  <a16:creationId xmlns:a16="http://schemas.microsoft.com/office/drawing/2014/main" id="{97F62A36-ACAC-23F2-72A1-73A65702EE73}"/>
                </a:ext>
              </a:extLst>
            </p:cNvPr>
            <p:cNvGrpSpPr/>
            <p:nvPr/>
          </p:nvGrpSpPr>
          <p:grpSpPr>
            <a:xfrm>
              <a:off x="9023213" y="2996321"/>
              <a:ext cx="276999" cy="276999"/>
              <a:chOff x="2411760" y="3606832"/>
              <a:chExt cx="206152" cy="206152"/>
            </a:xfrm>
          </p:grpSpPr>
          <p:sp>
            <p:nvSpPr>
              <p:cNvPr id="20" name="Oval 73">
                <a:extLst>
                  <a:ext uri="{FF2B5EF4-FFF2-40B4-BE49-F238E27FC236}">
                    <a16:creationId xmlns:a16="http://schemas.microsoft.com/office/drawing/2014/main" id="{40D0FC7C-DCE3-EC66-579C-CCA4ECC9DD8F}"/>
                  </a:ext>
                </a:extLst>
              </p:cNvPr>
              <p:cNvSpPr/>
              <p:nvPr/>
            </p:nvSpPr>
            <p:spPr>
              <a:xfrm>
                <a:off x="2411760" y="3606832"/>
                <a:ext cx="206152" cy="206152"/>
              </a:xfrm>
              <a:prstGeom prst="ellipse">
                <a:avLst/>
              </a:prstGeom>
              <a:solidFill>
                <a:srgbClr val="E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Chevron 60">
                <a:extLst>
                  <a:ext uri="{FF2B5EF4-FFF2-40B4-BE49-F238E27FC236}">
                    <a16:creationId xmlns:a16="http://schemas.microsoft.com/office/drawing/2014/main" id="{DB4BF532-26AA-34F3-0C1D-0AAD603547F9}"/>
                  </a:ext>
                </a:extLst>
              </p:cNvPr>
              <p:cNvSpPr/>
              <p:nvPr/>
            </p:nvSpPr>
            <p:spPr>
              <a:xfrm>
                <a:off x="2473351" y="3645566"/>
                <a:ext cx="106415" cy="128684"/>
              </a:xfrm>
              <a:prstGeom prst="chevron">
                <a:avLst>
                  <a:gd name="adj" fmla="val 5286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69">
              <a:extLst>
                <a:ext uri="{FF2B5EF4-FFF2-40B4-BE49-F238E27FC236}">
                  <a16:creationId xmlns:a16="http://schemas.microsoft.com/office/drawing/2014/main" id="{AB311B1F-7909-F143-9401-9176137C25CC}"/>
                </a:ext>
              </a:extLst>
            </p:cNvPr>
            <p:cNvGrpSpPr/>
            <p:nvPr/>
          </p:nvGrpSpPr>
          <p:grpSpPr>
            <a:xfrm>
              <a:off x="9300212" y="2973444"/>
              <a:ext cx="1930355" cy="893296"/>
              <a:chOff x="2140088" y="4456378"/>
              <a:chExt cx="1930355" cy="893296"/>
            </a:xfrm>
          </p:grpSpPr>
          <p:sp>
            <p:nvSpPr>
              <p:cNvPr id="17" name="TextBox 21">
                <a:extLst>
                  <a:ext uri="{FF2B5EF4-FFF2-40B4-BE49-F238E27FC236}">
                    <a16:creationId xmlns:a16="http://schemas.microsoft.com/office/drawing/2014/main" id="{77C472E3-EF0F-F119-F987-DA7A071B9D33}"/>
                  </a:ext>
                </a:extLst>
              </p:cNvPr>
              <p:cNvSpPr txBox="1"/>
              <p:nvPr/>
            </p:nvSpPr>
            <p:spPr>
              <a:xfrm>
                <a:off x="2140088" y="4456378"/>
                <a:ext cx="193035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به سادگی ارائه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22">
                <a:extLst>
                  <a:ext uri="{FF2B5EF4-FFF2-40B4-BE49-F238E27FC236}">
                    <a16:creationId xmlns:a16="http://schemas.microsoft.com/office/drawing/2014/main" id="{664D92E1-A110-660C-D6BF-2526F48EEFA1}"/>
                  </a:ext>
                </a:extLst>
              </p:cNvPr>
              <p:cNvSpPr txBox="1"/>
              <p:nvPr/>
            </p:nvSpPr>
            <p:spPr>
              <a:xfrm>
                <a:off x="2140088" y="4764155"/>
                <a:ext cx="1930355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پاورپوینت مدرن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TextBox 23">
                <a:extLst>
                  <a:ext uri="{FF2B5EF4-FFF2-40B4-BE49-F238E27FC236}">
                    <a16:creationId xmlns:a16="http://schemas.microsoft.com/office/drawing/2014/main" id="{284FD26D-DD5B-5237-90C2-55EB6F168501}"/>
                  </a:ext>
                </a:extLst>
              </p:cNvPr>
              <p:cNvSpPr txBox="1"/>
              <p:nvPr/>
            </p:nvSpPr>
            <p:spPr>
              <a:xfrm>
                <a:off x="2140088" y="5072675"/>
                <a:ext cx="1930355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2" name="자유형: 도형 41">
            <a:extLst>
              <a:ext uri="{FF2B5EF4-FFF2-40B4-BE49-F238E27FC236}">
                <a16:creationId xmlns:a16="http://schemas.microsoft.com/office/drawing/2014/main" id="{1CFF2983-CFB7-0EE7-82FE-9172A664D3AC}"/>
              </a:ext>
            </a:extLst>
          </p:cNvPr>
          <p:cNvSpPr/>
          <p:nvPr/>
        </p:nvSpPr>
        <p:spPr>
          <a:xfrm rot="4684757">
            <a:off x="5370416" y="-1556105"/>
            <a:ext cx="500400" cy="11594640"/>
          </a:xfrm>
          <a:custGeom>
            <a:avLst/>
            <a:gdLst>
              <a:gd name="connsiteX0" fmla="*/ 0 w 500400"/>
              <a:gd name="connsiteY0" fmla="*/ 0 h 11594640"/>
              <a:gd name="connsiteX1" fmla="*/ 500400 w 500400"/>
              <a:gd name="connsiteY1" fmla="*/ 0 h 11594640"/>
              <a:gd name="connsiteX2" fmla="*/ 500400 w 500400"/>
              <a:gd name="connsiteY2" fmla="*/ 11594640 h 11594640"/>
              <a:gd name="connsiteX3" fmla="*/ 0 w 500400"/>
              <a:gd name="connsiteY3" fmla="*/ 11489000 h 11594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400" h="11594640">
                <a:moveTo>
                  <a:pt x="0" y="0"/>
                </a:moveTo>
                <a:lnTo>
                  <a:pt x="500400" y="0"/>
                </a:lnTo>
                <a:lnTo>
                  <a:pt x="500400" y="11594640"/>
                </a:lnTo>
                <a:lnTo>
                  <a:pt x="0" y="11489000"/>
                </a:lnTo>
                <a:close/>
              </a:path>
            </a:pathLst>
          </a:custGeom>
          <a:gradFill>
            <a:gsLst>
              <a:gs pos="41000">
                <a:srgbClr val="E00000"/>
              </a:gs>
              <a:gs pos="27000">
                <a:schemeClr val="tx1">
                  <a:lumMod val="75000"/>
                  <a:lumOff val="25000"/>
                </a:schemeClr>
              </a:gs>
              <a:gs pos="0">
                <a:schemeClr val="tx1">
                  <a:lumMod val="75000"/>
                  <a:lumOff val="25000"/>
                </a:schemeClr>
              </a:gs>
              <a:gs pos="100000">
                <a:srgbClr val="E00000"/>
              </a:gs>
            </a:gsLst>
            <a:lin ang="5400000" scaled="0"/>
          </a:gradFill>
          <a:ln>
            <a:noFill/>
          </a:ln>
          <a:effectLst>
            <a:outerShdw blurRad="381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TextBox 46">
            <a:extLst>
              <a:ext uri="{FF2B5EF4-FFF2-40B4-BE49-F238E27FC236}">
                <a16:creationId xmlns:a16="http://schemas.microsoft.com/office/drawing/2014/main" id="{CB4029E8-04DA-FD89-7100-AF2A34ACF162}"/>
              </a:ext>
            </a:extLst>
          </p:cNvPr>
          <p:cNvSpPr txBox="1"/>
          <p:nvPr/>
        </p:nvSpPr>
        <p:spPr>
          <a:xfrm rot="20880000">
            <a:off x="602510" y="4222340"/>
            <a:ext cx="858306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قالب جدید قلب و عروق</a:t>
            </a:r>
            <a:endParaRPr lang="ko-KR" altLang="en-US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4" name="Imagen 43">
            <a:extLst>
              <a:ext uri="{FF2B5EF4-FFF2-40B4-BE49-F238E27FC236}">
                <a16:creationId xmlns:a16="http://schemas.microsoft.com/office/drawing/2014/main" id="{C9723288-EF08-72D5-7636-543AE2F26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63324">
            <a:off x="9078156" y="1274684"/>
            <a:ext cx="3112257" cy="3127897"/>
          </a:xfrm>
          <a:prstGeom prst="rect">
            <a:avLst/>
          </a:prstGeom>
        </p:spPr>
      </p:pic>
      <p:sp>
        <p:nvSpPr>
          <p:cNvPr id="45" name="Google Shape;428;p28">
            <a:extLst>
              <a:ext uri="{FF2B5EF4-FFF2-40B4-BE49-F238E27FC236}">
                <a16:creationId xmlns:a16="http://schemas.microsoft.com/office/drawing/2014/main" id="{3BCD792B-6019-B1E3-ED62-71B151C7EDCC}"/>
              </a:ext>
            </a:extLst>
          </p:cNvPr>
          <p:cNvSpPr txBox="1"/>
          <p:nvPr/>
        </p:nvSpPr>
        <p:spPr>
          <a:xfrm>
            <a:off x="5755232" y="89811"/>
            <a:ext cx="6215022" cy="1295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b="1" kern="0" dirty="0">
                <a:solidFill>
                  <a:schemeClr val="bg1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قلبی عروقی</a:t>
            </a:r>
            <a:endParaRPr lang="es-PE" sz="5400" b="1" kern="0" dirty="0">
              <a:solidFill>
                <a:schemeClr val="bg1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  <p:pic>
        <p:nvPicPr>
          <p:cNvPr id="46" name="Imagen 45">
            <a:extLst>
              <a:ext uri="{FF2B5EF4-FFF2-40B4-BE49-F238E27FC236}">
                <a16:creationId xmlns:a16="http://schemas.microsoft.com/office/drawing/2014/main" id="{1D4217A0-9346-42C6-1B23-AF501EAE071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1279" y="285634"/>
            <a:ext cx="980061" cy="897471"/>
          </a:xfrm>
          <a:prstGeom prst="rect">
            <a:avLst/>
          </a:prstGeom>
        </p:spPr>
      </p:pic>
      <p:sp>
        <p:nvSpPr>
          <p:cNvPr id="47" name="CuadroTexto 46">
            <a:extLst>
              <a:ext uri="{FF2B5EF4-FFF2-40B4-BE49-F238E27FC236}">
                <a16:creationId xmlns:a16="http://schemas.microsoft.com/office/drawing/2014/main" id="{1BF64ACB-F9EF-6E19-A7E6-C9FBC6F00192}"/>
              </a:ext>
            </a:extLst>
          </p:cNvPr>
          <p:cNvSpPr txBox="1"/>
          <p:nvPr/>
        </p:nvSpPr>
        <p:spPr>
          <a:xfrm>
            <a:off x="7923931" y="1062453"/>
            <a:ext cx="11544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a-IR" sz="3200" b="1" spc="600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</a:t>
            </a:r>
            <a:endParaRPr lang="es-PE" sz="3200" b="1" spc="600" dirty="0">
              <a:solidFill>
                <a:schemeClr val="bg1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091372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Marcador de posición de imagen 22">
            <a:extLst>
              <a:ext uri="{FF2B5EF4-FFF2-40B4-BE49-F238E27FC236}">
                <a16:creationId xmlns:a16="http://schemas.microsoft.com/office/drawing/2014/main" id="{C1F3229A-9168-9E8E-0A23-99FA3C30E41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>
          <a:xfrm>
            <a:off x="6096000" y="0"/>
            <a:ext cx="6096000" cy="6858000"/>
          </a:xfr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3FBB727-9479-1945-028C-258D5C4012B4}"/>
              </a:ext>
            </a:extLst>
          </p:cNvPr>
          <p:cNvSpPr txBox="1"/>
          <p:nvPr/>
        </p:nvSpPr>
        <p:spPr>
          <a:xfrm>
            <a:off x="571757" y="2665590"/>
            <a:ext cx="5132269" cy="138499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گزارش ها و ارائه های خود جذابیت و جذابیت بی نظیری اضافه کنید.</a:t>
            </a:r>
          </a:p>
          <a:p>
            <a:pPr algn="l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شما به سادگی می توانید مخاطبان خود را تحت تاثیر قرار دهید و به گزارش ها و ارائه های خود جذابیت و جذابیت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DCF972C-2283-BE64-BC8C-2ED4EFCA4A22}"/>
              </a:ext>
            </a:extLst>
          </p:cNvPr>
          <p:cNvSpPr txBox="1"/>
          <p:nvPr/>
        </p:nvSpPr>
        <p:spPr>
          <a:xfrm>
            <a:off x="2006098" y="4624908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>
              <a:lnSpc>
                <a:spcPct val="80000"/>
              </a:lnSpc>
            </a:pP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نمونه کارها ساده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3C17CA6-6C02-5BB8-27A2-D63BA563F5CA}"/>
              </a:ext>
            </a:extLst>
          </p:cNvPr>
          <p:cNvSpPr txBox="1"/>
          <p:nvPr/>
        </p:nvSpPr>
        <p:spPr>
          <a:xfrm>
            <a:off x="2006098" y="4966764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>
              <a:lnSpc>
                <a:spcPct val="80000"/>
              </a:lnSpc>
            </a:pP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40D88C4-FD80-1D11-4790-4D2B4BC6D94F}"/>
              </a:ext>
            </a:extLst>
          </p:cNvPr>
          <p:cNvSpPr txBox="1"/>
          <p:nvPr/>
        </p:nvSpPr>
        <p:spPr>
          <a:xfrm>
            <a:off x="2006098" y="5992332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>
              <a:lnSpc>
                <a:spcPct val="80000"/>
              </a:lnSpc>
            </a:pP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نمونه کارها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6D82686-FDE3-1C07-CEF8-138ECE868D6B}"/>
              </a:ext>
            </a:extLst>
          </p:cNvPr>
          <p:cNvSpPr txBox="1"/>
          <p:nvPr/>
        </p:nvSpPr>
        <p:spPr>
          <a:xfrm>
            <a:off x="2006098" y="5650476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>
              <a:lnSpc>
                <a:spcPct val="80000"/>
              </a:lnSpc>
            </a:pP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نمونه کارها ساده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D3807AF-8AA9-433D-71A9-CF9CCE372F8E}"/>
              </a:ext>
            </a:extLst>
          </p:cNvPr>
          <p:cNvSpPr txBox="1"/>
          <p:nvPr/>
        </p:nvSpPr>
        <p:spPr>
          <a:xfrm>
            <a:off x="2006098" y="5308620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>
              <a:lnSpc>
                <a:spcPct val="80000"/>
              </a:lnSpc>
            </a:pP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نمونه کارها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Block Arc 14">
            <a:extLst>
              <a:ext uri="{FF2B5EF4-FFF2-40B4-BE49-F238E27FC236}">
                <a16:creationId xmlns:a16="http://schemas.microsoft.com/office/drawing/2014/main" id="{C027D61C-FD4B-561C-342F-10733B3477DA}"/>
              </a:ext>
            </a:extLst>
          </p:cNvPr>
          <p:cNvSpPr/>
          <p:nvPr/>
        </p:nvSpPr>
        <p:spPr>
          <a:xfrm rot="16200000">
            <a:off x="5167643" y="5029576"/>
            <a:ext cx="280910" cy="28109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Round Same Side Corner Rectangle 21">
            <a:extLst>
              <a:ext uri="{FF2B5EF4-FFF2-40B4-BE49-F238E27FC236}">
                <a16:creationId xmlns:a16="http://schemas.microsoft.com/office/drawing/2014/main" id="{F7A7B192-161D-C0A0-2488-B6C0D5C65A3A}"/>
              </a:ext>
            </a:extLst>
          </p:cNvPr>
          <p:cNvSpPr/>
          <p:nvPr/>
        </p:nvSpPr>
        <p:spPr>
          <a:xfrm rot="10800000">
            <a:off x="5211656" y="6028569"/>
            <a:ext cx="192884" cy="217813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Isosceles Triangle 13">
            <a:extLst>
              <a:ext uri="{FF2B5EF4-FFF2-40B4-BE49-F238E27FC236}">
                <a16:creationId xmlns:a16="http://schemas.microsoft.com/office/drawing/2014/main" id="{CD73D4F7-BEBD-54C3-899A-A0C651F9F081}"/>
              </a:ext>
            </a:extLst>
          </p:cNvPr>
          <p:cNvSpPr/>
          <p:nvPr/>
        </p:nvSpPr>
        <p:spPr>
          <a:xfrm rot="13422650">
            <a:off x="5221804" y="4598669"/>
            <a:ext cx="172589" cy="341788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id="{9AA77C27-43B4-BAF0-A34F-3869D0FCCC94}"/>
              </a:ext>
            </a:extLst>
          </p:cNvPr>
          <p:cNvSpPr/>
          <p:nvPr/>
        </p:nvSpPr>
        <p:spPr>
          <a:xfrm rot="2700000">
            <a:off x="5215831" y="5681672"/>
            <a:ext cx="184534" cy="330836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Frame 17">
            <a:extLst>
              <a:ext uri="{FF2B5EF4-FFF2-40B4-BE49-F238E27FC236}">
                <a16:creationId xmlns:a16="http://schemas.microsoft.com/office/drawing/2014/main" id="{94F99013-F0ED-72DD-7EF1-D3B0CFE84EC2}"/>
              </a:ext>
            </a:extLst>
          </p:cNvPr>
          <p:cNvSpPr/>
          <p:nvPr/>
        </p:nvSpPr>
        <p:spPr>
          <a:xfrm>
            <a:off x="5175188" y="5399791"/>
            <a:ext cx="265820" cy="26582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그룹 3">
            <a:extLst>
              <a:ext uri="{FF2B5EF4-FFF2-40B4-BE49-F238E27FC236}">
                <a16:creationId xmlns:a16="http://schemas.microsoft.com/office/drawing/2014/main" id="{50402B40-71E5-A57D-6E3E-E5B8E3670159}"/>
              </a:ext>
            </a:extLst>
          </p:cNvPr>
          <p:cNvGrpSpPr/>
          <p:nvPr/>
        </p:nvGrpSpPr>
        <p:grpSpPr>
          <a:xfrm rot="5400000">
            <a:off x="219404" y="203401"/>
            <a:ext cx="720080" cy="720080"/>
            <a:chOff x="546346" y="5762189"/>
            <a:chExt cx="720080" cy="720080"/>
          </a:xfrm>
          <a:solidFill>
            <a:schemeClr val="tx1">
              <a:lumMod val="75000"/>
              <a:lumOff val="25000"/>
              <a:alpha val="50000"/>
            </a:schemeClr>
          </a:solidFill>
        </p:grpSpPr>
        <p:sp>
          <p:nvSpPr>
            <p:cNvPr id="20" name="직사각형 4">
              <a:extLst>
                <a:ext uri="{FF2B5EF4-FFF2-40B4-BE49-F238E27FC236}">
                  <a16:creationId xmlns:a16="http://schemas.microsoft.com/office/drawing/2014/main" id="{37AD7F1D-99C2-9E02-B023-6592D2605354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1" name="직사각형 5">
              <a:extLst>
                <a:ext uri="{FF2B5EF4-FFF2-40B4-BE49-F238E27FC236}">
                  <a16:creationId xmlns:a16="http://schemas.microsoft.com/office/drawing/2014/main" id="{0AD59039-BC2E-4F49-F5B9-4940E92352BB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1EB1AEBF-0EC9-F393-BF01-BA2C5D9ACAD8}"/>
              </a:ext>
            </a:extLst>
          </p:cNvPr>
          <p:cNvSpPr txBox="1"/>
          <p:nvPr/>
        </p:nvSpPr>
        <p:spPr>
          <a:xfrm>
            <a:off x="3112839" y="1917009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Google Shape;428;p28">
            <a:extLst>
              <a:ext uri="{FF2B5EF4-FFF2-40B4-BE49-F238E27FC236}">
                <a16:creationId xmlns:a16="http://schemas.microsoft.com/office/drawing/2014/main" id="{A3E02E9E-CE67-88CC-E729-C2A04682792C}"/>
              </a:ext>
            </a:extLst>
          </p:cNvPr>
          <p:cNvSpPr txBox="1"/>
          <p:nvPr/>
        </p:nvSpPr>
        <p:spPr>
          <a:xfrm>
            <a:off x="0" y="322565"/>
            <a:ext cx="6215022" cy="1295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600" b="1" kern="0" dirty="0">
                <a:solidFill>
                  <a:srgbClr val="FF000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قلبی عروقی</a:t>
            </a:r>
            <a:endParaRPr lang="es-PE" sz="6600" b="1" kern="0" dirty="0">
              <a:solidFill>
                <a:srgbClr val="FF0000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ECD27D42-21A9-EAE7-E6E6-5BEE6F474932}"/>
              </a:ext>
            </a:extLst>
          </p:cNvPr>
          <p:cNvSpPr txBox="1"/>
          <p:nvPr/>
        </p:nvSpPr>
        <p:spPr>
          <a:xfrm>
            <a:off x="2657843" y="1388025"/>
            <a:ext cx="11544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3200" b="1" spc="600" dirty="0">
                <a:solidFill>
                  <a:schemeClr val="tx1">
                    <a:lumMod val="85000"/>
                    <a:lumOff val="1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</a:t>
            </a:r>
            <a:endParaRPr lang="es-PE" sz="3200" b="1" spc="600" dirty="0">
              <a:solidFill>
                <a:schemeClr val="tx1">
                  <a:lumMod val="85000"/>
                  <a:lumOff val="15000"/>
                </a:schemeClr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pic>
        <p:nvPicPr>
          <p:cNvPr id="27" name="Imagen 26">
            <a:extLst>
              <a:ext uri="{FF2B5EF4-FFF2-40B4-BE49-F238E27FC236}">
                <a16:creationId xmlns:a16="http://schemas.microsoft.com/office/drawing/2014/main" id="{69D47D70-B219-9AA3-0F36-3333B55072E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7018" y="1471590"/>
            <a:ext cx="980061" cy="897471"/>
          </a:xfrm>
          <a:prstGeom prst="rect">
            <a:avLst/>
          </a:prstGeom>
        </p:spPr>
      </p:pic>
      <p:sp>
        <p:nvSpPr>
          <p:cNvPr id="28" name="Google Shape;243;p4">
            <a:extLst>
              <a:ext uri="{FF2B5EF4-FFF2-40B4-BE49-F238E27FC236}">
                <a16:creationId xmlns:a16="http://schemas.microsoft.com/office/drawing/2014/main" id="{AF6652D9-E01D-C462-CC6E-3287DECA4598}"/>
              </a:ext>
            </a:extLst>
          </p:cNvPr>
          <p:cNvSpPr/>
          <p:nvPr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017568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">
            <a:extLst>
              <a:ext uri="{FF2B5EF4-FFF2-40B4-BE49-F238E27FC236}">
                <a16:creationId xmlns:a16="http://schemas.microsoft.com/office/drawing/2014/main" id="{C43AA83D-52A9-534A-15D2-0913F83DC423}"/>
              </a:ext>
            </a:extLst>
          </p:cNvPr>
          <p:cNvSpPr/>
          <p:nvPr/>
        </p:nvSpPr>
        <p:spPr>
          <a:xfrm>
            <a:off x="497934" y="3422105"/>
            <a:ext cx="778598" cy="704726"/>
          </a:xfrm>
          <a:prstGeom prst="rect">
            <a:avLst/>
          </a:pr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CDFCD0B5-492C-6B70-5F62-551AFED61EF1}"/>
              </a:ext>
            </a:extLst>
          </p:cNvPr>
          <p:cNvSpPr/>
          <p:nvPr/>
        </p:nvSpPr>
        <p:spPr>
          <a:xfrm>
            <a:off x="497934" y="4421042"/>
            <a:ext cx="778598" cy="70472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C022CF48-EA79-7804-0A10-3D9ACC4CD245}"/>
              </a:ext>
            </a:extLst>
          </p:cNvPr>
          <p:cNvSpPr/>
          <p:nvPr/>
        </p:nvSpPr>
        <p:spPr>
          <a:xfrm>
            <a:off x="497934" y="5419978"/>
            <a:ext cx="778598" cy="704726"/>
          </a:xfrm>
          <a:prstGeom prst="rect">
            <a:avLst/>
          </a:pr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Chevron 2">
            <a:extLst>
              <a:ext uri="{FF2B5EF4-FFF2-40B4-BE49-F238E27FC236}">
                <a16:creationId xmlns:a16="http://schemas.microsoft.com/office/drawing/2014/main" id="{DB5B3275-CC19-66D4-4146-4628B2547221}"/>
              </a:ext>
            </a:extLst>
          </p:cNvPr>
          <p:cNvSpPr/>
          <p:nvPr/>
        </p:nvSpPr>
        <p:spPr>
          <a:xfrm rot="5400000">
            <a:off x="642715" y="3532910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0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Chevron 2">
            <a:extLst>
              <a:ext uri="{FF2B5EF4-FFF2-40B4-BE49-F238E27FC236}">
                <a16:creationId xmlns:a16="http://schemas.microsoft.com/office/drawing/2014/main" id="{71C929E5-F6CC-D928-43B4-30C50CD098B6}"/>
              </a:ext>
            </a:extLst>
          </p:cNvPr>
          <p:cNvSpPr/>
          <p:nvPr/>
        </p:nvSpPr>
        <p:spPr>
          <a:xfrm rot="5400000">
            <a:off x="642715" y="4531847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0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Chevron 2">
            <a:extLst>
              <a:ext uri="{FF2B5EF4-FFF2-40B4-BE49-F238E27FC236}">
                <a16:creationId xmlns:a16="http://schemas.microsoft.com/office/drawing/2014/main" id="{83D8492E-BF0E-A0A2-2D76-A0B1A760BD26}"/>
              </a:ext>
            </a:extLst>
          </p:cNvPr>
          <p:cNvSpPr/>
          <p:nvPr/>
        </p:nvSpPr>
        <p:spPr>
          <a:xfrm rot="5400000">
            <a:off x="642715" y="5530783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0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14">
            <a:extLst>
              <a:ext uri="{FF2B5EF4-FFF2-40B4-BE49-F238E27FC236}">
                <a16:creationId xmlns:a16="http://schemas.microsoft.com/office/drawing/2014/main" id="{1400EEF2-B54E-3B0A-CD86-389C2CC49C24}"/>
              </a:ext>
            </a:extLst>
          </p:cNvPr>
          <p:cNvGrpSpPr/>
          <p:nvPr/>
        </p:nvGrpSpPr>
        <p:grpSpPr>
          <a:xfrm>
            <a:off x="1797728" y="5403796"/>
            <a:ext cx="4955041" cy="737090"/>
            <a:chOff x="7602799" y="2401052"/>
            <a:chExt cx="3661994" cy="737090"/>
          </a:xfrm>
        </p:grpSpPr>
        <p:sp>
          <p:nvSpPr>
            <p:cNvPr id="9" name="TextBox 34">
              <a:extLst>
                <a:ext uri="{FF2B5EF4-FFF2-40B4-BE49-F238E27FC236}">
                  <a16:creationId xmlns:a16="http://schemas.microsoft.com/office/drawing/2014/main" id="{43729017-8C34-34B3-9AD9-44D3590B65C8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0" name="TextBox 35">
              <a:extLst>
                <a:ext uri="{FF2B5EF4-FFF2-40B4-BE49-F238E27FC236}">
                  <a16:creationId xmlns:a16="http://schemas.microsoft.com/office/drawing/2014/main" id="{A4D3C539-4AC1-447B-2571-CB192660F232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7">
            <a:extLst>
              <a:ext uri="{FF2B5EF4-FFF2-40B4-BE49-F238E27FC236}">
                <a16:creationId xmlns:a16="http://schemas.microsoft.com/office/drawing/2014/main" id="{ED70F43F-8AD1-ABC2-A20F-D23051A2C5B5}"/>
              </a:ext>
            </a:extLst>
          </p:cNvPr>
          <p:cNvGrpSpPr/>
          <p:nvPr/>
        </p:nvGrpSpPr>
        <p:grpSpPr>
          <a:xfrm>
            <a:off x="1797728" y="3405923"/>
            <a:ext cx="4955041" cy="737090"/>
            <a:chOff x="7602799" y="2401052"/>
            <a:chExt cx="3661994" cy="737090"/>
          </a:xfrm>
        </p:grpSpPr>
        <p:sp>
          <p:nvSpPr>
            <p:cNvPr id="12" name="TextBox 37">
              <a:extLst>
                <a:ext uri="{FF2B5EF4-FFF2-40B4-BE49-F238E27FC236}">
                  <a16:creationId xmlns:a16="http://schemas.microsoft.com/office/drawing/2014/main" id="{F593FE3E-F8BB-0E72-8BFF-13C8D1B3B772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3" name="TextBox 38">
              <a:extLst>
                <a:ext uri="{FF2B5EF4-FFF2-40B4-BE49-F238E27FC236}">
                  <a16:creationId xmlns:a16="http://schemas.microsoft.com/office/drawing/2014/main" id="{6DD2D86A-1B02-8010-CBF8-8093B2AE8A08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20">
            <a:extLst>
              <a:ext uri="{FF2B5EF4-FFF2-40B4-BE49-F238E27FC236}">
                <a16:creationId xmlns:a16="http://schemas.microsoft.com/office/drawing/2014/main" id="{FE1FE7F3-EC9A-A903-19BE-BA9B73B7C669}"/>
              </a:ext>
            </a:extLst>
          </p:cNvPr>
          <p:cNvGrpSpPr/>
          <p:nvPr/>
        </p:nvGrpSpPr>
        <p:grpSpPr>
          <a:xfrm>
            <a:off x="1797728" y="4404859"/>
            <a:ext cx="4955041" cy="737090"/>
            <a:chOff x="7602799" y="2401052"/>
            <a:chExt cx="3661994" cy="737090"/>
          </a:xfrm>
        </p:grpSpPr>
        <p:sp>
          <p:nvSpPr>
            <p:cNvPr id="15" name="TextBox 40">
              <a:extLst>
                <a:ext uri="{FF2B5EF4-FFF2-40B4-BE49-F238E27FC236}">
                  <a16:creationId xmlns:a16="http://schemas.microsoft.com/office/drawing/2014/main" id="{F291B26C-5879-DB48-9D7E-C39ADA83A0F8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6" name="TextBox 41">
              <a:extLst>
                <a:ext uri="{FF2B5EF4-FFF2-40B4-BE49-F238E27FC236}">
                  <a16:creationId xmlns:a16="http://schemas.microsoft.com/office/drawing/2014/main" id="{A7E1445B-0A31-08B4-4C60-2E221B6598B4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48">
            <a:extLst>
              <a:ext uri="{FF2B5EF4-FFF2-40B4-BE49-F238E27FC236}">
                <a16:creationId xmlns:a16="http://schemas.microsoft.com/office/drawing/2014/main" id="{B4506B87-4ADA-B6B8-4FA3-DD79A65D07F6}"/>
              </a:ext>
            </a:extLst>
          </p:cNvPr>
          <p:cNvSpPr txBox="1"/>
          <p:nvPr/>
        </p:nvSpPr>
        <p:spPr>
          <a:xfrm>
            <a:off x="497934" y="2176682"/>
            <a:ext cx="6437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grpSp>
        <p:nvGrpSpPr>
          <p:cNvPr id="121" name="Google Shape;2900;p67">
            <a:extLst>
              <a:ext uri="{FF2B5EF4-FFF2-40B4-BE49-F238E27FC236}">
                <a16:creationId xmlns:a16="http://schemas.microsoft.com/office/drawing/2014/main" id="{7AAC48DA-E5D8-AC7E-7179-3B3FC79CE0E9}"/>
              </a:ext>
            </a:extLst>
          </p:cNvPr>
          <p:cNvGrpSpPr/>
          <p:nvPr/>
        </p:nvGrpSpPr>
        <p:grpSpPr>
          <a:xfrm>
            <a:off x="8115246" y="1172719"/>
            <a:ext cx="2686104" cy="5081962"/>
            <a:chOff x="3657546" y="1106605"/>
            <a:chExt cx="1828908" cy="3460194"/>
          </a:xfrm>
        </p:grpSpPr>
        <p:sp>
          <p:nvSpPr>
            <p:cNvPr id="122" name="Google Shape;2901;p67">
              <a:extLst>
                <a:ext uri="{FF2B5EF4-FFF2-40B4-BE49-F238E27FC236}">
                  <a16:creationId xmlns:a16="http://schemas.microsoft.com/office/drawing/2014/main" id="{1262E85D-B46D-F9A9-4248-2842FB9D9B91}"/>
                </a:ext>
              </a:extLst>
            </p:cNvPr>
            <p:cNvSpPr/>
            <p:nvPr/>
          </p:nvSpPr>
          <p:spPr>
            <a:xfrm>
              <a:off x="3657546" y="1106605"/>
              <a:ext cx="1828908" cy="3460194"/>
            </a:xfrm>
            <a:custGeom>
              <a:avLst/>
              <a:gdLst/>
              <a:ahLst/>
              <a:cxnLst/>
              <a:rect l="l" t="t" r="r" b="b"/>
              <a:pathLst>
                <a:path w="110759" h="209550" extrusionOk="0">
                  <a:moveTo>
                    <a:pt x="53084" y="0"/>
                  </a:moveTo>
                  <a:lnTo>
                    <a:pt x="52536" y="23"/>
                  </a:lnTo>
                  <a:lnTo>
                    <a:pt x="51988" y="46"/>
                  </a:lnTo>
                  <a:lnTo>
                    <a:pt x="51439" y="91"/>
                  </a:lnTo>
                  <a:lnTo>
                    <a:pt x="50914" y="160"/>
                  </a:lnTo>
                  <a:lnTo>
                    <a:pt x="49909" y="320"/>
                  </a:lnTo>
                  <a:lnTo>
                    <a:pt x="48927" y="525"/>
                  </a:lnTo>
                  <a:lnTo>
                    <a:pt x="47990" y="777"/>
                  </a:lnTo>
                  <a:lnTo>
                    <a:pt x="47099" y="1051"/>
                  </a:lnTo>
                  <a:lnTo>
                    <a:pt x="46231" y="1393"/>
                  </a:lnTo>
                  <a:lnTo>
                    <a:pt x="45432" y="1736"/>
                  </a:lnTo>
                  <a:lnTo>
                    <a:pt x="44655" y="2124"/>
                  </a:lnTo>
                  <a:lnTo>
                    <a:pt x="43902" y="2558"/>
                  </a:lnTo>
                  <a:lnTo>
                    <a:pt x="43194" y="2992"/>
                  </a:lnTo>
                  <a:lnTo>
                    <a:pt x="42531" y="3449"/>
                  </a:lnTo>
                  <a:lnTo>
                    <a:pt x="41914" y="3952"/>
                  </a:lnTo>
                  <a:lnTo>
                    <a:pt x="41298" y="4431"/>
                  </a:lnTo>
                  <a:lnTo>
                    <a:pt x="40749" y="4957"/>
                  </a:lnTo>
                  <a:lnTo>
                    <a:pt x="40224" y="5459"/>
                  </a:lnTo>
                  <a:lnTo>
                    <a:pt x="39722" y="5985"/>
                  </a:lnTo>
                  <a:lnTo>
                    <a:pt x="39265" y="6533"/>
                  </a:lnTo>
                  <a:lnTo>
                    <a:pt x="38831" y="7058"/>
                  </a:lnTo>
                  <a:lnTo>
                    <a:pt x="38442" y="7583"/>
                  </a:lnTo>
                  <a:lnTo>
                    <a:pt x="38077" y="8086"/>
                  </a:lnTo>
                  <a:lnTo>
                    <a:pt x="37734" y="8611"/>
                  </a:lnTo>
                  <a:lnTo>
                    <a:pt x="37415" y="9091"/>
                  </a:lnTo>
                  <a:lnTo>
                    <a:pt x="37140" y="9594"/>
                  </a:lnTo>
                  <a:lnTo>
                    <a:pt x="36889" y="10050"/>
                  </a:lnTo>
                  <a:lnTo>
                    <a:pt x="36661" y="10484"/>
                  </a:lnTo>
                  <a:lnTo>
                    <a:pt x="36478" y="10896"/>
                  </a:lnTo>
                  <a:lnTo>
                    <a:pt x="36158" y="11649"/>
                  </a:lnTo>
                  <a:lnTo>
                    <a:pt x="35930" y="12266"/>
                  </a:lnTo>
                  <a:lnTo>
                    <a:pt x="35747" y="12814"/>
                  </a:lnTo>
                  <a:lnTo>
                    <a:pt x="35519" y="13431"/>
                  </a:lnTo>
                  <a:lnTo>
                    <a:pt x="34993" y="14779"/>
                  </a:lnTo>
                  <a:lnTo>
                    <a:pt x="34422" y="16218"/>
                  </a:lnTo>
                  <a:lnTo>
                    <a:pt x="33851" y="17634"/>
                  </a:lnTo>
                  <a:lnTo>
                    <a:pt x="33623" y="18342"/>
                  </a:lnTo>
                  <a:lnTo>
                    <a:pt x="33394" y="18981"/>
                  </a:lnTo>
                  <a:lnTo>
                    <a:pt x="33212" y="19598"/>
                  </a:lnTo>
                  <a:lnTo>
                    <a:pt x="33098" y="20169"/>
                  </a:lnTo>
                  <a:lnTo>
                    <a:pt x="33029" y="20672"/>
                  </a:lnTo>
                  <a:lnTo>
                    <a:pt x="33006" y="20877"/>
                  </a:lnTo>
                  <a:lnTo>
                    <a:pt x="33029" y="21083"/>
                  </a:lnTo>
                  <a:lnTo>
                    <a:pt x="33052" y="21266"/>
                  </a:lnTo>
                  <a:lnTo>
                    <a:pt x="33098" y="21426"/>
                  </a:lnTo>
                  <a:lnTo>
                    <a:pt x="33166" y="21563"/>
                  </a:lnTo>
                  <a:lnTo>
                    <a:pt x="33235" y="21677"/>
                  </a:lnTo>
                  <a:lnTo>
                    <a:pt x="33577" y="22042"/>
                  </a:lnTo>
                  <a:lnTo>
                    <a:pt x="33828" y="22362"/>
                  </a:lnTo>
                  <a:lnTo>
                    <a:pt x="33920" y="22522"/>
                  </a:lnTo>
                  <a:lnTo>
                    <a:pt x="33988" y="22659"/>
                  </a:lnTo>
                  <a:lnTo>
                    <a:pt x="34034" y="22796"/>
                  </a:lnTo>
                  <a:lnTo>
                    <a:pt x="34080" y="22910"/>
                  </a:lnTo>
                  <a:lnTo>
                    <a:pt x="34103" y="23047"/>
                  </a:lnTo>
                  <a:lnTo>
                    <a:pt x="34103" y="23162"/>
                  </a:lnTo>
                  <a:lnTo>
                    <a:pt x="34057" y="23413"/>
                  </a:lnTo>
                  <a:lnTo>
                    <a:pt x="33965" y="23664"/>
                  </a:lnTo>
                  <a:lnTo>
                    <a:pt x="33851" y="23915"/>
                  </a:lnTo>
                  <a:lnTo>
                    <a:pt x="33600" y="24349"/>
                  </a:lnTo>
                  <a:lnTo>
                    <a:pt x="33189" y="25012"/>
                  </a:lnTo>
                  <a:lnTo>
                    <a:pt x="32070" y="26748"/>
                  </a:lnTo>
                  <a:lnTo>
                    <a:pt x="30242" y="29534"/>
                  </a:lnTo>
                  <a:lnTo>
                    <a:pt x="30082" y="29786"/>
                  </a:lnTo>
                  <a:lnTo>
                    <a:pt x="29945" y="30037"/>
                  </a:lnTo>
                  <a:lnTo>
                    <a:pt x="29831" y="30311"/>
                  </a:lnTo>
                  <a:lnTo>
                    <a:pt x="29740" y="30585"/>
                  </a:lnTo>
                  <a:lnTo>
                    <a:pt x="29717" y="30722"/>
                  </a:lnTo>
                  <a:lnTo>
                    <a:pt x="29717" y="30836"/>
                  </a:lnTo>
                  <a:lnTo>
                    <a:pt x="29717" y="30973"/>
                  </a:lnTo>
                  <a:lnTo>
                    <a:pt x="29740" y="31110"/>
                  </a:lnTo>
                  <a:lnTo>
                    <a:pt x="29785" y="31247"/>
                  </a:lnTo>
                  <a:lnTo>
                    <a:pt x="29854" y="31362"/>
                  </a:lnTo>
                  <a:lnTo>
                    <a:pt x="29923" y="31499"/>
                  </a:lnTo>
                  <a:lnTo>
                    <a:pt x="30037" y="31636"/>
                  </a:lnTo>
                  <a:lnTo>
                    <a:pt x="30151" y="31750"/>
                  </a:lnTo>
                  <a:lnTo>
                    <a:pt x="30288" y="31841"/>
                  </a:lnTo>
                  <a:lnTo>
                    <a:pt x="30448" y="31933"/>
                  </a:lnTo>
                  <a:lnTo>
                    <a:pt x="30631" y="32024"/>
                  </a:lnTo>
                  <a:lnTo>
                    <a:pt x="30996" y="32138"/>
                  </a:lnTo>
                  <a:lnTo>
                    <a:pt x="31362" y="32253"/>
                  </a:lnTo>
                  <a:lnTo>
                    <a:pt x="31727" y="32367"/>
                  </a:lnTo>
                  <a:lnTo>
                    <a:pt x="32047" y="32504"/>
                  </a:lnTo>
                  <a:lnTo>
                    <a:pt x="32161" y="32595"/>
                  </a:lnTo>
                  <a:lnTo>
                    <a:pt x="32275" y="32687"/>
                  </a:lnTo>
                  <a:lnTo>
                    <a:pt x="32367" y="32778"/>
                  </a:lnTo>
                  <a:lnTo>
                    <a:pt x="32412" y="32892"/>
                  </a:lnTo>
                  <a:lnTo>
                    <a:pt x="32481" y="33143"/>
                  </a:lnTo>
                  <a:lnTo>
                    <a:pt x="32526" y="33395"/>
                  </a:lnTo>
                  <a:lnTo>
                    <a:pt x="32549" y="33646"/>
                  </a:lnTo>
                  <a:lnTo>
                    <a:pt x="32549" y="33874"/>
                  </a:lnTo>
                  <a:lnTo>
                    <a:pt x="32526" y="34103"/>
                  </a:lnTo>
                  <a:lnTo>
                    <a:pt x="32481" y="34308"/>
                  </a:lnTo>
                  <a:lnTo>
                    <a:pt x="32412" y="34514"/>
                  </a:lnTo>
                  <a:lnTo>
                    <a:pt x="32344" y="34697"/>
                  </a:lnTo>
                  <a:lnTo>
                    <a:pt x="32252" y="34879"/>
                  </a:lnTo>
                  <a:lnTo>
                    <a:pt x="32184" y="35108"/>
                  </a:lnTo>
                  <a:lnTo>
                    <a:pt x="32138" y="35245"/>
                  </a:lnTo>
                  <a:lnTo>
                    <a:pt x="32115" y="35382"/>
                  </a:lnTo>
                  <a:lnTo>
                    <a:pt x="32115" y="35542"/>
                  </a:lnTo>
                  <a:lnTo>
                    <a:pt x="32138" y="35679"/>
                  </a:lnTo>
                  <a:lnTo>
                    <a:pt x="32161" y="35839"/>
                  </a:lnTo>
                  <a:lnTo>
                    <a:pt x="32230" y="35999"/>
                  </a:lnTo>
                  <a:lnTo>
                    <a:pt x="32321" y="36158"/>
                  </a:lnTo>
                  <a:lnTo>
                    <a:pt x="32435" y="36341"/>
                  </a:lnTo>
                  <a:lnTo>
                    <a:pt x="32595" y="36501"/>
                  </a:lnTo>
                  <a:lnTo>
                    <a:pt x="32801" y="36661"/>
                  </a:lnTo>
                  <a:lnTo>
                    <a:pt x="33029" y="36844"/>
                  </a:lnTo>
                  <a:lnTo>
                    <a:pt x="33326" y="37004"/>
                  </a:lnTo>
                  <a:lnTo>
                    <a:pt x="33120" y="37095"/>
                  </a:lnTo>
                  <a:lnTo>
                    <a:pt x="32915" y="37209"/>
                  </a:lnTo>
                  <a:lnTo>
                    <a:pt x="32686" y="37346"/>
                  </a:lnTo>
                  <a:lnTo>
                    <a:pt x="32572" y="37460"/>
                  </a:lnTo>
                  <a:lnTo>
                    <a:pt x="32481" y="37552"/>
                  </a:lnTo>
                  <a:lnTo>
                    <a:pt x="32389" y="37666"/>
                  </a:lnTo>
                  <a:lnTo>
                    <a:pt x="32298" y="37803"/>
                  </a:lnTo>
                  <a:lnTo>
                    <a:pt x="32252" y="37940"/>
                  </a:lnTo>
                  <a:lnTo>
                    <a:pt x="32230" y="38100"/>
                  </a:lnTo>
                  <a:lnTo>
                    <a:pt x="32230" y="38260"/>
                  </a:lnTo>
                  <a:lnTo>
                    <a:pt x="32275" y="38420"/>
                  </a:lnTo>
                  <a:lnTo>
                    <a:pt x="32344" y="38603"/>
                  </a:lnTo>
                  <a:lnTo>
                    <a:pt x="32412" y="38762"/>
                  </a:lnTo>
                  <a:lnTo>
                    <a:pt x="32572" y="39014"/>
                  </a:lnTo>
                  <a:lnTo>
                    <a:pt x="32732" y="39196"/>
                  </a:lnTo>
                  <a:lnTo>
                    <a:pt x="32915" y="39356"/>
                  </a:lnTo>
                  <a:lnTo>
                    <a:pt x="33075" y="39516"/>
                  </a:lnTo>
                  <a:lnTo>
                    <a:pt x="33189" y="39676"/>
                  </a:lnTo>
                  <a:lnTo>
                    <a:pt x="33257" y="39767"/>
                  </a:lnTo>
                  <a:lnTo>
                    <a:pt x="33280" y="39859"/>
                  </a:lnTo>
                  <a:lnTo>
                    <a:pt x="33303" y="39950"/>
                  </a:lnTo>
                  <a:lnTo>
                    <a:pt x="33326" y="40087"/>
                  </a:lnTo>
                  <a:lnTo>
                    <a:pt x="33280" y="40407"/>
                  </a:lnTo>
                  <a:lnTo>
                    <a:pt x="33189" y="40841"/>
                  </a:lnTo>
                  <a:lnTo>
                    <a:pt x="33075" y="41366"/>
                  </a:lnTo>
                  <a:lnTo>
                    <a:pt x="32983" y="41960"/>
                  </a:lnTo>
                  <a:lnTo>
                    <a:pt x="32892" y="42577"/>
                  </a:lnTo>
                  <a:lnTo>
                    <a:pt x="32846" y="42874"/>
                  </a:lnTo>
                  <a:lnTo>
                    <a:pt x="32846" y="43171"/>
                  </a:lnTo>
                  <a:lnTo>
                    <a:pt x="32846" y="43445"/>
                  </a:lnTo>
                  <a:lnTo>
                    <a:pt x="32892" y="43719"/>
                  </a:lnTo>
                  <a:lnTo>
                    <a:pt x="32938" y="43970"/>
                  </a:lnTo>
                  <a:lnTo>
                    <a:pt x="33029" y="44199"/>
                  </a:lnTo>
                  <a:lnTo>
                    <a:pt x="33143" y="44404"/>
                  </a:lnTo>
                  <a:lnTo>
                    <a:pt x="33280" y="44610"/>
                  </a:lnTo>
                  <a:lnTo>
                    <a:pt x="33440" y="44815"/>
                  </a:lnTo>
                  <a:lnTo>
                    <a:pt x="33646" y="44998"/>
                  </a:lnTo>
                  <a:lnTo>
                    <a:pt x="33897" y="45181"/>
                  </a:lnTo>
                  <a:lnTo>
                    <a:pt x="34171" y="45364"/>
                  </a:lnTo>
                  <a:lnTo>
                    <a:pt x="34468" y="45524"/>
                  </a:lnTo>
                  <a:lnTo>
                    <a:pt x="34833" y="45683"/>
                  </a:lnTo>
                  <a:lnTo>
                    <a:pt x="35199" y="45821"/>
                  </a:lnTo>
                  <a:lnTo>
                    <a:pt x="35633" y="45958"/>
                  </a:lnTo>
                  <a:lnTo>
                    <a:pt x="36090" y="46049"/>
                  </a:lnTo>
                  <a:lnTo>
                    <a:pt x="36592" y="46140"/>
                  </a:lnTo>
                  <a:lnTo>
                    <a:pt x="37140" y="46209"/>
                  </a:lnTo>
                  <a:lnTo>
                    <a:pt x="37734" y="46254"/>
                  </a:lnTo>
                  <a:lnTo>
                    <a:pt x="38351" y="46277"/>
                  </a:lnTo>
                  <a:lnTo>
                    <a:pt x="39036" y="46277"/>
                  </a:lnTo>
                  <a:lnTo>
                    <a:pt x="40315" y="46232"/>
                  </a:lnTo>
                  <a:lnTo>
                    <a:pt x="41343" y="46186"/>
                  </a:lnTo>
                  <a:lnTo>
                    <a:pt x="42166" y="46117"/>
                  </a:lnTo>
                  <a:lnTo>
                    <a:pt x="42782" y="46026"/>
                  </a:lnTo>
                  <a:lnTo>
                    <a:pt x="43216" y="45958"/>
                  </a:lnTo>
                  <a:lnTo>
                    <a:pt x="43513" y="45889"/>
                  </a:lnTo>
                  <a:lnTo>
                    <a:pt x="43719" y="45843"/>
                  </a:lnTo>
                  <a:lnTo>
                    <a:pt x="43719" y="48904"/>
                  </a:lnTo>
                  <a:lnTo>
                    <a:pt x="43696" y="49224"/>
                  </a:lnTo>
                  <a:lnTo>
                    <a:pt x="43650" y="49544"/>
                  </a:lnTo>
                  <a:lnTo>
                    <a:pt x="43582" y="49886"/>
                  </a:lnTo>
                  <a:lnTo>
                    <a:pt x="43490" y="50229"/>
                  </a:lnTo>
                  <a:lnTo>
                    <a:pt x="43331" y="50594"/>
                  </a:lnTo>
                  <a:lnTo>
                    <a:pt x="43171" y="50937"/>
                  </a:lnTo>
                  <a:lnTo>
                    <a:pt x="42942" y="51325"/>
                  </a:lnTo>
                  <a:lnTo>
                    <a:pt x="42691" y="51691"/>
                  </a:lnTo>
                  <a:lnTo>
                    <a:pt x="42371" y="52079"/>
                  </a:lnTo>
                  <a:lnTo>
                    <a:pt x="42029" y="52490"/>
                  </a:lnTo>
                  <a:lnTo>
                    <a:pt x="41617" y="52879"/>
                  </a:lnTo>
                  <a:lnTo>
                    <a:pt x="41161" y="53313"/>
                  </a:lnTo>
                  <a:lnTo>
                    <a:pt x="40658" y="53724"/>
                  </a:lnTo>
                  <a:lnTo>
                    <a:pt x="40087" y="54158"/>
                  </a:lnTo>
                  <a:lnTo>
                    <a:pt x="39470" y="54592"/>
                  </a:lnTo>
                  <a:lnTo>
                    <a:pt x="38785" y="55026"/>
                  </a:lnTo>
                  <a:lnTo>
                    <a:pt x="38031" y="55483"/>
                  </a:lnTo>
                  <a:lnTo>
                    <a:pt x="37209" y="55917"/>
                  </a:lnTo>
                  <a:lnTo>
                    <a:pt x="36341" y="56373"/>
                  </a:lnTo>
                  <a:lnTo>
                    <a:pt x="35427" y="56807"/>
                  </a:lnTo>
                  <a:lnTo>
                    <a:pt x="34468" y="57241"/>
                  </a:lnTo>
                  <a:lnTo>
                    <a:pt x="33509" y="57653"/>
                  </a:lnTo>
                  <a:lnTo>
                    <a:pt x="31567" y="58452"/>
                  </a:lnTo>
                  <a:lnTo>
                    <a:pt x="29671" y="59206"/>
                  </a:lnTo>
                  <a:lnTo>
                    <a:pt x="27912" y="59891"/>
                  </a:lnTo>
                  <a:lnTo>
                    <a:pt x="26405" y="60485"/>
                  </a:lnTo>
                  <a:lnTo>
                    <a:pt x="25240" y="60987"/>
                  </a:lnTo>
                  <a:lnTo>
                    <a:pt x="24737" y="61193"/>
                  </a:lnTo>
                  <a:lnTo>
                    <a:pt x="24258" y="61353"/>
                  </a:lnTo>
                  <a:lnTo>
                    <a:pt x="23755" y="61490"/>
                  </a:lnTo>
                  <a:lnTo>
                    <a:pt x="23230" y="61581"/>
                  </a:lnTo>
                  <a:lnTo>
                    <a:pt x="22705" y="61650"/>
                  </a:lnTo>
                  <a:lnTo>
                    <a:pt x="22156" y="61741"/>
                  </a:lnTo>
                  <a:lnTo>
                    <a:pt x="20946" y="61901"/>
                  </a:lnTo>
                  <a:lnTo>
                    <a:pt x="20283" y="61992"/>
                  </a:lnTo>
                  <a:lnTo>
                    <a:pt x="19575" y="62107"/>
                  </a:lnTo>
                  <a:lnTo>
                    <a:pt x="18821" y="62267"/>
                  </a:lnTo>
                  <a:lnTo>
                    <a:pt x="17999" y="62472"/>
                  </a:lnTo>
                  <a:lnTo>
                    <a:pt x="17108" y="62723"/>
                  </a:lnTo>
                  <a:lnTo>
                    <a:pt x="16149" y="63043"/>
                  </a:lnTo>
                  <a:lnTo>
                    <a:pt x="15121" y="63409"/>
                  </a:lnTo>
                  <a:lnTo>
                    <a:pt x="13979" y="63865"/>
                  </a:lnTo>
                  <a:lnTo>
                    <a:pt x="13705" y="64003"/>
                  </a:lnTo>
                  <a:lnTo>
                    <a:pt x="13408" y="64140"/>
                  </a:lnTo>
                  <a:lnTo>
                    <a:pt x="12837" y="64459"/>
                  </a:lnTo>
                  <a:lnTo>
                    <a:pt x="12289" y="64848"/>
                  </a:lnTo>
                  <a:lnTo>
                    <a:pt x="11741" y="65282"/>
                  </a:lnTo>
                  <a:lnTo>
                    <a:pt x="11215" y="65761"/>
                  </a:lnTo>
                  <a:lnTo>
                    <a:pt x="10713" y="66264"/>
                  </a:lnTo>
                  <a:lnTo>
                    <a:pt x="10210" y="66835"/>
                  </a:lnTo>
                  <a:lnTo>
                    <a:pt x="9708" y="67406"/>
                  </a:lnTo>
                  <a:lnTo>
                    <a:pt x="9251" y="68046"/>
                  </a:lnTo>
                  <a:lnTo>
                    <a:pt x="8794" y="68685"/>
                  </a:lnTo>
                  <a:lnTo>
                    <a:pt x="8337" y="69370"/>
                  </a:lnTo>
                  <a:lnTo>
                    <a:pt x="7903" y="70078"/>
                  </a:lnTo>
                  <a:lnTo>
                    <a:pt x="7492" y="70809"/>
                  </a:lnTo>
                  <a:lnTo>
                    <a:pt x="7104" y="71540"/>
                  </a:lnTo>
                  <a:lnTo>
                    <a:pt x="6738" y="72317"/>
                  </a:lnTo>
                  <a:lnTo>
                    <a:pt x="6373" y="73071"/>
                  </a:lnTo>
                  <a:lnTo>
                    <a:pt x="6030" y="73847"/>
                  </a:lnTo>
                  <a:lnTo>
                    <a:pt x="5688" y="74624"/>
                  </a:lnTo>
                  <a:lnTo>
                    <a:pt x="5391" y="75423"/>
                  </a:lnTo>
                  <a:lnTo>
                    <a:pt x="5094" y="76200"/>
                  </a:lnTo>
                  <a:lnTo>
                    <a:pt x="4820" y="76977"/>
                  </a:lnTo>
                  <a:lnTo>
                    <a:pt x="4568" y="77753"/>
                  </a:lnTo>
                  <a:lnTo>
                    <a:pt x="4340" y="78530"/>
                  </a:lnTo>
                  <a:lnTo>
                    <a:pt x="4134" y="79261"/>
                  </a:lnTo>
                  <a:lnTo>
                    <a:pt x="3952" y="80015"/>
                  </a:lnTo>
                  <a:lnTo>
                    <a:pt x="3769" y="80723"/>
                  </a:lnTo>
                  <a:lnTo>
                    <a:pt x="3632" y="81408"/>
                  </a:lnTo>
                  <a:lnTo>
                    <a:pt x="3495" y="82070"/>
                  </a:lnTo>
                  <a:lnTo>
                    <a:pt x="3403" y="82710"/>
                  </a:lnTo>
                  <a:lnTo>
                    <a:pt x="3312" y="83327"/>
                  </a:lnTo>
                  <a:lnTo>
                    <a:pt x="3266" y="83898"/>
                  </a:lnTo>
                  <a:lnTo>
                    <a:pt x="3221" y="84446"/>
                  </a:lnTo>
                  <a:lnTo>
                    <a:pt x="3221" y="84971"/>
                  </a:lnTo>
                  <a:lnTo>
                    <a:pt x="3221" y="85519"/>
                  </a:lnTo>
                  <a:lnTo>
                    <a:pt x="3266" y="86684"/>
                  </a:lnTo>
                  <a:lnTo>
                    <a:pt x="3358" y="87895"/>
                  </a:lnTo>
                  <a:lnTo>
                    <a:pt x="3495" y="89174"/>
                  </a:lnTo>
                  <a:lnTo>
                    <a:pt x="3678" y="90499"/>
                  </a:lnTo>
                  <a:lnTo>
                    <a:pt x="3883" y="91801"/>
                  </a:lnTo>
                  <a:lnTo>
                    <a:pt x="4111" y="93126"/>
                  </a:lnTo>
                  <a:lnTo>
                    <a:pt x="4363" y="94428"/>
                  </a:lnTo>
                  <a:lnTo>
                    <a:pt x="4865" y="96872"/>
                  </a:lnTo>
                  <a:lnTo>
                    <a:pt x="5322" y="99042"/>
                  </a:lnTo>
                  <a:lnTo>
                    <a:pt x="5665" y="100755"/>
                  </a:lnTo>
                  <a:lnTo>
                    <a:pt x="5779" y="101417"/>
                  </a:lnTo>
                  <a:lnTo>
                    <a:pt x="5847" y="101897"/>
                  </a:lnTo>
                  <a:lnTo>
                    <a:pt x="5870" y="102354"/>
                  </a:lnTo>
                  <a:lnTo>
                    <a:pt x="5847" y="102925"/>
                  </a:lnTo>
                  <a:lnTo>
                    <a:pt x="5779" y="103587"/>
                  </a:lnTo>
                  <a:lnTo>
                    <a:pt x="5688" y="104341"/>
                  </a:lnTo>
                  <a:lnTo>
                    <a:pt x="5573" y="105163"/>
                  </a:lnTo>
                  <a:lnTo>
                    <a:pt x="5413" y="106031"/>
                  </a:lnTo>
                  <a:lnTo>
                    <a:pt x="5071" y="107836"/>
                  </a:lnTo>
                  <a:lnTo>
                    <a:pt x="4728" y="109709"/>
                  </a:lnTo>
                  <a:lnTo>
                    <a:pt x="4386" y="111490"/>
                  </a:lnTo>
                  <a:lnTo>
                    <a:pt x="4111" y="113067"/>
                  </a:lnTo>
                  <a:lnTo>
                    <a:pt x="3997" y="113752"/>
                  </a:lnTo>
                  <a:lnTo>
                    <a:pt x="3952" y="114323"/>
                  </a:lnTo>
                  <a:lnTo>
                    <a:pt x="3837" y="115465"/>
                  </a:lnTo>
                  <a:lnTo>
                    <a:pt x="3678" y="116698"/>
                  </a:lnTo>
                  <a:lnTo>
                    <a:pt x="3472" y="118046"/>
                  </a:lnTo>
                  <a:lnTo>
                    <a:pt x="3221" y="119485"/>
                  </a:lnTo>
                  <a:lnTo>
                    <a:pt x="2924" y="120993"/>
                  </a:lnTo>
                  <a:lnTo>
                    <a:pt x="2604" y="122614"/>
                  </a:lnTo>
                  <a:lnTo>
                    <a:pt x="2216" y="124305"/>
                  </a:lnTo>
                  <a:lnTo>
                    <a:pt x="1782" y="126063"/>
                  </a:lnTo>
                  <a:lnTo>
                    <a:pt x="1348" y="127868"/>
                  </a:lnTo>
                  <a:lnTo>
                    <a:pt x="1142" y="128782"/>
                  </a:lnTo>
                  <a:lnTo>
                    <a:pt x="959" y="129718"/>
                  </a:lnTo>
                  <a:lnTo>
                    <a:pt x="777" y="130655"/>
                  </a:lnTo>
                  <a:lnTo>
                    <a:pt x="617" y="131614"/>
                  </a:lnTo>
                  <a:lnTo>
                    <a:pt x="457" y="132596"/>
                  </a:lnTo>
                  <a:lnTo>
                    <a:pt x="320" y="133578"/>
                  </a:lnTo>
                  <a:lnTo>
                    <a:pt x="206" y="134606"/>
                  </a:lnTo>
                  <a:lnTo>
                    <a:pt x="114" y="135657"/>
                  </a:lnTo>
                  <a:lnTo>
                    <a:pt x="46" y="136731"/>
                  </a:lnTo>
                  <a:lnTo>
                    <a:pt x="0" y="137827"/>
                  </a:lnTo>
                  <a:lnTo>
                    <a:pt x="0" y="138969"/>
                  </a:lnTo>
                  <a:lnTo>
                    <a:pt x="0" y="140111"/>
                  </a:lnTo>
                  <a:lnTo>
                    <a:pt x="46" y="141322"/>
                  </a:lnTo>
                  <a:lnTo>
                    <a:pt x="114" y="142555"/>
                  </a:lnTo>
                  <a:lnTo>
                    <a:pt x="160" y="143195"/>
                  </a:lnTo>
                  <a:lnTo>
                    <a:pt x="251" y="143880"/>
                  </a:lnTo>
                  <a:lnTo>
                    <a:pt x="434" y="145319"/>
                  </a:lnTo>
                  <a:lnTo>
                    <a:pt x="708" y="146849"/>
                  </a:lnTo>
                  <a:lnTo>
                    <a:pt x="1028" y="148471"/>
                  </a:lnTo>
                  <a:lnTo>
                    <a:pt x="1393" y="150139"/>
                  </a:lnTo>
                  <a:lnTo>
                    <a:pt x="1804" y="151829"/>
                  </a:lnTo>
                  <a:lnTo>
                    <a:pt x="2238" y="153542"/>
                  </a:lnTo>
                  <a:lnTo>
                    <a:pt x="2718" y="155232"/>
                  </a:lnTo>
                  <a:lnTo>
                    <a:pt x="3198" y="156900"/>
                  </a:lnTo>
                  <a:lnTo>
                    <a:pt x="3700" y="158499"/>
                  </a:lnTo>
                  <a:lnTo>
                    <a:pt x="4226" y="160029"/>
                  </a:lnTo>
                  <a:lnTo>
                    <a:pt x="4728" y="161468"/>
                  </a:lnTo>
                  <a:lnTo>
                    <a:pt x="5231" y="162770"/>
                  </a:lnTo>
                  <a:lnTo>
                    <a:pt x="5688" y="163935"/>
                  </a:lnTo>
                  <a:lnTo>
                    <a:pt x="6144" y="164940"/>
                  </a:lnTo>
                  <a:lnTo>
                    <a:pt x="6373" y="165374"/>
                  </a:lnTo>
                  <a:lnTo>
                    <a:pt x="6578" y="165762"/>
                  </a:lnTo>
                  <a:lnTo>
                    <a:pt x="6784" y="166128"/>
                  </a:lnTo>
                  <a:lnTo>
                    <a:pt x="6967" y="166539"/>
                  </a:lnTo>
                  <a:lnTo>
                    <a:pt x="7378" y="167430"/>
                  </a:lnTo>
                  <a:lnTo>
                    <a:pt x="7766" y="168412"/>
                  </a:lnTo>
                  <a:lnTo>
                    <a:pt x="8154" y="169463"/>
                  </a:lnTo>
                  <a:lnTo>
                    <a:pt x="8520" y="170559"/>
                  </a:lnTo>
                  <a:lnTo>
                    <a:pt x="8885" y="171678"/>
                  </a:lnTo>
                  <a:lnTo>
                    <a:pt x="9228" y="172798"/>
                  </a:lnTo>
                  <a:lnTo>
                    <a:pt x="9525" y="173894"/>
                  </a:lnTo>
                  <a:lnTo>
                    <a:pt x="10096" y="175927"/>
                  </a:lnTo>
                  <a:lnTo>
                    <a:pt x="10507" y="177594"/>
                  </a:lnTo>
                  <a:lnTo>
                    <a:pt x="10873" y="179148"/>
                  </a:lnTo>
                  <a:lnTo>
                    <a:pt x="10644" y="182026"/>
                  </a:lnTo>
                  <a:lnTo>
                    <a:pt x="10530" y="183419"/>
                  </a:lnTo>
                  <a:lnTo>
                    <a:pt x="10461" y="184744"/>
                  </a:lnTo>
                  <a:lnTo>
                    <a:pt x="10416" y="186046"/>
                  </a:lnTo>
                  <a:lnTo>
                    <a:pt x="10370" y="187302"/>
                  </a:lnTo>
                  <a:lnTo>
                    <a:pt x="10370" y="188513"/>
                  </a:lnTo>
                  <a:lnTo>
                    <a:pt x="10393" y="189678"/>
                  </a:lnTo>
                  <a:lnTo>
                    <a:pt x="10461" y="190797"/>
                  </a:lnTo>
                  <a:lnTo>
                    <a:pt x="10553" y="191871"/>
                  </a:lnTo>
                  <a:lnTo>
                    <a:pt x="10690" y="192898"/>
                  </a:lnTo>
                  <a:lnTo>
                    <a:pt x="10873" y="193881"/>
                  </a:lnTo>
                  <a:lnTo>
                    <a:pt x="10987" y="194360"/>
                  </a:lnTo>
                  <a:lnTo>
                    <a:pt x="11101" y="194817"/>
                  </a:lnTo>
                  <a:lnTo>
                    <a:pt x="11238" y="195274"/>
                  </a:lnTo>
                  <a:lnTo>
                    <a:pt x="11375" y="195708"/>
                  </a:lnTo>
                  <a:lnTo>
                    <a:pt x="11535" y="196142"/>
                  </a:lnTo>
                  <a:lnTo>
                    <a:pt x="11695" y="196553"/>
                  </a:lnTo>
                  <a:lnTo>
                    <a:pt x="11878" y="196941"/>
                  </a:lnTo>
                  <a:lnTo>
                    <a:pt x="12083" y="197330"/>
                  </a:lnTo>
                  <a:lnTo>
                    <a:pt x="12517" y="198152"/>
                  </a:lnTo>
                  <a:lnTo>
                    <a:pt x="13043" y="199043"/>
                  </a:lnTo>
                  <a:lnTo>
                    <a:pt x="13614" y="200002"/>
                  </a:lnTo>
                  <a:lnTo>
                    <a:pt x="14230" y="201030"/>
                  </a:lnTo>
                  <a:lnTo>
                    <a:pt x="14893" y="202058"/>
                  </a:lnTo>
                  <a:lnTo>
                    <a:pt x="15601" y="203109"/>
                  </a:lnTo>
                  <a:lnTo>
                    <a:pt x="16309" y="204137"/>
                  </a:lnTo>
                  <a:lnTo>
                    <a:pt x="17017" y="205142"/>
                  </a:lnTo>
                  <a:lnTo>
                    <a:pt x="17702" y="206078"/>
                  </a:lnTo>
                  <a:lnTo>
                    <a:pt x="18388" y="206946"/>
                  </a:lnTo>
                  <a:lnTo>
                    <a:pt x="19027" y="207723"/>
                  </a:lnTo>
                  <a:lnTo>
                    <a:pt x="19644" y="208408"/>
                  </a:lnTo>
                  <a:lnTo>
                    <a:pt x="19918" y="208682"/>
                  </a:lnTo>
                  <a:lnTo>
                    <a:pt x="20192" y="208933"/>
                  </a:lnTo>
                  <a:lnTo>
                    <a:pt x="20443" y="209139"/>
                  </a:lnTo>
                  <a:lnTo>
                    <a:pt x="20672" y="209322"/>
                  </a:lnTo>
                  <a:lnTo>
                    <a:pt x="20900" y="209436"/>
                  </a:lnTo>
                  <a:lnTo>
                    <a:pt x="21083" y="209527"/>
                  </a:lnTo>
                  <a:lnTo>
                    <a:pt x="21266" y="209550"/>
                  </a:lnTo>
                  <a:lnTo>
                    <a:pt x="21334" y="209550"/>
                  </a:lnTo>
                  <a:lnTo>
                    <a:pt x="21403" y="209527"/>
                  </a:lnTo>
                  <a:lnTo>
                    <a:pt x="21517" y="209459"/>
                  </a:lnTo>
                  <a:lnTo>
                    <a:pt x="21631" y="209367"/>
                  </a:lnTo>
                  <a:lnTo>
                    <a:pt x="21722" y="209230"/>
                  </a:lnTo>
                  <a:lnTo>
                    <a:pt x="21768" y="209070"/>
                  </a:lnTo>
                  <a:lnTo>
                    <a:pt x="21814" y="208888"/>
                  </a:lnTo>
                  <a:lnTo>
                    <a:pt x="21837" y="208682"/>
                  </a:lnTo>
                  <a:lnTo>
                    <a:pt x="21859" y="208431"/>
                  </a:lnTo>
                  <a:lnTo>
                    <a:pt x="21859" y="208157"/>
                  </a:lnTo>
                  <a:lnTo>
                    <a:pt x="21814" y="207586"/>
                  </a:lnTo>
                  <a:lnTo>
                    <a:pt x="21722" y="206900"/>
                  </a:lnTo>
                  <a:lnTo>
                    <a:pt x="21585" y="206192"/>
                  </a:lnTo>
                  <a:lnTo>
                    <a:pt x="21425" y="205438"/>
                  </a:lnTo>
                  <a:lnTo>
                    <a:pt x="21060" y="203862"/>
                  </a:lnTo>
                  <a:lnTo>
                    <a:pt x="20695" y="202309"/>
                  </a:lnTo>
                  <a:lnTo>
                    <a:pt x="20535" y="201555"/>
                  </a:lnTo>
                  <a:lnTo>
                    <a:pt x="20398" y="200870"/>
                  </a:lnTo>
                  <a:lnTo>
                    <a:pt x="20283" y="200253"/>
                  </a:lnTo>
                  <a:lnTo>
                    <a:pt x="20215" y="199728"/>
                  </a:lnTo>
                  <a:lnTo>
                    <a:pt x="20123" y="198677"/>
                  </a:lnTo>
                  <a:lnTo>
                    <a:pt x="20055" y="197604"/>
                  </a:lnTo>
                  <a:lnTo>
                    <a:pt x="19918" y="195480"/>
                  </a:lnTo>
                  <a:lnTo>
                    <a:pt x="19804" y="193195"/>
                  </a:lnTo>
                  <a:lnTo>
                    <a:pt x="19918" y="193332"/>
                  </a:lnTo>
                  <a:lnTo>
                    <a:pt x="20169" y="193721"/>
                  </a:lnTo>
                  <a:lnTo>
                    <a:pt x="20580" y="194246"/>
                  </a:lnTo>
                  <a:lnTo>
                    <a:pt x="20832" y="194543"/>
                  </a:lnTo>
                  <a:lnTo>
                    <a:pt x="21083" y="194817"/>
                  </a:lnTo>
                  <a:lnTo>
                    <a:pt x="21357" y="195091"/>
                  </a:lnTo>
                  <a:lnTo>
                    <a:pt x="21654" y="195342"/>
                  </a:lnTo>
                  <a:lnTo>
                    <a:pt x="21928" y="195571"/>
                  </a:lnTo>
                  <a:lnTo>
                    <a:pt x="22225" y="195754"/>
                  </a:lnTo>
                  <a:lnTo>
                    <a:pt x="22385" y="195799"/>
                  </a:lnTo>
                  <a:lnTo>
                    <a:pt x="22522" y="195868"/>
                  </a:lnTo>
                  <a:lnTo>
                    <a:pt x="22659" y="195891"/>
                  </a:lnTo>
                  <a:lnTo>
                    <a:pt x="22796" y="195913"/>
                  </a:lnTo>
                  <a:lnTo>
                    <a:pt x="22933" y="195891"/>
                  </a:lnTo>
                  <a:lnTo>
                    <a:pt x="23070" y="195868"/>
                  </a:lnTo>
                  <a:lnTo>
                    <a:pt x="23184" y="195822"/>
                  </a:lnTo>
                  <a:lnTo>
                    <a:pt x="23321" y="195731"/>
                  </a:lnTo>
                  <a:lnTo>
                    <a:pt x="23413" y="195639"/>
                  </a:lnTo>
                  <a:lnTo>
                    <a:pt x="23504" y="195525"/>
                  </a:lnTo>
                  <a:lnTo>
                    <a:pt x="23573" y="195388"/>
                  </a:lnTo>
                  <a:lnTo>
                    <a:pt x="23595" y="195228"/>
                  </a:lnTo>
                  <a:lnTo>
                    <a:pt x="23618" y="195046"/>
                  </a:lnTo>
                  <a:lnTo>
                    <a:pt x="23618" y="194863"/>
                  </a:lnTo>
                  <a:lnTo>
                    <a:pt x="23595" y="194657"/>
                  </a:lnTo>
                  <a:lnTo>
                    <a:pt x="23550" y="194429"/>
                  </a:lnTo>
                  <a:lnTo>
                    <a:pt x="23436" y="193949"/>
                  </a:lnTo>
                  <a:lnTo>
                    <a:pt x="23276" y="193424"/>
                  </a:lnTo>
                  <a:lnTo>
                    <a:pt x="23070" y="192876"/>
                  </a:lnTo>
                  <a:lnTo>
                    <a:pt x="22842" y="192259"/>
                  </a:lnTo>
                  <a:lnTo>
                    <a:pt x="22339" y="191003"/>
                  </a:lnTo>
                  <a:lnTo>
                    <a:pt x="22111" y="190340"/>
                  </a:lnTo>
                  <a:lnTo>
                    <a:pt x="21882" y="189678"/>
                  </a:lnTo>
                  <a:lnTo>
                    <a:pt x="21700" y="189015"/>
                  </a:lnTo>
                  <a:lnTo>
                    <a:pt x="21540" y="188376"/>
                  </a:lnTo>
                  <a:lnTo>
                    <a:pt x="21471" y="188056"/>
                  </a:lnTo>
                  <a:lnTo>
                    <a:pt x="21448" y="187736"/>
                  </a:lnTo>
                  <a:lnTo>
                    <a:pt x="21403" y="187439"/>
                  </a:lnTo>
                  <a:lnTo>
                    <a:pt x="21403" y="187119"/>
                  </a:lnTo>
                  <a:lnTo>
                    <a:pt x="21403" y="186822"/>
                  </a:lnTo>
                  <a:lnTo>
                    <a:pt x="21357" y="186503"/>
                  </a:lnTo>
                  <a:lnTo>
                    <a:pt x="21311" y="186160"/>
                  </a:lnTo>
                  <a:lnTo>
                    <a:pt x="21220" y="185817"/>
                  </a:lnTo>
                  <a:lnTo>
                    <a:pt x="21128" y="185452"/>
                  </a:lnTo>
                  <a:lnTo>
                    <a:pt x="21014" y="185087"/>
                  </a:lnTo>
                  <a:lnTo>
                    <a:pt x="20763" y="184333"/>
                  </a:lnTo>
                  <a:lnTo>
                    <a:pt x="20443" y="183579"/>
                  </a:lnTo>
                  <a:lnTo>
                    <a:pt x="20101" y="182802"/>
                  </a:lnTo>
                  <a:lnTo>
                    <a:pt x="19712" y="182049"/>
                  </a:lnTo>
                  <a:lnTo>
                    <a:pt x="19324" y="181318"/>
                  </a:lnTo>
                  <a:lnTo>
                    <a:pt x="18936" y="180610"/>
                  </a:lnTo>
                  <a:lnTo>
                    <a:pt x="18570" y="179970"/>
                  </a:lnTo>
                  <a:lnTo>
                    <a:pt x="17908" y="178874"/>
                  </a:lnTo>
                  <a:lnTo>
                    <a:pt x="17428" y="178143"/>
                  </a:lnTo>
                  <a:lnTo>
                    <a:pt x="17268" y="177869"/>
                  </a:lnTo>
                  <a:lnTo>
                    <a:pt x="17223" y="177572"/>
                  </a:lnTo>
                  <a:lnTo>
                    <a:pt x="17131" y="176704"/>
                  </a:lnTo>
                  <a:lnTo>
                    <a:pt x="17017" y="175310"/>
                  </a:lnTo>
                  <a:lnTo>
                    <a:pt x="16971" y="174442"/>
                  </a:lnTo>
                  <a:lnTo>
                    <a:pt x="16948" y="173460"/>
                  </a:lnTo>
                  <a:lnTo>
                    <a:pt x="16926" y="172364"/>
                  </a:lnTo>
                  <a:lnTo>
                    <a:pt x="16926" y="171199"/>
                  </a:lnTo>
                  <a:lnTo>
                    <a:pt x="16948" y="169942"/>
                  </a:lnTo>
                  <a:lnTo>
                    <a:pt x="16994" y="168595"/>
                  </a:lnTo>
                  <a:lnTo>
                    <a:pt x="17063" y="167179"/>
                  </a:lnTo>
                  <a:lnTo>
                    <a:pt x="17200" y="165694"/>
                  </a:lnTo>
                  <a:lnTo>
                    <a:pt x="17360" y="164163"/>
                  </a:lnTo>
                  <a:lnTo>
                    <a:pt x="17565" y="162565"/>
                  </a:lnTo>
                  <a:lnTo>
                    <a:pt x="17634" y="162153"/>
                  </a:lnTo>
                  <a:lnTo>
                    <a:pt x="17679" y="161742"/>
                  </a:lnTo>
                  <a:lnTo>
                    <a:pt x="17702" y="160897"/>
                  </a:lnTo>
                  <a:lnTo>
                    <a:pt x="17702" y="160006"/>
                  </a:lnTo>
                  <a:lnTo>
                    <a:pt x="17657" y="159070"/>
                  </a:lnTo>
                  <a:lnTo>
                    <a:pt x="17588" y="158133"/>
                  </a:lnTo>
                  <a:lnTo>
                    <a:pt x="17474" y="157151"/>
                  </a:lnTo>
                  <a:lnTo>
                    <a:pt x="17314" y="156146"/>
                  </a:lnTo>
                  <a:lnTo>
                    <a:pt x="17154" y="155118"/>
                  </a:lnTo>
                  <a:lnTo>
                    <a:pt x="16948" y="154067"/>
                  </a:lnTo>
                  <a:lnTo>
                    <a:pt x="16743" y="152994"/>
                  </a:lnTo>
                  <a:lnTo>
                    <a:pt x="16286" y="150801"/>
                  </a:lnTo>
                  <a:lnTo>
                    <a:pt x="15806" y="148540"/>
                  </a:lnTo>
                  <a:lnTo>
                    <a:pt x="15350" y="146210"/>
                  </a:lnTo>
                  <a:lnTo>
                    <a:pt x="15121" y="145045"/>
                  </a:lnTo>
                  <a:lnTo>
                    <a:pt x="14916" y="143880"/>
                  </a:lnTo>
                  <a:lnTo>
                    <a:pt x="14733" y="142692"/>
                  </a:lnTo>
                  <a:lnTo>
                    <a:pt x="14573" y="141505"/>
                  </a:lnTo>
                  <a:lnTo>
                    <a:pt x="14459" y="140294"/>
                  </a:lnTo>
                  <a:lnTo>
                    <a:pt x="14345" y="139106"/>
                  </a:lnTo>
                  <a:lnTo>
                    <a:pt x="14276" y="137918"/>
                  </a:lnTo>
                  <a:lnTo>
                    <a:pt x="14253" y="136731"/>
                  </a:lnTo>
                  <a:lnTo>
                    <a:pt x="14276" y="135520"/>
                  </a:lnTo>
                  <a:lnTo>
                    <a:pt x="14345" y="134355"/>
                  </a:lnTo>
                  <a:lnTo>
                    <a:pt x="14390" y="133761"/>
                  </a:lnTo>
                  <a:lnTo>
                    <a:pt x="14459" y="133167"/>
                  </a:lnTo>
                  <a:lnTo>
                    <a:pt x="14550" y="132596"/>
                  </a:lnTo>
                  <a:lnTo>
                    <a:pt x="14641" y="132002"/>
                  </a:lnTo>
                  <a:lnTo>
                    <a:pt x="14756" y="131431"/>
                  </a:lnTo>
                  <a:lnTo>
                    <a:pt x="14870" y="130837"/>
                  </a:lnTo>
                  <a:lnTo>
                    <a:pt x="15007" y="130266"/>
                  </a:lnTo>
                  <a:lnTo>
                    <a:pt x="15167" y="129695"/>
                  </a:lnTo>
                  <a:lnTo>
                    <a:pt x="15350" y="129124"/>
                  </a:lnTo>
                  <a:lnTo>
                    <a:pt x="15532" y="128553"/>
                  </a:lnTo>
                  <a:lnTo>
                    <a:pt x="15761" y="128005"/>
                  </a:lnTo>
                  <a:lnTo>
                    <a:pt x="15989" y="127457"/>
                  </a:lnTo>
                  <a:lnTo>
                    <a:pt x="16355" y="126566"/>
                  </a:lnTo>
                  <a:lnTo>
                    <a:pt x="16789" y="125424"/>
                  </a:lnTo>
                  <a:lnTo>
                    <a:pt x="17177" y="124282"/>
                  </a:lnTo>
                  <a:lnTo>
                    <a:pt x="17542" y="123094"/>
                  </a:lnTo>
                  <a:lnTo>
                    <a:pt x="17885" y="121906"/>
                  </a:lnTo>
                  <a:lnTo>
                    <a:pt x="18205" y="120696"/>
                  </a:lnTo>
                  <a:lnTo>
                    <a:pt x="18502" y="119485"/>
                  </a:lnTo>
                  <a:lnTo>
                    <a:pt x="18776" y="118252"/>
                  </a:lnTo>
                  <a:lnTo>
                    <a:pt x="19027" y="117018"/>
                  </a:lnTo>
                  <a:lnTo>
                    <a:pt x="19255" y="115808"/>
                  </a:lnTo>
                  <a:lnTo>
                    <a:pt x="19461" y="114574"/>
                  </a:lnTo>
                  <a:lnTo>
                    <a:pt x="19644" y="113363"/>
                  </a:lnTo>
                  <a:lnTo>
                    <a:pt x="19827" y="112176"/>
                  </a:lnTo>
                  <a:lnTo>
                    <a:pt x="19964" y="110988"/>
                  </a:lnTo>
                  <a:lnTo>
                    <a:pt x="20101" y="109823"/>
                  </a:lnTo>
                  <a:lnTo>
                    <a:pt x="20329" y="107607"/>
                  </a:lnTo>
                  <a:lnTo>
                    <a:pt x="20489" y="105506"/>
                  </a:lnTo>
                  <a:lnTo>
                    <a:pt x="20603" y="103587"/>
                  </a:lnTo>
                  <a:lnTo>
                    <a:pt x="20695" y="101874"/>
                  </a:lnTo>
                  <a:lnTo>
                    <a:pt x="20740" y="100389"/>
                  </a:lnTo>
                  <a:lnTo>
                    <a:pt x="20763" y="99179"/>
                  </a:lnTo>
                  <a:lnTo>
                    <a:pt x="20763" y="98288"/>
                  </a:lnTo>
                  <a:lnTo>
                    <a:pt x="20763" y="97511"/>
                  </a:lnTo>
                  <a:lnTo>
                    <a:pt x="21243" y="100344"/>
                  </a:lnTo>
                  <a:lnTo>
                    <a:pt x="21768" y="103359"/>
                  </a:lnTo>
                  <a:lnTo>
                    <a:pt x="22408" y="107013"/>
                  </a:lnTo>
                  <a:lnTo>
                    <a:pt x="23116" y="110919"/>
                  </a:lnTo>
                  <a:lnTo>
                    <a:pt x="23869" y="114734"/>
                  </a:lnTo>
                  <a:lnTo>
                    <a:pt x="24235" y="116516"/>
                  </a:lnTo>
                  <a:lnTo>
                    <a:pt x="24578" y="118160"/>
                  </a:lnTo>
                  <a:lnTo>
                    <a:pt x="24920" y="119599"/>
                  </a:lnTo>
                  <a:lnTo>
                    <a:pt x="25240" y="120810"/>
                  </a:lnTo>
                  <a:lnTo>
                    <a:pt x="25377" y="121358"/>
                  </a:lnTo>
                  <a:lnTo>
                    <a:pt x="25468" y="121929"/>
                  </a:lnTo>
                  <a:lnTo>
                    <a:pt x="25560" y="122523"/>
                  </a:lnTo>
                  <a:lnTo>
                    <a:pt x="25628" y="123140"/>
                  </a:lnTo>
                  <a:lnTo>
                    <a:pt x="25651" y="123756"/>
                  </a:lnTo>
                  <a:lnTo>
                    <a:pt x="25674" y="124419"/>
                  </a:lnTo>
                  <a:lnTo>
                    <a:pt x="25674" y="125081"/>
                  </a:lnTo>
                  <a:lnTo>
                    <a:pt x="25651" y="125744"/>
                  </a:lnTo>
                  <a:lnTo>
                    <a:pt x="25605" y="126452"/>
                  </a:lnTo>
                  <a:lnTo>
                    <a:pt x="25560" y="127137"/>
                  </a:lnTo>
                  <a:lnTo>
                    <a:pt x="25400" y="128576"/>
                  </a:lnTo>
                  <a:lnTo>
                    <a:pt x="25217" y="130015"/>
                  </a:lnTo>
                  <a:lnTo>
                    <a:pt x="24989" y="131477"/>
                  </a:lnTo>
                  <a:lnTo>
                    <a:pt x="24737" y="132939"/>
                  </a:lnTo>
                  <a:lnTo>
                    <a:pt x="24486" y="134401"/>
                  </a:lnTo>
                  <a:lnTo>
                    <a:pt x="23984" y="137210"/>
                  </a:lnTo>
                  <a:lnTo>
                    <a:pt x="23755" y="138558"/>
                  </a:lnTo>
                  <a:lnTo>
                    <a:pt x="23550" y="139837"/>
                  </a:lnTo>
                  <a:lnTo>
                    <a:pt x="23413" y="141048"/>
                  </a:lnTo>
                  <a:lnTo>
                    <a:pt x="23344" y="141619"/>
                  </a:lnTo>
                  <a:lnTo>
                    <a:pt x="23321" y="142167"/>
                  </a:lnTo>
                  <a:lnTo>
                    <a:pt x="23276" y="143263"/>
                  </a:lnTo>
                  <a:lnTo>
                    <a:pt x="23230" y="144360"/>
                  </a:lnTo>
                  <a:lnTo>
                    <a:pt x="23230" y="145479"/>
                  </a:lnTo>
                  <a:lnTo>
                    <a:pt x="23253" y="146575"/>
                  </a:lnTo>
                  <a:lnTo>
                    <a:pt x="23276" y="147672"/>
                  </a:lnTo>
                  <a:lnTo>
                    <a:pt x="23321" y="148745"/>
                  </a:lnTo>
                  <a:lnTo>
                    <a:pt x="23367" y="149796"/>
                  </a:lnTo>
                  <a:lnTo>
                    <a:pt x="23436" y="150824"/>
                  </a:lnTo>
                  <a:lnTo>
                    <a:pt x="23527" y="151806"/>
                  </a:lnTo>
                  <a:lnTo>
                    <a:pt x="23595" y="152743"/>
                  </a:lnTo>
                  <a:lnTo>
                    <a:pt x="23710" y="153611"/>
                  </a:lnTo>
                  <a:lnTo>
                    <a:pt x="23801" y="154433"/>
                  </a:lnTo>
                  <a:lnTo>
                    <a:pt x="23915" y="155164"/>
                  </a:lnTo>
                  <a:lnTo>
                    <a:pt x="24029" y="155826"/>
                  </a:lnTo>
                  <a:lnTo>
                    <a:pt x="24144" y="156374"/>
                  </a:lnTo>
                  <a:lnTo>
                    <a:pt x="24281" y="156854"/>
                  </a:lnTo>
                  <a:lnTo>
                    <a:pt x="24326" y="157060"/>
                  </a:lnTo>
                  <a:lnTo>
                    <a:pt x="24349" y="157265"/>
                  </a:lnTo>
                  <a:lnTo>
                    <a:pt x="24372" y="157494"/>
                  </a:lnTo>
                  <a:lnTo>
                    <a:pt x="24372" y="157699"/>
                  </a:lnTo>
                  <a:lnTo>
                    <a:pt x="24326" y="158179"/>
                  </a:lnTo>
                  <a:lnTo>
                    <a:pt x="24235" y="158659"/>
                  </a:lnTo>
                  <a:lnTo>
                    <a:pt x="24098" y="159207"/>
                  </a:lnTo>
                  <a:lnTo>
                    <a:pt x="23915" y="159801"/>
                  </a:lnTo>
                  <a:lnTo>
                    <a:pt x="23481" y="161217"/>
                  </a:lnTo>
                  <a:lnTo>
                    <a:pt x="23230" y="162062"/>
                  </a:lnTo>
                  <a:lnTo>
                    <a:pt x="22979" y="163021"/>
                  </a:lnTo>
                  <a:lnTo>
                    <a:pt x="22727" y="164095"/>
                  </a:lnTo>
                  <a:lnTo>
                    <a:pt x="22476" y="165283"/>
                  </a:lnTo>
                  <a:lnTo>
                    <a:pt x="22248" y="166630"/>
                  </a:lnTo>
                  <a:lnTo>
                    <a:pt x="22042" y="168115"/>
                  </a:lnTo>
                  <a:lnTo>
                    <a:pt x="21859" y="169760"/>
                  </a:lnTo>
                  <a:lnTo>
                    <a:pt x="21791" y="170651"/>
                  </a:lnTo>
                  <a:lnTo>
                    <a:pt x="21722" y="171587"/>
                  </a:lnTo>
                  <a:lnTo>
                    <a:pt x="21677" y="172569"/>
                  </a:lnTo>
                  <a:lnTo>
                    <a:pt x="21654" y="173620"/>
                  </a:lnTo>
                  <a:lnTo>
                    <a:pt x="21677" y="174739"/>
                  </a:lnTo>
                  <a:lnTo>
                    <a:pt x="21700" y="175881"/>
                  </a:lnTo>
                  <a:lnTo>
                    <a:pt x="21768" y="177092"/>
                  </a:lnTo>
                  <a:lnTo>
                    <a:pt x="21859" y="178325"/>
                  </a:lnTo>
                  <a:lnTo>
                    <a:pt x="21951" y="179605"/>
                  </a:lnTo>
                  <a:lnTo>
                    <a:pt x="22065" y="180906"/>
                  </a:lnTo>
                  <a:lnTo>
                    <a:pt x="22362" y="183556"/>
                  </a:lnTo>
                  <a:lnTo>
                    <a:pt x="22705" y="186229"/>
                  </a:lnTo>
                  <a:lnTo>
                    <a:pt x="23070" y="188878"/>
                  </a:lnTo>
                  <a:lnTo>
                    <a:pt x="23481" y="191459"/>
                  </a:lnTo>
                  <a:lnTo>
                    <a:pt x="23892" y="193926"/>
                  </a:lnTo>
                  <a:lnTo>
                    <a:pt x="24281" y="196233"/>
                  </a:lnTo>
                  <a:lnTo>
                    <a:pt x="24646" y="198312"/>
                  </a:lnTo>
                  <a:lnTo>
                    <a:pt x="24989" y="200116"/>
                  </a:lnTo>
                  <a:lnTo>
                    <a:pt x="25514" y="202743"/>
                  </a:lnTo>
                  <a:lnTo>
                    <a:pt x="25720" y="203703"/>
                  </a:lnTo>
                  <a:lnTo>
                    <a:pt x="52330" y="203703"/>
                  </a:lnTo>
                  <a:lnTo>
                    <a:pt x="52604" y="202195"/>
                  </a:lnTo>
                  <a:lnTo>
                    <a:pt x="52878" y="200642"/>
                  </a:lnTo>
                  <a:lnTo>
                    <a:pt x="53381" y="197353"/>
                  </a:lnTo>
                  <a:lnTo>
                    <a:pt x="53861" y="193995"/>
                  </a:lnTo>
                  <a:lnTo>
                    <a:pt x="54295" y="190774"/>
                  </a:lnTo>
                  <a:lnTo>
                    <a:pt x="54660" y="187782"/>
                  </a:lnTo>
                  <a:lnTo>
                    <a:pt x="54980" y="185201"/>
                  </a:lnTo>
                  <a:lnTo>
                    <a:pt x="55368" y="181912"/>
                  </a:lnTo>
                  <a:lnTo>
                    <a:pt x="55391" y="182163"/>
                  </a:lnTo>
                  <a:lnTo>
                    <a:pt x="55391" y="181912"/>
                  </a:lnTo>
                  <a:lnTo>
                    <a:pt x="55779" y="185201"/>
                  </a:lnTo>
                  <a:lnTo>
                    <a:pt x="56099" y="187782"/>
                  </a:lnTo>
                  <a:lnTo>
                    <a:pt x="56464" y="190774"/>
                  </a:lnTo>
                  <a:lnTo>
                    <a:pt x="56898" y="193995"/>
                  </a:lnTo>
                  <a:lnTo>
                    <a:pt x="57378" y="197353"/>
                  </a:lnTo>
                  <a:lnTo>
                    <a:pt x="57904" y="200642"/>
                  </a:lnTo>
                  <a:lnTo>
                    <a:pt x="58155" y="202195"/>
                  </a:lnTo>
                  <a:lnTo>
                    <a:pt x="58429" y="203703"/>
                  </a:lnTo>
                  <a:lnTo>
                    <a:pt x="85062" y="203703"/>
                  </a:lnTo>
                  <a:lnTo>
                    <a:pt x="85245" y="202743"/>
                  </a:lnTo>
                  <a:lnTo>
                    <a:pt x="85770" y="200116"/>
                  </a:lnTo>
                  <a:lnTo>
                    <a:pt x="86113" y="198312"/>
                  </a:lnTo>
                  <a:lnTo>
                    <a:pt x="86478" y="196233"/>
                  </a:lnTo>
                  <a:lnTo>
                    <a:pt x="86890" y="193926"/>
                  </a:lnTo>
                  <a:lnTo>
                    <a:pt x="87278" y="191459"/>
                  </a:lnTo>
                  <a:lnTo>
                    <a:pt x="87689" y="188878"/>
                  </a:lnTo>
                  <a:lnTo>
                    <a:pt x="88054" y="186229"/>
                  </a:lnTo>
                  <a:lnTo>
                    <a:pt x="88397" y="183556"/>
                  </a:lnTo>
                  <a:lnTo>
                    <a:pt x="88694" y="180906"/>
                  </a:lnTo>
                  <a:lnTo>
                    <a:pt x="88808" y="179605"/>
                  </a:lnTo>
                  <a:lnTo>
                    <a:pt x="88900" y="178325"/>
                  </a:lnTo>
                  <a:lnTo>
                    <a:pt x="88991" y="177092"/>
                  </a:lnTo>
                  <a:lnTo>
                    <a:pt x="89059" y="175881"/>
                  </a:lnTo>
                  <a:lnTo>
                    <a:pt x="89082" y="174739"/>
                  </a:lnTo>
                  <a:lnTo>
                    <a:pt x="89105" y="173620"/>
                  </a:lnTo>
                  <a:lnTo>
                    <a:pt x="89082" y="172569"/>
                  </a:lnTo>
                  <a:lnTo>
                    <a:pt x="89037" y="171587"/>
                  </a:lnTo>
                  <a:lnTo>
                    <a:pt x="88968" y="170651"/>
                  </a:lnTo>
                  <a:lnTo>
                    <a:pt x="88900" y="169760"/>
                  </a:lnTo>
                  <a:lnTo>
                    <a:pt x="88717" y="168115"/>
                  </a:lnTo>
                  <a:lnTo>
                    <a:pt x="88511" y="166630"/>
                  </a:lnTo>
                  <a:lnTo>
                    <a:pt x="88283" y="165283"/>
                  </a:lnTo>
                  <a:lnTo>
                    <a:pt x="88032" y="164095"/>
                  </a:lnTo>
                  <a:lnTo>
                    <a:pt x="87780" y="163021"/>
                  </a:lnTo>
                  <a:lnTo>
                    <a:pt x="87529" y="162085"/>
                  </a:lnTo>
                  <a:lnTo>
                    <a:pt x="87278" y="161240"/>
                  </a:lnTo>
                  <a:lnTo>
                    <a:pt x="86844" y="159801"/>
                  </a:lnTo>
                  <a:lnTo>
                    <a:pt x="86661" y="159207"/>
                  </a:lnTo>
                  <a:lnTo>
                    <a:pt x="86524" y="158681"/>
                  </a:lnTo>
                  <a:lnTo>
                    <a:pt x="86433" y="158179"/>
                  </a:lnTo>
                  <a:lnTo>
                    <a:pt x="86387" y="157722"/>
                  </a:lnTo>
                  <a:lnTo>
                    <a:pt x="86387" y="157494"/>
                  </a:lnTo>
                  <a:lnTo>
                    <a:pt x="86410" y="157288"/>
                  </a:lnTo>
                  <a:lnTo>
                    <a:pt x="86433" y="157083"/>
                  </a:lnTo>
                  <a:lnTo>
                    <a:pt x="86478" y="156877"/>
                  </a:lnTo>
                  <a:lnTo>
                    <a:pt x="86615" y="156397"/>
                  </a:lnTo>
                  <a:lnTo>
                    <a:pt x="86730" y="155826"/>
                  </a:lnTo>
                  <a:lnTo>
                    <a:pt x="86844" y="155164"/>
                  </a:lnTo>
                  <a:lnTo>
                    <a:pt x="86958" y="154433"/>
                  </a:lnTo>
                  <a:lnTo>
                    <a:pt x="87049" y="153633"/>
                  </a:lnTo>
                  <a:lnTo>
                    <a:pt x="87164" y="152743"/>
                  </a:lnTo>
                  <a:lnTo>
                    <a:pt x="87255" y="151829"/>
                  </a:lnTo>
                  <a:lnTo>
                    <a:pt x="87324" y="150847"/>
                  </a:lnTo>
                  <a:lnTo>
                    <a:pt x="87392" y="149819"/>
                  </a:lnTo>
                  <a:lnTo>
                    <a:pt x="87438" y="148768"/>
                  </a:lnTo>
                  <a:lnTo>
                    <a:pt x="87483" y="147672"/>
                  </a:lnTo>
                  <a:lnTo>
                    <a:pt x="87529" y="146575"/>
                  </a:lnTo>
                  <a:lnTo>
                    <a:pt x="87529" y="145479"/>
                  </a:lnTo>
                  <a:lnTo>
                    <a:pt x="87529" y="144360"/>
                  </a:lnTo>
                  <a:lnTo>
                    <a:pt x="87483" y="143263"/>
                  </a:lnTo>
                  <a:lnTo>
                    <a:pt x="87438" y="142190"/>
                  </a:lnTo>
                  <a:lnTo>
                    <a:pt x="87415" y="141619"/>
                  </a:lnTo>
                  <a:lnTo>
                    <a:pt x="87346" y="141048"/>
                  </a:lnTo>
                  <a:lnTo>
                    <a:pt x="87209" y="139837"/>
                  </a:lnTo>
                  <a:lnTo>
                    <a:pt x="87004" y="138558"/>
                  </a:lnTo>
                  <a:lnTo>
                    <a:pt x="86775" y="137233"/>
                  </a:lnTo>
                  <a:lnTo>
                    <a:pt x="86273" y="134401"/>
                  </a:lnTo>
                  <a:lnTo>
                    <a:pt x="86022" y="132962"/>
                  </a:lnTo>
                  <a:lnTo>
                    <a:pt x="85770" y="131500"/>
                  </a:lnTo>
                  <a:lnTo>
                    <a:pt x="85542" y="130015"/>
                  </a:lnTo>
                  <a:lnTo>
                    <a:pt x="85359" y="128576"/>
                  </a:lnTo>
                  <a:lnTo>
                    <a:pt x="85199" y="127137"/>
                  </a:lnTo>
                  <a:lnTo>
                    <a:pt x="85154" y="126452"/>
                  </a:lnTo>
                  <a:lnTo>
                    <a:pt x="85108" y="125767"/>
                  </a:lnTo>
                  <a:lnTo>
                    <a:pt x="85085" y="125081"/>
                  </a:lnTo>
                  <a:lnTo>
                    <a:pt x="85085" y="124419"/>
                  </a:lnTo>
                  <a:lnTo>
                    <a:pt x="85108" y="123756"/>
                  </a:lnTo>
                  <a:lnTo>
                    <a:pt x="85131" y="123140"/>
                  </a:lnTo>
                  <a:lnTo>
                    <a:pt x="85199" y="122523"/>
                  </a:lnTo>
                  <a:lnTo>
                    <a:pt x="85291" y="121929"/>
                  </a:lnTo>
                  <a:lnTo>
                    <a:pt x="85405" y="121358"/>
                  </a:lnTo>
                  <a:lnTo>
                    <a:pt x="85519" y="120810"/>
                  </a:lnTo>
                  <a:lnTo>
                    <a:pt x="85839" y="119599"/>
                  </a:lnTo>
                  <a:lnTo>
                    <a:pt x="86181" y="118160"/>
                  </a:lnTo>
                  <a:lnTo>
                    <a:pt x="86524" y="116516"/>
                  </a:lnTo>
                  <a:lnTo>
                    <a:pt x="86890" y="114734"/>
                  </a:lnTo>
                  <a:lnTo>
                    <a:pt x="87643" y="110919"/>
                  </a:lnTo>
                  <a:lnTo>
                    <a:pt x="88351" y="107013"/>
                  </a:lnTo>
                  <a:lnTo>
                    <a:pt x="89014" y="103382"/>
                  </a:lnTo>
                  <a:lnTo>
                    <a:pt x="89516" y="100344"/>
                  </a:lnTo>
                  <a:lnTo>
                    <a:pt x="89996" y="97511"/>
                  </a:lnTo>
                  <a:lnTo>
                    <a:pt x="89996" y="98288"/>
                  </a:lnTo>
                  <a:lnTo>
                    <a:pt x="89996" y="99179"/>
                  </a:lnTo>
                  <a:lnTo>
                    <a:pt x="90019" y="100389"/>
                  </a:lnTo>
                  <a:lnTo>
                    <a:pt x="90065" y="101874"/>
                  </a:lnTo>
                  <a:lnTo>
                    <a:pt x="90156" y="103587"/>
                  </a:lnTo>
                  <a:lnTo>
                    <a:pt x="90270" y="105506"/>
                  </a:lnTo>
                  <a:lnTo>
                    <a:pt x="90430" y="107607"/>
                  </a:lnTo>
                  <a:lnTo>
                    <a:pt x="90658" y="109823"/>
                  </a:lnTo>
                  <a:lnTo>
                    <a:pt x="90795" y="110988"/>
                  </a:lnTo>
                  <a:lnTo>
                    <a:pt x="90932" y="112176"/>
                  </a:lnTo>
                  <a:lnTo>
                    <a:pt x="91115" y="113363"/>
                  </a:lnTo>
                  <a:lnTo>
                    <a:pt x="91298" y="114574"/>
                  </a:lnTo>
                  <a:lnTo>
                    <a:pt x="91504" y="115808"/>
                  </a:lnTo>
                  <a:lnTo>
                    <a:pt x="91732" y="117018"/>
                  </a:lnTo>
                  <a:lnTo>
                    <a:pt x="91983" y="118252"/>
                  </a:lnTo>
                  <a:lnTo>
                    <a:pt x="92257" y="119485"/>
                  </a:lnTo>
                  <a:lnTo>
                    <a:pt x="92554" y="120696"/>
                  </a:lnTo>
                  <a:lnTo>
                    <a:pt x="92874" y="121906"/>
                  </a:lnTo>
                  <a:lnTo>
                    <a:pt x="93217" y="123094"/>
                  </a:lnTo>
                  <a:lnTo>
                    <a:pt x="93582" y="124282"/>
                  </a:lnTo>
                  <a:lnTo>
                    <a:pt x="93970" y="125424"/>
                  </a:lnTo>
                  <a:lnTo>
                    <a:pt x="94404" y="126566"/>
                  </a:lnTo>
                  <a:lnTo>
                    <a:pt x="94770" y="127457"/>
                  </a:lnTo>
                  <a:lnTo>
                    <a:pt x="94998" y="128005"/>
                  </a:lnTo>
                  <a:lnTo>
                    <a:pt x="95227" y="128576"/>
                  </a:lnTo>
                  <a:lnTo>
                    <a:pt x="95409" y="129124"/>
                  </a:lnTo>
                  <a:lnTo>
                    <a:pt x="95592" y="129695"/>
                  </a:lnTo>
                  <a:lnTo>
                    <a:pt x="95752" y="130266"/>
                  </a:lnTo>
                  <a:lnTo>
                    <a:pt x="95889" y="130837"/>
                  </a:lnTo>
                  <a:lnTo>
                    <a:pt x="96003" y="131431"/>
                  </a:lnTo>
                  <a:lnTo>
                    <a:pt x="96118" y="132002"/>
                  </a:lnTo>
                  <a:lnTo>
                    <a:pt x="96209" y="132596"/>
                  </a:lnTo>
                  <a:lnTo>
                    <a:pt x="96300" y="133167"/>
                  </a:lnTo>
                  <a:lnTo>
                    <a:pt x="96369" y="133761"/>
                  </a:lnTo>
                  <a:lnTo>
                    <a:pt x="96414" y="134355"/>
                  </a:lnTo>
                  <a:lnTo>
                    <a:pt x="96483" y="135543"/>
                  </a:lnTo>
                  <a:lnTo>
                    <a:pt x="96506" y="136731"/>
                  </a:lnTo>
                  <a:lnTo>
                    <a:pt x="96483" y="137918"/>
                  </a:lnTo>
                  <a:lnTo>
                    <a:pt x="96414" y="139106"/>
                  </a:lnTo>
                  <a:lnTo>
                    <a:pt x="96323" y="140294"/>
                  </a:lnTo>
                  <a:lnTo>
                    <a:pt x="96186" y="141505"/>
                  </a:lnTo>
                  <a:lnTo>
                    <a:pt x="96026" y="142692"/>
                  </a:lnTo>
                  <a:lnTo>
                    <a:pt x="95843" y="143880"/>
                  </a:lnTo>
                  <a:lnTo>
                    <a:pt x="95638" y="145045"/>
                  </a:lnTo>
                  <a:lnTo>
                    <a:pt x="95409" y="146210"/>
                  </a:lnTo>
                  <a:lnTo>
                    <a:pt x="94953" y="148540"/>
                  </a:lnTo>
                  <a:lnTo>
                    <a:pt x="94473" y="150801"/>
                  </a:lnTo>
                  <a:lnTo>
                    <a:pt x="94016" y="152994"/>
                  </a:lnTo>
                  <a:lnTo>
                    <a:pt x="93811" y="154067"/>
                  </a:lnTo>
                  <a:lnTo>
                    <a:pt x="93605" y="155118"/>
                  </a:lnTo>
                  <a:lnTo>
                    <a:pt x="93445" y="156146"/>
                  </a:lnTo>
                  <a:lnTo>
                    <a:pt x="93285" y="157151"/>
                  </a:lnTo>
                  <a:lnTo>
                    <a:pt x="93171" y="158133"/>
                  </a:lnTo>
                  <a:lnTo>
                    <a:pt x="93102" y="159070"/>
                  </a:lnTo>
                  <a:lnTo>
                    <a:pt x="93057" y="160006"/>
                  </a:lnTo>
                  <a:lnTo>
                    <a:pt x="93057" y="160897"/>
                  </a:lnTo>
                  <a:lnTo>
                    <a:pt x="93080" y="161742"/>
                  </a:lnTo>
                  <a:lnTo>
                    <a:pt x="93125" y="162153"/>
                  </a:lnTo>
                  <a:lnTo>
                    <a:pt x="93194" y="162565"/>
                  </a:lnTo>
                  <a:lnTo>
                    <a:pt x="93399" y="164163"/>
                  </a:lnTo>
                  <a:lnTo>
                    <a:pt x="93559" y="165694"/>
                  </a:lnTo>
                  <a:lnTo>
                    <a:pt x="93696" y="167179"/>
                  </a:lnTo>
                  <a:lnTo>
                    <a:pt x="93765" y="168595"/>
                  </a:lnTo>
                  <a:lnTo>
                    <a:pt x="93833" y="169942"/>
                  </a:lnTo>
                  <a:lnTo>
                    <a:pt x="93856" y="171199"/>
                  </a:lnTo>
                  <a:lnTo>
                    <a:pt x="93833" y="172364"/>
                  </a:lnTo>
                  <a:lnTo>
                    <a:pt x="93811" y="173460"/>
                  </a:lnTo>
                  <a:lnTo>
                    <a:pt x="93788" y="174442"/>
                  </a:lnTo>
                  <a:lnTo>
                    <a:pt x="93742" y="175310"/>
                  </a:lnTo>
                  <a:lnTo>
                    <a:pt x="93628" y="176704"/>
                  </a:lnTo>
                  <a:lnTo>
                    <a:pt x="93536" y="177572"/>
                  </a:lnTo>
                  <a:lnTo>
                    <a:pt x="93514" y="177869"/>
                  </a:lnTo>
                  <a:lnTo>
                    <a:pt x="93331" y="178143"/>
                  </a:lnTo>
                  <a:lnTo>
                    <a:pt x="92851" y="178874"/>
                  </a:lnTo>
                  <a:lnTo>
                    <a:pt x="92189" y="179970"/>
                  </a:lnTo>
                  <a:lnTo>
                    <a:pt x="91823" y="180610"/>
                  </a:lnTo>
                  <a:lnTo>
                    <a:pt x="91435" y="181318"/>
                  </a:lnTo>
                  <a:lnTo>
                    <a:pt x="91047" y="182049"/>
                  </a:lnTo>
                  <a:lnTo>
                    <a:pt x="90658" y="182802"/>
                  </a:lnTo>
                  <a:lnTo>
                    <a:pt x="90316" y="183579"/>
                  </a:lnTo>
                  <a:lnTo>
                    <a:pt x="89996" y="184333"/>
                  </a:lnTo>
                  <a:lnTo>
                    <a:pt x="89745" y="185087"/>
                  </a:lnTo>
                  <a:lnTo>
                    <a:pt x="89631" y="185452"/>
                  </a:lnTo>
                  <a:lnTo>
                    <a:pt x="89539" y="185817"/>
                  </a:lnTo>
                  <a:lnTo>
                    <a:pt x="89448" y="186160"/>
                  </a:lnTo>
                  <a:lnTo>
                    <a:pt x="89402" y="186503"/>
                  </a:lnTo>
                  <a:lnTo>
                    <a:pt x="89379" y="186822"/>
                  </a:lnTo>
                  <a:lnTo>
                    <a:pt x="89356" y="187119"/>
                  </a:lnTo>
                  <a:lnTo>
                    <a:pt x="89356" y="187439"/>
                  </a:lnTo>
                  <a:lnTo>
                    <a:pt x="89311" y="187736"/>
                  </a:lnTo>
                  <a:lnTo>
                    <a:pt x="89288" y="188056"/>
                  </a:lnTo>
                  <a:lnTo>
                    <a:pt x="89219" y="188376"/>
                  </a:lnTo>
                  <a:lnTo>
                    <a:pt x="89059" y="189015"/>
                  </a:lnTo>
                  <a:lnTo>
                    <a:pt x="88877" y="189678"/>
                  </a:lnTo>
                  <a:lnTo>
                    <a:pt x="88648" y="190340"/>
                  </a:lnTo>
                  <a:lnTo>
                    <a:pt x="88420" y="191003"/>
                  </a:lnTo>
                  <a:lnTo>
                    <a:pt x="87917" y="192259"/>
                  </a:lnTo>
                  <a:lnTo>
                    <a:pt x="87689" y="192876"/>
                  </a:lnTo>
                  <a:lnTo>
                    <a:pt x="87483" y="193424"/>
                  </a:lnTo>
                  <a:lnTo>
                    <a:pt x="87324" y="193949"/>
                  </a:lnTo>
                  <a:lnTo>
                    <a:pt x="87209" y="194429"/>
                  </a:lnTo>
                  <a:lnTo>
                    <a:pt x="87164" y="194657"/>
                  </a:lnTo>
                  <a:lnTo>
                    <a:pt x="87141" y="194863"/>
                  </a:lnTo>
                  <a:lnTo>
                    <a:pt x="87141" y="195046"/>
                  </a:lnTo>
                  <a:lnTo>
                    <a:pt x="87164" y="195228"/>
                  </a:lnTo>
                  <a:lnTo>
                    <a:pt x="87186" y="195388"/>
                  </a:lnTo>
                  <a:lnTo>
                    <a:pt x="87255" y="195525"/>
                  </a:lnTo>
                  <a:lnTo>
                    <a:pt x="87346" y="195639"/>
                  </a:lnTo>
                  <a:lnTo>
                    <a:pt x="87438" y="195731"/>
                  </a:lnTo>
                  <a:lnTo>
                    <a:pt x="87575" y="195822"/>
                  </a:lnTo>
                  <a:lnTo>
                    <a:pt x="87689" y="195868"/>
                  </a:lnTo>
                  <a:lnTo>
                    <a:pt x="87826" y="195891"/>
                  </a:lnTo>
                  <a:lnTo>
                    <a:pt x="87963" y="195913"/>
                  </a:lnTo>
                  <a:lnTo>
                    <a:pt x="88100" y="195891"/>
                  </a:lnTo>
                  <a:lnTo>
                    <a:pt x="88237" y="195868"/>
                  </a:lnTo>
                  <a:lnTo>
                    <a:pt x="88374" y="195799"/>
                  </a:lnTo>
                  <a:lnTo>
                    <a:pt x="88534" y="195754"/>
                  </a:lnTo>
                  <a:lnTo>
                    <a:pt x="88831" y="195571"/>
                  </a:lnTo>
                  <a:lnTo>
                    <a:pt x="89105" y="195342"/>
                  </a:lnTo>
                  <a:lnTo>
                    <a:pt x="89402" y="195091"/>
                  </a:lnTo>
                  <a:lnTo>
                    <a:pt x="89676" y="194817"/>
                  </a:lnTo>
                  <a:lnTo>
                    <a:pt x="89927" y="194543"/>
                  </a:lnTo>
                  <a:lnTo>
                    <a:pt x="90179" y="194246"/>
                  </a:lnTo>
                  <a:lnTo>
                    <a:pt x="90590" y="193721"/>
                  </a:lnTo>
                  <a:lnTo>
                    <a:pt x="90864" y="193332"/>
                  </a:lnTo>
                  <a:lnTo>
                    <a:pt x="90955" y="193195"/>
                  </a:lnTo>
                  <a:lnTo>
                    <a:pt x="90841" y="195480"/>
                  </a:lnTo>
                  <a:lnTo>
                    <a:pt x="90727" y="197604"/>
                  </a:lnTo>
                  <a:lnTo>
                    <a:pt x="90636" y="198677"/>
                  </a:lnTo>
                  <a:lnTo>
                    <a:pt x="90544" y="199728"/>
                  </a:lnTo>
                  <a:lnTo>
                    <a:pt x="90476" y="200253"/>
                  </a:lnTo>
                  <a:lnTo>
                    <a:pt x="90384" y="200870"/>
                  </a:lnTo>
                  <a:lnTo>
                    <a:pt x="90224" y="201555"/>
                  </a:lnTo>
                  <a:lnTo>
                    <a:pt x="90065" y="202309"/>
                  </a:lnTo>
                  <a:lnTo>
                    <a:pt x="89699" y="203862"/>
                  </a:lnTo>
                  <a:lnTo>
                    <a:pt x="89334" y="205438"/>
                  </a:lnTo>
                  <a:lnTo>
                    <a:pt x="89174" y="206192"/>
                  </a:lnTo>
                  <a:lnTo>
                    <a:pt x="89037" y="206900"/>
                  </a:lnTo>
                  <a:lnTo>
                    <a:pt x="88945" y="207586"/>
                  </a:lnTo>
                  <a:lnTo>
                    <a:pt x="88900" y="208157"/>
                  </a:lnTo>
                  <a:lnTo>
                    <a:pt x="88900" y="208431"/>
                  </a:lnTo>
                  <a:lnTo>
                    <a:pt x="88922" y="208682"/>
                  </a:lnTo>
                  <a:lnTo>
                    <a:pt x="88945" y="208888"/>
                  </a:lnTo>
                  <a:lnTo>
                    <a:pt x="88991" y="209070"/>
                  </a:lnTo>
                  <a:lnTo>
                    <a:pt x="89059" y="209230"/>
                  </a:lnTo>
                  <a:lnTo>
                    <a:pt x="89128" y="209367"/>
                  </a:lnTo>
                  <a:lnTo>
                    <a:pt x="89242" y="209459"/>
                  </a:lnTo>
                  <a:lnTo>
                    <a:pt x="89356" y="209527"/>
                  </a:lnTo>
                  <a:lnTo>
                    <a:pt x="89425" y="209550"/>
                  </a:lnTo>
                  <a:lnTo>
                    <a:pt x="89493" y="209550"/>
                  </a:lnTo>
                  <a:lnTo>
                    <a:pt x="89676" y="209527"/>
                  </a:lnTo>
                  <a:lnTo>
                    <a:pt x="89859" y="209436"/>
                  </a:lnTo>
                  <a:lnTo>
                    <a:pt x="90087" y="209322"/>
                  </a:lnTo>
                  <a:lnTo>
                    <a:pt x="90316" y="209139"/>
                  </a:lnTo>
                  <a:lnTo>
                    <a:pt x="90567" y="208933"/>
                  </a:lnTo>
                  <a:lnTo>
                    <a:pt x="90841" y="208682"/>
                  </a:lnTo>
                  <a:lnTo>
                    <a:pt x="91115" y="208408"/>
                  </a:lnTo>
                  <a:lnTo>
                    <a:pt x="91732" y="207723"/>
                  </a:lnTo>
                  <a:lnTo>
                    <a:pt x="92372" y="206946"/>
                  </a:lnTo>
                  <a:lnTo>
                    <a:pt x="93057" y="206078"/>
                  </a:lnTo>
                  <a:lnTo>
                    <a:pt x="93742" y="205142"/>
                  </a:lnTo>
                  <a:lnTo>
                    <a:pt x="94450" y="204137"/>
                  </a:lnTo>
                  <a:lnTo>
                    <a:pt x="95158" y="203109"/>
                  </a:lnTo>
                  <a:lnTo>
                    <a:pt x="95866" y="202058"/>
                  </a:lnTo>
                  <a:lnTo>
                    <a:pt x="96529" y="201030"/>
                  </a:lnTo>
                  <a:lnTo>
                    <a:pt x="97145" y="200002"/>
                  </a:lnTo>
                  <a:lnTo>
                    <a:pt x="97716" y="199043"/>
                  </a:lnTo>
                  <a:lnTo>
                    <a:pt x="98242" y="198152"/>
                  </a:lnTo>
                  <a:lnTo>
                    <a:pt x="98676" y="197330"/>
                  </a:lnTo>
                  <a:lnTo>
                    <a:pt x="98881" y="196941"/>
                  </a:lnTo>
                  <a:lnTo>
                    <a:pt x="99064" y="196553"/>
                  </a:lnTo>
                  <a:lnTo>
                    <a:pt x="99224" y="196142"/>
                  </a:lnTo>
                  <a:lnTo>
                    <a:pt x="99384" y="195708"/>
                  </a:lnTo>
                  <a:lnTo>
                    <a:pt x="99521" y="195274"/>
                  </a:lnTo>
                  <a:lnTo>
                    <a:pt x="99658" y="194817"/>
                  </a:lnTo>
                  <a:lnTo>
                    <a:pt x="99772" y="194360"/>
                  </a:lnTo>
                  <a:lnTo>
                    <a:pt x="99886" y="193881"/>
                  </a:lnTo>
                  <a:lnTo>
                    <a:pt x="100069" y="192898"/>
                  </a:lnTo>
                  <a:lnTo>
                    <a:pt x="100206" y="191871"/>
                  </a:lnTo>
                  <a:lnTo>
                    <a:pt x="100298" y="190797"/>
                  </a:lnTo>
                  <a:lnTo>
                    <a:pt x="100366" y="189678"/>
                  </a:lnTo>
                  <a:lnTo>
                    <a:pt x="100389" y="188513"/>
                  </a:lnTo>
                  <a:lnTo>
                    <a:pt x="100389" y="187302"/>
                  </a:lnTo>
                  <a:lnTo>
                    <a:pt x="100366" y="186046"/>
                  </a:lnTo>
                  <a:lnTo>
                    <a:pt x="100298" y="184744"/>
                  </a:lnTo>
                  <a:lnTo>
                    <a:pt x="100229" y="183419"/>
                  </a:lnTo>
                  <a:lnTo>
                    <a:pt x="100115" y="182026"/>
                  </a:lnTo>
                  <a:lnTo>
                    <a:pt x="99886" y="179148"/>
                  </a:lnTo>
                  <a:lnTo>
                    <a:pt x="100252" y="177594"/>
                  </a:lnTo>
                  <a:lnTo>
                    <a:pt x="100686" y="175927"/>
                  </a:lnTo>
                  <a:lnTo>
                    <a:pt x="101234" y="173894"/>
                  </a:lnTo>
                  <a:lnTo>
                    <a:pt x="101531" y="172798"/>
                  </a:lnTo>
                  <a:lnTo>
                    <a:pt x="101874" y="171678"/>
                  </a:lnTo>
                  <a:lnTo>
                    <a:pt x="102239" y="170559"/>
                  </a:lnTo>
                  <a:lnTo>
                    <a:pt x="102605" y="169463"/>
                  </a:lnTo>
                  <a:lnTo>
                    <a:pt x="102993" y="168412"/>
                  </a:lnTo>
                  <a:lnTo>
                    <a:pt x="103381" y="167430"/>
                  </a:lnTo>
                  <a:lnTo>
                    <a:pt x="103792" y="166539"/>
                  </a:lnTo>
                  <a:lnTo>
                    <a:pt x="103975" y="166128"/>
                  </a:lnTo>
                  <a:lnTo>
                    <a:pt x="104181" y="165762"/>
                  </a:lnTo>
                  <a:lnTo>
                    <a:pt x="104386" y="165374"/>
                  </a:lnTo>
                  <a:lnTo>
                    <a:pt x="104615" y="164940"/>
                  </a:lnTo>
                  <a:lnTo>
                    <a:pt x="105071" y="163935"/>
                  </a:lnTo>
                  <a:lnTo>
                    <a:pt x="105551" y="162770"/>
                  </a:lnTo>
                  <a:lnTo>
                    <a:pt x="106031" y="161468"/>
                  </a:lnTo>
                  <a:lnTo>
                    <a:pt x="106533" y="160029"/>
                  </a:lnTo>
                  <a:lnTo>
                    <a:pt x="107059" y="158499"/>
                  </a:lnTo>
                  <a:lnTo>
                    <a:pt x="107561" y="156900"/>
                  </a:lnTo>
                  <a:lnTo>
                    <a:pt x="108041" y="155232"/>
                  </a:lnTo>
                  <a:lnTo>
                    <a:pt x="108521" y="153542"/>
                  </a:lnTo>
                  <a:lnTo>
                    <a:pt x="108955" y="151829"/>
                  </a:lnTo>
                  <a:lnTo>
                    <a:pt x="109366" y="150139"/>
                  </a:lnTo>
                  <a:lnTo>
                    <a:pt x="109731" y="148471"/>
                  </a:lnTo>
                  <a:lnTo>
                    <a:pt x="110051" y="146849"/>
                  </a:lnTo>
                  <a:lnTo>
                    <a:pt x="110325" y="145319"/>
                  </a:lnTo>
                  <a:lnTo>
                    <a:pt x="110508" y="143880"/>
                  </a:lnTo>
                  <a:lnTo>
                    <a:pt x="110599" y="143195"/>
                  </a:lnTo>
                  <a:lnTo>
                    <a:pt x="110645" y="142555"/>
                  </a:lnTo>
                  <a:lnTo>
                    <a:pt x="110713" y="141322"/>
                  </a:lnTo>
                  <a:lnTo>
                    <a:pt x="110759" y="140111"/>
                  </a:lnTo>
                  <a:lnTo>
                    <a:pt x="110759" y="138969"/>
                  </a:lnTo>
                  <a:lnTo>
                    <a:pt x="110759" y="137827"/>
                  </a:lnTo>
                  <a:lnTo>
                    <a:pt x="110713" y="136731"/>
                  </a:lnTo>
                  <a:lnTo>
                    <a:pt x="110645" y="135657"/>
                  </a:lnTo>
                  <a:lnTo>
                    <a:pt x="110553" y="134606"/>
                  </a:lnTo>
                  <a:lnTo>
                    <a:pt x="110439" y="133578"/>
                  </a:lnTo>
                  <a:lnTo>
                    <a:pt x="110302" y="132596"/>
                  </a:lnTo>
                  <a:lnTo>
                    <a:pt x="110142" y="131614"/>
                  </a:lnTo>
                  <a:lnTo>
                    <a:pt x="109982" y="130655"/>
                  </a:lnTo>
                  <a:lnTo>
                    <a:pt x="109800" y="129718"/>
                  </a:lnTo>
                  <a:lnTo>
                    <a:pt x="109617" y="128782"/>
                  </a:lnTo>
                  <a:lnTo>
                    <a:pt x="109411" y="127868"/>
                  </a:lnTo>
                  <a:lnTo>
                    <a:pt x="108977" y="126063"/>
                  </a:lnTo>
                  <a:lnTo>
                    <a:pt x="108543" y="124305"/>
                  </a:lnTo>
                  <a:lnTo>
                    <a:pt x="108155" y="122614"/>
                  </a:lnTo>
                  <a:lnTo>
                    <a:pt x="107835" y="120993"/>
                  </a:lnTo>
                  <a:lnTo>
                    <a:pt x="107538" y="119485"/>
                  </a:lnTo>
                  <a:lnTo>
                    <a:pt x="107287" y="118046"/>
                  </a:lnTo>
                  <a:lnTo>
                    <a:pt x="107082" y="116698"/>
                  </a:lnTo>
                  <a:lnTo>
                    <a:pt x="106922" y="115465"/>
                  </a:lnTo>
                  <a:lnTo>
                    <a:pt x="106807" y="114323"/>
                  </a:lnTo>
                  <a:lnTo>
                    <a:pt x="106762" y="113752"/>
                  </a:lnTo>
                  <a:lnTo>
                    <a:pt x="106648" y="113067"/>
                  </a:lnTo>
                  <a:lnTo>
                    <a:pt x="106373" y="111490"/>
                  </a:lnTo>
                  <a:lnTo>
                    <a:pt x="106054" y="109709"/>
                  </a:lnTo>
                  <a:lnTo>
                    <a:pt x="105688" y="107836"/>
                  </a:lnTo>
                  <a:lnTo>
                    <a:pt x="105346" y="106031"/>
                  </a:lnTo>
                  <a:lnTo>
                    <a:pt x="105186" y="105163"/>
                  </a:lnTo>
                  <a:lnTo>
                    <a:pt x="105071" y="104341"/>
                  </a:lnTo>
                  <a:lnTo>
                    <a:pt x="104980" y="103587"/>
                  </a:lnTo>
                  <a:lnTo>
                    <a:pt x="104912" y="102925"/>
                  </a:lnTo>
                  <a:lnTo>
                    <a:pt x="104889" y="102354"/>
                  </a:lnTo>
                  <a:lnTo>
                    <a:pt x="104912" y="101897"/>
                  </a:lnTo>
                  <a:lnTo>
                    <a:pt x="104980" y="101417"/>
                  </a:lnTo>
                  <a:lnTo>
                    <a:pt x="105094" y="100755"/>
                  </a:lnTo>
                  <a:lnTo>
                    <a:pt x="105460" y="99042"/>
                  </a:lnTo>
                  <a:lnTo>
                    <a:pt x="105894" y="96872"/>
                  </a:lnTo>
                  <a:lnTo>
                    <a:pt x="106396" y="94428"/>
                  </a:lnTo>
                  <a:lnTo>
                    <a:pt x="106648" y="93126"/>
                  </a:lnTo>
                  <a:lnTo>
                    <a:pt x="106876" y="91801"/>
                  </a:lnTo>
                  <a:lnTo>
                    <a:pt x="107082" y="90499"/>
                  </a:lnTo>
                  <a:lnTo>
                    <a:pt x="107264" y="89174"/>
                  </a:lnTo>
                  <a:lnTo>
                    <a:pt x="107401" y="87895"/>
                  </a:lnTo>
                  <a:lnTo>
                    <a:pt x="107493" y="86684"/>
                  </a:lnTo>
                  <a:lnTo>
                    <a:pt x="107538" y="85519"/>
                  </a:lnTo>
                  <a:lnTo>
                    <a:pt x="107538" y="84971"/>
                  </a:lnTo>
                  <a:lnTo>
                    <a:pt x="107538" y="84446"/>
                  </a:lnTo>
                  <a:lnTo>
                    <a:pt x="107493" y="83898"/>
                  </a:lnTo>
                  <a:lnTo>
                    <a:pt x="107447" y="83327"/>
                  </a:lnTo>
                  <a:lnTo>
                    <a:pt x="107356" y="82710"/>
                  </a:lnTo>
                  <a:lnTo>
                    <a:pt x="107264" y="82070"/>
                  </a:lnTo>
                  <a:lnTo>
                    <a:pt x="107127" y="81408"/>
                  </a:lnTo>
                  <a:lnTo>
                    <a:pt x="106990" y="80723"/>
                  </a:lnTo>
                  <a:lnTo>
                    <a:pt x="106807" y="80015"/>
                  </a:lnTo>
                  <a:lnTo>
                    <a:pt x="106625" y="79261"/>
                  </a:lnTo>
                  <a:lnTo>
                    <a:pt x="106419" y="78530"/>
                  </a:lnTo>
                  <a:lnTo>
                    <a:pt x="106191" y="77753"/>
                  </a:lnTo>
                  <a:lnTo>
                    <a:pt x="105939" y="76977"/>
                  </a:lnTo>
                  <a:lnTo>
                    <a:pt x="105665" y="76200"/>
                  </a:lnTo>
                  <a:lnTo>
                    <a:pt x="105368" y="75423"/>
                  </a:lnTo>
                  <a:lnTo>
                    <a:pt x="105071" y="74624"/>
                  </a:lnTo>
                  <a:lnTo>
                    <a:pt x="104729" y="73847"/>
                  </a:lnTo>
                  <a:lnTo>
                    <a:pt x="104386" y="73071"/>
                  </a:lnTo>
                  <a:lnTo>
                    <a:pt x="104044" y="72317"/>
                  </a:lnTo>
                  <a:lnTo>
                    <a:pt x="103655" y="71540"/>
                  </a:lnTo>
                  <a:lnTo>
                    <a:pt x="103267" y="70809"/>
                  </a:lnTo>
                  <a:lnTo>
                    <a:pt x="102856" y="70078"/>
                  </a:lnTo>
                  <a:lnTo>
                    <a:pt x="102422" y="69370"/>
                  </a:lnTo>
                  <a:lnTo>
                    <a:pt x="101965" y="68685"/>
                  </a:lnTo>
                  <a:lnTo>
                    <a:pt x="101508" y="68046"/>
                  </a:lnTo>
                  <a:lnTo>
                    <a:pt x="101051" y="67406"/>
                  </a:lnTo>
                  <a:lnTo>
                    <a:pt x="100549" y="66835"/>
                  </a:lnTo>
                  <a:lnTo>
                    <a:pt x="100046" y="66264"/>
                  </a:lnTo>
                  <a:lnTo>
                    <a:pt x="99544" y="65761"/>
                  </a:lnTo>
                  <a:lnTo>
                    <a:pt x="99018" y="65282"/>
                  </a:lnTo>
                  <a:lnTo>
                    <a:pt x="98470" y="64848"/>
                  </a:lnTo>
                  <a:lnTo>
                    <a:pt x="97922" y="64459"/>
                  </a:lnTo>
                  <a:lnTo>
                    <a:pt x="97351" y="64140"/>
                  </a:lnTo>
                  <a:lnTo>
                    <a:pt x="97054" y="64003"/>
                  </a:lnTo>
                  <a:lnTo>
                    <a:pt x="96780" y="63865"/>
                  </a:lnTo>
                  <a:lnTo>
                    <a:pt x="95638" y="63409"/>
                  </a:lnTo>
                  <a:lnTo>
                    <a:pt x="94610" y="63043"/>
                  </a:lnTo>
                  <a:lnTo>
                    <a:pt x="93651" y="62723"/>
                  </a:lnTo>
                  <a:lnTo>
                    <a:pt x="92760" y="62472"/>
                  </a:lnTo>
                  <a:lnTo>
                    <a:pt x="91938" y="62267"/>
                  </a:lnTo>
                  <a:lnTo>
                    <a:pt x="91184" y="62107"/>
                  </a:lnTo>
                  <a:lnTo>
                    <a:pt x="90476" y="61992"/>
                  </a:lnTo>
                  <a:lnTo>
                    <a:pt x="89813" y="61901"/>
                  </a:lnTo>
                  <a:lnTo>
                    <a:pt x="88603" y="61741"/>
                  </a:lnTo>
                  <a:lnTo>
                    <a:pt x="88054" y="61650"/>
                  </a:lnTo>
                  <a:lnTo>
                    <a:pt x="87529" y="61581"/>
                  </a:lnTo>
                  <a:lnTo>
                    <a:pt x="87004" y="61490"/>
                  </a:lnTo>
                  <a:lnTo>
                    <a:pt x="86501" y="61353"/>
                  </a:lnTo>
                  <a:lnTo>
                    <a:pt x="86022" y="61193"/>
                  </a:lnTo>
                  <a:lnTo>
                    <a:pt x="85519" y="60987"/>
                  </a:lnTo>
                  <a:lnTo>
                    <a:pt x="84994" y="60736"/>
                  </a:lnTo>
                  <a:lnTo>
                    <a:pt x="84377" y="60394"/>
                  </a:lnTo>
                  <a:lnTo>
                    <a:pt x="83715" y="60005"/>
                  </a:lnTo>
                  <a:lnTo>
                    <a:pt x="82984" y="59548"/>
                  </a:lnTo>
                  <a:lnTo>
                    <a:pt x="81362" y="58521"/>
                  </a:lnTo>
                  <a:lnTo>
                    <a:pt x="79649" y="57378"/>
                  </a:lnTo>
                  <a:lnTo>
                    <a:pt x="76085" y="54980"/>
                  </a:lnTo>
                  <a:lnTo>
                    <a:pt x="74395" y="53861"/>
                  </a:lnTo>
                  <a:lnTo>
                    <a:pt x="72842" y="52856"/>
                  </a:lnTo>
                  <a:lnTo>
                    <a:pt x="71243" y="51874"/>
                  </a:lnTo>
                  <a:lnTo>
                    <a:pt x="69804" y="51006"/>
                  </a:lnTo>
                  <a:lnTo>
                    <a:pt x="69164" y="50617"/>
                  </a:lnTo>
                  <a:lnTo>
                    <a:pt x="68593" y="50229"/>
                  </a:lnTo>
                  <a:lnTo>
                    <a:pt x="68068" y="49863"/>
                  </a:lnTo>
                  <a:lnTo>
                    <a:pt x="67611" y="49521"/>
                  </a:lnTo>
                  <a:lnTo>
                    <a:pt x="67291" y="49110"/>
                  </a:lnTo>
                  <a:lnTo>
                    <a:pt x="66972" y="48653"/>
                  </a:lnTo>
                  <a:lnTo>
                    <a:pt x="66675" y="48128"/>
                  </a:lnTo>
                  <a:lnTo>
                    <a:pt x="66401" y="47556"/>
                  </a:lnTo>
                  <a:lnTo>
                    <a:pt x="66401" y="47465"/>
                  </a:lnTo>
                  <a:lnTo>
                    <a:pt x="66332" y="47442"/>
                  </a:lnTo>
                  <a:lnTo>
                    <a:pt x="66126" y="46985"/>
                  </a:lnTo>
                  <a:lnTo>
                    <a:pt x="65944" y="46506"/>
                  </a:lnTo>
                  <a:lnTo>
                    <a:pt x="65761" y="46003"/>
                  </a:lnTo>
                  <a:lnTo>
                    <a:pt x="65578" y="45501"/>
                  </a:lnTo>
                  <a:lnTo>
                    <a:pt x="65418" y="44975"/>
                  </a:lnTo>
                  <a:lnTo>
                    <a:pt x="65281" y="44450"/>
                  </a:lnTo>
                  <a:lnTo>
                    <a:pt x="65144" y="43902"/>
                  </a:lnTo>
                  <a:lnTo>
                    <a:pt x="65030" y="43376"/>
                  </a:lnTo>
                  <a:lnTo>
                    <a:pt x="64916" y="42851"/>
                  </a:lnTo>
                  <a:lnTo>
                    <a:pt x="64847" y="42326"/>
                  </a:lnTo>
                  <a:lnTo>
                    <a:pt x="64779" y="41823"/>
                  </a:lnTo>
                  <a:lnTo>
                    <a:pt x="64733" y="41321"/>
                  </a:lnTo>
                  <a:lnTo>
                    <a:pt x="64710" y="40841"/>
                  </a:lnTo>
                  <a:lnTo>
                    <a:pt x="64710" y="40384"/>
                  </a:lnTo>
                  <a:lnTo>
                    <a:pt x="64733" y="39927"/>
                  </a:lnTo>
                  <a:lnTo>
                    <a:pt x="64779" y="39516"/>
                  </a:lnTo>
                  <a:lnTo>
                    <a:pt x="64893" y="38922"/>
                  </a:lnTo>
                  <a:lnTo>
                    <a:pt x="65053" y="38328"/>
                  </a:lnTo>
                  <a:lnTo>
                    <a:pt x="65259" y="37735"/>
                  </a:lnTo>
                  <a:lnTo>
                    <a:pt x="65510" y="37141"/>
                  </a:lnTo>
                  <a:lnTo>
                    <a:pt x="65807" y="36524"/>
                  </a:lnTo>
                  <a:lnTo>
                    <a:pt x="66126" y="35907"/>
                  </a:lnTo>
                  <a:lnTo>
                    <a:pt x="66835" y="34560"/>
                  </a:lnTo>
                  <a:lnTo>
                    <a:pt x="67588" y="33121"/>
                  </a:lnTo>
                  <a:lnTo>
                    <a:pt x="68000" y="32367"/>
                  </a:lnTo>
                  <a:lnTo>
                    <a:pt x="68388" y="31544"/>
                  </a:lnTo>
                  <a:lnTo>
                    <a:pt x="68776" y="30699"/>
                  </a:lnTo>
                  <a:lnTo>
                    <a:pt x="69164" y="29786"/>
                  </a:lnTo>
                  <a:lnTo>
                    <a:pt x="69530" y="28849"/>
                  </a:lnTo>
                  <a:lnTo>
                    <a:pt x="69873" y="27821"/>
                  </a:lnTo>
                  <a:lnTo>
                    <a:pt x="70489" y="25903"/>
                  </a:lnTo>
                  <a:lnTo>
                    <a:pt x="70992" y="24212"/>
                  </a:lnTo>
                  <a:lnTo>
                    <a:pt x="71220" y="23436"/>
                  </a:lnTo>
                  <a:lnTo>
                    <a:pt x="71403" y="22682"/>
                  </a:lnTo>
                  <a:lnTo>
                    <a:pt x="71563" y="21951"/>
                  </a:lnTo>
                  <a:lnTo>
                    <a:pt x="71677" y="21220"/>
                  </a:lnTo>
                  <a:lnTo>
                    <a:pt x="71791" y="20512"/>
                  </a:lnTo>
                  <a:lnTo>
                    <a:pt x="71883" y="19804"/>
                  </a:lnTo>
                  <a:lnTo>
                    <a:pt x="71928" y="19050"/>
                  </a:lnTo>
                  <a:lnTo>
                    <a:pt x="71951" y="18296"/>
                  </a:lnTo>
                  <a:lnTo>
                    <a:pt x="71951" y="17497"/>
                  </a:lnTo>
                  <a:lnTo>
                    <a:pt x="71951" y="16652"/>
                  </a:lnTo>
                  <a:lnTo>
                    <a:pt x="71905" y="15761"/>
                  </a:lnTo>
                  <a:lnTo>
                    <a:pt x="71837" y="14801"/>
                  </a:lnTo>
                  <a:lnTo>
                    <a:pt x="71768" y="14345"/>
                  </a:lnTo>
                  <a:lnTo>
                    <a:pt x="71700" y="13842"/>
                  </a:lnTo>
                  <a:lnTo>
                    <a:pt x="71608" y="13317"/>
                  </a:lnTo>
                  <a:lnTo>
                    <a:pt x="71471" y="12791"/>
                  </a:lnTo>
                  <a:lnTo>
                    <a:pt x="71312" y="12243"/>
                  </a:lnTo>
                  <a:lnTo>
                    <a:pt x="71129" y="11672"/>
                  </a:lnTo>
                  <a:lnTo>
                    <a:pt x="70900" y="11078"/>
                  </a:lnTo>
                  <a:lnTo>
                    <a:pt x="70672" y="10484"/>
                  </a:lnTo>
                  <a:lnTo>
                    <a:pt x="70398" y="9890"/>
                  </a:lnTo>
                  <a:lnTo>
                    <a:pt x="70078" y="9274"/>
                  </a:lnTo>
                  <a:lnTo>
                    <a:pt x="69735" y="8680"/>
                  </a:lnTo>
                  <a:lnTo>
                    <a:pt x="69370" y="8063"/>
                  </a:lnTo>
                  <a:lnTo>
                    <a:pt x="68959" y="7469"/>
                  </a:lnTo>
                  <a:lnTo>
                    <a:pt x="68525" y="6853"/>
                  </a:lnTo>
                  <a:lnTo>
                    <a:pt x="68068" y="6281"/>
                  </a:lnTo>
                  <a:lnTo>
                    <a:pt x="67566" y="5688"/>
                  </a:lnTo>
                  <a:lnTo>
                    <a:pt x="67017" y="5117"/>
                  </a:lnTo>
                  <a:lnTo>
                    <a:pt x="66446" y="4568"/>
                  </a:lnTo>
                  <a:lnTo>
                    <a:pt x="65830" y="4043"/>
                  </a:lnTo>
                  <a:lnTo>
                    <a:pt x="65167" y="3540"/>
                  </a:lnTo>
                  <a:lnTo>
                    <a:pt x="64482" y="3038"/>
                  </a:lnTo>
                  <a:lnTo>
                    <a:pt x="63751" y="2581"/>
                  </a:lnTo>
                  <a:lnTo>
                    <a:pt x="62997" y="2147"/>
                  </a:lnTo>
                  <a:lnTo>
                    <a:pt x="62175" y="1759"/>
                  </a:lnTo>
                  <a:lnTo>
                    <a:pt x="61330" y="1393"/>
                  </a:lnTo>
                  <a:lnTo>
                    <a:pt x="60439" y="1051"/>
                  </a:lnTo>
                  <a:lnTo>
                    <a:pt x="59525" y="777"/>
                  </a:lnTo>
                  <a:lnTo>
                    <a:pt x="58543" y="525"/>
                  </a:lnTo>
                  <a:lnTo>
                    <a:pt x="57538" y="320"/>
                  </a:lnTo>
                  <a:lnTo>
                    <a:pt x="56487" y="160"/>
                  </a:lnTo>
                  <a:lnTo>
                    <a:pt x="55939" y="91"/>
                  </a:lnTo>
                  <a:lnTo>
                    <a:pt x="55368" y="46"/>
                  </a:lnTo>
                  <a:lnTo>
                    <a:pt x="54820" y="23"/>
                  </a:lnTo>
                  <a:lnTo>
                    <a:pt x="54226" y="0"/>
                  </a:lnTo>
                  <a:close/>
                </a:path>
              </a:pathLst>
            </a:custGeom>
            <a:solidFill>
              <a:srgbClr val="FFB6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" name="Google Shape;2902;p67">
              <a:extLst>
                <a:ext uri="{FF2B5EF4-FFF2-40B4-BE49-F238E27FC236}">
                  <a16:creationId xmlns:a16="http://schemas.microsoft.com/office/drawing/2014/main" id="{E4A75E7B-672A-9A5D-D005-D1DEB456C764}"/>
                </a:ext>
              </a:extLst>
            </p:cNvPr>
            <p:cNvSpPr/>
            <p:nvPr/>
          </p:nvSpPr>
          <p:spPr>
            <a:xfrm>
              <a:off x="3657546" y="1106605"/>
              <a:ext cx="1828908" cy="3460194"/>
            </a:xfrm>
            <a:custGeom>
              <a:avLst/>
              <a:gdLst/>
              <a:ahLst/>
              <a:cxnLst/>
              <a:rect l="l" t="t" r="r" b="b"/>
              <a:pathLst>
                <a:path w="110759" h="209550" fill="none" extrusionOk="0">
                  <a:moveTo>
                    <a:pt x="108977" y="126063"/>
                  </a:moveTo>
                  <a:lnTo>
                    <a:pt x="108977" y="126063"/>
                  </a:lnTo>
                  <a:lnTo>
                    <a:pt x="108543" y="124305"/>
                  </a:lnTo>
                  <a:lnTo>
                    <a:pt x="108155" y="122614"/>
                  </a:lnTo>
                  <a:lnTo>
                    <a:pt x="107835" y="120993"/>
                  </a:lnTo>
                  <a:lnTo>
                    <a:pt x="107538" y="119485"/>
                  </a:lnTo>
                  <a:lnTo>
                    <a:pt x="107287" y="118046"/>
                  </a:lnTo>
                  <a:lnTo>
                    <a:pt x="107082" y="116698"/>
                  </a:lnTo>
                  <a:lnTo>
                    <a:pt x="106922" y="115465"/>
                  </a:lnTo>
                  <a:lnTo>
                    <a:pt x="106807" y="114323"/>
                  </a:lnTo>
                  <a:lnTo>
                    <a:pt x="106807" y="114323"/>
                  </a:lnTo>
                  <a:lnTo>
                    <a:pt x="106762" y="113752"/>
                  </a:lnTo>
                  <a:lnTo>
                    <a:pt x="106648" y="113067"/>
                  </a:lnTo>
                  <a:lnTo>
                    <a:pt x="106373" y="111490"/>
                  </a:lnTo>
                  <a:lnTo>
                    <a:pt x="106054" y="109709"/>
                  </a:lnTo>
                  <a:lnTo>
                    <a:pt x="105688" y="107836"/>
                  </a:lnTo>
                  <a:lnTo>
                    <a:pt x="105346" y="106031"/>
                  </a:lnTo>
                  <a:lnTo>
                    <a:pt x="105186" y="105163"/>
                  </a:lnTo>
                  <a:lnTo>
                    <a:pt x="105071" y="104341"/>
                  </a:lnTo>
                  <a:lnTo>
                    <a:pt x="104980" y="103587"/>
                  </a:lnTo>
                  <a:lnTo>
                    <a:pt x="104912" y="102925"/>
                  </a:lnTo>
                  <a:lnTo>
                    <a:pt x="104889" y="102354"/>
                  </a:lnTo>
                  <a:lnTo>
                    <a:pt x="104912" y="101897"/>
                  </a:lnTo>
                  <a:lnTo>
                    <a:pt x="104912" y="101897"/>
                  </a:lnTo>
                  <a:lnTo>
                    <a:pt x="104980" y="101417"/>
                  </a:lnTo>
                  <a:lnTo>
                    <a:pt x="105094" y="100755"/>
                  </a:lnTo>
                  <a:lnTo>
                    <a:pt x="105460" y="99042"/>
                  </a:lnTo>
                  <a:lnTo>
                    <a:pt x="105894" y="96872"/>
                  </a:lnTo>
                  <a:lnTo>
                    <a:pt x="106396" y="94428"/>
                  </a:lnTo>
                  <a:lnTo>
                    <a:pt x="106648" y="93126"/>
                  </a:lnTo>
                  <a:lnTo>
                    <a:pt x="106876" y="91801"/>
                  </a:lnTo>
                  <a:lnTo>
                    <a:pt x="107082" y="90499"/>
                  </a:lnTo>
                  <a:lnTo>
                    <a:pt x="107264" y="89174"/>
                  </a:lnTo>
                  <a:lnTo>
                    <a:pt x="107401" y="87895"/>
                  </a:lnTo>
                  <a:lnTo>
                    <a:pt x="107493" y="86684"/>
                  </a:lnTo>
                  <a:lnTo>
                    <a:pt x="107538" y="85519"/>
                  </a:lnTo>
                  <a:lnTo>
                    <a:pt x="107538" y="84971"/>
                  </a:lnTo>
                  <a:lnTo>
                    <a:pt x="107538" y="84446"/>
                  </a:lnTo>
                  <a:lnTo>
                    <a:pt x="107538" y="84446"/>
                  </a:lnTo>
                  <a:lnTo>
                    <a:pt x="107493" y="83898"/>
                  </a:lnTo>
                  <a:lnTo>
                    <a:pt x="107447" y="83327"/>
                  </a:lnTo>
                  <a:lnTo>
                    <a:pt x="107356" y="82710"/>
                  </a:lnTo>
                  <a:lnTo>
                    <a:pt x="107264" y="82070"/>
                  </a:lnTo>
                  <a:lnTo>
                    <a:pt x="107127" y="81408"/>
                  </a:lnTo>
                  <a:lnTo>
                    <a:pt x="106990" y="80723"/>
                  </a:lnTo>
                  <a:lnTo>
                    <a:pt x="106807" y="80015"/>
                  </a:lnTo>
                  <a:lnTo>
                    <a:pt x="106625" y="79261"/>
                  </a:lnTo>
                  <a:lnTo>
                    <a:pt x="106419" y="78530"/>
                  </a:lnTo>
                  <a:lnTo>
                    <a:pt x="106191" y="77753"/>
                  </a:lnTo>
                  <a:lnTo>
                    <a:pt x="105939" y="76977"/>
                  </a:lnTo>
                  <a:lnTo>
                    <a:pt x="105665" y="76200"/>
                  </a:lnTo>
                  <a:lnTo>
                    <a:pt x="105368" y="75423"/>
                  </a:lnTo>
                  <a:lnTo>
                    <a:pt x="105071" y="74624"/>
                  </a:lnTo>
                  <a:lnTo>
                    <a:pt x="104729" y="73847"/>
                  </a:lnTo>
                  <a:lnTo>
                    <a:pt x="104386" y="73071"/>
                  </a:lnTo>
                  <a:lnTo>
                    <a:pt x="104044" y="72317"/>
                  </a:lnTo>
                  <a:lnTo>
                    <a:pt x="103655" y="71540"/>
                  </a:lnTo>
                  <a:lnTo>
                    <a:pt x="103267" y="70809"/>
                  </a:lnTo>
                  <a:lnTo>
                    <a:pt x="102856" y="70078"/>
                  </a:lnTo>
                  <a:lnTo>
                    <a:pt x="102422" y="69370"/>
                  </a:lnTo>
                  <a:lnTo>
                    <a:pt x="101965" y="68685"/>
                  </a:lnTo>
                  <a:lnTo>
                    <a:pt x="101508" y="68046"/>
                  </a:lnTo>
                  <a:lnTo>
                    <a:pt x="101051" y="67406"/>
                  </a:lnTo>
                  <a:lnTo>
                    <a:pt x="100549" y="66835"/>
                  </a:lnTo>
                  <a:lnTo>
                    <a:pt x="100046" y="66264"/>
                  </a:lnTo>
                  <a:lnTo>
                    <a:pt x="99544" y="65761"/>
                  </a:lnTo>
                  <a:lnTo>
                    <a:pt x="99018" y="65282"/>
                  </a:lnTo>
                  <a:lnTo>
                    <a:pt x="98470" y="64848"/>
                  </a:lnTo>
                  <a:lnTo>
                    <a:pt x="97922" y="64459"/>
                  </a:lnTo>
                  <a:lnTo>
                    <a:pt x="97351" y="64140"/>
                  </a:lnTo>
                  <a:lnTo>
                    <a:pt x="97054" y="64003"/>
                  </a:lnTo>
                  <a:lnTo>
                    <a:pt x="96780" y="63865"/>
                  </a:lnTo>
                  <a:lnTo>
                    <a:pt x="96780" y="63865"/>
                  </a:lnTo>
                  <a:lnTo>
                    <a:pt x="95638" y="63409"/>
                  </a:lnTo>
                  <a:lnTo>
                    <a:pt x="94610" y="63043"/>
                  </a:lnTo>
                  <a:lnTo>
                    <a:pt x="93651" y="62723"/>
                  </a:lnTo>
                  <a:lnTo>
                    <a:pt x="92760" y="62472"/>
                  </a:lnTo>
                  <a:lnTo>
                    <a:pt x="91938" y="62267"/>
                  </a:lnTo>
                  <a:lnTo>
                    <a:pt x="91184" y="62107"/>
                  </a:lnTo>
                  <a:lnTo>
                    <a:pt x="90476" y="61992"/>
                  </a:lnTo>
                  <a:lnTo>
                    <a:pt x="89813" y="61901"/>
                  </a:lnTo>
                  <a:lnTo>
                    <a:pt x="88603" y="61741"/>
                  </a:lnTo>
                  <a:lnTo>
                    <a:pt x="88054" y="61650"/>
                  </a:lnTo>
                  <a:lnTo>
                    <a:pt x="87529" y="61581"/>
                  </a:lnTo>
                  <a:lnTo>
                    <a:pt x="87004" y="61490"/>
                  </a:lnTo>
                  <a:lnTo>
                    <a:pt x="86501" y="61353"/>
                  </a:lnTo>
                  <a:lnTo>
                    <a:pt x="86022" y="61193"/>
                  </a:lnTo>
                  <a:lnTo>
                    <a:pt x="85519" y="60987"/>
                  </a:lnTo>
                  <a:lnTo>
                    <a:pt x="85519" y="60987"/>
                  </a:lnTo>
                  <a:lnTo>
                    <a:pt x="84994" y="60736"/>
                  </a:lnTo>
                  <a:lnTo>
                    <a:pt x="84377" y="60394"/>
                  </a:lnTo>
                  <a:lnTo>
                    <a:pt x="83715" y="60005"/>
                  </a:lnTo>
                  <a:lnTo>
                    <a:pt x="82984" y="59548"/>
                  </a:lnTo>
                  <a:lnTo>
                    <a:pt x="81362" y="58521"/>
                  </a:lnTo>
                  <a:lnTo>
                    <a:pt x="79649" y="57378"/>
                  </a:lnTo>
                  <a:lnTo>
                    <a:pt x="76085" y="54980"/>
                  </a:lnTo>
                  <a:lnTo>
                    <a:pt x="74395" y="53861"/>
                  </a:lnTo>
                  <a:lnTo>
                    <a:pt x="72842" y="52856"/>
                  </a:lnTo>
                  <a:lnTo>
                    <a:pt x="72842" y="52856"/>
                  </a:lnTo>
                  <a:lnTo>
                    <a:pt x="71243" y="51874"/>
                  </a:lnTo>
                  <a:lnTo>
                    <a:pt x="69804" y="51006"/>
                  </a:lnTo>
                  <a:lnTo>
                    <a:pt x="69164" y="50617"/>
                  </a:lnTo>
                  <a:lnTo>
                    <a:pt x="68593" y="50229"/>
                  </a:lnTo>
                  <a:lnTo>
                    <a:pt x="68068" y="49863"/>
                  </a:lnTo>
                  <a:lnTo>
                    <a:pt x="67611" y="49521"/>
                  </a:lnTo>
                  <a:lnTo>
                    <a:pt x="67611" y="49521"/>
                  </a:lnTo>
                  <a:lnTo>
                    <a:pt x="67291" y="49110"/>
                  </a:lnTo>
                  <a:lnTo>
                    <a:pt x="66972" y="48653"/>
                  </a:lnTo>
                  <a:lnTo>
                    <a:pt x="66675" y="48128"/>
                  </a:lnTo>
                  <a:lnTo>
                    <a:pt x="66401" y="47556"/>
                  </a:lnTo>
                  <a:lnTo>
                    <a:pt x="66401" y="47556"/>
                  </a:lnTo>
                  <a:lnTo>
                    <a:pt x="66401" y="47465"/>
                  </a:lnTo>
                  <a:lnTo>
                    <a:pt x="66332" y="47442"/>
                  </a:lnTo>
                  <a:lnTo>
                    <a:pt x="66332" y="47442"/>
                  </a:lnTo>
                  <a:lnTo>
                    <a:pt x="66126" y="46985"/>
                  </a:lnTo>
                  <a:lnTo>
                    <a:pt x="65944" y="46506"/>
                  </a:lnTo>
                  <a:lnTo>
                    <a:pt x="65761" y="46003"/>
                  </a:lnTo>
                  <a:lnTo>
                    <a:pt x="65578" y="45501"/>
                  </a:lnTo>
                  <a:lnTo>
                    <a:pt x="65418" y="44975"/>
                  </a:lnTo>
                  <a:lnTo>
                    <a:pt x="65281" y="44450"/>
                  </a:lnTo>
                  <a:lnTo>
                    <a:pt x="65144" y="43902"/>
                  </a:lnTo>
                  <a:lnTo>
                    <a:pt x="65030" y="43376"/>
                  </a:lnTo>
                  <a:lnTo>
                    <a:pt x="64916" y="42851"/>
                  </a:lnTo>
                  <a:lnTo>
                    <a:pt x="64847" y="42326"/>
                  </a:lnTo>
                  <a:lnTo>
                    <a:pt x="64779" y="41823"/>
                  </a:lnTo>
                  <a:lnTo>
                    <a:pt x="64733" y="41321"/>
                  </a:lnTo>
                  <a:lnTo>
                    <a:pt x="64710" y="40841"/>
                  </a:lnTo>
                  <a:lnTo>
                    <a:pt x="64710" y="40384"/>
                  </a:lnTo>
                  <a:lnTo>
                    <a:pt x="64733" y="39927"/>
                  </a:lnTo>
                  <a:lnTo>
                    <a:pt x="64779" y="39516"/>
                  </a:lnTo>
                  <a:lnTo>
                    <a:pt x="64779" y="39516"/>
                  </a:lnTo>
                  <a:lnTo>
                    <a:pt x="64893" y="38922"/>
                  </a:lnTo>
                  <a:lnTo>
                    <a:pt x="65053" y="38328"/>
                  </a:lnTo>
                  <a:lnTo>
                    <a:pt x="65259" y="37735"/>
                  </a:lnTo>
                  <a:lnTo>
                    <a:pt x="65510" y="37141"/>
                  </a:lnTo>
                  <a:lnTo>
                    <a:pt x="65807" y="36524"/>
                  </a:lnTo>
                  <a:lnTo>
                    <a:pt x="66126" y="35907"/>
                  </a:lnTo>
                  <a:lnTo>
                    <a:pt x="66835" y="34560"/>
                  </a:lnTo>
                  <a:lnTo>
                    <a:pt x="67588" y="33121"/>
                  </a:lnTo>
                  <a:lnTo>
                    <a:pt x="68000" y="32367"/>
                  </a:lnTo>
                  <a:lnTo>
                    <a:pt x="68388" y="31544"/>
                  </a:lnTo>
                  <a:lnTo>
                    <a:pt x="68776" y="30699"/>
                  </a:lnTo>
                  <a:lnTo>
                    <a:pt x="69164" y="29786"/>
                  </a:lnTo>
                  <a:lnTo>
                    <a:pt x="69530" y="28849"/>
                  </a:lnTo>
                  <a:lnTo>
                    <a:pt x="69873" y="27821"/>
                  </a:lnTo>
                  <a:lnTo>
                    <a:pt x="69873" y="27821"/>
                  </a:lnTo>
                  <a:lnTo>
                    <a:pt x="70489" y="25903"/>
                  </a:lnTo>
                  <a:lnTo>
                    <a:pt x="70992" y="24212"/>
                  </a:lnTo>
                  <a:lnTo>
                    <a:pt x="71220" y="23436"/>
                  </a:lnTo>
                  <a:lnTo>
                    <a:pt x="71403" y="22682"/>
                  </a:lnTo>
                  <a:lnTo>
                    <a:pt x="71563" y="21951"/>
                  </a:lnTo>
                  <a:lnTo>
                    <a:pt x="71677" y="21220"/>
                  </a:lnTo>
                  <a:lnTo>
                    <a:pt x="71791" y="20512"/>
                  </a:lnTo>
                  <a:lnTo>
                    <a:pt x="71883" y="19804"/>
                  </a:lnTo>
                  <a:lnTo>
                    <a:pt x="71928" y="19050"/>
                  </a:lnTo>
                  <a:lnTo>
                    <a:pt x="71951" y="18296"/>
                  </a:lnTo>
                  <a:lnTo>
                    <a:pt x="71951" y="17497"/>
                  </a:lnTo>
                  <a:lnTo>
                    <a:pt x="71951" y="16652"/>
                  </a:lnTo>
                  <a:lnTo>
                    <a:pt x="71905" y="15761"/>
                  </a:lnTo>
                  <a:lnTo>
                    <a:pt x="71837" y="14801"/>
                  </a:lnTo>
                  <a:lnTo>
                    <a:pt x="71837" y="14801"/>
                  </a:lnTo>
                  <a:lnTo>
                    <a:pt x="71768" y="14345"/>
                  </a:lnTo>
                  <a:lnTo>
                    <a:pt x="71700" y="13842"/>
                  </a:lnTo>
                  <a:lnTo>
                    <a:pt x="71608" y="13317"/>
                  </a:lnTo>
                  <a:lnTo>
                    <a:pt x="71471" y="12791"/>
                  </a:lnTo>
                  <a:lnTo>
                    <a:pt x="71312" y="12243"/>
                  </a:lnTo>
                  <a:lnTo>
                    <a:pt x="71129" y="11672"/>
                  </a:lnTo>
                  <a:lnTo>
                    <a:pt x="70900" y="11078"/>
                  </a:lnTo>
                  <a:lnTo>
                    <a:pt x="70672" y="10484"/>
                  </a:lnTo>
                  <a:lnTo>
                    <a:pt x="70398" y="9890"/>
                  </a:lnTo>
                  <a:lnTo>
                    <a:pt x="70078" y="9274"/>
                  </a:lnTo>
                  <a:lnTo>
                    <a:pt x="69735" y="8680"/>
                  </a:lnTo>
                  <a:lnTo>
                    <a:pt x="69370" y="8063"/>
                  </a:lnTo>
                  <a:lnTo>
                    <a:pt x="68959" y="7469"/>
                  </a:lnTo>
                  <a:lnTo>
                    <a:pt x="68525" y="6853"/>
                  </a:lnTo>
                  <a:lnTo>
                    <a:pt x="68068" y="6281"/>
                  </a:lnTo>
                  <a:lnTo>
                    <a:pt x="67566" y="5688"/>
                  </a:lnTo>
                  <a:lnTo>
                    <a:pt x="67017" y="5117"/>
                  </a:lnTo>
                  <a:lnTo>
                    <a:pt x="66446" y="4568"/>
                  </a:lnTo>
                  <a:lnTo>
                    <a:pt x="65830" y="4043"/>
                  </a:lnTo>
                  <a:lnTo>
                    <a:pt x="65167" y="3540"/>
                  </a:lnTo>
                  <a:lnTo>
                    <a:pt x="64482" y="3038"/>
                  </a:lnTo>
                  <a:lnTo>
                    <a:pt x="63751" y="2581"/>
                  </a:lnTo>
                  <a:lnTo>
                    <a:pt x="62997" y="2147"/>
                  </a:lnTo>
                  <a:lnTo>
                    <a:pt x="62175" y="1759"/>
                  </a:lnTo>
                  <a:lnTo>
                    <a:pt x="61330" y="1393"/>
                  </a:lnTo>
                  <a:lnTo>
                    <a:pt x="60439" y="1051"/>
                  </a:lnTo>
                  <a:lnTo>
                    <a:pt x="59525" y="777"/>
                  </a:lnTo>
                  <a:lnTo>
                    <a:pt x="58543" y="525"/>
                  </a:lnTo>
                  <a:lnTo>
                    <a:pt x="57538" y="320"/>
                  </a:lnTo>
                  <a:lnTo>
                    <a:pt x="56487" y="160"/>
                  </a:lnTo>
                  <a:lnTo>
                    <a:pt x="55939" y="91"/>
                  </a:lnTo>
                  <a:lnTo>
                    <a:pt x="55368" y="46"/>
                  </a:lnTo>
                  <a:lnTo>
                    <a:pt x="54820" y="23"/>
                  </a:lnTo>
                  <a:lnTo>
                    <a:pt x="54226" y="0"/>
                  </a:lnTo>
                  <a:lnTo>
                    <a:pt x="54226" y="0"/>
                  </a:lnTo>
                  <a:lnTo>
                    <a:pt x="53655" y="0"/>
                  </a:lnTo>
                  <a:lnTo>
                    <a:pt x="53084" y="0"/>
                  </a:lnTo>
                  <a:lnTo>
                    <a:pt x="52536" y="23"/>
                  </a:lnTo>
                  <a:lnTo>
                    <a:pt x="51988" y="46"/>
                  </a:lnTo>
                  <a:lnTo>
                    <a:pt x="51439" y="91"/>
                  </a:lnTo>
                  <a:lnTo>
                    <a:pt x="50914" y="160"/>
                  </a:lnTo>
                  <a:lnTo>
                    <a:pt x="49909" y="320"/>
                  </a:lnTo>
                  <a:lnTo>
                    <a:pt x="48927" y="525"/>
                  </a:lnTo>
                  <a:lnTo>
                    <a:pt x="47990" y="777"/>
                  </a:lnTo>
                  <a:lnTo>
                    <a:pt x="47099" y="1051"/>
                  </a:lnTo>
                  <a:lnTo>
                    <a:pt x="46231" y="1393"/>
                  </a:lnTo>
                  <a:lnTo>
                    <a:pt x="45432" y="1736"/>
                  </a:lnTo>
                  <a:lnTo>
                    <a:pt x="44655" y="2124"/>
                  </a:lnTo>
                  <a:lnTo>
                    <a:pt x="43902" y="2558"/>
                  </a:lnTo>
                  <a:lnTo>
                    <a:pt x="43194" y="2992"/>
                  </a:lnTo>
                  <a:lnTo>
                    <a:pt x="42531" y="3449"/>
                  </a:lnTo>
                  <a:lnTo>
                    <a:pt x="41914" y="3952"/>
                  </a:lnTo>
                  <a:lnTo>
                    <a:pt x="41298" y="4431"/>
                  </a:lnTo>
                  <a:lnTo>
                    <a:pt x="40749" y="4957"/>
                  </a:lnTo>
                  <a:lnTo>
                    <a:pt x="40224" y="5459"/>
                  </a:lnTo>
                  <a:lnTo>
                    <a:pt x="39722" y="5985"/>
                  </a:lnTo>
                  <a:lnTo>
                    <a:pt x="39265" y="6533"/>
                  </a:lnTo>
                  <a:lnTo>
                    <a:pt x="38831" y="7058"/>
                  </a:lnTo>
                  <a:lnTo>
                    <a:pt x="38442" y="7583"/>
                  </a:lnTo>
                  <a:lnTo>
                    <a:pt x="38077" y="8086"/>
                  </a:lnTo>
                  <a:lnTo>
                    <a:pt x="37734" y="8611"/>
                  </a:lnTo>
                  <a:lnTo>
                    <a:pt x="37415" y="9091"/>
                  </a:lnTo>
                  <a:lnTo>
                    <a:pt x="37140" y="9594"/>
                  </a:lnTo>
                  <a:lnTo>
                    <a:pt x="36889" y="10050"/>
                  </a:lnTo>
                  <a:lnTo>
                    <a:pt x="36661" y="10484"/>
                  </a:lnTo>
                  <a:lnTo>
                    <a:pt x="36478" y="10896"/>
                  </a:lnTo>
                  <a:lnTo>
                    <a:pt x="36158" y="11649"/>
                  </a:lnTo>
                  <a:lnTo>
                    <a:pt x="35930" y="12266"/>
                  </a:lnTo>
                  <a:lnTo>
                    <a:pt x="35930" y="12266"/>
                  </a:lnTo>
                  <a:lnTo>
                    <a:pt x="35747" y="12814"/>
                  </a:lnTo>
                  <a:lnTo>
                    <a:pt x="35519" y="13431"/>
                  </a:lnTo>
                  <a:lnTo>
                    <a:pt x="34993" y="14779"/>
                  </a:lnTo>
                  <a:lnTo>
                    <a:pt x="34422" y="16218"/>
                  </a:lnTo>
                  <a:lnTo>
                    <a:pt x="33851" y="17634"/>
                  </a:lnTo>
                  <a:lnTo>
                    <a:pt x="33623" y="18342"/>
                  </a:lnTo>
                  <a:lnTo>
                    <a:pt x="33394" y="18981"/>
                  </a:lnTo>
                  <a:lnTo>
                    <a:pt x="33212" y="19598"/>
                  </a:lnTo>
                  <a:lnTo>
                    <a:pt x="33098" y="20169"/>
                  </a:lnTo>
                  <a:lnTo>
                    <a:pt x="33029" y="20672"/>
                  </a:lnTo>
                  <a:lnTo>
                    <a:pt x="33006" y="20877"/>
                  </a:lnTo>
                  <a:lnTo>
                    <a:pt x="33029" y="21083"/>
                  </a:lnTo>
                  <a:lnTo>
                    <a:pt x="33052" y="21266"/>
                  </a:lnTo>
                  <a:lnTo>
                    <a:pt x="33098" y="21426"/>
                  </a:lnTo>
                  <a:lnTo>
                    <a:pt x="33166" y="21563"/>
                  </a:lnTo>
                  <a:lnTo>
                    <a:pt x="33235" y="21677"/>
                  </a:lnTo>
                  <a:lnTo>
                    <a:pt x="33235" y="21677"/>
                  </a:lnTo>
                  <a:lnTo>
                    <a:pt x="33577" y="22042"/>
                  </a:lnTo>
                  <a:lnTo>
                    <a:pt x="33828" y="22362"/>
                  </a:lnTo>
                  <a:lnTo>
                    <a:pt x="33920" y="22522"/>
                  </a:lnTo>
                  <a:lnTo>
                    <a:pt x="33988" y="22659"/>
                  </a:lnTo>
                  <a:lnTo>
                    <a:pt x="34034" y="22796"/>
                  </a:lnTo>
                  <a:lnTo>
                    <a:pt x="34080" y="22910"/>
                  </a:lnTo>
                  <a:lnTo>
                    <a:pt x="34103" y="23047"/>
                  </a:lnTo>
                  <a:lnTo>
                    <a:pt x="34103" y="23162"/>
                  </a:lnTo>
                  <a:lnTo>
                    <a:pt x="34057" y="23413"/>
                  </a:lnTo>
                  <a:lnTo>
                    <a:pt x="33965" y="23664"/>
                  </a:lnTo>
                  <a:lnTo>
                    <a:pt x="33851" y="23915"/>
                  </a:lnTo>
                  <a:lnTo>
                    <a:pt x="33851" y="23915"/>
                  </a:lnTo>
                  <a:lnTo>
                    <a:pt x="33600" y="24349"/>
                  </a:lnTo>
                  <a:lnTo>
                    <a:pt x="33189" y="25012"/>
                  </a:lnTo>
                  <a:lnTo>
                    <a:pt x="32070" y="26748"/>
                  </a:lnTo>
                  <a:lnTo>
                    <a:pt x="30242" y="29534"/>
                  </a:lnTo>
                  <a:lnTo>
                    <a:pt x="30242" y="29534"/>
                  </a:lnTo>
                  <a:lnTo>
                    <a:pt x="30082" y="29786"/>
                  </a:lnTo>
                  <a:lnTo>
                    <a:pt x="29945" y="30037"/>
                  </a:lnTo>
                  <a:lnTo>
                    <a:pt x="29831" y="30311"/>
                  </a:lnTo>
                  <a:lnTo>
                    <a:pt x="29740" y="30585"/>
                  </a:lnTo>
                  <a:lnTo>
                    <a:pt x="29717" y="30722"/>
                  </a:lnTo>
                  <a:lnTo>
                    <a:pt x="29717" y="30836"/>
                  </a:lnTo>
                  <a:lnTo>
                    <a:pt x="29717" y="30973"/>
                  </a:lnTo>
                  <a:lnTo>
                    <a:pt x="29740" y="31110"/>
                  </a:lnTo>
                  <a:lnTo>
                    <a:pt x="29785" y="31247"/>
                  </a:lnTo>
                  <a:lnTo>
                    <a:pt x="29854" y="31362"/>
                  </a:lnTo>
                  <a:lnTo>
                    <a:pt x="29923" y="31499"/>
                  </a:lnTo>
                  <a:lnTo>
                    <a:pt x="30037" y="31636"/>
                  </a:lnTo>
                  <a:lnTo>
                    <a:pt x="30037" y="31636"/>
                  </a:lnTo>
                  <a:lnTo>
                    <a:pt x="30151" y="31750"/>
                  </a:lnTo>
                  <a:lnTo>
                    <a:pt x="30288" y="31841"/>
                  </a:lnTo>
                  <a:lnTo>
                    <a:pt x="30448" y="31933"/>
                  </a:lnTo>
                  <a:lnTo>
                    <a:pt x="30631" y="32024"/>
                  </a:lnTo>
                  <a:lnTo>
                    <a:pt x="30996" y="32138"/>
                  </a:lnTo>
                  <a:lnTo>
                    <a:pt x="31362" y="32253"/>
                  </a:lnTo>
                  <a:lnTo>
                    <a:pt x="31727" y="32367"/>
                  </a:lnTo>
                  <a:lnTo>
                    <a:pt x="32047" y="32504"/>
                  </a:lnTo>
                  <a:lnTo>
                    <a:pt x="32161" y="32595"/>
                  </a:lnTo>
                  <a:lnTo>
                    <a:pt x="32275" y="32687"/>
                  </a:lnTo>
                  <a:lnTo>
                    <a:pt x="32367" y="32778"/>
                  </a:lnTo>
                  <a:lnTo>
                    <a:pt x="32412" y="32892"/>
                  </a:lnTo>
                  <a:lnTo>
                    <a:pt x="32412" y="32892"/>
                  </a:lnTo>
                  <a:lnTo>
                    <a:pt x="32481" y="33143"/>
                  </a:lnTo>
                  <a:lnTo>
                    <a:pt x="32526" y="33395"/>
                  </a:lnTo>
                  <a:lnTo>
                    <a:pt x="32549" y="33646"/>
                  </a:lnTo>
                  <a:lnTo>
                    <a:pt x="32549" y="33874"/>
                  </a:lnTo>
                  <a:lnTo>
                    <a:pt x="32526" y="34103"/>
                  </a:lnTo>
                  <a:lnTo>
                    <a:pt x="32481" y="34308"/>
                  </a:lnTo>
                  <a:lnTo>
                    <a:pt x="32412" y="34514"/>
                  </a:lnTo>
                  <a:lnTo>
                    <a:pt x="32344" y="34697"/>
                  </a:lnTo>
                  <a:lnTo>
                    <a:pt x="32344" y="34697"/>
                  </a:lnTo>
                  <a:lnTo>
                    <a:pt x="32252" y="34879"/>
                  </a:lnTo>
                  <a:lnTo>
                    <a:pt x="32184" y="35108"/>
                  </a:lnTo>
                  <a:lnTo>
                    <a:pt x="32138" y="35245"/>
                  </a:lnTo>
                  <a:lnTo>
                    <a:pt x="32115" y="35382"/>
                  </a:lnTo>
                  <a:lnTo>
                    <a:pt x="32115" y="35542"/>
                  </a:lnTo>
                  <a:lnTo>
                    <a:pt x="32138" y="35679"/>
                  </a:lnTo>
                  <a:lnTo>
                    <a:pt x="32161" y="35839"/>
                  </a:lnTo>
                  <a:lnTo>
                    <a:pt x="32230" y="35999"/>
                  </a:lnTo>
                  <a:lnTo>
                    <a:pt x="32321" y="36158"/>
                  </a:lnTo>
                  <a:lnTo>
                    <a:pt x="32435" y="36341"/>
                  </a:lnTo>
                  <a:lnTo>
                    <a:pt x="32595" y="36501"/>
                  </a:lnTo>
                  <a:lnTo>
                    <a:pt x="32801" y="36661"/>
                  </a:lnTo>
                  <a:lnTo>
                    <a:pt x="33029" y="36844"/>
                  </a:lnTo>
                  <a:lnTo>
                    <a:pt x="33326" y="37004"/>
                  </a:lnTo>
                  <a:lnTo>
                    <a:pt x="33326" y="37004"/>
                  </a:lnTo>
                  <a:lnTo>
                    <a:pt x="33120" y="37095"/>
                  </a:lnTo>
                  <a:lnTo>
                    <a:pt x="32915" y="37209"/>
                  </a:lnTo>
                  <a:lnTo>
                    <a:pt x="32686" y="37346"/>
                  </a:lnTo>
                  <a:lnTo>
                    <a:pt x="32572" y="37460"/>
                  </a:lnTo>
                  <a:lnTo>
                    <a:pt x="32481" y="37552"/>
                  </a:lnTo>
                  <a:lnTo>
                    <a:pt x="32389" y="37666"/>
                  </a:lnTo>
                  <a:lnTo>
                    <a:pt x="32298" y="37803"/>
                  </a:lnTo>
                  <a:lnTo>
                    <a:pt x="32252" y="37940"/>
                  </a:lnTo>
                  <a:lnTo>
                    <a:pt x="32230" y="38100"/>
                  </a:lnTo>
                  <a:lnTo>
                    <a:pt x="32230" y="38260"/>
                  </a:lnTo>
                  <a:lnTo>
                    <a:pt x="32275" y="38420"/>
                  </a:lnTo>
                  <a:lnTo>
                    <a:pt x="32275" y="38420"/>
                  </a:lnTo>
                  <a:lnTo>
                    <a:pt x="32344" y="38603"/>
                  </a:lnTo>
                  <a:lnTo>
                    <a:pt x="32412" y="38762"/>
                  </a:lnTo>
                  <a:lnTo>
                    <a:pt x="32572" y="39014"/>
                  </a:lnTo>
                  <a:lnTo>
                    <a:pt x="32732" y="39196"/>
                  </a:lnTo>
                  <a:lnTo>
                    <a:pt x="32915" y="39356"/>
                  </a:lnTo>
                  <a:lnTo>
                    <a:pt x="33075" y="39516"/>
                  </a:lnTo>
                  <a:lnTo>
                    <a:pt x="33189" y="39676"/>
                  </a:lnTo>
                  <a:lnTo>
                    <a:pt x="33257" y="39767"/>
                  </a:lnTo>
                  <a:lnTo>
                    <a:pt x="33280" y="39859"/>
                  </a:lnTo>
                  <a:lnTo>
                    <a:pt x="33303" y="39950"/>
                  </a:lnTo>
                  <a:lnTo>
                    <a:pt x="33326" y="40087"/>
                  </a:lnTo>
                  <a:lnTo>
                    <a:pt x="33326" y="40087"/>
                  </a:lnTo>
                  <a:lnTo>
                    <a:pt x="33280" y="40407"/>
                  </a:lnTo>
                  <a:lnTo>
                    <a:pt x="33189" y="40841"/>
                  </a:lnTo>
                  <a:lnTo>
                    <a:pt x="33075" y="41366"/>
                  </a:lnTo>
                  <a:lnTo>
                    <a:pt x="32983" y="41960"/>
                  </a:lnTo>
                  <a:lnTo>
                    <a:pt x="32892" y="42577"/>
                  </a:lnTo>
                  <a:lnTo>
                    <a:pt x="32846" y="42874"/>
                  </a:lnTo>
                  <a:lnTo>
                    <a:pt x="32846" y="43171"/>
                  </a:lnTo>
                  <a:lnTo>
                    <a:pt x="32846" y="43445"/>
                  </a:lnTo>
                  <a:lnTo>
                    <a:pt x="32892" y="43719"/>
                  </a:lnTo>
                  <a:lnTo>
                    <a:pt x="32938" y="43970"/>
                  </a:lnTo>
                  <a:lnTo>
                    <a:pt x="33029" y="44199"/>
                  </a:lnTo>
                  <a:lnTo>
                    <a:pt x="33029" y="44199"/>
                  </a:lnTo>
                  <a:lnTo>
                    <a:pt x="33143" y="44404"/>
                  </a:lnTo>
                  <a:lnTo>
                    <a:pt x="33280" y="44610"/>
                  </a:lnTo>
                  <a:lnTo>
                    <a:pt x="33440" y="44815"/>
                  </a:lnTo>
                  <a:lnTo>
                    <a:pt x="33646" y="44998"/>
                  </a:lnTo>
                  <a:lnTo>
                    <a:pt x="33897" y="45181"/>
                  </a:lnTo>
                  <a:lnTo>
                    <a:pt x="34171" y="45364"/>
                  </a:lnTo>
                  <a:lnTo>
                    <a:pt x="34468" y="45524"/>
                  </a:lnTo>
                  <a:lnTo>
                    <a:pt x="34833" y="45683"/>
                  </a:lnTo>
                  <a:lnTo>
                    <a:pt x="35199" y="45821"/>
                  </a:lnTo>
                  <a:lnTo>
                    <a:pt x="35633" y="45958"/>
                  </a:lnTo>
                  <a:lnTo>
                    <a:pt x="36090" y="46049"/>
                  </a:lnTo>
                  <a:lnTo>
                    <a:pt x="36592" y="46140"/>
                  </a:lnTo>
                  <a:lnTo>
                    <a:pt x="37140" y="46209"/>
                  </a:lnTo>
                  <a:lnTo>
                    <a:pt x="37734" y="46254"/>
                  </a:lnTo>
                  <a:lnTo>
                    <a:pt x="38351" y="46277"/>
                  </a:lnTo>
                  <a:lnTo>
                    <a:pt x="39036" y="46277"/>
                  </a:lnTo>
                  <a:lnTo>
                    <a:pt x="39036" y="46277"/>
                  </a:lnTo>
                  <a:lnTo>
                    <a:pt x="40315" y="46232"/>
                  </a:lnTo>
                  <a:lnTo>
                    <a:pt x="41343" y="46186"/>
                  </a:lnTo>
                  <a:lnTo>
                    <a:pt x="42166" y="46117"/>
                  </a:lnTo>
                  <a:lnTo>
                    <a:pt x="42782" y="46026"/>
                  </a:lnTo>
                  <a:lnTo>
                    <a:pt x="43216" y="45958"/>
                  </a:lnTo>
                  <a:lnTo>
                    <a:pt x="43513" y="45889"/>
                  </a:lnTo>
                  <a:lnTo>
                    <a:pt x="43719" y="45843"/>
                  </a:lnTo>
                  <a:lnTo>
                    <a:pt x="43719" y="48904"/>
                  </a:lnTo>
                  <a:lnTo>
                    <a:pt x="43719" y="48904"/>
                  </a:lnTo>
                  <a:lnTo>
                    <a:pt x="43696" y="49224"/>
                  </a:lnTo>
                  <a:lnTo>
                    <a:pt x="43650" y="49544"/>
                  </a:lnTo>
                  <a:lnTo>
                    <a:pt x="43582" y="49886"/>
                  </a:lnTo>
                  <a:lnTo>
                    <a:pt x="43490" y="50229"/>
                  </a:lnTo>
                  <a:lnTo>
                    <a:pt x="43331" y="50594"/>
                  </a:lnTo>
                  <a:lnTo>
                    <a:pt x="43171" y="50937"/>
                  </a:lnTo>
                  <a:lnTo>
                    <a:pt x="42942" y="51325"/>
                  </a:lnTo>
                  <a:lnTo>
                    <a:pt x="42691" y="51691"/>
                  </a:lnTo>
                  <a:lnTo>
                    <a:pt x="42371" y="52079"/>
                  </a:lnTo>
                  <a:lnTo>
                    <a:pt x="42029" y="52490"/>
                  </a:lnTo>
                  <a:lnTo>
                    <a:pt x="41617" y="52879"/>
                  </a:lnTo>
                  <a:lnTo>
                    <a:pt x="41161" y="53313"/>
                  </a:lnTo>
                  <a:lnTo>
                    <a:pt x="40658" y="53724"/>
                  </a:lnTo>
                  <a:lnTo>
                    <a:pt x="40087" y="54158"/>
                  </a:lnTo>
                  <a:lnTo>
                    <a:pt x="39470" y="54592"/>
                  </a:lnTo>
                  <a:lnTo>
                    <a:pt x="38785" y="55026"/>
                  </a:lnTo>
                  <a:lnTo>
                    <a:pt x="38785" y="55026"/>
                  </a:lnTo>
                  <a:lnTo>
                    <a:pt x="38031" y="55483"/>
                  </a:lnTo>
                  <a:lnTo>
                    <a:pt x="37209" y="55917"/>
                  </a:lnTo>
                  <a:lnTo>
                    <a:pt x="36341" y="56373"/>
                  </a:lnTo>
                  <a:lnTo>
                    <a:pt x="35427" y="56807"/>
                  </a:lnTo>
                  <a:lnTo>
                    <a:pt x="34468" y="57241"/>
                  </a:lnTo>
                  <a:lnTo>
                    <a:pt x="33509" y="57653"/>
                  </a:lnTo>
                  <a:lnTo>
                    <a:pt x="31567" y="58452"/>
                  </a:lnTo>
                  <a:lnTo>
                    <a:pt x="29671" y="59206"/>
                  </a:lnTo>
                  <a:lnTo>
                    <a:pt x="27912" y="59891"/>
                  </a:lnTo>
                  <a:lnTo>
                    <a:pt x="26405" y="60485"/>
                  </a:lnTo>
                  <a:lnTo>
                    <a:pt x="25240" y="60987"/>
                  </a:lnTo>
                  <a:lnTo>
                    <a:pt x="25240" y="60987"/>
                  </a:lnTo>
                  <a:lnTo>
                    <a:pt x="24737" y="61193"/>
                  </a:lnTo>
                  <a:lnTo>
                    <a:pt x="24258" y="61353"/>
                  </a:lnTo>
                  <a:lnTo>
                    <a:pt x="23755" y="61490"/>
                  </a:lnTo>
                  <a:lnTo>
                    <a:pt x="23230" y="61581"/>
                  </a:lnTo>
                  <a:lnTo>
                    <a:pt x="22705" y="61650"/>
                  </a:lnTo>
                  <a:lnTo>
                    <a:pt x="22156" y="61741"/>
                  </a:lnTo>
                  <a:lnTo>
                    <a:pt x="20946" y="61901"/>
                  </a:lnTo>
                  <a:lnTo>
                    <a:pt x="20283" y="61992"/>
                  </a:lnTo>
                  <a:lnTo>
                    <a:pt x="19575" y="62107"/>
                  </a:lnTo>
                  <a:lnTo>
                    <a:pt x="18821" y="62267"/>
                  </a:lnTo>
                  <a:lnTo>
                    <a:pt x="17999" y="62472"/>
                  </a:lnTo>
                  <a:lnTo>
                    <a:pt x="17108" y="62723"/>
                  </a:lnTo>
                  <a:lnTo>
                    <a:pt x="16149" y="63043"/>
                  </a:lnTo>
                  <a:lnTo>
                    <a:pt x="15121" y="63409"/>
                  </a:lnTo>
                  <a:lnTo>
                    <a:pt x="13979" y="63865"/>
                  </a:lnTo>
                  <a:lnTo>
                    <a:pt x="13979" y="63865"/>
                  </a:lnTo>
                  <a:lnTo>
                    <a:pt x="13705" y="64003"/>
                  </a:lnTo>
                  <a:lnTo>
                    <a:pt x="13408" y="64140"/>
                  </a:lnTo>
                  <a:lnTo>
                    <a:pt x="12837" y="64459"/>
                  </a:lnTo>
                  <a:lnTo>
                    <a:pt x="12289" y="64848"/>
                  </a:lnTo>
                  <a:lnTo>
                    <a:pt x="11741" y="65282"/>
                  </a:lnTo>
                  <a:lnTo>
                    <a:pt x="11215" y="65761"/>
                  </a:lnTo>
                  <a:lnTo>
                    <a:pt x="10713" y="66264"/>
                  </a:lnTo>
                  <a:lnTo>
                    <a:pt x="10210" y="66835"/>
                  </a:lnTo>
                  <a:lnTo>
                    <a:pt x="9708" y="67406"/>
                  </a:lnTo>
                  <a:lnTo>
                    <a:pt x="9251" y="68046"/>
                  </a:lnTo>
                  <a:lnTo>
                    <a:pt x="8794" y="68685"/>
                  </a:lnTo>
                  <a:lnTo>
                    <a:pt x="8337" y="69370"/>
                  </a:lnTo>
                  <a:lnTo>
                    <a:pt x="7903" y="70078"/>
                  </a:lnTo>
                  <a:lnTo>
                    <a:pt x="7492" y="70809"/>
                  </a:lnTo>
                  <a:lnTo>
                    <a:pt x="7104" y="71540"/>
                  </a:lnTo>
                  <a:lnTo>
                    <a:pt x="6738" y="72317"/>
                  </a:lnTo>
                  <a:lnTo>
                    <a:pt x="6373" y="73071"/>
                  </a:lnTo>
                  <a:lnTo>
                    <a:pt x="6030" y="73847"/>
                  </a:lnTo>
                  <a:lnTo>
                    <a:pt x="5688" y="74624"/>
                  </a:lnTo>
                  <a:lnTo>
                    <a:pt x="5391" y="75423"/>
                  </a:lnTo>
                  <a:lnTo>
                    <a:pt x="5094" y="76200"/>
                  </a:lnTo>
                  <a:lnTo>
                    <a:pt x="4820" y="76977"/>
                  </a:lnTo>
                  <a:lnTo>
                    <a:pt x="4568" y="77753"/>
                  </a:lnTo>
                  <a:lnTo>
                    <a:pt x="4340" y="78530"/>
                  </a:lnTo>
                  <a:lnTo>
                    <a:pt x="4134" y="79261"/>
                  </a:lnTo>
                  <a:lnTo>
                    <a:pt x="3952" y="80015"/>
                  </a:lnTo>
                  <a:lnTo>
                    <a:pt x="3769" y="80723"/>
                  </a:lnTo>
                  <a:lnTo>
                    <a:pt x="3632" y="81408"/>
                  </a:lnTo>
                  <a:lnTo>
                    <a:pt x="3495" y="82070"/>
                  </a:lnTo>
                  <a:lnTo>
                    <a:pt x="3403" y="82710"/>
                  </a:lnTo>
                  <a:lnTo>
                    <a:pt x="3312" y="83327"/>
                  </a:lnTo>
                  <a:lnTo>
                    <a:pt x="3266" y="83898"/>
                  </a:lnTo>
                  <a:lnTo>
                    <a:pt x="3221" y="84446"/>
                  </a:lnTo>
                  <a:lnTo>
                    <a:pt x="3221" y="84446"/>
                  </a:lnTo>
                  <a:lnTo>
                    <a:pt x="3221" y="84971"/>
                  </a:lnTo>
                  <a:lnTo>
                    <a:pt x="3221" y="85519"/>
                  </a:lnTo>
                  <a:lnTo>
                    <a:pt x="3266" y="86684"/>
                  </a:lnTo>
                  <a:lnTo>
                    <a:pt x="3358" y="87895"/>
                  </a:lnTo>
                  <a:lnTo>
                    <a:pt x="3495" y="89174"/>
                  </a:lnTo>
                  <a:lnTo>
                    <a:pt x="3678" y="90499"/>
                  </a:lnTo>
                  <a:lnTo>
                    <a:pt x="3883" y="91801"/>
                  </a:lnTo>
                  <a:lnTo>
                    <a:pt x="4111" y="93126"/>
                  </a:lnTo>
                  <a:lnTo>
                    <a:pt x="4363" y="94428"/>
                  </a:lnTo>
                  <a:lnTo>
                    <a:pt x="4865" y="96872"/>
                  </a:lnTo>
                  <a:lnTo>
                    <a:pt x="5322" y="99042"/>
                  </a:lnTo>
                  <a:lnTo>
                    <a:pt x="5665" y="100755"/>
                  </a:lnTo>
                  <a:lnTo>
                    <a:pt x="5779" y="101417"/>
                  </a:lnTo>
                  <a:lnTo>
                    <a:pt x="5847" y="101897"/>
                  </a:lnTo>
                  <a:lnTo>
                    <a:pt x="5847" y="101897"/>
                  </a:lnTo>
                  <a:lnTo>
                    <a:pt x="5870" y="102354"/>
                  </a:lnTo>
                  <a:lnTo>
                    <a:pt x="5847" y="102925"/>
                  </a:lnTo>
                  <a:lnTo>
                    <a:pt x="5779" y="103587"/>
                  </a:lnTo>
                  <a:lnTo>
                    <a:pt x="5688" y="104341"/>
                  </a:lnTo>
                  <a:lnTo>
                    <a:pt x="5573" y="105163"/>
                  </a:lnTo>
                  <a:lnTo>
                    <a:pt x="5413" y="106031"/>
                  </a:lnTo>
                  <a:lnTo>
                    <a:pt x="5071" y="107836"/>
                  </a:lnTo>
                  <a:lnTo>
                    <a:pt x="4728" y="109709"/>
                  </a:lnTo>
                  <a:lnTo>
                    <a:pt x="4386" y="111490"/>
                  </a:lnTo>
                  <a:lnTo>
                    <a:pt x="4111" y="113067"/>
                  </a:lnTo>
                  <a:lnTo>
                    <a:pt x="3997" y="113752"/>
                  </a:lnTo>
                  <a:lnTo>
                    <a:pt x="3952" y="114323"/>
                  </a:lnTo>
                  <a:lnTo>
                    <a:pt x="3952" y="114323"/>
                  </a:lnTo>
                  <a:lnTo>
                    <a:pt x="3837" y="115465"/>
                  </a:lnTo>
                  <a:lnTo>
                    <a:pt x="3678" y="116698"/>
                  </a:lnTo>
                  <a:lnTo>
                    <a:pt x="3472" y="118046"/>
                  </a:lnTo>
                  <a:lnTo>
                    <a:pt x="3221" y="119485"/>
                  </a:lnTo>
                  <a:lnTo>
                    <a:pt x="2924" y="120993"/>
                  </a:lnTo>
                  <a:lnTo>
                    <a:pt x="2604" y="122614"/>
                  </a:lnTo>
                  <a:lnTo>
                    <a:pt x="2216" y="124305"/>
                  </a:lnTo>
                  <a:lnTo>
                    <a:pt x="1782" y="126063"/>
                  </a:lnTo>
                  <a:lnTo>
                    <a:pt x="1782" y="126063"/>
                  </a:lnTo>
                  <a:lnTo>
                    <a:pt x="1348" y="127868"/>
                  </a:lnTo>
                  <a:lnTo>
                    <a:pt x="1142" y="128782"/>
                  </a:lnTo>
                  <a:lnTo>
                    <a:pt x="959" y="129718"/>
                  </a:lnTo>
                  <a:lnTo>
                    <a:pt x="777" y="130655"/>
                  </a:lnTo>
                  <a:lnTo>
                    <a:pt x="617" y="131614"/>
                  </a:lnTo>
                  <a:lnTo>
                    <a:pt x="457" y="132596"/>
                  </a:lnTo>
                  <a:lnTo>
                    <a:pt x="320" y="133578"/>
                  </a:lnTo>
                  <a:lnTo>
                    <a:pt x="206" y="134606"/>
                  </a:lnTo>
                  <a:lnTo>
                    <a:pt x="114" y="135657"/>
                  </a:lnTo>
                  <a:lnTo>
                    <a:pt x="46" y="136731"/>
                  </a:lnTo>
                  <a:lnTo>
                    <a:pt x="0" y="137827"/>
                  </a:lnTo>
                  <a:lnTo>
                    <a:pt x="0" y="138969"/>
                  </a:lnTo>
                  <a:lnTo>
                    <a:pt x="0" y="140111"/>
                  </a:lnTo>
                  <a:lnTo>
                    <a:pt x="46" y="141322"/>
                  </a:lnTo>
                  <a:lnTo>
                    <a:pt x="114" y="142555"/>
                  </a:lnTo>
                  <a:lnTo>
                    <a:pt x="114" y="142555"/>
                  </a:lnTo>
                  <a:lnTo>
                    <a:pt x="160" y="143195"/>
                  </a:lnTo>
                  <a:lnTo>
                    <a:pt x="251" y="143880"/>
                  </a:lnTo>
                  <a:lnTo>
                    <a:pt x="434" y="145319"/>
                  </a:lnTo>
                  <a:lnTo>
                    <a:pt x="708" y="146849"/>
                  </a:lnTo>
                  <a:lnTo>
                    <a:pt x="1028" y="148471"/>
                  </a:lnTo>
                  <a:lnTo>
                    <a:pt x="1393" y="150139"/>
                  </a:lnTo>
                  <a:lnTo>
                    <a:pt x="1804" y="151829"/>
                  </a:lnTo>
                  <a:lnTo>
                    <a:pt x="2238" y="153542"/>
                  </a:lnTo>
                  <a:lnTo>
                    <a:pt x="2718" y="155232"/>
                  </a:lnTo>
                  <a:lnTo>
                    <a:pt x="3198" y="156900"/>
                  </a:lnTo>
                  <a:lnTo>
                    <a:pt x="3700" y="158499"/>
                  </a:lnTo>
                  <a:lnTo>
                    <a:pt x="4226" y="160029"/>
                  </a:lnTo>
                  <a:lnTo>
                    <a:pt x="4728" y="161468"/>
                  </a:lnTo>
                  <a:lnTo>
                    <a:pt x="5231" y="162770"/>
                  </a:lnTo>
                  <a:lnTo>
                    <a:pt x="5688" y="163935"/>
                  </a:lnTo>
                  <a:lnTo>
                    <a:pt x="6144" y="164940"/>
                  </a:lnTo>
                  <a:lnTo>
                    <a:pt x="6373" y="165374"/>
                  </a:lnTo>
                  <a:lnTo>
                    <a:pt x="6578" y="165762"/>
                  </a:lnTo>
                  <a:lnTo>
                    <a:pt x="6578" y="165762"/>
                  </a:lnTo>
                  <a:lnTo>
                    <a:pt x="6784" y="166128"/>
                  </a:lnTo>
                  <a:lnTo>
                    <a:pt x="6967" y="166539"/>
                  </a:lnTo>
                  <a:lnTo>
                    <a:pt x="7378" y="167430"/>
                  </a:lnTo>
                  <a:lnTo>
                    <a:pt x="7766" y="168412"/>
                  </a:lnTo>
                  <a:lnTo>
                    <a:pt x="8154" y="169463"/>
                  </a:lnTo>
                  <a:lnTo>
                    <a:pt x="8520" y="170559"/>
                  </a:lnTo>
                  <a:lnTo>
                    <a:pt x="8885" y="171678"/>
                  </a:lnTo>
                  <a:lnTo>
                    <a:pt x="9228" y="172798"/>
                  </a:lnTo>
                  <a:lnTo>
                    <a:pt x="9525" y="173894"/>
                  </a:lnTo>
                  <a:lnTo>
                    <a:pt x="10096" y="175927"/>
                  </a:lnTo>
                  <a:lnTo>
                    <a:pt x="10507" y="177594"/>
                  </a:lnTo>
                  <a:lnTo>
                    <a:pt x="10873" y="179148"/>
                  </a:lnTo>
                  <a:lnTo>
                    <a:pt x="10873" y="179148"/>
                  </a:lnTo>
                  <a:lnTo>
                    <a:pt x="10644" y="182026"/>
                  </a:lnTo>
                  <a:lnTo>
                    <a:pt x="10530" y="183419"/>
                  </a:lnTo>
                  <a:lnTo>
                    <a:pt x="10461" y="184744"/>
                  </a:lnTo>
                  <a:lnTo>
                    <a:pt x="10416" y="186046"/>
                  </a:lnTo>
                  <a:lnTo>
                    <a:pt x="10370" y="187302"/>
                  </a:lnTo>
                  <a:lnTo>
                    <a:pt x="10370" y="188513"/>
                  </a:lnTo>
                  <a:lnTo>
                    <a:pt x="10393" y="189678"/>
                  </a:lnTo>
                  <a:lnTo>
                    <a:pt x="10461" y="190797"/>
                  </a:lnTo>
                  <a:lnTo>
                    <a:pt x="10553" y="191871"/>
                  </a:lnTo>
                  <a:lnTo>
                    <a:pt x="10690" y="192898"/>
                  </a:lnTo>
                  <a:lnTo>
                    <a:pt x="10873" y="193881"/>
                  </a:lnTo>
                  <a:lnTo>
                    <a:pt x="10987" y="194360"/>
                  </a:lnTo>
                  <a:lnTo>
                    <a:pt x="11101" y="194817"/>
                  </a:lnTo>
                  <a:lnTo>
                    <a:pt x="11238" y="195274"/>
                  </a:lnTo>
                  <a:lnTo>
                    <a:pt x="11375" y="195708"/>
                  </a:lnTo>
                  <a:lnTo>
                    <a:pt x="11535" y="196142"/>
                  </a:lnTo>
                  <a:lnTo>
                    <a:pt x="11695" y="196553"/>
                  </a:lnTo>
                  <a:lnTo>
                    <a:pt x="11878" y="196941"/>
                  </a:lnTo>
                  <a:lnTo>
                    <a:pt x="12083" y="197330"/>
                  </a:lnTo>
                  <a:lnTo>
                    <a:pt x="12083" y="197330"/>
                  </a:lnTo>
                  <a:lnTo>
                    <a:pt x="12517" y="198152"/>
                  </a:lnTo>
                  <a:lnTo>
                    <a:pt x="13043" y="199043"/>
                  </a:lnTo>
                  <a:lnTo>
                    <a:pt x="13614" y="200002"/>
                  </a:lnTo>
                  <a:lnTo>
                    <a:pt x="14230" y="201030"/>
                  </a:lnTo>
                  <a:lnTo>
                    <a:pt x="14893" y="202058"/>
                  </a:lnTo>
                  <a:lnTo>
                    <a:pt x="15601" y="203109"/>
                  </a:lnTo>
                  <a:lnTo>
                    <a:pt x="16309" y="204137"/>
                  </a:lnTo>
                  <a:lnTo>
                    <a:pt x="17017" y="205142"/>
                  </a:lnTo>
                  <a:lnTo>
                    <a:pt x="17702" y="206078"/>
                  </a:lnTo>
                  <a:lnTo>
                    <a:pt x="18388" y="206946"/>
                  </a:lnTo>
                  <a:lnTo>
                    <a:pt x="19027" y="207723"/>
                  </a:lnTo>
                  <a:lnTo>
                    <a:pt x="19644" y="208408"/>
                  </a:lnTo>
                  <a:lnTo>
                    <a:pt x="19918" y="208682"/>
                  </a:lnTo>
                  <a:lnTo>
                    <a:pt x="20192" y="208933"/>
                  </a:lnTo>
                  <a:lnTo>
                    <a:pt x="20443" y="209139"/>
                  </a:lnTo>
                  <a:lnTo>
                    <a:pt x="20672" y="209322"/>
                  </a:lnTo>
                  <a:lnTo>
                    <a:pt x="20900" y="209436"/>
                  </a:lnTo>
                  <a:lnTo>
                    <a:pt x="21083" y="209527"/>
                  </a:lnTo>
                  <a:lnTo>
                    <a:pt x="21266" y="209550"/>
                  </a:lnTo>
                  <a:lnTo>
                    <a:pt x="21334" y="209550"/>
                  </a:lnTo>
                  <a:lnTo>
                    <a:pt x="21403" y="209527"/>
                  </a:lnTo>
                  <a:lnTo>
                    <a:pt x="21403" y="209527"/>
                  </a:lnTo>
                  <a:lnTo>
                    <a:pt x="21517" y="209459"/>
                  </a:lnTo>
                  <a:lnTo>
                    <a:pt x="21631" y="209367"/>
                  </a:lnTo>
                  <a:lnTo>
                    <a:pt x="21722" y="209230"/>
                  </a:lnTo>
                  <a:lnTo>
                    <a:pt x="21768" y="209070"/>
                  </a:lnTo>
                  <a:lnTo>
                    <a:pt x="21814" y="208888"/>
                  </a:lnTo>
                  <a:lnTo>
                    <a:pt x="21837" y="208682"/>
                  </a:lnTo>
                  <a:lnTo>
                    <a:pt x="21859" y="208431"/>
                  </a:lnTo>
                  <a:lnTo>
                    <a:pt x="21859" y="208157"/>
                  </a:lnTo>
                  <a:lnTo>
                    <a:pt x="21814" y="207586"/>
                  </a:lnTo>
                  <a:lnTo>
                    <a:pt x="21722" y="206900"/>
                  </a:lnTo>
                  <a:lnTo>
                    <a:pt x="21585" y="206192"/>
                  </a:lnTo>
                  <a:lnTo>
                    <a:pt x="21425" y="205438"/>
                  </a:lnTo>
                  <a:lnTo>
                    <a:pt x="21060" y="203862"/>
                  </a:lnTo>
                  <a:lnTo>
                    <a:pt x="20695" y="202309"/>
                  </a:lnTo>
                  <a:lnTo>
                    <a:pt x="20535" y="201555"/>
                  </a:lnTo>
                  <a:lnTo>
                    <a:pt x="20398" y="200870"/>
                  </a:lnTo>
                  <a:lnTo>
                    <a:pt x="20283" y="200253"/>
                  </a:lnTo>
                  <a:lnTo>
                    <a:pt x="20215" y="199728"/>
                  </a:lnTo>
                  <a:lnTo>
                    <a:pt x="20215" y="199728"/>
                  </a:lnTo>
                  <a:lnTo>
                    <a:pt x="20123" y="198677"/>
                  </a:lnTo>
                  <a:lnTo>
                    <a:pt x="20055" y="197604"/>
                  </a:lnTo>
                  <a:lnTo>
                    <a:pt x="19918" y="195480"/>
                  </a:lnTo>
                  <a:lnTo>
                    <a:pt x="19804" y="193195"/>
                  </a:lnTo>
                  <a:lnTo>
                    <a:pt x="19804" y="193195"/>
                  </a:lnTo>
                  <a:lnTo>
                    <a:pt x="19918" y="193332"/>
                  </a:lnTo>
                  <a:lnTo>
                    <a:pt x="20169" y="193721"/>
                  </a:lnTo>
                  <a:lnTo>
                    <a:pt x="20580" y="194246"/>
                  </a:lnTo>
                  <a:lnTo>
                    <a:pt x="20832" y="194543"/>
                  </a:lnTo>
                  <a:lnTo>
                    <a:pt x="21083" y="194817"/>
                  </a:lnTo>
                  <a:lnTo>
                    <a:pt x="21357" y="195091"/>
                  </a:lnTo>
                  <a:lnTo>
                    <a:pt x="21654" y="195342"/>
                  </a:lnTo>
                  <a:lnTo>
                    <a:pt x="21928" y="195571"/>
                  </a:lnTo>
                  <a:lnTo>
                    <a:pt x="22225" y="195754"/>
                  </a:lnTo>
                  <a:lnTo>
                    <a:pt x="22385" y="195799"/>
                  </a:lnTo>
                  <a:lnTo>
                    <a:pt x="22522" y="195868"/>
                  </a:lnTo>
                  <a:lnTo>
                    <a:pt x="22659" y="195891"/>
                  </a:lnTo>
                  <a:lnTo>
                    <a:pt x="22796" y="195913"/>
                  </a:lnTo>
                  <a:lnTo>
                    <a:pt x="22933" y="195891"/>
                  </a:lnTo>
                  <a:lnTo>
                    <a:pt x="23070" y="195868"/>
                  </a:lnTo>
                  <a:lnTo>
                    <a:pt x="23184" y="195822"/>
                  </a:lnTo>
                  <a:lnTo>
                    <a:pt x="23321" y="195731"/>
                  </a:lnTo>
                  <a:lnTo>
                    <a:pt x="23321" y="195731"/>
                  </a:lnTo>
                  <a:lnTo>
                    <a:pt x="23413" y="195639"/>
                  </a:lnTo>
                  <a:lnTo>
                    <a:pt x="23504" y="195525"/>
                  </a:lnTo>
                  <a:lnTo>
                    <a:pt x="23573" y="195388"/>
                  </a:lnTo>
                  <a:lnTo>
                    <a:pt x="23595" y="195228"/>
                  </a:lnTo>
                  <a:lnTo>
                    <a:pt x="23618" y="195046"/>
                  </a:lnTo>
                  <a:lnTo>
                    <a:pt x="23618" y="194863"/>
                  </a:lnTo>
                  <a:lnTo>
                    <a:pt x="23595" y="194657"/>
                  </a:lnTo>
                  <a:lnTo>
                    <a:pt x="23550" y="194429"/>
                  </a:lnTo>
                  <a:lnTo>
                    <a:pt x="23436" y="193949"/>
                  </a:lnTo>
                  <a:lnTo>
                    <a:pt x="23276" y="193424"/>
                  </a:lnTo>
                  <a:lnTo>
                    <a:pt x="23070" y="192876"/>
                  </a:lnTo>
                  <a:lnTo>
                    <a:pt x="22842" y="192259"/>
                  </a:lnTo>
                  <a:lnTo>
                    <a:pt x="22339" y="191003"/>
                  </a:lnTo>
                  <a:lnTo>
                    <a:pt x="22111" y="190340"/>
                  </a:lnTo>
                  <a:lnTo>
                    <a:pt x="21882" y="189678"/>
                  </a:lnTo>
                  <a:lnTo>
                    <a:pt x="21700" y="189015"/>
                  </a:lnTo>
                  <a:lnTo>
                    <a:pt x="21540" y="188376"/>
                  </a:lnTo>
                  <a:lnTo>
                    <a:pt x="21471" y="188056"/>
                  </a:lnTo>
                  <a:lnTo>
                    <a:pt x="21448" y="187736"/>
                  </a:lnTo>
                  <a:lnTo>
                    <a:pt x="21403" y="187439"/>
                  </a:lnTo>
                  <a:lnTo>
                    <a:pt x="21403" y="187119"/>
                  </a:lnTo>
                  <a:lnTo>
                    <a:pt x="21403" y="187119"/>
                  </a:lnTo>
                  <a:lnTo>
                    <a:pt x="21403" y="186822"/>
                  </a:lnTo>
                  <a:lnTo>
                    <a:pt x="21357" y="186503"/>
                  </a:lnTo>
                  <a:lnTo>
                    <a:pt x="21311" y="186160"/>
                  </a:lnTo>
                  <a:lnTo>
                    <a:pt x="21220" y="185817"/>
                  </a:lnTo>
                  <a:lnTo>
                    <a:pt x="21128" y="185452"/>
                  </a:lnTo>
                  <a:lnTo>
                    <a:pt x="21014" y="185087"/>
                  </a:lnTo>
                  <a:lnTo>
                    <a:pt x="20763" y="184333"/>
                  </a:lnTo>
                  <a:lnTo>
                    <a:pt x="20443" y="183579"/>
                  </a:lnTo>
                  <a:lnTo>
                    <a:pt x="20101" y="182802"/>
                  </a:lnTo>
                  <a:lnTo>
                    <a:pt x="19712" y="182049"/>
                  </a:lnTo>
                  <a:lnTo>
                    <a:pt x="19324" y="181318"/>
                  </a:lnTo>
                  <a:lnTo>
                    <a:pt x="18936" y="180610"/>
                  </a:lnTo>
                  <a:lnTo>
                    <a:pt x="18570" y="179970"/>
                  </a:lnTo>
                  <a:lnTo>
                    <a:pt x="17908" y="178874"/>
                  </a:lnTo>
                  <a:lnTo>
                    <a:pt x="17428" y="178143"/>
                  </a:lnTo>
                  <a:lnTo>
                    <a:pt x="17268" y="177869"/>
                  </a:lnTo>
                  <a:lnTo>
                    <a:pt x="17268" y="177869"/>
                  </a:lnTo>
                  <a:lnTo>
                    <a:pt x="17223" y="177572"/>
                  </a:lnTo>
                  <a:lnTo>
                    <a:pt x="17131" y="176704"/>
                  </a:lnTo>
                  <a:lnTo>
                    <a:pt x="17017" y="175310"/>
                  </a:lnTo>
                  <a:lnTo>
                    <a:pt x="16971" y="174442"/>
                  </a:lnTo>
                  <a:lnTo>
                    <a:pt x="16948" y="173460"/>
                  </a:lnTo>
                  <a:lnTo>
                    <a:pt x="16926" y="172364"/>
                  </a:lnTo>
                  <a:lnTo>
                    <a:pt x="16926" y="171199"/>
                  </a:lnTo>
                  <a:lnTo>
                    <a:pt x="16948" y="169942"/>
                  </a:lnTo>
                  <a:lnTo>
                    <a:pt x="16994" y="168595"/>
                  </a:lnTo>
                  <a:lnTo>
                    <a:pt x="17063" y="167179"/>
                  </a:lnTo>
                  <a:lnTo>
                    <a:pt x="17200" y="165694"/>
                  </a:lnTo>
                  <a:lnTo>
                    <a:pt x="17360" y="164163"/>
                  </a:lnTo>
                  <a:lnTo>
                    <a:pt x="17565" y="162565"/>
                  </a:lnTo>
                  <a:lnTo>
                    <a:pt x="17565" y="162565"/>
                  </a:lnTo>
                  <a:lnTo>
                    <a:pt x="17634" y="162153"/>
                  </a:lnTo>
                  <a:lnTo>
                    <a:pt x="17679" y="161742"/>
                  </a:lnTo>
                  <a:lnTo>
                    <a:pt x="17702" y="160897"/>
                  </a:lnTo>
                  <a:lnTo>
                    <a:pt x="17702" y="160006"/>
                  </a:lnTo>
                  <a:lnTo>
                    <a:pt x="17657" y="159070"/>
                  </a:lnTo>
                  <a:lnTo>
                    <a:pt x="17588" y="158133"/>
                  </a:lnTo>
                  <a:lnTo>
                    <a:pt x="17474" y="157151"/>
                  </a:lnTo>
                  <a:lnTo>
                    <a:pt x="17314" y="156146"/>
                  </a:lnTo>
                  <a:lnTo>
                    <a:pt x="17154" y="155118"/>
                  </a:lnTo>
                  <a:lnTo>
                    <a:pt x="16948" y="154067"/>
                  </a:lnTo>
                  <a:lnTo>
                    <a:pt x="16743" y="152994"/>
                  </a:lnTo>
                  <a:lnTo>
                    <a:pt x="16286" y="150801"/>
                  </a:lnTo>
                  <a:lnTo>
                    <a:pt x="15806" y="148540"/>
                  </a:lnTo>
                  <a:lnTo>
                    <a:pt x="15350" y="146210"/>
                  </a:lnTo>
                  <a:lnTo>
                    <a:pt x="15121" y="145045"/>
                  </a:lnTo>
                  <a:lnTo>
                    <a:pt x="14916" y="143880"/>
                  </a:lnTo>
                  <a:lnTo>
                    <a:pt x="14733" y="142692"/>
                  </a:lnTo>
                  <a:lnTo>
                    <a:pt x="14573" y="141505"/>
                  </a:lnTo>
                  <a:lnTo>
                    <a:pt x="14459" y="140294"/>
                  </a:lnTo>
                  <a:lnTo>
                    <a:pt x="14345" y="139106"/>
                  </a:lnTo>
                  <a:lnTo>
                    <a:pt x="14276" y="137918"/>
                  </a:lnTo>
                  <a:lnTo>
                    <a:pt x="14253" y="136731"/>
                  </a:lnTo>
                  <a:lnTo>
                    <a:pt x="14276" y="135520"/>
                  </a:lnTo>
                  <a:lnTo>
                    <a:pt x="14345" y="134355"/>
                  </a:lnTo>
                  <a:lnTo>
                    <a:pt x="14390" y="133761"/>
                  </a:lnTo>
                  <a:lnTo>
                    <a:pt x="14459" y="133167"/>
                  </a:lnTo>
                  <a:lnTo>
                    <a:pt x="14550" y="132596"/>
                  </a:lnTo>
                  <a:lnTo>
                    <a:pt x="14641" y="132002"/>
                  </a:lnTo>
                  <a:lnTo>
                    <a:pt x="14756" y="131431"/>
                  </a:lnTo>
                  <a:lnTo>
                    <a:pt x="14870" y="130837"/>
                  </a:lnTo>
                  <a:lnTo>
                    <a:pt x="15007" y="130266"/>
                  </a:lnTo>
                  <a:lnTo>
                    <a:pt x="15167" y="129695"/>
                  </a:lnTo>
                  <a:lnTo>
                    <a:pt x="15350" y="129124"/>
                  </a:lnTo>
                  <a:lnTo>
                    <a:pt x="15532" y="128553"/>
                  </a:lnTo>
                  <a:lnTo>
                    <a:pt x="15761" y="128005"/>
                  </a:lnTo>
                  <a:lnTo>
                    <a:pt x="15989" y="127457"/>
                  </a:lnTo>
                  <a:lnTo>
                    <a:pt x="15989" y="127457"/>
                  </a:lnTo>
                  <a:lnTo>
                    <a:pt x="16355" y="126566"/>
                  </a:lnTo>
                  <a:lnTo>
                    <a:pt x="16355" y="126566"/>
                  </a:lnTo>
                  <a:lnTo>
                    <a:pt x="16789" y="125424"/>
                  </a:lnTo>
                  <a:lnTo>
                    <a:pt x="17177" y="124282"/>
                  </a:lnTo>
                  <a:lnTo>
                    <a:pt x="17542" y="123094"/>
                  </a:lnTo>
                  <a:lnTo>
                    <a:pt x="17885" y="121906"/>
                  </a:lnTo>
                  <a:lnTo>
                    <a:pt x="18205" y="120696"/>
                  </a:lnTo>
                  <a:lnTo>
                    <a:pt x="18502" y="119485"/>
                  </a:lnTo>
                  <a:lnTo>
                    <a:pt x="18776" y="118252"/>
                  </a:lnTo>
                  <a:lnTo>
                    <a:pt x="19027" y="117018"/>
                  </a:lnTo>
                  <a:lnTo>
                    <a:pt x="19255" y="115808"/>
                  </a:lnTo>
                  <a:lnTo>
                    <a:pt x="19461" y="114574"/>
                  </a:lnTo>
                  <a:lnTo>
                    <a:pt x="19644" y="113363"/>
                  </a:lnTo>
                  <a:lnTo>
                    <a:pt x="19827" y="112176"/>
                  </a:lnTo>
                  <a:lnTo>
                    <a:pt x="19964" y="110988"/>
                  </a:lnTo>
                  <a:lnTo>
                    <a:pt x="20101" y="109823"/>
                  </a:lnTo>
                  <a:lnTo>
                    <a:pt x="20329" y="107607"/>
                  </a:lnTo>
                  <a:lnTo>
                    <a:pt x="20489" y="105506"/>
                  </a:lnTo>
                  <a:lnTo>
                    <a:pt x="20603" y="103587"/>
                  </a:lnTo>
                  <a:lnTo>
                    <a:pt x="20695" y="101874"/>
                  </a:lnTo>
                  <a:lnTo>
                    <a:pt x="20740" y="100389"/>
                  </a:lnTo>
                  <a:lnTo>
                    <a:pt x="20763" y="99179"/>
                  </a:lnTo>
                  <a:lnTo>
                    <a:pt x="20763" y="98288"/>
                  </a:lnTo>
                  <a:lnTo>
                    <a:pt x="20763" y="97511"/>
                  </a:lnTo>
                  <a:lnTo>
                    <a:pt x="20763" y="97511"/>
                  </a:lnTo>
                  <a:lnTo>
                    <a:pt x="21243" y="100344"/>
                  </a:lnTo>
                  <a:lnTo>
                    <a:pt x="21768" y="103359"/>
                  </a:lnTo>
                  <a:lnTo>
                    <a:pt x="22408" y="107013"/>
                  </a:lnTo>
                  <a:lnTo>
                    <a:pt x="23116" y="110919"/>
                  </a:lnTo>
                  <a:lnTo>
                    <a:pt x="23869" y="114734"/>
                  </a:lnTo>
                  <a:lnTo>
                    <a:pt x="24235" y="116516"/>
                  </a:lnTo>
                  <a:lnTo>
                    <a:pt x="24578" y="118160"/>
                  </a:lnTo>
                  <a:lnTo>
                    <a:pt x="24920" y="119599"/>
                  </a:lnTo>
                  <a:lnTo>
                    <a:pt x="25240" y="120810"/>
                  </a:lnTo>
                  <a:lnTo>
                    <a:pt x="25240" y="120810"/>
                  </a:lnTo>
                  <a:lnTo>
                    <a:pt x="25377" y="121358"/>
                  </a:lnTo>
                  <a:lnTo>
                    <a:pt x="25468" y="121929"/>
                  </a:lnTo>
                  <a:lnTo>
                    <a:pt x="25560" y="122523"/>
                  </a:lnTo>
                  <a:lnTo>
                    <a:pt x="25628" y="123140"/>
                  </a:lnTo>
                  <a:lnTo>
                    <a:pt x="25651" y="123756"/>
                  </a:lnTo>
                  <a:lnTo>
                    <a:pt x="25674" y="124419"/>
                  </a:lnTo>
                  <a:lnTo>
                    <a:pt x="25674" y="125081"/>
                  </a:lnTo>
                  <a:lnTo>
                    <a:pt x="25651" y="125744"/>
                  </a:lnTo>
                  <a:lnTo>
                    <a:pt x="25605" y="126452"/>
                  </a:lnTo>
                  <a:lnTo>
                    <a:pt x="25560" y="127137"/>
                  </a:lnTo>
                  <a:lnTo>
                    <a:pt x="25400" y="128576"/>
                  </a:lnTo>
                  <a:lnTo>
                    <a:pt x="25217" y="130015"/>
                  </a:lnTo>
                  <a:lnTo>
                    <a:pt x="24989" y="131477"/>
                  </a:lnTo>
                  <a:lnTo>
                    <a:pt x="24737" y="132939"/>
                  </a:lnTo>
                  <a:lnTo>
                    <a:pt x="24486" y="134401"/>
                  </a:lnTo>
                  <a:lnTo>
                    <a:pt x="23984" y="137210"/>
                  </a:lnTo>
                  <a:lnTo>
                    <a:pt x="23755" y="138558"/>
                  </a:lnTo>
                  <a:lnTo>
                    <a:pt x="23550" y="139837"/>
                  </a:lnTo>
                  <a:lnTo>
                    <a:pt x="23413" y="141048"/>
                  </a:lnTo>
                  <a:lnTo>
                    <a:pt x="23344" y="141619"/>
                  </a:lnTo>
                  <a:lnTo>
                    <a:pt x="23321" y="142167"/>
                  </a:lnTo>
                  <a:lnTo>
                    <a:pt x="23321" y="142167"/>
                  </a:lnTo>
                  <a:lnTo>
                    <a:pt x="23276" y="143263"/>
                  </a:lnTo>
                  <a:lnTo>
                    <a:pt x="23230" y="144360"/>
                  </a:lnTo>
                  <a:lnTo>
                    <a:pt x="23230" y="145479"/>
                  </a:lnTo>
                  <a:lnTo>
                    <a:pt x="23253" y="146575"/>
                  </a:lnTo>
                  <a:lnTo>
                    <a:pt x="23276" y="147672"/>
                  </a:lnTo>
                  <a:lnTo>
                    <a:pt x="23321" y="148745"/>
                  </a:lnTo>
                  <a:lnTo>
                    <a:pt x="23367" y="149796"/>
                  </a:lnTo>
                  <a:lnTo>
                    <a:pt x="23436" y="150824"/>
                  </a:lnTo>
                  <a:lnTo>
                    <a:pt x="23527" y="151806"/>
                  </a:lnTo>
                  <a:lnTo>
                    <a:pt x="23595" y="152743"/>
                  </a:lnTo>
                  <a:lnTo>
                    <a:pt x="23710" y="153611"/>
                  </a:lnTo>
                  <a:lnTo>
                    <a:pt x="23801" y="154433"/>
                  </a:lnTo>
                  <a:lnTo>
                    <a:pt x="23915" y="155164"/>
                  </a:lnTo>
                  <a:lnTo>
                    <a:pt x="24029" y="155826"/>
                  </a:lnTo>
                  <a:lnTo>
                    <a:pt x="24144" y="156374"/>
                  </a:lnTo>
                  <a:lnTo>
                    <a:pt x="24281" y="156854"/>
                  </a:lnTo>
                  <a:lnTo>
                    <a:pt x="24281" y="156854"/>
                  </a:lnTo>
                  <a:lnTo>
                    <a:pt x="24326" y="157060"/>
                  </a:lnTo>
                  <a:lnTo>
                    <a:pt x="24349" y="157265"/>
                  </a:lnTo>
                  <a:lnTo>
                    <a:pt x="24372" y="157494"/>
                  </a:lnTo>
                  <a:lnTo>
                    <a:pt x="24372" y="157699"/>
                  </a:lnTo>
                  <a:lnTo>
                    <a:pt x="24326" y="158179"/>
                  </a:lnTo>
                  <a:lnTo>
                    <a:pt x="24235" y="158659"/>
                  </a:lnTo>
                  <a:lnTo>
                    <a:pt x="24098" y="159207"/>
                  </a:lnTo>
                  <a:lnTo>
                    <a:pt x="23915" y="159801"/>
                  </a:lnTo>
                  <a:lnTo>
                    <a:pt x="23481" y="161217"/>
                  </a:lnTo>
                  <a:lnTo>
                    <a:pt x="23230" y="162062"/>
                  </a:lnTo>
                  <a:lnTo>
                    <a:pt x="22979" y="163021"/>
                  </a:lnTo>
                  <a:lnTo>
                    <a:pt x="22727" y="164095"/>
                  </a:lnTo>
                  <a:lnTo>
                    <a:pt x="22476" y="165283"/>
                  </a:lnTo>
                  <a:lnTo>
                    <a:pt x="22248" y="166630"/>
                  </a:lnTo>
                  <a:lnTo>
                    <a:pt x="22042" y="168115"/>
                  </a:lnTo>
                  <a:lnTo>
                    <a:pt x="21859" y="169760"/>
                  </a:lnTo>
                  <a:lnTo>
                    <a:pt x="21791" y="170651"/>
                  </a:lnTo>
                  <a:lnTo>
                    <a:pt x="21722" y="171587"/>
                  </a:lnTo>
                  <a:lnTo>
                    <a:pt x="21722" y="171587"/>
                  </a:lnTo>
                  <a:lnTo>
                    <a:pt x="21677" y="172569"/>
                  </a:lnTo>
                  <a:lnTo>
                    <a:pt x="21654" y="173620"/>
                  </a:lnTo>
                  <a:lnTo>
                    <a:pt x="21677" y="174739"/>
                  </a:lnTo>
                  <a:lnTo>
                    <a:pt x="21700" y="175881"/>
                  </a:lnTo>
                  <a:lnTo>
                    <a:pt x="21768" y="177092"/>
                  </a:lnTo>
                  <a:lnTo>
                    <a:pt x="21859" y="178325"/>
                  </a:lnTo>
                  <a:lnTo>
                    <a:pt x="21951" y="179605"/>
                  </a:lnTo>
                  <a:lnTo>
                    <a:pt x="22065" y="180906"/>
                  </a:lnTo>
                  <a:lnTo>
                    <a:pt x="22362" y="183556"/>
                  </a:lnTo>
                  <a:lnTo>
                    <a:pt x="22705" y="186229"/>
                  </a:lnTo>
                  <a:lnTo>
                    <a:pt x="23070" y="188878"/>
                  </a:lnTo>
                  <a:lnTo>
                    <a:pt x="23481" y="191459"/>
                  </a:lnTo>
                  <a:lnTo>
                    <a:pt x="23892" y="193926"/>
                  </a:lnTo>
                  <a:lnTo>
                    <a:pt x="24281" y="196233"/>
                  </a:lnTo>
                  <a:lnTo>
                    <a:pt x="24646" y="198312"/>
                  </a:lnTo>
                  <a:lnTo>
                    <a:pt x="24989" y="200116"/>
                  </a:lnTo>
                  <a:lnTo>
                    <a:pt x="25514" y="202743"/>
                  </a:lnTo>
                  <a:lnTo>
                    <a:pt x="25720" y="203703"/>
                  </a:lnTo>
                  <a:lnTo>
                    <a:pt x="52330" y="203703"/>
                  </a:lnTo>
                  <a:lnTo>
                    <a:pt x="52330" y="203703"/>
                  </a:lnTo>
                  <a:lnTo>
                    <a:pt x="52604" y="202195"/>
                  </a:lnTo>
                  <a:lnTo>
                    <a:pt x="52878" y="200642"/>
                  </a:lnTo>
                  <a:lnTo>
                    <a:pt x="53381" y="197353"/>
                  </a:lnTo>
                  <a:lnTo>
                    <a:pt x="53861" y="193995"/>
                  </a:lnTo>
                  <a:lnTo>
                    <a:pt x="54295" y="190774"/>
                  </a:lnTo>
                  <a:lnTo>
                    <a:pt x="54660" y="187782"/>
                  </a:lnTo>
                  <a:lnTo>
                    <a:pt x="54980" y="185201"/>
                  </a:lnTo>
                  <a:lnTo>
                    <a:pt x="55368" y="181912"/>
                  </a:lnTo>
                  <a:lnTo>
                    <a:pt x="55391" y="182163"/>
                  </a:lnTo>
                  <a:lnTo>
                    <a:pt x="55391" y="181912"/>
                  </a:lnTo>
                  <a:lnTo>
                    <a:pt x="55391" y="181912"/>
                  </a:lnTo>
                  <a:lnTo>
                    <a:pt x="55779" y="185201"/>
                  </a:lnTo>
                  <a:lnTo>
                    <a:pt x="56099" y="187782"/>
                  </a:lnTo>
                  <a:lnTo>
                    <a:pt x="56464" y="190774"/>
                  </a:lnTo>
                  <a:lnTo>
                    <a:pt x="56898" y="193995"/>
                  </a:lnTo>
                  <a:lnTo>
                    <a:pt x="57378" y="197353"/>
                  </a:lnTo>
                  <a:lnTo>
                    <a:pt x="57904" y="200642"/>
                  </a:lnTo>
                  <a:lnTo>
                    <a:pt x="58155" y="202195"/>
                  </a:lnTo>
                  <a:lnTo>
                    <a:pt x="58429" y="203703"/>
                  </a:lnTo>
                  <a:lnTo>
                    <a:pt x="85062" y="203703"/>
                  </a:lnTo>
                  <a:lnTo>
                    <a:pt x="85062" y="203703"/>
                  </a:lnTo>
                  <a:lnTo>
                    <a:pt x="85245" y="202743"/>
                  </a:lnTo>
                  <a:lnTo>
                    <a:pt x="85770" y="200116"/>
                  </a:lnTo>
                  <a:lnTo>
                    <a:pt x="86113" y="198312"/>
                  </a:lnTo>
                  <a:lnTo>
                    <a:pt x="86478" y="196233"/>
                  </a:lnTo>
                  <a:lnTo>
                    <a:pt x="86890" y="193926"/>
                  </a:lnTo>
                  <a:lnTo>
                    <a:pt x="87278" y="191459"/>
                  </a:lnTo>
                  <a:lnTo>
                    <a:pt x="87689" y="188878"/>
                  </a:lnTo>
                  <a:lnTo>
                    <a:pt x="88054" y="186229"/>
                  </a:lnTo>
                  <a:lnTo>
                    <a:pt x="88397" y="183556"/>
                  </a:lnTo>
                  <a:lnTo>
                    <a:pt x="88694" y="180906"/>
                  </a:lnTo>
                  <a:lnTo>
                    <a:pt x="88808" y="179605"/>
                  </a:lnTo>
                  <a:lnTo>
                    <a:pt x="88900" y="178325"/>
                  </a:lnTo>
                  <a:lnTo>
                    <a:pt x="88991" y="177092"/>
                  </a:lnTo>
                  <a:lnTo>
                    <a:pt x="89059" y="175881"/>
                  </a:lnTo>
                  <a:lnTo>
                    <a:pt x="89082" y="174739"/>
                  </a:lnTo>
                  <a:lnTo>
                    <a:pt x="89105" y="173620"/>
                  </a:lnTo>
                  <a:lnTo>
                    <a:pt x="89082" y="172569"/>
                  </a:lnTo>
                  <a:lnTo>
                    <a:pt x="89037" y="171587"/>
                  </a:lnTo>
                  <a:lnTo>
                    <a:pt x="89037" y="171587"/>
                  </a:lnTo>
                  <a:lnTo>
                    <a:pt x="88968" y="170651"/>
                  </a:lnTo>
                  <a:lnTo>
                    <a:pt x="88900" y="169760"/>
                  </a:lnTo>
                  <a:lnTo>
                    <a:pt x="88717" y="168115"/>
                  </a:lnTo>
                  <a:lnTo>
                    <a:pt x="88511" y="166630"/>
                  </a:lnTo>
                  <a:lnTo>
                    <a:pt x="88283" y="165283"/>
                  </a:lnTo>
                  <a:lnTo>
                    <a:pt x="88032" y="164095"/>
                  </a:lnTo>
                  <a:lnTo>
                    <a:pt x="87780" y="163021"/>
                  </a:lnTo>
                  <a:lnTo>
                    <a:pt x="87529" y="162085"/>
                  </a:lnTo>
                  <a:lnTo>
                    <a:pt x="87278" y="161240"/>
                  </a:lnTo>
                  <a:lnTo>
                    <a:pt x="86844" y="159801"/>
                  </a:lnTo>
                  <a:lnTo>
                    <a:pt x="86661" y="159207"/>
                  </a:lnTo>
                  <a:lnTo>
                    <a:pt x="86524" y="158681"/>
                  </a:lnTo>
                  <a:lnTo>
                    <a:pt x="86433" y="158179"/>
                  </a:lnTo>
                  <a:lnTo>
                    <a:pt x="86387" y="157722"/>
                  </a:lnTo>
                  <a:lnTo>
                    <a:pt x="86387" y="157494"/>
                  </a:lnTo>
                  <a:lnTo>
                    <a:pt x="86410" y="157288"/>
                  </a:lnTo>
                  <a:lnTo>
                    <a:pt x="86433" y="157083"/>
                  </a:lnTo>
                  <a:lnTo>
                    <a:pt x="86478" y="156877"/>
                  </a:lnTo>
                  <a:lnTo>
                    <a:pt x="86478" y="156877"/>
                  </a:lnTo>
                  <a:lnTo>
                    <a:pt x="86615" y="156397"/>
                  </a:lnTo>
                  <a:lnTo>
                    <a:pt x="86730" y="155826"/>
                  </a:lnTo>
                  <a:lnTo>
                    <a:pt x="86844" y="155164"/>
                  </a:lnTo>
                  <a:lnTo>
                    <a:pt x="86958" y="154433"/>
                  </a:lnTo>
                  <a:lnTo>
                    <a:pt x="87049" y="153633"/>
                  </a:lnTo>
                  <a:lnTo>
                    <a:pt x="87164" y="152743"/>
                  </a:lnTo>
                  <a:lnTo>
                    <a:pt x="87255" y="151829"/>
                  </a:lnTo>
                  <a:lnTo>
                    <a:pt x="87324" y="150847"/>
                  </a:lnTo>
                  <a:lnTo>
                    <a:pt x="87392" y="149819"/>
                  </a:lnTo>
                  <a:lnTo>
                    <a:pt x="87438" y="148768"/>
                  </a:lnTo>
                  <a:lnTo>
                    <a:pt x="87483" y="147672"/>
                  </a:lnTo>
                  <a:lnTo>
                    <a:pt x="87529" y="146575"/>
                  </a:lnTo>
                  <a:lnTo>
                    <a:pt x="87529" y="145479"/>
                  </a:lnTo>
                  <a:lnTo>
                    <a:pt x="87529" y="144360"/>
                  </a:lnTo>
                  <a:lnTo>
                    <a:pt x="87483" y="143263"/>
                  </a:lnTo>
                  <a:lnTo>
                    <a:pt x="87438" y="142190"/>
                  </a:lnTo>
                  <a:lnTo>
                    <a:pt x="87438" y="142190"/>
                  </a:lnTo>
                  <a:lnTo>
                    <a:pt x="87415" y="141619"/>
                  </a:lnTo>
                  <a:lnTo>
                    <a:pt x="87346" y="141048"/>
                  </a:lnTo>
                  <a:lnTo>
                    <a:pt x="87209" y="139837"/>
                  </a:lnTo>
                  <a:lnTo>
                    <a:pt x="87004" y="138558"/>
                  </a:lnTo>
                  <a:lnTo>
                    <a:pt x="86775" y="137233"/>
                  </a:lnTo>
                  <a:lnTo>
                    <a:pt x="86273" y="134401"/>
                  </a:lnTo>
                  <a:lnTo>
                    <a:pt x="86022" y="132962"/>
                  </a:lnTo>
                  <a:lnTo>
                    <a:pt x="85770" y="131500"/>
                  </a:lnTo>
                  <a:lnTo>
                    <a:pt x="85542" y="130015"/>
                  </a:lnTo>
                  <a:lnTo>
                    <a:pt x="85359" y="128576"/>
                  </a:lnTo>
                  <a:lnTo>
                    <a:pt x="85199" y="127137"/>
                  </a:lnTo>
                  <a:lnTo>
                    <a:pt x="85154" y="126452"/>
                  </a:lnTo>
                  <a:lnTo>
                    <a:pt x="85108" y="125767"/>
                  </a:lnTo>
                  <a:lnTo>
                    <a:pt x="85085" y="125081"/>
                  </a:lnTo>
                  <a:lnTo>
                    <a:pt x="85085" y="124419"/>
                  </a:lnTo>
                  <a:lnTo>
                    <a:pt x="85108" y="123756"/>
                  </a:lnTo>
                  <a:lnTo>
                    <a:pt x="85131" y="123140"/>
                  </a:lnTo>
                  <a:lnTo>
                    <a:pt x="85199" y="122523"/>
                  </a:lnTo>
                  <a:lnTo>
                    <a:pt x="85291" y="121929"/>
                  </a:lnTo>
                  <a:lnTo>
                    <a:pt x="85405" y="121358"/>
                  </a:lnTo>
                  <a:lnTo>
                    <a:pt x="85519" y="120810"/>
                  </a:lnTo>
                  <a:lnTo>
                    <a:pt x="85519" y="120810"/>
                  </a:lnTo>
                  <a:lnTo>
                    <a:pt x="85839" y="119599"/>
                  </a:lnTo>
                  <a:lnTo>
                    <a:pt x="86181" y="118160"/>
                  </a:lnTo>
                  <a:lnTo>
                    <a:pt x="86524" y="116516"/>
                  </a:lnTo>
                  <a:lnTo>
                    <a:pt x="86890" y="114734"/>
                  </a:lnTo>
                  <a:lnTo>
                    <a:pt x="87643" y="110919"/>
                  </a:lnTo>
                  <a:lnTo>
                    <a:pt x="88351" y="107013"/>
                  </a:lnTo>
                  <a:lnTo>
                    <a:pt x="89014" y="103382"/>
                  </a:lnTo>
                  <a:lnTo>
                    <a:pt x="89516" y="100344"/>
                  </a:lnTo>
                  <a:lnTo>
                    <a:pt x="89996" y="97511"/>
                  </a:lnTo>
                  <a:lnTo>
                    <a:pt x="89996" y="97511"/>
                  </a:lnTo>
                  <a:lnTo>
                    <a:pt x="89996" y="98288"/>
                  </a:lnTo>
                  <a:lnTo>
                    <a:pt x="89996" y="99179"/>
                  </a:lnTo>
                  <a:lnTo>
                    <a:pt x="90019" y="100389"/>
                  </a:lnTo>
                  <a:lnTo>
                    <a:pt x="90065" y="101874"/>
                  </a:lnTo>
                  <a:lnTo>
                    <a:pt x="90156" y="103587"/>
                  </a:lnTo>
                  <a:lnTo>
                    <a:pt x="90270" y="105506"/>
                  </a:lnTo>
                  <a:lnTo>
                    <a:pt x="90430" y="107607"/>
                  </a:lnTo>
                  <a:lnTo>
                    <a:pt x="90658" y="109823"/>
                  </a:lnTo>
                  <a:lnTo>
                    <a:pt x="90795" y="110988"/>
                  </a:lnTo>
                  <a:lnTo>
                    <a:pt x="90932" y="112176"/>
                  </a:lnTo>
                  <a:lnTo>
                    <a:pt x="91115" y="113363"/>
                  </a:lnTo>
                  <a:lnTo>
                    <a:pt x="91298" y="114574"/>
                  </a:lnTo>
                  <a:lnTo>
                    <a:pt x="91504" y="115808"/>
                  </a:lnTo>
                  <a:lnTo>
                    <a:pt x="91732" y="117018"/>
                  </a:lnTo>
                  <a:lnTo>
                    <a:pt x="91983" y="118252"/>
                  </a:lnTo>
                  <a:lnTo>
                    <a:pt x="92257" y="119485"/>
                  </a:lnTo>
                  <a:lnTo>
                    <a:pt x="92554" y="120696"/>
                  </a:lnTo>
                  <a:lnTo>
                    <a:pt x="92874" y="121906"/>
                  </a:lnTo>
                  <a:lnTo>
                    <a:pt x="93217" y="123094"/>
                  </a:lnTo>
                  <a:lnTo>
                    <a:pt x="93582" y="124282"/>
                  </a:lnTo>
                  <a:lnTo>
                    <a:pt x="93970" y="125424"/>
                  </a:lnTo>
                  <a:lnTo>
                    <a:pt x="94404" y="126566"/>
                  </a:lnTo>
                  <a:lnTo>
                    <a:pt x="94404" y="126566"/>
                  </a:lnTo>
                  <a:lnTo>
                    <a:pt x="94770" y="127457"/>
                  </a:lnTo>
                  <a:lnTo>
                    <a:pt x="94770" y="127457"/>
                  </a:lnTo>
                  <a:lnTo>
                    <a:pt x="94998" y="128005"/>
                  </a:lnTo>
                  <a:lnTo>
                    <a:pt x="95227" y="128576"/>
                  </a:lnTo>
                  <a:lnTo>
                    <a:pt x="95409" y="129124"/>
                  </a:lnTo>
                  <a:lnTo>
                    <a:pt x="95592" y="129695"/>
                  </a:lnTo>
                  <a:lnTo>
                    <a:pt x="95752" y="130266"/>
                  </a:lnTo>
                  <a:lnTo>
                    <a:pt x="95889" y="130837"/>
                  </a:lnTo>
                  <a:lnTo>
                    <a:pt x="96003" y="131431"/>
                  </a:lnTo>
                  <a:lnTo>
                    <a:pt x="96118" y="132002"/>
                  </a:lnTo>
                  <a:lnTo>
                    <a:pt x="96209" y="132596"/>
                  </a:lnTo>
                  <a:lnTo>
                    <a:pt x="96300" y="133167"/>
                  </a:lnTo>
                  <a:lnTo>
                    <a:pt x="96369" y="133761"/>
                  </a:lnTo>
                  <a:lnTo>
                    <a:pt x="96414" y="134355"/>
                  </a:lnTo>
                  <a:lnTo>
                    <a:pt x="96483" y="135543"/>
                  </a:lnTo>
                  <a:lnTo>
                    <a:pt x="96506" y="136731"/>
                  </a:lnTo>
                  <a:lnTo>
                    <a:pt x="96483" y="137918"/>
                  </a:lnTo>
                  <a:lnTo>
                    <a:pt x="96414" y="139106"/>
                  </a:lnTo>
                  <a:lnTo>
                    <a:pt x="96323" y="140294"/>
                  </a:lnTo>
                  <a:lnTo>
                    <a:pt x="96186" y="141505"/>
                  </a:lnTo>
                  <a:lnTo>
                    <a:pt x="96026" y="142692"/>
                  </a:lnTo>
                  <a:lnTo>
                    <a:pt x="95843" y="143880"/>
                  </a:lnTo>
                  <a:lnTo>
                    <a:pt x="95638" y="145045"/>
                  </a:lnTo>
                  <a:lnTo>
                    <a:pt x="95409" y="146210"/>
                  </a:lnTo>
                  <a:lnTo>
                    <a:pt x="94953" y="148540"/>
                  </a:lnTo>
                  <a:lnTo>
                    <a:pt x="94473" y="150801"/>
                  </a:lnTo>
                  <a:lnTo>
                    <a:pt x="94016" y="152994"/>
                  </a:lnTo>
                  <a:lnTo>
                    <a:pt x="93811" y="154067"/>
                  </a:lnTo>
                  <a:lnTo>
                    <a:pt x="93605" y="155118"/>
                  </a:lnTo>
                  <a:lnTo>
                    <a:pt x="93445" y="156146"/>
                  </a:lnTo>
                  <a:lnTo>
                    <a:pt x="93285" y="157151"/>
                  </a:lnTo>
                  <a:lnTo>
                    <a:pt x="93171" y="158133"/>
                  </a:lnTo>
                  <a:lnTo>
                    <a:pt x="93102" y="159070"/>
                  </a:lnTo>
                  <a:lnTo>
                    <a:pt x="93057" y="160006"/>
                  </a:lnTo>
                  <a:lnTo>
                    <a:pt x="93057" y="160897"/>
                  </a:lnTo>
                  <a:lnTo>
                    <a:pt x="93080" y="161742"/>
                  </a:lnTo>
                  <a:lnTo>
                    <a:pt x="93125" y="162153"/>
                  </a:lnTo>
                  <a:lnTo>
                    <a:pt x="93194" y="162565"/>
                  </a:lnTo>
                  <a:lnTo>
                    <a:pt x="93194" y="162565"/>
                  </a:lnTo>
                  <a:lnTo>
                    <a:pt x="93399" y="164163"/>
                  </a:lnTo>
                  <a:lnTo>
                    <a:pt x="93559" y="165694"/>
                  </a:lnTo>
                  <a:lnTo>
                    <a:pt x="93696" y="167179"/>
                  </a:lnTo>
                  <a:lnTo>
                    <a:pt x="93765" y="168595"/>
                  </a:lnTo>
                  <a:lnTo>
                    <a:pt x="93833" y="169942"/>
                  </a:lnTo>
                  <a:lnTo>
                    <a:pt x="93856" y="171199"/>
                  </a:lnTo>
                  <a:lnTo>
                    <a:pt x="93833" y="172364"/>
                  </a:lnTo>
                  <a:lnTo>
                    <a:pt x="93811" y="173460"/>
                  </a:lnTo>
                  <a:lnTo>
                    <a:pt x="93788" y="174442"/>
                  </a:lnTo>
                  <a:lnTo>
                    <a:pt x="93742" y="175310"/>
                  </a:lnTo>
                  <a:lnTo>
                    <a:pt x="93628" y="176704"/>
                  </a:lnTo>
                  <a:lnTo>
                    <a:pt x="93536" y="177572"/>
                  </a:lnTo>
                  <a:lnTo>
                    <a:pt x="93514" y="177869"/>
                  </a:lnTo>
                  <a:lnTo>
                    <a:pt x="93514" y="177869"/>
                  </a:lnTo>
                  <a:lnTo>
                    <a:pt x="93331" y="178143"/>
                  </a:lnTo>
                  <a:lnTo>
                    <a:pt x="92851" y="178874"/>
                  </a:lnTo>
                  <a:lnTo>
                    <a:pt x="92189" y="179970"/>
                  </a:lnTo>
                  <a:lnTo>
                    <a:pt x="91823" y="180610"/>
                  </a:lnTo>
                  <a:lnTo>
                    <a:pt x="91435" y="181318"/>
                  </a:lnTo>
                  <a:lnTo>
                    <a:pt x="91047" y="182049"/>
                  </a:lnTo>
                  <a:lnTo>
                    <a:pt x="90658" y="182802"/>
                  </a:lnTo>
                  <a:lnTo>
                    <a:pt x="90316" y="183579"/>
                  </a:lnTo>
                  <a:lnTo>
                    <a:pt x="89996" y="184333"/>
                  </a:lnTo>
                  <a:lnTo>
                    <a:pt x="89745" y="185087"/>
                  </a:lnTo>
                  <a:lnTo>
                    <a:pt x="89631" y="185452"/>
                  </a:lnTo>
                  <a:lnTo>
                    <a:pt x="89539" y="185817"/>
                  </a:lnTo>
                  <a:lnTo>
                    <a:pt x="89448" y="186160"/>
                  </a:lnTo>
                  <a:lnTo>
                    <a:pt x="89402" y="186503"/>
                  </a:lnTo>
                  <a:lnTo>
                    <a:pt x="89379" y="186822"/>
                  </a:lnTo>
                  <a:lnTo>
                    <a:pt x="89356" y="187119"/>
                  </a:lnTo>
                  <a:lnTo>
                    <a:pt x="89356" y="187119"/>
                  </a:lnTo>
                  <a:lnTo>
                    <a:pt x="89356" y="187439"/>
                  </a:lnTo>
                  <a:lnTo>
                    <a:pt x="89311" y="187736"/>
                  </a:lnTo>
                  <a:lnTo>
                    <a:pt x="89288" y="188056"/>
                  </a:lnTo>
                  <a:lnTo>
                    <a:pt x="89219" y="188376"/>
                  </a:lnTo>
                  <a:lnTo>
                    <a:pt x="89059" y="189015"/>
                  </a:lnTo>
                  <a:lnTo>
                    <a:pt x="88877" y="189678"/>
                  </a:lnTo>
                  <a:lnTo>
                    <a:pt x="88648" y="190340"/>
                  </a:lnTo>
                  <a:lnTo>
                    <a:pt x="88420" y="191003"/>
                  </a:lnTo>
                  <a:lnTo>
                    <a:pt x="87917" y="192259"/>
                  </a:lnTo>
                  <a:lnTo>
                    <a:pt x="87689" y="192876"/>
                  </a:lnTo>
                  <a:lnTo>
                    <a:pt x="87483" y="193424"/>
                  </a:lnTo>
                  <a:lnTo>
                    <a:pt x="87324" y="193949"/>
                  </a:lnTo>
                  <a:lnTo>
                    <a:pt x="87209" y="194429"/>
                  </a:lnTo>
                  <a:lnTo>
                    <a:pt x="87164" y="194657"/>
                  </a:lnTo>
                  <a:lnTo>
                    <a:pt x="87141" y="194863"/>
                  </a:lnTo>
                  <a:lnTo>
                    <a:pt x="87141" y="195046"/>
                  </a:lnTo>
                  <a:lnTo>
                    <a:pt x="87164" y="195228"/>
                  </a:lnTo>
                  <a:lnTo>
                    <a:pt x="87186" y="195388"/>
                  </a:lnTo>
                  <a:lnTo>
                    <a:pt x="87255" y="195525"/>
                  </a:lnTo>
                  <a:lnTo>
                    <a:pt x="87346" y="195639"/>
                  </a:lnTo>
                  <a:lnTo>
                    <a:pt x="87438" y="195731"/>
                  </a:lnTo>
                  <a:lnTo>
                    <a:pt x="87438" y="195731"/>
                  </a:lnTo>
                  <a:lnTo>
                    <a:pt x="87575" y="195822"/>
                  </a:lnTo>
                  <a:lnTo>
                    <a:pt x="87689" y="195868"/>
                  </a:lnTo>
                  <a:lnTo>
                    <a:pt x="87826" y="195891"/>
                  </a:lnTo>
                  <a:lnTo>
                    <a:pt x="87963" y="195913"/>
                  </a:lnTo>
                  <a:lnTo>
                    <a:pt x="88100" y="195891"/>
                  </a:lnTo>
                  <a:lnTo>
                    <a:pt x="88237" y="195868"/>
                  </a:lnTo>
                  <a:lnTo>
                    <a:pt x="88374" y="195799"/>
                  </a:lnTo>
                  <a:lnTo>
                    <a:pt x="88534" y="195754"/>
                  </a:lnTo>
                  <a:lnTo>
                    <a:pt x="88831" y="195571"/>
                  </a:lnTo>
                  <a:lnTo>
                    <a:pt x="89105" y="195342"/>
                  </a:lnTo>
                  <a:lnTo>
                    <a:pt x="89402" y="195091"/>
                  </a:lnTo>
                  <a:lnTo>
                    <a:pt x="89676" y="194817"/>
                  </a:lnTo>
                  <a:lnTo>
                    <a:pt x="89927" y="194543"/>
                  </a:lnTo>
                  <a:lnTo>
                    <a:pt x="90179" y="194246"/>
                  </a:lnTo>
                  <a:lnTo>
                    <a:pt x="90590" y="193721"/>
                  </a:lnTo>
                  <a:lnTo>
                    <a:pt x="90864" y="193332"/>
                  </a:lnTo>
                  <a:lnTo>
                    <a:pt x="90955" y="193195"/>
                  </a:lnTo>
                  <a:lnTo>
                    <a:pt x="90955" y="193195"/>
                  </a:lnTo>
                  <a:lnTo>
                    <a:pt x="90841" y="195480"/>
                  </a:lnTo>
                  <a:lnTo>
                    <a:pt x="90727" y="197604"/>
                  </a:lnTo>
                  <a:lnTo>
                    <a:pt x="90636" y="198677"/>
                  </a:lnTo>
                  <a:lnTo>
                    <a:pt x="90544" y="199728"/>
                  </a:lnTo>
                  <a:lnTo>
                    <a:pt x="90544" y="199728"/>
                  </a:lnTo>
                  <a:lnTo>
                    <a:pt x="90476" y="200253"/>
                  </a:lnTo>
                  <a:lnTo>
                    <a:pt x="90384" y="200870"/>
                  </a:lnTo>
                  <a:lnTo>
                    <a:pt x="90224" y="201555"/>
                  </a:lnTo>
                  <a:lnTo>
                    <a:pt x="90065" y="202309"/>
                  </a:lnTo>
                  <a:lnTo>
                    <a:pt x="89699" y="203862"/>
                  </a:lnTo>
                  <a:lnTo>
                    <a:pt x="89334" y="205438"/>
                  </a:lnTo>
                  <a:lnTo>
                    <a:pt x="89174" y="206192"/>
                  </a:lnTo>
                  <a:lnTo>
                    <a:pt x="89037" y="206900"/>
                  </a:lnTo>
                  <a:lnTo>
                    <a:pt x="88945" y="207586"/>
                  </a:lnTo>
                  <a:lnTo>
                    <a:pt x="88900" y="208157"/>
                  </a:lnTo>
                  <a:lnTo>
                    <a:pt x="88900" y="208431"/>
                  </a:lnTo>
                  <a:lnTo>
                    <a:pt x="88922" y="208682"/>
                  </a:lnTo>
                  <a:lnTo>
                    <a:pt x="88945" y="208888"/>
                  </a:lnTo>
                  <a:lnTo>
                    <a:pt x="88991" y="209070"/>
                  </a:lnTo>
                  <a:lnTo>
                    <a:pt x="89059" y="209230"/>
                  </a:lnTo>
                  <a:lnTo>
                    <a:pt x="89128" y="209367"/>
                  </a:lnTo>
                  <a:lnTo>
                    <a:pt x="89242" y="209459"/>
                  </a:lnTo>
                  <a:lnTo>
                    <a:pt x="89356" y="209527"/>
                  </a:lnTo>
                  <a:lnTo>
                    <a:pt x="89356" y="209527"/>
                  </a:lnTo>
                  <a:lnTo>
                    <a:pt x="89425" y="209550"/>
                  </a:lnTo>
                  <a:lnTo>
                    <a:pt x="89493" y="209550"/>
                  </a:lnTo>
                  <a:lnTo>
                    <a:pt x="89676" y="209527"/>
                  </a:lnTo>
                  <a:lnTo>
                    <a:pt x="89859" y="209436"/>
                  </a:lnTo>
                  <a:lnTo>
                    <a:pt x="90087" y="209322"/>
                  </a:lnTo>
                  <a:lnTo>
                    <a:pt x="90316" y="209139"/>
                  </a:lnTo>
                  <a:lnTo>
                    <a:pt x="90567" y="208933"/>
                  </a:lnTo>
                  <a:lnTo>
                    <a:pt x="90841" y="208682"/>
                  </a:lnTo>
                  <a:lnTo>
                    <a:pt x="91115" y="208408"/>
                  </a:lnTo>
                  <a:lnTo>
                    <a:pt x="91732" y="207723"/>
                  </a:lnTo>
                  <a:lnTo>
                    <a:pt x="92372" y="206946"/>
                  </a:lnTo>
                  <a:lnTo>
                    <a:pt x="93057" y="206078"/>
                  </a:lnTo>
                  <a:lnTo>
                    <a:pt x="93742" y="205142"/>
                  </a:lnTo>
                  <a:lnTo>
                    <a:pt x="94450" y="204137"/>
                  </a:lnTo>
                  <a:lnTo>
                    <a:pt x="95158" y="203109"/>
                  </a:lnTo>
                  <a:lnTo>
                    <a:pt x="95866" y="202058"/>
                  </a:lnTo>
                  <a:lnTo>
                    <a:pt x="96529" y="201030"/>
                  </a:lnTo>
                  <a:lnTo>
                    <a:pt x="97145" y="200002"/>
                  </a:lnTo>
                  <a:lnTo>
                    <a:pt x="97716" y="199043"/>
                  </a:lnTo>
                  <a:lnTo>
                    <a:pt x="98242" y="198152"/>
                  </a:lnTo>
                  <a:lnTo>
                    <a:pt x="98676" y="197330"/>
                  </a:lnTo>
                  <a:lnTo>
                    <a:pt x="98676" y="197330"/>
                  </a:lnTo>
                  <a:lnTo>
                    <a:pt x="98881" y="196941"/>
                  </a:lnTo>
                  <a:lnTo>
                    <a:pt x="99064" y="196553"/>
                  </a:lnTo>
                  <a:lnTo>
                    <a:pt x="99224" y="196142"/>
                  </a:lnTo>
                  <a:lnTo>
                    <a:pt x="99384" y="195708"/>
                  </a:lnTo>
                  <a:lnTo>
                    <a:pt x="99521" y="195274"/>
                  </a:lnTo>
                  <a:lnTo>
                    <a:pt x="99658" y="194817"/>
                  </a:lnTo>
                  <a:lnTo>
                    <a:pt x="99772" y="194360"/>
                  </a:lnTo>
                  <a:lnTo>
                    <a:pt x="99886" y="193881"/>
                  </a:lnTo>
                  <a:lnTo>
                    <a:pt x="100069" y="192898"/>
                  </a:lnTo>
                  <a:lnTo>
                    <a:pt x="100206" y="191871"/>
                  </a:lnTo>
                  <a:lnTo>
                    <a:pt x="100298" y="190797"/>
                  </a:lnTo>
                  <a:lnTo>
                    <a:pt x="100366" y="189678"/>
                  </a:lnTo>
                  <a:lnTo>
                    <a:pt x="100389" y="188513"/>
                  </a:lnTo>
                  <a:lnTo>
                    <a:pt x="100389" y="187302"/>
                  </a:lnTo>
                  <a:lnTo>
                    <a:pt x="100366" y="186046"/>
                  </a:lnTo>
                  <a:lnTo>
                    <a:pt x="100298" y="184744"/>
                  </a:lnTo>
                  <a:lnTo>
                    <a:pt x="100229" y="183419"/>
                  </a:lnTo>
                  <a:lnTo>
                    <a:pt x="100115" y="182026"/>
                  </a:lnTo>
                  <a:lnTo>
                    <a:pt x="99886" y="179148"/>
                  </a:lnTo>
                  <a:lnTo>
                    <a:pt x="99886" y="179148"/>
                  </a:lnTo>
                  <a:lnTo>
                    <a:pt x="100252" y="177594"/>
                  </a:lnTo>
                  <a:lnTo>
                    <a:pt x="100686" y="175927"/>
                  </a:lnTo>
                  <a:lnTo>
                    <a:pt x="101234" y="173894"/>
                  </a:lnTo>
                  <a:lnTo>
                    <a:pt x="101531" y="172798"/>
                  </a:lnTo>
                  <a:lnTo>
                    <a:pt x="101874" y="171678"/>
                  </a:lnTo>
                  <a:lnTo>
                    <a:pt x="102239" y="170559"/>
                  </a:lnTo>
                  <a:lnTo>
                    <a:pt x="102605" y="169463"/>
                  </a:lnTo>
                  <a:lnTo>
                    <a:pt x="102993" y="168412"/>
                  </a:lnTo>
                  <a:lnTo>
                    <a:pt x="103381" y="167430"/>
                  </a:lnTo>
                  <a:lnTo>
                    <a:pt x="103792" y="166539"/>
                  </a:lnTo>
                  <a:lnTo>
                    <a:pt x="103975" y="166128"/>
                  </a:lnTo>
                  <a:lnTo>
                    <a:pt x="104181" y="165762"/>
                  </a:lnTo>
                  <a:lnTo>
                    <a:pt x="104181" y="165762"/>
                  </a:lnTo>
                  <a:lnTo>
                    <a:pt x="104386" y="165374"/>
                  </a:lnTo>
                  <a:lnTo>
                    <a:pt x="104615" y="164940"/>
                  </a:lnTo>
                  <a:lnTo>
                    <a:pt x="105071" y="163935"/>
                  </a:lnTo>
                  <a:lnTo>
                    <a:pt x="105551" y="162770"/>
                  </a:lnTo>
                  <a:lnTo>
                    <a:pt x="106031" y="161468"/>
                  </a:lnTo>
                  <a:lnTo>
                    <a:pt x="106533" y="160029"/>
                  </a:lnTo>
                  <a:lnTo>
                    <a:pt x="107059" y="158499"/>
                  </a:lnTo>
                  <a:lnTo>
                    <a:pt x="107561" y="156900"/>
                  </a:lnTo>
                  <a:lnTo>
                    <a:pt x="108041" y="155232"/>
                  </a:lnTo>
                  <a:lnTo>
                    <a:pt x="108521" y="153542"/>
                  </a:lnTo>
                  <a:lnTo>
                    <a:pt x="108955" y="151829"/>
                  </a:lnTo>
                  <a:lnTo>
                    <a:pt x="109366" y="150139"/>
                  </a:lnTo>
                  <a:lnTo>
                    <a:pt x="109731" y="148471"/>
                  </a:lnTo>
                  <a:lnTo>
                    <a:pt x="110051" y="146849"/>
                  </a:lnTo>
                  <a:lnTo>
                    <a:pt x="110325" y="145319"/>
                  </a:lnTo>
                  <a:lnTo>
                    <a:pt x="110508" y="143880"/>
                  </a:lnTo>
                  <a:lnTo>
                    <a:pt x="110599" y="143195"/>
                  </a:lnTo>
                  <a:lnTo>
                    <a:pt x="110645" y="142555"/>
                  </a:lnTo>
                  <a:lnTo>
                    <a:pt x="110645" y="142555"/>
                  </a:lnTo>
                  <a:lnTo>
                    <a:pt x="110713" y="141322"/>
                  </a:lnTo>
                  <a:lnTo>
                    <a:pt x="110759" y="140111"/>
                  </a:lnTo>
                  <a:lnTo>
                    <a:pt x="110759" y="138969"/>
                  </a:lnTo>
                  <a:lnTo>
                    <a:pt x="110759" y="137827"/>
                  </a:lnTo>
                  <a:lnTo>
                    <a:pt x="110713" y="136731"/>
                  </a:lnTo>
                  <a:lnTo>
                    <a:pt x="110645" y="135657"/>
                  </a:lnTo>
                  <a:lnTo>
                    <a:pt x="110553" y="134606"/>
                  </a:lnTo>
                  <a:lnTo>
                    <a:pt x="110439" y="133578"/>
                  </a:lnTo>
                  <a:lnTo>
                    <a:pt x="110302" y="132596"/>
                  </a:lnTo>
                  <a:lnTo>
                    <a:pt x="110142" y="131614"/>
                  </a:lnTo>
                  <a:lnTo>
                    <a:pt x="109982" y="130655"/>
                  </a:lnTo>
                  <a:lnTo>
                    <a:pt x="109800" y="129718"/>
                  </a:lnTo>
                  <a:lnTo>
                    <a:pt x="109617" y="128782"/>
                  </a:lnTo>
                  <a:lnTo>
                    <a:pt x="109411" y="127868"/>
                  </a:lnTo>
                  <a:lnTo>
                    <a:pt x="108977" y="1260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" name="Google Shape;2903;p67">
              <a:extLst>
                <a:ext uri="{FF2B5EF4-FFF2-40B4-BE49-F238E27FC236}">
                  <a16:creationId xmlns:a16="http://schemas.microsoft.com/office/drawing/2014/main" id="{46E14ED6-EDEB-CC9A-6823-D5A5C7DF6BF0}"/>
                </a:ext>
              </a:extLst>
            </p:cNvPr>
            <p:cNvSpPr/>
            <p:nvPr/>
          </p:nvSpPr>
          <p:spPr>
            <a:xfrm>
              <a:off x="4251963" y="3522021"/>
              <a:ext cx="610649" cy="467337"/>
            </a:xfrm>
            <a:custGeom>
              <a:avLst/>
              <a:gdLst/>
              <a:ahLst/>
              <a:cxnLst/>
              <a:rect l="l" t="t" r="r" b="b"/>
              <a:pathLst>
                <a:path w="36981" h="28301" extrusionOk="0">
                  <a:moveTo>
                    <a:pt x="26382" y="9206"/>
                  </a:moveTo>
                  <a:lnTo>
                    <a:pt x="26497" y="9343"/>
                  </a:lnTo>
                  <a:lnTo>
                    <a:pt x="26634" y="9480"/>
                  </a:lnTo>
                  <a:lnTo>
                    <a:pt x="26794" y="9594"/>
                  </a:lnTo>
                  <a:lnTo>
                    <a:pt x="26954" y="9685"/>
                  </a:lnTo>
                  <a:lnTo>
                    <a:pt x="27113" y="9754"/>
                  </a:lnTo>
                  <a:lnTo>
                    <a:pt x="27319" y="9822"/>
                  </a:lnTo>
                  <a:lnTo>
                    <a:pt x="27525" y="9845"/>
                  </a:lnTo>
                  <a:lnTo>
                    <a:pt x="27753" y="9868"/>
                  </a:lnTo>
                  <a:lnTo>
                    <a:pt x="27959" y="9845"/>
                  </a:lnTo>
                  <a:lnTo>
                    <a:pt x="28141" y="9822"/>
                  </a:lnTo>
                  <a:lnTo>
                    <a:pt x="28301" y="9777"/>
                  </a:lnTo>
                  <a:lnTo>
                    <a:pt x="28461" y="9731"/>
                  </a:lnTo>
                  <a:lnTo>
                    <a:pt x="28621" y="9662"/>
                  </a:lnTo>
                  <a:lnTo>
                    <a:pt x="28758" y="9571"/>
                  </a:lnTo>
                  <a:lnTo>
                    <a:pt x="28872" y="9480"/>
                  </a:lnTo>
                  <a:lnTo>
                    <a:pt x="28986" y="9366"/>
                  </a:lnTo>
                  <a:lnTo>
                    <a:pt x="29261" y="9480"/>
                  </a:lnTo>
                  <a:lnTo>
                    <a:pt x="29557" y="9548"/>
                  </a:lnTo>
                  <a:lnTo>
                    <a:pt x="29557" y="9708"/>
                  </a:lnTo>
                  <a:lnTo>
                    <a:pt x="29557" y="10005"/>
                  </a:lnTo>
                  <a:lnTo>
                    <a:pt x="29580" y="10256"/>
                  </a:lnTo>
                  <a:lnTo>
                    <a:pt x="29626" y="10485"/>
                  </a:lnTo>
                  <a:lnTo>
                    <a:pt x="29694" y="10690"/>
                  </a:lnTo>
                  <a:lnTo>
                    <a:pt x="29786" y="10896"/>
                  </a:lnTo>
                  <a:lnTo>
                    <a:pt x="29923" y="11102"/>
                  </a:lnTo>
                  <a:lnTo>
                    <a:pt x="30083" y="11261"/>
                  </a:lnTo>
                  <a:lnTo>
                    <a:pt x="30243" y="11421"/>
                  </a:lnTo>
                  <a:lnTo>
                    <a:pt x="30425" y="11558"/>
                  </a:lnTo>
                  <a:lnTo>
                    <a:pt x="30334" y="11741"/>
                  </a:lnTo>
                  <a:lnTo>
                    <a:pt x="30266" y="11947"/>
                  </a:lnTo>
                  <a:lnTo>
                    <a:pt x="30243" y="12152"/>
                  </a:lnTo>
                  <a:lnTo>
                    <a:pt x="30243" y="12358"/>
                  </a:lnTo>
                  <a:lnTo>
                    <a:pt x="30151" y="12358"/>
                  </a:lnTo>
                  <a:lnTo>
                    <a:pt x="29877" y="12381"/>
                  </a:lnTo>
                  <a:lnTo>
                    <a:pt x="29626" y="12426"/>
                  </a:lnTo>
                  <a:lnTo>
                    <a:pt x="29398" y="12495"/>
                  </a:lnTo>
                  <a:lnTo>
                    <a:pt x="29169" y="12586"/>
                  </a:lnTo>
                  <a:lnTo>
                    <a:pt x="28986" y="12700"/>
                  </a:lnTo>
                  <a:lnTo>
                    <a:pt x="28804" y="12837"/>
                  </a:lnTo>
                  <a:lnTo>
                    <a:pt x="28644" y="12997"/>
                  </a:lnTo>
                  <a:lnTo>
                    <a:pt x="28507" y="13180"/>
                  </a:lnTo>
                  <a:lnTo>
                    <a:pt x="28347" y="12975"/>
                  </a:lnTo>
                  <a:lnTo>
                    <a:pt x="28187" y="12837"/>
                  </a:lnTo>
                  <a:lnTo>
                    <a:pt x="28027" y="12700"/>
                  </a:lnTo>
                  <a:lnTo>
                    <a:pt x="27844" y="12609"/>
                  </a:lnTo>
                  <a:lnTo>
                    <a:pt x="27662" y="12518"/>
                  </a:lnTo>
                  <a:lnTo>
                    <a:pt x="27479" y="12449"/>
                  </a:lnTo>
                  <a:lnTo>
                    <a:pt x="27273" y="12403"/>
                  </a:lnTo>
                  <a:lnTo>
                    <a:pt x="27068" y="12358"/>
                  </a:lnTo>
                  <a:lnTo>
                    <a:pt x="26657" y="12358"/>
                  </a:lnTo>
                  <a:lnTo>
                    <a:pt x="26451" y="12403"/>
                  </a:lnTo>
                  <a:lnTo>
                    <a:pt x="26245" y="12449"/>
                  </a:lnTo>
                  <a:lnTo>
                    <a:pt x="26063" y="12518"/>
                  </a:lnTo>
                  <a:lnTo>
                    <a:pt x="25880" y="12609"/>
                  </a:lnTo>
                  <a:lnTo>
                    <a:pt x="25697" y="12700"/>
                  </a:lnTo>
                  <a:lnTo>
                    <a:pt x="25537" y="12837"/>
                  </a:lnTo>
                  <a:lnTo>
                    <a:pt x="25377" y="12975"/>
                  </a:lnTo>
                  <a:lnTo>
                    <a:pt x="25240" y="13134"/>
                  </a:lnTo>
                  <a:lnTo>
                    <a:pt x="25195" y="13157"/>
                  </a:lnTo>
                  <a:lnTo>
                    <a:pt x="25080" y="12997"/>
                  </a:lnTo>
                  <a:lnTo>
                    <a:pt x="24943" y="12860"/>
                  </a:lnTo>
                  <a:lnTo>
                    <a:pt x="24761" y="12723"/>
                  </a:lnTo>
                  <a:lnTo>
                    <a:pt x="24601" y="12609"/>
                  </a:lnTo>
                  <a:lnTo>
                    <a:pt x="24395" y="12518"/>
                  </a:lnTo>
                  <a:lnTo>
                    <a:pt x="24167" y="12449"/>
                  </a:lnTo>
                  <a:lnTo>
                    <a:pt x="23938" y="12381"/>
                  </a:lnTo>
                  <a:lnTo>
                    <a:pt x="23687" y="12358"/>
                  </a:lnTo>
                  <a:lnTo>
                    <a:pt x="23710" y="12175"/>
                  </a:lnTo>
                  <a:lnTo>
                    <a:pt x="23710" y="11947"/>
                  </a:lnTo>
                  <a:lnTo>
                    <a:pt x="23687" y="11673"/>
                  </a:lnTo>
                  <a:lnTo>
                    <a:pt x="23641" y="11421"/>
                  </a:lnTo>
                  <a:lnTo>
                    <a:pt x="23527" y="11170"/>
                  </a:lnTo>
                  <a:lnTo>
                    <a:pt x="23390" y="10942"/>
                  </a:lnTo>
                  <a:lnTo>
                    <a:pt x="23207" y="10713"/>
                  </a:lnTo>
                  <a:lnTo>
                    <a:pt x="23025" y="10553"/>
                  </a:lnTo>
                  <a:lnTo>
                    <a:pt x="22796" y="10393"/>
                  </a:lnTo>
                  <a:lnTo>
                    <a:pt x="22545" y="10279"/>
                  </a:lnTo>
                  <a:lnTo>
                    <a:pt x="22773" y="10119"/>
                  </a:lnTo>
                  <a:lnTo>
                    <a:pt x="22956" y="9937"/>
                  </a:lnTo>
                  <a:lnTo>
                    <a:pt x="23070" y="10096"/>
                  </a:lnTo>
                  <a:lnTo>
                    <a:pt x="23207" y="10234"/>
                  </a:lnTo>
                  <a:lnTo>
                    <a:pt x="23322" y="10348"/>
                  </a:lnTo>
                  <a:lnTo>
                    <a:pt x="23482" y="10462"/>
                  </a:lnTo>
                  <a:lnTo>
                    <a:pt x="23619" y="10553"/>
                  </a:lnTo>
                  <a:lnTo>
                    <a:pt x="23779" y="10622"/>
                  </a:lnTo>
                  <a:lnTo>
                    <a:pt x="23961" y="10690"/>
                  </a:lnTo>
                  <a:lnTo>
                    <a:pt x="24121" y="10713"/>
                  </a:lnTo>
                  <a:lnTo>
                    <a:pt x="24304" y="10736"/>
                  </a:lnTo>
                  <a:lnTo>
                    <a:pt x="24464" y="10759"/>
                  </a:lnTo>
                  <a:lnTo>
                    <a:pt x="24647" y="10736"/>
                  </a:lnTo>
                  <a:lnTo>
                    <a:pt x="24806" y="10713"/>
                  </a:lnTo>
                  <a:lnTo>
                    <a:pt x="24989" y="10690"/>
                  </a:lnTo>
                  <a:lnTo>
                    <a:pt x="25149" y="10622"/>
                  </a:lnTo>
                  <a:lnTo>
                    <a:pt x="25309" y="10553"/>
                  </a:lnTo>
                  <a:lnTo>
                    <a:pt x="25469" y="10462"/>
                  </a:lnTo>
                  <a:lnTo>
                    <a:pt x="25606" y="10348"/>
                  </a:lnTo>
                  <a:lnTo>
                    <a:pt x="25743" y="10234"/>
                  </a:lnTo>
                  <a:lnTo>
                    <a:pt x="25948" y="10005"/>
                  </a:lnTo>
                  <a:lnTo>
                    <a:pt x="26108" y="9754"/>
                  </a:lnTo>
                  <a:lnTo>
                    <a:pt x="26268" y="9503"/>
                  </a:lnTo>
                  <a:lnTo>
                    <a:pt x="26382" y="9206"/>
                  </a:lnTo>
                  <a:close/>
                  <a:moveTo>
                    <a:pt x="14436" y="8886"/>
                  </a:moveTo>
                  <a:lnTo>
                    <a:pt x="14573" y="8977"/>
                  </a:lnTo>
                  <a:lnTo>
                    <a:pt x="14710" y="9091"/>
                  </a:lnTo>
                  <a:lnTo>
                    <a:pt x="14870" y="9160"/>
                  </a:lnTo>
                  <a:lnTo>
                    <a:pt x="15030" y="9228"/>
                  </a:lnTo>
                  <a:lnTo>
                    <a:pt x="15213" y="9297"/>
                  </a:lnTo>
                  <a:lnTo>
                    <a:pt x="15396" y="9320"/>
                  </a:lnTo>
                  <a:lnTo>
                    <a:pt x="15578" y="9366"/>
                  </a:lnTo>
                  <a:lnTo>
                    <a:pt x="15990" y="9366"/>
                  </a:lnTo>
                  <a:lnTo>
                    <a:pt x="16149" y="9343"/>
                  </a:lnTo>
                  <a:lnTo>
                    <a:pt x="16332" y="9297"/>
                  </a:lnTo>
                  <a:lnTo>
                    <a:pt x="16492" y="9251"/>
                  </a:lnTo>
                  <a:lnTo>
                    <a:pt x="16629" y="9206"/>
                  </a:lnTo>
                  <a:lnTo>
                    <a:pt x="16789" y="9137"/>
                  </a:lnTo>
                  <a:lnTo>
                    <a:pt x="17040" y="8977"/>
                  </a:lnTo>
                  <a:lnTo>
                    <a:pt x="17200" y="9206"/>
                  </a:lnTo>
                  <a:lnTo>
                    <a:pt x="17383" y="9434"/>
                  </a:lnTo>
                  <a:lnTo>
                    <a:pt x="17611" y="9617"/>
                  </a:lnTo>
                  <a:lnTo>
                    <a:pt x="17885" y="9777"/>
                  </a:lnTo>
                  <a:lnTo>
                    <a:pt x="17817" y="10074"/>
                  </a:lnTo>
                  <a:lnTo>
                    <a:pt x="17817" y="10393"/>
                  </a:lnTo>
                  <a:lnTo>
                    <a:pt x="17840" y="10690"/>
                  </a:lnTo>
                  <a:lnTo>
                    <a:pt x="17908" y="10987"/>
                  </a:lnTo>
                  <a:lnTo>
                    <a:pt x="18022" y="11261"/>
                  </a:lnTo>
                  <a:lnTo>
                    <a:pt x="18182" y="11535"/>
                  </a:lnTo>
                  <a:lnTo>
                    <a:pt x="18297" y="11650"/>
                  </a:lnTo>
                  <a:lnTo>
                    <a:pt x="18388" y="11741"/>
                  </a:lnTo>
                  <a:lnTo>
                    <a:pt x="18502" y="11832"/>
                  </a:lnTo>
                  <a:lnTo>
                    <a:pt x="18639" y="11924"/>
                  </a:lnTo>
                  <a:lnTo>
                    <a:pt x="18708" y="12084"/>
                  </a:lnTo>
                  <a:lnTo>
                    <a:pt x="18822" y="12244"/>
                  </a:lnTo>
                  <a:lnTo>
                    <a:pt x="18936" y="12403"/>
                  </a:lnTo>
                  <a:lnTo>
                    <a:pt x="19073" y="12541"/>
                  </a:lnTo>
                  <a:lnTo>
                    <a:pt x="19233" y="12655"/>
                  </a:lnTo>
                  <a:lnTo>
                    <a:pt x="19393" y="12746"/>
                  </a:lnTo>
                  <a:lnTo>
                    <a:pt x="19576" y="12837"/>
                  </a:lnTo>
                  <a:lnTo>
                    <a:pt x="19758" y="12906"/>
                  </a:lnTo>
                  <a:lnTo>
                    <a:pt x="19484" y="13043"/>
                  </a:lnTo>
                  <a:lnTo>
                    <a:pt x="19256" y="13226"/>
                  </a:lnTo>
                  <a:lnTo>
                    <a:pt x="19050" y="13431"/>
                  </a:lnTo>
                  <a:lnTo>
                    <a:pt x="18868" y="13683"/>
                  </a:lnTo>
                  <a:lnTo>
                    <a:pt x="18776" y="13409"/>
                  </a:lnTo>
                  <a:lnTo>
                    <a:pt x="18616" y="13157"/>
                  </a:lnTo>
                  <a:lnTo>
                    <a:pt x="18434" y="12929"/>
                  </a:lnTo>
                  <a:lnTo>
                    <a:pt x="18205" y="12746"/>
                  </a:lnTo>
                  <a:lnTo>
                    <a:pt x="17954" y="12586"/>
                  </a:lnTo>
                  <a:lnTo>
                    <a:pt x="17680" y="12449"/>
                  </a:lnTo>
                  <a:lnTo>
                    <a:pt x="17337" y="12381"/>
                  </a:lnTo>
                  <a:lnTo>
                    <a:pt x="17177" y="12358"/>
                  </a:lnTo>
                  <a:lnTo>
                    <a:pt x="16995" y="12358"/>
                  </a:lnTo>
                  <a:lnTo>
                    <a:pt x="16652" y="12381"/>
                  </a:lnTo>
                  <a:lnTo>
                    <a:pt x="16332" y="12449"/>
                  </a:lnTo>
                  <a:lnTo>
                    <a:pt x="16058" y="12563"/>
                  </a:lnTo>
                  <a:lnTo>
                    <a:pt x="15830" y="12700"/>
                  </a:lnTo>
                  <a:lnTo>
                    <a:pt x="15693" y="12472"/>
                  </a:lnTo>
                  <a:lnTo>
                    <a:pt x="15533" y="12244"/>
                  </a:lnTo>
                  <a:lnTo>
                    <a:pt x="15350" y="12061"/>
                  </a:lnTo>
                  <a:lnTo>
                    <a:pt x="15144" y="11878"/>
                  </a:lnTo>
                  <a:lnTo>
                    <a:pt x="14893" y="11741"/>
                  </a:lnTo>
                  <a:lnTo>
                    <a:pt x="14642" y="11650"/>
                  </a:lnTo>
                  <a:lnTo>
                    <a:pt x="14322" y="11581"/>
                  </a:lnTo>
                  <a:lnTo>
                    <a:pt x="14002" y="11558"/>
                  </a:lnTo>
                  <a:lnTo>
                    <a:pt x="13751" y="11581"/>
                  </a:lnTo>
                  <a:lnTo>
                    <a:pt x="13523" y="11604"/>
                  </a:lnTo>
                  <a:lnTo>
                    <a:pt x="13317" y="11673"/>
                  </a:lnTo>
                  <a:lnTo>
                    <a:pt x="13111" y="11741"/>
                  </a:lnTo>
                  <a:lnTo>
                    <a:pt x="12929" y="11832"/>
                  </a:lnTo>
                  <a:lnTo>
                    <a:pt x="12769" y="11947"/>
                  </a:lnTo>
                  <a:lnTo>
                    <a:pt x="12632" y="12061"/>
                  </a:lnTo>
                  <a:lnTo>
                    <a:pt x="12495" y="12221"/>
                  </a:lnTo>
                  <a:lnTo>
                    <a:pt x="12358" y="11992"/>
                  </a:lnTo>
                  <a:lnTo>
                    <a:pt x="12198" y="11787"/>
                  </a:lnTo>
                  <a:lnTo>
                    <a:pt x="12015" y="11604"/>
                  </a:lnTo>
                  <a:lnTo>
                    <a:pt x="11810" y="11467"/>
                  </a:lnTo>
                  <a:lnTo>
                    <a:pt x="11581" y="11330"/>
                  </a:lnTo>
                  <a:lnTo>
                    <a:pt x="11307" y="11239"/>
                  </a:lnTo>
                  <a:lnTo>
                    <a:pt x="11033" y="11170"/>
                  </a:lnTo>
                  <a:lnTo>
                    <a:pt x="10393" y="11170"/>
                  </a:lnTo>
                  <a:lnTo>
                    <a:pt x="10119" y="11239"/>
                  </a:lnTo>
                  <a:lnTo>
                    <a:pt x="10074" y="10919"/>
                  </a:lnTo>
                  <a:lnTo>
                    <a:pt x="10005" y="10622"/>
                  </a:lnTo>
                  <a:lnTo>
                    <a:pt x="10165" y="10553"/>
                  </a:lnTo>
                  <a:lnTo>
                    <a:pt x="10325" y="10462"/>
                  </a:lnTo>
                  <a:lnTo>
                    <a:pt x="10462" y="10348"/>
                  </a:lnTo>
                  <a:lnTo>
                    <a:pt x="10599" y="10256"/>
                  </a:lnTo>
                  <a:lnTo>
                    <a:pt x="10713" y="10119"/>
                  </a:lnTo>
                  <a:lnTo>
                    <a:pt x="10804" y="10005"/>
                  </a:lnTo>
                  <a:lnTo>
                    <a:pt x="10896" y="9868"/>
                  </a:lnTo>
                  <a:lnTo>
                    <a:pt x="10987" y="9708"/>
                  </a:lnTo>
                  <a:lnTo>
                    <a:pt x="11124" y="9845"/>
                  </a:lnTo>
                  <a:lnTo>
                    <a:pt x="11261" y="9982"/>
                  </a:lnTo>
                  <a:lnTo>
                    <a:pt x="11444" y="10096"/>
                  </a:lnTo>
                  <a:lnTo>
                    <a:pt x="11627" y="10188"/>
                  </a:lnTo>
                  <a:lnTo>
                    <a:pt x="11810" y="10256"/>
                  </a:lnTo>
                  <a:lnTo>
                    <a:pt x="12038" y="10325"/>
                  </a:lnTo>
                  <a:lnTo>
                    <a:pt x="12266" y="10348"/>
                  </a:lnTo>
                  <a:lnTo>
                    <a:pt x="12495" y="10371"/>
                  </a:lnTo>
                  <a:lnTo>
                    <a:pt x="12700" y="10348"/>
                  </a:lnTo>
                  <a:lnTo>
                    <a:pt x="12883" y="10325"/>
                  </a:lnTo>
                  <a:lnTo>
                    <a:pt x="13066" y="10302"/>
                  </a:lnTo>
                  <a:lnTo>
                    <a:pt x="13226" y="10234"/>
                  </a:lnTo>
                  <a:lnTo>
                    <a:pt x="13386" y="10188"/>
                  </a:lnTo>
                  <a:lnTo>
                    <a:pt x="13545" y="10096"/>
                  </a:lnTo>
                  <a:lnTo>
                    <a:pt x="13683" y="10028"/>
                  </a:lnTo>
                  <a:lnTo>
                    <a:pt x="13797" y="9914"/>
                  </a:lnTo>
                  <a:lnTo>
                    <a:pt x="14025" y="9708"/>
                  </a:lnTo>
                  <a:lnTo>
                    <a:pt x="14208" y="9457"/>
                  </a:lnTo>
                  <a:lnTo>
                    <a:pt x="14345" y="9183"/>
                  </a:lnTo>
                  <a:lnTo>
                    <a:pt x="14436" y="8886"/>
                  </a:lnTo>
                  <a:close/>
                  <a:moveTo>
                    <a:pt x="32938" y="0"/>
                  </a:moveTo>
                  <a:lnTo>
                    <a:pt x="32732" y="23"/>
                  </a:lnTo>
                  <a:lnTo>
                    <a:pt x="32550" y="69"/>
                  </a:lnTo>
                  <a:lnTo>
                    <a:pt x="32367" y="137"/>
                  </a:lnTo>
                  <a:lnTo>
                    <a:pt x="32184" y="206"/>
                  </a:lnTo>
                  <a:lnTo>
                    <a:pt x="32047" y="297"/>
                  </a:lnTo>
                  <a:lnTo>
                    <a:pt x="31910" y="389"/>
                  </a:lnTo>
                  <a:lnTo>
                    <a:pt x="31773" y="503"/>
                  </a:lnTo>
                  <a:lnTo>
                    <a:pt x="31659" y="617"/>
                  </a:lnTo>
                  <a:lnTo>
                    <a:pt x="31545" y="754"/>
                  </a:lnTo>
                  <a:lnTo>
                    <a:pt x="31453" y="891"/>
                  </a:lnTo>
                  <a:lnTo>
                    <a:pt x="31362" y="1028"/>
                  </a:lnTo>
                  <a:lnTo>
                    <a:pt x="31248" y="1348"/>
                  </a:lnTo>
                  <a:lnTo>
                    <a:pt x="31156" y="1668"/>
                  </a:lnTo>
                  <a:lnTo>
                    <a:pt x="31134" y="2010"/>
                  </a:lnTo>
                  <a:lnTo>
                    <a:pt x="31134" y="2353"/>
                  </a:lnTo>
                  <a:lnTo>
                    <a:pt x="31202" y="2696"/>
                  </a:lnTo>
                  <a:lnTo>
                    <a:pt x="31316" y="3016"/>
                  </a:lnTo>
                  <a:lnTo>
                    <a:pt x="31385" y="3153"/>
                  </a:lnTo>
                  <a:lnTo>
                    <a:pt x="31476" y="3312"/>
                  </a:lnTo>
                  <a:lnTo>
                    <a:pt x="31568" y="3450"/>
                  </a:lnTo>
                  <a:lnTo>
                    <a:pt x="31682" y="3564"/>
                  </a:lnTo>
                  <a:lnTo>
                    <a:pt x="31796" y="3701"/>
                  </a:lnTo>
                  <a:lnTo>
                    <a:pt x="31933" y="3792"/>
                  </a:lnTo>
                  <a:lnTo>
                    <a:pt x="32070" y="3906"/>
                  </a:lnTo>
                  <a:lnTo>
                    <a:pt x="32230" y="3975"/>
                  </a:lnTo>
                  <a:lnTo>
                    <a:pt x="32002" y="4112"/>
                  </a:lnTo>
                  <a:lnTo>
                    <a:pt x="31796" y="4272"/>
                  </a:lnTo>
                  <a:lnTo>
                    <a:pt x="31613" y="4455"/>
                  </a:lnTo>
                  <a:lnTo>
                    <a:pt x="31476" y="4637"/>
                  </a:lnTo>
                  <a:lnTo>
                    <a:pt x="31362" y="4866"/>
                  </a:lnTo>
                  <a:lnTo>
                    <a:pt x="31248" y="5094"/>
                  </a:lnTo>
                  <a:lnTo>
                    <a:pt x="31179" y="5345"/>
                  </a:lnTo>
                  <a:lnTo>
                    <a:pt x="31134" y="5574"/>
                  </a:lnTo>
                  <a:lnTo>
                    <a:pt x="30974" y="5505"/>
                  </a:lnTo>
                  <a:lnTo>
                    <a:pt x="30791" y="5460"/>
                  </a:lnTo>
                  <a:lnTo>
                    <a:pt x="30608" y="5414"/>
                  </a:lnTo>
                  <a:lnTo>
                    <a:pt x="30425" y="5391"/>
                  </a:lnTo>
                  <a:lnTo>
                    <a:pt x="30357" y="5140"/>
                  </a:lnTo>
                  <a:lnTo>
                    <a:pt x="30288" y="4911"/>
                  </a:lnTo>
                  <a:lnTo>
                    <a:pt x="30151" y="4706"/>
                  </a:lnTo>
                  <a:lnTo>
                    <a:pt x="30014" y="4523"/>
                  </a:lnTo>
                  <a:lnTo>
                    <a:pt x="29877" y="4226"/>
                  </a:lnTo>
                  <a:lnTo>
                    <a:pt x="29786" y="4089"/>
                  </a:lnTo>
                  <a:lnTo>
                    <a:pt x="29649" y="3861"/>
                  </a:lnTo>
                  <a:lnTo>
                    <a:pt x="29466" y="3655"/>
                  </a:lnTo>
                  <a:lnTo>
                    <a:pt x="29352" y="3541"/>
                  </a:lnTo>
                  <a:lnTo>
                    <a:pt x="29192" y="3427"/>
                  </a:lnTo>
                  <a:lnTo>
                    <a:pt x="29055" y="3335"/>
                  </a:lnTo>
                  <a:lnTo>
                    <a:pt x="28895" y="3267"/>
                  </a:lnTo>
                  <a:lnTo>
                    <a:pt x="28735" y="3221"/>
                  </a:lnTo>
                  <a:lnTo>
                    <a:pt x="28552" y="3175"/>
                  </a:lnTo>
                  <a:lnTo>
                    <a:pt x="28393" y="3153"/>
                  </a:lnTo>
                  <a:lnTo>
                    <a:pt x="28210" y="3130"/>
                  </a:lnTo>
                  <a:lnTo>
                    <a:pt x="28004" y="3153"/>
                  </a:lnTo>
                  <a:lnTo>
                    <a:pt x="27913" y="2833"/>
                  </a:lnTo>
                  <a:lnTo>
                    <a:pt x="27776" y="2513"/>
                  </a:lnTo>
                  <a:lnTo>
                    <a:pt x="27639" y="2307"/>
                  </a:lnTo>
                  <a:lnTo>
                    <a:pt x="27456" y="2102"/>
                  </a:lnTo>
                  <a:lnTo>
                    <a:pt x="27250" y="1942"/>
                  </a:lnTo>
                  <a:lnTo>
                    <a:pt x="27045" y="1782"/>
                  </a:lnTo>
                  <a:lnTo>
                    <a:pt x="26839" y="1668"/>
                  </a:lnTo>
                  <a:lnTo>
                    <a:pt x="26611" y="1599"/>
                  </a:lnTo>
                  <a:lnTo>
                    <a:pt x="26360" y="1531"/>
                  </a:lnTo>
                  <a:lnTo>
                    <a:pt x="26131" y="1508"/>
                  </a:lnTo>
                  <a:lnTo>
                    <a:pt x="26040" y="1394"/>
                  </a:lnTo>
                  <a:lnTo>
                    <a:pt x="25926" y="1302"/>
                  </a:lnTo>
                  <a:lnTo>
                    <a:pt x="25811" y="1211"/>
                  </a:lnTo>
                  <a:lnTo>
                    <a:pt x="25674" y="1143"/>
                  </a:lnTo>
                  <a:lnTo>
                    <a:pt x="25286" y="914"/>
                  </a:lnTo>
                  <a:lnTo>
                    <a:pt x="24875" y="709"/>
                  </a:lnTo>
                  <a:lnTo>
                    <a:pt x="24487" y="526"/>
                  </a:lnTo>
                  <a:lnTo>
                    <a:pt x="24098" y="412"/>
                  </a:lnTo>
                  <a:lnTo>
                    <a:pt x="23710" y="320"/>
                  </a:lnTo>
                  <a:lnTo>
                    <a:pt x="23276" y="297"/>
                  </a:lnTo>
                  <a:lnTo>
                    <a:pt x="23093" y="297"/>
                  </a:lnTo>
                  <a:lnTo>
                    <a:pt x="22911" y="320"/>
                  </a:lnTo>
                  <a:lnTo>
                    <a:pt x="22751" y="366"/>
                  </a:lnTo>
                  <a:lnTo>
                    <a:pt x="22568" y="434"/>
                  </a:lnTo>
                  <a:lnTo>
                    <a:pt x="22431" y="503"/>
                  </a:lnTo>
                  <a:lnTo>
                    <a:pt x="22271" y="594"/>
                  </a:lnTo>
                  <a:lnTo>
                    <a:pt x="22134" y="709"/>
                  </a:lnTo>
                  <a:lnTo>
                    <a:pt x="21997" y="823"/>
                  </a:lnTo>
                  <a:lnTo>
                    <a:pt x="21883" y="960"/>
                  </a:lnTo>
                  <a:lnTo>
                    <a:pt x="21791" y="1097"/>
                  </a:lnTo>
                  <a:lnTo>
                    <a:pt x="21700" y="1234"/>
                  </a:lnTo>
                  <a:lnTo>
                    <a:pt x="21609" y="1394"/>
                  </a:lnTo>
                  <a:lnTo>
                    <a:pt x="21563" y="1554"/>
                  </a:lnTo>
                  <a:lnTo>
                    <a:pt x="21517" y="1736"/>
                  </a:lnTo>
                  <a:lnTo>
                    <a:pt x="21494" y="1919"/>
                  </a:lnTo>
                  <a:lnTo>
                    <a:pt x="21472" y="2079"/>
                  </a:lnTo>
                  <a:lnTo>
                    <a:pt x="21494" y="2262"/>
                  </a:lnTo>
                  <a:lnTo>
                    <a:pt x="21517" y="2444"/>
                  </a:lnTo>
                  <a:lnTo>
                    <a:pt x="21563" y="2604"/>
                  </a:lnTo>
                  <a:lnTo>
                    <a:pt x="21609" y="2764"/>
                  </a:lnTo>
                  <a:lnTo>
                    <a:pt x="21677" y="2924"/>
                  </a:lnTo>
                  <a:lnTo>
                    <a:pt x="21768" y="3061"/>
                  </a:lnTo>
                  <a:lnTo>
                    <a:pt x="21883" y="3198"/>
                  </a:lnTo>
                  <a:lnTo>
                    <a:pt x="21974" y="3312"/>
                  </a:lnTo>
                  <a:lnTo>
                    <a:pt x="22111" y="3427"/>
                  </a:lnTo>
                  <a:lnTo>
                    <a:pt x="22248" y="3541"/>
                  </a:lnTo>
                  <a:lnTo>
                    <a:pt x="22385" y="3632"/>
                  </a:lnTo>
                  <a:lnTo>
                    <a:pt x="22522" y="3701"/>
                  </a:lnTo>
                  <a:lnTo>
                    <a:pt x="22682" y="3769"/>
                  </a:lnTo>
                  <a:lnTo>
                    <a:pt x="22865" y="3815"/>
                  </a:lnTo>
                  <a:lnTo>
                    <a:pt x="23025" y="3861"/>
                  </a:lnTo>
                  <a:lnTo>
                    <a:pt x="23207" y="3884"/>
                  </a:lnTo>
                  <a:lnTo>
                    <a:pt x="23870" y="4226"/>
                  </a:lnTo>
                  <a:lnTo>
                    <a:pt x="24053" y="4318"/>
                  </a:lnTo>
                  <a:lnTo>
                    <a:pt x="24235" y="4386"/>
                  </a:lnTo>
                  <a:lnTo>
                    <a:pt x="24418" y="4432"/>
                  </a:lnTo>
                  <a:lnTo>
                    <a:pt x="24601" y="4455"/>
                  </a:lnTo>
                  <a:lnTo>
                    <a:pt x="24715" y="4569"/>
                  </a:lnTo>
                  <a:lnTo>
                    <a:pt x="24829" y="4660"/>
                  </a:lnTo>
                  <a:lnTo>
                    <a:pt x="24989" y="4843"/>
                  </a:lnTo>
                  <a:lnTo>
                    <a:pt x="25126" y="4980"/>
                  </a:lnTo>
                  <a:lnTo>
                    <a:pt x="25263" y="5071"/>
                  </a:lnTo>
                  <a:lnTo>
                    <a:pt x="25423" y="5163"/>
                  </a:lnTo>
                  <a:lnTo>
                    <a:pt x="25583" y="5231"/>
                  </a:lnTo>
                  <a:lnTo>
                    <a:pt x="25743" y="5300"/>
                  </a:lnTo>
                  <a:lnTo>
                    <a:pt x="25903" y="5345"/>
                  </a:lnTo>
                  <a:lnTo>
                    <a:pt x="26086" y="5368"/>
                  </a:lnTo>
                  <a:lnTo>
                    <a:pt x="26474" y="5368"/>
                  </a:lnTo>
                  <a:lnTo>
                    <a:pt x="26542" y="5619"/>
                  </a:lnTo>
                  <a:lnTo>
                    <a:pt x="26679" y="5939"/>
                  </a:lnTo>
                  <a:lnTo>
                    <a:pt x="26771" y="6076"/>
                  </a:lnTo>
                  <a:lnTo>
                    <a:pt x="26885" y="6259"/>
                  </a:lnTo>
                  <a:lnTo>
                    <a:pt x="26931" y="6465"/>
                  </a:lnTo>
                  <a:lnTo>
                    <a:pt x="26679" y="6625"/>
                  </a:lnTo>
                  <a:lnTo>
                    <a:pt x="26474" y="6807"/>
                  </a:lnTo>
                  <a:lnTo>
                    <a:pt x="26314" y="7036"/>
                  </a:lnTo>
                  <a:lnTo>
                    <a:pt x="26177" y="7264"/>
                  </a:lnTo>
                  <a:lnTo>
                    <a:pt x="26040" y="7127"/>
                  </a:lnTo>
                  <a:lnTo>
                    <a:pt x="25903" y="6990"/>
                  </a:lnTo>
                  <a:lnTo>
                    <a:pt x="25720" y="6876"/>
                  </a:lnTo>
                  <a:lnTo>
                    <a:pt x="25560" y="6762"/>
                  </a:lnTo>
                  <a:lnTo>
                    <a:pt x="25377" y="6693"/>
                  </a:lnTo>
                  <a:lnTo>
                    <a:pt x="25172" y="6625"/>
                  </a:lnTo>
                  <a:lnTo>
                    <a:pt x="24966" y="6579"/>
                  </a:lnTo>
                  <a:lnTo>
                    <a:pt x="24601" y="6579"/>
                  </a:lnTo>
                  <a:lnTo>
                    <a:pt x="24418" y="6602"/>
                  </a:lnTo>
                  <a:lnTo>
                    <a:pt x="24235" y="6647"/>
                  </a:lnTo>
                  <a:lnTo>
                    <a:pt x="24075" y="6716"/>
                  </a:lnTo>
                  <a:lnTo>
                    <a:pt x="23916" y="6784"/>
                  </a:lnTo>
                  <a:lnTo>
                    <a:pt x="23779" y="6876"/>
                  </a:lnTo>
                  <a:lnTo>
                    <a:pt x="23619" y="6990"/>
                  </a:lnTo>
                  <a:lnTo>
                    <a:pt x="23504" y="7104"/>
                  </a:lnTo>
                  <a:lnTo>
                    <a:pt x="23367" y="7241"/>
                  </a:lnTo>
                  <a:lnTo>
                    <a:pt x="23253" y="7424"/>
                  </a:lnTo>
                  <a:lnTo>
                    <a:pt x="23116" y="7196"/>
                  </a:lnTo>
                  <a:lnTo>
                    <a:pt x="22979" y="6990"/>
                  </a:lnTo>
                  <a:lnTo>
                    <a:pt x="22796" y="6830"/>
                  </a:lnTo>
                  <a:lnTo>
                    <a:pt x="22568" y="6670"/>
                  </a:lnTo>
                  <a:lnTo>
                    <a:pt x="22339" y="6556"/>
                  </a:lnTo>
                  <a:lnTo>
                    <a:pt x="22088" y="6442"/>
                  </a:lnTo>
                  <a:lnTo>
                    <a:pt x="21791" y="6396"/>
                  </a:lnTo>
                  <a:lnTo>
                    <a:pt x="21472" y="6373"/>
                  </a:lnTo>
                  <a:lnTo>
                    <a:pt x="21175" y="6396"/>
                  </a:lnTo>
                  <a:lnTo>
                    <a:pt x="20923" y="6442"/>
                  </a:lnTo>
                  <a:lnTo>
                    <a:pt x="20672" y="6533"/>
                  </a:lnTo>
                  <a:lnTo>
                    <a:pt x="20444" y="6625"/>
                  </a:lnTo>
                  <a:lnTo>
                    <a:pt x="20307" y="6442"/>
                  </a:lnTo>
                  <a:lnTo>
                    <a:pt x="20147" y="6282"/>
                  </a:lnTo>
                  <a:lnTo>
                    <a:pt x="19987" y="6145"/>
                  </a:lnTo>
                  <a:lnTo>
                    <a:pt x="19781" y="6008"/>
                  </a:lnTo>
                  <a:lnTo>
                    <a:pt x="19576" y="5916"/>
                  </a:lnTo>
                  <a:lnTo>
                    <a:pt x="19324" y="5848"/>
                  </a:lnTo>
                  <a:lnTo>
                    <a:pt x="19073" y="5802"/>
                  </a:lnTo>
                  <a:lnTo>
                    <a:pt x="18776" y="5779"/>
                  </a:lnTo>
                  <a:lnTo>
                    <a:pt x="18593" y="5779"/>
                  </a:lnTo>
                  <a:lnTo>
                    <a:pt x="18411" y="5802"/>
                  </a:lnTo>
                  <a:lnTo>
                    <a:pt x="18251" y="5848"/>
                  </a:lnTo>
                  <a:lnTo>
                    <a:pt x="18091" y="5894"/>
                  </a:lnTo>
                  <a:lnTo>
                    <a:pt x="17931" y="5939"/>
                  </a:lnTo>
                  <a:lnTo>
                    <a:pt x="17794" y="6008"/>
                  </a:lnTo>
                  <a:lnTo>
                    <a:pt x="17543" y="6168"/>
                  </a:lnTo>
                  <a:lnTo>
                    <a:pt x="17406" y="5962"/>
                  </a:lnTo>
                  <a:lnTo>
                    <a:pt x="17246" y="5779"/>
                  </a:lnTo>
                  <a:lnTo>
                    <a:pt x="17086" y="5597"/>
                  </a:lnTo>
                  <a:lnTo>
                    <a:pt x="16880" y="5460"/>
                  </a:lnTo>
                  <a:lnTo>
                    <a:pt x="16629" y="5345"/>
                  </a:lnTo>
                  <a:lnTo>
                    <a:pt x="16378" y="5254"/>
                  </a:lnTo>
                  <a:lnTo>
                    <a:pt x="16104" y="5185"/>
                  </a:lnTo>
                  <a:lnTo>
                    <a:pt x="15601" y="5185"/>
                  </a:lnTo>
                  <a:lnTo>
                    <a:pt x="15418" y="5208"/>
                  </a:lnTo>
                  <a:lnTo>
                    <a:pt x="15236" y="5254"/>
                  </a:lnTo>
                  <a:lnTo>
                    <a:pt x="15053" y="5300"/>
                  </a:lnTo>
                  <a:lnTo>
                    <a:pt x="14916" y="5368"/>
                  </a:lnTo>
                  <a:lnTo>
                    <a:pt x="14756" y="5437"/>
                  </a:lnTo>
                  <a:lnTo>
                    <a:pt x="14619" y="5528"/>
                  </a:lnTo>
                  <a:lnTo>
                    <a:pt x="14505" y="5619"/>
                  </a:lnTo>
                  <a:lnTo>
                    <a:pt x="14276" y="5825"/>
                  </a:lnTo>
                  <a:lnTo>
                    <a:pt x="14094" y="6076"/>
                  </a:lnTo>
                  <a:lnTo>
                    <a:pt x="13957" y="6373"/>
                  </a:lnTo>
                  <a:lnTo>
                    <a:pt x="13842" y="6670"/>
                  </a:lnTo>
                  <a:lnTo>
                    <a:pt x="13728" y="6556"/>
                  </a:lnTo>
                  <a:lnTo>
                    <a:pt x="13591" y="6465"/>
                  </a:lnTo>
                  <a:lnTo>
                    <a:pt x="13431" y="6373"/>
                  </a:lnTo>
                  <a:lnTo>
                    <a:pt x="13271" y="6305"/>
                  </a:lnTo>
                  <a:lnTo>
                    <a:pt x="13089" y="6259"/>
                  </a:lnTo>
                  <a:lnTo>
                    <a:pt x="12906" y="6213"/>
                  </a:lnTo>
                  <a:lnTo>
                    <a:pt x="12700" y="6191"/>
                  </a:lnTo>
                  <a:lnTo>
                    <a:pt x="12495" y="6168"/>
                  </a:lnTo>
                  <a:lnTo>
                    <a:pt x="12175" y="6191"/>
                  </a:lnTo>
                  <a:lnTo>
                    <a:pt x="11901" y="6259"/>
                  </a:lnTo>
                  <a:lnTo>
                    <a:pt x="11627" y="6350"/>
                  </a:lnTo>
                  <a:lnTo>
                    <a:pt x="11398" y="6465"/>
                  </a:lnTo>
                  <a:lnTo>
                    <a:pt x="11193" y="6625"/>
                  </a:lnTo>
                  <a:lnTo>
                    <a:pt x="11010" y="6807"/>
                  </a:lnTo>
                  <a:lnTo>
                    <a:pt x="10850" y="7013"/>
                  </a:lnTo>
                  <a:lnTo>
                    <a:pt x="10713" y="7218"/>
                  </a:lnTo>
                  <a:lnTo>
                    <a:pt x="10599" y="7081"/>
                  </a:lnTo>
                  <a:lnTo>
                    <a:pt x="10439" y="6967"/>
                  </a:lnTo>
                  <a:lnTo>
                    <a:pt x="10279" y="6853"/>
                  </a:lnTo>
                  <a:lnTo>
                    <a:pt x="10096" y="6762"/>
                  </a:lnTo>
                  <a:lnTo>
                    <a:pt x="9891" y="6670"/>
                  </a:lnTo>
                  <a:lnTo>
                    <a:pt x="9685" y="6625"/>
                  </a:lnTo>
                  <a:lnTo>
                    <a:pt x="9457" y="6579"/>
                  </a:lnTo>
                  <a:lnTo>
                    <a:pt x="9000" y="6579"/>
                  </a:lnTo>
                  <a:lnTo>
                    <a:pt x="8817" y="6602"/>
                  </a:lnTo>
                  <a:lnTo>
                    <a:pt x="8635" y="6647"/>
                  </a:lnTo>
                  <a:lnTo>
                    <a:pt x="8452" y="6693"/>
                  </a:lnTo>
                  <a:lnTo>
                    <a:pt x="8292" y="6762"/>
                  </a:lnTo>
                  <a:lnTo>
                    <a:pt x="8155" y="6853"/>
                  </a:lnTo>
                  <a:lnTo>
                    <a:pt x="7995" y="6944"/>
                  </a:lnTo>
                  <a:lnTo>
                    <a:pt x="7881" y="7036"/>
                  </a:lnTo>
                  <a:lnTo>
                    <a:pt x="7767" y="7150"/>
                  </a:lnTo>
                  <a:lnTo>
                    <a:pt x="7652" y="7287"/>
                  </a:lnTo>
                  <a:lnTo>
                    <a:pt x="7470" y="7561"/>
                  </a:lnTo>
                  <a:lnTo>
                    <a:pt x="7333" y="7835"/>
                  </a:lnTo>
                  <a:lnTo>
                    <a:pt x="7241" y="8155"/>
                  </a:lnTo>
                  <a:lnTo>
                    <a:pt x="7104" y="7995"/>
                  </a:lnTo>
                  <a:lnTo>
                    <a:pt x="6967" y="7858"/>
                  </a:lnTo>
                  <a:lnTo>
                    <a:pt x="7058" y="7721"/>
                  </a:lnTo>
                  <a:lnTo>
                    <a:pt x="7150" y="7584"/>
                  </a:lnTo>
                  <a:lnTo>
                    <a:pt x="7218" y="7424"/>
                  </a:lnTo>
                  <a:lnTo>
                    <a:pt x="7287" y="7264"/>
                  </a:lnTo>
                  <a:lnTo>
                    <a:pt x="7355" y="7104"/>
                  </a:lnTo>
                  <a:lnTo>
                    <a:pt x="7378" y="6921"/>
                  </a:lnTo>
                  <a:lnTo>
                    <a:pt x="7401" y="6762"/>
                  </a:lnTo>
                  <a:lnTo>
                    <a:pt x="7424" y="6579"/>
                  </a:lnTo>
                  <a:lnTo>
                    <a:pt x="7401" y="6350"/>
                  </a:lnTo>
                  <a:lnTo>
                    <a:pt x="7378" y="6145"/>
                  </a:lnTo>
                  <a:lnTo>
                    <a:pt x="7333" y="5962"/>
                  </a:lnTo>
                  <a:lnTo>
                    <a:pt x="7241" y="5757"/>
                  </a:lnTo>
                  <a:lnTo>
                    <a:pt x="7150" y="5574"/>
                  </a:lnTo>
                  <a:lnTo>
                    <a:pt x="7058" y="5414"/>
                  </a:lnTo>
                  <a:lnTo>
                    <a:pt x="6944" y="5254"/>
                  </a:lnTo>
                  <a:lnTo>
                    <a:pt x="6807" y="5094"/>
                  </a:lnTo>
                  <a:lnTo>
                    <a:pt x="6647" y="4957"/>
                  </a:lnTo>
                  <a:lnTo>
                    <a:pt x="6487" y="4843"/>
                  </a:lnTo>
                  <a:lnTo>
                    <a:pt x="6305" y="4729"/>
                  </a:lnTo>
                  <a:lnTo>
                    <a:pt x="6122" y="4637"/>
                  </a:lnTo>
                  <a:lnTo>
                    <a:pt x="5939" y="4569"/>
                  </a:lnTo>
                  <a:lnTo>
                    <a:pt x="5734" y="4523"/>
                  </a:lnTo>
                  <a:lnTo>
                    <a:pt x="5528" y="4500"/>
                  </a:lnTo>
                  <a:lnTo>
                    <a:pt x="5322" y="4477"/>
                  </a:lnTo>
                  <a:lnTo>
                    <a:pt x="5117" y="4477"/>
                  </a:lnTo>
                  <a:lnTo>
                    <a:pt x="4911" y="4500"/>
                  </a:lnTo>
                  <a:lnTo>
                    <a:pt x="4706" y="4523"/>
                  </a:lnTo>
                  <a:lnTo>
                    <a:pt x="4500" y="4569"/>
                  </a:lnTo>
                  <a:lnTo>
                    <a:pt x="4317" y="4637"/>
                  </a:lnTo>
                  <a:lnTo>
                    <a:pt x="4135" y="4729"/>
                  </a:lnTo>
                  <a:lnTo>
                    <a:pt x="3952" y="4843"/>
                  </a:lnTo>
                  <a:lnTo>
                    <a:pt x="3792" y="4957"/>
                  </a:lnTo>
                  <a:lnTo>
                    <a:pt x="3655" y="5094"/>
                  </a:lnTo>
                  <a:lnTo>
                    <a:pt x="3518" y="5254"/>
                  </a:lnTo>
                  <a:lnTo>
                    <a:pt x="3381" y="5414"/>
                  </a:lnTo>
                  <a:lnTo>
                    <a:pt x="3290" y="5574"/>
                  </a:lnTo>
                  <a:lnTo>
                    <a:pt x="3198" y="5757"/>
                  </a:lnTo>
                  <a:lnTo>
                    <a:pt x="3130" y="5962"/>
                  </a:lnTo>
                  <a:lnTo>
                    <a:pt x="3061" y="6145"/>
                  </a:lnTo>
                  <a:lnTo>
                    <a:pt x="3038" y="6350"/>
                  </a:lnTo>
                  <a:lnTo>
                    <a:pt x="3038" y="6579"/>
                  </a:lnTo>
                  <a:lnTo>
                    <a:pt x="3038" y="6830"/>
                  </a:lnTo>
                  <a:lnTo>
                    <a:pt x="3084" y="7081"/>
                  </a:lnTo>
                  <a:lnTo>
                    <a:pt x="3175" y="7310"/>
                  </a:lnTo>
                  <a:lnTo>
                    <a:pt x="3267" y="7538"/>
                  </a:lnTo>
                  <a:lnTo>
                    <a:pt x="3404" y="7744"/>
                  </a:lnTo>
                  <a:lnTo>
                    <a:pt x="3541" y="7949"/>
                  </a:lnTo>
                  <a:lnTo>
                    <a:pt x="3724" y="8109"/>
                  </a:lnTo>
                  <a:lnTo>
                    <a:pt x="3906" y="8269"/>
                  </a:lnTo>
                  <a:lnTo>
                    <a:pt x="3746" y="8543"/>
                  </a:lnTo>
                  <a:lnTo>
                    <a:pt x="3632" y="8840"/>
                  </a:lnTo>
                  <a:lnTo>
                    <a:pt x="3564" y="9137"/>
                  </a:lnTo>
                  <a:lnTo>
                    <a:pt x="3518" y="9457"/>
                  </a:lnTo>
                  <a:lnTo>
                    <a:pt x="3518" y="9662"/>
                  </a:lnTo>
                  <a:lnTo>
                    <a:pt x="3541" y="9891"/>
                  </a:lnTo>
                  <a:lnTo>
                    <a:pt x="3587" y="10119"/>
                  </a:lnTo>
                  <a:lnTo>
                    <a:pt x="3632" y="10325"/>
                  </a:lnTo>
                  <a:lnTo>
                    <a:pt x="3724" y="10553"/>
                  </a:lnTo>
                  <a:lnTo>
                    <a:pt x="3838" y="10736"/>
                  </a:lnTo>
                  <a:lnTo>
                    <a:pt x="3952" y="10919"/>
                  </a:lnTo>
                  <a:lnTo>
                    <a:pt x="4089" y="11079"/>
                  </a:lnTo>
                  <a:lnTo>
                    <a:pt x="4249" y="11239"/>
                  </a:lnTo>
                  <a:lnTo>
                    <a:pt x="3998" y="11239"/>
                  </a:lnTo>
                  <a:lnTo>
                    <a:pt x="3838" y="11261"/>
                  </a:lnTo>
                  <a:lnTo>
                    <a:pt x="3655" y="11307"/>
                  </a:lnTo>
                  <a:lnTo>
                    <a:pt x="3472" y="11376"/>
                  </a:lnTo>
                  <a:lnTo>
                    <a:pt x="3312" y="11444"/>
                  </a:lnTo>
                  <a:lnTo>
                    <a:pt x="3153" y="11535"/>
                  </a:lnTo>
                  <a:lnTo>
                    <a:pt x="3015" y="11650"/>
                  </a:lnTo>
                  <a:lnTo>
                    <a:pt x="2901" y="11764"/>
                  </a:lnTo>
                  <a:lnTo>
                    <a:pt x="2719" y="11992"/>
                  </a:lnTo>
                  <a:lnTo>
                    <a:pt x="2604" y="12129"/>
                  </a:lnTo>
                  <a:lnTo>
                    <a:pt x="2536" y="12289"/>
                  </a:lnTo>
                  <a:lnTo>
                    <a:pt x="2422" y="12563"/>
                  </a:lnTo>
                  <a:lnTo>
                    <a:pt x="2399" y="12678"/>
                  </a:lnTo>
                  <a:lnTo>
                    <a:pt x="2376" y="12815"/>
                  </a:lnTo>
                  <a:lnTo>
                    <a:pt x="2216" y="12769"/>
                  </a:lnTo>
                  <a:lnTo>
                    <a:pt x="2079" y="12723"/>
                  </a:lnTo>
                  <a:lnTo>
                    <a:pt x="1896" y="12723"/>
                  </a:lnTo>
                  <a:lnTo>
                    <a:pt x="1736" y="12700"/>
                  </a:lnTo>
                  <a:lnTo>
                    <a:pt x="1531" y="12723"/>
                  </a:lnTo>
                  <a:lnTo>
                    <a:pt x="1325" y="12746"/>
                  </a:lnTo>
                  <a:lnTo>
                    <a:pt x="1142" y="12792"/>
                  </a:lnTo>
                  <a:lnTo>
                    <a:pt x="983" y="12860"/>
                  </a:lnTo>
                  <a:lnTo>
                    <a:pt x="823" y="12952"/>
                  </a:lnTo>
                  <a:lnTo>
                    <a:pt x="686" y="13043"/>
                  </a:lnTo>
                  <a:lnTo>
                    <a:pt x="549" y="13134"/>
                  </a:lnTo>
                  <a:lnTo>
                    <a:pt x="434" y="13271"/>
                  </a:lnTo>
                  <a:lnTo>
                    <a:pt x="320" y="13409"/>
                  </a:lnTo>
                  <a:lnTo>
                    <a:pt x="252" y="13546"/>
                  </a:lnTo>
                  <a:lnTo>
                    <a:pt x="160" y="13683"/>
                  </a:lnTo>
                  <a:lnTo>
                    <a:pt x="115" y="13843"/>
                  </a:lnTo>
                  <a:lnTo>
                    <a:pt x="69" y="14002"/>
                  </a:lnTo>
                  <a:lnTo>
                    <a:pt x="23" y="14162"/>
                  </a:lnTo>
                  <a:lnTo>
                    <a:pt x="0" y="14505"/>
                  </a:lnTo>
                  <a:lnTo>
                    <a:pt x="23" y="14825"/>
                  </a:lnTo>
                  <a:lnTo>
                    <a:pt x="69" y="15007"/>
                  </a:lnTo>
                  <a:lnTo>
                    <a:pt x="115" y="15167"/>
                  </a:lnTo>
                  <a:lnTo>
                    <a:pt x="160" y="15304"/>
                  </a:lnTo>
                  <a:lnTo>
                    <a:pt x="252" y="15464"/>
                  </a:lnTo>
                  <a:lnTo>
                    <a:pt x="320" y="15601"/>
                  </a:lnTo>
                  <a:lnTo>
                    <a:pt x="434" y="15738"/>
                  </a:lnTo>
                  <a:lnTo>
                    <a:pt x="549" y="15853"/>
                  </a:lnTo>
                  <a:lnTo>
                    <a:pt x="686" y="15967"/>
                  </a:lnTo>
                  <a:lnTo>
                    <a:pt x="823" y="16058"/>
                  </a:lnTo>
                  <a:lnTo>
                    <a:pt x="983" y="16150"/>
                  </a:lnTo>
                  <a:lnTo>
                    <a:pt x="1142" y="16195"/>
                  </a:lnTo>
                  <a:lnTo>
                    <a:pt x="1325" y="16264"/>
                  </a:lnTo>
                  <a:lnTo>
                    <a:pt x="1531" y="16287"/>
                  </a:lnTo>
                  <a:lnTo>
                    <a:pt x="1736" y="16287"/>
                  </a:lnTo>
                  <a:lnTo>
                    <a:pt x="2056" y="16264"/>
                  </a:lnTo>
                  <a:lnTo>
                    <a:pt x="2353" y="16195"/>
                  </a:lnTo>
                  <a:lnTo>
                    <a:pt x="2604" y="16081"/>
                  </a:lnTo>
                  <a:lnTo>
                    <a:pt x="2833" y="15944"/>
                  </a:lnTo>
                  <a:lnTo>
                    <a:pt x="3015" y="15761"/>
                  </a:lnTo>
                  <a:lnTo>
                    <a:pt x="3175" y="15556"/>
                  </a:lnTo>
                  <a:lnTo>
                    <a:pt x="3290" y="15327"/>
                  </a:lnTo>
                  <a:lnTo>
                    <a:pt x="3381" y="15076"/>
                  </a:lnTo>
                  <a:lnTo>
                    <a:pt x="3564" y="15144"/>
                  </a:lnTo>
                  <a:lnTo>
                    <a:pt x="3746" y="15213"/>
                  </a:lnTo>
                  <a:lnTo>
                    <a:pt x="3929" y="15236"/>
                  </a:lnTo>
                  <a:lnTo>
                    <a:pt x="4135" y="15259"/>
                  </a:lnTo>
                  <a:lnTo>
                    <a:pt x="4409" y="15236"/>
                  </a:lnTo>
                  <a:lnTo>
                    <a:pt x="4683" y="15167"/>
                  </a:lnTo>
                  <a:lnTo>
                    <a:pt x="4934" y="15053"/>
                  </a:lnTo>
                  <a:lnTo>
                    <a:pt x="5163" y="14916"/>
                  </a:lnTo>
                  <a:lnTo>
                    <a:pt x="5368" y="14733"/>
                  </a:lnTo>
                  <a:lnTo>
                    <a:pt x="5551" y="14528"/>
                  </a:lnTo>
                  <a:lnTo>
                    <a:pt x="5688" y="14322"/>
                  </a:lnTo>
                  <a:lnTo>
                    <a:pt x="5802" y="14071"/>
                  </a:lnTo>
                  <a:lnTo>
                    <a:pt x="5939" y="13774"/>
                  </a:lnTo>
                  <a:lnTo>
                    <a:pt x="6031" y="13477"/>
                  </a:lnTo>
                  <a:lnTo>
                    <a:pt x="6053" y="13180"/>
                  </a:lnTo>
                  <a:lnTo>
                    <a:pt x="6031" y="12860"/>
                  </a:lnTo>
                  <a:lnTo>
                    <a:pt x="6236" y="12975"/>
                  </a:lnTo>
                  <a:lnTo>
                    <a:pt x="6465" y="13066"/>
                  </a:lnTo>
                  <a:lnTo>
                    <a:pt x="6624" y="13203"/>
                  </a:lnTo>
                  <a:lnTo>
                    <a:pt x="6784" y="13340"/>
                  </a:lnTo>
                  <a:lnTo>
                    <a:pt x="6967" y="13477"/>
                  </a:lnTo>
                  <a:lnTo>
                    <a:pt x="7173" y="13568"/>
                  </a:lnTo>
                  <a:lnTo>
                    <a:pt x="7355" y="13637"/>
                  </a:lnTo>
                  <a:lnTo>
                    <a:pt x="7584" y="13705"/>
                  </a:lnTo>
                  <a:lnTo>
                    <a:pt x="7789" y="13751"/>
                  </a:lnTo>
                  <a:lnTo>
                    <a:pt x="8201" y="13751"/>
                  </a:lnTo>
                  <a:lnTo>
                    <a:pt x="8383" y="13728"/>
                  </a:lnTo>
                  <a:lnTo>
                    <a:pt x="8543" y="13683"/>
                  </a:lnTo>
                  <a:lnTo>
                    <a:pt x="8703" y="13637"/>
                  </a:lnTo>
                  <a:lnTo>
                    <a:pt x="8794" y="13957"/>
                  </a:lnTo>
                  <a:lnTo>
                    <a:pt x="8909" y="14277"/>
                  </a:lnTo>
                  <a:lnTo>
                    <a:pt x="9000" y="14436"/>
                  </a:lnTo>
                  <a:lnTo>
                    <a:pt x="9091" y="14573"/>
                  </a:lnTo>
                  <a:lnTo>
                    <a:pt x="9206" y="14710"/>
                  </a:lnTo>
                  <a:lnTo>
                    <a:pt x="9320" y="14825"/>
                  </a:lnTo>
                  <a:lnTo>
                    <a:pt x="9457" y="14939"/>
                  </a:lnTo>
                  <a:lnTo>
                    <a:pt x="9594" y="15053"/>
                  </a:lnTo>
                  <a:lnTo>
                    <a:pt x="9754" y="15122"/>
                  </a:lnTo>
                  <a:lnTo>
                    <a:pt x="9914" y="15213"/>
                  </a:lnTo>
                  <a:lnTo>
                    <a:pt x="10096" y="15259"/>
                  </a:lnTo>
                  <a:lnTo>
                    <a:pt x="10279" y="15304"/>
                  </a:lnTo>
                  <a:lnTo>
                    <a:pt x="10485" y="15350"/>
                  </a:lnTo>
                  <a:lnTo>
                    <a:pt x="10713" y="15350"/>
                  </a:lnTo>
                  <a:lnTo>
                    <a:pt x="10942" y="15327"/>
                  </a:lnTo>
                  <a:lnTo>
                    <a:pt x="11170" y="15304"/>
                  </a:lnTo>
                  <a:lnTo>
                    <a:pt x="11398" y="15236"/>
                  </a:lnTo>
                  <a:lnTo>
                    <a:pt x="11581" y="15167"/>
                  </a:lnTo>
                  <a:lnTo>
                    <a:pt x="11764" y="15076"/>
                  </a:lnTo>
                  <a:lnTo>
                    <a:pt x="11947" y="14962"/>
                  </a:lnTo>
                  <a:lnTo>
                    <a:pt x="12084" y="14848"/>
                  </a:lnTo>
                  <a:lnTo>
                    <a:pt x="12221" y="14688"/>
                  </a:lnTo>
                  <a:lnTo>
                    <a:pt x="12358" y="14916"/>
                  </a:lnTo>
                  <a:lnTo>
                    <a:pt x="12495" y="15122"/>
                  </a:lnTo>
                  <a:lnTo>
                    <a:pt x="12677" y="15304"/>
                  </a:lnTo>
                  <a:lnTo>
                    <a:pt x="12906" y="15441"/>
                  </a:lnTo>
                  <a:lnTo>
                    <a:pt x="13134" y="15578"/>
                  </a:lnTo>
                  <a:lnTo>
                    <a:pt x="13386" y="15670"/>
                  </a:lnTo>
                  <a:lnTo>
                    <a:pt x="13683" y="15716"/>
                  </a:lnTo>
                  <a:lnTo>
                    <a:pt x="14002" y="15738"/>
                  </a:lnTo>
                  <a:lnTo>
                    <a:pt x="14345" y="15716"/>
                  </a:lnTo>
                  <a:lnTo>
                    <a:pt x="14642" y="15647"/>
                  </a:lnTo>
                  <a:lnTo>
                    <a:pt x="14916" y="15556"/>
                  </a:lnTo>
                  <a:lnTo>
                    <a:pt x="15167" y="15396"/>
                  </a:lnTo>
                  <a:lnTo>
                    <a:pt x="15281" y="15647"/>
                  </a:lnTo>
                  <a:lnTo>
                    <a:pt x="15441" y="15853"/>
                  </a:lnTo>
                  <a:lnTo>
                    <a:pt x="15624" y="16058"/>
                  </a:lnTo>
                  <a:lnTo>
                    <a:pt x="15830" y="16218"/>
                  </a:lnTo>
                  <a:lnTo>
                    <a:pt x="16081" y="16355"/>
                  </a:lnTo>
                  <a:lnTo>
                    <a:pt x="16355" y="16446"/>
                  </a:lnTo>
                  <a:lnTo>
                    <a:pt x="16652" y="16515"/>
                  </a:lnTo>
                  <a:lnTo>
                    <a:pt x="16995" y="16538"/>
                  </a:lnTo>
                  <a:lnTo>
                    <a:pt x="17291" y="16538"/>
                  </a:lnTo>
                  <a:lnTo>
                    <a:pt x="17543" y="16469"/>
                  </a:lnTo>
                  <a:lnTo>
                    <a:pt x="17794" y="16401"/>
                  </a:lnTo>
                  <a:lnTo>
                    <a:pt x="18022" y="16287"/>
                  </a:lnTo>
                  <a:lnTo>
                    <a:pt x="18228" y="16150"/>
                  </a:lnTo>
                  <a:lnTo>
                    <a:pt x="18411" y="15990"/>
                  </a:lnTo>
                  <a:lnTo>
                    <a:pt x="18548" y="15830"/>
                  </a:lnTo>
                  <a:lnTo>
                    <a:pt x="18685" y="15624"/>
                  </a:lnTo>
                  <a:lnTo>
                    <a:pt x="18799" y="15898"/>
                  </a:lnTo>
                  <a:lnTo>
                    <a:pt x="18959" y="16150"/>
                  </a:lnTo>
                  <a:lnTo>
                    <a:pt x="19142" y="16355"/>
                  </a:lnTo>
                  <a:lnTo>
                    <a:pt x="19347" y="16561"/>
                  </a:lnTo>
                  <a:lnTo>
                    <a:pt x="19599" y="16721"/>
                  </a:lnTo>
                  <a:lnTo>
                    <a:pt x="19895" y="16835"/>
                  </a:lnTo>
                  <a:lnTo>
                    <a:pt x="20215" y="16926"/>
                  </a:lnTo>
                  <a:lnTo>
                    <a:pt x="20398" y="16926"/>
                  </a:lnTo>
                  <a:lnTo>
                    <a:pt x="20581" y="16949"/>
                  </a:lnTo>
                  <a:lnTo>
                    <a:pt x="20855" y="16926"/>
                  </a:lnTo>
                  <a:lnTo>
                    <a:pt x="21129" y="16880"/>
                  </a:lnTo>
                  <a:lnTo>
                    <a:pt x="21357" y="16812"/>
                  </a:lnTo>
                  <a:lnTo>
                    <a:pt x="21586" y="16698"/>
                  </a:lnTo>
                  <a:lnTo>
                    <a:pt x="21791" y="16584"/>
                  </a:lnTo>
                  <a:lnTo>
                    <a:pt x="21951" y="16424"/>
                  </a:lnTo>
                  <a:lnTo>
                    <a:pt x="22111" y="16264"/>
                  </a:lnTo>
                  <a:lnTo>
                    <a:pt x="22248" y="16081"/>
                  </a:lnTo>
                  <a:lnTo>
                    <a:pt x="22385" y="16172"/>
                  </a:lnTo>
                  <a:lnTo>
                    <a:pt x="22522" y="16264"/>
                  </a:lnTo>
                  <a:lnTo>
                    <a:pt x="22659" y="16355"/>
                  </a:lnTo>
                  <a:lnTo>
                    <a:pt x="22819" y="16424"/>
                  </a:lnTo>
                  <a:lnTo>
                    <a:pt x="23002" y="16469"/>
                  </a:lnTo>
                  <a:lnTo>
                    <a:pt x="23185" y="16515"/>
                  </a:lnTo>
                  <a:lnTo>
                    <a:pt x="23367" y="16538"/>
                  </a:lnTo>
                  <a:lnTo>
                    <a:pt x="23801" y="16538"/>
                  </a:lnTo>
                  <a:lnTo>
                    <a:pt x="24030" y="16492"/>
                  </a:lnTo>
                  <a:lnTo>
                    <a:pt x="24213" y="16446"/>
                  </a:lnTo>
                  <a:lnTo>
                    <a:pt x="24418" y="16378"/>
                  </a:lnTo>
                  <a:lnTo>
                    <a:pt x="24578" y="16287"/>
                  </a:lnTo>
                  <a:lnTo>
                    <a:pt x="24761" y="16195"/>
                  </a:lnTo>
                  <a:lnTo>
                    <a:pt x="24898" y="16081"/>
                  </a:lnTo>
                  <a:lnTo>
                    <a:pt x="25035" y="15944"/>
                  </a:lnTo>
                  <a:lnTo>
                    <a:pt x="25195" y="16127"/>
                  </a:lnTo>
                  <a:lnTo>
                    <a:pt x="25355" y="16287"/>
                  </a:lnTo>
                  <a:lnTo>
                    <a:pt x="25537" y="16424"/>
                  </a:lnTo>
                  <a:lnTo>
                    <a:pt x="25743" y="16538"/>
                  </a:lnTo>
                  <a:lnTo>
                    <a:pt x="25948" y="16629"/>
                  </a:lnTo>
                  <a:lnTo>
                    <a:pt x="26177" y="16698"/>
                  </a:lnTo>
                  <a:lnTo>
                    <a:pt x="26428" y="16743"/>
                  </a:lnTo>
                  <a:lnTo>
                    <a:pt x="26657" y="16743"/>
                  </a:lnTo>
                  <a:lnTo>
                    <a:pt x="26976" y="16721"/>
                  </a:lnTo>
                  <a:lnTo>
                    <a:pt x="27273" y="16652"/>
                  </a:lnTo>
                  <a:lnTo>
                    <a:pt x="27525" y="16561"/>
                  </a:lnTo>
                  <a:lnTo>
                    <a:pt x="27821" y="16424"/>
                  </a:lnTo>
                  <a:lnTo>
                    <a:pt x="28027" y="16309"/>
                  </a:lnTo>
                  <a:lnTo>
                    <a:pt x="28210" y="16150"/>
                  </a:lnTo>
                  <a:lnTo>
                    <a:pt x="28393" y="15967"/>
                  </a:lnTo>
                  <a:lnTo>
                    <a:pt x="28552" y="15761"/>
                  </a:lnTo>
                  <a:lnTo>
                    <a:pt x="28689" y="15944"/>
                  </a:lnTo>
                  <a:lnTo>
                    <a:pt x="28552" y="16104"/>
                  </a:lnTo>
                  <a:lnTo>
                    <a:pt x="28438" y="16287"/>
                  </a:lnTo>
                  <a:lnTo>
                    <a:pt x="28324" y="16492"/>
                  </a:lnTo>
                  <a:lnTo>
                    <a:pt x="28255" y="16698"/>
                  </a:lnTo>
                  <a:lnTo>
                    <a:pt x="28187" y="16903"/>
                  </a:lnTo>
                  <a:lnTo>
                    <a:pt x="28164" y="17109"/>
                  </a:lnTo>
                  <a:lnTo>
                    <a:pt x="28141" y="17337"/>
                  </a:lnTo>
                  <a:lnTo>
                    <a:pt x="28141" y="17543"/>
                  </a:lnTo>
                  <a:lnTo>
                    <a:pt x="27821" y="17611"/>
                  </a:lnTo>
                  <a:lnTo>
                    <a:pt x="27547" y="17703"/>
                  </a:lnTo>
                  <a:lnTo>
                    <a:pt x="27296" y="17817"/>
                  </a:lnTo>
                  <a:lnTo>
                    <a:pt x="27068" y="17977"/>
                  </a:lnTo>
                  <a:lnTo>
                    <a:pt x="26885" y="18160"/>
                  </a:lnTo>
                  <a:lnTo>
                    <a:pt x="26702" y="18365"/>
                  </a:lnTo>
                  <a:lnTo>
                    <a:pt x="26588" y="18594"/>
                  </a:lnTo>
                  <a:lnTo>
                    <a:pt x="26474" y="18845"/>
                  </a:lnTo>
                  <a:lnTo>
                    <a:pt x="26245" y="18708"/>
                  </a:lnTo>
                  <a:lnTo>
                    <a:pt x="25971" y="18616"/>
                  </a:lnTo>
                  <a:lnTo>
                    <a:pt x="25674" y="18571"/>
                  </a:lnTo>
                  <a:lnTo>
                    <a:pt x="25355" y="18548"/>
                  </a:lnTo>
                  <a:lnTo>
                    <a:pt x="25103" y="18548"/>
                  </a:lnTo>
                  <a:lnTo>
                    <a:pt x="24898" y="18457"/>
                  </a:lnTo>
                  <a:lnTo>
                    <a:pt x="24669" y="18388"/>
                  </a:lnTo>
                  <a:lnTo>
                    <a:pt x="24441" y="18365"/>
                  </a:lnTo>
                  <a:lnTo>
                    <a:pt x="24167" y="18342"/>
                  </a:lnTo>
                  <a:lnTo>
                    <a:pt x="23893" y="18365"/>
                  </a:lnTo>
                  <a:lnTo>
                    <a:pt x="23619" y="18411"/>
                  </a:lnTo>
                  <a:lnTo>
                    <a:pt x="23390" y="18479"/>
                  </a:lnTo>
                  <a:lnTo>
                    <a:pt x="23162" y="18571"/>
                  </a:lnTo>
                  <a:lnTo>
                    <a:pt x="22979" y="18708"/>
                  </a:lnTo>
                  <a:lnTo>
                    <a:pt x="22796" y="18845"/>
                  </a:lnTo>
                  <a:lnTo>
                    <a:pt x="22636" y="19005"/>
                  </a:lnTo>
                  <a:lnTo>
                    <a:pt x="22499" y="19187"/>
                  </a:lnTo>
                  <a:lnTo>
                    <a:pt x="22294" y="19096"/>
                  </a:lnTo>
                  <a:lnTo>
                    <a:pt x="22043" y="19005"/>
                  </a:lnTo>
                  <a:lnTo>
                    <a:pt x="21768" y="18959"/>
                  </a:lnTo>
                  <a:lnTo>
                    <a:pt x="21472" y="18936"/>
                  </a:lnTo>
                  <a:lnTo>
                    <a:pt x="21152" y="18959"/>
                  </a:lnTo>
                  <a:lnTo>
                    <a:pt x="20855" y="19028"/>
                  </a:lnTo>
                  <a:lnTo>
                    <a:pt x="20581" y="19119"/>
                  </a:lnTo>
                  <a:lnTo>
                    <a:pt x="20352" y="19256"/>
                  </a:lnTo>
                  <a:lnTo>
                    <a:pt x="20215" y="19096"/>
                  </a:lnTo>
                  <a:lnTo>
                    <a:pt x="20055" y="18959"/>
                  </a:lnTo>
                  <a:lnTo>
                    <a:pt x="19895" y="18845"/>
                  </a:lnTo>
                  <a:lnTo>
                    <a:pt x="19713" y="18731"/>
                  </a:lnTo>
                  <a:lnTo>
                    <a:pt x="19507" y="18662"/>
                  </a:lnTo>
                  <a:lnTo>
                    <a:pt x="19279" y="18594"/>
                  </a:lnTo>
                  <a:lnTo>
                    <a:pt x="19050" y="18548"/>
                  </a:lnTo>
                  <a:lnTo>
                    <a:pt x="18776" y="18548"/>
                  </a:lnTo>
                  <a:lnTo>
                    <a:pt x="18434" y="18571"/>
                  </a:lnTo>
                  <a:lnTo>
                    <a:pt x="18137" y="18639"/>
                  </a:lnTo>
                  <a:lnTo>
                    <a:pt x="17863" y="18731"/>
                  </a:lnTo>
                  <a:lnTo>
                    <a:pt x="17611" y="18891"/>
                  </a:lnTo>
                  <a:lnTo>
                    <a:pt x="17497" y="18639"/>
                  </a:lnTo>
                  <a:lnTo>
                    <a:pt x="17337" y="18434"/>
                  </a:lnTo>
                  <a:lnTo>
                    <a:pt x="17154" y="18228"/>
                  </a:lnTo>
                  <a:lnTo>
                    <a:pt x="16949" y="18068"/>
                  </a:lnTo>
                  <a:lnTo>
                    <a:pt x="16698" y="17931"/>
                  </a:lnTo>
                  <a:lnTo>
                    <a:pt x="16424" y="17840"/>
                  </a:lnTo>
                  <a:lnTo>
                    <a:pt x="16127" y="17771"/>
                  </a:lnTo>
                  <a:lnTo>
                    <a:pt x="15784" y="17748"/>
                  </a:lnTo>
                  <a:lnTo>
                    <a:pt x="15464" y="17771"/>
                  </a:lnTo>
                  <a:lnTo>
                    <a:pt x="15167" y="17817"/>
                  </a:lnTo>
                  <a:lnTo>
                    <a:pt x="14893" y="17931"/>
                  </a:lnTo>
                  <a:lnTo>
                    <a:pt x="14665" y="18068"/>
                  </a:lnTo>
                  <a:lnTo>
                    <a:pt x="14505" y="17908"/>
                  </a:lnTo>
                  <a:lnTo>
                    <a:pt x="14345" y="17771"/>
                  </a:lnTo>
                  <a:lnTo>
                    <a:pt x="14162" y="17634"/>
                  </a:lnTo>
                  <a:lnTo>
                    <a:pt x="13979" y="17543"/>
                  </a:lnTo>
                  <a:lnTo>
                    <a:pt x="13774" y="17452"/>
                  </a:lnTo>
                  <a:lnTo>
                    <a:pt x="13545" y="17383"/>
                  </a:lnTo>
                  <a:lnTo>
                    <a:pt x="13340" y="17360"/>
                  </a:lnTo>
                  <a:lnTo>
                    <a:pt x="13111" y="17337"/>
                  </a:lnTo>
                  <a:lnTo>
                    <a:pt x="12906" y="17337"/>
                  </a:lnTo>
                  <a:lnTo>
                    <a:pt x="12655" y="17360"/>
                  </a:lnTo>
                  <a:lnTo>
                    <a:pt x="12426" y="17406"/>
                  </a:lnTo>
                  <a:lnTo>
                    <a:pt x="12175" y="17474"/>
                  </a:lnTo>
                  <a:lnTo>
                    <a:pt x="11969" y="17566"/>
                  </a:lnTo>
                  <a:lnTo>
                    <a:pt x="11855" y="17314"/>
                  </a:lnTo>
                  <a:lnTo>
                    <a:pt x="11695" y="17086"/>
                  </a:lnTo>
                  <a:lnTo>
                    <a:pt x="11513" y="16880"/>
                  </a:lnTo>
                  <a:lnTo>
                    <a:pt x="11307" y="16698"/>
                  </a:lnTo>
                  <a:lnTo>
                    <a:pt x="11056" y="16561"/>
                  </a:lnTo>
                  <a:lnTo>
                    <a:pt x="10759" y="16446"/>
                  </a:lnTo>
                  <a:lnTo>
                    <a:pt x="10462" y="16378"/>
                  </a:lnTo>
                  <a:lnTo>
                    <a:pt x="10119" y="16355"/>
                  </a:lnTo>
                  <a:lnTo>
                    <a:pt x="9914" y="16355"/>
                  </a:lnTo>
                  <a:lnTo>
                    <a:pt x="9708" y="16378"/>
                  </a:lnTo>
                  <a:lnTo>
                    <a:pt x="9525" y="16424"/>
                  </a:lnTo>
                  <a:lnTo>
                    <a:pt x="9365" y="16469"/>
                  </a:lnTo>
                  <a:lnTo>
                    <a:pt x="9183" y="16538"/>
                  </a:lnTo>
                  <a:lnTo>
                    <a:pt x="9046" y="16629"/>
                  </a:lnTo>
                  <a:lnTo>
                    <a:pt x="8909" y="16721"/>
                  </a:lnTo>
                  <a:lnTo>
                    <a:pt x="8772" y="16812"/>
                  </a:lnTo>
                  <a:lnTo>
                    <a:pt x="8543" y="16698"/>
                  </a:lnTo>
                  <a:lnTo>
                    <a:pt x="8292" y="16606"/>
                  </a:lnTo>
                  <a:lnTo>
                    <a:pt x="8018" y="16561"/>
                  </a:lnTo>
                  <a:lnTo>
                    <a:pt x="7721" y="16538"/>
                  </a:lnTo>
                  <a:lnTo>
                    <a:pt x="7401" y="16561"/>
                  </a:lnTo>
                  <a:lnTo>
                    <a:pt x="7127" y="16629"/>
                  </a:lnTo>
                  <a:lnTo>
                    <a:pt x="6990" y="16401"/>
                  </a:lnTo>
                  <a:lnTo>
                    <a:pt x="6830" y="16195"/>
                  </a:lnTo>
                  <a:lnTo>
                    <a:pt x="6647" y="16012"/>
                  </a:lnTo>
                  <a:lnTo>
                    <a:pt x="6442" y="15853"/>
                  </a:lnTo>
                  <a:lnTo>
                    <a:pt x="6213" y="15716"/>
                  </a:lnTo>
                  <a:lnTo>
                    <a:pt x="5939" y="15624"/>
                  </a:lnTo>
                  <a:lnTo>
                    <a:pt x="5642" y="15578"/>
                  </a:lnTo>
                  <a:lnTo>
                    <a:pt x="5322" y="15556"/>
                  </a:lnTo>
                  <a:lnTo>
                    <a:pt x="5071" y="15556"/>
                  </a:lnTo>
                  <a:lnTo>
                    <a:pt x="4843" y="15601"/>
                  </a:lnTo>
                  <a:lnTo>
                    <a:pt x="4637" y="15647"/>
                  </a:lnTo>
                  <a:lnTo>
                    <a:pt x="4432" y="15738"/>
                  </a:lnTo>
                  <a:lnTo>
                    <a:pt x="4249" y="15830"/>
                  </a:lnTo>
                  <a:lnTo>
                    <a:pt x="4089" y="15944"/>
                  </a:lnTo>
                  <a:lnTo>
                    <a:pt x="3929" y="16058"/>
                  </a:lnTo>
                  <a:lnTo>
                    <a:pt x="3792" y="16195"/>
                  </a:lnTo>
                  <a:lnTo>
                    <a:pt x="3678" y="16355"/>
                  </a:lnTo>
                  <a:lnTo>
                    <a:pt x="3587" y="16515"/>
                  </a:lnTo>
                  <a:lnTo>
                    <a:pt x="3495" y="16698"/>
                  </a:lnTo>
                  <a:lnTo>
                    <a:pt x="3427" y="16880"/>
                  </a:lnTo>
                  <a:lnTo>
                    <a:pt x="3358" y="17063"/>
                  </a:lnTo>
                  <a:lnTo>
                    <a:pt x="3335" y="17246"/>
                  </a:lnTo>
                  <a:lnTo>
                    <a:pt x="3312" y="17452"/>
                  </a:lnTo>
                  <a:lnTo>
                    <a:pt x="3290" y="17634"/>
                  </a:lnTo>
                  <a:lnTo>
                    <a:pt x="3312" y="17840"/>
                  </a:lnTo>
                  <a:lnTo>
                    <a:pt x="3335" y="18023"/>
                  </a:lnTo>
                  <a:lnTo>
                    <a:pt x="3358" y="18228"/>
                  </a:lnTo>
                  <a:lnTo>
                    <a:pt x="3427" y="18411"/>
                  </a:lnTo>
                  <a:lnTo>
                    <a:pt x="3495" y="18594"/>
                  </a:lnTo>
                  <a:lnTo>
                    <a:pt x="3587" y="18753"/>
                  </a:lnTo>
                  <a:lnTo>
                    <a:pt x="3678" y="18936"/>
                  </a:lnTo>
                  <a:lnTo>
                    <a:pt x="3792" y="19073"/>
                  </a:lnTo>
                  <a:lnTo>
                    <a:pt x="3929" y="19233"/>
                  </a:lnTo>
                  <a:lnTo>
                    <a:pt x="4089" y="19347"/>
                  </a:lnTo>
                  <a:lnTo>
                    <a:pt x="4249" y="19462"/>
                  </a:lnTo>
                  <a:lnTo>
                    <a:pt x="4432" y="19553"/>
                  </a:lnTo>
                  <a:lnTo>
                    <a:pt x="4637" y="19621"/>
                  </a:lnTo>
                  <a:lnTo>
                    <a:pt x="4843" y="19690"/>
                  </a:lnTo>
                  <a:lnTo>
                    <a:pt x="5071" y="19713"/>
                  </a:lnTo>
                  <a:lnTo>
                    <a:pt x="5322" y="19736"/>
                  </a:lnTo>
                  <a:lnTo>
                    <a:pt x="5642" y="19713"/>
                  </a:lnTo>
                  <a:lnTo>
                    <a:pt x="5916" y="19644"/>
                  </a:lnTo>
                  <a:lnTo>
                    <a:pt x="6099" y="19941"/>
                  </a:lnTo>
                  <a:lnTo>
                    <a:pt x="6190" y="20078"/>
                  </a:lnTo>
                  <a:lnTo>
                    <a:pt x="6305" y="20193"/>
                  </a:lnTo>
                  <a:lnTo>
                    <a:pt x="6396" y="20444"/>
                  </a:lnTo>
                  <a:lnTo>
                    <a:pt x="6510" y="20672"/>
                  </a:lnTo>
                  <a:lnTo>
                    <a:pt x="6647" y="20901"/>
                  </a:lnTo>
                  <a:lnTo>
                    <a:pt x="6830" y="21106"/>
                  </a:lnTo>
                  <a:lnTo>
                    <a:pt x="6990" y="21243"/>
                  </a:lnTo>
                  <a:lnTo>
                    <a:pt x="7127" y="21357"/>
                  </a:lnTo>
                  <a:lnTo>
                    <a:pt x="7310" y="21472"/>
                  </a:lnTo>
                  <a:lnTo>
                    <a:pt x="7470" y="21540"/>
                  </a:lnTo>
                  <a:lnTo>
                    <a:pt x="7607" y="21746"/>
                  </a:lnTo>
                  <a:lnTo>
                    <a:pt x="7767" y="21928"/>
                  </a:lnTo>
                  <a:lnTo>
                    <a:pt x="7926" y="22111"/>
                  </a:lnTo>
                  <a:lnTo>
                    <a:pt x="8132" y="22248"/>
                  </a:lnTo>
                  <a:lnTo>
                    <a:pt x="8383" y="22362"/>
                  </a:lnTo>
                  <a:lnTo>
                    <a:pt x="8635" y="22454"/>
                  </a:lnTo>
                  <a:lnTo>
                    <a:pt x="8909" y="22500"/>
                  </a:lnTo>
                  <a:lnTo>
                    <a:pt x="9206" y="22522"/>
                  </a:lnTo>
                  <a:lnTo>
                    <a:pt x="9274" y="22522"/>
                  </a:lnTo>
                  <a:lnTo>
                    <a:pt x="9274" y="22728"/>
                  </a:lnTo>
                  <a:lnTo>
                    <a:pt x="9297" y="22934"/>
                  </a:lnTo>
                  <a:lnTo>
                    <a:pt x="9343" y="23139"/>
                  </a:lnTo>
                  <a:lnTo>
                    <a:pt x="9388" y="23322"/>
                  </a:lnTo>
                  <a:lnTo>
                    <a:pt x="9457" y="23505"/>
                  </a:lnTo>
                  <a:lnTo>
                    <a:pt x="9525" y="23687"/>
                  </a:lnTo>
                  <a:lnTo>
                    <a:pt x="9640" y="23870"/>
                  </a:lnTo>
                  <a:lnTo>
                    <a:pt x="9754" y="24030"/>
                  </a:lnTo>
                  <a:lnTo>
                    <a:pt x="9891" y="24167"/>
                  </a:lnTo>
                  <a:lnTo>
                    <a:pt x="10051" y="24304"/>
                  </a:lnTo>
                  <a:lnTo>
                    <a:pt x="10211" y="24418"/>
                  </a:lnTo>
                  <a:lnTo>
                    <a:pt x="10393" y="24532"/>
                  </a:lnTo>
                  <a:lnTo>
                    <a:pt x="10599" y="24601"/>
                  </a:lnTo>
                  <a:lnTo>
                    <a:pt x="10827" y="24669"/>
                  </a:lnTo>
                  <a:lnTo>
                    <a:pt x="11056" y="24715"/>
                  </a:lnTo>
                  <a:lnTo>
                    <a:pt x="11307" y="24715"/>
                  </a:lnTo>
                  <a:lnTo>
                    <a:pt x="11604" y="24692"/>
                  </a:lnTo>
                  <a:lnTo>
                    <a:pt x="11878" y="24647"/>
                  </a:lnTo>
                  <a:lnTo>
                    <a:pt x="12129" y="24578"/>
                  </a:lnTo>
                  <a:lnTo>
                    <a:pt x="12358" y="24464"/>
                  </a:lnTo>
                  <a:lnTo>
                    <a:pt x="12449" y="24738"/>
                  </a:lnTo>
                  <a:lnTo>
                    <a:pt x="12609" y="25012"/>
                  </a:lnTo>
                  <a:lnTo>
                    <a:pt x="12792" y="25263"/>
                  </a:lnTo>
                  <a:lnTo>
                    <a:pt x="12997" y="25492"/>
                  </a:lnTo>
                  <a:lnTo>
                    <a:pt x="13134" y="25583"/>
                  </a:lnTo>
                  <a:lnTo>
                    <a:pt x="13271" y="25675"/>
                  </a:lnTo>
                  <a:lnTo>
                    <a:pt x="13408" y="25743"/>
                  </a:lnTo>
                  <a:lnTo>
                    <a:pt x="13568" y="25812"/>
                  </a:lnTo>
                  <a:lnTo>
                    <a:pt x="13728" y="25857"/>
                  </a:lnTo>
                  <a:lnTo>
                    <a:pt x="13911" y="25880"/>
                  </a:lnTo>
                  <a:lnTo>
                    <a:pt x="14094" y="25903"/>
                  </a:lnTo>
                  <a:lnTo>
                    <a:pt x="14299" y="25926"/>
                  </a:lnTo>
                  <a:lnTo>
                    <a:pt x="14551" y="25903"/>
                  </a:lnTo>
                  <a:lnTo>
                    <a:pt x="14779" y="25880"/>
                  </a:lnTo>
                  <a:lnTo>
                    <a:pt x="14984" y="25812"/>
                  </a:lnTo>
                  <a:lnTo>
                    <a:pt x="15190" y="25743"/>
                  </a:lnTo>
                  <a:lnTo>
                    <a:pt x="15373" y="25652"/>
                  </a:lnTo>
                  <a:lnTo>
                    <a:pt x="15533" y="25537"/>
                  </a:lnTo>
                  <a:lnTo>
                    <a:pt x="15670" y="25400"/>
                  </a:lnTo>
                  <a:lnTo>
                    <a:pt x="15807" y="25263"/>
                  </a:lnTo>
                  <a:lnTo>
                    <a:pt x="15944" y="25492"/>
                  </a:lnTo>
                  <a:lnTo>
                    <a:pt x="16104" y="25675"/>
                  </a:lnTo>
                  <a:lnTo>
                    <a:pt x="16286" y="25857"/>
                  </a:lnTo>
                  <a:lnTo>
                    <a:pt x="16492" y="26017"/>
                  </a:lnTo>
                  <a:lnTo>
                    <a:pt x="16720" y="26154"/>
                  </a:lnTo>
                  <a:lnTo>
                    <a:pt x="16972" y="26246"/>
                  </a:lnTo>
                  <a:lnTo>
                    <a:pt x="17269" y="26291"/>
                  </a:lnTo>
                  <a:lnTo>
                    <a:pt x="17588" y="26314"/>
                  </a:lnTo>
                  <a:lnTo>
                    <a:pt x="17885" y="26291"/>
                  </a:lnTo>
                  <a:lnTo>
                    <a:pt x="18159" y="26246"/>
                  </a:lnTo>
                  <a:lnTo>
                    <a:pt x="18411" y="26154"/>
                  </a:lnTo>
                  <a:lnTo>
                    <a:pt x="18639" y="26040"/>
                  </a:lnTo>
                  <a:lnTo>
                    <a:pt x="18708" y="26337"/>
                  </a:lnTo>
                  <a:lnTo>
                    <a:pt x="18845" y="26611"/>
                  </a:lnTo>
                  <a:lnTo>
                    <a:pt x="19005" y="26862"/>
                  </a:lnTo>
                  <a:lnTo>
                    <a:pt x="19187" y="27091"/>
                  </a:lnTo>
                  <a:lnTo>
                    <a:pt x="19599" y="27502"/>
                  </a:lnTo>
                  <a:lnTo>
                    <a:pt x="19758" y="27639"/>
                  </a:lnTo>
                  <a:lnTo>
                    <a:pt x="19918" y="27753"/>
                  </a:lnTo>
                  <a:lnTo>
                    <a:pt x="20101" y="27867"/>
                  </a:lnTo>
                  <a:lnTo>
                    <a:pt x="20284" y="27959"/>
                  </a:lnTo>
                  <a:lnTo>
                    <a:pt x="20466" y="28027"/>
                  </a:lnTo>
                  <a:lnTo>
                    <a:pt x="20672" y="28073"/>
                  </a:lnTo>
                  <a:lnTo>
                    <a:pt x="20878" y="28096"/>
                  </a:lnTo>
                  <a:lnTo>
                    <a:pt x="21266" y="28096"/>
                  </a:lnTo>
                  <a:lnTo>
                    <a:pt x="21472" y="28073"/>
                  </a:lnTo>
                  <a:lnTo>
                    <a:pt x="21654" y="28027"/>
                  </a:lnTo>
                  <a:lnTo>
                    <a:pt x="21860" y="27959"/>
                  </a:lnTo>
                  <a:lnTo>
                    <a:pt x="22043" y="27867"/>
                  </a:lnTo>
                  <a:lnTo>
                    <a:pt x="22225" y="27776"/>
                  </a:lnTo>
                  <a:lnTo>
                    <a:pt x="22385" y="27662"/>
                  </a:lnTo>
                  <a:lnTo>
                    <a:pt x="22545" y="27502"/>
                  </a:lnTo>
                  <a:lnTo>
                    <a:pt x="22682" y="27685"/>
                  </a:lnTo>
                  <a:lnTo>
                    <a:pt x="22819" y="27844"/>
                  </a:lnTo>
                  <a:lnTo>
                    <a:pt x="23002" y="27982"/>
                  </a:lnTo>
                  <a:lnTo>
                    <a:pt x="23207" y="28096"/>
                  </a:lnTo>
                  <a:lnTo>
                    <a:pt x="23413" y="28187"/>
                  </a:lnTo>
                  <a:lnTo>
                    <a:pt x="23641" y="28256"/>
                  </a:lnTo>
                  <a:lnTo>
                    <a:pt x="23893" y="28301"/>
                  </a:lnTo>
                  <a:lnTo>
                    <a:pt x="24418" y="28301"/>
                  </a:lnTo>
                  <a:lnTo>
                    <a:pt x="24647" y="28256"/>
                  </a:lnTo>
                  <a:lnTo>
                    <a:pt x="24852" y="28210"/>
                  </a:lnTo>
                  <a:lnTo>
                    <a:pt x="25058" y="28141"/>
                  </a:lnTo>
                  <a:lnTo>
                    <a:pt x="25240" y="28027"/>
                  </a:lnTo>
                  <a:lnTo>
                    <a:pt x="25400" y="27913"/>
                  </a:lnTo>
                  <a:lnTo>
                    <a:pt x="25537" y="27799"/>
                  </a:lnTo>
                  <a:lnTo>
                    <a:pt x="25674" y="27662"/>
                  </a:lnTo>
                  <a:lnTo>
                    <a:pt x="25811" y="27502"/>
                  </a:lnTo>
                  <a:lnTo>
                    <a:pt x="25903" y="27342"/>
                  </a:lnTo>
                  <a:lnTo>
                    <a:pt x="25994" y="27159"/>
                  </a:lnTo>
                  <a:lnTo>
                    <a:pt x="26063" y="26977"/>
                  </a:lnTo>
                  <a:lnTo>
                    <a:pt x="26108" y="26794"/>
                  </a:lnTo>
                  <a:lnTo>
                    <a:pt x="26154" y="26611"/>
                  </a:lnTo>
                  <a:lnTo>
                    <a:pt x="26177" y="26405"/>
                  </a:lnTo>
                  <a:lnTo>
                    <a:pt x="26177" y="26223"/>
                  </a:lnTo>
                  <a:lnTo>
                    <a:pt x="26177" y="26017"/>
                  </a:lnTo>
                  <a:lnTo>
                    <a:pt x="26154" y="25834"/>
                  </a:lnTo>
                  <a:lnTo>
                    <a:pt x="26108" y="25629"/>
                  </a:lnTo>
                  <a:lnTo>
                    <a:pt x="26063" y="25446"/>
                  </a:lnTo>
                  <a:lnTo>
                    <a:pt x="25994" y="25263"/>
                  </a:lnTo>
                  <a:lnTo>
                    <a:pt x="25903" y="25103"/>
                  </a:lnTo>
                  <a:lnTo>
                    <a:pt x="25811" y="24921"/>
                  </a:lnTo>
                  <a:lnTo>
                    <a:pt x="25674" y="24784"/>
                  </a:lnTo>
                  <a:lnTo>
                    <a:pt x="25537" y="24647"/>
                  </a:lnTo>
                  <a:lnTo>
                    <a:pt x="25400" y="24510"/>
                  </a:lnTo>
                  <a:lnTo>
                    <a:pt x="25240" y="24395"/>
                  </a:lnTo>
                  <a:lnTo>
                    <a:pt x="25058" y="24304"/>
                  </a:lnTo>
                  <a:lnTo>
                    <a:pt x="24852" y="24235"/>
                  </a:lnTo>
                  <a:lnTo>
                    <a:pt x="24647" y="24167"/>
                  </a:lnTo>
                  <a:lnTo>
                    <a:pt x="24418" y="24144"/>
                  </a:lnTo>
                  <a:lnTo>
                    <a:pt x="24167" y="24121"/>
                  </a:lnTo>
                  <a:lnTo>
                    <a:pt x="23938" y="24144"/>
                  </a:lnTo>
                  <a:lnTo>
                    <a:pt x="23710" y="24167"/>
                  </a:lnTo>
                  <a:lnTo>
                    <a:pt x="23527" y="24213"/>
                  </a:lnTo>
                  <a:lnTo>
                    <a:pt x="23322" y="24281"/>
                  </a:lnTo>
                  <a:lnTo>
                    <a:pt x="23162" y="24373"/>
                  </a:lnTo>
                  <a:lnTo>
                    <a:pt x="23002" y="24464"/>
                  </a:lnTo>
                  <a:lnTo>
                    <a:pt x="22842" y="24578"/>
                  </a:lnTo>
                  <a:lnTo>
                    <a:pt x="22705" y="24715"/>
                  </a:lnTo>
                  <a:lnTo>
                    <a:pt x="22568" y="24532"/>
                  </a:lnTo>
                  <a:lnTo>
                    <a:pt x="22157" y="24144"/>
                  </a:lnTo>
                  <a:lnTo>
                    <a:pt x="22020" y="24007"/>
                  </a:lnTo>
                  <a:lnTo>
                    <a:pt x="21883" y="23916"/>
                  </a:lnTo>
                  <a:lnTo>
                    <a:pt x="21723" y="23802"/>
                  </a:lnTo>
                  <a:lnTo>
                    <a:pt x="21586" y="23733"/>
                  </a:lnTo>
                  <a:lnTo>
                    <a:pt x="21426" y="23664"/>
                  </a:lnTo>
                  <a:lnTo>
                    <a:pt x="21243" y="23619"/>
                  </a:lnTo>
                  <a:lnTo>
                    <a:pt x="21083" y="23573"/>
                  </a:lnTo>
                  <a:lnTo>
                    <a:pt x="20900" y="23550"/>
                  </a:lnTo>
                  <a:lnTo>
                    <a:pt x="20741" y="23527"/>
                  </a:lnTo>
                  <a:lnTo>
                    <a:pt x="20558" y="23527"/>
                  </a:lnTo>
                  <a:lnTo>
                    <a:pt x="20398" y="23550"/>
                  </a:lnTo>
                  <a:lnTo>
                    <a:pt x="20215" y="23573"/>
                  </a:lnTo>
                  <a:lnTo>
                    <a:pt x="20055" y="23619"/>
                  </a:lnTo>
                  <a:lnTo>
                    <a:pt x="19895" y="23687"/>
                  </a:lnTo>
                  <a:lnTo>
                    <a:pt x="19736" y="23756"/>
                  </a:lnTo>
                  <a:lnTo>
                    <a:pt x="19576" y="23847"/>
                  </a:lnTo>
                  <a:lnTo>
                    <a:pt x="19507" y="23527"/>
                  </a:lnTo>
                  <a:lnTo>
                    <a:pt x="19393" y="23230"/>
                  </a:lnTo>
                  <a:lnTo>
                    <a:pt x="19233" y="22956"/>
                  </a:lnTo>
                  <a:lnTo>
                    <a:pt x="19027" y="22705"/>
                  </a:lnTo>
                  <a:lnTo>
                    <a:pt x="19279" y="22682"/>
                  </a:lnTo>
                  <a:lnTo>
                    <a:pt x="19507" y="22614"/>
                  </a:lnTo>
                  <a:lnTo>
                    <a:pt x="19713" y="22522"/>
                  </a:lnTo>
                  <a:lnTo>
                    <a:pt x="19918" y="22408"/>
                  </a:lnTo>
                  <a:lnTo>
                    <a:pt x="20055" y="22568"/>
                  </a:lnTo>
                  <a:lnTo>
                    <a:pt x="20192" y="22705"/>
                  </a:lnTo>
                  <a:lnTo>
                    <a:pt x="20375" y="22819"/>
                  </a:lnTo>
                  <a:lnTo>
                    <a:pt x="20558" y="22934"/>
                  </a:lnTo>
                  <a:lnTo>
                    <a:pt x="20763" y="23002"/>
                  </a:lnTo>
                  <a:lnTo>
                    <a:pt x="20969" y="23071"/>
                  </a:lnTo>
                  <a:lnTo>
                    <a:pt x="21220" y="23116"/>
                  </a:lnTo>
                  <a:lnTo>
                    <a:pt x="21768" y="23116"/>
                  </a:lnTo>
                  <a:lnTo>
                    <a:pt x="22020" y="23071"/>
                  </a:lnTo>
                  <a:lnTo>
                    <a:pt x="22271" y="22979"/>
                  </a:lnTo>
                  <a:lnTo>
                    <a:pt x="22477" y="22888"/>
                  </a:lnTo>
                  <a:lnTo>
                    <a:pt x="22682" y="22774"/>
                  </a:lnTo>
                  <a:lnTo>
                    <a:pt x="22842" y="22614"/>
                  </a:lnTo>
                  <a:lnTo>
                    <a:pt x="23002" y="22454"/>
                  </a:lnTo>
                  <a:lnTo>
                    <a:pt x="23139" y="22271"/>
                  </a:lnTo>
                  <a:lnTo>
                    <a:pt x="23367" y="22385"/>
                  </a:lnTo>
                  <a:lnTo>
                    <a:pt x="23619" y="22454"/>
                  </a:lnTo>
                  <a:lnTo>
                    <a:pt x="23870" y="22500"/>
                  </a:lnTo>
                  <a:lnTo>
                    <a:pt x="24167" y="22522"/>
                  </a:lnTo>
                  <a:lnTo>
                    <a:pt x="24418" y="22522"/>
                  </a:lnTo>
                  <a:lnTo>
                    <a:pt x="24624" y="22614"/>
                  </a:lnTo>
                  <a:lnTo>
                    <a:pt x="24852" y="22659"/>
                  </a:lnTo>
                  <a:lnTo>
                    <a:pt x="25103" y="22705"/>
                  </a:lnTo>
                  <a:lnTo>
                    <a:pt x="25355" y="22728"/>
                  </a:lnTo>
                  <a:lnTo>
                    <a:pt x="25720" y="22705"/>
                  </a:lnTo>
                  <a:lnTo>
                    <a:pt x="26040" y="22637"/>
                  </a:lnTo>
                  <a:lnTo>
                    <a:pt x="26337" y="22500"/>
                  </a:lnTo>
                  <a:lnTo>
                    <a:pt x="26588" y="22340"/>
                  </a:lnTo>
                  <a:lnTo>
                    <a:pt x="26794" y="22157"/>
                  </a:lnTo>
                  <a:lnTo>
                    <a:pt x="26976" y="21928"/>
                  </a:lnTo>
                  <a:lnTo>
                    <a:pt x="27136" y="21700"/>
                  </a:lnTo>
                  <a:lnTo>
                    <a:pt x="27250" y="21426"/>
                  </a:lnTo>
                  <a:lnTo>
                    <a:pt x="27479" y="21563"/>
                  </a:lnTo>
                  <a:lnTo>
                    <a:pt x="27753" y="21654"/>
                  </a:lnTo>
                  <a:lnTo>
                    <a:pt x="28027" y="21700"/>
                  </a:lnTo>
                  <a:lnTo>
                    <a:pt x="28347" y="21723"/>
                  </a:lnTo>
                  <a:lnTo>
                    <a:pt x="28598" y="21723"/>
                  </a:lnTo>
                  <a:lnTo>
                    <a:pt x="28849" y="21677"/>
                  </a:lnTo>
                  <a:lnTo>
                    <a:pt x="29055" y="21609"/>
                  </a:lnTo>
                  <a:lnTo>
                    <a:pt x="29261" y="21540"/>
                  </a:lnTo>
                  <a:lnTo>
                    <a:pt x="29443" y="21426"/>
                  </a:lnTo>
                  <a:lnTo>
                    <a:pt x="29626" y="21312"/>
                  </a:lnTo>
                  <a:lnTo>
                    <a:pt x="29763" y="21175"/>
                  </a:lnTo>
                  <a:lnTo>
                    <a:pt x="29900" y="21038"/>
                  </a:lnTo>
                  <a:lnTo>
                    <a:pt x="30014" y="20878"/>
                  </a:lnTo>
                  <a:lnTo>
                    <a:pt x="30128" y="20695"/>
                  </a:lnTo>
                  <a:lnTo>
                    <a:pt x="30197" y="20512"/>
                  </a:lnTo>
                  <a:lnTo>
                    <a:pt x="30266" y="20330"/>
                  </a:lnTo>
                  <a:lnTo>
                    <a:pt x="30334" y="20124"/>
                  </a:lnTo>
                  <a:lnTo>
                    <a:pt x="30357" y="19941"/>
                  </a:lnTo>
                  <a:lnTo>
                    <a:pt x="30380" y="19736"/>
                  </a:lnTo>
                  <a:lnTo>
                    <a:pt x="30380" y="19530"/>
                  </a:lnTo>
                  <a:lnTo>
                    <a:pt x="30585" y="19484"/>
                  </a:lnTo>
                  <a:lnTo>
                    <a:pt x="30791" y="19439"/>
                  </a:lnTo>
                  <a:lnTo>
                    <a:pt x="30974" y="19370"/>
                  </a:lnTo>
                  <a:lnTo>
                    <a:pt x="31156" y="19302"/>
                  </a:lnTo>
                  <a:lnTo>
                    <a:pt x="31316" y="19187"/>
                  </a:lnTo>
                  <a:lnTo>
                    <a:pt x="31476" y="19073"/>
                  </a:lnTo>
                  <a:lnTo>
                    <a:pt x="31590" y="18959"/>
                  </a:lnTo>
                  <a:lnTo>
                    <a:pt x="31727" y="18822"/>
                  </a:lnTo>
                  <a:lnTo>
                    <a:pt x="31819" y="18662"/>
                  </a:lnTo>
                  <a:lnTo>
                    <a:pt x="31910" y="18502"/>
                  </a:lnTo>
                  <a:lnTo>
                    <a:pt x="32002" y="18342"/>
                  </a:lnTo>
                  <a:lnTo>
                    <a:pt x="32047" y="18160"/>
                  </a:lnTo>
                  <a:lnTo>
                    <a:pt x="32116" y="18000"/>
                  </a:lnTo>
                  <a:lnTo>
                    <a:pt x="32139" y="17817"/>
                  </a:lnTo>
                  <a:lnTo>
                    <a:pt x="32161" y="17634"/>
                  </a:lnTo>
                  <a:lnTo>
                    <a:pt x="32161" y="17452"/>
                  </a:lnTo>
                  <a:lnTo>
                    <a:pt x="32481" y="17520"/>
                  </a:lnTo>
                  <a:lnTo>
                    <a:pt x="32847" y="17543"/>
                  </a:lnTo>
                  <a:lnTo>
                    <a:pt x="33166" y="17520"/>
                  </a:lnTo>
                  <a:lnTo>
                    <a:pt x="33441" y="17474"/>
                  </a:lnTo>
                  <a:lnTo>
                    <a:pt x="33715" y="17360"/>
                  </a:lnTo>
                  <a:lnTo>
                    <a:pt x="33943" y="17246"/>
                  </a:lnTo>
                  <a:lnTo>
                    <a:pt x="34149" y="17086"/>
                  </a:lnTo>
                  <a:lnTo>
                    <a:pt x="34331" y="16926"/>
                  </a:lnTo>
                  <a:lnTo>
                    <a:pt x="34491" y="16721"/>
                  </a:lnTo>
                  <a:lnTo>
                    <a:pt x="34605" y="16515"/>
                  </a:lnTo>
                  <a:lnTo>
                    <a:pt x="34720" y="16287"/>
                  </a:lnTo>
                  <a:lnTo>
                    <a:pt x="34788" y="16035"/>
                  </a:lnTo>
                  <a:lnTo>
                    <a:pt x="34834" y="15784"/>
                  </a:lnTo>
                  <a:lnTo>
                    <a:pt x="34857" y="15533"/>
                  </a:lnTo>
                  <a:lnTo>
                    <a:pt x="34857" y="15282"/>
                  </a:lnTo>
                  <a:lnTo>
                    <a:pt x="34834" y="15030"/>
                  </a:lnTo>
                  <a:lnTo>
                    <a:pt x="34765" y="14779"/>
                  </a:lnTo>
                  <a:lnTo>
                    <a:pt x="34697" y="14551"/>
                  </a:lnTo>
                  <a:lnTo>
                    <a:pt x="34925" y="14528"/>
                  </a:lnTo>
                  <a:lnTo>
                    <a:pt x="35154" y="14482"/>
                  </a:lnTo>
                  <a:lnTo>
                    <a:pt x="35359" y="14436"/>
                  </a:lnTo>
                  <a:lnTo>
                    <a:pt x="35565" y="14345"/>
                  </a:lnTo>
                  <a:lnTo>
                    <a:pt x="35748" y="14254"/>
                  </a:lnTo>
                  <a:lnTo>
                    <a:pt x="35907" y="14139"/>
                  </a:lnTo>
                  <a:lnTo>
                    <a:pt x="36044" y="14002"/>
                  </a:lnTo>
                  <a:lnTo>
                    <a:pt x="36182" y="13865"/>
                  </a:lnTo>
                  <a:lnTo>
                    <a:pt x="36296" y="13705"/>
                  </a:lnTo>
                  <a:lnTo>
                    <a:pt x="36387" y="13546"/>
                  </a:lnTo>
                  <a:lnTo>
                    <a:pt x="36478" y="13386"/>
                  </a:lnTo>
                  <a:lnTo>
                    <a:pt x="36547" y="13203"/>
                  </a:lnTo>
                  <a:lnTo>
                    <a:pt x="36593" y="13020"/>
                  </a:lnTo>
                  <a:lnTo>
                    <a:pt x="36638" y="12815"/>
                  </a:lnTo>
                  <a:lnTo>
                    <a:pt x="36661" y="12632"/>
                  </a:lnTo>
                  <a:lnTo>
                    <a:pt x="36661" y="12426"/>
                  </a:lnTo>
                  <a:lnTo>
                    <a:pt x="36661" y="12244"/>
                  </a:lnTo>
                  <a:lnTo>
                    <a:pt x="36638" y="12038"/>
                  </a:lnTo>
                  <a:lnTo>
                    <a:pt x="36593" y="11855"/>
                  </a:lnTo>
                  <a:lnTo>
                    <a:pt x="36524" y="11673"/>
                  </a:lnTo>
                  <a:lnTo>
                    <a:pt x="36456" y="11490"/>
                  </a:lnTo>
                  <a:lnTo>
                    <a:pt x="36364" y="11330"/>
                  </a:lnTo>
                  <a:lnTo>
                    <a:pt x="36273" y="11170"/>
                  </a:lnTo>
                  <a:lnTo>
                    <a:pt x="36159" y="11010"/>
                  </a:lnTo>
                  <a:lnTo>
                    <a:pt x="36022" y="10873"/>
                  </a:lnTo>
                  <a:lnTo>
                    <a:pt x="35862" y="10736"/>
                  </a:lnTo>
                  <a:lnTo>
                    <a:pt x="35702" y="10645"/>
                  </a:lnTo>
                  <a:lnTo>
                    <a:pt x="35519" y="10530"/>
                  </a:lnTo>
                  <a:lnTo>
                    <a:pt x="35314" y="10462"/>
                  </a:lnTo>
                  <a:lnTo>
                    <a:pt x="35108" y="10416"/>
                  </a:lnTo>
                  <a:lnTo>
                    <a:pt x="34880" y="10371"/>
                  </a:lnTo>
                  <a:lnTo>
                    <a:pt x="34446" y="10371"/>
                  </a:lnTo>
                  <a:lnTo>
                    <a:pt x="34240" y="10393"/>
                  </a:lnTo>
                  <a:lnTo>
                    <a:pt x="34057" y="10439"/>
                  </a:lnTo>
                  <a:lnTo>
                    <a:pt x="33897" y="10485"/>
                  </a:lnTo>
                  <a:lnTo>
                    <a:pt x="33737" y="10553"/>
                  </a:lnTo>
                  <a:lnTo>
                    <a:pt x="33578" y="10622"/>
                  </a:lnTo>
                  <a:lnTo>
                    <a:pt x="33441" y="10713"/>
                  </a:lnTo>
                  <a:lnTo>
                    <a:pt x="33303" y="10827"/>
                  </a:lnTo>
                  <a:lnTo>
                    <a:pt x="33166" y="10736"/>
                  </a:lnTo>
                  <a:lnTo>
                    <a:pt x="33029" y="10645"/>
                  </a:lnTo>
                  <a:lnTo>
                    <a:pt x="33075" y="10485"/>
                  </a:lnTo>
                  <a:lnTo>
                    <a:pt x="33121" y="10348"/>
                  </a:lnTo>
                  <a:lnTo>
                    <a:pt x="33144" y="10188"/>
                  </a:lnTo>
                  <a:lnTo>
                    <a:pt x="33144" y="10005"/>
                  </a:lnTo>
                  <a:lnTo>
                    <a:pt x="33144" y="9708"/>
                  </a:lnTo>
                  <a:lnTo>
                    <a:pt x="33121" y="9480"/>
                  </a:lnTo>
                  <a:lnTo>
                    <a:pt x="33075" y="9228"/>
                  </a:lnTo>
                  <a:lnTo>
                    <a:pt x="33007" y="9023"/>
                  </a:lnTo>
                  <a:lnTo>
                    <a:pt x="32892" y="8794"/>
                  </a:lnTo>
                  <a:lnTo>
                    <a:pt x="32755" y="8612"/>
                  </a:lnTo>
                  <a:lnTo>
                    <a:pt x="32595" y="8429"/>
                  </a:lnTo>
                  <a:lnTo>
                    <a:pt x="32413" y="8292"/>
                  </a:lnTo>
                  <a:lnTo>
                    <a:pt x="32230" y="8155"/>
                  </a:lnTo>
                  <a:lnTo>
                    <a:pt x="32276" y="7995"/>
                  </a:lnTo>
                  <a:lnTo>
                    <a:pt x="32321" y="7812"/>
                  </a:lnTo>
                  <a:lnTo>
                    <a:pt x="32504" y="7881"/>
                  </a:lnTo>
                  <a:lnTo>
                    <a:pt x="32710" y="7927"/>
                  </a:lnTo>
                  <a:lnTo>
                    <a:pt x="32915" y="7949"/>
                  </a:lnTo>
                  <a:lnTo>
                    <a:pt x="33144" y="7972"/>
                  </a:lnTo>
                  <a:lnTo>
                    <a:pt x="33372" y="7949"/>
                  </a:lnTo>
                  <a:lnTo>
                    <a:pt x="33600" y="7927"/>
                  </a:lnTo>
                  <a:lnTo>
                    <a:pt x="33692" y="8155"/>
                  </a:lnTo>
                  <a:lnTo>
                    <a:pt x="33806" y="8383"/>
                  </a:lnTo>
                  <a:lnTo>
                    <a:pt x="33966" y="8589"/>
                  </a:lnTo>
                  <a:lnTo>
                    <a:pt x="34149" y="8772"/>
                  </a:lnTo>
                  <a:lnTo>
                    <a:pt x="34377" y="8909"/>
                  </a:lnTo>
                  <a:lnTo>
                    <a:pt x="34628" y="9023"/>
                  </a:lnTo>
                  <a:lnTo>
                    <a:pt x="34925" y="9091"/>
                  </a:lnTo>
                  <a:lnTo>
                    <a:pt x="35245" y="9114"/>
                  </a:lnTo>
                  <a:lnTo>
                    <a:pt x="35451" y="9114"/>
                  </a:lnTo>
                  <a:lnTo>
                    <a:pt x="35633" y="9069"/>
                  </a:lnTo>
                  <a:lnTo>
                    <a:pt x="35816" y="9023"/>
                  </a:lnTo>
                  <a:lnTo>
                    <a:pt x="35999" y="8954"/>
                  </a:lnTo>
                  <a:lnTo>
                    <a:pt x="36159" y="8886"/>
                  </a:lnTo>
                  <a:lnTo>
                    <a:pt x="36296" y="8794"/>
                  </a:lnTo>
                  <a:lnTo>
                    <a:pt x="36433" y="8680"/>
                  </a:lnTo>
                  <a:lnTo>
                    <a:pt x="36547" y="8566"/>
                  </a:lnTo>
                  <a:lnTo>
                    <a:pt x="36638" y="8429"/>
                  </a:lnTo>
                  <a:lnTo>
                    <a:pt x="36730" y="8292"/>
                  </a:lnTo>
                  <a:lnTo>
                    <a:pt x="36798" y="8132"/>
                  </a:lnTo>
                  <a:lnTo>
                    <a:pt x="36867" y="7972"/>
                  </a:lnTo>
                  <a:lnTo>
                    <a:pt x="36912" y="7812"/>
                  </a:lnTo>
                  <a:lnTo>
                    <a:pt x="36935" y="7652"/>
                  </a:lnTo>
                  <a:lnTo>
                    <a:pt x="36981" y="7310"/>
                  </a:lnTo>
                  <a:lnTo>
                    <a:pt x="36935" y="6990"/>
                  </a:lnTo>
                  <a:lnTo>
                    <a:pt x="36912" y="6830"/>
                  </a:lnTo>
                  <a:lnTo>
                    <a:pt x="36867" y="6670"/>
                  </a:lnTo>
                  <a:lnTo>
                    <a:pt x="36798" y="6510"/>
                  </a:lnTo>
                  <a:lnTo>
                    <a:pt x="36730" y="6350"/>
                  </a:lnTo>
                  <a:lnTo>
                    <a:pt x="36638" y="6213"/>
                  </a:lnTo>
                  <a:lnTo>
                    <a:pt x="36547" y="6076"/>
                  </a:lnTo>
                  <a:lnTo>
                    <a:pt x="36433" y="5962"/>
                  </a:lnTo>
                  <a:lnTo>
                    <a:pt x="36296" y="5848"/>
                  </a:lnTo>
                  <a:lnTo>
                    <a:pt x="36159" y="5757"/>
                  </a:lnTo>
                  <a:lnTo>
                    <a:pt x="35999" y="5688"/>
                  </a:lnTo>
                  <a:lnTo>
                    <a:pt x="35816" y="5619"/>
                  </a:lnTo>
                  <a:lnTo>
                    <a:pt x="35633" y="5574"/>
                  </a:lnTo>
                  <a:lnTo>
                    <a:pt x="35451" y="5528"/>
                  </a:lnTo>
                  <a:lnTo>
                    <a:pt x="35131" y="5528"/>
                  </a:lnTo>
                  <a:lnTo>
                    <a:pt x="35085" y="5300"/>
                  </a:lnTo>
                  <a:lnTo>
                    <a:pt x="35017" y="5048"/>
                  </a:lnTo>
                  <a:lnTo>
                    <a:pt x="34925" y="4843"/>
                  </a:lnTo>
                  <a:lnTo>
                    <a:pt x="34788" y="4614"/>
                  </a:lnTo>
                  <a:lnTo>
                    <a:pt x="34651" y="4432"/>
                  </a:lnTo>
                  <a:lnTo>
                    <a:pt x="34468" y="4249"/>
                  </a:lnTo>
                  <a:lnTo>
                    <a:pt x="34286" y="4112"/>
                  </a:lnTo>
                  <a:lnTo>
                    <a:pt x="34057" y="3975"/>
                  </a:lnTo>
                  <a:lnTo>
                    <a:pt x="34217" y="3906"/>
                  </a:lnTo>
                  <a:lnTo>
                    <a:pt x="34354" y="3792"/>
                  </a:lnTo>
                  <a:lnTo>
                    <a:pt x="34491" y="3701"/>
                  </a:lnTo>
                  <a:lnTo>
                    <a:pt x="34605" y="3564"/>
                  </a:lnTo>
                  <a:lnTo>
                    <a:pt x="34720" y="3450"/>
                  </a:lnTo>
                  <a:lnTo>
                    <a:pt x="34811" y="3312"/>
                  </a:lnTo>
                  <a:lnTo>
                    <a:pt x="34902" y="3153"/>
                  </a:lnTo>
                  <a:lnTo>
                    <a:pt x="34971" y="3016"/>
                  </a:lnTo>
                  <a:lnTo>
                    <a:pt x="35085" y="2696"/>
                  </a:lnTo>
                  <a:lnTo>
                    <a:pt x="35154" y="2353"/>
                  </a:lnTo>
                  <a:lnTo>
                    <a:pt x="35154" y="2010"/>
                  </a:lnTo>
                  <a:lnTo>
                    <a:pt x="35131" y="1668"/>
                  </a:lnTo>
                  <a:lnTo>
                    <a:pt x="35039" y="1348"/>
                  </a:lnTo>
                  <a:lnTo>
                    <a:pt x="34925" y="1028"/>
                  </a:lnTo>
                  <a:lnTo>
                    <a:pt x="34834" y="891"/>
                  </a:lnTo>
                  <a:lnTo>
                    <a:pt x="34742" y="754"/>
                  </a:lnTo>
                  <a:lnTo>
                    <a:pt x="34628" y="617"/>
                  </a:lnTo>
                  <a:lnTo>
                    <a:pt x="34514" y="503"/>
                  </a:lnTo>
                  <a:lnTo>
                    <a:pt x="34377" y="389"/>
                  </a:lnTo>
                  <a:lnTo>
                    <a:pt x="34240" y="297"/>
                  </a:lnTo>
                  <a:lnTo>
                    <a:pt x="34080" y="206"/>
                  </a:lnTo>
                  <a:lnTo>
                    <a:pt x="33920" y="137"/>
                  </a:lnTo>
                  <a:lnTo>
                    <a:pt x="33737" y="69"/>
                  </a:lnTo>
                  <a:lnTo>
                    <a:pt x="33555" y="23"/>
                  </a:lnTo>
                  <a:lnTo>
                    <a:pt x="33349" y="0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" name="Google Shape;2904;p67">
              <a:extLst>
                <a:ext uri="{FF2B5EF4-FFF2-40B4-BE49-F238E27FC236}">
                  <a16:creationId xmlns:a16="http://schemas.microsoft.com/office/drawing/2014/main" id="{4AE04E60-5CAF-3EC8-C0F0-AA521AED011C}"/>
                </a:ext>
              </a:extLst>
            </p:cNvPr>
            <p:cNvSpPr/>
            <p:nvPr/>
          </p:nvSpPr>
          <p:spPr>
            <a:xfrm>
              <a:off x="4239892" y="3926726"/>
              <a:ext cx="136922" cy="122969"/>
            </a:xfrm>
            <a:custGeom>
              <a:avLst/>
              <a:gdLst/>
              <a:ahLst/>
              <a:cxnLst/>
              <a:rect l="l" t="t" r="r" b="b"/>
              <a:pathLst>
                <a:path w="8292" h="7447" extrusionOk="0">
                  <a:moveTo>
                    <a:pt x="4934" y="1"/>
                  </a:moveTo>
                  <a:lnTo>
                    <a:pt x="4637" y="46"/>
                  </a:lnTo>
                  <a:lnTo>
                    <a:pt x="4340" y="115"/>
                  </a:lnTo>
                  <a:lnTo>
                    <a:pt x="4066" y="206"/>
                  </a:lnTo>
                  <a:lnTo>
                    <a:pt x="3792" y="320"/>
                  </a:lnTo>
                  <a:lnTo>
                    <a:pt x="3518" y="457"/>
                  </a:lnTo>
                  <a:lnTo>
                    <a:pt x="3267" y="640"/>
                  </a:lnTo>
                  <a:lnTo>
                    <a:pt x="3016" y="823"/>
                  </a:lnTo>
                  <a:lnTo>
                    <a:pt x="2673" y="1028"/>
                  </a:lnTo>
                  <a:lnTo>
                    <a:pt x="2307" y="1234"/>
                  </a:lnTo>
                  <a:lnTo>
                    <a:pt x="1554" y="1600"/>
                  </a:lnTo>
                  <a:lnTo>
                    <a:pt x="1280" y="1737"/>
                  </a:lnTo>
                  <a:lnTo>
                    <a:pt x="1028" y="1942"/>
                  </a:lnTo>
                  <a:lnTo>
                    <a:pt x="800" y="2148"/>
                  </a:lnTo>
                  <a:lnTo>
                    <a:pt x="617" y="2376"/>
                  </a:lnTo>
                  <a:lnTo>
                    <a:pt x="434" y="2650"/>
                  </a:lnTo>
                  <a:lnTo>
                    <a:pt x="297" y="2924"/>
                  </a:lnTo>
                  <a:lnTo>
                    <a:pt x="183" y="3198"/>
                  </a:lnTo>
                  <a:lnTo>
                    <a:pt x="92" y="3495"/>
                  </a:lnTo>
                  <a:lnTo>
                    <a:pt x="46" y="3815"/>
                  </a:lnTo>
                  <a:lnTo>
                    <a:pt x="0" y="4112"/>
                  </a:lnTo>
                  <a:lnTo>
                    <a:pt x="0" y="4432"/>
                  </a:lnTo>
                  <a:lnTo>
                    <a:pt x="23" y="4752"/>
                  </a:lnTo>
                  <a:lnTo>
                    <a:pt x="92" y="5049"/>
                  </a:lnTo>
                  <a:lnTo>
                    <a:pt x="160" y="5346"/>
                  </a:lnTo>
                  <a:lnTo>
                    <a:pt x="275" y="5620"/>
                  </a:lnTo>
                  <a:lnTo>
                    <a:pt x="412" y="5894"/>
                  </a:lnTo>
                  <a:lnTo>
                    <a:pt x="594" y="6168"/>
                  </a:lnTo>
                  <a:lnTo>
                    <a:pt x="777" y="6396"/>
                  </a:lnTo>
                  <a:lnTo>
                    <a:pt x="983" y="6602"/>
                  </a:lnTo>
                  <a:lnTo>
                    <a:pt x="1211" y="6807"/>
                  </a:lnTo>
                  <a:lnTo>
                    <a:pt x="1462" y="6990"/>
                  </a:lnTo>
                  <a:lnTo>
                    <a:pt x="1736" y="7127"/>
                  </a:lnTo>
                  <a:lnTo>
                    <a:pt x="2011" y="7264"/>
                  </a:lnTo>
                  <a:lnTo>
                    <a:pt x="2307" y="7356"/>
                  </a:lnTo>
                  <a:lnTo>
                    <a:pt x="2627" y="7424"/>
                  </a:lnTo>
                  <a:lnTo>
                    <a:pt x="2924" y="7447"/>
                  </a:lnTo>
                  <a:lnTo>
                    <a:pt x="3244" y="7447"/>
                  </a:lnTo>
                  <a:lnTo>
                    <a:pt x="3541" y="7424"/>
                  </a:lnTo>
                  <a:lnTo>
                    <a:pt x="3838" y="7356"/>
                  </a:lnTo>
                  <a:lnTo>
                    <a:pt x="4135" y="7287"/>
                  </a:lnTo>
                  <a:lnTo>
                    <a:pt x="4432" y="7173"/>
                  </a:lnTo>
                  <a:lnTo>
                    <a:pt x="4729" y="7036"/>
                  </a:lnTo>
                  <a:lnTo>
                    <a:pt x="5437" y="6670"/>
                  </a:lnTo>
                  <a:lnTo>
                    <a:pt x="6122" y="6305"/>
                  </a:lnTo>
                  <a:lnTo>
                    <a:pt x="6442" y="6099"/>
                  </a:lnTo>
                  <a:lnTo>
                    <a:pt x="6762" y="5871"/>
                  </a:lnTo>
                  <a:lnTo>
                    <a:pt x="7081" y="5643"/>
                  </a:lnTo>
                  <a:lnTo>
                    <a:pt x="7378" y="5368"/>
                  </a:lnTo>
                  <a:lnTo>
                    <a:pt x="7607" y="5140"/>
                  </a:lnTo>
                  <a:lnTo>
                    <a:pt x="7789" y="4889"/>
                  </a:lnTo>
                  <a:lnTo>
                    <a:pt x="7949" y="4615"/>
                  </a:lnTo>
                  <a:lnTo>
                    <a:pt x="8086" y="4341"/>
                  </a:lnTo>
                  <a:lnTo>
                    <a:pt x="8178" y="4044"/>
                  </a:lnTo>
                  <a:lnTo>
                    <a:pt x="8246" y="3747"/>
                  </a:lnTo>
                  <a:lnTo>
                    <a:pt x="8292" y="3450"/>
                  </a:lnTo>
                  <a:lnTo>
                    <a:pt x="8292" y="3130"/>
                  </a:lnTo>
                  <a:lnTo>
                    <a:pt x="8292" y="2833"/>
                  </a:lnTo>
                  <a:lnTo>
                    <a:pt x="8246" y="2536"/>
                  </a:lnTo>
                  <a:lnTo>
                    <a:pt x="8155" y="2239"/>
                  </a:lnTo>
                  <a:lnTo>
                    <a:pt x="8064" y="1942"/>
                  </a:lnTo>
                  <a:lnTo>
                    <a:pt x="7927" y="1668"/>
                  </a:lnTo>
                  <a:lnTo>
                    <a:pt x="7789" y="1394"/>
                  </a:lnTo>
                  <a:lnTo>
                    <a:pt x="7607" y="1143"/>
                  </a:lnTo>
                  <a:lnTo>
                    <a:pt x="7378" y="914"/>
                  </a:lnTo>
                  <a:lnTo>
                    <a:pt x="7150" y="686"/>
                  </a:lnTo>
                  <a:lnTo>
                    <a:pt x="6899" y="503"/>
                  </a:lnTo>
                  <a:lnTo>
                    <a:pt x="6647" y="366"/>
                  </a:lnTo>
                  <a:lnTo>
                    <a:pt x="6373" y="229"/>
                  </a:lnTo>
                  <a:lnTo>
                    <a:pt x="6099" y="138"/>
                  </a:lnTo>
                  <a:lnTo>
                    <a:pt x="5802" y="69"/>
                  </a:lnTo>
                  <a:lnTo>
                    <a:pt x="5505" y="23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" name="Google Shape;2905;p67">
              <a:extLst>
                <a:ext uri="{FF2B5EF4-FFF2-40B4-BE49-F238E27FC236}">
                  <a16:creationId xmlns:a16="http://schemas.microsoft.com/office/drawing/2014/main" id="{761698F7-CF72-89F3-3F3F-F6D8CD891CF7}"/>
                </a:ext>
              </a:extLst>
            </p:cNvPr>
            <p:cNvSpPr/>
            <p:nvPr/>
          </p:nvSpPr>
          <p:spPr>
            <a:xfrm>
              <a:off x="4187465" y="3853938"/>
              <a:ext cx="156159" cy="133900"/>
            </a:xfrm>
            <a:custGeom>
              <a:avLst/>
              <a:gdLst/>
              <a:ahLst/>
              <a:cxnLst/>
              <a:rect l="l" t="t" r="r" b="b"/>
              <a:pathLst>
                <a:path w="9457" h="8109" extrusionOk="0">
                  <a:moveTo>
                    <a:pt x="6191" y="0"/>
                  </a:moveTo>
                  <a:lnTo>
                    <a:pt x="5894" y="23"/>
                  </a:lnTo>
                  <a:lnTo>
                    <a:pt x="5574" y="69"/>
                  </a:lnTo>
                  <a:lnTo>
                    <a:pt x="5277" y="160"/>
                  </a:lnTo>
                  <a:lnTo>
                    <a:pt x="5003" y="297"/>
                  </a:lnTo>
                  <a:lnTo>
                    <a:pt x="4729" y="457"/>
                  </a:lnTo>
                  <a:lnTo>
                    <a:pt x="3952" y="959"/>
                  </a:lnTo>
                  <a:lnTo>
                    <a:pt x="3175" y="1439"/>
                  </a:lnTo>
                  <a:lnTo>
                    <a:pt x="2353" y="1896"/>
                  </a:lnTo>
                  <a:lnTo>
                    <a:pt x="1942" y="2102"/>
                  </a:lnTo>
                  <a:lnTo>
                    <a:pt x="1531" y="2307"/>
                  </a:lnTo>
                  <a:lnTo>
                    <a:pt x="1257" y="2444"/>
                  </a:lnTo>
                  <a:lnTo>
                    <a:pt x="1006" y="2627"/>
                  </a:lnTo>
                  <a:lnTo>
                    <a:pt x="777" y="2833"/>
                  </a:lnTo>
                  <a:lnTo>
                    <a:pt x="572" y="3084"/>
                  </a:lnTo>
                  <a:lnTo>
                    <a:pt x="412" y="3335"/>
                  </a:lnTo>
                  <a:lnTo>
                    <a:pt x="275" y="3609"/>
                  </a:lnTo>
                  <a:lnTo>
                    <a:pt x="160" y="3906"/>
                  </a:lnTo>
                  <a:lnTo>
                    <a:pt x="69" y="4203"/>
                  </a:lnTo>
                  <a:lnTo>
                    <a:pt x="23" y="4523"/>
                  </a:lnTo>
                  <a:lnTo>
                    <a:pt x="0" y="4843"/>
                  </a:lnTo>
                  <a:lnTo>
                    <a:pt x="0" y="5140"/>
                  </a:lnTo>
                  <a:lnTo>
                    <a:pt x="23" y="5459"/>
                  </a:lnTo>
                  <a:lnTo>
                    <a:pt x="69" y="5779"/>
                  </a:lnTo>
                  <a:lnTo>
                    <a:pt x="160" y="6076"/>
                  </a:lnTo>
                  <a:lnTo>
                    <a:pt x="275" y="6350"/>
                  </a:lnTo>
                  <a:lnTo>
                    <a:pt x="389" y="6601"/>
                  </a:lnTo>
                  <a:lnTo>
                    <a:pt x="594" y="6898"/>
                  </a:lnTo>
                  <a:lnTo>
                    <a:pt x="800" y="7150"/>
                  </a:lnTo>
                  <a:lnTo>
                    <a:pt x="1006" y="7378"/>
                  </a:lnTo>
                  <a:lnTo>
                    <a:pt x="1257" y="7561"/>
                  </a:lnTo>
                  <a:lnTo>
                    <a:pt x="1508" y="7721"/>
                  </a:lnTo>
                  <a:lnTo>
                    <a:pt x="1759" y="7858"/>
                  </a:lnTo>
                  <a:lnTo>
                    <a:pt x="2033" y="7972"/>
                  </a:lnTo>
                  <a:lnTo>
                    <a:pt x="2330" y="8040"/>
                  </a:lnTo>
                  <a:lnTo>
                    <a:pt x="2604" y="8086"/>
                  </a:lnTo>
                  <a:lnTo>
                    <a:pt x="2901" y="8109"/>
                  </a:lnTo>
                  <a:lnTo>
                    <a:pt x="3198" y="8109"/>
                  </a:lnTo>
                  <a:lnTo>
                    <a:pt x="3518" y="8086"/>
                  </a:lnTo>
                  <a:lnTo>
                    <a:pt x="3815" y="8040"/>
                  </a:lnTo>
                  <a:lnTo>
                    <a:pt x="4112" y="7949"/>
                  </a:lnTo>
                  <a:lnTo>
                    <a:pt x="4409" y="7858"/>
                  </a:lnTo>
                  <a:lnTo>
                    <a:pt x="4706" y="7743"/>
                  </a:lnTo>
                  <a:lnTo>
                    <a:pt x="5140" y="7538"/>
                  </a:lnTo>
                  <a:lnTo>
                    <a:pt x="5551" y="7332"/>
                  </a:lnTo>
                  <a:lnTo>
                    <a:pt x="6350" y="6876"/>
                  </a:lnTo>
                  <a:lnTo>
                    <a:pt x="7127" y="6396"/>
                  </a:lnTo>
                  <a:lnTo>
                    <a:pt x="7904" y="5893"/>
                  </a:lnTo>
                  <a:lnTo>
                    <a:pt x="8155" y="5711"/>
                  </a:lnTo>
                  <a:lnTo>
                    <a:pt x="8406" y="5505"/>
                  </a:lnTo>
                  <a:lnTo>
                    <a:pt x="8612" y="5277"/>
                  </a:lnTo>
                  <a:lnTo>
                    <a:pt x="8817" y="5025"/>
                  </a:lnTo>
                  <a:lnTo>
                    <a:pt x="8977" y="4774"/>
                  </a:lnTo>
                  <a:lnTo>
                    <a:pt x="9137" y="4523"/>
                  </a:lnTo>
                  <a:lnTo>
                    <a:pt x="9251" y="4249"/>
                  </a:lnTo>
                  <a:lnTo>
                    <a:pt x="9343" y="3952"/>
                  </a:lnTo>
                  <a:lnTo>
                    <a:pt x="9411" y="3678"/>
                  </a:lnTo>
                  <a:lnTo>
                    <a:pt x="9457" y="3381"/>
                  </a:lnTo>
                  <a:lnTo>
                    <a:pt x="9457" y="3084"/>
                  </a:lnTo>
                  <a:lnTo>
                    <a:pt x="9434" y="2764"/>
                  </a:lnTo>
                  <a:lnTo>
                    <a:pt x="9388" y="2467"/>
                  </a:lnTo>
                  <a:lnTo>
                    <a:pt x="9297" y="2170"/>
                  </a:lnTo>
                  <a:lnTo>
                    <a:pt x="9183" y="1873"/>
                  </a:lnTo>
                  <a:lnTo>
                    <a:pt x="9046" y="1576"/>
                  </a:lnTo>
                  <a:lnTo>
                    <a:pt x="8863" y="1325"/>
                  </a:lnTo>
                  <a:lnTo>
                    <a:pt x="8680" y="1097"/>
                  </a:lnTo>
                  <a:lnTo>
                    <a:pt x="8452" y="868"/>
                  </a:lnTo>
                  <a:lnTo>
                    <a:pt x="8223" y="663"/>
                  </a:lnTo>
                  <a:lnTo>
                    <a:pt x="7949" y="503"/>
                  </a:lnTo>
                  <a:lnTo>
                    <a:pt x="7675" y="343"/>
                  </a:lnTo>
                  <a:lnTo>
                    <a:pt x="7401" y="229"/>
                  </a:lnTo>
                  <a:lnTo>
                    <a:pt x="7104" y="137"/>
                  </a:lnTo>
                  <a:lnTo>
                    <a:pt x="6807" y="46"/>
                  </a:lnTo>
                  <a:lnTo>
                    <a:pt x="6510" y="23"/>
                  </a:lnTo>
                  <a:lnTo>
                    <a:pt x="6191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" name="Google Shape;2906;p67">
              <a:extLst>
                <a:ext uri="{FF2B5EF4-FFF2-40B4-BE49-F238E27FC236}">
                  <a16:creationId xmlns:a16="http://schemas.microsoft.com/office/drawing/2014/main" id="{122C3709-632C-703C-B6D7-5E5ACA37DC37}"/>
                </a:ext>
              </a:extLst>
            </p:cNvPr>
            <p:cNvSpPr/>
            <p:nvPr/>
          </p:nvSpPr>
          <p:spPr>
            <a:xfrm>
              <a:off x="4159179" y="3783017"/>
              <a:ext cx="159560" cy="114679"/>
            </a:xfrm>
            <a:custGeom>
              <a:avLst/>
              <a:gdLst/>
              <a:ahLst/>
              <a:cxnLst/>
              <a:rect l="l" t="t" r="r" b="b"/>
              <a:pathLst>
                <a:path w="9663" h="6944" extrusionOk="0">
                  <a:moveTo>
                    <a:pt x="6305" y="1"/>
                  </a:moveTo>
                  <a:lnTo>
                    <a:pt x="5985" y="24"/>
                  </a:lnTo>
                  <a:lnTo>
                    <a:pt x="5688" y="47"/>
                  </a:lnTo>
                  <a:lnTo>
                    <a:pt x="4820" y="184"/>
                  </a:lnTo>
                  <a:lnTo>
                    <a:pt x="3975" y="344"/>
                  </a:lnTo>
                  <a:lnTo>
                    <a:pt x="3152" y="503"/>
                  </a:lnTo>
                  <a:lnTo>
                    <a:pt x="2719" y="618"/>
                  </a:lnTo>
                  <a:lnTo>
                    <a:pt x="2307" y="732"/>
                  </a:lnTo>
                  <a:lnTo>
                    <a:pt x="2010" y="846"/>
                  </a:lnTo>
                  <a:lnTo>
                    <a:pt x="1736" y="983"/>
                  </a:lnTo>
                  <a:lnTo>
                    <a:pt x="1462" y="1143"/>
                  </a:lnTo>
                  <a:lnTo>
                    <a:pt x="1211" y="1303"/>
                  </a:lnTo>
                  <a:lnTo>
                    <a:pt x="983" y="1508"/>
                  </a:lnTo>
                  <a:lnTo>
                    <a:pt x="777" y="1737"/>
                  </a:lnTo>
                  <a:lnTo>
                    <a:pt x="594" y="1965"/>
                  </a:lnTo>
                  <a:lnTo>
                    <a:pt x="434" y="2217"/>
                  </a:lnTo>
                  <a:lnTo>
                    <a:pt x="297" y="2491"/>
                  </a:lnTo>
                  <a:lnTo>
                    <a:pt x="183" y="2765"/>
                  </a:lnTo>
                  <a:lnTo>
                    <a:pt x="92" y="3062"/>
                  </a:lnTo>
                  <a:lnTo>
                    <a:pt x="23" y="3359"/>
                  </a:lnTo>
                  <a:lnTo>
                    <a:pt x="0" y="3656"/>
                  </a:lnTo>
                  <a:lnTo>
                    <a:pt x="0" y="3975"/>
                  </a:lnTo>
                  <a:lnTo>
                    <a:pt x="46" y="4295"/>
                  </a:lnTo>
                  <a:lnTo>
                    <a:pt x="115" y="4615"/>
                  </a:lnTo>
                  <a:lnTo>
                    <a:pt x="206" y="4912"/>
                  </a:lnTo>
                  <a:lnTo>
                    <a:pt x="343" y="5186"/>
                  </a:lnTo>
                  <a:lnTo>
                    <a:pt x="503" y="5460"/>
                  </a:lnTo>
                  <a:lnTo>
                    <a:pt x="686" y="5711"/>
                  </a:lnTo>
                  <a:lnTo>
                    <a:pt x="891" y="5940"/>
                  </a:lnTo>
                  <a:lnTo>
                    <a:pt x="1097" y="6145"/>
                  </a:lnTo>
                  <a:lnTo>
                    <a:pt x="1348" y="6328"/>
                  </a:lnTo>
                  <a:lnTo>
                    <a:pt x="1599" y="6511"/>
                  </a:lnTo>
                  <a:lnTo>
                    <a:pt x="1873" y="6648"/>
                  </a:lnTo>
                  <a:lnTo>
                    <a:pt x="2170" y="6762"/>
                  </a:lnTo>
                  <a:lnTo>
                    <a:pt x="2444" y="6853"/>
                  </a:lnTo>
                  <a:lnTo>
                    <a:pt x="2764" y="6899"/>
                  </a:lnTo>
                  <a:lnTo>
                    <a:pt x="3061" y="6945"/>
                  </a:lnTo>
                  <a:lnTo>
                    <a:pt x="3381" y="6922"/>
                  </a:lnTo>
                  <a:lnTo>
                    <a:pt x="3678" y="6876"/>
                  </a:lnTo>
                  <a:lnTo>
                    <a:pt x="3998" y="6808"/>
                  </a:lnTo>
                  <a:lnTo>
                    <a:pt x="4409" y="6694"/>
                  </a:lnTo>
                  <a:lnTo>
                    <a:pt x="4820" y="6579"/>
                  </a:lnTo>
                  <a:lnTo>
                    <a:pt x="5665" y="6419"/>
                  </a:lnTo>
                  <a:lnTo>
                    <a:pt x="6510" y="6260"/>
                  </a:lnTo>
                  <a:lnTo>
                    <a:pt x="7355" y="6145"/>
                  </a:lnTo>
                  <a:lnTo>
                    <a:pt x="7652" y="6054"/>
                  </a:lnTo>
                  <a:lnTo>
                    <a:pt x="7949" y="5940"/>
                  </a:lnTo>
                  <a:lnTo>
                    <a:pt x="8223" y="5803"/>
                  </a:lnTo>
                  <a:lnTo>
                    <a:pt x="8475" y="5620"/>
                  </a:lnTo>
                  <a:lnTo>
                    <a:pt x="8703" y="5414"/>
                  </a:lnTo>
                  <a:lnTo>
                    <a:pt x="8909" y="5186"/>
                  </a:lnTo>
                  <a:lnTo>
                    <a:pt x="9091" y="4935"/>
                  </a:lnTo>
                  <a:lnTo>
                    <a:pt x="9251" y="4661"/>
                  </a:lnTo>
                  <a:lnTo>
                    <a:pt x="9388" y="4387"/>
                  </a:lnTo>
                  <a:lnTo>
                    <a:pt x="9480" y="4090"/>
                  </a:lnTo>
                  <a:lnTo>
                    <a:pt x="9571" y="3770"/>
                  </a:lnTo>
                  <a:lnTo>
                    <a:pt x="9617" y="3473"/>
                  </a:lnTo>
                  <a:lnTo>
                    <a:pt x="9662" y="3153"/>
                  </a:lnTo>
                  <a:lnTo>
                    <a:pt x="9640" y="2856"/>
                  </a:lnTo>
                  <a:lnTo>
                    <a:pt x="9617" y="2559"/>
                  </a:lnTo>
                  <a:lnTo>
                    <a:pt x="9548" y="2262"/>
                  </a:lnTo>
                  <a:lnTo>
                    <a:pt x="9457" y="1942"/>
                  </a:lnTo>
                  <a:lnTo>
                    <a:pt x="9320" y="1646"/>
                  </a:lnTo>
                  <a:lnTo>
                    <a:pt x="9160" y="1371"/>
                  </a:lnTo>
                  <a:lnTo>
                    <a:pt x="8977" y="1120"/>
                  </a:lnTo>
                  <a:lnTo>
                    <a:pt x="8772" y="892"/>
                  </a:lnTo>
                  <a:lnTo>
                    <a:pt x="8566" y="709"/>
                  </a:lnTo>
                  <a:lnTo>
                    <a:pt x="8315" y="526"/>
                  </a:lnTo>
                  <a:lnTo>
                    <a:pt x="8063" y="389"/>
                  </a:lnTo>
                  <a:lnTo>
                    <a:pt x="7789" y="252"/>
                  </a:lnTo>
                  <a:lnTo>
                    <a:pt x="7515" y="161"/>
                  </a:lnTo>
                  <a:lnTo>
                    <a:pt x="7218" y="92"/>
                  </a:lnTo>
                  <a:lnTo>
                    <a:pt x="6921" y="24"/>
                  </a:lnTo>
                  <a:lnTo>
                    <a:pt x="6624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" name="Google Shape;2907;p67">
              <a:extLst>
                <a:ext uri="{FF2B5EF4-FFF2-40B4-BE49-F238E27FC236}">
                  <a16:creationId xmlns:a16="http://schemas.microsoft.com/office/drawing/2014/main" id="{CA471B8B-4D13-AE82-D512-072FE2DFC306}"/>
                </a:ext>
              </a:extLst>
            </p:cNvPr>
            <p:cNvSpPr/>
            <p:nvPr/>
          </p:nvSpPr>
          <p:spPr>
            <a:xfrm>
              <a:off x="4148231" y="3694015"/>
              <a:ext cx="159197" cy="114300"/>
            </a:xfrm>
            <a:custGeom>
              <a:avLst/>
              <a:gdLst/>
              <a:ahLst/>
              <a:cxnLst/>
              <a:rect l="l" t="t" r="r" b="b"/>
              <a:pathLst>
                <a:path w="9641" h="6922" extrusionOk="0">
                  <a:moveTo>
                    <a:pt x="6419" y="0"/>
                  </a:moveTo>
                  <a:lnTo>
                    <a:pt x="6123" y="23"/>
                  </a:lnTo>
                  <a:lnTo>
                    <a:pt x="5803" y="92"/>
                  </a:lnTo>
                  <a:lnTo>
                    <a:pt x="5506" y="160"/>
                  </a:lnTo>
                  <a:lnTo>
                    <a:pt x="5209" y="252"/>
                  </a:lnTo>
                  <a:lnTo>
                    <a:pt x="4821" y="411"/>
                  </a:lnTo>
                  <a:lnTo>
                    <a:pt x="4501" y="503"/>
                  </a:lnTo>
                  <a:lnTo>
                    <a:pt x="4158" y="571"/>
                  </a:lnTo>
                  <a:lnTo>
                    <a:pt x="4090" y="594"/>
                  </a:lnTo>
                  <a:lnTo>
                    <a:pt x="3610" y="617"/>
                  </a:lnTo>
                  <a:lnTo>
                    <a:pt x="3153" y="617"/>
                  </a:lnTo>
                  <a:lnTo>
                    <a:pt x="2833" y="640"/>
                  </a:lnTo>
                  <a:lnTo>
                    <a:pt x="2514" y="708"/>
                  </a:lnTo>
                  <a:lnTo>
                    <a:pt x="2217" y="777"/>
                  </a:lnTo>
                  <a:lnTo>
                    <a:pt x="1920" y="891"/>
                  </a:lnTo>
                  <a:lnTo>
                    <a:pt x="1646" y="1028"/>
                  </a:lnTo>
                  <a:lnTo>
                    <a:pt x="1394" y="1165"/>
                  </a:lnTo>
                  <a:lnTo>
                    <a:pt x="1143" y="1348"/>
                  </a:lnTo>
                  <a:lnTo>
                    <a:pt x="915" y="1553"/>
                  </a:lnTo>
                  <a:lnTo>
                    <a:pt x="709" y="1782"/>
                  </a:lnTo>
                  <a:lnTo>
                    <a:pt x="526" y="2033"/>
                  </a:lnTo>
                  <a:lnTo>
                    <a:pt x="366" y="2284"/>
                  </a:lnTo>
                  <a:lnTo>
                    <a:pt x="252" y="2559"/>
                  </a:lnTo>
                  <a:lnTo>
                    <a:pt x="138" y="2855"/>
                  </a:lnTo>
                  <a:lnTo>
                    <a:pt x="47" y="3152"/>
                  </a:lnTo>
                  <a:lnTo>
                    <a:pt x="1" y="3449"/>
                  </a:lnTo>
                  <a:lnTo>
                    <a:pt x="1" y="3769"/>
                  </a:lnTo>
                  <a:lnTo>
                    <a:pt x="1" y="4089"/>
                  </a:lnTo>
                  <a:lnTo>
                    <a:pt x="47" y="4409"/>
                  </a:lnTo>
                  <a:lnTo>
                    <a:pt x="138" y="4706"/>
                  </a:lnTo>
                  <a:lnTo>
                    <a:pt x="252" y="5003"/>
                  </a:lnTo>
                  <a:lnTo>
                    <a:pt x="366" y="5277"/>
                  </a:lnTo>
                  <a:lnTo>
                    <a:pt x="526" y="5528"/>
                  </a:lnTo>
                  <a:lnTo>
                    <a:pt x="709" y="5779"/>
                  </a:lnTo>
                  <a:lnTo>
                    <a:pt x="915" y="6008"/>
                  </a:lnTo>
                  <a:lnTo>
                    <a:pt x="1143" y="6213"/>
                  </a:lnTo>
                  <a:lnTo>
                    <a:pt x="1394" y="6396"/>
                  </a:lnTo>
                  <a:lnTo>
                    <a:pt x="1646" y="6556"/>
                  </a:lnTo>
                  <a:lnTo>
                    <a:pt x="1920" y="6693"/>
                  </a:lnTo>
                  <a:lnTo>
                    <a:pt x="2217" y="6784"/>
                  </a:lnTo>
                  <a:lnTo>
                    <a:pt x="2514" y="6876"/>
                  </a:lnTo>
                  <a:lnTo>
                    <a:pt x="2833" y="6921"/>
                  </a:lnTo>
                  <a:lnTo>
                    <a:pt x="3153" y="6921"/>
                  </a:lnTo>
                  <a:lnTo>
                    <a:pt x="3793" y="6898"/>
                  </a:lnTo>
                  <a:lnTo>
                    <a:pt x="4432" y="6853"/>
                  </a:lnTo>
                  <a:lnTo>
                    <a:pt x="5072" y="6761"/>
                  </a:lnTo>
                  <a:lnTo>
                    <a:pt x="5689" y="6647"/>
                  </a:lnTo>
                  <a:lnTo>
                    <a:pt x="6305" y="6510"/>
                  </a:lnTo>
                  <a:lnTo>
                    <a:pt x="6899" y="6305"/>
                  </a:lnTo>
                  <a:lnTo>
                    <a:pt x="7493" y="6099"/>
                  </a:lnTo>
                  <a:lnTo>
                    <a:pt x="8087" y="5825"/>
                  </a:lnTo>
                  <a:lnTo>
                    <a:pt x="8384" y="5665"/>
                  </a:lnTo>
                  <a:lnTo>
                    <a:pt x="8635" y="5482"/>
                  </a:lnTo>
                  <a:lnTo>
                    <a:pt x="8841" y="5277"/>
                  </a:lnTo>
                  <a:lnTo>
                    <a:pt x="9046" y="5048"/>
                  </a:lnTo>
                  <a:lnTo>
                    <a:pt x="9206" y="4774"/>
                  </a:lnTo>
                  <a:lnTo>
                    <a:pt x="9343" y="4500"/>
                  </a:lnTo>
                  <a:lnTo>
                    <a:pt x="9457" y="4226"/>
                  </a:lnTo>
                  <a:lnTo>
                    <a:pt x="9549" y="3906"/>
                  </a:lnTo>
                  <a:lnTo>
                    <a:pt x="9617" y="3609"/>
                  </a:lnTo>
                  <a:lnTo>
                    <a:pt x="9640" y="3289"/>
                  </a:lnTo>
                  <a:lnTo>
                    <a:pt x="9640" y="2993"/>
                  </a:lnTo>
                  <a:lnTo>
                    <a:pt x="9617" y="2673"/>
                  </a:lnTo>
                  <a:lnTo>
                    <a:pt x="9549" y="2376"/>
                  </a:lnTo>
                  <a:lnTo>
                    <a:pt x="9480" y="2079"/>
                  </a:lnTo>
                  <a:lnTo>
                    <a:pt x="9366" y="1782"/>
                  </a:lnTo>
                  <a:lnTo>
                    <a:pt x="9229" y="1508"/>
                  </a:lnTo>
                  <a:lnTo>
                    <a:pt x="9046" y="1234"/>
                  </a:lnTo>
                  <a:lnTo>
                    <a:pt x="8841" y="982"/>
                  </a:lnTo>
                  <a:lnTo>
                    <a:pt x="8612" y="754"/>
                  </a:lnTo>
                  <a:lnTo>
                    <a:pt x="8384" y="571"/>
                  </a:lnTo>
                  <a:lnTo>
                    <a:pt x="8133" y="411"/>
                  </a:lnTo>
                  <a:lnTo>
                    <a:pt x="7858" y="274"/>
                  </a:lnTo>
                  <a:lnTo>
                    <a:pt x="7584" y="160"/>
                  </a:lnTo>
                  <a:lnTo>
                    <a:pt x="7310" y="92"/>
                  </a:lnTo>
                  <a:lnTo>
                    <a:pt x="7013" y="23"/>
                  </a:lnTo>
                  <a:lnTo>
                    <a:pt x="6716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" name="Google Shape;2908;p67">
              <a:extLst>
                <a:ext uri="{FF2B5EF4-FFF2-40B4-BE49-F238E27FC236}">
                  <a16:creationId xmlns:a16="http://schemas.microsoft.com/office/drawing/2014/main" id="{31A3314D-74BE-E4DC-C178-80FC4A242E17}"/>
                </a:ext>
              </a:extLst>
            </p:cNvPr>
            <p:cNvSpPr/>
            <p:nvPr/>
          </p:nvSpPr>
          <p:spPr>
            <a:xfrm>
              <a:off x="4139942" y="3604236"/>
              <a:ext cx="178797" cy="107133"/>
            </a:xfrm>
            <a:custGeom>
              <a:avLst/>
              <a:gdLst/>
              <a:ahLst/>
              <a:cxnLst/>
              <a:rect l="l" t="t" r="r" b="b"/>
              <a:pathLst>
                <a:path w="10828" h="6488" extrusionOk="0">
                  <a:moveTo>
                    <a:pt x="2833" y="1"/>
                  </a:moveTo>
                  <a:lnTo>
                    <a:pt x="2513" y="24"/>
                  </a:lnTo>
                  <a:lnTo>
                    <a:pt x="2216" y="92"/>
                  </a:lnTo>
                  <a:lnTo>
                    <a:pt x="1919" y="206"/>
                  </a:lnTo>
                  <a:lnTo>
                    <a:pt x="1645" y="344"/>
                  </a:lnTo>
                  <a:lnTo>
                    <a:pt x="1394" y="526"/>
                  </a:lnTo>
                  <a:lnTo>
                    <a:pt x="1143" y="709"/>
                  </a:lnTo>
                  <a:lnTo>
                    <a:pt x="914" y="937"/>
                  </a:lnTo>
                  <a:lnTo>
                    <a:pt x="709" y="1166"/>
                  </a:lnTo>
                  <a:lnTo>
                    <a:pt x="526" y="1417"/>
                  </a:lnTo>
                  <a:lnTo>
                    <a:pt x="366" y="1691"/>
                  </a:lnTo>
                  <a:lnTo>
                    <a:pt x="252" y="1988"/>
                  </a:lnTo>
                  <a:lnTo>
                    <a:pt x="137" y="2262"/>
                  </a:lnTo>
                  <a:lnTo>
                    <a:pt x="46" y="2559"/>
                  </a:lnTo>
                  <a:lnTo>
                    <a:pt x="0" y="2856"/>
                  </a:lnTo>
                  <a:lnTo>
                    <a:pt x="0" y="3176"/>
                  </a:lnTo>
                  <a:lnTo>
                    <a:pt x="0" y="3496"/>
                  </a:lnTo>
                  <a:lnTo>
                    <a:pt x="46" y="3815"/>
                  </a:lnTo>
                  <a:lnTo>
                    <a:pt x="137" y="4135"/>
                  </a:lnTo>
                  <a:lnTo>
                    <a:pt x="252" y="4409"/>
                  </a:lnTo>
                  <a:lnTo>
                    <a:pt x="389" y="4683"/>
                  </a:lnTo>
                  <a:lnTo>
                    <a:pt x="549" y="4935"/>
                  </a:lnTo>
                  <a:lnTo>
                    <a:pt x="731" y="5163"/>
                  </a:lnTo>
                  <a:lnTo>
                    <a:pt x="937" y="5369"/>
                  </a:lnTo>
                  <a:lnTo>
                    <a:pt x="1143" y="5551"/>
                  </a:lnTo>
                  <a:lnTo>
                    <a:pt x="1394" y="5734"/>
                  </a:lnTo>
                  <a:lnTo>
                    <a:pt x="1645" y="5871"/>
                  </a:lnTo>
                  <a:lnTo>
                    <a:pt x="1919" y="6008"/>
                  </a:lnTo>
                  <a:lnTo>
                    <a:pt x="2216" y="6123"/>
                  </a:lnTo>
                  <a:lnTo>
                    <a:pt x="2513" y="6214"/>
                  </a:lnTo>
                  <a:lnTo>
                    <a:pt x="2833" y="6282"/>
                  </a:lnTo>
                  <a:lnTo>
                    <a:pt x="3153" y="6328"/>
                  </a:lnTo>
                  <a:lnTo>
                    <a:pt x="4272" y="6419"/>
                  </a:lnTo>
                  <a:lnTo>
                    <a:pt x="5414" y="6465"/>
                  </a:lnTo>
                  <a:lnTo>
                    <a:pt x="6533" y="6488"/>
                  </a:lnTo>
                  <a:lnTo>
                    <a:pt x="7675" y="6488"/>
                  </a:lnTo>
                  <a:lnTo>
                    <a:pt x="7995" y="6465"/>
                  </a:lnTo>
                  <a:lnTo>
                    <a:pt x="8315" y="6419"/>
                  </a:lnTo>
                  <a:lnTo>
                    <a:pt x="8612" y="6351"/>
                  </a:lnTo>
                  <a:lnTo>
                    <a:pt x="8909" y="6237"/>
                  </a:lnTo>
                  <a:lnTo>
                    <a:pt x="9183" y="6100"/>
                  </a:lnTo>
                  <a:lnTo>
                    <a:pt x="9434" y="5940"/>
                  </a:lnTo>
                  <a:lnTo>
                    <a:pt x="9685" y="5757"/>
                  </a:lnTo>
                  <a:lnTo>
                    <a:pt x="9891" y="5551"/>
                  </a:lnTo>
                  <a:lnTo>
                    <a:pt x="10096" y="5323"/>
                  </a:lnTo>
                  <a:lnTo>
                    <a:pt x="10279" y="5095"/>
                  </a:lnTo>
                  <a:lnTo>
                    <a:pt x="10439" y="4821"/>
                  </a:lnTo>
                  <a:lnTo>
                    <a:pt x="10576" y="4546"/>
                  </a:lnTo>
                  <a:lnTo>
                    <a:pt x="10690" y="4272"/>
                  </a:lnTo>
                  <a:lnTo>
                    <a:pt x="10759" y="3953"/>
                  </a:lnTo>
                  <a:lnTo>
                    <a:pt x="10805" y="3656"/>
                  </a:lnTo>
                  <a:lnTo>
                    <a:pt x="10827" y="3336"/>
                  </a:lnTo>
                  <a:lnTo>
                    <a:pt x="10805" y="3016"/>
                  </a:lnTo>
                  <a:lnTo>
                    <a:pt x="10759" y="2696"/>
                  </a:lnTo>
                  <a:lnTo>
                    <a:pt x="10690" y="2399"/>
                  </a:lnTo>
                  <a:lnTo>
                    <a:pt x="10576" y="2125"/>
                  </a:lnTo>
                  <a:lnTo>
                    <a:pt x="10439" y="1851"/>
                  </a:lnTo>
                  <a:lnTo>
                    <a:pt x="10279" y="1577"/>
                  </a:lnTo>
                  <a:lnTo>
                    <a:pt x="10096" y="1349"/>
                  </a:lnTo>
                  <a:lnTo>
                    <a:pt x="9891" y="1120"/>
                  </a:lnTo>
                  <a:lnTo>
                    <a:pt x="9685" y="915"/>
                  </a:lnTo>
                  <a:lnTo>
                    <a:pt x="9434" y="732"/>
                  </a:lnTo>
                  <a:lnTo>
                    <a:pt x="9183" y="572"/>
                  </a:lnTo>
                  <a:lnTo>
                    <a:pt x="8909" y="435"/>
                  </a:lnTo>
                  <a:lnTo>
                    <a:pt x="8612" y="321"/>
                  </a:lnTo>
                  <a:lnTo>
                    <a:pt x="8315" y="252"/>
                  </a:lnTo>
                  <a:lnTo>
                    <a:pt x="7995" y="206"/>
                  </a:lnTo>
                  <a:lnTo>
                    <a:pt x="7675" y="184"/>
                  </a:lnTo>
                  <a:lnTo>
                    <a:pt x="6533" y="184"/>
                  </a:lnTo>
                  <a:lnTo>
                    <a:pt x="5414" y="161"/>
                  </a:lnTo>
                  <a:lnTo>
                    <a:pt x="4272" y="115"/>
                  </a:lnTo>
                  <a:lnTo>
                    <a:pt x="3153" y="24"/>
                  </a:lnTo>
                  <a:lnTo>
                    <a:pt x="2833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" name="Google Shape;2909;p67">
              <a:extLst>
                <a:ext uri="{FF2B5EF4-FFF2-40B4-BE49-F238E27FC236}">
                  <a16:creationId xmlns:a16="http://schemas.microsoft.com/office/drawing/2014/main" id="{F6E5AC32-73AE-AF05-A1CD-56F7DE1AB381}"/>
                </a:ext>
              </a:extLst>
            </p:cNvPr>
            <p:cNvSpPr/>
            <p:nvPr/>
          </p:nvSpPr>
          <p:spPr>
            <a:xfrm>
              <a:off x="4173132" y="3518619"/>
              <a:ext cx="148249" cy="120343"/>
            </a:xfrm>
            <a:custGeom>
              <a:avLst/>
              <a:gdLst/>
              <a:ahLst/>
              <a:cxnLst/>
              <a:rect l="l" t="t" r="r" b="b"/>
              <a:pathLst>
                <a:path w="8978" h="7288" extrusionOk="0">
                  <a:moveTo>
                    <a:pt x="3038" y="1"/>
                  </a:moveTo>
                  <a:lnTo>
                    <a:pt x="2741" y="24"/>
                  </a:lnTo>
                  <a:lnTo>
                    <a:pt x="2445" y="69"/>
                  </a:lnTo>
                  <a:lnTo>
                    <a:pt x="2148" y="161"/>
                  </a:lnTo>
                  <a:lnTo>
                    <a:pt x="1851" y="275"/>
                  </a:lnTo>
                  <a:lnTo>
                    <a:pt x="1554" y="412"/>
                  </a:lnTo>
                  <a:lnTo>
                    <a:pt x="1234" y="640"/>
                  </a:lnTo>
                  <a:lnTo>
                    <a:pt x="914" y="915"/>
                  </a:lnTo>
                  <a:lnTo>
                    <a:pt x="640" y="1234"/>
                  </a:lnTo>
                  <a:lnTo>
                    <a:pt x="412" y="1577"/>
                  </a:lnTo>
                  <a:lnTo>
                    <a:pt x="297" y="1760"/>
                  </a:lnTo>
                  <a:lnTo>
                    <a:pt x="206" y="1942"/>
                  </a:lnTo>
                  <a:lnTo>
                    <a:pt x="138" y="2125"/>
                  </a:lnTo>
                  <a:lnTo>
                    <a:pt x="69" y="2331"/>
                  </a:lnTo>
                  <a:lnTo>
                    <a:pt x="23" y="2536"/>
                  </a:lnTo>
                  <a:lnTo>
                    <a:pt x="0" y="2742"/>
                  </a:lnTo>
                  <a:lnTo>
                    <a:pt x="0" y="2947"/>
                  </a:lnTo>
                  <a:lnTo>
                    <a:pt x="0" y="3130"/>
                  </a:lnTo>
                  <a:lnTo>
                    <a:pt x="23" y="3496"/>
                  </a:lnTo>
                  <a:lnTo>
                    <a:pt x="92" y="3838"/>
                  </a:lnTo>
                  <a:lnTo>
                    <a:pt x="160" y="4158"/>
                  </a:lnTo>
                  <a:lnTo>
                    <a:pt x="252" y="4478"/>
                  </a:lnTo>
                  <a:lnTo>
                    <a:pt x="343" y="4775"/>
                  </a:lnTo>
                  <a:lnTo>
                    <a:pt x="457" y="5095"/>
                  </a:lnTo>
                  <a:lnTo>
                    <a:pt x="754" y="5734"/>
                  </a:lnTo>
                  <a:lnTo>
                    <a:pt x="914" y="6008"/>
                  </a:lnTo>
                  <a:lnTo>
                    <a:pt x="1120" y="6259"/>
                  </a:lnTo>
                  <a:lnTo>
                    <a:pt x="1325" y="6488"/>
                  </a:lnTo>
                  <a:lnTo>
                    <a:pt x="1554" y="6671"/>
                  </a:lnTo>
                  <a:lnTo>
                    <a:pt x="1828" y="6853"/>
                  </a:lnTo>
                  <a:lnTo>
                    <a:pt x="2102" y="6990"/>
                  </a:lnTo>
                  <a:lnTo>
                    <a:pt x="2376" y="7105"/>
                  </a:lnTo>
                  <a:lnTo>
                    <a:pt x="2673" y="7196"/>
                  </a:lnTo>
                  <a:lnTo>
                    <a:pt x="2993" y="7242"/>
                  </a:lnTo>
                  <a:lnTo>
                    <a:pt x="3290" y="7287"/>
                  </a:lnTo>
                  <a:lnTo>
                    <a:pt x="3609" y="7287"/>
                  </a:lnTo>
                  <a:lnTo>
                    <a:pt x="3906" y="7265"/>
                  </a:lnTo>
                  <a:lnTo>
                    <a:pt x="4226" y="7196"/>
                  </a:lnTo>
                  <a:lnTo>
                    <a:pt x="4523" y="7127"/>
                  </a:lnTo>
                  <a:lnTo>
                    <a:pt x="4797" y="7013"/>
                  </a:lnTo>
                  <a:lnTo>
                    <a:pt x="5071" y="6876"/>
                  </a:lnTo>
                  <a:lnTo>
                    <a:pt x="5300" y="6716"/>
                  </a:lnTo>
                  <a:lnTo>
                    <a:pt x="5620" y="6785"/>
                  </a:lnTo>
                  <a:lnTo>
                    <a:pt x="5962" y="6785"/>
                  </a:lnTo>
                  <a:lnTo>
                    <a:pt x="6305" y="6762"/>
                  </a:lnTo>
                  <a:lnTo>
                    <a:pt x="6670" y="6693"/>
                  </a:lnTo>
                  <a:lnTo>
                    <a:pt x="6967" y="6579"/>
                  </a:lnTo>
                  <a:lnTo>
                    <a:pt x="7241" y="6465"/>
                  </a:lnTo>
                  <a:lnTo>
                    <a:pt x="7515" y="6305"/>
                  </a:lnTo>
                  <a:lnTo>
                    <a:pt x="7767" y="6145"/>
                  </a:lnTo>
                  <a:lnTo>
                    <a:pt x="7995" y="5940"/>
                  </a:lnTo>
                  <a:lnTo>
                    <a:pt x="8201" y="5734"/>
                  </a:lnTo>
                  <a:lnTo>
                    <a:pt x="8383" y="5483"/>
                  </a:lnTo>
                  <a:lnTo>
                    <a:pt x="8566" y="5232"/>
                  </a:lnTo>
                  <a:lnTo>
                    <a:pt x="8703" y="4958"/>
                  </a:lnTo>
                  <a:lnTo>
                    <a:pt x="8795" y="4683"/>
                  </a:lnTo>
                  <a:lnTo>
                    <a:pt x="8886" y="4386"/>
                  </a:lnTo>
                  <a:lnTo>
                    <a:pt x="8932" y="4090"/>
                  </a:lnTo>
                  <a:lnTo>
                    <a:pt x="8977" y="3770"/>
                  </a:lnTo>
                  <a:lnTo>
                    <a:pt x="8977" y="3450"/>
                  </a:lnTo>
                  <a:lnTo>
                    <a:pt x="8932" y="3153"/>
                  </a:lnTo>
                  <a:lnTo>
                    <a:pt x="8886" y="2833"/>
                  </a:lnTo>
                  <a:lnTo>
                    <a:pt x="8795" y="2536"/>
                  </a:lnTo>
                  <a:lnTo>
                    <a:pt x="8680" y="2239"/>
                  </a:lnTo>
                  <a:lnTo>
                    <a:pt x="8543" y="1965"/>
                  </a:lnTo>
                  <a:lnTo>
                    <a:pt x="8383" y="1714"/>
                  </a:lnTo>
                  <a:lnTo>
                    <a:pt x="8178" y="1463"/>
                  </a:lnTo>
                  <a:lnTo>
                    <a:pt x="7949" y="1257"/>
                  </a:lnTo>
                  <a:lnTo>
                    <a:pt x="7698" y="1074"/>
                  </a:lnTo>
                  <a:lnTo>
                    <a:pt x="7424" y="915"/>
                  </a:lnTo>
                  <a:lnTo>
                    <a:pt x="7013" y="732"/>
                  </a:lnTo>
                  <a:lnTo>
                    <a:pt x="6579" y="572"/>
                  </a:lnTo>
                  <a:lnTo>
                    <a:pt x="6168" y="435"/>
                  </a:lnTo>
                  <a:lnTo>
                    <a:pt x="5711" y="343"/>
                  </a:lnTo>
                  <a:lnTo>
                    <a:pt x="4934" y="229"/>
                  </a:lnTo>
                  <a:lnTo>
                    <a:pt x="4181" y="138"/>
                  </a:lnTo>
                  <a:lnTo>
                    <a:pt x="3998" y="92"/>
                  </a:lnTo>
                  <a:lnTo>
                    <a:pt x="3678" y="47"/>
                  </a:lnTo>
                  <a:lnTo>
                    <a:pt x="3358" y="24"/>
                  </a:lnTo>
                  <a:lnTo>
                    <a:pt x="3038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" name="Google Shape;2910;p67">
              <a:extLst>
                <a:ext uri="{FF2B5EF4-FFF2-40B4-BE49-F238E27FC236}">
                  <a16:creationId xmlns:a16="http://schemas.microsoft.com/office/drawing/2014/main" id="{105949FA-5F02-D025-4A8C-D2A30754AE93}"/>
                </a:ext>
              </a:extLst>
            </p:cNvPr>
            <p:cNvSpPr/>
            <p:nvPr/>
          </p:nvSpPr>
          <p:spPr>
            <a:xfrm>
              <a:off x="4203680" y="3412642"/>
              <a:ext cx="153533" cy="173513"/>
            </a:xfrm>
            <a:custGeom>
              <a:avLst/>
              <a:gdLst/>
              <a:ahLst/>
              <a:cxnLst/>
              <a:rect l="l" t="t" r="r" b="b"/>
              <a:pathLst>
                <a:path w="9298" h="10508" extrusionOk="0">
                  <a:moveTo>
                    <a:pt x="4386" y="0"/>
                  </a:moveTo>
                  <a:lnTo>
                    <a:pt x="3998" y="46"/>
                  </a:lnTo>
                  <a:lnTo>
                    <a:pt x="3610" y="115"/>
                  </a:lnTo>
                  <a:lnTo>
                    <a:pt x="3221" y="229"/>
                  </a:lnTo>
                  <a:lnTo>
                    <a:pt x="2856" y="389"/>
                  </a:lnTo>
                  <a:lnTo>
                    <a:pt x="2513" y="571"/>
                  </a:lnTo>
                  <a:lnTo>
                    <a:pt x="2171" y="800"/>
                  </a:lnTo>
                  <a:lnTo>
                    <a:pt x="1851" y="1028"/>
                  </a:lnTo>
                  <a:lnTo>
                    <a:pt x="1554" y="1302"/>
                  </a:lnTo>
                  <a:lnTo>
                    <a:pt x="1280" y="1599"/>
                  </a:lnTo>
                  <a:lnTo>
                    <a:pt x="1029" y="1919"/>
                  </a:lnTo>
                  <a:lnTo>
                    <a:pt x="800" y="2262"/>
                  </a:lnTo>
                  <a:lnTo>
                    <a:pt x="640" y="2513"/>
                  </a:lnTo>
                  <a:lnTo>
                    <a:pt x="503" y="2810"/>
                  </a:lnTo>
                  <a:lnTo>
                    <a:pt x="389" y="3084"/>
                  </a:lnTo>
                  <a:lnTo>
                    <a:pt x="275" y="3381"/>
                  </a:lnTo>
                  <a:lnTo>
                    <a:pt x="206" y="3678"/>
                  </a:lnTo>
                  <a:lnTo>
                    <a:pt x="138" y="3975"/>
                  </a:lnTo>
                  <a:lnTo>
                    <a:pt x="69" y="4272"/>
                  </a:lnTo>
                  <a:lnTo>
                    <a:pt x="46" y="4569"/>
                  </a:lnTo>
                  <a:lnTo>
                    <a:pt x="1" y="5185"/>
                  </a:lnTo>
                  <a:lnTo>
                    <a:pt x="1" y="5802"/>
                  </a:lnTo>
                  <a:lnTo>
                    <a:pt x="46" y="6419"/>
                  </a:lnTo>
                  <a:lnTo>
                    <a:pt x="115" y="7036"/>
                  </a:lnTo>
                  <a:lnTo>
                    <a:pt x="161" y="7333"/>
                  </a:lnTo>
                  <a:lnTo>
                    <a:pt x="275" y="7584"/>
                  </a:lnTo>
                  <a:lnTo>
                    <a:pt x="389" y="7858"/>
                  </a:lnTo>
                  <a:lnTo>
                    <a:pt x="549" y="8086"/>
                  </a:lnTo>
                  <a:lnTo>
                    <a:pt x="732" y="8315"/>
                  </a:lnTo>
                  <a:lnTo>
                    <a:pt x="937" y="8497"/>
                  </a:lnTo>
                  <a:lnTo>
                    <a:pt x="1166" y="8680"/>
                  </a:lnTo>
                  <a:lnTo>
                    <a:pt x="1417" y="8840"/>
                  </a:lnTo>
                  <a:lnTo>
                    <a:pt x="1691" y="8977"/>
                  </a:lnTo>
                  <a:lnTo>
                    <a:pt x="1965" y="9091"/>
                  </a:lnTo>
                  <a:lnTo>
                    <a:pt x="2239" y="9183"/>
                  </a:lnTo>
                  <a:lnTo>
                    <a:pt x="2513" y="9251"/>
                  </a:lnTo>
                  <a:lnTo>
                    <a:pt x="2810" y="9297"/>
                  </a:lnTo>
                  <a:lnTo>
                    <a:pt x="3107" y="9320"/>
                  </a:lnTo>
                  <a:lnTo>
                    <a:pt x="3381" y="9320"/>
                  </a:lnTo>
                  <a:lnTo>
                    <a:pt x="3655" y="9297"/>
                  </a:lnTo>
                  <a:lnTo>
                    <a:pt x="3815" y="9480"/>
                  </a:lnTo>
                  <a:lnTo>
                    <a:pt x="3975" y="9640"/>
                  </a:lnTo>
                  <a:lnTo>
                    <a:pt x="4158" y="9799"/>
                  </a:lnTo>
                  <a:lnTo>
                    <a:pt x="4341" y="9936"/>
                  </a:lnTo>
                  <a:lnTo>
                    <a:pt x="4546" y="10051"/>
                  </a:lnTo>
                  <a:lnTo>
                    <a:pt x="4729" y="10165"/>
                  </a:lnTo>
                  <a:lnTo>
                    <a:pt x="4957" y="10256"/>
                  </a:lnTo>
                  <a:lnTo>
                    <a:pt x="5163" y="10348"/>
                  </a:lnTo>
                  <a:lnTo>
                    <a:pt x="5391" y="10416"/>
                  </a:lnTo>
                  <a:lnTo>
                    <a:pt x="5620" y="10462"/>
                  </a:lnTo>
                  <a:lnTo>
                    <a:pt x="5848" y="10508"/>
                  </a:lnTo>
                  <a:lnTo>
                    <a:pt x="6556" y="10508"/>
                  </a:lnTo>
                  <a:lnTo>
                    <a:pt x="6785" y="10462"/>
                  </a:lnTo>
                  <a:lnTo>
                    <a:pt x="7013" y="10416"/>
                  </a:lnTo>
                  <a:lnTo>
                    <a:pt x="7310" y="10302"/>
                  </a:lnTo>
                  <a:lnTo>
                    <a:pt x="7607" y="10188"/>
                  </a:lnTo>
                  <a:lnTo>
                    <a:pt x="7881" y="10028"/>
                  </a:lnTo>
                  <a:lnTo>
                    <a:pt x="8132" y="9845"/>
                  </a:lnTo>
                  <a:lnTo>
                    <a:pt x="8361" y="9640"/>
                  </a:lnTo>
                  <a:lnTo>
                    <a:pt x="8566" y="9411"/>
                  </a:lnTo>
                  <a:lnTo>
                    <a:pt x="8749" y="9183"/>
                  </a:lnTo>
                  <a:lnTo>
                    <a:pt x="8909" y="8931"/>
                  </a:lnTo>
                  <a:lnTo>
                    <a:pt x="9023" y="8657"/>
                  </a:lnTo>
                  <a:lnTo>
                    <a:pt x="9137" y="8383"/>
                  </a:lnTo>
                  <a:lnTo>
                    <a:pt x="9229" y="8086"/>
                  </a:lnTo>
                  <a:lnTo>
                    <a:pt x="9274" y="7789"/>
                  </a:lnTo>
                  <a:lnTo>
                    <a:pt x="9297" y="7470"/>
                  </a:lnTo>
                  <a:lnTo>
                    <a:pt x="9297" y="7173"/>
                  </a:lnTo>
                  <a:lnTo>
                    <a:pt x="9274" y="6853"/>
                  </a:lnTo>
                  <a:lnTo>
                    <a:pt x="9206" y="6533"/>
                  </a:lnTo>
                  <a:lnTo>
                    <a:pt x="9023" y="5711"/>
                  </a:lnTo>
                  <a:lnTo>
                    <a:pt x="8840" y="4866"/>
                  </a:lnTo>
                  <a:lnTo>
                    <a:pt x="8635" y="3998"/>
                  </a:lnTo>
                  <a:lnTo>
                    <a:pt x="8521" y="3564"/>
                  </a:lnTo>
                  <a:lnTo>
                    <a:pt x="8384" y="3152"/>
                  </a:lnTo>
                  <a:lnTo>
                    <a:pt x="8224" y="2764"/>
                  </a:lnTo>
                  <a:lnTo>
                    <a:pt x="8041" y="2353"/>
                  </a:lnTo>
                  <a:lnTo>
                    <a:pt x="7835" y="1988"/>
                  </a:lnTo>
                  <a:lnTo>
                    <a:pt x="7607" y="1622"/>
                  </a:lnTo>
                  <a:lnTo>
                    <a:pt x="7333" y="1302"/>
                  </a:lnTo>
                  <a:lnTo>
                    <a:pt x="7036" y="1005"/>
                  </a:lnTo>
                  <a:lnTo>
                    <a:pt x="6716" y="708"/>
                  </a:lnTo>
                  <a:lnTo>
                    <a:pt x="6328" y="480"/>
                  </a:lnTo>
                  <a:lnTo>
                    <a:pt x="5939" y="274"/>
                  </a:lnTo>
                  <a:lnTo>
                    <a:pt x="5551" y="137"/>
                  </a:lnTo>
                  <a:lnTo>
                    <a:pt x="5163" y="46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" name="Google Shape;2911;p67">
              <a:extLst>
                <a:ext uri="{FF2B5EF4-FFF2-40B4-BE49-F238E27FC236}">
                  <a16:creationId xmlns:a16="http://schemas.microsoft.com/office/drawing/2014/main" id="{6C7C85C9-596F-9921-749B-53AFA3CE55D5}"/>
                </a:ext>
              </a:extLst>
            </p:cNvPr>
            <p:cNvSpPr/>
            <p:nvPr/>
          </p:nvSpPr>
          <p:spPr>
            <a:xfrm>
              <a:off x="4307412" y="3465829"/>
              <a:ext cx="108256" cy="134659"/>
            </a:xfrm>
            <a:custGeom>
              <a:avLst/>
              <a:gdLst/>
              <a:ahLst/>
              <a:cxnLst/>
              <a:rect l="l" t="t" r="r" b="b"/>
              <a:pathLst>
                <a:path w="6556" h="8155" extrusionOk="0">
                  <a:moveTo>
                    <a:pt x="3152" y="0"/>
                  </a:moveTo>
                  <a:lnTo>
                    <a:pt x="2855" y="23"/>
                  </a:lnTo>
                  <a:lnTo>
                    <a:pt x="2536" y="69"/>
                  </a:lnTo>
                  <a:lnTo>
                    <a:pt x="2239" y="160"/>
                  </a:lnTo>
                  <a:lnTo>
                    <a:pt x="1942" y="274"/>
                  </a:lnTo>
                  <a:lnTo>
                    <a:pt x="1668" y="411"/>
                  </a:lnTo>
                  <a:lnTo>
                    <a:pt x="1416" y="571"/>
                  </a:lnTo>
                  <a:lnTo>
                    <a:pt x="1188" y="777"/>
                  </a:lnTo>
                  <a:lnTo>
                    <a:pt x="959" y="982"/>
                  </a:lnTo>
                  <a:lnTo>
                    <a:pt x="754" y="1211"/>
                  </a:lnTo>
                  <a:lnTo>
                    <a:pt x="571" y="1462"/>
                  </a:lnTo>
                  <a:lnTo>
                    <a:pt x="411" y="1736"/>
                  </a:lnTo>
                  <a:lnTo>
                    <a:pt x="297" y="2010"/>
                  </a:lnTo>
                  <a:lnTo>
                    <a:pt x="206" y="2307"/>
                  </a:lnTo>
                  <a:lnTo>
                    <a:pt x="114" y="2832"/>
                  </a:lnTo>
                  <a:lnTo>
                    <a:pt x="23" y="3381"/>
                  </a:lnTo>
                  <a:lnTo>
                    <a:pt x="0" y="3929"/>
                  </a:lnTo>
                  <a:lnTo>
                    <a:pt x="0" y="4203"/>
                  </a:lnTo>
                  <a:lnTo>
                    <a:pt x="23" y="4477"/>
                  </a:lnTo>
                  <a:lnTo>
                    <a:pt x="69" y="5002"/>
                  </a:lnTo>
                  <a:lnTo>
                    <a:pt x="160" y="5459"/>
                  </a:lnTo>
                  <a:lnTo>
                    <a:pt x="229" y="5688"/>
                  </a:lnTo>
                  <a:lnTo>
                    <a:pt x="297" y="5916"/>
                  </a:lnTo>
                  <a:lnTo>
                    <a:pt x="411" y="6144"/>
                  </a:lnTo>
                  <a:lnTo>
                    <a:pt x="525" y="6396"/>
                  </a:lnTo>
                  <a:lnTo>
                    <a:pt x="663" y="6601"/>
                  </a:lnTo>
                  <a:lnTo>
                    <a:pt x="800" y="6784"/>
                  </a:lnTo>
                  <a:lnTo>
                    <a:pt x="937" y="6967"/>
                  </a:lnTo>
                  <a:lnTo>
                    <a:pt x="1097" y="7127"/>
                  </a:lnTo>
                  <a:lnTo>
                    <a:pt x="1256" y="7287"/>
                  </a:lnTo>
                  <a:lnTo>
                    <a:pt x="1439" y="7446"/>
                  </a:lnTo>
                  <a:lnTo>
                    <a:pt x="1827" y="7721"/>
                  </a:lnTo>
                  <a:lnTo>
                    <a:pt x="2102" y="7858"/>
                  </a:lnTo>
                  <a:lnTo>
                    <a:pt x="2398" y="7995"/>
                  </a:lnTo>
                  <a:lnTo>
                    <a:pt x="2695" y="8086"/>
                  </a:lnTo>
                  <a:lnTo>
                    <a:pt x="2992" y="8132"/>
                  </a:lnTo>
                  <a:lnTo>
                    <a:pt x="3312" y="8155"/>
                  </a:lnTo>
                  <a:lnTo>
                    <a:pt x="3609" y="8132"/>
                  </a:lnTo>
                  <a:lnTo>
                    <a:pt x="3906" y="8109"/>
                  </a:lnTo>
                  <a:lnTo>
                    <a:pt x="4226" y="8040"/>
                  </a:lnTo>
                  <a:lnTo>
                    <a:pt x="4500" y="7949"/>
                  </a:lnTo>
                  <a:lnTo>
                    <a:pt x="4797" y="7812"/>
                  </a:lnTo>
                  <a:lnTo>
                    <a:pt x="5071" y="7675"/>
                  </a:lnTo>
                  <a:lnTo>
                    <a:pt x="5322" y="7492"/>
                  </a:lnTo>
                  <a:lnTo>
                    <a:pt x="5551" y="7309"/>
                  </a:lnTo>
                  <a:lnTo>
                    <a:pt x="5779" y="7081"/>
                  </a:lnTo>
                  <a:lnTo>
                    <a:pt x="5962" y="6853"/>
                  </a:lnTo>
                  <a:lnTo>
                    <a:pt x="6145" y="6578"/>
                  </a:lnTo>
                  <a:lnTo>
                    <a:pt x="6304" y="6236"/>
                  </a:lnTo>
                  <a:lnTo>
                    <a:pt x="6441" y="5893"/>
                  </a:lnTo>
                  <a:lnTo>
                    <a:pt x="6533" y="5551"/>
                  </a:lnTo>
                  <a:lnTo>
                    <a:pt x="6556" y="5185"/>
                  </a:lnTo>
                  <a:lnTo>
                    <a:pt x="6556" y="4842"/>
                  </a:lnTo>
                  <a:lnTo>
                    <a:pt x="6510" y="4500"/>
                  </a:lnTo>
                  <a:lnTo>
                    <a:pt x="6441" y="4157"/>
                  </a:lnTo>
                  <a:lnTo>
                    <a:pt x="6327" y="3815"/>
                  </a:lnTo>
                  <a:lnTo>
                    <a:pt x="6350" y="3518"/>
                  </a:lnTo>
                  <a:lnTo>
                    <a:pt x="6373" y="3221"/>
                  </a:lnTo>
                  <a:lnTo>
                    <a:pt x="6373" y="2947"/>
                  </a:lnTo>
                  <a:lnTo>
                    <a:pt x="6350" y="2650"/>
                  </a:lnTo>
                  <a:lnTo>
                    <a:pt x="6304" y="2376"/>
                  </a:lnTo>
                  <a:lnTo>
                    <a:pt x="6236" y="2101"/>
                  </a:lnTo>
                  <a:lnTo>
                    <a:pt x="6122" y="1827"/>
                  </a:lnTo>
                  <a:lnTo>
                    <a:pt x="5985" y="1553"/>
                  </a:lnTo>
                  <a:lnTo>
                    <a:pt x="5802" y="1302"/>
                  </a:lnTo>
                  <a:lnTo>
                    <a:pt x="5619" y="1051"/>
                  </a:lnTo>
                  <a:lnTo>
                    <a:pt x="5414" y="845"/>
                  </a:lnTo>
                  <a:lnTo>
                    <a:pt x="5185" y="640"/>
                  </a:lnTo>
                  <a:lnTo>
                    <a:pt x="4934" y="480"/>
                  </a:lnTo>
                  <a:lnTo>
                    <a:pt x="4660" y="320"/>
                  </a:lnTo>
                  <a:lnTo>
                    <a:pt x="4386" y="206"/>
                  </a:lnTo>
                  <a:lnTo>
                    <a:pt x="4089" y="114"/>
                  </a:lnTo>
                  <a:lnTo>
                    <a:pt x="3792" y="46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" name="Google Shape;2912;p67">
              <a:extLst>
                <a:ext uri="{FF2B5EF4-FFF2-40B4-BE49-F238E27FC236}">
                  <a16:creationId xmlns:a16="http://schemas.microsoft.com/office/drawing/2014/main" id="{6A1FCC08-3C29-3737-8A8B-30FED3DF4D32}"/>
                </a:ext>
              </a:extLst>
            </p:cNvPr>
            <p:cNvSpPr/>
            <p:nvPr/>
          </p:nvSpPr>
          <p:spPr>
            <a:xfrm>
              <a:off x="4390007" y="3474118"/>
              <a:ext cx="107893" cy="150891"/>
            </a:xfrm>
            <a:custGeom>
              <a:avLst/>
              <a:gdLst/>
              <a:ahLst/>
              <a:cxnLst/>
              <a:rect l="l" t="t" r="r" b="b"/>
              <a:pathLst>
                <a:path w="6534" h="9138" extrusionOk="0">
                  <a:moveTo>
                    <a:pt x="3153" y="1"/>
                  </a:moveTo>
                  <a:lnTo>
                    <a:pt x="2856" y="46"/>
                  </a:lnTo>
                  <a:lnTo>
                    <a:pt x="2536" y="92"/>
                  </a:lnTo>
                  <a:lnTo>
                    <a:pt x="2239" y="160"/>
                  </a:lnTo>
                  <a:lnTo>
                    <a:pt x="1942" y="275"/>
                  </a:lnTo>
                  <a:lnTo>
                    <a:pt x="1645" y="412"/>
                  </a:lnTo>
                  <a:lnTo>
                    <a:pt x="1371" y="572"/>
                  </a:lnTo>
                  <a:lnTo>
                    <a:pt x="1120" y="754"/>
                  </a:lnTo>
                  <a:lnTo>
                    <a:pt x="891" y="960"/>
                  </a:lnTo>
                  <a:lnTo>
                    <a:pt x="686" y="1188"/>
                  </a:lnTo>
                  <a:lnTo>
                    <a:pt x="503" y="1440"/>
                  </a:lnTo>
                  <a:lnTo>
                    <a:pt x="366" y="1714"/>
                  </a:lnTo>
                  <a:lnTo>
                    <a:pt x="252" y="1988"/>
                  </a:lnTo>
                  <a:lnTo>
                    <a:pt x="183" y="2308"/>
                  </a:lnTo>
                  <a:lnTo>
                    <a:pt x="92" y="2993"/>
                  </a:lnTo>
                  <a:lnTo>
                    <a:pt x="23" y="3678"/>
                  </a:lnTo>
                  <a:lnTo>
                    <a:pt x="0" y="4340"/>
                  </a:lnTo>
                  <a:lnTo>
                    <a:pt x="23" y="5003"/>
                  </a:lnTo>
                  <a:lnTo>
                    <a:pt x="92" y="5642"/>
                  </a:lnTo>
                  <a:lnTo>
                    <a:pt x="137" y="5962"/>
                  </a:lnTo>
                  <a:lnTo>
                    <a:pt x="206" y="6282"/>
                  </a:lnTo>
                  <a:lnTo>
                    <a:pt x="297" y="6625"/>
                  </a:lnTo>
                  <a:lnTo>
                    <a:pt x="412" y="6944"/>
                  </a:lnTo>
                  <a:lnTo>
                    <a:pt x="526" y="7264"/>
                  </a:lnTo>
                  <a:lnTo>
                    <a:pt x="663" y="7584"/>
                  </a:lnTo>
                  <a:lnTo>
                    <a:pt x="823" y="7881"/>
                  </a:lnTo>
                  <a:lnTo>
                    <a:pt x="1005" y="8132"/>
                  </a:lnTo>
                  <a:lnTo>
                    <a:pt x="1211" y="8338"/>
                  </a:lnTo>
                  <a:lnTo>
                    <a:pt x="1439" y="8543"/>
                  </a:lnTo>
                  <a:lnTo>
                    <a:pt x="1714" y="8703"/>
                  </a:lnTo>
                  <a:lnTo>
                    <a:pt x="1988" y="8840"/>
                  </a:lnTo>
                  <a:lnTo>
                    <a:pt x="2285" y="8954"/>
                  </a:lnTo>
                  <a:lnTo>
                    <a:pt x="2582" y="9046"/>
                  </a:lnTo>
                  <a:lnTo>
                    <a:pt x="2878" y="9092"/>
                  </a:lnTo>
                  <a:lnTo>
                    <a:pt x="3198" y="9137"/>
                  </a:lnTo>
                  <a:lnTo>
                    <a:pt x="3518" y="9137"/>
                  </a:lnTo>
                  <a:lnTo>
                    <a:pt x="3838" y="9114"/>
                  </a:lnTo>
                  <a:lnTo>
                    <a:pt x="4135" y="9046"/>
                  </a:lnTo>
                  <a:lnTo>
                    <a:pt x="4432" y="8977"/>
                  </a:lnTo>
                  <a:lnTo>
                    <a:pt x="4706" y="8863"/>
                  </a:lnTo>
                  <a:lnTo>
                    <a:pt x="4980" y="8726"/>
                  </a:lnTo>
                  <a:lnTo>
                    <a:pt x="5231" y="8566"/>
                  </a:lnTo>
                  <a:lnTo>
                    <a:pt x="5482" y="8361"/>
                  </a:lnTo>
                  <a:lnTo>
                    <a:pt x="5688" y="8155"/>
                  </a:lnTo>
                  <a:lnTo>
                    <a:pt x="5894" y="7927"/>
                  </a:lnTo>
                  <a:lnTo>
                    <a:pt x="6053" y="7675"/>
                  </a:lnTo>
                  <a:lnTo>
                    <a:pt x="6213" y="7401"/>
                  </a:lnTo>
                  <a:lnTo>
                    <a:pt x="6328" y="7127"/>
                  </a:lnTo>
                  <a:lnTo>
                    <a:pt x="6419" y="6830"/>
                  </a:lnTo>
                  <a:lnTo>
                    <a:pt x="6487" y="6579"/>
                  </a:lnTo>
                  <a:lnTo>
                    <a:pt x="6533" y="6305"/>
                  </a:lnTo>
                  <a:lnTo>
                    <a:pt x="6533" y="6054"/>
                  </a:lnTo>
                  <a:lnTo>
                    <a:pt x="6510" y="5802"/>
                  </a:lnTo>
                  <a:lnTo>
                    <a:pt x="6487" y="5551"/>
                  </a:lnTo>
                  <a:lnTo>
                    <a:pt x="6442" y="5300"/>
                  </a:lnTo>
                  <a:lnTo>
                    <a:pt x="6373" y="5049"/>
                  </a:lnTo>
                  <a:lnTo>
                    <a:pt x="6282" y="4820"/>
                  </a:lnTo>
                  <a:lnTo>
                    <a:pt x="6282" y="4774"/>
                  </a:lnTo>
                  <a:lnTo>
                    <a:pt x="6350" y="4957"/>
                  </a:lnTo>
                  <a:lnTo>
                    <a:pt x="6259" y="4706"/>
                  </a:lnTo>
                  <a:lnTo>
                    <a:pt x="6259" y="4615"/>
                  </a:lnTo>
                  <a:lnTo>
                    <a:pt x="6259" y="4340"/>
                  </a:lnTo>
                  <a:lnTo>
                    <a:pt x="6282" y="4066"/>
                  </a:lnTo>
                  <a:lnTo>
                    <a:pt x="6328" y="3541"/>
                  </a:lnTo>
                  <a:lnTo>
                    <a:pt x="6259" y="3975"/>
                  </a:lnTo>
                  <a:lnTo>
                    <a:pt x="6305" y="3655"/>
                  </a:lnTo>
                  <a:lnTo>
                    <a:pt x="6328" y="3335"/>
                  </a:lnTo>
                  <a:lnTo>
                    <a:pt x="6350" y="3038"/>
                  </a:lnTo>
                  <a:lnTo>
                    <a:pt x="6328" y="2742"/>
                  </a:lnTo>
                  <a:lnTo>
                    <a:pt x="6282" y="2445"/>
                  </a:lnTo>
                  <a:lnTo>
                    <a:pt x="6213" y="2148"/>
                  </a:lnTo>
                  <a:lnTo>
                    <a:pt x="6099" y="1851"/>
                  </a:lnTo>
                  <a:lnTo>
                    <a:pt x="5939" y="1554"/>
                  </a:lnTo>
                  <a:lnTo>
                    <a:pt x="5779" y="1303"/>
                  </a:lnTo>
                  <a:lnTo>
                    <a:pt x="5574" y="1051"/>
                  </a:lnTo>
                  <a:lnTo>
                    <a:pt x="5368" y="846"/>
                  </a:lnTo>
                  <a:lnTo>
                    <a:pt x="5140" y="640"/>
                  </a:lnTo>
                  <a:lnTo>
                    <a:pt x="4889" y="480"/>
                  </a:lnTo>
                  <a:lnTo>
                    <a:pt x="4637" y="320"/>
                  </a:lnTo>
                  <a:lnTo>
                    <a:pt x="4340" y="206"/>
                  </a:lnTo>
                  <a:lnTo>
                    <a:pt x="4066" y="115"/>
                  </a:lnTo>
                  <a:lnTo>
                    <a:pt x="3769" y="46"/>
                  </a:lnTo>
                  <a:lnTo>
                    <a:pt x="3472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" name="Google Shape;2913;p67">
              <a:extLst>
                <a:ext uri="{FF2B5EF4-FFF2-40B4-BE49-F238E27FC236}">
                  <a16:creationId xmlns:a16="http://schemas.microsoft.com/office/drawing/2014/main" id="{7C35DB52-D66D-17C4-D614-FB40D04AE637}"/>
                </a:ext>
              </a:extLst>
            </p:cNvPr>
            <p:cNvSpPr/>
            <p:nvPr/>
          </p:nvSpPr>
          <p:spPr>
            <a:xfrm>
              <a:off x="4476005" y="3468834"/>
              <a:ext cx="113540" cy="145227"/>
            </a:xfrm>
            <a:custGeom>
              <a:avLst/>
              <a:gdLst/>
              <a:ahLst/>
              <a:cxnLst/>
              <a:rect l="l" t="t" r="r" b="b"/>
              <a:pathLst>
                <a:path w="6876" h="8795" extrusionOk="0">
                  <a:moveTo>
                    <a:pt x="3130" y="1"/>
                  </a:moveTo>
                  <a:lnTo>
                    <a:pt x="2810" y="24"/>
                  </a:lnTo>
                  <a:lnTo>
                    <a:pt x="2513" y="69"/>
                  </a:lnTo>
                  <a:lnTo>
                    <a:pt x="2193" y="161"/>
                  </a:lnTo>
                  <a:lnTo>
                    <a:pt x="1896" y="252"/>
                  </a:lnTo>
                  <a:lnTo>
                    <a:pt x="1622" y="389"/>
                  </a:lnTo>
                  <a:lnTo>
                    <a:pt x="1348" y="549"/>
                  </a:lnTo>
                  <a:lnTo>
                    <a:pt x="1097" y="732"/>
                  </a:lnTo>
                  <a:lnTo>
                    <a:pt x="868" y="937"/>
                  </a:lnTo>
                  <a:lnTo>
                    <a:pt x="663" y="1166"/>
                  </a:lnTo>
                  <a:lnTo>
                    <a:pt x="480" y="1417"/>
                  </a:lnTo>
                  <a:lnTo>
                    <a:pt x="343" y="1691"/>
                  </a:lnTo>
                  <a:lnTo>
                    <a:pt x="229" y="1988"/>
                  </a:lnTo>
                  <a:lnTo>
                    <a:pt x="137" y="2285"/>
                  </a:lnTo>
                  <a:lnTo>
                    <a:pt x="46" y="2924"/>
                  </a:lnTo>
                  <a:lnTo>
                    <a:pt x="0" y="3564"/>
                  </a:lnTo>
                  <a:lnTo>
                    <a:pt x="0" y="4204"/>
                  </a:lnTo>
                  <a:lnTo>
                    <a:pt x="23" y="4523"/>
                  </a:lnTo>
                  <a:lnTo>
                    <a:pt x="69" y="4843"/>
                  </a:lnTo>
                  <a:lnTo>
                    <a:pt x="115" y="5163"/>
                  </a:lnTo>
                  <a:lnTo>
                    <a:pt x="183" y="5483"/>
                  </a:lnTo>
                  <a:lnTo>
                    <a:pt x="274" y="5780"/>
                  </a:lnTo>
                  <a:lnTo>
                    <a:pt x="366" y="6099"/>
                  </a:lnTo>
                  <a:lnTo>
                    <a:pt x="503" y="6396"/>
                  </a:lnTo>
                  <a:lnTo>
                    <a:pt x="640" y="6671"/>
                  </a:lnTo>
                  <a:lnTo>
                    <a:pt x="800" y="6967"/>
                  </a:lnTo>
                  <a:lnTo>
                    <a:pt x="960" y="7242"/>
                  </a:lnTo>
                  <a:lnTo>
                    <a:pt x="1165" y="7493"/>
                  </a:lnTo>
                  <a:lnTo>
                    <a:pt x="1371" y="7721"/>
                  </a:lnTo>
                  <a:lnTo>
                    <a:pt x="1599" y="7950"/>
                  </a:lnTo>
                  <a:lnTo>
                    <a:pt x="1828" y="8132"/>
                  </a:lnTo>
                  <a:lnTo>
                    <a:pt x="2079" y="8315"/>
                  </a:lnTo>
                  <a:lnTo>
                    <a:pt x="2353" y="8452"/>
                  </a:lnTo>
                  <a:lnTo>
                    <a:pt x="2627" y="8589"/>
                  </a:lnTo>
                  <a:lnTo>
                    <a:pt x="2901" y="8681"/>
                  </a:lnTo>
                  <a:lnTo>
                    <a:pt x="3198" y="8749"/>
                  </a:lnTo>
                  <a:lnTo>
                    <a:pt x="3495" y="8795"/>
                  </a:lnTo>
                  <a:lnTo>
                    <a:pt x="3792" y="8795"/>
                  </a:lnTo>
                  <a:lnTo>
                    <a:pt x="4089" y="8772"/>
                  </a:lnTo>
                  <a:lnTo>
                    <a:pt x="4386" y="8726"/>
                  </a:lnTo>
                  <a:lnTo>
                    <a:pt x="4683" y="8635"/>
                  </a:lnTo>
                  <a:lnTo>
                    <a:pt x="4980" y="8521"/>
                  </a:lnTo>
                  <a:lnTo>
                    <a:pt x="5277" y="8361"/>
                  </a:lnTo>
                  <a:lnTo>
                    <a:pt x="5528" y="8201"/>
                  </a:lnTo>
                  <a:lnTo>
                    <a:pt x="5779" y="8018"/>
                  </a:lnTo>
                  <a:lnTo>
                    <a:pt x="5985" y="7790"/>
                  </a:lnTo>
                  <a:lnTo>
                    <a:pt x="6190" y="7561"/>
                  </a:lnTo>
                  <a:lnTo>
                    <a:pt x="6350" y="7287"/>
                  </a:lnTo>
                  <a:lnTo>
                    <a:pt x="6510" y="7013"/>
                  </a:lnTo>
                  <a:lnTo>
                    <a:pt x="6647" y="6739"/>
                  </a:lnTo>
                  <a:lnTo>
                    <a:pt x="6739" y="6442"/>
                  </a:lnTo>
                  <a:lnTo>
                    <a:pt x="6807" y="6145"/>
                  </a:lnTo>
                  <a:lnTo>
                    <a:pt x="6853" y="5825"/>
                  </a:lnTo>
                  <a:lnTo>
                    <a:pt x="6876" y="5528"/>
                  </a:lnTo>
                  <a:lnTo>
                    <a:pt x="6853" y="5209"/>
                  </a:lnTo>
                  <a:lnTo>
                    <a:pt x="6784" y="4912"/>
                  </a:lnTo>
                  <a:lnTo>
                    <a:pt x="6693" y="4615"/>
                  </a:lnTo>
                  <a:lnTo>
                    <a:pt x="6579" y="4341"/>
                  </a:lnTo>
                  <a:lnTo>
                    <a:pt x="6419" y="4067"/>
                  </a:lnTo>
                  <a:lnTo>
                    <a:pt x="6282" y="3861"/>
                  </a:lnTo>
                  <a:lnTo>
                    <a:pt x="6282" y="3564"/>
                  </a:lnTo>
                  <a:lnTo>
                    <a:pt x="6305" y="3290"/>
                  </a:lnTo>
                  <a:lnTo>
                    <a:pt x="6305" y="3107"/>
                  </a:lnTo>
                  <a:lnTo>
                    <a:pt x="6305" y="2879"/>
                  </a:lnTo>
                  <a:lnTo>
                    <a:pt x="6282" y="2650"/>
                  </a:lnTo>
                  <a:lnTo>
                    <a:pt x="6259" y="2422"/>
                  </a:lnTo>
                  <a:lnTo>
                    <a:pt x="6190" y="2194"/>
                  </a:lnTo>
                  <a:lnTo>
                    <a:pt x="6122" y="1988"/>
                  </a:lnTo>
                  <a:lnTo>
                    <a:pt x="6031" y="1760"/>
                  </a:lnTo>
                  <a:lnTo>
                    <a:pt x="5916" y="1531"/>
                  </a:lnTo>
                  <a:lnTo>
                    <a:pt x="5734" y="1280"/>
                  </a:lnTo>
                  <a:lnTo>
                    <a:pt x="5551" y="1051"/>
                  </a:lnTo>
                  <a:lnTo>
                    <a:pt x="5345" y="823"/>
                  </a:lnTo>
                  <a:lnTo>
                    <a:pt x="5117" y="640"/>
                  </a:lnTo>
                  <a:lnTo>
                    <a:pt x="4866" y="458"/>
                  </a:lnTo>
                  <a:lnTo>
                    <a:pt x="4591" y="298"/>
                  </a:lnTo>
                  <a:lnTo>
                    <a:pt x="4317" y="183"/>
                  </a:lnTo>
                  <a:lnTo>
                    <a:pt x="4020" y="92"/>
                  </a:lnTo>
                  <a:lnTo>
                    <a:pt x="3723" y="24"/>
                  </a:lnTo>
                  <a:lnTo>
                    <a:pt x="3427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" name="Google Shape;2914;p67">
              <a:extLst>
                <a:ext uri="{FF2B5EF4-FFF2-40B4-BE49-F238E27FC236}">
                  <a16:creationId xmlns:a16="http://schemas.microsoft.com/office/drawing/2014/main" id="{9C542FD9-33AA-E136-1945-ED0B1AD636C2}"/>
                </a:ext>
              </a:extLst>
            </p:cNvPr>
            <p:cNvSpPr/>
            <p:nvPr/>
          </p:nvSpPr>
          <p:spPr>
            <a:xfrm>
              <a:off x="4559739" y="3462807"/>
              <a:ext cx="115043" cy="134659"/>
            </a:xfrm>
            <a:custGeom>
              <a:avLst/>
              <a:gdLst/>
              <a:ahLst/>
              <a:cxnLst/>
              <a:rect l="l" t="t" r="r" b="b"/>
              <a:pathLst>
                <a:path w="6967" h="8155" extrusionOk="0">
                  <a:moveTo>
                    <a:pt x="3152" y="0"/>
                  </a:moveTo>
                  <a:lnTo>
                    <a:pt x="2833" y="23"/>
                  </a:lnTo>
                  <a:lnTo>
                    <a:pt x="2536" y="69"/>
                  </a:lnTo>
                  <a:lnTo>
                    <a:pt x="2239" y="160"/>
                  </a:lnTo>
                  <a:lnTo>
                    <a:pt x="1942" y="252"/>
                  </a:lnTo>
                  <a:lnTo>
                    <a:pt x="1668" y="389"/>
                  </a:lnTo>
                  <a:lnTo>
                    <a:pt x="1416" y="548"/>
                  </a:lnTo>
                  <a:lnTo>
                    <a:pt x="1165" y="731"/>
                  </a:lnTo>
                  <a:lnTo>
                    <a:pt x="937" y="937"/>
                  </a:lnTo>
                  <a:lnTo>
                    <a:pt x="731" y="1165"/>
                  </a:lnTo>
                  <a:lnTo>
                    <a:pt x="548" y="1416"/>
                  </a:lnTo>
                  <a:lnTo>
                    <a:pt x="388" y="1668"/>
                  </a:lnTo>
                  <a:lnTo>
                    <a:pt x="251" y="1942"/>
                  </a:lnTo>
                  <a:lnTo>
                    <a:pt x="137" y="2239"/>
                  </a:lnTo>
                  <a:lnTo>
                    <a:pt x="69" y="2536"/>
                  </a:lnTo>
                  <a:lnTo>
                    <a:pt x="23" y="2833"/>
                  </a:lnTo>
                  <a:lnTo>
                    <a:pt x="0" y="3152"/>
                  </a:lnTo>
                  <a:lnTo>
                    <a:pt x="46" y="3723"/>
                  </a:lnTo>
                  <a:lnTo>
                    <a:pt x="114" y="4295"/>
                  </a:lnTo>
                  <a:lnTo>
                    <a:pt x="229" y="4820"/>
                  </a:lnTo>
                  <a:lnTo>
                    <a:pt x="411" y="5345"/>
                  </a:lnTo>
                  <a:lnTo>
                    <a:pt x="640" y="5848"/>
                  </a:lnTo>
                  <a:lnTo>
                    <a:pt x="754" y="6099"/>
                  </a:lnTo>
                  <a:lnTo>
                    <a:pt x="914" y="6350"/>
                  </a:lnTo>
                  <a:lnTo>
                    <a:pt x="1051" y="6579"/>
                  </a:lnTo>
                  <a:lnTo>
                    <a:pt x="1234" y="6807"/>
                  </a:lnTo>
                  <a:lnTo>
                    <a:pt x="1416" y="7013"/>
                  </a:lnTo>
                  <a:lnTo>
                    <a:pt x="1599" y="7241"/>
                  </a:lnTo>
                  <a:lnTo>
                    <a:pt x="1827" y="7447"/>
                  </a:lnTo>
                  <a:lnTo>
                    <a:pt x="2079" y="7652"/>
                  </a:lnTo>
                  <a:lnTo>
                    <a:pt x="2353" y="7789"/>
                  </a:lnTo>
                  <a:lnTo>
                    <a:pt x="2627" y="7926"/>
                  </a:lnTo>
                  <a:lnTo>
                    <a:pt x="2924" y="8018"/>
                  </a:lnTo>
                  <a:lnTo>
                    <a:pt x="3221" y="8086"/>
                  </a:lnTo>
                  <a:lnTo>
                    <a:pt x="3518" y="8132"/>
                  </a:lnTo>
                  <a:lnTo>
                    <a:pt x="3838" y="8155"/>
                  </a:lnTo>
                  <a:lnTo>
                    <a:pt x="4134" y="8132"/>
                  </a:lnTo>
                  <a:lnTo>
                    <a:pt x="4431" y="8086"/>
                  </a:lnTo>
                  <a:lnTo>
                    <a:pt x="4728" y="8018"/>
                  </a:lnTo>
                  <a:lnTo>
                    <a:pt x="5025" y="7904"/>
                  </a:lnTo>
                  <a:lnTo>
                    <a:pt x="5299" y="7789"/>
                  </a:lnTo>
                  <a:lnTo>
                    <a:pt x="5574" y="7629"/>
                  </a:lnTo>
                  <a:lnTo>
                    <a:pt x="5825" y="7447"/>
                  </a:lnTo>
                  <a:lnTo>
                    <a:pt x="6053" y="7241"/>
                  </a:lnTo>
                  <a:lnTo>
                    <a:pt x="6259" y="7013"/>
                  </a:lnTo>
                  <a:lnTo>
                    <a:pt x="6441" y="6784"/>
                  </a:lnTo>
                  <a:lnTo>
                    <a:pt x="6579" y="6533"/>
                  </a:lnTo>
                  <a:lnTo>
                    <a:pt x="6716" y="6282"/>
                  </a:lnTo>
                  <a:lnTo>
                    <a:pt x="6807" y="6008"/>
                  </a:lnTo>
                  <a:lnTo>
                    <a:pt x="6875" y="5734"/>
                  </a:lnTo>
                  <a:lnTo>
                    <a:pt x="6944" y="5459"/>
                  </a:lnTo>
                  <a:lnTo>
                    <a:pt x="6967" y="5185"/>
                  </a:lnTo>
                  <a:lnTo>
                    <a:pt x="6967" y="4911"/>
                  </a:lnTo>
                  <a:lnTo>
                    <a:pt x="6944" y="4637"/>
                  </a:lnTo>
                  <a:lnTo>
                    <a:pt x="6898" y="4363"/>
                  </a:lnTo>
                  <a:lnTo>
                    <a:pt x="6830" y="4089"/>
                  </a:lnTo>
                  <a:lnTo>
                    <a:pt x="6716" y="3815"/>
                  </a:lnTo>
                  <a:lnTo>
                    <a:pt x="6601" y="3564"/>
                  </a:lnTo>
                  <a:lnTo>
                    <a:pt x="6464" y="3312"/>
                  </a:lnTo>
                  <a:lnTo>
                    <a:pt x="6304" y="3084"/>
                  </a:lnTo>
                  <a:lnTo>
                    <a:pt x="6282" y="2764"/>
                  </a:lnTo>
                  <a:lnTo>
                    <a:pt x="6213" y="2467"/>
                  </a:lnTo>
                  <a:lnTo>
                    <a:pt x="6145" y="2170"/>
                  </a:lnTo>
                  <a:lnTo>
                    <a:pt x="6030" y="1896"/>
                  </a:lnTo>
                  <a:lnTo>
                    <a:pt x="5893" y="1622"/>
                  </a:lnTo>
                  <a:lnTo>
                    <a:pt x="5733" y="1371"/>
                  </a:lnTo>
                  <a:lnTo>
                    <a:pt x="5551" y="1120"/>
                  </a:lnTo>
                  <a:lnTo>
                    <a:pt x="5345" y="914"/>
                  </a:lnTo>
                  <a:lnTo>
                    <a:pt x="5117" y="708"/>
                  </a:lnTo>
                  <a:lnTo>
                    <a:pt x="4888" y="526"/>
                  </a:lnTo>
                  <a:lnTo>
                    <a:pt x="4637" y="389"/>
                  </a:lnTo>
                  <a:lnTo>
                    <a:pt x="4363" y="252"/>
                  </a:lnTo>
                  <a:lnTo>
                    <a:pt x="4066" y="137"/>
                  </a:lnTo>
                  <a:lnTo>
                    <a:pt x="3769" y="69"/>
                  </a:lnTo>
                  <a:lnTo>
                    <a:pt x="3472" y="23"/>
                  </a:lnTo>
                  <a:lnTo>
                    <a:pt x="3152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" name="Google Shape;2915;p67">
              <a:extLst>
                <a:ext uri="{FF2B5EF4-FFF2-40B4-BE49-F238E27FC236}">
                  <a16:creationId xmlns:a16="http://schemas.microsoft.com/office/drawing/2014/main" id="{C00D10B2-F7D0-F622-D78F-9E3333DF1AEC}"/>
                </a:ext>
              </a:extLst>
            </p:cNvPr>
            <p:cNvSpPr/>
            <p:nvPr/>
          </p:nvSpPr>
          <p:spPr>
            <a:xfrm>
              <a:off x="4635169" y="3429617"/>
              <a:ext cx="125990" cy="150875"/>
            </a:xfrm>
            <a:custGeom>
              <a:avLst/>
              <a:gdLst/>
              <a:ahLst/>
              <a:cxnLst/>
              <a:rect l="l" t="t" r="r" b="b"/>
              <a:pathLst>
                <a:path w="7630" h="9137" extrusionOk="0">
                  <a:moveTo>
                    <a:pt x="2901" y="0"/>
                  </a:moveTo>
                  <a:lnTo>
                    <a:pt x="2604" y="46"/>
                  </a:lnTo>
                  <a:lnTo>
                    <a:pt x="2285" y="114"/>
                  </a:lnTo>
                  <a:lnTo>
                    <a:pt x="1988" y="206"/>
                  </a:lnTo>
                  <a:lnTo>
                    <a:pt x="1691" y="343"/>
                  </a:lnTo>
                  <a:lnTo>
                    <a:pt x="1417" y="503"/>
                  </a:lnTo>
                  <a:lnTo>
                    <a:pt x="1188" y="685"/>
                  </a:lnTo>
                  <a:lnTo>
                    <a:pt x="960" y="891"/>
                  </a:lnTo>
                  <a:lnTo>
                    <a:pt x="754" y="1097"/>
                  </a:lnTo>
                  <a:lnTo>
                    <a:pt x="572" y="1348"/>
                  </a:lnTo>
                  <a:lnTo>
                    <a:pt x="412" y="1599"/>
                  </a:lnTo>
                  <a:lnTo>
                    <a:pt x="275" y="1873"/>
                  </a:lnTo>
                  <a:lnTo>
                    <a:pt x="160" y="2147"/>
                  </a:lnTo>
                  <a:lnTo>
                    <a:pt x="69" y="2444"/>
                  </a:lnTo>
                  <a:lnTo>
                    <a:pt x="23" y="2741"/>
                  </a:lnTo>
                  <a:lnTo>
                    <a:pt x="0" y="3061"/>
                  </a:lnTo>
                  <a:lnTo>
                    <a:pt x="0" y="3358"/>
                  </a:lnTo>
                  <a:lnTo>
                    <a:pt x="23" y="3678"/>
                  </a:lnTo>
                  <a:lnTo>
                    <a:pt x="92" y="3998"/>
                  </a:lnTo>
                  <a:lnTo>
                    <a:pt x="229" y="4546"/>
                  </a:lnTo>
                  <a:lnTo>
                    <a:pt x="412" y="5140"/>
                  </a:lnTo>
                  <a:lnTo>
                    <a:pt x="617" y="5711"/>
                  </a:lnTo>
                  <a:lnTo>
                    <a:pt x="846" y="6282"/>
                  </a:lnTo>
                  <a:lnTo>
                    <a:pt x="1143" y="6830"/>
                  </a:lnTo>
                  <a:lnTo>
                    <a:pt x="1280" y="7104"/>
                  </a:lnTo>
                  <a:lnTo>
                    <a:pt x="1462" y="7355"/>
                  </a:lnTo>
                  <a:lnTo>
                    <a:pt x="1622" y="7606"/>
                  </a:lnTo>
                  <a:lnTo>
                    <a:pt x="1828" y="7835"/>
                  </a:lnTo>
                  <a:lnTo>
                    <a:pt x="2033" y="8040"/>
                  </a:lnTo>
                  <a:lnTo>
                    <a:pt x="2239" y="8246"/>
                  </a:lnTo>
                  <a:lnTo>
                    <a:pt x="2490" y="8429"/>
                  </a:lnTo>
                  <a:lnTo>
                    <a:pt x="2764" y="8612"/>
                  </a:lnTo>
                  <a:lnTo>
                    <a:pt x="3038" y="8749"/>
                  </a:lnTo>
                  <a:lnTo>
                    <a:pt x="3313" y="8886"/>
                  </a:lnTo>
                  <a:lnTo>
                    <a:pt x="3609" y="8977"/>
                  </a:lnTo>
                  <a:lnTo>
                    <a:pt x="3884" y="9068"/>
                  </a:lnTo>
                  <a:lnTo>
                    <a:pt x="4180" y="9114"/>
                  </a:lnTo>
                  <a:lnTo>
                    <a:pt x="4477" y="9137"/>
                  </a:lnTo>
                  <a:lnTo>
                    <a:pt x="4774" y="9137"/>
                  </a:lnTo>
                  <a:lnTo>
                    <a:pt x="5071" y="9091"/>
                  </a:lnTo>
                  <a:lnTo>
                    <a:pt x="5368" y="9023"/>
                  </a:lnTo>
                  <a:lnTo>
                    <a:pt x="5642" y="8931"/>
                  </a:lnTo>
                  <a:lnTo>
                    <a:pt x="5916" y="8817"/>
                  </a:lnTo>
                  <a:lnTo>
                    <a:pt x="6191" y="8657"/>
                  </a:lnTo>
                  <a:lnTo>
                    <a:pt x="6442" y="8452"/>
                  </a:lnTo>
                  <a:lnTo>
                    <a:pt x="6693" y="8246"/>
                  </a:lnTo>
                  <a:lnTo>
                    <a:pt x="6899" y="8018"/>
                  </a:lnTo>
                  <a:lnTo>
                    <a:pt x="7081" y="7766"/>
                  </a:lnTo>
                  <a:lnTo>
                    <a:pt x="7241" y="7492"/>
                  </a:lnTo>
                  <a:lnTo>
                    <a:pt x="7355" y="7218"/>
                  </a:lnTo>
                  <a:lnTo>
                    <a:pt x="7470" y="6921"/>
                  </a:lnTo>
                  <a:lnTo>
                    <a:pt x="7538" y="6624"/>
                  </a:lnTo>
                  <a:lnTo>
                    <a:pt x="7607" y="6305"/>
                  </a:lnTo>
                  <a:lnTo>
                    <a:pt x="7630" y="6008"/>
                  </a:lnTo>
                  <a:lnTo>
                    <a:pt x="7607" y="5688"/>
                  </a:lnTo>
                  <a:lnTo>
                    <a:pt x="7584" y="5368"/>
                  </a:lnTo>
                  <a:lnTo>
                    <a:pt x="7515" y="5071"/>
                  </a:lnTo>
                  <a:lnTo>
                    <a:pt x="7424" y="4774"/>
                  </a:lnTo>
                  <a:lnTo>
                    <a:pt x="7287" y="4500"/>
                  </a:lnTo>
                  <a:lnTo>
                    <a:pt x="7127" y="4249"/>
                  </a:lnTo>
                  <a:lnTo>
                    <a:pt x="6921" y="3998"/>
                  </a:lnTo>
                  <a:lnTo>
                    <a:pt x="6693" y="3769"/>
                  </a:lnTo>
                  <a:lnTo>
                    <a:pt x="6670" y="3746"/>
                  </a:lnTo>
                  <a:lnTo>
                    <a:pt x="6556" y="3518"/>
                  </a:lnTo>
                  <a:lnTo>
                    <a:pt x="6350" y="2924"/>
                  </a:lnTo>
                  <a:lnTo>
                    <a:pt x="6168" y="2307"/>
                  </a:lnTo>
                  <a:lnTo>
                    <a:pt x="6076" y="2010"/>
                  </a:lnTo>
                  <a:lnTo>
                    <a:pt x="5939" y="1713"/>
                  </a:lnTo>
                  <a:lnTo>
                    <a:pt x="5802" y="1462"/>
                  </a:lnTo>
                  <a:lnTo>
                    <a:pt x="5620" y="1211"/>
                  </a:lnTo>
                  <a:lnTo>
                    <a:pt x="5414" y="982"/>
                  </a:lnTo>
                  <a:lnTo>
                    <a:pt x="5186" y="777"/>
                  </a:lnTo>
                  <a:lnTo>
                    <a:pt x="4934" y="571"/>
                  </a:lnTo>
                  <a:lnTo>
                    <a:pt x="4683" y="411"/>
                  </a:lnTo>
                  <a:lnTo>
                    <a:pt x="4409" y="274"/>
                  </a:lnTo>
                  <a:lnTo>
                    <a:pt x="4112" y="183"/>
                  </a:lnTo>
                  <a:lnTo>
                    <a:pt x="3838" y="92"/>
                  </a:lnTo>
                  <a:lnTo>
                    <a:pt x="3518" y="23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" name="Google Shape;2916;p67">
              <a:extLst>
                <a:ext uri="{FF2B5EF4-FFF2-40B4-BE49-F238E27FC236}">
                  <a16:creationId xmlns:a16="http://schemas.microsoft.com/office/drawing/2014/main" id="{C3F0893C-CE43-7D22-B553-6B2972C83AE9}"/>
                </a:ext>
              </a:extLst>
            </p:cNvPr>
            <p:cNvSpPr/>
            <p:nvPr/>
          </p:nvSpPr>
          <p:spPr>
            <a:xfrm>
              <a:off x="4698164" y="3404716"/>
              <a:ext cx="129375" cy="142965"/>
            </a:xfrm>
            <a:custGeom>
              <a:avLst/>
              <a:gdLst/>
              <a:ahLst/>
              <a:cxnLst/>
              <a:rect l="l" t="t" r="r" b="b"/>
              <a:pathLst>
                <a:path w="7835" h="8658" extrusionOk="0">
                  <a:moveTo>
                    <a:pt x="2969" y="1"/>
                  </a:moveTo>
                  <a:lnTo>
                    <a:pt x="2650" y="46"/>
                  </a:lnTo>
                  <a:lnTo>
                    <a:pt x="2353" y="115"/>
                  </a:lnTo>
                  <a:lnTo>
                    <a:pt x="2056" y="206"/>
                  </a:lnTo>
                  <a:lnTo>
                    <a:pt x="1782" y="320"/>
                  </a:lnTo>
                  <a:lnTo>
                    <a:pt x="1508" y="480"/>
                  </a:lnTo>
                  <a:lnTo>
                    <a:pt x="1256" y="640"/>
                  </a:lnTo>
                  <a:lnTo>
                    <a:pt x="1028" y="846"/>
                  </a:lnTo>
                  <a:lnTo>
                    <a:pt x="822" y="1051"/>
                  </a:lnTo>
                  <a:lnTo>
                    <a:pt x="617" y="1303"/>
                  </a:lnTo>
                  <a:lnTo>
                    <a:pt x="457" y="1554"/>
                  </a:lnTo>
                  <a:lnTo>
                    <a:pt x="320" y="1828"/>
                  </a:lnTo>
                  <a:lnTo>
                    <a:pt x="206" y="2102"/>
                  </a:lnTo>
                  <a:lnTo>
                    <a:pt x="114" y="2422"/>
                  </a:lnTo>
                  <a:lnTo>
                    <a:pt x="46" y="2742"/>
                  </a:lnTo>
                  <a:lnTo>
                    <a:pt x="0" y="3061"/>
                  </a:lnTo>
                  <a:lnTo>
                    <a:pt x="0" y="3381"/>
                  </a:lnTo>
                  <a:lnTo>
                    <a:pt x="46" y="3701"/>
                  </a:lnTo>
                  <a:lnTo>
                    <a:pt x="137" y="3975"/>
                  </a:lnTo>
                  <a:lnTo>
                    <a:pt x="571" y="5003"/>
                  </a:lnTo>
                  <a:lnTo>
                    <a:pt x="799" y="5506"/>
                  </a:lnTo>
                  <a:lnTo>
                    <a:pt x="1074" y="6008"/>
                  </a:lnTo>
                  <a:lnTo>
                    <a:pt x="1371" y="6488"/>
                  </a:lnTo>
                  <a:lnTo>
                    <a:pt x="1690" y="6945"/>
                  </a:lnTo>
                  <a:lnTo>
                    <a:pt x="1873" y="7150"/>
                  </a:lnTo>
                  <a:lnTo>
                    <a:pt x="2056" y="7356"/>
                  </a:lnTo>
                  <a:lnTo>
                    <a:pt x="2261" y="7538"/>
                  </a:lnTo>
                  <a:lnTo>
                    <a:pt x="2467" y="7721"/>
                  </a:lnTo>
                  <a:lnTo>
                    <a:pt x="2718" y="7927"/>
                  </a:lnTo>
                  <a:lnTo>
                    <a:pt x="2969" y="8109"/>
                  </a:lnTo>
                  <a:lnTo>
                    <a:pt x="3221" y="8269"/>
                  </a:lnTo>
                  <a:lnTo>
                    <a:pt x="3495" y="8384"/>
                  </a:lnTo>
                  <a:lnTo>
                    <a:pt x="3769" y="8498"/>
                  </a:lnTo>
                  <a:lnTo>
                    <a:pt x="4066" y="8589"/>
                  </a:lnTo>
                  <a:lnTo>
                    <a:pt x="4363" y="8635"/>
                  </a:lnTo>
                  <a:lnTo>
                    <a:pt x="4683" y="8658"/>
                  </a:lnTo>
                  <a:lnTo>
                    <a:pt x="5002" y="8635"/>
                  </a:lnTo>
                  <a:lnTo>
                    <a:pt x="5299" y="8589"/>
                  </a:lnTo>
                  <a:lnTo>
                    <a:pt x="5619" y="8521"/>
                  </a:lnTo>
                  <a:lnTo>
                    <a:pt x="5893" y="8406"/>
                  </a:lnTo>
                  <a:lnTo>
                    <a:pt x="6167" y="8269"/>
                  </a:lnTo>
                  <a:lnTo>
                    <a:pt x="6441" y="8109"/>
                  </a:lnTo>
                  <a:lnTo>
                    <a:pt x="6693" y="7927"/>
                  </a:lnTo>
                  <a:lnTo>
                    <a:pt x="6921" y="7721"/>
                  </a:lnTo>
                  <a:lnTo>
                    <a:pt x="7127" y="7493"/>
                  </a:lnTo>
                  <a:lnTo>
                    <a:pt x="7309" y="7241"/>
                  </a:lnTo>
                  <a:lnTo>
                    <a:pt x="7469" y="6990"/>
                  </a:lnTo>
                  <a:lnTo>
                    <a:pt x="7606" y="6716"/>
                  </a:lnTo>
                  <a:lnTo>
                    <a:pt x="7698" y="6419"/>
                  </a:lnTo>
                  <a:lnTo>
                    <a:pt x="7789" y="6122"/>
                  </a:lnTo>
                  <a:lnTo>
                    <a:pt x="7835" y="5802"/>
                  </a:lnTo>
                  <a:lnTo>
                    <a:pt x="7835" y="5506"/>
                  </a:lnTo>
                  <a:lnTo>
                    <a:pt x="7835" y="5209"/>
                  </a:lnTo>
                  <a:lnTo>
                    <a:pt x="7789" y="4912"/>
                  </a:lnTo>
                  <a:lnTo>
                    <a:pt x="7720" y="4592"/>
                  </a:lnTo>
                  <a:lnTo>
                    <a:pt x="7606" y="4295"/>
                  </a:lnTo>
                  <a:lnTo>
                    <a:pt x="7492" y="3998"/>
                  </a:lnTo>
                  <a:lnTo>
                    <a:pt x="7332" y="3724"/>
                  </a:lnTo>
                  <a:lnTo>
                    <a:pt x="7127" y="3473"/>
                  </a:lnTo>
                  <a:lnTo>
                    <a:pt x="6921" y="3267"/>
                  </a:lnTo>
                  <a:lnTo>
                    <a:pt x="6624" y="2993"/>
                  </a:lnTo>
                  <a:lnTo>
                    <a:pt x="6441" y="2719"/>
                  </a:lnTo>
                  <a:lnTo>
                    <a:pt x="6281" y="2422"/>
                  </a:lnTo>
                  <a:lnTo>
                    <a:pt x="6007" y="1805"/>
                  </a:lnTo>
                  <a:lnTo>
                    <a:pt x="6076" y="1988"/>
                  </a:lnTo>
                  <a:lnTo>
                    <a:pt x="5962" y="1737"/>
                  </a:lnTo>
                  <a:lnTo>
                    <a:pt x="5847" y="1531"/>
                  </a:lnTo>
                  <a:lnTo>
                    <a:pt x="5710" y="1303"/>
                  </a:lnTo>
                  <a:lnTo>
                    <a:pt x="5573" y="1097"/>
                  </a:lnTo>
                  <a:lnTo>
                    <a:pt x="5391" y="914"/>
                  </a:lnTo>
                  <a:lnTo>
                    <a:pt x="5208" y="732"/>
                  </a:lnTo>
                  <a:lnTo>
                    <a:pt x="5002" y="572"/>
                  </a:lnTo>
                  <a:lnTo>
                    <a:pt x="4774" y="435"/>
                  </a:lnTo>
                  <a:lnTo>
                    <a:pt x="4500" y="275"/>
                  </a:lnTo>
                  <a:lnTo>
                    <a:pt x="4203" y="161"/>
                  </a:lnTo>
                  <a:lnTo>
                    <a:pt x="3906" y="69"/>
                  </a:lnTo>
                  <a:lnTo>
                    <a:pt x="3586" y="2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" name="Google Shape;2917;p67">
              <a:extLst>
                <a:ext uri="{FF2B5EF4-FFF2-40B4-BE49-F238E27FC236}">
                  <a16:creationId xmlns:a16="http://schemas.microsoft.com/office/drawing/2014/main" id="{B40CD1EB-E46D-7DF6-300D-017CA6090FDA}"/>
                </a:ext>
              </a:extLst>
            </p:cNvPr>
            <p:cNvSpPr/>
            <p:nvPr/>
          </p:nvSpPr>
          <p:spPr>
            <a:xfrm>
              <a:off x="4776235" y="3371146"/>
              <a:ext cx="128632" cy="156555"/>
            </a:xfrm>
            <a:custGeom>
              <a:avLst/>
              <a:gdLst/>
              <a:ahLst/>
              <a:cxnLst/>
              <a:rect l="l" t="t" r="r" b="b"/>
              <a:pathLst>
                <a:path w="7790" h="9481" extrusionOk="0">
                  <a:moveTo>
                    <a:pt x="3267" y="1"/>
                  </a:moveTo>
                  <a:lnTo>
                    <a:pt x="2947" y="24"/>
                  </a:lnTo>
                  <a:lnTo>
                    <a:pt x="2627" y="46"/>
                  </a:lnTo>
                  <a:lnTo>
                    <a:pt x="2330" y="115"/>
                  </a:lnTo>
                  <a:lnTo>
                    <a:pt x="2033" y="229"/>
                  </a:lnTo>
                  <a:lnTo>
                    <a:pt x="1736" y="343"/>
                  </a:lnTo>
                  <a:lnTo>
                    <a:pt x="1462" y="503"/>
                  </a:lnTo>
                  <a:lnTo>
                    <a:pt x="1211" y="686"/>
                  </a:lnTo>
                  <a:lnTo>
                    <a:pt x="982" y="892"/>
                  </a:lnTo>
                  <a:lnTo>
                    <a:pt x="777" y="1120"/>
                  </a:lnTo>
                  <a:lnTo>
                    <a:pt x="594" y="1348"/>
                  </a:lnTo>
                  <a:lnTo>
                    <a:pt x="434" y="1622"/>
                  </a:lnTo>
                  <a:lnTo>
                    <a:pt x="274" y="1874"/>
                  </a:lnTo>
                  <a:lnTo>
                    <a:pt x="160" y="2171"/>
                  </a:lnTo>
                  <a:lnTo>
                    <a:pt x="92" y="2468"/>
                  </a:lnTo>
                  <a:lnTo>
                    <a:pt x="23" y="2765"/>
                  </a:lnTo>
                  <a:lnTo>
                    <a:pt x="0" y="3062"/>
                  </a:lnTo>
                  <a:lnTo>
                    <a:pt x="0" y="3381"/>
                  </a:lnTo>
                  <a:lnTo>
                    <a:pt x="46" y="3701"/>
                  </a:lnTo>
                  <a:lnTo>
                    <a:pt x="114" y="3998"/>
                  </a:lnTo>
                  <a:lnTo>
                    <a:pt x="297" y="4523"/>
                  </a:lnTo>
                  <a:lnTo>
                    <a:pt x="503" y="5026"/>
                  </a:lnTo>
                  <a:lnTo>
                    <a:pt x="708" y="5528"/>
                  </a:lnTo>
                  <a:lnTo>
                    <a:pt x="937" y="6008"/>
                  </a:lnTo>
                  <a:lnTo>
                    <a:pt x="1439" y="6990"/>
                  </a:lnTo>
                  <a:lnTo>
                    <a:pt x="1942" y="7950"/>
                  </a:lnTo>
                  <a:lnTo>
                    <a:pt x="2102" y="8224"/>
                  </a:lnTo>
                  <a:lnTo>
                    <a:pt x="2307" y="8475"/>
                  </a:lnTo>
                  <a:lnTo>
                    <a:pt x="2513" y="8681"/>
                  </a:lnTo>
                  <a:lnTo>
                    <a:pt x="2741" y="8886"/>
                  </a:lnTo>
                  <a:lnTo>
                    <a:pt x="3015" y="9046"/>
                  </a:lnTo>
                  <a:lnTo>
                    <a:pt x="3289" y="9206"/>
                  </a:lnTo>
                  <a:lnTo>
                    <a:pt x="3564" y="9320"/>
                  </a:lnTo>
                  <a:lnTo>
                    <a:pt x="3860" y="9389"/>
                  </a:lnTo>
                  <a:lnTo>
                    <a:pt x="4180" y="9457"/>
                  </a:lnTo>
                  <a:lnTo>
                    <a:pt x="4477" y="9480"/>
                  </a:lnTo>
                  <a:lnTo>
                    <a:pt x="4797" y="9480"/>
                  </a:lnTo>
                  <a:lnTo>
                    <a:pt x="5094" y="9457"/>
                  </a:lnTo>
                  <a:lnTo>
                    <a:pt x="5414" y="9412"/>
                  </a:lnTo>
                  <a:lnTo>
                    <a:pt x="5711" y="9320"/>
                  </a:lnTo>
                  <a:lnTo>
                    <a:pt x="5985" y="9229"/>
                  </a:lnTo>
                  <a:lnTo>
                    <a:pt x="6259" y="9069"/>
                  </a:lnTo>
                  <a:lnTo>
                    <a:pt x="6533" y="8886"/>
                  </a:lnTo>
                  <a:lnTo>
                    <a:pt x="6784" y="8703"/>
                  </a:lnTo>
                  <a:lnTo>
                    <a:pt x="7013" y="8475"/>
                  </a:lnTo>
                  <a:lnTo>
                    <a:pt x="7195" y="8247"/>
                  </a:lnTo>
                  <a:lnTo>
                    <a:pt x="7355" y="7972"/>
                  </a:lnTo>
                  <a:lnTo>
                    <a:pt x="7492" y="7721"/>
                  </a:lnTo>
                  <a:lnTo>
                    <a:pt x="7607" y="7447"/>
                  </a:lnTo>
                  <a:lnTo>
                    <a:pt x="7698" y="7150"/>
                  </a:lnTo>
                  <a:lnTo>
                    <a:pt x="7744" y="6853"/>
                  </a:lnTo>
                  <a:lnTo>
                    <a:pt x="7789" y="6556"/>
                  </a:lnTo>
                  <a:lnTo>
                    <a:pt x="7789" y="6259"/>
                  </a:lnTo>
                  <a:lnTo>
                    <a:pt x="7766" y="5962"/>
                  </a:lnTo>
                  <a:lnTo>
                    <a:pt x="7721" y="5643"/>
                  </a:lnTo>
                  <a:lnTo>
                    <a:pt x="7629" y="5346"/>
                  </a:lnTo>
                  <a:lnTo>
                    <a:pt x="7515" y="5049"/>
                  </a:lnTo>
                  <a:lnTo>
                    <a:pt x="7401" y="4775"/>
                  </a:lnTo>
                  <a:lnTo>
                    <a:pt x="7035" y="4089"/>
                  </a:lnTo>
                  <a:lnTo>
                    <a:pt x="6670" y="3427"/>
                  </a:lnTo>
                  <a:lnTo>
                    <a:pt x="6442" y="2947"/>
                  </a:lnTo>
                  <a:lnTo>
                    <a:pt x="6190" y="2331"/>
                  </a:lnTo>
                  <a:lnTo>
                    <a:pt x="6099" y="2034"/>
                  </a:lnTo>
                  <a:lnTo>
                    <a:pt x="5962" y="1737"/>
                  </a:lnTo>
                  <a:lnTo>
                    <a:pt x="5802" y="1463"/>
                  </a:lnTo>
                  <a:lnTo>
                    <a:pt x="5619" y="1211"/>
                  </a:lnTo>
                  <a:lnTo>
                    <a:pt x="5414" y="983"/>
                  </a:lnTo>
                  <a:lnTo>
                    <a:pt x="5185" y="777"/>
                  </a:lnTo>
                  <a:lnTo>
                    <a:pt x="4957" y="595"/>
                  </a:lnTo>
                  <a:lnTo>
                    <a:pt x="4706" y="435"/>
                  </a:lnTo>
                  <a:lnTo>
                    <a:pt x="4432" y="298"/>
                  </a:lnTo>
                  <a:lnTo>
                    <a:pt x="4157" y="183"/>
                  </a:lnTo>
                  <a:lnTo>
                    <a:pt x="3860" y="92"/>
                  </a:lnTo>
                  <a:lnTo>
                    <a:pt x="3564" y="46"/>
                  </a:lnTo>
                  <a:lnTo>
                    <a:pt x="3267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" name="Google Shape;2918;p67">
              <a:extLst>
                <a:ext uri="{FF2B5EF4-FFF2-40B4-BE49-F238E27FC236}">
                  <a16:creationId xmlns:a16="http://schemas.microsoft.com/office/drawing/2014/main" id="{6ADB1387-0D3E-565D-78A8-E82813EFB1FF}"/>
                </a:ext>
              </a:extLst>
            </p:cNvPr>
            <p:cNvSpPr/>
            <p:nvPr/>
          </p:nvSpPr>
          <p:spPr>
            <a:xfrm>
              <a:off x="4859970" y="3360594"/>
              <a:ext cx="106374" cy="106374"/>
            </a:xfrm>
            <a:custGeom>
              <a:avLst/>
              <a:gdLst/>
              <a:ahLst/>
              <a:cxnLst/>
              <a:rect l="l" t="t" r="r" b="b"/>
              <a:pathLst>
                <a:path w="6442" h="6442" extrusionOk="0">
                  <a:moveTo>
                    <a:pt x="2832" y="0"/>
                  </a:moveTo>
                  <a:lnTo>
                    <a:pt x="2536" y="46"/>
                  </a:lnTo>
                  <a:lnTo>
                    <a:pt x="2239" y="114"/>
                  </a:lnTo>
                  <a:lnTo>
                    <a:pt x="1942" y="206"/>
                  </a:lnTo>
                  <a:lnTo>
                    <a:pt x="1668" y="343"/>
                  </a:lnTo>
                  <a:lnTo>
                    <a:pt x="1393" y="503"/>
                  </a:lnTo>
                  <a:lnTo>
                    <a:pt x="1142" y="685"/>
                  </a:lnTo>
                  <a:lnTo>
                    <a:pt x="891" y="891"/>
                  </a:lnTo>
                  <a:lnTo>
                    <a:pt x="685" y="1142"/>
                  </a:lnTo>
                  <a:lnTo>
                    <a:pt x="503" y="1394"/>
                  </a:lnTo>
                  <a:lnTo>
                    <a:pt x="343" y="1668"/>
                  </a:lnTo>
                  <a:lnTo>
                    <a:pt x="228" y="1942"/>
                  </a:lnTo>
                  <a:lnTo>
                    <a:pt x="114" y="2216"/>
                  </a:lnTo>
                  <a:lnTo>
                    <a:pt x="46" y="2513"/>
                  </a:lnTo>
                  <a:lnTo>
                    <a:pt x="0" y="2833"/>
                  </a:lnTo>
                  <a:lnTo>
                    <a:pt x="0" y="3129"/>
                  </a:lnTo>
                  <a:lnTo>
                    <a:pt x="0" y="3426"/>
                  </a:lnTo>
                  <a:lnTo>
                    <a:pt x="46" y="3723"/>
                  </a:lnTo>
                  <a:lnTo>
                    <a:pt x="114" y="4020"/>
                  </a:lnTo>
                  <a:lnTo>
                    <a:pt x="228" y="4317"/>
                  </a:lnTo>
                  <a:lnTo>
                    <a:pt x="343" y="4591"/>
                  </a:lnTo>
                  <a:lnTo>
                    <a:pt x="503" y="4865"/>
                  </a:lnTo>
                  <a:lnTo>
                    <a:pt x="685" y="5117"/>
                  </a:lnTo>
                  <a:lnTo>
                    <a:pt x="891" y="5368"/>
                  </a:lnTo>
                  <a:lnTo>
                    <a:pt x="1074" y="5528"/>
                  </a:lnTo>
                  <a:lnTo>
                    <a:pt x="1302" y="5733"/>
                  </a:lnTo>
                  <a:lnTo>
                    <a:pt x="1553" y="5916"/>
                  </a:lnTo>
                  <a:lnTo>
                    <a:pt x="1827" y="6076"/>
                  </a:lnTo>
                  <a:lnTo>
                    <a:pt x="2102" y="6213"/>
                  </a:lnTo>
                  <a:lnTo>
                    <a:pt x="2398" y="6304"/>
                  </a:lnTo>
                  <a:lnTo>
                    <a:pt x="2695" y="6373"/>
                  </a:lnTo>
                  <a:lnTo>
                    <a:pt x="2992" y="6419"/>
                  </a:lnTo>
                  <a:lnTo>
                    <a:pt x="3289" y="6442"/>
                  </a:lnTo>
                  <a:lnTo>
                    <a:pt x="3609" y="6419"/>
                  </a:lnTo>
                  <a:lnTo>
                    <a:pt x="3906" y="6373"/>
                  </a:lnTo>
                  <a:lnTo>
                    <a:pt x="4203" y="6304"/>
                  </a:lnTo>
                  <a:lnTo>
                    <a:pt x="4477" y="6213"/>
                  </a:lnTo>
                  <a:lnTo>
                    <a:pt x="4774" y="6076"/>
                  </a:lnTo>
                  <a:lnTo>
                    <a:pt x="5025" y="5916"/>
                  </a:lnTo>
                  <a:lnTo>
                    <a:pt x="5299" y="5733"/>
                  </a:lnTo>
                  <a:lnTo>
                    <a:pt x="5528" y="5528"/>
                  </a:lnTo>
                  <a:lnTo>
                    <a:pt x="5733" y="5299"/>
                  </a:lnTo>
                  <a:lnTo>
                    <a:pt x="5916" y="5025"/>
                  </a:lnTo>
                  <a:lnTo>
                    <a:pt x="6076" y="4774"/>
                  </a:lnTo>
                  <a:lnTo>
                    <a:pt x="6213" y="4477"/>
                  </a:lnTo>
                  <a:lnTo>
                    <a:pt x="6304" y="4203"/>
                  </a:lnTo>
                  <a:lnTo>
                    <a:pt x="6373" y="3906"/>
                  </a:lnTo>
                  <a:lnTo>
                    <a:pt x="6419" y="3609"/>
                  </a:lnTo>
                  <a:lnTo>
                    <a:pt x="6441" y="3289"/>
                  </a:lnTo>
                  <a:lnTo>
                    <a:pt x="6419" y="2992"/>
                  </a:lnTo>
                  <a:lnTo>
                    <a:pt x="6373" y="2695"/>
                  </a:lnTo>
                  <a:lnTo>
                    <a:pt x="6304" y="2399"/>
                  </a:lnTo>
                  <a:lnTo>
                    <a:pt x="6213" y="2102"/>
                  </a:lnTo>
                  <a:lnTo>
                    <a:pt x="6076" y="1828"/>
                  </a:lnTo>
                  <a:lnTo>
                    <a:pt x="5916" y="1553"/>
                  </a:lnTo>
                  <a:lnTo>
                    <a:pt x="5733" y="1302"/>
                  </a:lnTo>
                  <a:lnTo>
                    <a:pt x="5528" y="1074"/>
                  </a:lnTo>
                  <a:lnTo>
                    <a:pt x="5368" y="891"/>
                  </a:lnTo>
                  <a:lnTo>
                    <a:pt x="5117" y="685"/>
                  </a:lnTo>
                  <a:lnTo>
                    <a:pt x="4865" y="503"/>
                  </a:lnTo>
                  <a:lnTo>
                    <a:pt x="4591" y="343"/>
                  </a:lnTo>
                  <a:lnTo>
                    <a:pt x="4317" y="206"/>
                  </a:lnTo>
                  <a:lnTo>
                    <a:pt x="4020" y="114"/>
                  </a:lnTo>
                  <a:lnTo>
                    <a:pt x="3723" y="46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" name="Google Shape;2919;p67">
              <a:extLst>
                <a:ext uri="{FF2B5EF4-FFF2-40B4-BE49-F238E27FC236}">
                  <a16:creationId xmlns:a16="http://schemas.microsoft.com/office/drawing/2014/main" id="{DDCA3952-125A-B3EE-59AD-1C438008190A}"/>
                </a:ext>
              </a:extLst>
            </p:cNvPr>
            <p:cNvSpPr/>
            <p:nvPr/>
          </p:nvSpPr>
          <p:spPr>
            <a:xfrm>
              <a:off x="4870901" y="3448854"/>
              <a:ext cx="103732" cy="104111"/>
            </a:xfrm>
            <a:custGeom>
              <a:avLst/>
              <a:gdLst/>
              <a:ahLst/>
              <a:cxnLst/>
              <a:rect l="l" t="t" r="r" b="b"/>
              <a:pathLst>
                <a:path w="6282" h="6305" extrusionOk="0">
                  <a:moveTo>
                    <a:pt x="3130" y="0"/>
                  </a:moveTo>
                  <a:lnTo>
                    <a:pt x="2764" y="23"/>
                  </a:lnTo>
                  <a:lnTo>
                    <a:pt x="2399" y="91"/>
                  </a:lnTo>
                  <a:lnTo>
                    <a:pt x="2079" y="160"/>
                  </a:lnTo>
                  <a:lnTo>
                    <a:pt x="1759" y="274"/>
                  </a:lnTo>
                  <a:lnTo>
                    <a:pt x="1485" y="434"/>
                  </a:lnTo>
                  <a:lnTo>
                    <a:pt x="1234" y="594"/>
                  </a:lnTo>
                  <a:lnTo>
                    <a:pt x="983" y="777"/>
                  </a:lnTo>
                  <a:lnTo>
                    <a:pt x="777" y="1005"/>
                  </a:lnTo>
                  <a:lnTo>
                    <a:pt x="594" y="1234"/>
                  </a:lnTo>
                  <a:lnTo>
                    <a:pt x="434" y="1462"/>
                  </a:lnTo>
                  <a:lnTo>
                    <a:pt x="297" y="1736"/>
                  </a:lnTo>
                  <a:lnTo>
                    <a:pt x="183" y="2010"/>
                  </a:lnTo>
                  <a:lnTo>
                    <a:pt x="115" y="2284"/>
                  </a:lnTo>
                  <a:lnTo>
                    <a:pt x="46" y="2581"/>
                  </a:lnTo>
                  <a:lnTo>
                    <a:pt x="0" y="2878"/>
                  </a:lnTo>
                  <a:lnTo>
                    <a:pt x="0" y="3152"/>
                  </a:lnTo>
                  <a:lnTo>
                    <a:pt x="0" y="3449"/>
                  </a:lnTo>
                  <a:lnTo>
                    <a:pt x="46" y="3746"/>
                  </a:lnTo>
                  <a:lnTo>
                    <a:pt x="115" y="4043"/>
                  </a:lnTo>
                  <a:lnTo>
                    <a:pt x="183" y="4317"/>
                  </a:lnTo>
                  <a:lnTo>
                    <a:pt x="297" y="4591"/>
                  </a:lnTo>
                  <a:lnTo>
                    <a:pt x="434" y="4843"/>
                  </a:lnTo>
                  <a:lnTo>
                    <a:pt x="594" y="5094"/>
                  </a:lnTo>
                  <a:lnTo>
                    <a:pt x="777" y="5322"/>
                  </a:lnTo>
                  <a:lnTo>
                    <a:pt x="983" y="5551"/>
                  </a:lnTo>
                  <a:lnTo>
                    <a:pt x="1234" y="5733"/>
                  </a:lnTo>
                  <a:lnTo>
                    <a:pt x="1485" y="5893"/>
                  </a:lnTo>
                  <a:lnTo>
                    <a:pt x="1759" y="6053"/>
                  </a:lnTo>
                  <a:lnTo>
                    <a:pt x="2079" y="6167"/>
                  </a:lnTo>
                  <a:lnTo>
                    <a:pt x="2399" y="6236"/>
                  </a:lnTo>
                  <a:lnTo>
                    <a:pt x="2764" y="6304"/>
                  </a:lnTo>
                  <a:lnTo>
                    <a:pt x="3518" y="6304"/>
                  </a:lnTo>
                  <a:lnTo>
                    <a:pt x="3884" y="6236"/>
                  </a:lnTo>
                  <a:lnTo>
                    <a:pt x="4203" y="6167"/>
                  </a:lnTo>
                  <a:lnTo>
                    <a:pt x="4523" y="6053"/>
                  </a:lnTo>
                  <a:lnTo>
                    <a:pt x="4797" y="5893"/>
                  </a:lnTo>
                  <a:lnTo>
                    <a:pt x="5048" y="5733"/>
                  </a:lnTo>
                  <a:lnTo>
                    <a:pt x="5277" y="5551"/>
                  </a:lnTo>
                  <a:lnTo>
                    <a:pt x="5482" y="5322"/>
                  </a:lnTo>
                  <a:lnTo>
                    <a:pt x="5688" y="5094"/>
                  </a:lnTo>
                  <a:lnTo>
                    <a:pt x="5848" y="4843"/>
                  </a:lnTo>
                  <a:lnTo>
                    <a:pt x="5962" y="4591"/>
                  </a:lnTo>
                  <a:lnTo>
                    <a:pt x="6076" y="4317"/>
                  </a:lnTo>
                  <a:lnTo>
                    <a:pt x="6168" y="4043"/>
                  </a:lnTo>
                  <a:lnTo>
                    <a:pt x="6236" y="3746"/>
                  </a:lnTo>
                  <a:lnTo>
                    <a:pt x="6259" y="3449"/>
                  </a:lnTo>
                  <a:lnTo>
                    <a:pt x="6282" y="3152"/>
                  </a:lnTo>
                  <a:lnTo>
                    <a:pt x="6259" y="2878"/>
                  </a:lnTo>
                  <a:lnTo>
                    <a:pt x="6236" y="2581"/>
                  </a:lnTo>
                  <a:lnTo>
                    <a:pt x="6168" y="2284"/>
                  </a:lnTo>
                  <a:lnTo>
                    <a:pt x="6076" y="2010"/>
                  </a:lnTo>
                  <a:lnTo>
                    <a:pt x="5962" y="1736"/>
                  </a:lnTo>
                  <a:lnTo>
                    <a:pt x="5848" y="1462"/>
                  </a:lnTo>
                  <a:lnTo>
                    <a:pt x="5688" y="1234"/>
                  </a:lnTo>
                  <a:lnTo>
                    <a:pt x="5482" y="1005"/>
                  </a:lnTo>
                  <a:lnTo>
                    <a:pt x="5277" y="777"/>
                  </a:lnTo>
                  <a:lnTo>
                    <a:pt x="5048" y="594"/>
                  </a:lnTo>
                  <a:lnTo>
                    <a:pt x="4797" y="434"/>
                  </a:lnTo>
                  <a:lnTo>
                    <a:pt x="4523" y="274"/>
                  </a:lnTo>
                  <a:lnTo>
                    <a:pt x="4203" y="160"/>
                  </a:lnTo>
                  <a:lnTo>
                    <a:pt x="3884" y="91"/>
                  </a:lnTo>
                  <a:lnTo>
                    <a:pt x="3518" y="23"/>
                  </a:lnTo>
                  <a:lnTo>
                    <a:pt x="3130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" name="Google Shape;2920;p67">
              <a:extLst>
                <a:ext uri="{FF2B5EF4-FFF2-40B4-BE49-F238E27FC236}">
                  <a16:creationId xmlns:a16="http://schemas.microsoft.com/office/drawing/2014/main" id="{3563BB35-4BB4-C708-86D5-F0F3A92DDC5D}"/>
                </a:ext>
              </a:extLst>
            </p:cNvPr>
            <p:cNvSpPr/>
            <p:nvPr/>
          </p:nvSpPr>
          <p:spPr>
            <a:xfrm>
              <a:off x="4856948" y="3503543"/>
              <a:ext cx="148249" cy="125231"/>
            </a:xfrm>
            <a:custGeom>
              <a:avLst/>
              <a:gdLst/>
              <a:ahLst/>
              <a:cxnLst/>
              <a:rect l="l" t="t" r="r" b="b"/>
              <a:pathLst>
                <a:path w="8978" h="7583" extrusionOk="0">
                  <a:moveTo>
                    <a:pt x="3586" y="0"/>
                  </a:moveTo>
                  <a:lnTo>
                    <a:pt x="3244" y="23"/>
                  </a:lnTo>
                  <a:lnTo>
                    <a:pt x="2878" y="92"/>
                  </a:lnTo>
                  <a:lnTo>
                    <a:pt x="2536" y="183"/>
                  </a:lnTo>
                  <a:lnTo>
                    <a:pt x="2216" y="320"/>
                  </a:lnTo>
                  <a:lnTo>
                    <a:pt x="1896" y="503"/>
                  </a:lnTo>
                  <a:lnTo>
                    <a:pt x="1576" y="685"/>
                  </a:lnTo>
                  <a:lnTo>
                    <a:pt x="1302" y="914"/>
                  </a:lnTo>
                  <a:lnTo>
                    <a:pt x="1028" y="1165"/>
                  </a:lnTo>
                  <a:lnTo>
                    <a:pt x="800" y="1439"/>
                  </a:lnTo>
                  <a:lnTo>
                    <a:pt x="594" y="1736"/>
                  </a:lnTo>
                  <a:lnTo>
                    <a:pt x="411" y="2056"/>
                  </a:lnTo>
                  <a:lnTo>
                    <a:pt x="252" y="2376"/>
                  </a:lnTo>
                  <a:lnTo>
                    <a:pt x="137" y="2718"/>
                  </a:lnTo>
                  <a:lnTo>
                    <a:pt x="69" y="3084"/>
                  </a:lnTo>
                  <a:lnTo>
                    <a:pt x="23" y="3449"/>
                  </a:lnTo>
                  <a:lnTo>
                    <a:pt x="0" y="3815"/>
                  </a:lnTo>
                  <a:lnTo>
                    <a:pt x="46" y="4180"/>
                  </a:lnTo>
                  <a:lnTo>
                    <a:pt x="115" y="4546"/>
                  </a:lnTo>
                  <a:lnTo>
                    <a:pt x="206" y="4888"/>
                  </a:lnTo>
                  <a:lnTo>
                    <a:pt x="343" y="5231"/>
                  </a:lnTo>
                  <a:lnTo>
                    <a:pt x="503" y="5574"/>
                  </a:lnTo>
                  <a:lnTo>
                    <a:pt x="708" y="5871"/>
                  </a:lnTo>
                  <a:lnTo>
                    <a:pt x="937" y="6145"/>
                  </a:lnTo>
                  <a:lnTo>
                    <a:pt x="1188" y="6396"/>
                  </a:lnTo>
                  <a:lnTo>
                    <a:pt x="1462" y="6624"/>
                  </a:lnTo>
                  <a:lnTo>
                    <a:pt x="1736" y="6830"/>
                  </a:lnTo>
                  <a:lnTo>
                    <a:pt x="2056" y="6990"/>
                  </a:lnTo>
                  <a:lnTo>
                    <a:pt x="2376" y="7150"/>
                  </a:lnTo>
                  <a:lnTo>
                    <a:pt x="2719" y="7264"/>
                  </a:lnTo>
                  <a:lnTo>
                    <a:pt x="3038" y="7355"/>
                  </a:lnTo>
                  <a:lnTo>
                    <a:pt x="3335" y="7424"/>
                  </a:lnTo>
                  <a:lnTo>
                    <a:pt x="3655" y="7492"/>
                  </a:lnTo>
                  <a:lnTo>
                    <a:pt x="3975" y="7515"/>
                  </a:lnTo>
                  <a:lnTo>
                    <a:pt x="4637" y="7584"/>
                  </a:lnTo>
                  <a:lnTo>
                    <a:pt x="5642" y="7584"/>
                  </a:lnTo>
                  <a:lnTo>
                    <a:pt x="6008" y="7515"/>
                  </a:lnTo>
                  <a:lnTo>
                    <a:pt x="6373" y="7424"/>
                  </a:lnTo>
                  <a:lnTo>
                    <a:pt x="6693" y="7310"/>
                  </a:lnTo>
                  <a:lnTo>
                    <a:pt x="7036" y="7150"/>
                  </a:lnTo>
                  <a:lnTo>
                    <a:pt x="7333" y="6967"/>
                  </a:lnTo>
                  <a:lnTo>
                    <a:pt x="7607" y="6738"/>
                  </a:lnTo>
                  <a:lnTo>
                    <a:pt x="7881" y="6510"/>
                  </a:lnTo>
                  <a:lnTo>
                    <a:pt x="8109" y="6236"/>
                  </a:lnTo>
                  <a:lnTo>
                    <a:pt x="8338" y="5962"/>
                  </a:lnTo>
                  <a:lnTo>
                    <a:pt x="8520" y="5642"/>
                  </a:lnTo>
                  <a:lnTo>
                    <a:pt x="8680" y="5322"/>
                  </a:lnTo>
                  <a:lnTo>
                    <a:pt x="8794" y="4980"/>
                  </a:lnTo>
                  <a:lnTo>
                    <a:pt x="8886" y="4637"/>
                  </a:lnTo>
                  <a:lnTo>
                    <a:pt x="8954" y="4272"/>
                  </a:lnTo>
                  <a:lnTo>
                    <a:pt x="8977" y="3906"/>
                  </a:lnTo>
                  <a:lnTo>
                    <a:pt x="8954" y="3518"/>
                  </a:lnTo>
                  <a:lnTo>
                    <a:pt x="8886" y="3152"/>
                  </a:lnTo>
                  <a:lnTo>
                    <a:pt x="8794" y="2810"/>
                  </a:lnTo>
                  <a:lnTo>
                    <a:pt x="8680" y="2467"/>
                  </a:lnTo>
                  <a:lnTo>
                    <a:pt x="8520" y="2147"/>
                  </a:lnTo>
                  <a:lnTo>
                    <a:pt x="8338" y="1850"/>
                  </a:lnTo>
                  <a:lnTo>
                    <a:pt x="8109" y="1553"/>
                  </a:lnTo>
                  <a:lnTo>
                    <a:pt x="7881" y="1302"/>
                  </a:lnTo>
                  <a:lnTo>
                    <a:pt x="7607" y="1051"/>
                  </a:lnTo>
                  <a:lnTo>
                    <a:pt x="7333" y="845"/>
                  </a:lnTo>
                  <a:lnTo>
                    <a:pt x="7036" y="663"/>
                  </a:lnTo>
                  <a:lnTo>
                    <a:pt x="6693" y="503"/>
                  </a:lnTo>
                  <a:lnTo>
                    <a:pt x="6373" y="366"/>
                  </a:lnTo>
                  <a:lnTo>
                    <a:pt x="6008" y="274"/>
                  </a:lnTo>
                  <a:lnTo>
                    <a:pt x="5642" y="229"/>
                  </a:lnTo>
                  <a:lnTo>
                    <a:pt x="5277" y="206"/>
                  </a:lnTo>
                  <a:lnTo>
                    <a:pt x="4888" y="206"/>
                  </a:lnTo>
                  <a:lnTo>
                    <a:pt x="4683" y="137"/>
                  </a:lnTo>
                  <a:lnTo>
                    <a:pt x="4317" y="46"/>
                  </a:lnTo>
                  <a:lnTo>
                    <a:pt x="3952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" name="Google Shape;2921;p67">
              <a:extLst>
                <a:ext uri="{FF2B5EF4-FFF2-40B4-BE49-F238E27FC236}">
                  <a16:creationId xmlns:a16="http://schemas.microsoft.com/office/drawing/2014/main" id="{3DE49F64-C8A9-FC4F-A93F-0DF18FDE6466}"/>
                </a:ext>
              </a:extLst>
            </p:cNvPr>
            <p:cNvSpPr/>
            <p:nvPr/>
          </p:nvSpPr>
          <p:spPr>
            <a:xfrm>
              <a:off x="4851284" y="3602354"/>
              <a:ext cx="145607" cy="120723"/>
            </a:xfrm>
            <a:custGeom>
              <a:avLst/>
              <a:gdLst/>
              <a:ahLst/>
              <a:cxnLst/>
              <a:rect l="l" t="t" r="r" b="b"/>
              <a:pathLst>
                <a:path w="8818" h="7311" extrusionOk="0">
                  <a:moveTo>
                    <a:pt x="3039" y="1"/>
                  </a:moveTo>
                  <a:lnTo>
                    <a:pt x="2742" y="24"/>
                  </a:lnTo>
                  <a:lnTo>
                    <a:pt x="2445" y="69"/>
                  </a:lnTo>
                  <a:lnTo>
                    <a:pt x="2148" y="161"/>
                  </a:lnTo>
                  <a:lnTo>
                    <a:pt x="1874" y="252"/>
                  </a:lnTo>
                  <a:lnTo>
                    <a:pt x="1600" y="389"/>
                  </a:lnTo>
                  <a:lnTo>
                    <a:pt x="1348" y="549"/>
                  </a:lnTo>
                  <a:lnTo>
                    <a:pt x="1097" y="732"/>
                  </a:lnTo>
                  <a:lnTo>
                    <a:pt x="892" y="914"/>
                  </a:lnTo>
                  <a:lnTo>
                    <a:pt x="686" y="1143"/>
                  </a:lnTo>
                  <a:lnTo>
                    <a:pt x="503" y="1394"/>
                  </a:lnTo>
                  <a:lnTo>
                    <a:pt x="343" y="1668"/>
                  </a:lnTo>
                  <a:lnTo>
                    <a:pt x="206" y="1965"/>
                  </a:lnTo>
                  <a:lnTo>
                    <a:pt x="115" y="2262"/>
                  </a:lnTo>
                  <a:lnTo>
                    <a:pt x="46" y="2582"/>
                  </a:lnTo>
                  <a:lnTo>
                    <a:pt x="24" y="2879"/>
                  </a:lnTo>
                  <a:lnTo>
                    <a:pt x="1" y="3176"/>
                  </a:lnTo>
                  <a:lnTo>
                    <a:pt x="46" y="3495"/>
                  </a:lnTo>
                  <a:lnTo>
                    <a:pt x="92" y="3792"/>
                  </a:lnTo>
                  <a:lnTo>
                    <a:pt x="183" y="4089"/>
                  </a:lnTo>
                  <a:lnTo>
                    <a:pt x="275" y="4386"/>
                  </a:lnTo>
                  <a:lnTo>
                    <a:pt x="412" y="4660"/>
                  </a:lnTo>
                  <a:lnTo>
                    <a:pt x="572" y="4935"/>
                  </a:lnTo>
                  <a:lnTo>
                    <a:pt x="754" y="5186"/>
                  </a:lnTo>
                  <a:lnTo>
                    <a:pt x="960" y="5414"/>
                  </a:lnTo>
                  <a:lnTo>
                    <a:pt x="1188" y="5620"/>
                  </a:lnTo>
                  <a:lnTo>
                    <a:pt x="1440" y="5803"/>
                  </a:lnTo>
                  <a:lnTo>
                    <a:pt x="1714" y="5940"/>
                  </a:lnTo>
                  <a:lnTo>
                    <a:pt x="2011" y="6077"/>
                  </a:lnTo>
                  <a:lnTo>
                    <a:pt x="2308" y="6145"/>
                  </a:lnTo>
                  <a:lnTo>
                    <a:pt x="2902" y="6282"/>
                  </a:lnTo>
                  <a:lnTo>
                    <a:pt x="3450" y="6465"/>
                  </a:lnTo>
                  <a:lnTo>
                    <a:pt x="3770" y="6648"/>
                  </a:lnTo>
                  <a:lnTo>
                    <a:pt x="4089" y="6830"/>
                  </a:lnTo>
                  <a:lnTo>
                    <a:pt x="4363" y="7013"/>
                  </a:lnTo>
                  <a:lnTo>
                    <a:pt x="4638" y="7127"/>
                  </a:lnTo>
                  <a:lnTo>
                    <a:pt x="4935" y="7219"/>
                  </a:lnTo>
                  <a:lnTo>
                    <a:pt x="5231" y="7287"/>
                  </a:lnTo>
                  <a:lnTo>
                    <a:pt x="5528" y="7310"/>
                  </a:lnTo>
                  <a:lnTo>
                    <a:pt x="5848" y="7287"/>
                  </a:lnTo>
                  <a:lnTo>
                    <a:pt x="6145" y="7242"/>
                  </a:lnTo>
                  <a:lnTo>
                    <a:pt x="6465" y="7173"/>
                  </a:lnTo>
                  <a:lnTo>
                    <a:pt x="6762" y="7059"/>
                  </a:lnTo>
                  <a:lnTo>
                    <a:pt x="7036" y="6945"/>
                  </a:lnTo>
                  <a:lnTo>
                    <a:pt x="7310" y="6785"/>
                  </a:lnTo>
                  <a:lnTo>
                    <a:pt x="7584" y="6602"/>
                  </a:lnTo>
                  <a:lnTo>
                    <a:pt x="7813" y="6419"/>
                  </a:lnTo>
                  <a:lnTo>
                    <a:pt x="8041" y="6191"/>
                  </a:lnTo>
                  <a:lnTo>
                    <a:pt x="8224" y="5962"/>
                  </a:lnTo>
                  <a:lnTo>
                    <a:pt x="8384" y="5711"/>
                  </a:lnTo>
                  <a:lnTo>
                    <a:pt x="8543" y="5437"/>
                  </a:lnTo>
                  <a:lnTo>
                    <a:pt x="8658" y="5140"/>
                  </a:lnTo>
                  <a:lnTo>
                    <a:pt x="8749" y="4843"/>
                  </a:lnTo>
                  <a:lnTo>
                    <a:pt x="8795" y="4523"/>
                  </a:lnTo>
                  <a:lnTo>
                    <a:pt x="8818" y="4226"/>
                  </a:lnTo>
                  <a:lnTo>
                    <a:pt x="8818" y="3907"/>
                  </a:lnTo>
                  <a:lnTo>
                    <a:pt x="8772" y="3587"/>
                  </a:lnTo>
                  <a:lnTo>
                    <a:pt x="8703" y="3290"/>
                  </a:lnTo>
                  <a:lnTo>
                    <a:pt x="8612" y="2970"/>
                  </a:lnTo>
                  <a:lnTo>
                    <a:pt x="8475" y="2696"/>
                  </a:lnTo>
                  <a:lnTo>
                    <a:pt x="8338" y="2445"/>
                  </a:lnTo>
                  <a:lnTo>
                    <a:pt x="8155" y="2216"/>
                  </a:lnTo>
                  <a:lnTo>
                    <a:pt x="7972" y="1988"/>
                  </a:lnTo>
                  <a:lnTo>
                    <a:pt x="7744" y="1782"/>
                  </a:lnTo>
                  <a:lnTo>
                    <a:pt x="7516" y="1577"/>
                  </a:lnTo>
                  <a:lnTo>
                    <a:pt x="7264" y="1394"/>
                  </a:lnTo>
                  <a:lnTo>
                    <a:pt x="6899" y="1166"/>
                  </a:lnTo>
                  <a:lnTo>
                    <a:pt x="6511" y="937"/>
                  </a:lnTo>
                  <a:lnTo>
                    <a:pt x="6099" y="754"/>
                  </a:lnTo>
                  <a:lnTo>
                    <a:pt x="5688" y="572"/>
                  </a:lnTo>
                  <a:lnTo>
                    <a:pt x="5277" y="412"/>
                  </a:lnTo>
                  <a:lnTo>
                    <a:pt x="4843" y="275"/>
                  </a:lnTo>
                  <a:lnTo>
                    <a:pt x="4409" y="161"/>
                  </a:lnTo>
                  <a:lnTo>
                    <a:pt x="3998" y="69"/>
                  </a:lnTo>
                  <a:lnTo>
                    <a:pt x="3678" y="24"/>
                  </a:lnTo>
                  <a:lnTo>
                    <a:pt x="3358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3" name="Google Shape;2922;p67">
              <a:extLst>
                <a:ext uri="{FF2B5EF4-FFF2-40B4-BE49-F238E27FC236}">
                  <a16:creationId xmlns:a16="http://schemas.microsoft.com/office/drawing/2014/main" id="{46056212-0995-8B9E-613A-4089F6580414}"/>
                </a:ext>
              </a:extLst>
            </p:cNvPr>
            <p:cNvSpPr/>
            <p:nvPr/>
          </p:nvSpPr>
          <p:spPr>
            <a:xfrm>
              <a:off x="4848642" y="3660065"/>
              <a:ext cx="142585" cy="129392"/>
            </a:xfrm>
            <a:custGeom>
              <a:avLst/>
              <a:gdLst/>
              <a:ahLst/>
              <a:cxnLst/>
              <a:rect l="l" t="t" r="r" b="b"/>
              <a:pathLst>
                <a:path w="8635" h="7836" extrusionOk="0">
                  <a:moveTo>
                    <a:pt x="2902" y="0"/>
                  </a:moveTo>
                  <a:lnTo>
                    <a:pt x="2605" y="46"/>
                  </a:lnTo>
                  <a:lnTo>
                    <a:pt x="2308" y="115"/>
                  </a:lnTo>
                  <a:lnTo>
                    <a:pt x="2011" y="206"/>
                  </a:lnTo>
                  <a:lnTo>
                    <a:pt x="1737" y="320"/>
                  </a:lnTo>
                  <a:lnTo>
                    <a:pt x="1463" y="480"/>
                  </a:lnTo>
                  <a:lnTo>
                    <a:pt x="1211" y="640"/>
                  </a:lnTo>
                  <a:lnTo>
                    <a:pt x="983" y="846"/>
                  </a:lnTo>
                  <a:lnTo>
                    <a:pt x="777" y="1051"/>
                  </a:lnTo>
                  <a:lnTo>
                    <a:pt x="595" y="1302"/>
                  </a:lnTo>
                  <a:lnTo>
                    <a:pt x="412" y="1554"/>
                  </a:lnTo>
                  <a:lnTo>
                    <a:pt x="275" y="1828"/>
                  </a:lnTo>
                  <a:lnTo>
                    <a:pt x="161" y="2125"/>
                  </a:lnTo>
                  <a:lnTo>
                    <a:pt x="69" y="2422"/>
                  </a:lnTo>
                  <a:lnTo>
                    <a:pt x="24" y="2742"/>
                  </a:lnTo>
                  <a:lnTo>
                    <a:pt x="1" y="3061"/>
                  </a:lnTo>
                  <a:lnTo>
                    <a:pt x="1" y="3358"/>
                  </a:lnTo>
                  <a:lnTo>
                    <a:pt x="47" y="3678"/>
                  </a:lnTo>
                  <a:lnTo>
                    <a:pt x="115" y="3975"/>
                  </a:lnTo>
                  <a:lnTo>
                    <a:pt x="206" y="4295"/>
                  </a:lnTo>
                  <a:lnTo>
                    <a:pt x="343" y="4569"/>
                  </a:lnTo>
                  <a:lnTo>
                    <a:pt x="481" y="4820"/>
                  </a:lnTo>
                  <a:lnTo>
                    <a:pt x="663" y="5049"/>
                  </a:lnTo>
                  <a:lnTo>
                    <a:pt x="846" y="5277"/>
                  </a:lnTo>
                  <a:lnTo>
                    <a:pt x="1074" y="5483"/>
                  </a:lnTo>
                  <a:lnTo>
                    <a:pt x="1303" y="5665"/>
                  </a:lnTo>
                  <a:lnTo>
                    <a:pt x="1554" y="5871"/>
                  </a:lnTo>
                  <a:lnTo>
                    <a:pt x="2102" y="6282"/>
                  </a:lnTo>
                  <a:lnTo>
                    <a:pt x="2673" y="6693"/>
                  </a:lnTo>
                  <a:lnTo>
                    <a:pt x="3153" y="6990"/>
                  </a:lnTo>
                  <a:lnTo>
                    <a:pt x="3633" y="7241"/>
                  </a:lnTo>
                  <a:lnTo>
                    <a:pt x="4135" y="7470"/>
                  </a:lnTo>
                  <a:lnTo>
                    <a:pt x="4661" y="7698"/>
                  </a:lnTo>
                  <a:lnTo>
                    <a:pt x="4798" y="7744"/>
                  </a:lnTo>
                  <a:lnTo>
                    <a:pt x="4935" y="7790"/>
                  </a:lnTo>
                  <a:lnTo>
                    <a:pt x="5254" y="7835"/>
                  </a:lnTo>
                  <a:lnTo>
                    <a:pt x="5574" y="7835"/>
                  </a:lnTo>
                  <a:lnTo>
                    <a:pt x="5894" y="7790"/>
                  </a:lnTo>
                  <a:lnTo>
                    <a:pt x="6237" y="7721"/>
                  </a:lnTo>
                  <a:lnTo>
                    <a:pt x="6534" y="7630"/>
                  </a:lnTo>
                  <a:lnTo>
                    <a:pt x="6830" y="7515"/>
                  </a:lnTo>
                  <a:lnTo>
                    <a:pt x="7082" y="7378"/>
                  </a:lnTo>
                  <a:lnTo>
                    <a:pt x="7333" y="7218"/>
                  </a:lnTo>
                  <a:lnTo>
                    <a:pt x="7584" y="7013"/>
                  </a:lnTo>
                  <a:lnTo>
                    <a:pt x="7790" y="6807"/>
                  </a:lnTo>
                  <a:lnTo>
                    <a:pt x="7995" y="6579"/>
                  </a:lnTo>
                  <a:lnTo>
                    <a:pt x="8178" y="6328"/>
                  </a:lnTo>
                  <a:lnTo>
                    <a:pt x="8315" y="6076"/>
                  </a:lnTo>
                  <a:lnTo>
                    <a:pt x="8429" y="5779"/>
                  </a:lnTo>
                  <a:lnTo>
                    <a:pt x="8544" y="5505"/>
                  </a:lnTo>
                  <a:lnTo>
                    <a:pt x="8612" y="5186"/>
                  </a:lnTo>
                  <a:lnTo>
                    <a:pt x="8635" y="4866"/>
                  </a:lnTo>
                  <a:lnTo>
                    <a:pt x="8635" y="4569"/>
                  </a:lnTo>
                  <a:lnTo>
                    <a:pt x="8612" y="4249"/>
                  </a:lnTo>
                  <a:lnTo>
                    <a:pt x="8566" y="3952"/>
                  </a:lnTo>
                  <a:lnTo>
                    <a:pt x="8475" y="3632"/>
                  </a:lnTo>
                  <a:lnTo>
                    <a:pt x="8361" y="3358"/>
                  </a:lnTo>
                  <a:lnTo>
                    <a:pt x="8224" y="3061"/>
                  </a:lnTo>
                  <a:lnTo>
                    <a:pt x="8041" y="2787"/>
                  </a:lnTo>
                  <a:lnTo>
                    <a:pt x="7836" y="2559"/>
                  </a:lnTo>
                  <a:lnTo>
                    <a:pt x="7630" y="2353"/>
                  </a:lnTo>
                  <a:lnTo>
                    <a:pt x="7402" y="2170"/>
                  </a:lnTo>
                  <a:lnTo>
                    <a:pt x="7173" y="2011"/>
                  </a:lnTo>
                  <a:lnTo>
                    <a:pt x="6899" y="1874"/>
                  </a:lnTo>
                  <a:lnTo>
                    <a:pt x="6328" y="1622"/>
                  </a:lnTo>
                  <a:lnTo>
                    <a:pt x="6945" y="1874"/>
                  </a:lnTo>
                  <a:lnTo>
                    <a:pt x="6648" y="1736"/>
                  </a:lnTo>
                  <a:lnTo>
                    <a:pt x="6351" y="1577"/>
                  </a:lnTo>
                  <a:lnTo>
                    <a:pt x="5803" y="1211"/>
                  </a:lnTo>
                  <a:lnTo>
                    <a:pt x="5254" y="823"/>
                  </a:lnTo>
                  <a:lnTo>
                    <a:pt x="4729" y="434"/>
                  </a:lnTo>
                  <a:lnTo>
                    <a:pt x="4478" y="275"/>
                  </a:lnTo>
                  <a:lnTo>
                    <a:pt x="4181" y="138"/>
                  </a:lnTo>
                  <a:lnTo>
                    <a:pt x="3884" y="69"/>
                  </a:lnTo>
                  <a:lnTo>
                    <a:pt x="3564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4" name="Google Shape;2923;p67">
              <a:extLst>
                <a:ext uri="{FF2B5EF4-FFF2-40B4-BE49-F238E27FC236}">
                  <a16:creationId xmlns:a16="http://schemas.microsoft.com/office/drawing/2014/main" id="{0AA453A9-5A7F-2471-9720-2595B04E1E67}"/>
                </a:ext>
              </a:extLst>
            </p:cNvPr>
            <p:cNvSpPr/>
            <p:nvPr/>
          </p:nvSpPr>
          <p:spPr>
            <a:xfrm>
              <a:off x="4826400" y="3727585"/>
              <a:ext cx="145607" cy="134280"/>
            </a:xfrm>
            <a:custGeom>
              <a:avLst/>
              <a:gdLst/>
              <a:ahLst/>
              <a:cxnLst/>
              <a:rect l="l" t="t" r="r" b="b"/>
              <a:pathLst>
                <a:path w="8818" h="8131" extrusionOk="0">
                  <a:moveTo>
                    <a:pt x="2833" y="0"/>
                  </a:moveTo>
                  <a:lnTo>
                    <a:pt x="2536" y="46"/>
                  </a:lnTo>
                  <a:lnTo>
                    <a:pt x="2239" y="114"/>
                  </a:lnTo>
                  <a:lnTo>
                    <a:pt x="1965" y="206"/>
                  </a:lnTo>
                  <a:lnTo>
                    <a:pt x="1668" y="343"/>
                  </a:lnTo>
                  <a:lnTo>
                    <a:pt x="1416" y="503"/>
                  </a:lnTo>
                  <a:lnTo>
                    <a:pt x="1165" y="685"/>
                  </a:lnTo>
                  <a:lnTo>
                    <a:pt x="914" y="891"/>
                  </a:lnTo>
                  <a:lnTo>
                    <a:pt x="708" y="1142"/>
                  </a:lnTo>
                  <a:lnTo>
                    <a:pt x="526" y="1394"/>
                  </a:lnTo>
                  <a:lnTo>
                    <a:pt x="366" y="1645"/>
                  </a:lnTo>
                  <a:lnTo>
                    <a:pt x="229" y="1942"/>
                  </a:lnTo>
                  <a:lnTo>
                    <a:pt x="137" y="2216"/>
                  </a:lnTo>
                  <a:lnTo>
                    <a:pt x="69" y="2513"/>
                  </a:lnTo>
                  <a:lnTo>
                    <a:pt x="23" y="2833"/>
                  </a:lnTo>
                  <a:lnTo>
                    <a:pt x="0" y="3129"/>
                  </a:lnTo>
                  <a:lnTo>
                    <a:pt x="23" y="3426"/>
                  </a:lnTo>
                  <a:lnTo>
                    <a:pt x="69" y="3746"/>
                  </a:lnTo>
                  <a:lnTo>
                    <a:pt x="137" y="4043"/>
                  </a:lnTo>
                  <a:lnTo>
                    <a:pt x="229" y="4317"/>
                  </a:lnTo>
                  <a:lnTo>
                    <a:pt x="366" y="4614"/>
                  </a:lnTo>
                  <a:lnTo>
                    <a:pt x="526" y="4865"/>
                  </a:lnTo>
                  <a:lnTo>
                    <a:pt x="708" y="5117"/>
                  </a:lnTo>
                  <a:lnTo>
                    <a:pt x="914" y="5368"/>
                  </a:lnTo>
                  <a:lnTo>
                    <a:pt x="1279" y="5688"/>
                  </a:lnTo>
                  <a:lnTo>
                    <a:pt x="1645" y="6008"/>
                  </a:lnTo>
                  <a:lnTo>
                    <a:pt x="2033" y="6327"/>
                  </a:lnTo>
                  <a:lnTo>
                    <a:pt x="2421" y="6624"/>
                  </a:lnTo>
                  <a:lnTo>
                    <a:pt x="3244" y="7172"/>
                  </a:lnTo>
                  <a:lnTo>
                    <a:pt x="4066" y="7698"/>
                  </a:lnTo>
                  <a:lnTo>
                    <a:pt x="4363" y="7858"/>
                  </a:lnTo>
                  <a:lnTo>
                    <a:pt x="4637" y="7972"/>
                  </a:lnTo>
                  <a:lnTo>
                    <a:pt x="4957" y="8040"/>
                  </a:lnTo>
                  <a:lnTo>
                    <a:pt x="5254" y="8109"/>
                  </a:lnTo>
                  <a:lnTo>
                    <a:pt x="5551" y="8132"/>
                  </a:lnTo>
                  <a:lnTo>
                    <a:pt x="5870" y="8109"/>
                  </a:lnTo>
                  <a:lnTo>
                    <a:pt x="6167" y="8086"/>
                  </a:lnTo>
                  <a:lnTo>
                    <a:pt x="6464" y="8018"/>
                  </a:lnTo>
                  <a:lnTo>
                    <a:pt x="6761" y="7926"/>
                  </a:lnTo>
                  <a:lnTo>
                    <a:pt x="7035" y="7812"/>
                  </a:lnTo>
                  <a:lnTo>
                    <a:pt x="7309" y="7652"/>
                  </a:lnTo>
                  <a:lnTo>
                    <a:pt x="7561" y="7492"/>
                  </a:lnTo>
                  <a:lnTo>
                    <a:pt x="7789" y="7287"/>
                  </a:lnTo>
                  <a:lnTo>
                    <a:pt x="8018" y="7081"/>
                  </a:lnTo>
                  <a:lnTo>
                    <a:pt x="8223" y="6830"/>
                  </a:lnTo>
                  <a:lnTo>
                    <a:pt x="8383" y="6579"/>
                  </a:lnTo>
                  <a:lnTo>
                    <a:pt x="8543" y="6282"/>
                  </a:lnTo>
                  <a:lnTo>
                    <a:pt x="8657" y="5985"/>
                  </a:lnTo>
                  <a:lnTo>
                    <a:pt x="8726" y="5688"/>
                  </a:lnTo>
                  <a:lnTo>
                    <a:pt x="8794" y="5391"/>
                  </a:lnTo>
                  <a:lnTo>
                    <a:pt x="8817" y="5094"/>
                  </a:lnTo>
                  <a:lnTo>
                    <a:pt x="8794" y="4774"/>
                  </a:lnTo>
                  <a:lnTo>
                    <a:pt x="8771" y="4477"/>
                  </a:lnTo>
                  <a:lnTo>
                    <a:pt x="8703" y="4180"/>
                  </a:lnTo>
                  <a:lnTo>
                    <a:pt x="8611" y="3883"/>
                  </a:lnTo>
                  <a:lnTo>
                    <a:pt x="8497" y="3609"/>
                  </a:lnTo>
                  <a:lnTo>
                    <a:pt x="8337" y="3358"/>
                  </a:lnTo>
                  <a:lnTo>
                    <a:pt x="8177" y="3084"/>
                  </a:lnTo>
                  <a:lnTo>
                    <a:pt x="7972" y="2855"/>
                  </a:lnTo>
                  <a:lnTo>
                    <a:pt x="7766" y="2627"/>
                  </a:lnTo>
                  <a:lnTo>
                    <a:pt x="7515" y="2444"/>
                  </a:lnTo>
                  <a:lnTo>
                    <a:pt x="7264" y="2261"/>
                  </a:lnTo>
                  <a:lnTo>
                    <a:pt x="6533" y="1805"/>
                  </a:lnTo>
                  <a:lnTo>
                    <a:pt x="5825" y="1302"/>
                  </a:lnTo>
                  <a:lnTo>
                    <a:pt x="5368" y="891"/>
                  </a:lnTo>
                  <a:lnTo>
                    <a:pt x="5140" y="685"/>
                  </a:lnTo>
                  <a:lnTo>
                    <a:pt x="4888" y="503"/>
                  </a:lnTo>
                  <a:lnTo>
                    <a:pt x="4614" y="343"/>
                  </a:lnTo>
                  <a:lnTo>
                    <a:pt x="4340" y="229"/>
                  </a:lnTo>
                  <a:lnTo>
                    <a:pt x="4043" y="114"/>
                  </a:lnTo>
                  <a:lnTo>
                    <a:pt x="3746" y="46"/>
                  </a:lnTo>
                  <a:lnTo>
                    <a:pt x="3449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5" name="Google Shape;2924;p67">
              <a:extLst>
                <a:ext uri="{FF2B5EF4-FFF2-40B4-BE49-F238E27FC236}">
                  <a16:creationId xmlns:a16="http://schemas.microsoft.com/office/drawing/2014/main" id="{CCA56E1B-0677-15A0-6C75-51CEA35EB517}"/>
                </a:ext>
              </a:extLst>
            </p:cNvPr>
            <p:cNvSpPr/>
            <p:nvPr/>
          </p:nvSpPr>
          <p:spPr>
            <a:xfrm>
              <a:off x="4804141" y="3791323"/>
              <a:ext cx="156918" cy="140323"/>
            </a:xfrm>
            <a:custGeom>
              <a:avLst/>
              <a:gdLst/>
              <a:ahLst/>
              <a:cxnLst/>
              <a:rect l="l" t="t" r="r" b="b"/>
              <a:pathLst>
                <a:path w="9503" h="8498" extrusionOk="0">
                  <a:moveTo>
                    <a:pt x="2947" y="0"/>
                  </a:moveTo>
                  <a:lnTo>
                    <a:pt x="2650" y="23"/>
                  </a:lnTo>
                  <a:lnTo>
                    <a:pt x="2353" y="92"/>
                  </a:lnTo>
                  <a:lnTo>
                    <a:pt x="2056" y="183"/>
                  </a:lnTo>
                  <a:lnTo>
                    <a:pt x="1782" y="297"/>
                  </a:lnTo>
                  <a:lnTo>
                    <a:pt x="1508" y="457"/>
                  </a:lnTo>
                  <a:lnTo>
                    <a:pt x="1257" y="617"/>
                  </a:lnTo>
                  <a:lnTo>
                    <a:pt x="1028" y="823"/>
                  </a:lnTo>
                  <a:lnTo>
                    <a:pt x="800" y="1028"/>
                  </a:lnTo>
                  <a:lnTo>
                    <a:pt x="594" y="1280"/>
                  </a:lnTo>
                  <a:lnTo>
                    <a:pt x="435" y="1554"/>
                  </a:lnTo>
                  <a:lnTo>
                    <a:pt x="275" y="1828"/>
                  </a:lnTo>
                  <a:lnTo>
                    <a:pt x="160" y="2125"/>
                  </a:lnTo>
                  <a:lnTo>
                    <a:pt x="92" y="2422"/>
                  </a:lnTo>
                  <a:lnTo>
                    <a:pt x="23" y="2719"/>
                  </a:lnTo>
                  <a:lnTo>
                    <a:pt x="1" y="3016"/>
                  </a:lnTo>
                  <a:lnTo>
                    <a:pt x="23" y="3335"/>
                  </a:lnTo>
                  <a:lnTo>
                    <a:pt x="46" y="3632"/>
                  </a:lnTo>
                  <a:lnTo>
                    <a:pt x="115" y="3929"/>
                  </a:lnTo>
                  <a:lnTo>
                    <a:pt x="206" y="4226"/>
                  </a:lnTo>
                  <a:lnTo>
                    <a:pt x="320" y="4500"/>
                  </a:lnTo>
                  <a:lnTo>
                    <a:pt x="457" y="4774"/>
                  </a:lnTo>
                  <a:lnTo>
                    <a:pt x="640" y="5026"/>
                  </a:lnTo>
                  <a:lnTo>
                    <a:pt x="823" y="5254"/>
                  </a:lnTo>
                  <a:lnTo>
                    <a:pt x="1051" y="5482"/>
                  </a:lnTo>
                  <a:lnTo>
                    <a:pt x="1302" y="5688"/>
                  </a:lnTo>
                  <a:lnTo>
                    <a:pt x="1554" y="5848"/>
                  </a:lnTo>
                  <a:lnTo>
                    <a:pt x="1965" y="6099"/>
                  </a:lnTo>
                  <a:lnTo>
                    <a:pt x="2376" y="6373"/>
                  </a:lnTo>
                  <a:lnTo>
                    <a:pt x="3176" y="6921"/>
                  </a:lnTo>
                  <a:lnTo>
                    <a:pt x="3952" y="7493"/>
                  </a:lnTo>
                  <a:lnTo>
                    <a:pt x="4752" y="8041"/>
                  </a:lnTo>
                  <a:lnTo>
                    <a:pt x="5026" y="8201"/>
                  </a:lnTo>
                  <a:lnTo>
                    <a:pt x="5323" y="8338"/>
                  </a:lnTo>
                  <a:lnTo>
                    <a:pt x="5597" y="8406"/>
                  </a:lnTo>
                  <a:lnTo>
                    <a:pt x="5917" y="8475"/>
                  </a:lnTo>
                  <a:lnTo>
                    <a:pt x="6213" y="8498"/>
                  </a:lnTo>
                  <a:lnTo>
                    <a:pt x="6533" y="8475"/>
                  </a:lnTo>
                  <a:lnTo>
                    <a:pt x="6830" y="8429"/>
                  </a:lnTo>
                  <a:lnTo>
                    <a:pt x="7127" y="8360"/>
                  </a:lnTo>
                  <a:lnTo>
                    <a:pt x="7424" y="8269"/>
                  </a:lnTo>
                  <a:lnTo>
                    <a:pt x="7721" y="8132"/>
                  </a:lnTo>
                  <a:lnTo>
                    <a:pt x="7995" y="7995"/>
                  </a:lnTo>
                  <a:lnTo>
                    <a:pt x="8246" y="7812"/>
                  </a:lnTo>
                  <a:lnTo>
                    <a:pt x="8475" y="7630"/>
                  </a:lnTo>
                  <a:lnTo>
                    <a:pt x="8703" y="7401"/>
                  </a:lnTo>
                  <a:lnTo>
                    <a:pt x="8886" y="7173"/>
                  </a:lnTo>
                  <a:lnTo>
                    <a:pt x="9069" y="6921"/>
                  </a:lnTo>
                  <a:lnTo>
                    <a:pt x="9206" y="6625"/>
                  </a:lnTo>
                  <a:lnTo>
                    <a:pt x="9343" y="6328"/>
                  </a:lnTo>
                  <a:lnTo>
                    <a:pt x="9411" y="6008"/>
                  </a:lnTo>
                  <a:lnTo>
                    <a:pt x="9480" y="5711"/>
                  </a:lnTo>
                  <a:lnTo>
                    <a:pt x="9503" y="5414"/>
                  </a:lnTo>
                  <a:lnTo>
                    <a:pt x="9480" y="5117"/>
                  </a:lnTo>
                  <a:lnTo>
                    <a:pt x="9434" y="4820"/>
                  </a:lnTo>
                  <a:lnTo>
                    <a:pt x="9366" y="4523"/>
                  </a:lnTo>
                  <a:lnTo>
                    <a:pt x="9274" y="4249"/>
                  </a:lnTo>
                  <a:lnTo>
                    <a:pt x="9160" y="3975"/>
                  </a:lnTo>
                  <a:lnTo>
                    <a:pt x="9000" y="3701"/>
                  </a:lnTo>
                  <a:lnTo>
                    <a:pt x="8840" y="3450"/>
                  </a:lnTo>
                  <a:lnTo>
                    <a:pt x="8635" y="3221"/>
                  </a:lnTo>
                  <a:lnTo>
                    <a:pt x="8429" y="2993"/>
                  </a:lnTo>
                  <a:lnTo>
                    <a:pt x="8201" y="2787"/>
                  </a:lnTo>
                  <a:lnTo>
                    <a:pt x="7927" y="2604"/>
                  </a:lnTo>
                  <a:lnTo>
                    <a:pt x="7150" y="2033"/>
                  </a:lnTo>
                  <a:lnTo>
                    <a:pt x="6350" y="1485"/>
                  </a:lnTo>
                  <a:lnTo>
                    <a:pt x="5551" y="937"/>
                  </a:lnTo>
                  <a:lnTo>
                    <a:pt x="5163" y="663"/>
                  </a:lnTo>
                  <a:lnTo>
                    <a:pt x="4729" y="412"/>
                  </a:lnTo>
                  <a:lnTo>
                    <a:pt x="4455" y="275"/>
                  </a:lnTo>
                  <a:lnTo>
                    <a:pt x="4158" y="160"/>
                  </a:lnTo>
                  <a:lnTo>
                    <a:pt x="3861" y="69"/>
                  </a:lnTo>
                  <a:lnTo>
                    <a:pt x="3564" y="23"/>
                  </a:lnTo>
                  <a:lnTo>
                    <a:pt x="3267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6" name="Google Shape;2925;p67">
              <a:extLst>
                <a:ext uri="{FF2B5EF4-FFF2-40B4-BE49-F238E27FC236}">
                  <a16:creationId xmlns:a16="http://schemas.microsoft.com/office/drawing/2014/main" id="{5DE01B34-3EC5-788C-6199-11C35C8538C8}"/>
                </a:ext>
              </a:extLst>
            </p:cNvPr>
            <p:cNvSpPr/>
            <p:nvPr/>
          </p:nvSpPr>
          <p:spPr>
            <a:xfrm>
              <a:off x="4762282" y="3848654"/>
              <a:ext cx="159560" cy="155036"/>
            </a:xfrm>
            <a:custGeom>
              <a:avLst/>
              <a:gdLst/>
              <a:ahLst/>
              <a:cxnLst/>
              <a:rect l="l" t="t" r="r" b="b"/>
              <a:pathLst>
                <a:path w="9663" h="9389" extrusionOk="0">
                  <a:moveTo>
                    <a:pt x="3084" y="0"/>
                  </a:moveTo>
                  <a:lnTo>
                    <a:pt x="2787" y="23"/>
                  </a:lnTo>
                  <a:lnTo>
                    <a:pt x="2490" y="92"/>
                  </a:lnTo>
                  <a:lnTo>
                    <a:pt x="2193" y="183"/>
                  </a:lnTo>
                  <a:lnTo>
                    <a:pt x="1896" y="297"/>
                  </a:lnTo>
                  <a:lnTo>
                    <a:pt x="1622" y="457"/>
                  </a:lnTo>
                  <a:lnTo>
                    <a:pt x="1348" y="640"/>
                  </a:lnTo>
                  <a:lnTo>
                    <a:pt x="1119" y="846"/>
                  </a:lnTo>
                  <a:lnTo>
                    <a:pt x="891" y="1051"/>
                  </a:lnTo>
                  <a:lnTo>
                    <a:pt x="685" y="1302"/>
                  </a:lnTo>
                  <a:lnTo>
                    <a:pt x="503" y="1554"/>
                  </a:lnTo>
                  <a:lnTo>
                    <a:pt x="343" y="1828"/>
                  </a:lnTo>
                  <a:lnTo>
                    <a:pt x="229" y="2102"/>
                  </a:lnTo>
                  <a:lnTo>
                    <a:pt x="114" y="2376"/>
                  </a:lnTo>
                  <a:lnTo>
                    <a:pt x="46" y="2696"/>
                  </a:lnTo>
                  <a:lnTo>
                    <a:pt x="0" y="3015"/>
                  </a:lnTo>
                  <a:lnTo>
                    <a:pt x="0" y="3312"/>
                  </a:lnTo>
                  <a:lnTo>
                    <a:pt x="23" y="3609"/>
                  </a:lnTo>
                  <a:lnTo>
                    <a:pt x="91" y="3883"/>
                  </a:lnTo>
                  <a:lnTo>
                    <a:pt x="160" y="4158"/>
                  </a:lnTo>
                  <a:lnTo>
                    <a:pt x="274" y="4432"/>
                  </a:lnTo>
                  <a:lnTo>
                    <a:pt x="411" y="4683"/>
                  </a:lnTo>
                  <a:lnTo>
                    <a:pt x="548" y="4911"/>
                  </a:lnTo>
                  <a:lnTo>
                    <a:pt x="731" y="5140"/>
                  </a:lnTo>
                  <a:lnTo>
                    <a:pt x="937" y="5345"/>
                  </a:lnTo>
                  <a:lnTo>
                    <a:pt x="1142" y="5551"/>
                  </a:lnTo>
                  <a:lnTo>
                    <a:pt x="1371" y="5734"/>
                  </a:lnTo>
                  <a:lnTo>
                    <a:pt x="1622" y="5894"/>
                  </a:lnTo>
                  <a:lnTo>
                    <a:pt x="1896" y="6053"/>
                  </a:lnTo>
                  <a:lnTo>
                    <a:pt x="2170" y="6168"/>
                  </a:lnTo>
                  <a:lnTo>
                    <a:pt x="2170" y="6190"/>
                  </a:lnTo>
                  <a:lnTo>
                    <a:pt x="1919" y="6076"/>
                  </a:lnTo>
                  <a:lnTo>
                    <a:pt x="2102" y="6190"/>
                  </a:lnTo>
                  <a:lnTo>
                    <a:pt x="2353" y="6350"/>
                  </a:lnTo>
                  <a:lnTo>
                    <a:pt x="2878" y="6853"/>
                  </a:lnTo>
                  <a:lnTo>
                    <a:pt x="3244" y="7241"/>
                  </a:lnTo>
                  <a:lnTo>
                    <a:pt x="3609" y="7652"/>
                  </a:lnTo>
                  <a:lnTo>
                    <a:pt x="4294" y="8475"/>
                  </a:lnTo>
                  <a:lnTo>
                    <a:pt x="4523" y="8680"/>
                  </a:lnTo>
                  <a:lnTo>
                    <a:pt x="4751" y="8886"/>
                  </a:lnTo>
                  <a:lnTo>
                    <a:pt x="5025" y="9046"/>
                  </a:lnTo>
                  <a:lnTo>
                    <a:pt x="5299" y="9183"/>
                  </a:lnTo>
                  <a:lnTo>
                    <a:pt x="5596" y="9274"/>
                  </a:lnTo>
                  <a:lnTo>
                    <a:pt x="5893" y="9343"/>
                  </a:lnTo>
                  <a:lnTo>
                    <a:pt x="6213" y="9365"/>
                  </a:lnTo>
                  <a:lnTo>
                    <a:pt x="6510" y="9388"/>
                  </a:lnTo>
                  <a:lnTo>
                    <a:pt x="6830" y="9365"/>
                  </a:lnTo>
                  <a:lnTo>
                    <a:pt x="7127" y="9320"/>
                  </a:lnTo>
                  <a:lnTo>
                    <a:pt x="7446" y="9228"/>
                  </a:lnTo>
                  <a:lnTo>
                    <a:pt x="7721" y="9137"/>
                  </a:lnTo>
                  <a:lnTo>
                    <a:pt x="8018" y="9000"/>
                  </a:lnTo>
                  <a:lnTo>
                    <a:pt x="8269" y="8840"/>
                  </a:lnTo>
                  <a:lnTo>
                    <a:pt x="8520" y="8657"/>
                  </a:lnTo>
                  <a:lnTo>
                    <a:pt x="8748" y="8475"/>
                  </a:lnTo>
                  <a:lnTo>
                    <a:pt x="8977" y="8223"/>
                  </a:lnTo>
                  <a:lnTo>
                    <a:pt x="9160" y="7949"/>
                  </a:lnTo>
                  <a:lnTo>
                    <a:pt x="9319" y="7675"/>
                  </a:lnTo>
                  <a:lnTo>
                    <a:pt x="9457" y="7401"/>
                  </a:lnTo>
                  <a:lnTo>
                    <a:pt x="9548" y="7127"/>
                  </a:lnTo>
                  <a:lnTo>
                    <a:pt x="9616" y="6830"/>
                  </a:lnTo>
                  <a:lnTo>
                    <a:pt x="9639" y="6533"/>
                  </a:lnTo>
                  <a:lnTo>
                    <a:pt x="9662" y="6236"/>
                  </a:lnTo>
                  <a:lnTo>
                    <a:pt x="9639" y="5939"/>
                  </a:lnTo>
                  <a:lnTo>
                    <a:pt x="9571" y="5642"/>
                  </a:lnTo>
                  <a:lnTo>
                    <a:pt x="9502" y="5368"/>
                  </a:lnTo>
                  <a:lnTo>
                    <a:pt x="9411" y="5071"/>
                  </a:lnTo>
                  <a:lnTo>
                    <a:pt x="9274" y="4797"/>
                  </a:lnTo>
                  <a:lnTo>
                    <a:pt x="9114" y="4523"/>
                  </a:lnTo>
                  <a:lnTo>
                    <a:pt x="8954" y="4249"/>
                  </a:lnTo>
                  <a:lnTo>
                    <a:pt x="8748" y="3998"/>
                  </a:lnTo>
                  <a:lnTo>
                    <a:pt x="7926" y="3038"/>
                  </a:lnTo>
                  <a:lnTo>
                    <a:pt x="7492" y="2559"/>
                  </a:lnTo>
                  <a:lnTo>
                    <a:pt x="7058" y="2102"/>
                  </a:lnTo>
                  <a:lnTo>
                    <a:pt x="6716" y="1782"/>
                  </a:lnTo>
                  <a:lnTo>
                    <a:pt x="6350" y="1485"/>
                  </a:lnTo>
                  <a:lnTo>
                    <a:pt x="5985" y="1211"/>
                  </a:lnTo>
                  <a:lnTo>
                    <a:pt x="5619" y="983"/>
                  </a:lnTo>
                  <a:lnTo>
                    <a:pt x="5231" y="754"/>
                  </a:lnTo>
                  <a:lnTo>
                    <a:pt x="4843" y="549"/>
                  </a:lnTo>
                  <a:lnTo>
                    <a:pt x="4431" y="343"/>
                  </a:lnTo>
                  <a:lnTo>
                    <a:pt x="3997" y="160"/>
                  </a:lnTo>
                  <a:lnTo>
                    <a:pt x="3700" y="69"/>
                  </a:lnTo>
                  <a:lnTo>
                    <a:pt x="3404" y="23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7" name="Google Shape;2926;p67">
              <a:extLst>
                <a:ext uri="{FF2B5EF4-FFF2-40B4-BE49-F238E27FC236}">
                  <a16:creationId xmlns:a16="http://schemas.microsoft.com/office/drawing/2014/main" id="{972DC2A3-E02A-4997-8AF4-AA69B76B6567}"/>
                </a:ext>
              </a:extLst>
            </p:cNvPr>
            <p:cNvSpPr/>
            <p:nvPr/>
          </p:nvSpPr>
          <p:spPr>
            <a:xfrm>
              <a:off x="4709855" y="3921442"/>
              <a:ext cx="142965" cy="153913"/>
            </a:xfrm>
            <a:custGeom>
              <a:avLst/>
              <a:gdLst/>
              <a:ahLst/>
              <a:cxnLst/>
              <a:rect l="l" t="t" r="r" b="b"/>
              <a:pathLst>
                <a:path w="8658" h="9321" extrusionOk="0">
                  <a:moveTo>
                    <a:pt x="3015" y="1"/>
                  </a:moveTo>
                  <a:lnTo>
                    <a:pt x="2695" y="46"/>
                  </a:lnTo>
                  <a:lnTo>
                    <a:pt x="2398" y="92"/>
                  </a:lnTo>
                  <a:lnTo>
                    <a:pt x="2102" y="161"/>
                  </a:lnTo>
                  <a:lnTo>
                    <a:pt x="1805" y="275"/>
                  </a:lnTo>
                  <a:lnTo>
                    <a:pt x="1553" y="412"/>
                  </a:lnTo>
                  <a:lnTo>
                    <a:pt x="1302" y="572"/>
                  </a:lnTo>
                  <a:lnTo>
                    <a:pt x="1051" y="777"/>
                  </a:lnTo>
                  <a:lnTo>
                    <a:pt x="845" y="983"/>
                  </a:lnTo>
                  <a:lnTo>
                    <a:pt x="640" y="1211"/>
                  </a:lnTo>
                  <a:lnTo>
                    <a:pt x="480" y="1463"/>
                  </a:lnTo>
                  <a:lnTo>
                    <a:pt x="320" y="1737"/>
                  </a:lnTo>
                  <a:lnTo>
                    <a:pt x="206" y="2011"/>
                  </a:lnTo>
                  <a:lnTo>
                    <a:pt x="114" y="2308"/>
                  </a:lnTo>
                  <a:lnTo>
                    <a:pt x="23" y="2628"/>
                  </a:lnTo>
                  <a:lnTo>
                    <a:pt x="0" y="2947"/>
                  </a:lnTo>
                  <a:lnTo>
                    <a:pt x="0" y="3244"/>
                  </a:lnTo>
                  <a:lnTo>
                    <a:pt x="46" y="3541"/>
                  </a:lnTo>
                  <a:lnTo>
                    <a:pt x="114" y="3838"/>
                  </a:lnTo>
                  <a:lnTo>
                    <a:pt x="183" y="4135"/>
                  </a:lnTo>
                  <a:lnTo>
                    <a:pt x="297" y="4432"/>
                  </a:lnTo>
                  <a:lnTo>
                    <a:pt x="411" y="4729"/>
                  </a:lnTo>
                  <a:lnTo>
                    <a:pt x="571" y="5026"/>
                  </a:lnTo>
                  <a:lnTo>
                    <a:pt x="731" y="5323"/>
                  </a:lnTo>
                  <a:lnTo>
                    <a:pt x="914" y="5597"/>
                  </a:lnTo>
                  <a:lnTo>
                    <a:pt x="1097" y="5871"/>
                  </a:lnTo>
                  <a:lnTo>
                    <a:pt x="1508" y="6419"/>
                  </a:lnTo>
                  <a:lnTo>
                    <a:pt x="1919" y="6945"/>
                  </a:lnTo>
                  <a:lnTo>
                    <a:pt x="2216" y="7333"/>
                  </a:lnTo>
                  <a:lnTo>
                    <a:pt x="2558" y="7698"/>
                  </a:lnTo>
                  <a:lnTo>
                    <a:pt x="2901" y="8064"/>
                  </a:lnTo>
                  <a:lnTo>
                    <a:pt x="3266" y="8384"/>
                  </a:lnTo>
                  <a:lnTo>
                    <a:pt x="3518" y="8589"/>
                  </a:lnTo>
                  <a:lnTo>
                    <a:pt x="3769" y="8772"/>
                  </a:lnTo>
                  <a:lnTo>
                    <a:pt x="4043" y="8909"/>
                  </a:lnTo>
                  <a:lnTo>
                    <a:pt x="4294" y="9046"/>
                  </a:lnTo>
                  <a:lnTo>
                    <a:pt x="4568" y="9160"/>
                  </a:lnTo>
                  <a:lnTo>
                    <a:pt x="4865" y="9252"/>
                  </a:lnTo>
                  <a:lnTo>
                    <a:pt x="5162" y="9297"/>
                  </a:lnTo>
                  <a:lnTo>
                    <a:pt x="5505" y="9320"/>
                  </a:lnTo>
                  <a:lnTo>
                    <a:pt x="5802" y="9297"/>
                  </a:lnTo>
                  <a:lnTo>
                    <a:pt x="6122" y="9252"/>
                  </a:lnTo>
                  <a:lnTo>
                    <a:pt x="6419" y="9183"/>
                  </a:lnTo>
                  <a:lnTo>
                    <a:pt x="6693" y="9069"/>
                  </a:lnTo>
                  <a:lnTo>
                    <a:pt x="6990" y="8932"/>
                  </a:lnTo>
                  <a:lnTo>
                    <a:pt x="7241" y="8772"/>
                  </a:lnTo>
                  <a:lnTo>
                    <a:pt x="7492" y="8589"/>
                  </a:lnTo>
                  <a:lnTo>
                    <a:pt x="7721" y="8384"/>
                  </a:lnTo>
                  <a:lnTo>
                    <a:pt x="7926" y="8178"/>
                  </a:lnTo>
                  <a:lnTo>
                    <a:pt x="8109" y="7927"/>
                  </a:lnTo>
                  <a:lnTo>
                    <a:pt x="8246" y="7653"/>
                  </a:lnTo>
                  <a:lnTo>
                    <a:pt x="8383" y="7379"/>
                  </a:lnTo>
                  <a:lnTo>
                    <a:pt x="8497" y="7082"/>
                  </a:lnTo>
                  <a:lnTo>
                    <a:pt x="8566" y="6762"/>
                  </a:lnTo>
                  <a:lnTo>
                    <a:pt x="8611" y="6465"/>
                  </a:lnTo>
                  <a:lnTo>
                    <a:pt x="8657" y="6145"/>
                  </a:lnTo>
                  <a:lnTo>
                    <a:pt x="8634" y="5825"/>
                  </a:lnTo>
                  <a:lnTo>
                    <a:pt x="8611" y="5529"/>
                  </a:lnTo>
                  <a:lnTo>
                    <a:pt x="8543" y="5209"/>
                  </a:lnTo>
                  <a:lnTo>
                    <a:pt x="8452" y="4912"/>
                  </a:lnTo>
                  <a:lnTo>
                    <a:pt x="8314" y="4638"/>
                  </a:lnTo>
                  <a:lnTo>
                    <a:pt x="8155" y="4386"/>
                  </a:lnTo>
                  <a:lnTo>
                    <a:pt x="7972" y="4135"/>
                  </a:lnTo>
                  <a:lnTo>
                    <a:pt x="7721" y="3930"/>
                  </a:lnTo>
                  <a:lnTo>
                    <a:pt x="7469" y="3701"/>
                  </a:lnTo>
                  <a:lnTo>
                    <a:pt x="7218" y="3473"/>
                  </a:lnTo>
                  <a:lnTo>
                    <a:pt x="6990" y="3221"/>
                  </a:lnTo>
                  <a:lnTo>
                    <a:pt x="6761" y="2947"/>
                  </a:lnTo>
                  <a:lnTo>
                    <a:pt x="6304" y="2331"/>
                  </a:lnTo>
                  <a:lnTo>
                    <a:pt x="6076" y="1942"/>
                  </a:lnTo>
                  <a:lnTo>
                    <a:pt x="5870" y="1554"/>
                  </a:lnTo>
                  <a:lnTo>
                    <a:pt x="5711" y="1257"/>
                  </a:lnTo>
                  <a:lnTo>
                    <a:pt x="5551" y="1006"/>
                  </a:lnTo>
                  <a:lnTo>
                    <a:pt x="5322" y="777"/>
                  </a:lnTo>
                  <a:lnTo>
                    <a:pt x="5094" y="595"/>
                  </a:lnTo>
                  <a:lnTo>
                    <a:pt x="4843" y="412"/>
                  </a:lnTo>
                  <a:lnTo>
                    <a:pt x="4568" y="275"/>
                  </a:lnTo>
                  <a:lnTo>
                    <a:pt x="4272" y="184"/>
                  </a:lnTo>
                  <a:lnTo>
                    <a:pt x="3952" y="92"/>
                  </a:lnTo>
                  <a:lnTo>
                    <a:pt x="3655" y="46"/>
                  </a:lnTo>
                  <a:lnTo>
                    <a:pt x="3335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8" name="Google Shape;2927;p67">
              <a:extLst>
                <a:ext uri="{FF2B5EF4-FFF2-40B4-BE49-F238E27FC236}">
                  <a16:creationId xmlns:a16="http://schemas.microsoft.com/office/drawing/2014/main" id="{994A3A00-4586-919D-65CA-4F085ADA9C20}"/>
                </a:ext>
              </a:extLst>
            </p:cNvPr>
            <p:cNvSpPr/>
            <p:nvPr/>
          </p:nvSpPr>
          <p:spPr>
            <a:xfrm>
              <a:off x="4652143" y="3951990"/>
              <a:ext cx="126750" cy="159197"/>
            </a:xfrm>
            <a:custGeom>
              <a:avLst/>
              <a:gdLst/>
              <a:ahLst/>
              <a:cxnLst/>
              <a:rect l="l" t="t" r="r" b="b"/>
              <a:pathLst>
                <a:path w="7676" h="9641" extrusionOk="0">
                  <a:moveTo>
                    <a:pt x="2993" y="1"/>
                  </a:moveTo>
                  <a:lnTo>
                    <a:pt x="2673" y="24"/>
                  </a:lnTo>
                  <a:lnTo>
                    <a:pt x="2376" y="92"/>
                  </a:lnTo>
                  <a:lnTo>
                    <a:pt x="2079" y="161"/>
                  </a:lnTo>
                  <a:lnTo>
                    <a:pt x="1782" y="275"/>
                  </a:lnTo>
                  <a:lnTo>
                    <a:pt x="1508" y="412"/>
                  </a:lnTo>
                  <a:lnTo>
                    <a:pt x="1234" y="595"/>
                  </a:lnTo>
                  <a:lnTo>
                    <a:pt x="983" y="800"/>
                  </a:lnTo>
                  <a:lnTo>
                    <a:pt x="777" y="1029"/>
                  </a:lnTo>
                  <a:lnTo>
                    <a:pt x="571" y="1257"/>
                  </a:lnTo>
                  <a:lnTo>
                    <a:pt x="412" y="1509"/>
                  </a:lnTo>
                  <a:lnTo>
                    <a:pt x="274" y="1783"/>
                  </a:lnTo>
                  <a:lnTo>
                    <a:pt x="160" y="2057"/>
                  </a:lnTo>
                  <a:lnTo>
                    <a:pt x="92" y="2331"/>
                  </a:lnTo>
                  <a:lnTo>
                    <a:pt x="23" y="2628"/>
                  </a:lnTo>
                  <a:lnTo>
                    <a:pt x="0" y="2925"/>
                  </a:lnTo>
                  <a:lnTo>
                    <a:pt x="0" y="3222"/>
                  </a:lnTo>
                  <a:lnTo>
                    <a:pt x="23" y="3519"/>
                  </a:lnTo>
                  <a:lnTo>
                    <a:pt x="69" y="3838"/>
                  </a:lnTo>
                  <a:lnTo>
                    <a:pt x="160" y="4135"/>
                  </a:lnTo>
                  <a:lnTo>
                    <a:pt x="252" y="4432"/>
                  </a:lnTo>
                  <a:lnTo>
                    <a:pt x="389" y="4729"/>
                  </a:lnTo>
                  <a:lnTo>
                    <a:pt x="571" y="5118"/>
                  </a:lnTo>
                  <a:lnTo>
                    <a:pt x="777" y="5711"/>
                  </a:lnTo>
                  <a:lnTo>
                    <a:pt x="1097" y="6511"/>
                  </a:lnTo>
                  <a:lnTo>
                    <a:pt x="1417" y="7333"/>
                  </a:lnTo>
                  <a:lnTo>
                    <a:pt x="1668" y="7904"/>
                  </a:lnTo>
                  <a:lnTo>
                    <a:pt x="1805" y="8155"/>
                  </a:lnTo>
                  <a:lnTo>
                    <a:pt x="1965" y="8407"/>
                  </a:lnTo>
                  <a:lnTo>
                    <a:pt x="2147" y="8635"/>
                  </a:lnTo>
                  <a:lnTo>
                    <a:pt x="2353" y="8841"/>
                  </a:lnTo>
                  <a:lnTo>
                    <a:pt x="2581" y="9046"/>
                  </a:lnTo>
                  <a:lnTo>
                    <a:pt x="2856" y="9206"/>
                  </a:lnTo>
                  <a:lnTo>
                    <a:pt x="3152" y="9366"/>
                  </a:lnTo>
                  <a:lnTo>
                    <a:pt x="3427" y="9480"/>
                  </a:lnTo>
                  <a:lnTo>
                    <a:pt x="3746" y="9572"/>
                  </a:lnTo>
                  <a:lnTo>
                    <a:pt x="4043" y="9617"/>
                  </a:lnTo>
                  <a:lnTo>
                    <a:pt x="4363" y="9640"/>
                  </a:lnTo>
                  <a:lnTo>
                    <a:pt x="4660" y="9640"/>
                  </a:lnTo>
                  <a:lnTo>
                    <a:pt x="4980" y="9595"/>
                  </a:lnTo>
                  <a:lnTo>
                    <a:pt x="5300" y="9526"/>
                  </a:lnTo>
                  <a:lnTo>
                    <a:pt x="5574" y="9435"/>
                  </a:lnTo>
                  <a:lnTo>
                    <a:pt x="5848" y="9320"/>
                  </a:lnTo>
                  <a:lnTo>
                    <a:pt x="6099" y="9161"/>
                  </a:lnTo>
                  <a:lnTo>
                    <a:pt x="6350" y="8978"/>
                  </a:lnTo>
                  <a:lnTo>
                    <a:pt x="6602" y="8772"/>
                  </a:lnTo>
                  <a:lnTo>
                    <a:pt x="6830" y="8544"/>
                  </a:lnTo>
                  <a:lnTo>
                    <a:pt x="7013" y="8293"/>
                  </a:lnTo>
                  <a:lnTo>
                    <a:pt x="7195" y="8041"/>
                  </a:lnTo>
                  <a:lnTo>
                    <a:pt x="7355" y="7767"/>
                  </a:lnTo>
                  <a:lnTo>
                    <a:pt x="7492" y="7470"/>
                  </a:lnTo>
                  <a:lnTo>
                    <a:pt x="7584" y="7173"/>
                  </a:lnTo>
                  <a:lnTo>
                    <a:pt x="7629" y="6876"/>
                  </a:lnTo>
                  <a:lnTo>
                    <a:pt x="7675" y="6579"/>
                  </a:lnTo>
                  <a:lnTo>
                    <a:pt x="7652" y="6260"/>
                  </a:lnTo>
                  <a:lnTo>
                    <a:pt x="7584" y="5963"/>
                  </a:lnTo>
                  <a:lnTo>
                    <a:pt x="7492" y="5666"/>
                  </a:lnTo>
                  <a:lnTo>
                    <a:pt x="7081" y="4638"/>
                  </a:lnTo>
                  <a:lnTo>
                    <a:pt x="6693" y="3587"/>
                  </a:lnTo>
                  <a:lnTo>
                    <a:pt x="6282" y="2559"/>
                  </a:lnTo>
                  <a:lnTo>
                    <a:pt x="6053" y="2057"/>
                  </a:lnTo>
                  <a:lnTo>
                    <a:pt x="5825" y="1554"/>
                  </a:lnTo>
                  <a:lnTo>
                    <a:pt x="5665" y="1257"/>
                  </a:lnTo>
                  <a:lnTo>
                    <a:pt x="5482" y="1006"/>
                  </a:lnTo>
                  <a:lnTo>
                    <a:pt x="5277" y="800"/>
                  </a:lnTo>
                  <a:lnTo>
                    <a:pt x="5026" y="595"/>
                  </a:lnTo>
                  <a:lnTo>
                    <a:pt x="4774" y="435"/>
                  </a:lnTo>
                  <a:lnTo>
                    <a:pt x="4500" y="298"/>
                  </a:lnTo>
                  <a:lnTo>
                    <a:pt x="4226" y="184"/>
                  </a:lnTo>
                  <a:lnTo>
                    <a:pt x="3906" y="92"/>
                  </a:lnTo>
                  <a:lnTo>
                    <a:pt x="3609" y="24"/>
                  </a:lnTo>
                  <a:lnTo>
                    <a:pt x="3290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9" name="Google Shape;2928;p67">
              <a:extLst>
                <a:ext uri="{FF2B5EF4-FFF2-40B4-BE49-F238E27FC236}">
                  <a16:creationId xmlns:a16="http://schemas.microsoft.com/office/drawing/2014/main" id="{0E4D8A83-7AFA-0D8D-E884-92E234F0B61E}"/>
                </a:ext>
              </a:extLst>
            </p:cNvPr>
            <p:cNvSpPr/>
            <p:nvPr/>
          </p:nvSpPr>
          <p:spPr>
            <a:xfrm>
              <a:off x="4591047" y="3961435"/>
              <a:ext cx="109016" cy="151254"/>
            </a:xfrm>
            <a:custGeom>
              <a:avLst/>
              <a:gdLst/>
              <a:ahLst/>
              <a:cxnLst/>
              <a:rect l="l" t="t" r="r" b="b"/>
              <a:pathLst>
                <a:path w="6602" h="9160" extrusionOk="0">
                  <a:moveTo>
                    <a:pt x="2878" y="0"/>
                  </a:moveTo>
                  <a:lnTo>
                    <a:pt x="2581" y="46"/>
                  </a:lnTo>
                  <a:lnTo>
                    <a:pt x="2284" y="91"/>
                  </a:lnTo>
                  <a:lnTo>
                    <a:pt x="1964" y="206"/>
                  </a:lnTo>
                  <a:lnTo>
                    <a:pt x="1667" y="343"/>
                  </a:lnTo>
                  <a:lnTo>
                    <a:pt x="1393" y="503"/>
                  </a:lnTo>
                  <a:lnTo>
                    <a:pt x="1142" y="662"/>
                  </a:lnTo>
                  <a:lnTo>
                    <a:pt x="914" y="868"/>
                  </a:lnTo>
                  <a:lnTo>
                    <a:pt x="731" y="1096"/>
                  </a:lnTo>
                  <a:lnTo>
                    <a:pt x="548" y="1325"/>
                  </a:lnTo>
                  <a:lnTo>
                    <a:pt x="388" y="1599"/>
                  </a:lnTo>
                  <a:lnTo>
                    <a:pt x="274" y="1850"/>
                  </a:lnTo>
                  <a:lnTo>
                    <a:pt x="160" y="2147"/>
                  </a:lnTo>
                  <a:lnTo>
                    <a:pt x="91" y="2421"/>
                  </a:lnTo>
                  <a:lnTo>
                    <a:pt x="23" y="2718"/>
                  </a:lnTo>
                  <a:lnTo>
                    <a:pt x="0" y="3038"/>
                  </a:lnTo>
                  <a:lnTo>
                    <a:pt x="0" y="3358"/>
                  </a:lnTo>
                  <a:lnTo>
                    <a:pt x="23" y="3655"/>
                  </a:lnTo>
                  <a:lnTo>
                    <a:pt x="69" y="3974"/>
                  </a:lnTo>
                  <a:lnTo>
                    <a:pt x="160" y="4477"/>
                  </a:lnTo>
                  <a:lnTo>
                    <a:pt x="206" y="4797"/>
                  </a:lnTo>
                  <a:lnTo>
                    <a:pt x="274" y="5391"/>
                  </a:lnTo>
                  <a:lnTo>
                    <a:pt x="297" y="6007"/>
                  </a:lnTo>
                  <a:lnTo>
                    <a:pt x="320" y="6327"/>
                  </a:lnTo>
                  <a:lnTo>
                    <a:pt x="365" y="6624"/>
                  </a:lnTo>
                  <a:lnTo>
                    <a:pt x="434" y="6921"/>
                  </a:lnTo>
                  <a:lnTo>
                    <a:pt x="548" y="7218"/>
                  </a:lnTo>
                  <a:lnTo>
                    <a:pt x="685" y="7492"/>
                  </a:lnTo>
                  <a:lnTo>
                    <a:pt x="845" y="7743"/>
                  </a:lnTo>
                  <a:lnTo>
                    <a:pt x="1028" y="7995"/>
                  </a:lnTo>
                  <a:lnTo>
                    <a:pt x="1233" y="8223"/>
                  </a:lnTo>
                  <a:lnTo>
                    <a:pt x="1462" y="8429"/>
                  </a:lnTo>
                  <a:lnTo>
                    <a:pt x="1690" y="8611"/>
                  </a:lnTo>
                  <a:lnTo>
                    <a:pt x="1942" y="8771"/>
                  </a:lnTo>
                  <a:lnTo>
                    <a:pt x="2216" y="8908"/>
                  </a:lnTo>
                  <a:lnTo>
                    <a:pt x="2513" y="9000"/>
                  </a:lnTo>
                  <a:lnTo>
                    <a:pt x="2810" y="9091"/>
                  </a:lnTo>
                  <a:lnTo>
                    <a:pt x="3129" y="9137"/>
                  </a:lnTo>
                  <a:lnTo>
                    <a:pt x="3449" y="9160"/>
                  </a:lnTo>
                  <a:lnTo>
                    <a:pt x="3769" y="9137"/>
                  </a:lnTo>
                  <a:lnTo>
                    <a:pt x="4066" y="9091"/>
                  </a:lnTo>
                  <a:lnTo>
                    <a:pt x="4363" y="9000"/>
                  </a:lnTo>
                  <a:lnTo>
                    <a:pt x="4660" y="8908"/>
                  </a:lnTo>
                  <a:lnTo>
                    <a:pt x="4934" y="8771"/>
                  </a:lnTo>
                  <a:lnTo>
                    <a:pt x="5208" y="8611"/>
                  </a:lnTo>
                  <a:lnTo>
                    <a:pt x="5436" y="8429"/>
                  </a:lnTo>
                  <a:lnTo>
                    <a:pt x="5665" y="8223"/>
                  </a:lnTo>
                  <a:lnTo>
                    <a:pt x="5870" y="7995"/>
                  </a:lnTo>
                  <a:lnTo>
                    <a:pt x="6053" y="7743"/>
                  </a:lnTo>
                  <a:lnTo>
                    <a:pt x="6213" y="7492"/>
                  </a:lnTo>
                  <a:lnTo>
                    <a:pt x="6350" y="7218"/>
                  </a:lnTo>
                  <a:lnTo>
                    <a:pt x="6464" y="6921"/>
                  </a:lnTo>
                  <a:lnTo>
                    <a:pt x="6533" y="6624"/>
                  </a:lnTo>
                  <a:lnTo>
                    <a:pt x="6578" y="6327"/>
                  </a:lnTo>
                  <a:lnTo>
                    <a:pt x="6601" y="6007"/>
                  </a:lnTo>
                  <a:lnTo>
                    <a:pt x="6578" y="5528"/>
                  </a:lnTo>
                  <a:lnTo>
                    <a:pt x="6556" y="5071"/>
                  </a:lnTo>
                  <a:lnTo>
                    <a:pt x="6464" y="4134"/>
                  </a:lnTo>
                  <a:lnTo>
                    <a:pt x="6327" y="3221"/>
                  </a:lnTo>
                  <a:lnTo>
                    <a:pt x="6144" y="2307"/>
                  </a:lnTo>
                  <a:lnTo>
                    <a:pt x="6076" y="1987"/>
                  </a:lnTo>
                  <a:lnTo>
                    <a:pt x="5962" y="1713"/>
                  </a:lnTo>
                  <a:lnTo>
                    <a:pt x="5802" y="1439"/>
                  </a:lnTo>
                  <a:lnTo>
                    <a:pt x="5619" y="1188"/>
                  </a:lnTo>
                  <a:lnTo>
                    <a:pt x="5413" y="959"/>
                  </a:lnTo>
                  <a:lnTo>
                    <a:pt x="5185" y="754"/>
                  </a:lnTo>
                  <a:lnTo>
                    <a:pt x="4934" y="571"/>
                  </a:lnTo>
                  <a:lnTo>
                    <a:pt x="4683" y="411"/>
                  </a:lnTo>
                  <a:lnTo>
                    <a:pt x="4386" y="274"/>
                  </a:lnTo>
                  <a:lnTo>
                    <a:pt x="4089" y="160"/>
                  </a:lnTo>
                  <a:lnTo>
                    <a:pt x="3792" y="91"/>
                  </a:lnTo>
                  <a:lnTo>
                    <a:pt x="3495" y="23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0" name="Google Shape;2929;p67">
              <a:extLst>
                <a:ext uri="{FF2B5EF4-FFF2-40B4-BE49-F238E27FC236}">
                  <a16:creationId xmlns:a16="http://schemas.microsoft.com/office/drawing/2014/main" id="{38CA1377-138D-6133-AD7A-3416492486AF}"/>
                </a:ext>
              </a:extLst>
            </p:cNvPr>
            <p:cNvSpPr/>
            <p:nvPr/>
          </p:nvSpPr>
          <p:spPr>
            <a:xfrm>
              <a:off x="4514479" y="3958793"/>
              <a:ext cx="149752" cy="162945"/>
            </a:xfrm>
            <a:custGeom>
              <a:avLst/>
              <a:gdLst/>
              <a:ahLst/>
              <a:cxnLst/>
              <a:rect l="l" t="t" r="r" b="b"/>
              <a:pathLst>
                <a:path w="9069" h="9868" extrusionOk="0">
                  <a:moveTo>
                    <a:pt x="5391" y="0"/>
                  </a:moveTo>
                  <a:lnTo>
                    <a:pt x="5048" y="23"/>
                  </a:lnTo>
                  <a:lnTo>
                    <a:pt x="4683" y="69"/>
                  </a:lnTo>
                  <a:lnTo>
                    <a:pt x="4340" y="114"/>
                  </a:lnTo>
                  <a:lnTo>
                    <a:pt x="3975" y="183"/>
                  </a:lnTo>
                  <a:lnTo>
                    <a:pt x="3632" y="251"/>
                  </a:lnTo>
                  <a:lnTo>
                    <a:pt x="3289" y="366"/>
                  </a:lnTo>
                  <a:lnTo>
                    <a:pt x="2947" y="480"/>
                  </a:lnTo>
                  <a:lnTo>
                    <a:pt x="2627" y="617"/>
                  </a:lnTo>
                  <a:lnTo>
                    <a:pt x="2307" y="777"/>
                  </a:lnTo>
                  <a:lnTo>
                    <a:pt x="2010" y="937"/>
                  </a:lnTo>
                  <a:lnTo>
                    <a:pt x="1713" y="1142"/>
                  </a:lnTo>
                  <a:lnTo>
                    <a:pt x="1439" y="1371"/>
                  </a:lnTo>
                  <a:lnTo>
                    <a:pt x="1188" y="1622"/>
                  </a:lnTo>
                  <a:lnTo>
                    <a:pt x="960" y="1873"/>
                  </a:lnTo>
                  <a:lnTo>
                    <a:pt x="731" y="2170"/>
                  </a:lnTo>
                  <a:lnTo>
                    <a:pt x="548" y="2490"/>
                  </a:lnTo>
                  <a:lnTo>
                    <a:pt x="411" y="2787"/>
                  </a:lnTo>
                  <a:lnTo>
                    <a:pt x="274" y="3084"/>
                  </a:lnTo>
                  <a:lnTo>
                    <a:pt x="183" y="3381"/>
                  </a:lnTo>
                  <a:lnTo>
                    <a:pt x="114" y="3678"/>
                  </a:lnTo>
                  <a:lnTo>
                    <a:pt x="46" y="3997"/>
                  </a:lnTo>
                  <a:lnTo>
                    <a:pt x="23" y="4294"/>
                  </a:lnTo>
                  <a:lnTo>
                    <a:pt x="0" y="4614"/>
                  </a:lnTo>
                  <a:lnTo>
                    <a:pt x="0" y="4934"/>
                  </a:lnTo>
                  <a:lnTo>
                    <a:pt x="23" y="5231"/>
                  </a:lnTo>
                  <a:lnTo>
                    <a:pt x="69" y="5551"/>
                  </a:lnTo>
                  <a:lnTo>
                    <a:pt x="137" y="5848"/>
                  </a:lnTo>
                  <a:lnTo>
                    <a:pt x="229" y="6145"/>
                  </a:lnTo>
                  <a:lnTo>
                    <a:pt x="320" y="6442"/>
                  </a:lnTo>
                  <a:lnTo>
                    <a:pt x="434" y="6738"/>
                  </a:lnTo>
                  <a:lnTo>
                    <a:pt x="571" y="7035"/>
                  </a:lnTo>
                  <a:lnTo>
                    <a:pt x="731" y="7309"/>
                  </a:lnTo>
                  <a:lnTo>
                    <a:pt x="1005" y="7721"/>
                  </a:lnTo>
                  <a:lnTo>
                    <a:pt x="1325" y="8132"/>
                  </a:lnTo>
                  <a:lnTo>
                    <a:pt x="1690" y="8520"/>
                  </a:lnTo>
                  <a:lnTo>
                    <a:pt x="2102" y="8886"/>
                  </a:lnTo>
                  <a:lnTo>
                    <a:pt x="2307" y="9045"/>
                  </a:lnTo>
                  <a:lnTo>
                    <a:pt x="2536" y="9205"/>
                  </a:lnTo>
                  <a:lnTo>
                    <a:pt x="2764" y="9342"/>
                  </a:lnTo>
                  <a:lnTo>
                    <a:pt x="2992" y="9479"/>
                  </a:lnTo>
                  <a:lnTo>
                    <a:pt x="3244" y="9571"/>
                  </a:lnTo>
                  <a:lnTo>
                    <a:pt x="3472" y="9662"/>
                  </a:lnTo>
                  <a:lnTo>
                    <a:pt x="3723" y="9731"/>
                  </a:lnTo>
                  <a:lnTo>
                    <a:pt x="3975" y="9776"/>
                  </a:lnTo>
                  <a:lnTo>
                    <a:pt x="4363" y="9822"/>
                  </a:lnTo>
                  <a:lnTo>
                    <a:pt x="4751" y="9845"/>
                  </a:lnTo>
                  <a:lnTo>
                    <a:pt x="5162" y="9868"/>
                  </a:lnTo>
                  <a:lnTo>
                    <a:pt x="5551" y="9822"/>
                  </a:lnTo>
                  <a:lnTo>
                    <a:pt x="5916" y="9776"/>
                  </a:lnTo>
                  <a:lnTo>
                    <a:pt x="6304" y="9662"/>
                  </a:lnTo>
                  <a:lnTo>
                    <a:pt x="6670" y="9502"/>
                  </a:lnTo>
                  <a:lnTo>
                    <a:pt x="6853" y="9411"/>
                  </a:lnTo>
                  <a:lnTo>
                    <a:pt x="7013" y="9297"/>
                  </a:lnTo>
                  <a:lnTo>
                    <a:pt x="7355" y="9023"/>
                  </a:lnTo>
                  <a:lnTo>
                    <a:pt x="7675" y="8749"/>
                  </a:lnTo>
                  <a:lnTo>
                    <a:pt x="7949" y="8452"/>
                  </a:lnTo>
                  <a:lnTo>
                    <a:pt x="8200" y="8155"/>
                  </a:lnTo>
                  <a:lnTo>
                    <a:pt x="8406" y="7812"/>
                  </a:lnTo>
                  <a:lnTo>
                    <a:pt x="8611" y="7469"/>
                  </a:lnTo>
                  <a:lnTo>
                    <a:pt x="8771" y="7081"/>
                  </a:lnTo>
                  <a:lnTo>
                    <a:pt x="8931" y="6670"/>
                  </a:lnTo>
                  <a:lnTo>
                    <a:pt x="9045" y="6327"/>
                  </a:lnTo>
                  <a:lnTo>
                    <a:pt x="9068" y="5985"/>
                  </a:lnTo>
                  <a:lnTo>
                    <a:pt x="9068" y="5619"/>
                  </a:lnTo>
                  <a:lnTo>
                    <a:pt x="9023" y="5277"/>
                  </a:lnTo>
                  <a:lnTo>
                    <a:pt x="8931" y="4934"/>
                  </a:lnTo>
                  <a:lnTo>
                    <a:pt x="8794" y="4591"/>
                  </a:lnTo>
                  <a:lnTo>
                    <a:pt x="8634" y="4294"/>
                  </a:lnTo>
                  <a:lnTo>
                    <a:pt x="8429" y="3997"/>
                  </a:lnTo>
                  <a:lnTo>
                    <a:pt x="8520" y="3586"/>
                  </a:lnTo>
                  <a:lnTo>
                    <a:pt x="8543" y="3381"/>
                  </a:lnTo>
                  <a:lnTo>
                    <a:pt x="8543" y="3152"/>
                  </a:lnTo>
                  <a:lnTo>
                    <a:pt x="8520" y="2833"/>
                  </a:lnTo>
                  <a:lnTo>
                    <a:pt x="8474" y="2536"/>
                  </a:lnTo>
                  <a:lnTo>
                    <a:pt x="8406" y="2239"/>
                  </a:lnTo>
                  <a:lnTo>
                    <a:pt x="8292" y="1942"/>
                  </a:lnTo>
                  <a:lnTo>
                    <a:pt x="8155" y="1668"/>
                  </a:lnTo>
                  <a:lnTo>
                    <a:pt x="7995" y="1416"/>
                  </a:lnTo>
                  <a:lnTo>
                    <a:pt x="7812" y="1165"/>
                  </a:lnTo>
                  <a:lnTo>
                    <a:pt x="7606" y="914"/>
                  </a:lnTo>
                  <a:lnTo>
                    <a:pt x="7401" y="708"/>
                  </a:lnTo>
                  <a:lnTo>
                    <a:pt x="7150" y="526"/>
                  </a:lnTo>
                  <a:lnTo>
                    <a:pt x="6875" y="366"/>
                  </a:lnTo>
                  <a:lnTo>
                    <a:pt x="6601" y="229"/>
                  </a:lnTo>
                  <a:lnTo>
                    <a:pt x="6327" y="114"/>
                  </a:lnTo>
                  <a:lnTo>
                    <a:pt x="6030" y="46"/>
                  </a:lnTo>
                  <a:lnTo>
                    <a:pt x="5711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1" name="Google Shape;2930;p67">
              <a:extLst>
                <a:ext uri="{FF2B5EF4-FFF2-40B4-BE49-F238E27FC236}">
                  <a16:creationId xmlns:a16="http://schemas.microsoft.com/office/drawing/2014/main" id="{72454CD4-A49D-E63A-CDC1-05470D44DFB9}"/>
                </a:ext>
              </a:extLst>
            </p:cNvPr>
            <p:cNvSpPr/>
            <p:nvPr/>
          </p:nvSpPr>
          <p:spPr>
            <a:xfrm>
              <a:off x="4239892" y="3926726"/>
              <a:ext cx="136922" cy="122969"/>
            </a:xfrm>
            <a:custGeom>
              <a:avLst/>
              <a:gdLst/>
              <a:ahLst/>
              <a:cxnLst/>
              <a:rect l="l" t="t" r="r" b="b"/>
              <a:pathLst>
                <a:path w="8292" h="7447" extrusionOk="0">
                  <a:moveTo>
                    <a:pt x="4934" y="1"/>
                  </a:moveTo>
                  <a:lnTo>
                    <a:pt x="4637" y="46"/>
                  </a:lnTo>
                  <a:lnTo>
                    <a:pt x="4340" y="115"/>
                  </a:lnTo>
                  <a:lnTo>
                    <a:pt x="4066" y="206"/>
                  </a:lnTo>
                  <a:lnTo>
                    <a:pt x="3792" y="320"/>
                  </a:lnTo>
                  <a:lnTo>
                    <a:pt x="3518" y="457"/>
                  </a:lnTo>
                  <a:lnTo>
                    <a:pt x="3267" y="640"/>
                  </a:lnTo>
                  <a:lnTo>
                    <a:pt x="3016" y="823"/>
                  </a:lnTo>
                  <a:lnTo>
                    <a:pt x="2673" y="1028"/>
                  </a:lnTo>
                  <a:lnTo>
                    <a:pt x="2307" y="1234"/>
                  </a:lnTo>
                  <a:lnTo>
                    <a:pt x="1554" y="1600"/>
                  </a:lnTo>
                  <a:lnTo>
                    <a:pt x="1280" y="1737"/>
                  </a:lnTo>
                  <a:lnTo>
                    <a:pt x="1028" y="1942"/>
                  </a:lnTo>
                  <a:lnTo>
                    <a:pt x="800" y="2148"/>
                  </a:lnTo>
                  <a:lnTo>
                    <a:pt x="617" y="2376"/>
                  </a:lnTo>
                  <a:lnTo>
                    <a:pt x="434" y="2650"/>
                  </a:lnTo>
                  <a:lnTo>
                    <a:pt x="297" y="2924"/>
                  </a:lnTo>
                  <a:lnTo>
                    <a:pt x="183" y="3198"/>
                  </a:lnTo>
                  <a:lnTo>
                    <a:pt x="92" y="3495"/>
                  </a:lnTo>
                  <a:lnTo>
                    <a:pt x="46" y="3815"/>
                  </a:lnTo>
                  <a:lnTo>
                    <a:pt x="0" y="4112"/>
                  </a:lnTo>
                  <a:lnTo>
                    <a:pt x="0" y="4432"/>
                  </a:lnTo>
                  <a:lnTo>
                    <a:pt x="23" y="4752"/>
                  </a:lnTo>
                  <a:lnTo>
                    <a:pt x="92" y="5049"/>
                  </a:lnTo>
                  <a:lnTo>
                    <a:pt x="160" y="5346"/>
                  </a:lnTo>
                  <a:lnTo>
                    <a:pt x="275" y="5620"/>
                  </a:lnTo>
                  <a:lnTo>
                    <a:pt x="412" y="5894"/>
                  </a:lnTo>
                  <a:lnTo>
                    <a:pt x="594" y="6168"/>
                  </a:lnTo>
                  <a:lnTo>
                    <a:pt x="777" y="6396"/>
                  </a:lnTo>
                  <a:lnTo>
                    <a:pt x="983" y="6602"/>
                  </a:lnTo>
                  <a:lnTo>
                    <a:pt x="1211" y="6807"/>
                  </a:lnTo>
                  <a:lnTo>
                    <a:pt x="1462" y="6990"/>
                  </a:lnTo>
                  <a:lnTo>
                    <a:pt x="1736" y="7127"/>
                  </a:lnTo>
                  <a:lnTo>
                    <a:pt x="2011" y="7264"/>
                  </a:lnTo>
                  <a:lnTo>
                    <a:pt x="2307" y="7356"/>
                  </a:lnTo>
                  <a:lnTo>
                    <a:pt x="2627" y="7424"/>
                  </a:lnTo>
                  <a:lnTo>
                    <a:pt x="2924" y="7447"/>
                  </a:lnTo>
                  <a:lnTo>
                    <a:pt x="3244" y="7447"/>
                  </a:lnTo>
                  <a:lnTo>
                    <a:pt x="3541" y="7424"/>
                  </a:lnTo>
                  <a:lnTo>
                    <a:pt x="3838" y="7356"/>
                  </a:lnTo>
                  <a:lnTo>
                    <a:pt x="4135" y="7287"/>
                  </a:lnTo>
                  <a:lnTo>
                    <a:pt x="4432" y="7173"/>
                  </a:lnTo>
                  <a:lnTo>
                    <a:pt x="4729" y="7036"/>
                  </a:lnTo>
                  <a:lnTo>
                    <a:pt x="5437" y="6670"/>
                  </a:lnTo>
                  <a:lnTo>
                    <a:pt x="6122" y="6305"/>
                  </a:lnTo>
                  <a:lnTo>
                    <a:pt x="6442" y="6099"/>
                  </a:lnTo>
                  <a:lnTo>
                    <a:pt x="6762" y="5871"/>
                  </a:lnTo>
                  <a:lnTo>
                    <a:pt x="7081" y="5643"/>
                  </a:lnTo>
                  <a:lnTo>
                    <a:pt x="7378" y="5368"/>
                  </a:lnTo>
                  <a:lnTo>
                    <a:pt x="7607" y="5140"/>
                  </a:lnTo>
                  <a:lnTo>
                    <a:pt x="7789" y="4889"/>
                  </a:lnTo>
                  <a:lnTo>
                    <a:pt x="7949" y="4615"/>
                  </a:lnTo>
                  <a:lnTo>
                    <a:pt x="8086" y="4341"/>
                  </a:lnTo>
                  <a:lnTo>
                    <a:pt x="8178" y="4044"/>
                  </a:lnTo>
                  <a:lnTo>
                    <a:pt x="8246" y="3747"/>
                  </a:lnTo>
                  <a:lnTo>
                    <a:pt x="8292" y="3450"/>
                  </a:lnTo>
                  <a:lnTo>
                    <a:pt x="8292" y="3130"/>
                  </a:lnTo>
                  <a:lnTo>
                    <a:pt x="8292" y="2833"/>
                  </a:lnTo>
                  <a:lnTo>
                    <a:pt x="8246" y="2536"/>
                  </a:lnTo>
                  <a:lnTo>
                    <a:pt x="8155" y="2239"/>
                  </a:lnTo>
                  <a:lnTo>
                    <a:pt x="8064" y="1942"/>
                  </a:lnTo>
                  <a:lnTo>
                    <a:pt x="7927" y="1668"/>
                  </a:lnTo>
                  <a:lnTo>
                    <a:pt x="7789" y="1394"/>
                  </a:lnTo>
                  <a:lnTo>
                    <a:pt x="7607" y="1143"/>
                  </a:lnTo>
                  <a:lnTo>
                    <a:pt x="7378" y="914"/>
                  </a:lnTo>
                  <a:lnTo>
                    <a:pt x="7150" y="686"/>
                  </a:lnTo>
                  <a:lnTo>
                    <a:pt x="6899" y="503"/>
                  </a:lnTo>
                  <a:lnTo>
                    <a:pt x="6647" y="366"/>
                  </a:lnTo>
                  <a:lnTo>
                    <a:pt x="6373" y="229"/>
                  </a:lnTo>
                  <a:lnTo>
                    <a:pt x="6099" y="138"/>
                  </a:lnTo>
                  <a:lnTo>
                    <a:pt x="5802" y="69"/>
                  </a:lnTo>
                  <a:lnTo>
                    <a:pt x="5505" y="23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2" name="Google Shape;2931;p67">
              <a:extLst>
                <a:ext uri="{FF2B5EF4-FFF2-40B4-BE49-F238E27FC236}">
                  <a16:creationId xmlns:a16="http://schemas.microsoft.com/office/drawing/2014/main" id="{BB32CCA0-2AAF-737A-AA62-ACA358AB08CF}"/>
                </a:ext>
              </a:extLst>
            </p:cNvPr>
            <p:cNvSpPr/>
            <p:nvPr/>
          </p:nvSpPr>
          <p:spPr>
            <a:xfrm>
              <a:off x="4187465" y="3853938"/>
              <a:ext cx="156159" cy="133900"/>
            </a:xfrm>
            <a:custGeom>
              <a:avLst/>
              <a:gdLst/>
              <a:ahLst/>
              <a:cxnLst/>
              <a:rect l="l" t="t" r="r" b="b"/>
              <a:pathLst>
                <a:path w="9457" h="8109" extrusionOk="0">
                  <a:moveTo>
                    <a:pt x="6191" y="0"/>
                  </a:moveTo>
                  <a:lnTo>
                    <a:pt x="5894" y="23"/>
                  </a:lnTo>
                  <a:lnTo>
                    <a:pt x="5574" y="69"/>
                  </a:lnTo>
                  <a:lnTo>
                    <a:pt x="5277" y="160"/>
                  </a:lnTo>
                  <a:lnTo>
                    <a:pt x="5003" y="297"/>
                  </a:lnTo>
                  <a:lnTo>
                    <a:pt x="4729" y="457"/>
                  </a:lnTo>
                  <a:lnTo>
                    <a:pt x="3952" y="959"/>
                  </a:lnTo>
                  <a:lnTo>
                    <a:pt x="3175" y="1439"/>
                  </a:lnTo>
                  <a:lnTo>
                    <a:pt x="2353" y="1896"/>
                  </a:lnTo>
                  <a:lnTo>
                    <a:pt x="1942" y="2102"/>
                  </a:lnTo>
                  <a:lnTo>
                    <a:pt x="1531" y="2307"/>
                  </a:lnTo>
                  <a:lnTo>
                    <a:pt x="1257" y="2444"/>
                  </a:lnTo>
                  <a:lnTo>
                    <a:pt x="1006" y="2627"/>
                  </a:lnTo>
                  <a:lnTo>
                    <a:pt x="777" y="2833"/>
                  </a:lnTo>
                  <a:lnTo>
                    <a:pt x="572" y="3084"/>
                  </a:lnTo>
                  <a:lnTo>
                    <a:pt x="412" y="3335"/>
                  </a:lnTo>
                  <a:lnTo>
                    <a:pt x="275" y="3609"/>
                  </a:lnTo>
                  <a:lnTo>
                    <a:pt x="160" y="3906"/>
                  </a:lnTo>
                  <a:lnTo>
                    <a:pt x="69" y="4203"/>
                  </a:lnTo>
                  <a:lnTo>
                    <a:pt x="23" y="4523"/>
                  </a:lnTo>
                  <a:lnTo>
                    <a:pt x="0" y="4843"/>
                  </a:lnTo>
                  <a:lnTo>
                    <a:pt x="0" y="5140"/>
                  </a:lnTo>
                  <a:lnTo>
                    <a:pt x="23" y="5459"/>
                  </a:lnTo>
                  <a:lnTo>
                    <a:pt x="69" y="5779"/>
                  </a:lnTo>
                  <a:lnTo>
                    <a:pt x="160" y="6076"/>
                  </a:lnTo>
                  <a:lnTo>
                    <a:pt x="275" y="6350"/>
                  </a:lnTo>
                  <a:lnTo>
                    <a:pt x="389" y="6601"/>
                  </a:lnTo>
                  <a:lnTo>
                    <a:pt x="594" y="6898"/>
                  </a:lnTo>
                  <a:lnTo>
                    <a:pt x="800" y="7150"/>
                  </a:lnTo>
                  <a:lnTo>
                    <a:pt x="1006" y="7378"/>
                  </a:lnTo>
                  <a:lnTo>
                    <a:pt x="1257" y="7561"/>
                  </a:lnTo>
                  <a:lnTo>
                    <a:pt x="1508" y="7721"/>
                  </a:lnTo>
                  <a:lnTo>
                    <a:pt x="1759" y="7858"/>
                  </a:lnTo>
                  <a:lnTo>
                    <a:pt x="2033" y="7972"/>
                  </a:lnTo>
                  <a:lnTo>
                    <a:pt x="2330" y="8040"/>
                  </a:lnTo>
                  <a:lnTo>
                    <a:pt x="2604" y="8086"/>
                  </a:lnTo>
                  <a:lnTo>
                    <a:pt x="2901" y="8109"/>
                  </a:lnTo>
                  <a:lnTo>
                    <a:pt x="3198" y="8109"/>
                  </a:lnTo>
                  <a:lnTo>
                    <a:pt x="3518" y="8086"/>
                  </a:lnTo>
                  <a:lnTo>
                    <a:pt x="3815" y="8040"/>
                  </a:lnTo>
                  <a:lnTo>
                    <a:pt x="4112" y="7949"/>
                  </a:lnTo>
                  <a:lnTo>
                    <a:pt x="4409" y="7858"/>
                  </a:lnTo>
                  <a:lnTo>
                    <a:pt x="4706" y="7743"/>
                  </a:lnTo>
                  <a:lnTo>
                    <a:pt x="5140" y="7538"/>
                  </a:lnTo>
                  <a:lnTo>
                    <a:pt x="5551" y="7332"/>
                  </a:lnTo>
                  <a:lnTo>
                    <a:pt x="6350" y="6876"/>
                  </a:lnTo>
                  <a:lnTo>
                    <a:pt x="7127" y="6396"/>
                  </a:lnTo>
                  <a:lnTo>
                    <a:pt x="7904" y="5893"/>
                  </a:lnTo>
                  <a:lnTo>
                    <a:pt x="8155" y="5711"/>
                  </a:lnTo>
                  <a:lnTo>
                    <a:pt x="8406" y="5505"/>
                  </a:lnTo>
                  <a:lnTo>
                    <a:pt x="8612" y="5277"/>
                  </a:lnTo>
                  <a:lnTo>
                    <a:pt x="8817" y="5025"/>
                  </a:lnTo>
                  <a:lnTo>
                    <a:pt x="8977" y="4774"/>
                  </a:lnTo>
                  <a:lnTo>
                    <a:pt x="9137" y="4523"/>
                  </a:lnTo>
                  <a:lnTo>
                    <a:pt x="9251" y="4249"/>
                  </a:lnTo>
                  <a:lnTo>
                    <a:pt x="9343" y="3952"/>
                  </a:lnTo>
                  <a:lnTo>
                    <a:pt x="9411" y="3678"/>
                  </a:lnTo>
                  <a:lnTo>
                    <a:pt x="9457" y="3381"/>
                  </a:lnTo>
                  <a:lnTo>
                    <a:pt x="9457" y="3084"/>
                  </a:lnTo>
                  <a:lnTo>
                    <a:pt x="9434" y="2764"/>
                  </a:lnTo>
                  <a:lnTo>
                    <a:pt x="9388" y="2467"/>
                  </a:lnTo>
                  <a:lnTo>
                    <a:pt x="9297" y="2170"/>
                  </a:lnTo>
                  <a:lnTo>
                    <a:pt x="9183" y="1873"/>
                  </a:lnTo>
                  <a:lnTo>
                    <a:pt x="9046" y="1576"/>
                  </a:lnTo>
                  <a:lnTo>
                    <a:pt x="8863" y="1325"/>
                  </a:lnTo>
                  <a:lnTo>
                    <a:pt x="8680" y="1097"/>
                  </a:lnTo>
                  <a:lnTo>
                    <a:pt x="8452" y="868"/>
                  </a:lnTo>
                  <a:lnTo>
                    <a:pt x="8223" y="663"/>
                  </a:lnTo>
                  <a:lnTo>
                    <a:pt x="7949" y="503"/>
                  </a:lnTo>
                  <a:lnTo>
                    <a:pt x="7675" y="343"/>
                  </a:lnTo>
                  <a:lnTo>
                    <a:pt x="7401" y="229"/>
                  </a:lnTo>
                  <a:lnTo>
                    <a:pt x="7104" y="137"/>
                  </a:lnTo>
                  <a:lnTo>
                    <a:pt x="6807" y="46"/>
                  </a:lnTo>
                  <a:lnTo>
                    <a:pt x="6510" y="23"/>
                  </a:lnTo>
                  <a:lnTo>
                    <a:pt x="6191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3" name="Google Shape;2932;p67">
              <a:extLst>
                <a:ext uri="{FF2B5EF4-FFF2-40B4-BE49-F238E27FC236}">
                  <a16:creationId xmlns:a16="http://schemas.microsoft.com/office/drawing/2014/main" id="{DBB84033-74A9-2309-917D-9ABBB5202BE1}"/>
                </a:ext>
              </a:extLst>
            </p:cNvPr>
            <p:cNvSpPr/>
            <p:nvPr/>
          </p:nvSpPr>
          <p:spPr>
            <a:xfrm>
              <a:off x="4159179" y="3783017"/>
              <a:ext cx="159560" cy="114679"/>
            </a:xfrm>
            <a:custGeom>
              <a:avLst/>
              <a:gdLst/>
              <a:ahLst/>
              <a:cxnLst/>
              <a:rect l="l" t="t" r="r" b="b"/>
              <a:pathLst>
                <a:path w="9663" h="6944" extrusionOk="0">
                  <a:moveTo>
                    <a:pt x="6305" y="1"/>
                  </a:moveTo>
                  <a:lnTo>
                    <a:pt x="5985" y="24"/>
                  </a:lnTo>
                  <a:lnTo>
                    <a:pt x="5688" y="47"/>
                  </a:lnTo>
                  <a:lnTo>
                    <a:pt x="4820" y="184"/>
                  </a:lnTo>
                  <a:lnTo>
                    <a:pt x="3975" y="344"/>
                  </a:lnTo>
                  <a:lnTo>
                    <a:pt x="3152" y="503"/>
                  </a:lnTo>
                  <a:lnTo>
                    <a:pt x="2719" y="618"/>
                  </a:lnTo>
                  <a:lnTo>
                    <a:pt x="2307" y="732"/>
                  </a:lnTo>
                  <a:lnTo>
                    <a:pt x="2010" y="846"/>
                  </a:lnTo>
                  <a:lnTo>
                    <a:pt x="1736" y="983"/>
                  </a:lnTo>
                  <a:lnTo>
                    <a:pt x="1462" y="1143"/>
                  </a:lnTo>
                  <a:lnTo>
                    <a:pt x="1211" y="1303"/>
                  </a:lnTo>
                  <a:lnTo>
                    <a:pt x="983" y="1508"/>
                  </a:lnTo>
                  <a:lnTo>
                    <a:pt x="777" y="1737"/>
                  </a:lnTo>
                  <a:lnTo>
                    <a:pt x="594" y="1965"/>
                  </a:lnTo>
                  <a:lnTo>
                    <a:pt x="434" y="2217"/>
                  </a:lnTo>
                  <a:lnTo>
                    <a:pt x="297" y="2491"/>
                  </a:lnTo>
                  <a:lnTo>
                    <a:pt x="183" y="2765"/>
                  </a:lnTo>
                  <a:lnTo>
                    <a:pt x="92" y="3062"/>
                  </a:lnTo>
                  <a:lnTo>
                    <a:pt x="23" y="3359"/>
                  </a:lnTo>
                  <a:lnTo>
                    <a:pt x="0" y="3656"/>
                  </a:lnTo>
                  <a:lnTo>
                    <a:pt x="0" y="3975"/>
                  </a:lnTo>
                  <a:lnTo>
                    <a:pt x="46" y="4295"/>
                  </a:lnTo>
                  <a:lnTo>
                    <a:pt x="115" y="4615"/>
                  </a:lnTo>
                  <a:lnTo>
                    <a:pt x="206" y="4912"/>
                  </a:lnTo>
                  <a:lnTo>
                    <a:pt x="343" y="5186"/>
                  </a:lnTo>
                  <a:lnTo>
                    <a:pt x="503" y="5460"/>
                  </a:lnTo>
                  <a:lnTo>
                    <a:pt x="686" y="5711"/>
                  </a:lnTo>
                  <a:lnTo>
                    <a:pt x="891" y="5940"/>
                  </a:lnTo>
                  <a:lnTo>
                    <a:pt x="1097" y="6145"/>
                  </a:lnTo>
                  <a:lnTo>
                    <a:pt x="1348" y="6328"/>
                  </a:lnTo>
                  <a:lnTo>
                    <a:pt x="1599" y="6511"/>
                  </a:lnTo>
                  <a:lnTo>
                    <a:pt x="1873" y="6648"/>
                  </a:lnTo>
                  <a:lnTo>
                    <a:pt x="2170" y="6762"/>
                  </a:lnTo>
                  <a:lnTo>
                    <a:pt x="2444" y="6853"/>
                  </a:lnTo>
                  <a:lnTo>
                    <a:pt x="2764" y="6899"/>
                  </a:lnTo>
                  <a:lnTo>
                    <a:pt x="3061" y="6945"/>
                  </a:lnTo>
                  <a:lnTo>
                    <a:pt x="3381" y="6922"/>
                  </a:lnTo>
                  <a:lnTo>
                    <a:pt x="3678" y="6876"/>
                  </a:lnTo>
                  <a:lnTo>
                    <a:pt x="3998" y="6808"/>
                  </a:lnTo>
                  <a:lnTo>
                    <a:pt x="4409" y="6694"/>
                  </a:lnTo>
                  <a:lnTo>
                    <a:pt x="4820" y="6579"/>
                  </a:lnTo>
                  <a:lnTo>
                    <a:pt x="5665" y="6419"/>
                  </a:lnTo>
                  <a:lnTo>
                    <a:pt x="6510" y="6260"/>
                  </a:lnTo>
                  <a:lnTo>
                    <a:pt x="7355" y="6145"/>
                  </a:lnTo>
                  <a:lnTo>
                    <a:pt x="7652" y="6054"/>
                  </a:lnTo>
                  <a:lnTo>
                    <a:pt x="7949" y="5940"/>
                  </a:lnTo>
                  <a:lnTo>
                    <a:pt x="8223" y="5803"/>
                  </a:lnTo>
                  <a:lnTo>
                    <a:pt x="8475" y="5620"/>
                  </a:lnTo>
                  <a:lnTo>
                    <a:pt x="8703" y="5414"/>
                  </a:lnTo>
                  <a:lnTo>
                    <a:pt x="8909" y="5186"/>
                  </a:lnTo>
                  <a:lnTo>
                    <a:pt x="9091" y="4935"/>
                  </a:lnTo>
                  <a:lnTo>
                    <a:pt x="9251" y="4661"/>
                  </a:lnTo>
                  <a:lnTo>
                    <a:pt x="9388" y="4387"/>
                  </a:lnTo>
                  <a:lnTo>
                    <a:pt x="9480" y="4090"/>
                  </a:lnTo>
                  <a:lnTo>
                    <a:pt x="9571" y="3770"/>
                  </a:lnTo>
                  <a:lnTo>
                    <a:pt x="9617" y="3473"/>
                  </a:lnTo>
                  <a:lnTo>
                    <a:pt x="9662" y="3153"/>
                  </a:lnTo>
                  <a:lnTo>
                    <a:pt x="9640" y="2856"/>
                  </a:lnTo>
                  <a:lnTo>
                    <a:pt x="9617" y="2559"/>
                  </a:lnTo>
                  <a:lnTo>
                    <a:pt x="9548" y="2262"/>
                  </a:lnTo>
                  <a:lnTo>
                    <a:pt x="9457" y="1942"/>
                  </a:lnTo>
                  <a:lnTo>
                    <a:pt x="9320" y="1646"/>
                  </a:lnTo>
                  <a:lnTo>
                    <a:pt x="9160" y="1371"/>
                  </a:lnTo>
                  <a:lnTo>
                    <a:pt x="8977" y="1120"/>
                  </a:lnTo>
                  <a:lnTo>
                    <a:pt x="8772" y="892"/>
                  </a:lnTo>
                  <a:lnTo>
                    <a:pt x="8566" y="709"/>
                  </a:lnTo>
                  <a:lnTo>
                    <a:pt x="8315" y="526"/>
                  </a:lnTo>
                  <a:lnTo>
                    <a:pt x="8063" y="389"/>
                  </a:lnTo>
                  <a:lnTo>
                    <a:pt x="7789" y="252"/>
                  </a:lnTo>
                  <a:lnTo>
                    <a:pt x="7515" y="161"/>
                  </a:lnTo>
                  <a:lnTo>
                    <a:pt x="7218" y="92"/>
                  </a:lnTo>
                  <a:lnTo>
                    <a:pt x="6921" y="24"/>
                  </a:lnTo>
                  <a:lnTo>
                    <a:pt x="6624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4" name="Google Shape;2933;p67">
              <a:extLst>
                <a:ext uri="{FF2B5EF4-FFF2-40B4-BE49-F238E27FC236}">
                  <a16:creationId xmlns:a16="http://schemas.microsoft.com/office/drawing/2014/main" id="{51848A3A-DFF3-4A0E-3744-DBCADF41FB23}"/>
                </a:ext>
              </a:extLst>
            </p:cNvPr>
            <p:cNvSpPr/>
            <p:nvPr/>
          </p:nvSpPr>
          <p:spPr>
            <a:xfrm>
              <a:off x="4148231" y="3694015"/>
              <a:ext cx="159197" cy="114300"/>
            </a:xfrm>
            <a:custGeom>
              <a:avLst/>
              <a:gdLst/>
              <a:ahLst/>
              <a:cxnLst/>
              <a:rect l="l" t="t" r="r" b="b"/>
              <a:pathLst>
                <a:path w="9641" h="6922" extrusionOk="0">
                  <a:moveTo>
                    <a:pt x="6419" y="0"/>
                  </a:moveTo>
                  <a:lnTo>
                    <a:pt x="6123" y="23"/>
                  </a:lnTo>
                  <a:lnTo>
                    <a:pt x="5803" y="92"/>
                  </a:lnTo>
                  <a:lnTo>
                    <a:pt x="5506" y="160"/>
                  </a:lnTo>
                  <a:lnTo>
                    <a:pt x="5209" y="252"/>
                  </a:lnTo>
                  <a:lnTo>
                    <a:pt x="4821" y="411"/>
                  </a:lnTo>
                  <a:lnTo>
                    <a:pt x="4501" y="503"/>
                  </a:lnTo>
                  <a:lnTo>
                    <a:pt x="4158" y="571"/>
                  </a:lnTo>
                  <a:lnTo>
                    <a:pt x="4090" y="594"/>
                  </a:lnTo>
                  <a:lnTo>
                    <a:pt x="3610" y="617"/>
                  </a:lnTo>
                  <a:lnTo>
                    <a:pt x="3153" y="617"/>
                  </a:lnTo>
                  <a:lnTo>
                    <a:pt x="2833" y="640"/>
                  </a:lnTo>
                  <a:lnTo>
                    <a:pt x="2514" y="708"/>
                  </a:lnTo>
                  <a:lnTo>
                    <a:pt x="2217" y="777"/>
                  </a:lnTo>
                  <a:lnTo>
                    <a:pt x="1920" y="891"/>
                  </a:lnTo>
                  <a:lnTo>
                    <a:pt x="1646" y="1028"/>
                  </a:lnTo>
                  <a:lnTo>
                    <a:pt x="1394" y="1165"/>
                  </a:lnTo>
                  <a:lnTo>
                    <a:pt x="1143" y="1348"/>
                  </a:lnTo>
                  <a:lnTo>
                    <a:pt x="915" y="1553"/>
                  </a:lnTo>
                  <a:lnTo>
                    <a:pt x="709" y="1782"/>
                  </a:lnTo>
                  <a:lnTo>
                    <a:pt x="526" y="2033"/>
                  </a:lnTo>
                  <a:lnTo>
                    <a:pt x="366" y="2284"/>
                  </a:lnTo>
                  <a:lnTo>
                    <a:pt x="252" y="2559"/>
                  </a:lnTo>
                  <a:lnTo>
                    <a:pt x="138" y="2855"/>
                  </a:lnTo>
                  <a:lnTo>
                    <a:pt x="47" y="3152"/>
                  </a:lnTo>
                  <a:lnTo>
                    <a:pt x="1" y="3449"/>
                  </a:lnTo>
                  <a:lnTo>
                    <a:pt x="1" y="3769"/>
                  </a:lnTo>
                  <a:lnTo>
                    <a:pt x="1" y="4089"/>
                  </a:lnTo>
                  <a:lnTo>
                    <a:pt x="47" y="4409"/>
                  </a:lnTo>
                  <a:lnTo>
                    <a:pt x="138" y="4706"/>
                  </a:lnTo>
                  <a:lnTo>
                    <a:pt x="252" y="5003"/>
                  </a:lnTo>
                  <a:lnTo>
                    <a:pt x="366" y="5277"/>
                  </a:lnTo>
                  <a:lnTo>
                    <a:pt x="526" y="5528"/>
                  </a:lnTo>
                  <a:lnTo>
                    <a:pt x="709" y="5779"/>
                  </a:lnTo>
                  <a:lnTo>
                    <a:pt x="915" y="6008"/>
                  </a:lnTo>
                  <a:lnTo>
                    <a:pt x="1143" y="6213"/>
                  </a:lnTo>
                  <a:lnTo>
                    <a:pt x="1394" y="6396"/>
                  </a:lnTo>
                  <a:lnTo>
                    <a:pt x="1646" y="6556"/>
                  </a:lnTo>
                  <a:lnTo>
                    <a:pt x="1920" y="6693"/>
                  </a:lnTo>
                  <a:lnTo>
                    <a:pt x="2217" y="6784"/>
                  </a:lnTo>
                  <a:lnTo>
                    <a:pt x="2514" y="6876"/>
                  </a:lnTo>
                  <a:lnTo>
                    <a:pt x="2833" y="6921"/>
                  </a:lnTo>
                  <a:lnTo>
                    <a:pt x="3153" y="6921"/>
                  </a:lnTo>
                  <a:lnTo>
                    <a:pt x="3793" y="6898"/>
                  </a:lnTo>
                  <a:lnTo>
                    <a:pt x="4432" y="6853"/>
                  </a:lnTo>
                  <a:lnTo>
                    <a:pt x="5072" y="6761"/>
                  </a:lnTo>
                  <a:lnTo>
                    <a:pt x="5689" y="6647"/>
                  </a:lnTo>
                  <a:lnTo>
                    <a:pt x="6305" y="6510"/>
                  </a:lnTo>
                  <a:lnTo>
                    <a:pt x="6899" y="6305"/>
                  </a:lnTo>
                  <a:lnTo>
                    <a:pt x="7493" y="6099"/>
                  </a:lnTo>
                  <a:lnTo>
                    <a:pt x="8087" y="5825"/>
                  </a:lnTo>
                  <a:lnTo>
                    <a:pt x="8384" y="5665"/>
                  </a:lnTo>
                  <a:lnTo>
                    <a:pt x="8635" y="5482"/>
                  </a:lnTo>
                  <a:lnTo>
                    <a:pt x="8841" y="5277"/>
                  </a:lnTo>
                  <a:lnTo>
                    <a:pt x="9046" y="5048"/>
                  </a:lnTo>
                  <a:lnTo>
                    <a:pt x="9206" y="4774"/>
                  </a:lnTo>
                  <a:lnTo>
                    <a:pt x="9343" y="4500"/>
                  </a:lnTo>
                  <a:lnTo>
                    <a:pt x="9457" y="4226"/>
                  </a:lnTo>
                  <a:lnTo>
                    <a:pt x="9549" y="3906"/>
                  </a:lnTo>
                  <a:lnTo>
                    <a:pt x="9617" y="3609"/>
                  </a:lnTo>
                  <a:lnTo>
                    <a:pt x="9640" y="3289"/>
                  </a:lnTo>
                  <a:lnTo>
                    <a:pt x="9640" y="2993"/>
                  </a:lnTo>
                  <a:lnTo>
                    <a:pt x="9617" y="2673"/>
                  </a:lnTo>
                  <a:lnTo>
                    <a:pt x="9549" y="2376"/>
                  </a:lnTo>
                  <a:lnTo>
                    <a:pt x="9480" y="2079"/>
                  </a:lnTo>
                  <a:lnTo>
                    <a:pt x="9366" y="1782"/>
                  </a:lnTo>
                  <a:lnTo>
                    <a:pt x="9229" y="1508"/>
                  </a:lnTo>
                  <a:lnTo>
                    <a:pt x="9046" y="1234"/>
                  </a:lnTo>
                  <a:lnTo>
                    <a:pt x="8841" y="982"/>
                  </a:lnTo>
                  <a:lnTo>
                    <a:pt x="8612" y="754"/>
                  </a:lnTo>
                  <a:lnTo>
                    <a:pt x="8384" y="571"/>
                  </a:lnTo>
                  <a:lnTo>
                    <a:pt x="8133" y="411"/>
                  </a:lnTo>
                  <a:lnTo>
                    <a:pt x="7858" y="274"/>
                  </a:lnTo>
                  <a:lnTo>
                    <a:pt x="7584" y="160"/>
                  </a:lnTo>
                  <a:lnTo>
                    <a:pt x="7310" y="92"/>
                  </a:lnTo>
                  <a:lnTo>
                    <a:pt x="7013" y="23"/>
                  </a:lnTo>
                  <a:lnTo>
                    <a:pt x="6716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5" name="Google Shape;2934;p67">
              <a:extLst>
                <a:ext uri="{FF2B5EF4-FFF2-40B4-BE49-F238E27FC236}">
                  <a16:creationId xmlns:a16="http://schemas.microsoft.com/office/drawing/2014/main" id="{F94C8324-72DB-F6BE-046D-456D42A7841C}"/>
                </a:ext>
              </a:extLst>
            </p:cNvPr>
            <p:cNvSpPr/>
            <p:nvPr/>
          </p:nvSpPr>
          <p:spPr>
            <a:xfrm>
              <a:off x="4139942" y="3604236"/>
              <a:ext cx="178797" cy="107133"/>
            </a:xfrm>
            <a:custGeom>
              <a:avLst/>
              <a:gdLst/>
              <a:ahLst/>
              <a:cxnLst/>
              <a:rect l="l" t="t" r="r" b="b"/>
              <a:pathLst>
                <a:path w="10828" h="6488" extrusionOk="0">
                  <a:moveTo>
                    <a:pt x="2833" y="1"/>
                  </a:moveTo>
                  <a:lnTo>
                    <a:pt x="2513" y="24"/>
                  </a:lnTo>
                  <a:lnTo>
                    <a:pt x="2216" y="92"/>
                  </a:lnTo>
                  <a:lnTo>
                    <a:pt x="1919" y="206"/>
                  </a:lnTo>
                  <a:lnTo>
                    <a:pt x="1645" y="344"/>
                  </a:lnTo>
                  <a:lnTo>
                    <a:pt x="1394" y="526"/>
                  </a:lnTo>
                  <a:lnTo>
                    <a:pt x="1143" y="709"/>
                  </a:lnTo>
                  <a:lnTo>
                    <a:pt x="914" y="937"/>
                  </a:lnTo>
                  <a:lnTo>
                    <a:pt x="709" y="1166"/>
                  </a:lnTo>
                  <a:lnTo>
                    <a:pt x="526" y="1417"/>
                  </a:lnTo>
                  <a:lnTo>
                    <a:pt x="366" y="1691"/>
                  </a:lnTo>
                  <a:lnTo>
                    <a:pt x="252" y="1988"/>
                  </a:lnTo>
                  <a:lnTo>
                    <a:pt x="137" y="2262"/>
                  </a:lnTo>
                  <a:lnTo>
                    <a:pt x="46" y="2559"/>
                  </a:lnTo>
                  <a:lnTo>
                    <a:pt x="0" y="2856"/>
                  </a:lnTo>
                  <a:lnTo>
                    <a:pt x="0" y="3176"/>
                  </a:lnTo>
                  <a:lnTo>
                    <a:pt x="0" y="3496"/>
                  </a:lnTo>
                  <a:lnTo>
                    <a:pt x="46" y="3815"/>
                  </a:lnTo>
                  <a:lnTo>
                    <a:pt x="137" y="4135"/>
                  </a:lnTo>
                  <a:lnTo>
                    <a:pt x="252" y="4409"/>
                  </a:lnTo>
                  <a:lnTo>
                    <a:pt x="389" y="4683"/>
                  </a:lnTo>
                  <a:lnTo>
                    <a:pt x="549" y="4935"/>
                  </a:lnTo>
                  <a:lnTo>
                    <a:pt x="731" y="5163"/>
                  </a:lnTo>
                  <a:lnTo>
                    <a:pt x="937" y="5369"/>
                  </a:lnTo>
                  <a:lnTo>
                    <a:pt x="1143" y="5551"/>
                  </a:lnTo>
                  <a:lnTo>
                    <a:pt x="1394" y="5734"/>
                  </a:lnTo>
                  <a:lnTo>
                    <a:pt x="1645" y="5871"/>
                  </a:lnTo>
                  <a:lnTo>
                    <a:pt x="1919" y="6008"/>
                  </a:lnTo>
                  <a:lnTo>
                    <a:pt x="2216" y="6123"/>
                  </a:lnTo>
                  <a:lnTo>
                    <a:pt x="2513" y="6214"/>
                  </a:lnTo>
                  <a:lnTo>
                    <a:pt x="2833" y="6282"/>
                  </a:lnTo>
                  <a:lnTo>
                    <a:pt x="3153" y="6328"/>
                  </a:lnTo>
                  <a:lnTo>
                    <a:pt x="4272" y="6419"/>
                  </a:lnTo>
                  <a:lnTo>
                    <a:pt x="5414" y="6465"/>
                  </a:lnTo>
                  <a:lnTo>
                    <a:pt x="6533" y="6488"/>
                  </a:lnTo>
                  <a:lnTo>
                    <a:pt x="7675" y="6488"/>
                  </a:lnTo>
                  <a:lnTo>
                    <a:pt x="7995" y="6465"/>
                  </a:lnTo>
                  <a:lnTo>
                    <a:pt x="8315" y="6419"/>
                  </a:lnTo>
                  <a:lnTo>
                    <a:pt x="8612" y="6351"/>
                  </a:lnTo>
                  <a:lnTo>
                    <a:pt x="8909" y="6237"/>
                  </a:lnTo>
                  <a:lnTo>
                    <a:pt x="9183" y="6100"/>
                  </a:lnTo>
                  <a:lnTo>
                    <a:pt x="9434" y="5940"/>
                  </a:lnTo>
                  <a:lnTo>
                    <a:pt x="9685" y="5757"/>
                  </a:lnTo>
                  <a:lnTo>
                    <a:pt x="9891" y="5551"/>
                  </a:lnTo>
                  <a:lnTo>
                    <a:pt x="10096" y="5323"/>
                  </a:lnTo>
                  <a:lnTo>
                    <a:pt x="10279" y="5095"/>
                  </a:lnTo>
                  <a:lnTo>
                    <a:pt x="10439" y="4821"/>
                  </a:lnTo>
                  <a:lnTo>
                    <a:pt x="10576" y="4546"/>
                  </a:lnTo>
                  <a:lnTo>
                    <a:pt x="10690" y="4272"/>
                  </a:lnTo>
                  <a:lnTo>
                    <a:pt x="10759" y="3953"/>
                  </a:lnTo>
                  <a:lnTo>
                    <a:pt x="10805" y="3656"/>
                  </a:lnTo>
                  <a:lnTo>
                    <a:pt x="10827" y="3336"/>
                  </a:lnTo>
                  <a:lnTo>
                    <a:pt x="10805" y="3016"/>
                  </a:lnTo>
                  <a:lnTo>
                    <a:pt x="10759" y="2696"/>
                  </a:lnTo>
                  <a:lnTo>
                    <a:pt x="10690" y="2399"/>
                  </a:lnTo>
                  <a:lnTo>
                    <a:pt x="10576" y="2125"/>
                  </a:lnTo>
                  <a:lnTo>
                    <a:pt x="10439" y="1851"/>
                  </a:lnTo>
                  <a:lnTo>
                    <a:pt x="10279" y="1577"/>
                  </a:lnTo>
                  <a:lnTo>
                    <a:pt x="10096" y="1349"/>
                  </a:lnTo>
                  <a:lnTo>
                    <a:pt x="9891" y="1120"/>
                  </a:lnTo>
                  <a:lnTo>
                    <a:pt x="9685" y="915"/>
                  </a:lnTo>
                  <a:lnTo>
                    <a:pt x="9434" y="732"/>
                  </a:lnTo>
                  <a:lnTo>
                    <a:pt x="9183" y="572"/>
                  </a:lnTo>
                  <a:lnTo>
                    <a:pt x="8909" y="435"/>
                  </a:lnTo>
                  <a:lnTo>
                    <a:pt x="8612" y="321"/>
                  </a:lnTo>
                  <a:lnTo>
                    <a:pt x="8315" y="252"/>
                  </a:lnTo>
                  <a:lnTo>
                    <a:pt x="7995" y="206"/>
                  </a:lnTo>
                  <a:lnTo>
                    <a:pt x="7675" y="184"/>
                  </a:lnTo>
                  <a:lnTo>
                    <a:pt x="6533" y="184"/>
                  </a:lnTo>
                  <a:lnTo>
                    <a:pt x="5414" y="161"/>
                  </a:lnTo>
                  <a:lnTo>
                    <a:pt x="4272" y="115"/>
                  </a:lnTo>
                  <a:lnTo>
                    <a:pt x="3153" y="24"/>
                  </a:lnTo>
                  <a:lnTo>
                    <a:pt x="2833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6" name="Google Shape;2935;p67">
              <a:extLst>
                <a:ext uri="{FF2B5EF4-FFF2-40B4-BE49-F238E27FC236}">
                  <a16:creationId xmlns:a16="http://schemas.microsoft.com/office/drawing/2014/main" id="{E6DF94A8-3790-8334-D47B-3352FB5D2B9D}"/>
                </a:ext>
              </a:extLst>
            </p:cNvPr>
            <p:cNvSpPr/>
            <p:nvPr/>
          </p:nvSpPr>
          <p:spPr>
            <a:xfrm>
              <a:off x="4173132" y="3518619"/>
              <a:ext cx="148249" cy="120343"/>
            </a:xfrm>
            <a:custGeom>
              <a:avLst/>
              <a:gdLst/>
              <a:ahLst/>
              <a:cxnLst/>
              <a:rect l="l" t="t" r="r" b="b"/>
              <a:pathLst>
                <a:path w="8978" h="7288" extrusionOk="0">
                  <a:moveTo>
                    <a:pt x="3038" y="1"/>
                  </a:moveTo>
                  <a:lnTo>
                    <a:pt x="2741" y="24"/>
                  </a:lnTo>
                  <a:lnTo>
                    <a:pt x="2445" y="69"/>
                  </a:lnTo>
                  <a:lnTo>
                    <a:pt x="2148" y="161"/>
                  </a:lnTo>
                  <a:lnTo>
                    <a:pt x="1851" y="275"/>
                  </a:lnTo>
                  <a:lnTo>
                    <a:pt x="1554" y="412"/>
                  </a:lnTo>
                  <a:lnTo>
                    <a:pt x="1234" y="640"/>
                  </a:lnTo>
                  <a:lnTo>
                    <a:pt x="914" y="915"/>
                  </a:lnTo>
                  <a:lnTo>
                    <a:pt x="640" y="1234"/>
                  </a:lnTo>
                  <a:lnTo>
                    <a:pt x="412" y="1577"/>
                  </a:lnTo>
                  <a:lnTo>
                    <a:pt x="297" y="1760"/>
                  </a:lnTo>
                  <a:lnTo>
                    <a:pt x="206" y="1942"/>
                  </a:lnTo>
                  <a:lnTo>
                    <a:pt x="138" y="2125"/>
                  </a:lnTo>
                  <a:lnTo>
                    <a:pt x="69" y="2331"/>
                  </a:lnTo>
                  <a:lnTo>
                    <a:pt x="23" y="2536"/>
                  </a:lnTo>
                  <a:lnTo>
                    <a:pt x="0" y="2742"/>
                  </a:lnTo>
                  <a:lnTo>
                    <a:pt x="0" y="2947"/>
                  </a:lnTo>
                  <a:lnTo>
                    <a:pt x="0" y="3130"/>
                  </a:lnTo>
                  <a:lnTo>
                    <a:pt x="23" y="3496"/>
                  </a:lnTo>
                  <a:lnTo>
                    <a:pt x="92" y="3838"/>
                  </a:lnTo>
                  <a:lnTo>
                    <a:pt x="160" y="4158"/>
                  </a:lnTo>
                  <a:lnTo>
                    <a:pt x="252" y="4478"/>
                  </a:lnTo>
                  <a:lnTo>
                    <a:pt x="343" y="4775"/>
                  </a:lnTo>
                  <a:lnTo>
                    <a:pt x="457" y="5095"/>
                  </a:lnTo>
                  <a:lnTo>
                    <a:pt x="754" y="5734"/>
                  </a:lnTo>
                  <a:lnTo>
                    <a:pt x="914" y="6008"/>
                  </a:lnTo>
                  <a:lnTo>
                    <a:pt x="1120" y="6259"/>
                  </a:lnTo>
                  <a:lnTo>
                    <a:pt x="1325" y="6488"/>
                  </a:lnTo>
                  <a:lnTo>
                    <a:pt x="1554" y="6671"/>
                  </a:lnTo>
                  <a:lnTo>
                    <a:pt x="1828" y="6853"/>
                  </a:lnTo>
                  <a:lnTo>
                    <a:pt x="2102" y="6990"/>
                  </a:lnTo>
                  <a:lnTo>
                    <a:pt x="2376" y="7105"/>
                  </a:lnTo>
                  <a:lnTo>
                    <a:pt x="2673" y="7196"/>
                  </a:lnTo>
                  <a:lnTo>
                    <a:pt x="2993" y="7242"/>
                  </a:lnTo>
                  <a:lnTo>
                    <a:pt x="3290" y="7287"/>
                  </a:lnTo>
                  <a:lnTo>
                    <a:pt x="3609" y="7287"/>
                  </a:lnTo>
                  <a:lnTo>
                    <a:pt x="3906" y="7265"/>
                  </a:lnTo>
                  <a:lnTo>
                    <a:pt x="4226" y="7196"/>
                  </a:lnTo>
                  <a:lnTo>
                    <a:pt x="4523" y="7127"/>
                  </a:lnTo>
                  <a:lnTo>
                    <a:pt x="4797" y="7013"/>
                  </a:lnTo>
                  <a:lnTo>
                    <a:pt x="5071" y="6876"/>
                  </a:lnTo>
                  <a:lnTo>
                    <a:pt x="5300" y="6716"/>
                  </a:lnTo>
                  <a:lnTo>
                    <a:pt x="5620" y="6785"/>
                  </a:lnTo>
                  <a:lnTo>
                    <a:pt x="5962" y="6785"/>
                  </a:lnTo>
                  <a:lnTo>
                    <a:pt x="6305" y="6762"/>
                  </a:lnTo>
                  <a:lnTo>
                    <a:pt x="6670" y="6693"/>
                  </a:lnTo>
                  <a:lnTo>
                    <a:pt x="6967" y="6579"/>
                  </a:lnTo>
                  <a:lnTo>
                    <a:pt x="7241" y="6465"/>
                  </a:lnTo>
                  <a:lnTo>
                    <a:pt x="7515" y="6305"/>
                  </a:lnTo>
                  <a:lnTo>
                    <a:pt x="7767" y="6145"/>
                  </a:lnTo>
                  <a:lnTo>
                    <a:pt x="7995" y="5940"/>
                  </a:lnTo>
                  <a:lnTo>
                    <a:pt x="8201" y="5734"/>
                  </a:lnTo>
                  <a:lnTo>
                    <a:pt x="8383" y="5483"/>
                  </a:lnTo>
                  <a:lnTo>
                    <a:pt x="8566" y="5232"/>
                  </a:lnTo>
                  <a:lnTo>
                    <a:pt x="8703" y="4958"/>
                  </a:lnTo>
                  <a:lnTo>
                    <a:pt x="8795" y="4683"/>
                  </a:lnTo>
                  <a:lnTo>
                    <a:pt x="8886" y="4386"/>
                  </a:lnTo>
                  <a:lnTo>
                    <a:pt x="8932" y="4090"/>
                  </a:lnTo>
                  <a:lnTo>
                    <a:pt x="8977" y="3770"/>
                  </a:lnTo>
                  <a:lnTo>
                    <a:pt x="8977" y="3450"/>
                  </a:lnTo>
                  <a:lnTo>
                    <a:pt x="8932" y="3153"/>
                  </a:lnTo>
                  <a:lnTo>
                    <a:pt x="8886" y="2833"/>
                  </a:lnTo>
                  <a:lnTo>
                    <a:pt x="8795" y="2536"/>
                  </a:lnTo>
                  <a:lnTo>
                    <a:pt x="8680" y="2239"/>
                  </a:lnTo>
                  <a:lnTo>
                    <a:pt x="8543" y="1965"/>
                  </a:lnTo>
                  <a:lnTo>
                    <a:pt x="8383" y="1714"/>
                  </a:lnTo>
                  <a:lnTo>
                    <a:pt x="8178" y="1463"/>
                  </a:lnTo>
                  <a:lnTo>
                    <a:pt x="7949" y="1257"/>
                  </a:lnTo>
                  <a:lnTo>
                    <a:pt x="7698" y="1074"/>
                  </a:lnTo>
                  <a:lnTo>
                    <a:pt x="7424" y="915"/>
                  </a:lnTo>
                  <a:lnTo>
                    <a:pt x="7013" y="732"/>
                  </a:lnTo>
                  <a:lnTo>
                    <a:pt x="6579" y="572"/>
                  </a:lnTo>
                  <a:lnTo>
                    <a:pt x="6168" y="435"/>
                  </a:lnTo>
                  <a:lnTo>
                    <a:pt x="5711" y="343"/>
                  </a:lnTo>
                  <a:lnTo>
                    <a:pt x="4934" y="229"/>
                  </a:lnTo>
                  <a:lnTo>
                    <a:pt x="4181" y="138"/>
                  </a:lnTo>
                  <a:lnTo>
                    <a:pt x="3998" y="92"/>
                  </a:lnTo>
                  <a:lnTo>
                    <a:pt x="3678" y="47"/>
                  </a:lnTo>
                  <a:lnTo>
                    <a:pt x="3358" y="24"/>
                  </a:lnTo>
                  <a:lnTo>
                    <a:pt x="3038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7" name="Google Shape;2936;p67">
              <a:extLst>
                <a:ext uri="{FF2B5EF4-FFF2-40B4-BE49-F238E27FC236}">
                  <a16:creationId xmlns:a16="http://schemas.microsoft.com/office/drawing/2014/main" id="{5C2AE711-7406-5968-6EB2-F3CDB8A9E3FB}"/>
                </a:ext>
              </a:extLst>
            </p:cNvPr>
            <p:cNvSpPr/>
            <p:nvPr/>
          </p:nvSpPr>
          <p:spPr>
            <a:xfrm>
              <a:off x="4203680" y="3412642"/>
              <a:ext cx="153533" cy="173513"/>
            </a:xfrm>
            <a:custGeom>
              <a:avLst/>
              <a:gdLst/>
              <a:ahLst/>
              <a:cxnLst/>
              <a:rect l="l" t="t" r="r" b="b"/>
              <a:pathLst>
                <a:path w="9298" h="10508" extrusionOk="0">
                  <a:moveTo>
                    <a:pt x="4386" y="0"/>
                  </a:moveTo>
                  <a:lnTo>
                    <a:pt x="3998" y="46"/>
                  </a:lnTo>
                  <a:lnTo>
                    <a:pt x="3610" y="115"/>
                  </a:lnTo>
                  <a:lnTo>
                    <a:pt x="3221" y="229"/>
                  </a:lnTo>
                  <a:lnTo>
                    <a:pt x="2856" y="389"/>
                  </a:lnTo>
                  <a:lnTo>
                    <a:pt x="2513" y="571"/>
                  </a:lnTo>
                  <a:lnTo>
                    <a:pt x="2171" y="800"/>
                  </a:lnTo>
                  <a:lnTo>
                    <a:pt x="1851" y="1028"/>
                  </a:lnTo>
                  <a:lnTo>
                    <a:pt x="1554" y="1302"/>
                  </a:lnTo>
                  <a:lnTo>
                    <a:pt x="1280" y="1599"/>
                  </a:lnTo>
                  <a:lnTo>
                    <a:pt x="1029" y="1919"/>
                  </a:lnTo>
                  <a:lnTo>
                    <a:pt x="800" y="2262"/>
                  </a:lnTo>
                  <a:lnTo>
                    <a:pt x="640" y="2513"/>
                  </a:lnTo>
                  <a:lnTo>
                    <a:pt x="503" y="2810"/>
                  </a:lnTo>
                  <a:lnTo>
                    <a:pt x="389" y="3084"/>
                  </a:lnTo>
                  <a:lnTo>
                    <a:pt x="275" y="3381"/>
                  </a:lnTo>
                  <a:lnTo>
                    <a:pt x="206" y="3678"/>
                  </a:lnTo>
                  <a:lnTo>
                    <a:pt x="138" y="3975"/>
                  </a:lnTo>
                  <a:lnTo>
                    <a:pt x="69" y="4272"/>
                  </a:lnTo>
                  <a:lnTo>
                    <a:pt x="46" y="4569"/>
                  </a:lnTo>
                  <a:lnTo>
                    <a:pt x="1" y="5185"/>
                  </a:lnTo>
                  <a:lnTo>
                    <a:pt x="1" y="5802"/>
                  </a:lnTo>
                  <a:lnTo>
                    <a:pt x="46" y="6419"/>
                  </a:lnTo>
                  <a:lnTo>
                    <a:pt x="115" y="7036"/>
                  </a:lnTo>
                  <a:lnTo>
                    <a:pt x="161" y="7333"/>
                  </a:lnTo>
                  <a:lnTo>
                    <a:pt x="275" y="7584"/>
                  </a:lnTo>
                  <a:lnTo>
                    <a:pt x="389" y="7858"/>
                  </a:lnTo>
                  <a:lnTo>
                    <a:pt x="549" y="8086"/>
                  </a:lnTo>
                  <a:lnTo>
                    <a:pt x="732" y="8315"/>
                  </a:lnTo>
                  <a:lnTo>
                    <a:pt x="937" y="8497"/>
                  </a:lnTo>
                  <a:lnTo>
                    <a:pt x="1166" y="8680"/>
                  </a:lnTo>
                  <a:lnTo>
                    <a:pt x="1417" y="8840"/>
                  </a:lnTo>
                  <a:lnTo>
                    <a:pt x="1691" y="8977"/>
                  </a:lnTo>
                  <a:lnTo>
                    <a:pt x="1965" y="9091"/>
                  </a:lnTo>
                  <a:lnTo>
                    <a:pt x="2239" y="9183"/>
                  </a:lnTo>
                  <a:lnTo>
                    <a:pt x="2513" y="9251"/>
                  </a:lnTo>
                  <a:lnTo>
                    <a:pt x="2810" y="9297"/>
                  </a:lnTo>
                  <a:lnTo>
                    <a:pt x="3107" y="9320"/>
                  </a:lnTo>
                  <a:lnTo>
                    <a:pt x="3381" y="9320"/>
                  </a:lnTo>
                  <a:lnTo>
                    <a:pt x="3655" y="9297"/>
                  </a:lnTo>
                  <a:lnTo>
                    <a:pt x="3815" y="9480"/>
                  </a:lnTo>
                  <a:lnTo>
                    <a:pt x="3975" y="9640"/>
                  </a:lnTo>
                  <a:lnTo>
                    <a:pt x="4158" y="9799"/>
                  </a:lnTo>
                  <a:lnTo>
                    <a:pt x="4341" y="9936"/>
                  </a:lnTo>
                  <a:lnTo>
                    <a:pt x="4546" y="10051"/>
                  </a:lnTo>
                  <a:lnTo>
                    <a:pt x="4729" y="10165"/>
                  </a:lnTo>
                  <a:lnTo>
                    <a:pt x="4957" y="10256"/>
                  </a:lnTo>
                  <a:lnTo>
                    <a:pt x="5163" y="10348"/>
                  </a:lnTo>
                  <a:lnTo>
                    <a:pt x="5391" y="10416"/>
                  </a:lnTo>
                  <a:lnTo>
                    <a:pt x="5620" y="10462"/>
                  </a:lnTo>
                  <a:lnTo>
                    <a:pt x="5848" y="10508"/>
                  </a:lnTo>
                  <a:lnTo>
                    <a:pt x="6556" y="10508"/>
                  </a:lnTo>
                  <a:lnTo>
                    <a:pt x="6785" y="10462"/>
                  </a:lnTo>
                  <a:lnTo>
                    <a:pt x="7013" y="10416"/>
                  </a:lnTo>
                  <a:lnTo>
                    <a:pt x="7310" y="10302"/>
                  </a:lnTo>
                  <a:lnTo>
                    <a:pt x="7607" y="10188"/>
                  </a:lnTo>
                  <a:lnTo>
                    <a:pt x="7881" y="10028"/>
                  </a:lnTo>
                  <a:lnTo>
                    <a:pt x="8132" y="9845"/>
                  </a:lnTo>
                  <a:lnTo>
                    <a:pt x="8361" y="9640"/>
                  </a:lnTo>
                  <a:lnTo>
                    <a:pt x="8566" y="9411"/>
                  </a:lnTo>
                  <a:lnTo>
                    <a:pt x="8749" y="9183"/>
                  </a:lnTo>
                  <a:lnTo>
                    <a:pt x="8909" y="8931"/>
                  </a:lnTo>
                  <a:lnTo>
                    <a:pt x="9023" y="8657"/>
                  </a:lnTo>
                  <a:lnTo>
                    <a:pt x="9137" y="8383"/>
                  </a:lnTo>
                  <a:lnTo>
                    <a:pt x="9229" y="8086"/>
                  </a:lnTo>
                  <a:lnTo>
                    <a:pt x="9274" y="7789"/>
                  </a:lnTo>
                  <a:lnTo>
                    <a:pt x="9297" y="7470"/>
                  </a:lnTo>
                  <a:lnTo>
                    <a:pt x="9297" y="7173"/>
                  </a:lnTo>
                  <a:lnTo>
                    <a:pt x="9274" y="6853"/>
                  </a:lnTo>
                  <a:lnTo>
                    <a:pt x="9206" y="6533"/>
                  </a:lnTo>
                  <a:lnTo>
                    <a:pt x="9023" y="5711"/>
                  </a:lnTo>
                  <a:lnTo>
                    <a:pt x="8840" y="4866"/>
                  </a:lnTo>
                  <a:lnTo>
                    <a:pt x="8635" y="3998"/>
                  </a:lnTo>
                  <a:lnTo>
                    <a:pt x="8521" y="3564"/>
                  </a:lnTo>
                  <a:lnTo>
                    <a:pt x="8384" y="3152"/>
                  </a:lnTo>
                  <a:lnTo>
                    <a:pt x="8224" y="2764"/>
                  </a:lnTo>
                  <a:lnTo>
                    <a:pt x="8041" y="2353"/>
                  </a:lnTo>
                  <a:lnTo>
                    <a:pt x="7835" y="1988"/>
                  </a:lnTo>
                  <a:lnTo>
                    <a:pt x="7607" y="1622"/>
                  </a:lnTo>
                  <a:lnTo>
                    <a:pt x="7333" y="1302"/>
                  </a:lnTo>
                  <a:lnTo>
                    <a:pt x="7036" y="1005"/>
                  </a:lnTo>
                  <a:lnTo>
                    <a:pt x="6716" y="708"/>
                  </a:lnTo>
                  <a:lnTo>
                    <a:pt x="6328" y="480"/>
                  </a:lnTo>
                  <a:lnTo>
                    <a:pt x="5939" y="274"/>
                  </a:lnTo>
                  <a:lnTo>
                    <a:pt x="5551" y="137"/>
                  </a:lnTo>
                  <a:lnTo>
                    <a:pt x="5163" y="46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8" name="Google Shape;2937;p67">
              <a:extLst>
                <a:ext uri="{FF2B5EF4-FFF2-40B4-BE49-F238E27FC236}">
                  <a16:creationId xmlns:a16="http://schemas.microsoft.com/office/drawing/2014/main" id="{1A04E820-889B-B260-4B96-F1C34778B9A0}"/>
                </a:ext>
              </a:extLst>
            </p:cNvPr>
            <p:cNvSpPr/>
            <p:nvPr/>
          </p:nvSpPr>
          <p:spPr>
            <a:xfrm>
              <a:off x="4307412" y="3465829"/>
              <a:ext cx="108256" cy="134659"/>
            </a:xfrm>
            <a:custGeom>
              <a:avLst/>
              <a:gdLst/>
              <a:ahLst/>
              <a:cxnLst/>
              <a:rect l="l" t="t" r="r" b="b"/>
              <a:pathLst>
                <a:path w="6556" h="8155" extrusionOk="0">
                  <a:moveTo>
                    <a:pt x="3152" y="0"/>
                  </a:moveTo>
                  <a:lnTo>
                    <a:pt x="2855" y="23"/>
                  </a:lnTo>
                  <a:lnTo>
                    <a:pt x="2536" y="69"/>
                  </a:lnTo>
                  <a:lnTo>
                    <a:pt x="2239" y="160"/>
                  </a:lnTo>
                  <a:lnTo>
                    <a:pt x="1942" y="274"/>
                  </a:lnTo>
                  <a:lnTo>
                    <a:pt x="1668" y="411"/>
                  </a:lnTo>
                  <a:lnTo>
                    <a:pt x="1416" y="571"/>
                  </a:lnTo>
                  <a:lnTo>
                    <a:pt x="1188" y="777"/>
                  </a:lnTo>
                  <a:lnTo>
                    <a:pt x="959" y="982"/>
                  </a:lnTo>
                  <a:lnTo>
                    <a:pt x="754" y="1211"/>
                  </a:lnTo>
                  <a:lnTo>
                    <a:pt x="571" y="1462"/>
                  </a:lnTo>
                  <a:lnTo>
                    <a:pt x="411" y="1736"/>
                  </a:lnTo>
                  <a:lnTo>
                    <a:pt x="297" y="2010"/>
                  </a:lnTo>
                  <a:lnTo>
                    <a:pt x="206" y="2307"/>
                  </a:lnTo>
                  <a:lnTo>
                    <a:pt x="114" y="2832"/>
                  </a:lnTo>
                  <a:lnTo>
                    <a:pt x="23" y="3381"/>
                  </a:lnTo>
                  <a:lnTo>
                    <a:pt x="0" y="3929"/>
                  </a:lnTo>
                  <a:lnTo>
                    <a:pt x="0" y="4203"/>
                  </a:lnTo>
                  <a:lnTo>
                    <a:pt x="23" y="4477"/>
                  </a:lnTo>
                  <a:lnTo>
                    <a:pt x="69" y="5002"/>
                  </a:lnTo>
                  <a:lnTo>
                    <a:pt x="160" y="5459"/>
                  </a:lnTo>
                  <a:lnTo>
                    <a:pt x="229" y="5688"/>
                  </a:lnTo>
                  <a:lnTo>
                    <a:pt x="297" y="5916"/>
                  </a:lnTo>
                  <a:lnTo>
                    <a:pt x="411" y="6144"/>
                  </a:lnTo>
                  <a:lnTo>
                    <a:pt x="525" y="6396"/>
                  </a:lnTo>
                  <a:lnTo>
                    <a:pt x="663" y="6601"/>
                  </a:lnTo>
                  <a:lnTo>
                    <a:pt x="800" y="6784"/>
                  </a:lnTo>
                  <a:lnTo>
                    <a:pt x="937" y="6967"/>
                  </a:lnTo>
                  <a:lnTo>
                    <a:pt x="1097" y="7127"/>
                  </a:lnTo>
                  <a:lnTo>
                    <a:pt x="1256" y="7287"/>
                  </a:lnTo>
                  <a:lnTo>
                    <a:pt x="1439" y="7446"/>
                  </a:lnTo>
                  <a:lnTo>
                    <a:pt x="1827" y="7721"/>
                  </a:lnTo>
                  <a:lnTo>
                    <a:pt x="2102" y="7858"/>
                  </a:lnTo>
                  <a:lnTo>
                    <a:pt x="2398" y="7995"/>
                  </a:lnTo>
                  <a:lnTo>
                    <a:pt x="2695" y="8086"/>
                  </a:lnTo>
                  <a:lnTo>
                    <a:pt x="2992" y="8132"/>
                  </a:lnTo>
                  <a:lnTo>
                    <a:pt x="3312" y="8155"/>
                  </a:lnTo>
                  <a:lnTo>
                    <a:pt x="3609" y="8132"/>
                  </a:lnTo>
                  <a:lnTo>
                    <a:pt x="3906" y="8109"/>
                  </a:lnTo>
                  <a:lnTo>
                    <a:pt x="4226" y="8040"/>
                  </a:lnTo>
                  <a:lnTo>
                    <a:pt x="4500" y="7949"/>
                  </a:lnTo>
                  <a:lnTo>
                    <a:pt x="4797" y="7812"/>
                  </a:lnTo>
                  <a:lnTo>
                    <a:pt x="5071" y="7675"/>
                  </a:lnTo>
                  <a:lnTo>
                    <a:pt x="5322" y="7492"/>
                  </a:lnTo>
                  <a:lnTo>
                    <a:pt x="5551" y="7309"/>
                  </a:lnTo>
                  <a:lnTo>
                    <a:pt x="5779" y="7081"/>
                  </a:lnTo>
                  <a:lnTo>
                    <a:pt x="5962" y="6853"/>
                  </a:lnTo>
                  <a:lnTo>
                    <a:pt x="6145" y="6578"/>
                  </a:lnTo>
                  <a:lnTo>
                    <a:pt x="6304" y="6236"/>
                  </a:lnTo>
                  <a:lnTo>
                    <a:pt x="6441" y="5893"/>
                  </a:lnTo>
                  <a:lnTo>
                    <a:pt x="6533" y="5551"/>
                  </a:lnTo>
                  <a:lnTo>
                    <a:pt x="6556" y="5185"/>
                  </a:lnTo>
                  <a:lnTo>
                    <a:pt x="6556" y="4842"/>
                  </a:lnTo>
                  <a:lnTo>
                    <a:pt x="6510" y="4500"/>
                  </a:lnTo>
                  <a:lnTo>
                    <a:pt x="6441" y="4157"/>
                  </a:lnTo>
                  <a:lnTo>
                    <a:pt x="6327" y="3815"/>
                  </a:lnTo>
                  <a:lnTo>
                    <a:pt x="6350" y="3518"/>
                  </a:lnTo>
                  <a:lnTo>
                    <a:pt x="6373" y="3221"/>
                  </a:lnTo>
                  <a:lnTo>
                    <a:pt x="6373" y="2947"/>
                  </a:lnTo>
                  <a:lnTo>
                    <a:pt x="6350" y="2650"/>
                  </a:lnTo>
                  <a:lnTo>
                    <a:pt x="6304" y="2376"/>
                  </a:lnTo>
                  <a:lnTo>
                    <a:pt x="6236" y="2101"/>
                  </a:lnTo>
                  <a:lnTo>
                    <a:pt x="6122" y="1827"/>
                  </a:lnTo>
                  <a:lnTo>
                    <a:pt x="5985" y="1553"/>
                  </a:lnTo>
                  <a:lnTo>
                    <a:pt x="5802" y="1302"/>
                  </a:lnTo>
                  <a:lnTo>
                    <a:pt x="5619" y="1051"/>
                  </a:lnTo>
                  <a:lnTo>
                    <a:pt x="5414" y="845"/>
                  </a:lnTo>
                  <a:lnTo>
                    <a:pt x="5185" y="640"/>
                  </a:lnTo>
                  <a:lnTo>
                    <a:pt x="4934" y="480"/>
                  </a:lnTo>
                  <a:lnTo>
                    <a:pt x="4660" y="320"/>
                  </a:lnTo>
                  <a:lnTo>
                    <a:pt x="4386" y="206"/>
                  </a:lnTo>
                  <a:lnTo>
                    <a:pt x="4089" y="114"/>
                  </a:lnTo>
                  <a:lnTo>
                    <a:pt x="3792" y="46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9" name="Google Shape;2938;p67">
              <a:extLst>
                <a:ext uri="{FF2B5EF4-FFF2-40B4-BE49-F238E27FC236}">
                  <a16:creationId xmlns:a16="http://schemas.microsoft.com/office/drawing/2014/main" id="{0DF71A0F-73C8-C581-C643-ED538072C48D}"/>
                </a:ext>
              </a:extLst>
            </p:cNvPr>
            <p:cNvSpPr/>
            <p:nvPr/>
          </p:nvSpPr>
          <p:spPr>
            <a:xfrm>
              <a:off x="4390007" y="3474118"/>
              <a:ext cx="107893" cy="150891"/>
            </a:xfrm>
            <a:custGeom>
              <a:avLst/>
              <a:gdLst/>
              <a:ahLst/>
              <a:cxnLst/>
              <a:rect l="l" t="t" r="r" b="b"/>
              <a:pathLst>
                <a:path w="6534" h="9138" extrusionOk="0">
                  <a:moveTo>
                    <a:pt x="3153" y="1"/>
                  </a:moveTo>
                  <a:lnTo>
                    <a:pt x="2856" y="46"/>
                  </a:lnTo>
                  <a:lnTo>
                    <a:pt x="2536" y="92"/>
                  </a:lnTo>
                  <a:lnTo>
                    <a:pt x="2239" y="160"/>
                  </a:lnTo>
                  <a:lnTo>
                    <a:pt x="1942" y="275"/>
                  </a:lnTo>
                  <a:lnTo>
                    <a:pt x="1645" y="412"/>
                  </a:lnTo>
                  <a:lnTo>
                    <a:pt x="1371" y="572"/>
                  </a:lnTo>
                  <a:lnTo>
                    <a:pt x="1120" y="754"/>
                  </a:lnTo>
                  <a:lnTo>
                    <a:pt x="891" y="960"/>
                  </a:lnTo>
                  <a:lnTo>
                    <a:pt x="686" y="1188"/>
                  </a:lnTo>
                  <a:lnTo>
                    <a:pt x="503" y="1440"/>
                  </a:lnTo>
                  <a:lnTo>
                    <a:pt x="366" y="1714"/>
                  </a:lnTo>
                  <a:lnTo>
                    <a:pt x="252" y="1988"/>
                  </a:lnTo>
                  <a:lnTo>
                    <a:pt x="183" y="2308"/>
                  </a:lnTo>
                  <a:lnTo>
                    <a:pt x="92" y="2993"/>
                  </a:lnTo>
                  <a:lnTo>
                    <a:pt x="23" y="3678"/>
                  </a:lnTo>
                  <a:lnTo>
                    <a:pt x="0" y="4340"/>
                  </a:lnTo>
                  <a:lnTo>
                    <a:pt x="23" y="5003"/>
                  </a:lnTo>
                  <a:lnTo>
                    <a:pt x="92" y="5642"/>
                  </a:lnTo>
                  <a:lnTo>
                    <a:pt x="137" y="5962"/>
                  </a:lnTo>
                  <a:lnTo>
                    <a:pt x="206" y="6282"/>
                  </a:lnTo>
                  <a:lnTo>
                    <a:pt x="297" y="6625"/>
                  </a:lnTo>
                  <a:lnTo>
                    <a:pt x="412" y="6944"/>
                  </a:lnTo>
                  <a:lnTo>
                    <a:pt x="526" y="7264"/>
                  </a:lnTo>
                  <a:lnTo>
                    <a:pt x="663" y="7584"/>
                  </a:lnTo>
                  <a:lnTo>
                    <a:pt x="823" y="7881"/>
                  </a:lnTo>
                  <a:lnTo>
                    <a:pt x="1005" y="8132"/>
                  </a:lnTo>
                  <a:lnTo>
                    <a:pt x="1211" y="8338"/>
                  </a:lnTo>
                  <a:lnTo>
                    <a:pt x="1439" y="8543"/>
                  </a:lnTo>
                  <a:lnTo>
                    <a:pt x="1714" y="8703"/>
                  </a:lnTo>
                  <a:lnTo>
                    <a:pt x="1988" y="8840"/>
                  </a:lnTo>
                  <a:lnTo>
                    <a:pt x="2285" y="8954"/>
                  </a:lnTo>
                  <a:lnTo>
                    <a:pt x="2582" y="9046"/>
                  </a:lnTo>
                  <a:lnTo>
                    <a:pt x="2878" y="9092"/>
                  </a:lnTo>
                  <a:lnTo>
                    <a:pt x="3198" y="9137"/>
                  </a:lnTo>
                  <a:lnTo>
                    <a:pt x="3518" y="9137"/>
                  </a:lnTo>
                  <a:lnTo>
                    <a:pt x="3838" y="9114"/>
                  </a:lnTo>
                  <a:lnTo>
                    <a:pt x="4135" y="9046"/>
                  </a:lnTo>
                  <a:lnTo>
                    <a:pt x="4432" y="8977"/>
                  </a:lnTo>
                  <a:lnTo>
                    <a:pt x="4706" y="8863"/>
                  </a:lnTo>
                  <a:lnTo>
                    <a:pt x="4980" y="8726"/>
                  </a:lnTo>
                  <a:lnTo>
                    <a:pt x="5231" y="8566"/>
                  </a:lnTo>
                  <a:lnTo>
                    <a:pt x="5482" y="8361"/>
                  </a:lnTo>
                  <a:lnTo>
                    <a:pt x="5688" y="8155"/>
                  </a:lnTo>
                  <a:lnTo>
                    <a:pt x="5894" y="7927"/>
                  </a:lnTo>
                  <a:lnTo>
                    <a:pt x="6053" y="7675"/>
                  </a:lnTo>
                  <a:lnTo>
                    <a:pt x="6213" y="7401"/>
                  </a:lnTo>
                  <a:lnTo>
                    <a:pt x="6328" y="7127"/>
                  </a:lnTo>
                  <a:lnTo>
                    <a:pt x="6419" y="6830"/>
                  </a:lnTo>
                  <a:lnTo>
                    <a:pt x="6487" y="6579"/>
                  </a:lnTo>
                  <a:lnTo>
                    <a:pt x="6533" y="6305"/>
                  </a:lnTo>
                  <a:lnTo>
                    <a:pt x="6533" y="6054"/>
                  </a:lnTo>
                  <a:lnTo>
                    <a:pt x="6510" y="5802"/>
                  </a:lnTo>
                  <a:lnTo>
                    <a:pt x="6487" y="5551"/>
                  </a:lnTo>
                  <a:lnTo>
                    <a:pt x="6442" y="5300"/>
                  </a:lnTo>
                  <a:lnTo>
                    <a:pt x="6373" y="5049"/>
                  </a:lnTo>
                  <a:lnTo>
                    <a:pt x="6282" y="4820"/>
                  </a:lnTo>
                  <a:lnTo>
                    <a:pt x="6282" y="4774"/>
                  </a:lnTo>
                  <a:lnTo>
                    <a:pt x="6350" y="4957"/>
                  </a:lnTo>
                  <a:lnTo>
                    <a:pt x="6259" y="4706"/>
                  </a:lnTo>
                  <a:lnTo>
                    <a:pt x="6259" y="4615"/>
                  </a:lnTo>
                  <a:lnTo>
                    <a:pt x="6259" y="4340"/>
                  </a:lnTo>
                  <a:lnTo>
                    <a:pt x="6282" y="4066"/>
                  </a:lnTo>
                  <a:lnTo>
                    <a:pt x="6328" y="3541"/>
                  </a:lnTo>
                  <a:lnTo>
                    <a:pt x="6259" y="3975"/>
                  </a:lnTo>
                  <a:lnTo>
                    <a:pt x="6305" y="3655"/>
                  </a:lnTo>
                  <a:lnTo>
                    <a:pt x="6328" y="3335"/>
                  </a:lnTo>
                  <a:lnTo>
                    <a:pt x="6350" y="3038"/>
                  </a:lnTo>
                  <a:lnTo>
                    <a:pt x="6328" y="2742"/>
                  </a:lnTo>
                  <a:lnTo>
                    <a:pt x="6282" y="2445"/>
                  </a:lnTo>
                  <a:lnTo>
                    <a:pt x="6213" y="2148"/>
                  </a:lnTo>
                  <a:lnTo>
                    <a:pt x="6099" y="1851"/>
                  </a:lnTo>
                  <a:lnTo>
                    <a:pt x="5939" y="1554"/>
                  </a:lnTo>
                  <a:lnTo>
                    <a:pt x="5779" y="1303"/>
                  </a:lnTo>
                  <a:lnTo>
                    <a:pt x="5574" y="1051"/>
                  </a:lnTo>
                  <a:lnTo>
                    <a:pt x="5368" y="846"/>
                  </a:lnTo>
                  <a:lnTo>
                    <a:pt x="5140" y="640"/>
                  </a:lnTo>
                  <a:lnTo>
                    <a:pt x="4889" y="480"/>
                  </a:lnTo>
                  <a:lnTo>
                    <a:pt x="4637" y="320"/>
                  </a:lnTo>
                  <a:lnTo>
                    <a:pt x="4340" y="206"/>
                  </a:lnTo>
                  <a:lnTo>
                    <a:pt x="4066" y="115"/>
                  </a:lnTo>
                  <a:lnTo>
                    <a:pt x="3769" y="46"/>
                  </a:lnTo>
                  <a:lnTo>
                    <a:pt x="3472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0" name="Google Shape;2939;p67">
              <a:extLst>
                <a:ext uri="{FF2B5EF4-FFF2-40B4-BE49-F238E27FC236}">
                  <a16:creationId xmlns:a16="http://schemas.microsoft.com/office/drawing/2014/main" id="{7AB39E91-CF47-A7EB-6D8E-68844C00868D}"/>
                </a:ext>
              </a:extLst>
            </p:cNvPr>
            <p:cNvSpPr/>
            <p:nvPr/>
          </p:nvSpPr>
          <p:spPr>
            <a:xfrm>
              <a:off x="4476005" y="3468834"/>
              <a:ext cx="113540" cy="145227"/>
            </a:xfrm>
            <a:custGeom>
              <a:avLst/>
              <a:gdLst/>
              <a:ahLst/>
              <a:cxnLst/>
              <a:rect l="l" t="t" r="r" b="b"/>
              <a:pathLst>
                <a:path w="6876" h="8795" extrusionOk="0">
                  <a:moveTo>
                    <a:pt x="3130" y="1"/>
                  </a:moveTo>
                  <a:lnTo>
                    <a:pt x="2810" y="24"/>
                  </a:lnTo>
                  <a:lnTo>
                    <a:pt x="2513" y="69"/>
                  </a:lnTo>
                  <a:lnTo>
                    <a:pt x="2193" y="161"/>
                  </a:lnTo>
                  <a:lnTo>
                    <a:pt x="1896" y="252"/>
                  </a:lnTo>
                  <a:lnTo>
                    <a:pt x="1622" y="389"/>
                  </a:lnTo>
                  <a:lnTo>
                    <a:pt x="1348" y="549"/>
                  </a:lnTo>
                  <a:lnTo>
                    <a:pt x="1097" y="732"/>
                  </a:lnTo>
                  <a:lnTo>
                    <a:pt x="868" y="937"/>
                  </a:lnTo>
                  <a:lnTo>
                    <a:pt x="663" y="1166"/>
                  </a:lnTo>
                  <a:lnTo>
                    <a:pt x="480" y="1417"/>
                  </a:lnTo>
                  <a:lnTo>
                    <a:pt x="343" y="1691"/>
                  </a:lnTo>
                  <a:lnTo>
                    <a:pt x="229" y="1988"/>
                  </a:lnTo>
                  <a:lnTo>
                    <a:pt x="137" y="2285"/>
                  </a:lnTo>
                  <a:lnTo>
                    <a:pt x="46" y="2924"/>
                  </a:lnTo>
                  <a:lnTo>
                    <a:pt x="0" y="3564"/>
                  </a:lnTo>
                  <a:lnTo>
                    <a:pt x="0" y="4204"/>
                  </a:lnTo>
                  <a:lnTo>
                    <a:pt x="23" y="4523"/>
                  </a:lnTo>
                  <a:lnTo>
                    <a:pt x="69" y="4843"/>
                  </a:lnTo>
                  <a:lnTo>
                    <a:pt x="115" y="5163"/>
                  </a:lnTo>
                  <a:lnTo>
                    <a:pt x="183" y="5483"/>
                  </a:lnTo>
                  <a:lnTo>
                    <a:pt x="274" y="5780"/>
                  </a:lnTo>
                  <a:lnTo>
                    <a:pt x="366" y="6099"/>
                  </a:lnTo>
                  <a:lnTo>
                    <a:pt x="503" y="6396"/>
                  </a:lnTo>
                  <a:lnTo>
                    <a:pt x="640" y="6671"/>
                  </a:lnTo>
                  <a:lnTo>
                    <a:pt x="800" y="6967"/>
                  </a:lnTo>
                  <a:lnTo>
                    <a:pt x="960" y="7242"/>
                  </a:lnTo>
                  <a:lnTo>
                    <a:pt x="1165" y="7493"/>
                  </a:lnTo>
                  <a:lnTo>
                    <a:pt x="1371" y="7721"/>
                  </a:lnTo>
                  <a:lnTo>
                    <a:pt x="1599" y="7950"/>
                  </a:lnTo>
                  <a:lnTo>
                    <a:pt x="1828" y="8132"/>
                  </a:lnTo>
                  <a:lnTo>
                    <a:pt x="2079" y="8315"/>
                  </a:lnTo>
                  <a:lnTo>
                    <a:pt x="2353" y="8452"/>
                  </a:lnTo>
                  <a:lnTo>
                    <a:pt x="2627" y="8589"/>
                  </a:lnTo>
                  <a:lnTo>
                    <a:pt x="2901" y="8681"/>
                  </a:lnTo>
                  <a:lnTo>
                    <a:pt x="3198" y="8749"/>
                  </a:lnTo>
                  <a:lnTo>
                    <a:pt x="3495" y="8795"/>
                  </a:lnTo>
                  <a:lnTo>
                    <a:pt x="3792" y="8795"/>
                  </a:lnTo>
                  <a:lnTo>
                    <a:pt x="4089" y="8772"/>
                  </a:lnTo>
                  <a:lnTo>
                    <a:pt x="4386" y="8726"/>
                  </a:lnTo>
                  <a:lnTo>
                    <a:pt x="4683" y="8635"/>
                  </a:lnTo>
                  <a:lnTo>
                    <a:pt x="4980" y="8521"/>
                  </a:lnTo>
                  <a:lnTo>
                    <a:pt x="5277" y="8361"/>
                  </a:lnTo>
                  <a:lnTo>
                    <a:pt x="5528" y="8201"/>
                  </a:lnTo>
                  <a:lnTo>
                    <a:pt x="5779" y="8018"/>
                  </a:lnTo>
                  <a:lnTo>
                    <a:pt x="5985" y="7790"/>
                  </a:lnTo>
                  <a:lnTo>
                    <a:pt x="6190" y="7561"/>
                  </a:lnTo>
                  <a:lnTo>
                    <a:pt x="6350" y="7287"/>
                  </a:lnTo>
                  <a:lnTo>
                    <a:pt x="6510" y="7013"/>
                  </a:lnTo>
                  <a:lnTo>
                    <a:pt x="6647" y="6739"/>
                  </a:lnTo>
                  <a:lnTo>
                    <a:pt x="6739" y="6442"/>
                  </a:lnTo>
                  <a:lnTo>
                    <a:pt x="6807" y="6145"/>
                  </a:lnTo>
                  <a:lnTo>
                    <a:pt x="6853" y="5825"/>
                  </a:lnTo>
                  <a:lnTo>
                    <a:pt x="6876" y="5528"/>
                  </a:lnTo>
                  <a:lnTo>
                    <a:pt x="6853" y="5209"/>
                  </a:lnTo>
                  <a:lnTo>
                    <a:pt x="6784" y="4912"/>
                  </a:lnTo>
                  <a:lnTo>
                    <a:pt x="6693" y="4615"/>
                  </a:lnTo>
                  <a:lnTo>
                    <a:pt x="6579" y="4341"/>
                  </a:lnTo>
                  <a:lnTo>
                    <a:pt x="6419" y="4067"/>
                  </a:lnTo>
                  <a:lnTo>
                    <a:pt x="6282" y="3861"/>
                  </a:lnTo>
                  <a:lnTo>
                    <a:pt x="6282" y="3564"/>
                  </a:lnTo>
                  <a:lnTo>
                    <a:pt x="6305" y="3290"/>
                  </a:lnTo>
                  <a:lnTo>
                    <a:pt x="6305" y="3107"/>
                  </a:lnTo>
                  <a:lnTo>
                    <a:pt x="6305" y="2879"/>
                  </a:lnTo>
                  <a:lnTo>
                    <a:pt x="6282" y="2650"/>
                  </a:lnTo>
                  <a:lnTo>
                    <a:pt x="6259" y="2422"/>
                  </a:lnTo>
                  <a:lnTo>
                    <a:pt x="6190" y="2194"/>
                  </a:lnTo>
                  <a:lnTo>
                    <a:pt x="6122" y="1988"/>
                  </a:lnTo>
                  <a:lnTo>
                    <a:pt x="6031" y="1760"/>
                  </a:lnTo>
                  <a:lnTo>
                    <a:pt x="5916" y="1531"/>
                  </a:lnTo>
                  <a:lnTo>
                    <a:pt x="5734" y="1280"/>
                  </a:lnTo>
                  <a:lnTo>
                    <a:pt x="5551" y="1051"/>
                  </a:lnTo>
                  <a:lnTo>
                    <a:pt x="5345" y="823"/>
                  </a:lnTo>
                  <a:lnTo>
                    <a:pt x="5117" y="640"/>
                  </a:lnTo>
                  <a:lnTo>
                    <a:pt x="4866" y="458"/>
                  </a:lnTo>
                  <a:lnTo>
                    <a:pt x="4591" y="298"/>
                  </a:lnTo>
                  <a:lnTo>
                    <a:pt x="4317" y="183"/>
                  </a:lnTo>
                  <a:lnTo>
                    <a:pt x="4020" y="92"/>
                  </a:lnTo>
                  <a:lnTo>
                    <a:pt x="3723" y="24"/>
                  </a:lnTo>
                  <a:lnTo>
                    <a:pt x="3427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1" name="Google Shape;2940;p67">
              <a:extLst>
                <a:ext uri="{FF2B5EF4-FFF2-40B4-BE49-F238E27FC236}">
                  <a16:creationId xmlns:a16="http://schemas.microsoft.com/office/drawing/2014/main" id="{34304ABB-EA7A-9948-7C38-F91820FE62AA}"/>
                </a:ext>
              </a:extLst>
            </p:cNvPr>
            <p:cNvSpPr/>
            <p:nvPr/>
          </p:nvSpPr>
          <p:spPr>
            <a:xfrm>
              <a:off x="4559739" y="3462807"/>
              <a:ext cx="115043" cy="134659"/>
            </a:xfrm>
            <a:custGeom>
              <a:avLst/>
              <a:gdLst/>
              <a:ahLst/>
              <a:cxnLst/>
              <a:rect l="l" t="t" r="r" b="b"/>
              <a:pathLst>
                <a:path w="6967" h="8155" extrusionOk="0">
                  <a:moveTo>
                    <a:pt x="3152" y="0"/>
                  </a:moveTo>
                  <a:lnTo>
                    <a:pt x="2833" y="23"/>
                  </a:lnTo>
                  <a:lnTo>
                    <a:pt x="2536" y="69"/>
                  </a:lnTo>
                  <a:lnTo>
                    <a:pt x="2239" y="160"/>
                  </a:lnTo>
                  <a:lnTo>
                    <a:pt x="1942" y="252"/>
                  </a:lnTo>
                  <a:lnTo>
                    <a:pt x="1668" y="389"/>
                  </a:lnTo>
                  <a:lnTo>
                    <a:pt x="1416" y="548"/>
                  </a:lnTo>
                  <a:lnTo>
                    <a:pt x="1165" y="731"/>
                  </a:lnTo>
                  <a:lnTo>
                    <a:pt x="937" y="937"/>
                  </a:lnTo>
                  <a:lnTo>
                    <a:pt x="731" y="1165"/>
                  </a:lnTo>
                  <a:lnTo>
                    <a:pt x="548" y="1416"/>
                  </a:lnTo>
                  <a:lnTo>
                    <a:pt x="388" y="1668"/>
                  </a:lnTo>
                  <a:lnTo>
                    <a:pt x="251" y="1942"/>
                  </a:lnTo>
                  <a:lnTo>
                    <a:pt x="137" y="2239"/>
                  </a:lnTo>
                  <a:lnTo>
                    <a:pt x="69" y="2536"/>
                  </a:lnTo>
                  <a:lnTo>
                    <a:pt x="23" y="2833"/>
                  </a:lnTo>
                  <a:lnTo>
                    <a:pt x="0" y="3152"/>
                  </a:lnTo>
                  <a:lnTo>
                    <a:pt x="46" y="3723"/>
                  </a:lnTo>
                  <a:lnTo>
                    <a:pt x="114" y="4295"/>
                  </a:lnTo>
                  <a:lnTo>
                    <a:pt x="229" y="4820"/>
                  </a:lnTo>
                  <a:lnTo>
                    <a:pt x="411" y="5345"/>
                  </a:lnTo>
                  <a:lnTo>
                    <a:pt x="640" y="5848"/>
                  </a:lnTo>
                  <a:lnTo>
                    <a:pt x="754" y="6099"/>
                  </a:lnTo>
                  <a:lnTo>
                    <a:pt x="914" y="6350"/>
                  </a:lnTo>
                  <a:lnTo>
                    <a:pt x="1051" y="6579"/>
                  </a:lnTo>
                  <a:lnTo>
                    <a:pt x="1234" y="6807"/>
                  </a:lnTo>
                  <a:lnTo>
                    <a:pt x="1416" y="7013"/>
                  </a:lnTo>
                  <a:lnTo>
                    <a:pt x="1599" y="7241"/>
                  </a:lnTo>
                  <a:lnTo>
                    <a:pt x="1827" y="7447"/>
                  </a:lnTo>
                  <a:lnTo>
                    <a:pt x="2079" y="7652"/>
                  </a:lnTo>
                  <a:lnTo>
                    <a:pt x="2353" y="7789"/>
                  </a:lnTo>
                  <a:lnTo>
                    <a:pt x="2627" y="7926"/>
                  </a:lnTo>
                  <a:lnTo>
                    <a:pt x="2924" y="8018"/>
                  </a:lnTo>
                  <a:lnTo>
                    <a:pt x="3221" y="8086"/>
                  </a:lnTo>
                  <a:lnTo>
                    <a:pt x="3518" y="8132"/>
                  </a:lnTo>
                  <a:lnTo>
                    <a:pt x="3838" y="8155"/>
                  </a:lnTo>
                  <a:lnTo>
                    <a:pt x="4134" y="8132"/>
                  </a:lnTo>
                  <a:lnTo>
                    <a:pt x="4431" y="8086"/>
                  </a:lnTo>
                  <a:lnTo>
                    <a:pt x="4728" y="8018"/>
                  </a:lnTo>
                  <a:lnTo>
                    <a:pt x="5025" y="7904"/>
                  </a:lnTo>
                  <a:lnTo>
                    <a:pt x="5299" y="7789"/>
                  </a:lnTo>
                  <a:lnTo>
                    <a:pt x="5574" y="7629"/>
                  </a:lnTo>
                  <a:lnTo>
                    <a:pt x="5825" y="7447"/>
                  </a:lnTo>
                  <a:lnTo>
                    <a:pt x="6053" y="7241"/>
                  </a:lnTo>
                  <a:lnTo>
                    <a:pt x="6259" y="7013"/>
                  </a:lnTo>
                  <a:lnTo>
                    <a:pt x="6441" y="6784"/>
                  </a:lnTo>
                  <a:lnTo>
                    <a:pt x="6579" y="6533"/>
                  </a:lnTo>
                  <a:lnTo>
                    <a:pt x="6716" y="6282"/>
                  </a:lnTo>
                  <a:lnTo>
                    <a:pt x="6807" y="6008"/>
                  </a:lnTo>
                  <a:lnTo>
                    <a:pt x="6875" y="5734"/>
                  </a:lnTo>
                  <a:lnTo>
                    <a:pt x="6944" y="5459"/>
                  </a:lnTo>
                  <a:lnTo>
                    <a:pt x="6967" y="5185"/>
                  </a:lnTo>
                  <a:lnTo>
                    <a:pt x="6967" y="4911"/>
                  </a:lnTo>
                  <a:lnTo>
                    <a:pt x="6944" y="4637"/>
                  </a:lnTo>
                  <a:lnTo>
                    <a:pt x="6898" y="4363"/>
                  </a:lnTo>
                  <a:lnTo>
                    <a:pt x="6830" y="4089"/>
                  </a:lnTo>
                  <a:lnTo>
                    <a:pt x="6716" y="3815"/>
                  </a:lnTo>
                  <a:lnTo>
                    <a:pt x="6601" y="3564"/>
                  </a:lnTo>
                  <a:lnTo>
                    <a:pt x="6464" y="3312"/>
                  </a:lnTo>
                  <a:lnTo>
                    <a:pt x="6304" y="3084"/>
                  </a:lnTo>
                  <a:lnTo>
                    <a:pt x="6282" y="2764"/>
                  </a:lnTo>
                  <a:lnTo>
                    <a:pt x="6213" y="2467"/>
                  </a:lnTo>
                  <a:lnTo>
                    <a:pt x="6145" y="2170"/>
                  </a:lnTo>
                  <a:lnTo>
                    <a:pt x="6030" y="1896"/>
                  </a:lnTo>
                  <a:lnTo>
                    <a:pt x="5893" y="1622"/>
                  </a:lnTo>
                  <a:lnTo>
                    <a:pt x="5733" y="1371"/>
                  </a:lnTo>
                  <a:lnTo>
                    <a:pt x="5551" y="1120"/>
                  </a:lnTo>
                  <a:lnTo>
                    <a:pt x="5345" y="914"/>
                  </a:lnTo>
                  <a:lnTo>
                    <a:pt x="5117" y="708"/>
                  </a:lnTo>
                  <a:lnTo>
                    <a:pt x="4888" y="526"/>
                  </a:lnTo>
                  <a:lnTo>
                    <a:pt x="4637" y="389"/>
                  </a:lnTo>
                  <a:lnTo>
                    <a:pt x="4363" y="252"/>
                  </a:lnTo>
                  <a:lnTo>
                    <a:pt x="4066" y="137"/>
                  </a:lnTo>
                  <a:lnTo>
                    <a:pt x="3769" y="69"/>
                  </a:lnTo>
                  <a:lnTo>
                    <a:pt x="3472" y="23"/>
                  </a:lnTo>
                  <a:lnTo>
                    <a:pt x="3152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2" name="Google Shape;2941;p67">
              <a:extLst>
                <a:ext uri="{FF2B5EF4-FFF2-40B4-BE49-F238E27FC236}">
                  <a16:creationId xmlns:a16="http://schemas.microsoft.com/office/drawing/2014/main" id="{57A7080B-99F4-1CED-278F-B678190ED231}"/>
                </a:ext>
              </a:extLst>
            </p:cNvPr>
            <p:cNvSpPr/>
            <p:nvPr/>
          </p:nvSpPr>
          <p:spPr>
            <a:xfrm>
              <a:off x="4635169" y="3429617"/>
              <a:ext cx="125990" cy="150875"/>
            </a:xfrm>
            <a:custGeom>
              <a:avLst/>
              <a:gdLst/>
              <a:ahLst/>
              <a:cxnLst/>
              <a:rect l="l" t="t" r="r" b="b"/>
              <a:pathLst>
                <a:path w="7630" h="9137" extrusionOk="0">
                  <a:moveTo>
                    <a:pt x="2901" y="0"/>
                  </a:moveTo>
                  <a:lnTo>
                    <a:pt x="2604" y="46"/>
                  </a:lnTo>
                  <a:lnTo>
                    <a:pt x="2285" y="114"/>
                  </a:lnTo>
                  <a:lnTo>
                    <a:pt x="1988" y="206"/>
                  </a:lnTo>
                  <a:lnTo>
                    <a:pt x="1691" y="343"/>
                  </a:lnTo>
                  <a:lnTo>
                    <a:pt x="1417" y="503"/>
                  </a:lnTo>
                  <a:lnTo>
                    <a:pt x="1188" y="685"/>
                  </a:lnTo>
                  <a:lnTo>
                    <a:pt x="960" y="891"/>
                  </a:lnTo>
                  <a:lnTo>
                    <a:pt x="754" y="1097"/>
                  </a:lnTo>
                  <a:lnTo>
                    <a:pt x="572" y="1348"/>
                  </a:lnTo>
                  <a:lnTo>
                    <a:pt x="412" y="1599"/>
                  </a:lnTo>
                  <a:lnTo>
                    <a:pt x="275" y="1873"/>
                  </a:lnTo>
                  <a:lnTo>
                    <a:pt x="160" y="2147"/>
                  </a:lnTo>
                  <a:lnTo>
                    <a:pt x="69" y="2444"/>
                  </a:lnTo>
                  <a:lnTo>
                    <a:pt x="23" y="2741"/>
                  </a:lnTo>
                  <a:lnTo>
                    <a:pt x="0" y="3061"/>
                  </a:lnTo>
                  <a:lnTo>
                    <a:pt x="0" y="3358"/>
                  </a:lnTo>
                  <a:lnTo>
                    <a:pt x="23" y="3678"/>
                  </a:lnTo>
                  <a:lnTo>
                    <a:pt x="92" y="3998"/>
                  </a:lnTo>
                  <a:lnTo>
                    <a:pt x="229" y="4546"/>
                  </a:lnTo>
                  <a:lnTo>
                    <a:pt x="412" y="5140"/>
                  </a:lnTo>
                  <a:lnTo>
                    <a:pt x="617" y="5711"/>
                  </a:lnTo>
                  <a:lnTo>
                    <a:pt x="846" y="6282"/>
                  </a:lnTo>
                  <a:lnTo>
                    <a:pt x="1143" y="6830"/>
                  </a:lnTo>
                  <a:lnTo>
                    <a:pt x="1280" y="7104"/>
                  </a:lnTo>
                  <a:lnTo>
                    <a:pt x="1462" y="7355"/>
                  </a:lnTo>
                  <a:lnTo>
                    <a:pt x="1622" y="7606"/>
                  </a:lnTo>
                  <a:lnTo>
                    <a:pt x="1828" y="7835"/>
                  </a:lnTo>
                  <a:lnTo>
                    <a:pt x="2033" y="8040"/>
                  </a:lnTo>
                  <a:lnTo>
                    <a:pt x="2239" y="8246"/>
                  </a:lnTo>
                  <a:lnTo>
                    <a:pt x="2490" y="8429"/>
                  </a:lnTo>
                  <a:lnTo>
                    <a:pt x="2764" y="8612"/>
                  </a:lnTo>
                  <a:lnTo>
                    <a:pt x="3038" y="8749"/>
                  </a:lnTo>
                  <a:lnTo>
                    <a:pt x="3313" y="8886"/>
                  </a:lnTo>
                  <a:lnTo>
                    <a:pt x="3609" y="8977"/>
                  </a:lnTo>
                  <a:lnTo>
                    <a:pt x="3884" y="9068"/>
                  </a:lnTo>
                  <a:lnTo>
                    <a:pt x="4180" y="9114"/>
                  </a:lnTo>
                  <a:lnTo>
                    <a:pt x="4477" y="9137"/>
                  </a:lnTo>
                  <a:lnTo>
                    <a:pt x="4774" y="9137"/>
                  </a:lnTo>
                  <a:lnTo>
                    <a:pt x="5071" y="9091"/>
                  </a:lnTo>
                  <a:lnTo>
                    <a:pt x="5368" y="9023"/>
                  </a:lnTo>
                  <a:lnTo>
                    <a:pt x="5642" y="8931"/>
                  </a:lnTo>
                  <a:lnTo>
                    <a:pt x="5916" y="8817"/>
                  </a:lnTo>
                  <a:lnTo>
                    <a:pt x="6191" y="8657"/>
                  </a:lnTo>
                  <a:lnTo>
                    <a:pt x="6442" y="8452"/>
                  </a:lnTo>
                  <a:lnTo>
                    <a:pt x="6693" y="8246"/>
                  </a:lnTo>
                  <a:lnTo>
                    <a:pt x="6899" y="8018"/>
                  </a:lnTo>
                  <a:lnTo>
                    <a:pt x="7081" y="7766"/>
                  </a:lnTo>
                  <a:lnTo>
                    <a:pt x="7241" y="7492"/>
                  </a:lnTo>
                  <a:lnTo>
                    <a:pt x="7355" y="7218"/>
                  </a:lnTo>
                  <a:lnTo>
                    <a:pt x="7470" y="6921"/>
                  </a:lnTo>
                  <a:lnTo>
                    <a:pt x="7538" y="6624"/>
                  </a:lnTo>
                  <a:lnTo>
                    <a:pt x="7607" y="6305"/>
                  </a:lnTo>
                  <a:lnTo>
                    <a:pt x="7630" y="6008"/>
                  </a:lnTo>
                  <a:lnTo>
                    <a:pt x="7607" y="5688"/>
                  </a:lnTo>
                  <a:lnTo>
                    <a:pt x="7584" y="5368"/>
                  </a:lnTo>
                  <a:lnTo>
                    <a:pt x="7515" y="5071"/>
                  </a:lnTo>
                  <a:lnTo>
                    <a:pt x="7424" y="4774"/>
                  </a:lnTo>
                  <a:lnTo>
                    <a:pt x="7287" y="4500"/>
                  </a:lnTo>
                  <a:lnTo>
                    <a:pt x="7127" y="4249"/>
                  </a:lnTo>
                  <a:lnTo>
                    <a:pt x="6921" y="3998"/>
                  </a:lnTo>
                  <a:lnTo>
                    <a:pt x="6693" y="3769"/>
                  </a:lnTo>
                  <a:lnTo>
                    <a:pt x="6670" y="3746"/>
                  </a:lnTo>
                  <a:lnTo>
                    <a:pt x="6556" y="3518"/>
                  </a:lnTo>
                  <a:lnTo>
                    <a:pt x="6350" y="2924"/>
                  </a:lnTo>
                  <a:lnTo>
                    <a:pt x="6168" y="2307"/>
                  </a:lnTo>
                  <a:lnTo>
                    <a:pt x="6076" y="2010"/>
                  </a:lnTo>
                  <a:lnTo>
                    <a:pt x="5939" y="1713"/>
                  </a:lnTo>
                  <a:lnTo>
                    <a:pt x="5802" y="1462"/>
                  </a:lnTo>
                  <a:lnTo>
                    <a:pt x="5620" y="1211"/>
                  </a:lnTo>
                  <a:lnTo>
                    <a:pt x="5414" y="982"/>
                  </a:lnTo>
                  <a:lnTo>
                    <a:pt x="5186" y="777"/>
                  </a:lnTo>
                  <a:lnTo>
                    <a:pt x="4934" y="571"/>
                  </a:lnTo>
                  <a:lnTo>
                    <a:pt x="4683" y="411"/>
                  </a:lnTo>
                  <a:lnTo>
                    <a:pt x="4409" y="274"/>
                  </a:lnTo>
                  <a:lnTo>
                    <a:pt x="4112" y="183"/>
                  </a:lnTo>
                  <a:lnTo>
                    <a:pt x="3838" y="92"/>
                  </a:lnTo>
                  <a:lnTo>
                    <a:pt x="3518" y="23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3" name="Google Shape;2942;p67">
              <a:extLst>
                <a:ext uri="{FF2B5EF4-FFF2-40B4-BE49-F238E27FC236}">
                  <a16:creationId xmlns:a16="http://schemas.microsoft.com/office/drawing/2014/main" id="{F814A398-7773-C904-9E04-E0386F196A81}"/>
                </a:ext>
              </a:extLst>
            </p:cNvPr>
            <p:cNvSpPr/>
            <p:nvPr/>
          </p:nvSpPr>
          <p:spPr>
            <a:xfrm>
              <a:off x="4698164" y="3404716"/>
              <a:ext cx="129375" cy="142965"/>
            </a:xfrm>
            <a:custGeom>
              <a:avLst/>
              <a:gdLst/>
              <a:ahLst/>
              <a:cxnLst/>
              <a:rect l="l" t="t" r="r" b="b"/>
              <a:pathLst>
                <a:path w="7835" h="8658" extrusionOk="0">
                  <a:moveTo>
                    <a:pt x="2969" y="1"/>
                  </a:moveTo>
                  <a:lnTo>
                    <a:pt x="2650" y="46"/>
                  </a:lnTo>
                  <a:lnTo>
                    <a:pt x="2353" y="115"/>
                  </a:lnTo>
                  <a:lnTo>
                    <a:pt x="2056" y="206"/>
                  </a:lnTo>
                  <a:lnTo>
                    <a:pt x="1782" y="320"/>
                  </a:lnTo>
                  <a:lnTo>
                    <a:pt x="1508" y="480"/>
                  </a:lnTo>
                  <a:lnTo>
                    <a:pt x="1256" y="640"/>
                  </a:lnTo>
                  <a:lnTo>
                    <a:pt x="1028" y="846"/>
                  </a:lnTo>
                  <a:lnTo>
                    <a:pt x="822" y="1051"/>
                  </a:lnTo>
                  <a:lnTo>
                    <a:pt x="617" y="1303"/>
                  </a:lnTo>
                  <a:lnTo>
                    <a:pt x="457" y="1554"/>
                  </a:lnTo>
                  <a:lnTo>
                    <a:pt x="320" y="1828"/>
                  </a:lnTo>
                  <a:lnTo>
                    <a:pt x="206" y="2102"/>
                  </a:lnTo>
                  <a:lnTo>
                    <a:pt x="114" y="2422"/>
                  </a:lnTo>
                  <a:lnTo>
                    <a:pt x="46" y="2742"/>
                  </a:lnTo>
                  <a:lnTo>
                    <a:pt x="0" y="3061"/>
                  </a:lnTo>
                  <a:lnTo>
                    <a:pt x="0" y="3381"/>
                  </a:lnTo>
                  <a:lnTo>
                    <a:pt x="46" y="3701"/>
                  </a:lnTo>
                  <a:lnTo>
                    <a:pt x="137" y="3975"/>
                  </a:lnTo>
                  <a:lnTo>
                    <a:pt x="571" y="5003"/>
                  </a:lnTo>
                  <a:lnTo>
                    <a:pt x="799" y="5506"/>
                  </a:lnTo>
                  <a:lnTo>
                    <a:pt x="1074" y="6008"/>
                  </a:lnTo>
                  <a:lnTo>
                    <a:pt x="1371" y="6488"/>
                  </a:lnTo>
                  <a:lnTo>
                    <a:pt x="1690" y="6945"/>
                  </a:lnTo>
                  <a:lnTo>
                    <a:pt x="1873" y="7150"/>
                  </a:lnTo>
                  <a:lnTo>
                    <a:pt x="2056" y="7356"/>
                  </a:lnTo>
                  <a:lnTo>
                    <a:pt x="2261" y="7538"/>
                  </a:lnTo>
                  <a:lnTo>
                    <a:pt x="2467" y="7721"/>
                  </a:lnTo>
                  <a:lnTo>
                    <a:pt x="2718" y="7927"/>
                  </a:lnTo>
                  <a:lnTo>
                    <a:pt x="2969" y="8109"/>
                  </a:lnTo>
                  <a:lnTo>
                    <a:pt x="3221" y="8269"/>
                  </a:lnTo>
                  <a:lnTo>
                    <a:pt x="3495" y="8384"/>
                  </a:lnTo>
                  <a:lnTo>
                    <a:pt x="3769" y="8498"/>
                  </a:lnTo>
                  <a:lnTo>
                    <a:pt x="4066" y="8589"/>
                  </a:lnTo>
                  <a:lnTo>
                    <a:pt x="4363" y="8635"/>
                  </a:lnTo>
                  <a:lnTo>
                    <a:pt x="4683" y="8658"/>
                  </a:lnTo>
                  <a:lnTo>
                    <a:pt x="5002" y="8635"/>
                  </a:lnTo>
                  <a:lnTo>
                    <a:pt x="5299" y="8589"/>
                  </a:lnTo>
                  <a:lnTo>
                    <a:pt x="5619" y="8521"/>
                  </a:lnTo>
                  <a:lnTo>
                    <a:pt x="5893" y="8406"/>
                  </a:lnTo>
                  <a:lnTo>
                    <a:pt x="6167" y="8269"/>
                  </a:lnTo>
                  <a:lnTo>
                    <a:pt x="6441" y="8109"/>
                  </a:lnTo>
                  <a:lnTo>
                    <a:pt x="6693" y="7927"/>
                  </a:lnTo>
                  <a:lnTo>
                    <a:pt x="6921" y="7721"/>
                  </a:lnTo>
                  <a:lnTo>
                    <a:pt x="7127" y="7493"/>
                  </a:lnTo>
                  <a:lnTo>
                    <a:pt x="7309" y="7241"/>
                  </a:lnTo>
                  <a:lnTo>
                    <a:pt x="7469" y="6990"/>
                  </a:lnTo>
                  <a:lnTo>
                    <a:pt x="7606" y="6716"/>
                  </a:lnTo>
                  <a:lnTo>
                    <a:pt x="7698" y="6419"/>
                  </a:lnTo>
                  <a:lnTo>
                    <a:pt x="7789" y="6122"/>
                  </a:lnTo>
                  <a:lnTo>
                    <a:pt x="7835" y="5802"/>
                  </a:lnTo>
                  <a:lnTo>
                    <a:pt x="7835" y="5506"/>
                  </a:lnTo>
                  <a:lnTo>
                    <a:pt x="7835" y="5209"/>
                  </a:lnTo>
                  <a:lnTo>
                    <a:pt x="7789" y="4912"/>
                  </a:lnTo>
                  <a:lnTo>
                    <a:pt x="7720" y="4592"/>
                  </a:lnTo>
                  <a:lnTo>
                    <a:pt x="7606" y="4295"/>
                  </a:lnTo>
                  <a:lnTo>
                    <a:pt x="7492" y="3998"/>
                  </a:lnTo>
                  <a:lnTo>
                    <a:pt x="7332" y="3724"/>
                  </a:lnTo>
                  <a:lnTo>
                    <a:pt x="7127" y="3473"/>
                  </a:lnTo>
                  <a:lnTo>
                    <a:pt x="6921" y="3267"/>
                  </a:lnTo>
                  <a:lnTo>
                    <a:pt x="6624" y="2993"/>
                  </a:lnTo>
                  <a:lnTo>
                    <a:pt x="6441" y="2719"/>
                  </a:lnTo>
                  <a:lnTo>
                    <a:pt x="6281" y="2422"/>
                  </a:lnTo>
                  <a:lnTo>
                    <a:pt x="6007" y="1805"/>
                  </a:lnTo>
                  <a:lnTo>
                    <a:pt x="6076" y="1988"/>
                  </a:lnTo>
                  <a:lnTo>
                    <a:pt x="5962" y="1737"/>
                  </a:lnTo>
                  <a:lnTo>
                    <a:pt x="5847" y="1531"/>
                  </a:lnTo>
                  <a:lnTo>
                    <a:pt x="5710" y="1303"/>
                  </a:lnTo>
                  <a:lnTo>
                    <a:pt x="5573" y="1097"/>
                  </a:lnTo>
                  <a:lnTo>
                    <a:pt x="5391" y="914"/>
                  </a:lnTo>
                  <a:lnTo>
                    <a:pt x="5208" y="732"/>
                  </a:lnTo>
                  <a:lnTo>
                    <a:pt x="5002" y="572"/>
                  </a:lnTo>
                  <a:lnTo>
                    <a:pt x="4774" y="435"/>
                  </a:lnTo>
                  <a:lnTo>
                    <a:pt x="4500" y="275"/>
                  </a:lnTo>
                  <a:lnTo>
                    <a:pt x="4203" y="161"/>
                  </a:lnTo>
                  <a:lnTo>
                    <a:pt x="3906" y="69"/>
                  </a:lnTo>
                  <a:lnTo>
                    <a:pt x="3586" y="2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4" name="Google Shape;2943;p67">
              <a:extLst>
                <a:ext uri="{FF2B5EF4-FFF2-40B4-BE49-F238E27FC236}">
                  <a16:creationId xmlns:a16="http://schemas.microsoft.com/office/drawing/2014/main" id="{DFB533CF-6F2F-5F73-570D-B11F63B00F5D}"/>
                </a:ext>
              </a:extLst>
            </p:cNvPr>
            <p:cNvSpPr/>
            <p:nvPr/>
          </p:nvSpPr>
          <p:spPr>
            <a:xfrm>
              <a:off x="4776235" y="3371146"/>
              <a:ext cx="128632" cy="156555"/>
            </a:xfrm>
            <a:custGeom>
              <a:avLst/>
              <a:gdLst/>
              <a:ahLst/>
              <a:cxnLst/>
              <a:rect l="l" t="t" r="r" b="b"/>
              <a:pathLst>
                <a:path w="7790" h="9481" extrusionOk="0">
                  <a:moveTo>
                    <a:pt x="3267" y="1"/>
                  </a:moveTo>
                  <a:lnTo>
                    <a:pt x="2947" y="24"/>
                  </a:lnTo>
                  <a:lnTo>
                    <a:pt x="2627" y="46"/>
                  </a:lnTo>
                  <a:lnTo>
                    <a:pt x="2330" y="115"/>
                  </a:lnTo>
                  <a:lnTo>
                    <a:pt x="2033" y="229"/>
                  </a:lnTo>
                  <a:lnTo>
                    <a:pt x="1736" y="343"/>
                  </a:lnTo>
                  <a:lnTo>
                    <a:pt x="1462" y="503"/>
                  </a:lnTo>
                  <a:lnTo>
                    <a:pt x="1211" y="686"/>
                  </a:lnTo>
                  <a:lnTo>
                    <a:pt x="982" y="892"/>
                  </a:lnTo>
                  <a:lnTo>
                    <a:pt x="777" y="1120"/>
                  </a:lnTo>
                  <a:lnTo>
                    <a:pt x="594" y="1348"/>
                  </a:lnTo>
                  <a:lnTo>
                    <a:pt x="434" y="1622"/>
                  </a:lnTo>
                  <a:lnTo>
                    <a:pt x="274" y="1874"/>
                  </a:lnTo>
                  <a:lnTo>
                    <a:pt x="160" y="2171"/>
                  </a:lnTo>
                  <a:lnTo>
                    <a:pt x="92" y="2468"/>
                  </a:lnTo>
                  <a:lnTo>
                    <a:pt x="23" y="2765"/>
                  </a:lnTo>
                  <a:lnTo>
                    <a:pt x="0" y="3062"/>
                  </a:lnTo>
                  <a:lnTo>
                    <a:pt x="0" y="3381"/>
                  </a:lnTo>
                  <a:lnTo>
                    <a:pt x="46" y="3701"/>
                  </a:lnTo>
                  <a:lnTo>
                    <a:pt x="114" y="3998"/>
                  </a:lnTo>
                  <a:lnTo>
                    <a:pt x="297" y="4523"/>
                  </a:lnTo>
                  <a:lnTo>
                    <a:pt x="503" y="5026"/>
                  </a:lnTo>
                  <a:lnTo>
                    <a:pt x="708" y="5528"/>
                  </a:lnTo>
                  <a:lnTo>
                    <a:pt x="937" y="6008"/>
                  </a:lnTo>
                  <a:lnTo>
                    <a:pt x="1439" y="6990"/>
                  </a:lnTo>
                  <a:lnTo>
                    <a:pt x="1942" y="7950"/>
                  </a:lnTo>
                  <a:lnTo>
                    <a:pt x="2102" y="8224"/>
                  </a:lnTo>
                  <a:lnTo>
                    <a:pt x="2307" y="8475"/>
                  </a:lnTo>
                  <a:lnTo>
                    <a:pt x="2513" y="8681"/>
                  </a:lnTo>
                  <a:lnTo>
                    <a:pt x="2741" y="8886"/>
                  </a:lnTo>
                  <a:lnTo>
                    <a:pt x="3015" y="9046"/>
                  </a:lnTo>
                  <a:lnTo>
                    <a:pt x="3289" y="9206"/>
                  </a:lnTo>
                  <a:lnTo>
                    <a:pt x="3564" y="9320"/>
                  </a:lnTo>
                  <a:lnTo>
                    <a:pt x="3860" y="9389"/>
                  </a:lnTo>
                  <a:lnTo>
                    <a:pt x="4180" y="9457"/>
                  </a:lnTo>
                  <a:lnTo>
                    <a:pt x="4477" y="9480"/>
                  </a:lnTo>
                  <a:lnTo>
                    <a:pt x="4797" y="9480"/>
                  </a:lnTo>
                  <a:lnTo>
                    <a:pt x="5094" y="9457"/>
                  </a:lnTo>
                  <a:lnTo>
                    <a:pt x="5414" y="9412"/>
                  </a:lnTo>
                  <a:lnTo>
                    <a:pt x="5711" y="9320"/>
                  </a:lnTo>
                  <a:lnTo>
                    <a:pt x="5985" y="9229"/>
                  </a:lnTo>
                  <a:lnTo>
                    <a:pt x="6259" y="9069"/>
                  </a:lnTo>
                  <a:lnTo>
                    <a:pt x="6533" y="8886"/>
                  </a:lnTo>
                  <a:lnTo>
                    <a:pt x="6784" y="8703"/>
                  </a:lnTo>
                  <a:lnTo>
                    <a:pt x="7013" y="8475"/>
                  </a:lnTo>
                  <a:lnTo>
                    <a:pt x="7195" y="8247"/>
                  </a:lnTo>
                  <a:lnTo>
                    <a:pt x="7355" y="7972"/>
                  </a:lnTo>
                  <a:lnTo>
                    <a:pt x="7492" y="7721"/>
                  </a:lnTo>
                  <a:lnTo>
                    <a:pt x="7607" y="7447"/>
                  </a:lnTo>
                  <a:lnTo>
                    <a:pt x="7698" y="7150"/>
                  </a:lnTo>
                  <a:lnTo>
                    <a:pt x="7744" y="6853"/>
                  </a:lnTo>
                  <a:lnTo>
                    <a:pt x="7789" y="6556"/>
                  </a:lnTo>
                  <a:lnTo>
                    <a:pt x="7789" y="6259"/>
                  </a:lnTo>
                  <a:lnTo>
                    <a:pt x="7766" y="5962"/>
                  </a:lnTo>
                  <a:lnTo>
                    <a:pt x="7721" y="5643"/>
                  </a:lnTo>
                  <a:lnTo>
                    <a:pt x="7629" y="5346"/>
                  </a:lnTo>
                  <a:lnTo>
                    <a:pt x="7515" y="5049"/>
                  </a:lnTo>
                  <a:lnTo>
                    <a:pt x="7401" y="4775"/>
                  </a:lnTo>
                  <a:lnTo>
                    <a:pt x="7035" y="4089"/>
                  </a:lnTo>
                  <a:lnTo>
                    <a:pt x="6670" y="3427"/>
                  </a:lnTo>
                  <a:lnTo>
                    <a:pt x="6442" y="2947"/>
                  </a:lnTo>
                  <a:lnTo>
                    <a:pt x="6190" y="2331"/>
                  </a:lnTo>
                  <a:lnTo>
                    <a:pt x="6099" y="2034"/>
                  </a:lnTo>
                  <a:lnTo>
                    <a:pt x="5962" y="1737"/>
                  </a:lnTo>
                  <a:lnTo>
                    <a:pt x="5802" y="1463"/>
                  </a:lnTo>
                  <a:lnTo>
                    <a:pt x="5619" y="1211"/>
                  </a:lnTo>
                  <a:lnTo>
                    <a:pt x="5414" y="983"/>
                  </a:lnTo>
                  <a:lnTo>
                    <a:pt x="5185" y="777"/>
                  </a:lnTo>
                  <a:lnTo>
                    <a:pt x="4957" y="595"/>
                  </a:lnTo>
                  <a:lnTo>
                    <a:pt x="4706" y="435"/>
                  </a:lnTo>
                  <a:lnTo>
                    <a:pt x="4432" y="298"/>
                  </a:lnTo>
                  <a:lnTo>
                    <a:pt x="4157" y="183"/>
                  </a:lnTo>
                  <a:lnTo>
                    <a:pt x="3860" y="92"/>
                  </a:lnTo>
                  <a:lnTo>
                    <a:pt x="3564" y="46"/>
                  </a:lnTo>
                  <a:lnTo>
                    <a:pt x="3267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5" name="Google Shape;2944;p67">
              <a:extLst>
                <a:ext uri="{FF2B5EF4-FFF2-40B4-BE49-F238E27FC236}">
                  <a16:creationId xmlns:a16="http://schemas.microsoft.com/office/drawing/2014/main" id="{331E53B2-F902-1EBD-B793-A98E6AC98D89}"/>
                </a:ext>
              </a:extLst>
            </p:cNvPr>
            <p:cNvSpPr/>
            <p:nvPr/>
          </p:nvSpPr>
          <p:spPr>
            <a:xfrm>
              <a:off x="4859970" y="3360594"/>
              <a:ext cx="106374" cy="106374"/>
            </a:xfrm>
            <a:custGeom>
              <a:avLst/>
              <a:gdLst/>
              <a:ahLst/>
              <a:cxnLst/>
              <a:rect l="l" t="t" r="r" b="b"/>
              <a:pathLst>
                <a:path w="6442" h="6442" extrusionOk="0">
                  <a:moveTo>
                    <a:pt x="2832" y="0"/>
                  </a:moveTo>
                  <a:lnTo>
                    <a:pt x="2536" y="46"/>
                  </a:lnTo>
                  <a:lnTo>
                    <a:pt x="2239" y="114"/>
                  </a:lnTo>
                  <a:lnTo>
                    <a:pt x="1942" y="206"/>
                  </a:lnTo>
                  <a:lnTo>
                    <a:pt x="1668" y="343"/>
                  </a:lnTo>
                  <a:lnTo>
                    <a:pt x="1393" y="503"/>
                  </a:lnTo>
                  <a:lnTo>
                    <a:pt x="1142" y="685"/>
                  </a:lnTo>
                  <a:lnTo>
                    <a:pt x="891" y="891"/>
                  </a:lnTo>
                  <a:lnTo>
                    <a:pt x="685" y="1142"/>
                  </a:lnTo>
                  <a:lnTo>
                    <a:pt x="503" y="1394"/>
                  </a:lnTo>
                  <a:lnTo>
                    <a:pt x="343" y="1668"/>
                  </a:lnTo>
                  <a:lnTo>
                    <a:pt x="228" y="1942"/>
                  </a:lnTo>
                  <a:lnTo>
                    <a:pt x="114" y="2216"/>
                  </a:lnTo>
                  <a:lnTo>
                    <a:pt x="46" y="2513"/>
                  </a:lnTo>
                  <a:lnTo>
                    <a:pt x="0" y="2833"/>
                  </a:lnTo>
                  <a:lnTo>
                    <a:pt x="0" y="3129"/>
                  </a:lnTo>
                  <a:lnTo>
                    <a:pt x="0" y="3426"/>
                  </a:lnTo>
                  <a:lnTo>
                    <a:pt x="46" y="3723"/>
                  </a:lnTo>
                  <a:lnTo>
                    <a:pt x="114" y="4020"/>
                  </a:lnTo>
                  <a:lnTo>
                    <a:pt x="228" y="4317"/>
                  </a:lnTo>
                  <a:lnTo>
                    <a:pt x="343" y="4591"/>
                  </a:lnTo>
                  <a:lnTo>
                    <a:pt x="503" y="4865"/>
                  </a:lnTo>
                  <a:lnTo>
                    <a:pt x="685" y="5117"/>
                  </a:lnTo>
                  <a:lnTo>
                    <a:pt x="891" y="5368"/>
                  </a:lnTo>
                  <a:lnTo>
                    <a:pt x="1074" y="5528"/>
                  </a:lnTo>
                  <a:lnTo>
                    <a:pt x="1302" y="5733"/>
                  </a:lnTo>
                  <a:lnTo>
                    <a:pt x="1553" y="5916"/>
                  </a:lnTo>
                  <a:lnTo>
                    <a:pt x="1827" y="6076"/>
                  </a:lnTo>
                  <a:lnTo>
                    <a:pt x="2102" y="6213"/>
                  </a:lnTo>
                  <a:lnTo>
                    <a:pt x="2398" y="6304"/>
                  </a:lnTo>
                  <a:lnTo>
                    <a:pt x="2695" y="6373"/>
                  </a:lnTo>
                  <a:lnTo>
                    <a:pt x="2992" y="6419"/>
                  </a:lnTo>
                  <a:lnTo>
                    <a:pt x="3289" y="6442"/>
                  </a:lnTo>
                  <a:lnTo>
                    <a:pt x="3609" y="6419"/>
                  </a:lnTo>
                  <a:lnTo>
                    <a:pt x="3906" y="6373"/>
                  </a:lnTo>
                  <a:lnTo>
                    <a:pt x="4203" y="6304"/>
                  </a:lnTo>
                  <a:lnTo>
                    <a:pt x="4477" y="6213"/>
                  </a:lnTo>
                  <a:lnTo>
                    <a:pt x="4774" y="6076"/>
                  </a:lnTo>
                  <a:lnTo>
                    <a:pt x="5025" y="5916"/>
                  </a:lnTo>
                  <a:lnTo>
                    <a:pt x="5299" y="5733"/>
                  </a:lnTo>
                  <a:lnTo>
                    <a:pt x="5528" y="5528"/>
                  </a:lnTo>
                  <a:lnTo>
                    <a:pt x="5733" y="5299"/>
                  </a:lnTo>
                  <a:lnTo>
                    <a:pt x="5916" y="5025"/>
                  </a:lnTo>
                  <a:lnTo>
                    <a:pt x="6076" y="4774"/>
                  </a:lnTo>
                  <a:lnTo>
                    <a:pt x="6213" y="4477"/>
                  </a:lnTo>
                  <a:lnTo>
                    <a:pt x="6304" y="4203"/>
                  </a:lnTo>
                  <a:lnTo>
                    <a:pt x="6373" y="3906"/>
                  </a:lnTo>
                  <a:lnTo>
                    <a:pt x="6419" y="3609"/>
                  </a:lnTo>
                  <a:lnTo>
                    <a:pt x="6441" y="3289"/>
                  </a:lnTo>
                  <a:lnTo>
                    <a:pt x="6419" y="2992"/>
                  </a:lnTo>
                  <a:lnTo>
                    <a:pt x="6373" y="2695"/>
                  </a:lnTo>
                  <a:lnTo>
                    <a:pt x="6304" y="2399"/>
                  </a:lnTo>
                  <a:lnTo>
                    <a:pt x="6213" y="2102"/>
                  </a:lnTo>
                  <a:lnTo>
                    <a:pt x="6076" y="1828"/>
                  </a:lnTo>
                  <a:lnTo>
                    <a:pt x="5916" y="1553"/>
                  </a:lnTo>
                  <a:lnTo>
                    <a:pt x="5733" y="1302"/>
                  </a:lnTo>
                  <a:lnTo>
                    <a:pt x="5528" y="1074"/>
                  </a:lnTo>
                  <a:lnTo>
                    <a:pt x="5368" y="891"/>
                  </a:lnTo>
                  <a:lnTo>
                    <a:pt x="5117" y="685"/>
                  </a:lnTo>
                  <a:lnTo>
                    <a:pt x="4865" y="503"/>
                  </a:lnTo>
                  <a:lnTo>
                    <a:pt x="4591" y="343"/>
                  </a:lnTo>
                  <a:lnTo>
                    <a:pt x="4317" y="206"/>
                  </a:lnTo>
                  <a:lnTo>
                    <a:pt x="4020" y="114"/>
                  </a:lnTo>
                  <a:lnTo>
                    <a:pt x="3723" y="46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6" name="Google Shape;2945;p67">
              <a:extLst>
                <a:ext uri="{FF2B5EF4-FFF2-40B4-BE49-F238E27FC236}">
                  <a16:creationId xmlns:a16="http://schemas.microsoft.com/office/drawing/2014/main" id="{880DF246-980B-FFC0-715F-798EA136CC3D}"/>
                </a:ext>
              </a:extLst>
            </p:cNvPr>
            <p:cNvSpPr/>
            <p:nvPr/>
          </p:nvSpPr>
          <p:spPr>
            <a:xfrm>
              <a:off x="4870901" y="3448854"/>
              <a:ext cx="103732" cy="104111"/>
            </a:xfrm>
            <a:custGeom>
              <a:avLst/>
              <a:gdLst/>
              <a:ahLst/>
              <a:cxnLst/>
              <a:rect l="l" t="t" r="r" b="b"/>
              <a:pathLst>
                <a:path w="6282" h="6305" extrusionOk="0">
                  <a:moveTo>
                    <a:pt x="3130" y="0"/>
                  </a:moveTo>
                  <a:lnTo>
                    <a:pt x="2764" y="23"/>
                  </a:lnTo>
                  <a:lnTo>
                    <a:pt x="2399" y="91"/>
                  </a:lnTo>
                  <a:lnTo>
                    <a:pt x="2079" y="160"/>
                  </a:lnTo>
                  <a:lnTo>
                    <a:pt x="1759" y="274"/>
                  </a:lnTo>
                  <a:lnTo>
                    <a:pt x="1485" y="434"/>
                  </a:lnTo>
                  <a:lnTo>
                    <a:pt x="1234" y="594"/>
                  </a:lnTo>
                  <a:lnTo>
                    <a:pt x="983" y="777"/>
                  </a:lnTo>
                  <a:lnTo>
                    <a:pt x="777" y="1005"/>
                  </a:lnTo>
                  <a:lnTo>
                    <a:pt x="594" y="1234"/>
                  </a:lnTo>
                  <a:lnTo>
                    <a:pt x="434" y="1462"/>
                  </a:lnTo>
                  <a:lnTo>
                    <a:pt x="297" y="1736"/>
                  </a:lnTo>
                  <a:lnTo>
                    <a:pt x="183" y="2010"/>
                  </a:lnTo>
                  <a:lnTo>
                    <a:pt x="115" y="2284"/>
                  </a:lnTo>
                  <a:lnTo>
                    <a:pt x="46" y="2581"/>
                  </a:lnTo>
                  <a:lnTo>
                    <a:pt x="0" y="2878"/>
                  </a:lnTo>
                  <a:lnTo>
                    <a:pt x="0" y="3152"/>
                  </a:lnTo>
                  <a:lnTo>
                    <a:pt x="0" y="3449"/>
                  </a:lnTo>
                  <a:lnTo>
                    <a:pt x="46" y="3746"/>
                  </a:lnTo>
                  <a:lnTo>
                    <a:pt x="115" y="4043"/>
                  </a:lnTo>
                  <a:lnTo>
                    <a:pt x="183" y="4317"/>
                  </a:lnTo>
                  <a:lnTo>
                    <a:pt x="297" y="4591"/>
                  </a:lnTo>
                  <a:lnTo>
                    <a:pt x="434" y="4843"/>
                  </a:lnTo>
                  <a:lnTo>
                    <a:pt x="594" y="5094"/>
                  </a:lnTo>
                  <a:lnTo>
                    <a:pt x="777" y="5322"/>
                  </a:lnTo>
                  <a:lnTo>
                    <a:pt x="983" y="5551"/>
                  </a:lnTo>
                  <a:lnTo>
                    <a:pt x="1234" y="5733"/>
                  </a:lnTo>
                  <a:lnTo>
                    <a:pt x="1485" y="5893"/>
                  </a:lnTo>
                  <a:lnTo>
                    <a:pt x="1759" y="6053"/>
                  </a:lnTo>
                  <a:lnTo>
                    <a:pt x="2079" y="6167"/>
                  </a:lnTo>
                  <a:lnTo>
                    <a:pt x="2399" y="6236"/>
                  </a:lnTo>
                  <a:lnTo>
                    <a:pt x="2764" y="6304"/>
                  </a:lnTo>
                  <a:lnTo>
                    <a:pt x="3518" y="6304"/>
                  </a:lnTo>
                  <a:lnTo>
                    <a:pt x="3884" y="6236"/>
                  </a:lnTo>
                  <a:lnTo>
                    <a:pt x="4203" y="6167"/>
                  </a:lnTo>
                  <a:lnTo>
                    <a:pt x="4523" y="6053"/>
                  </a:lnTo>
                  <a:lnTo>
                    <a:pt x="4797" y="5893"/>
                  </a:lnTo>
                  <a:lnTo>
                    <a:pt x="5048" y="5733"/>
                  </a:lnTo>
                  <a:lnTo>
                    <a:pt x="5277" y="5551"/>
                  </a:lnTo>
                  <a:lnTo>
                    <a:pt x="5482" y="5322"/>
                  </a:lnTo>
                  <a:lnTo>
                    <a:pt x="5688" y="5094"/>
                  </a:lnTo>
                  <a:lnTo>
                    <a:pt x="5848" y="4843"/>
                  </a:lnTo>
                  <a:lnTo>
                    <a:pt x="5962" y="4591"/>
                  </a:lnTo>
                  <a:lnTo>
                    <a:pt x="6076" y="4317"/>
                  </a:lnTo>
                  <a:lnTo>
                    <a:pt x="6168" y="4043"/>
                  </a:lnTo>
                  <a:lnTo>
                    <a:pt x="6236" y="3746"/>
                  </a:lnTo>
                  <a:lnTo>
                    <a:pt x="6259" y="3449"/>
                  </a:lnTo>
                  <a:lnTo>
                    <a:pt x="6282" y="3152"/>
                  </a:lnTo>
                  <a:lnTo>
                    <a:pt x="6259" y="2878"/>
                  </a:lnTo>
                  <a:lnTo>
                    <a:pt x="6236" y="2581"/>
                  </a:lnTo>
                  <a:lnTo>
                    <a:pt x="6168" y="2284"/>
                  </a:lnTo>
                  <a:lnTo>
                    <a:pt x="6076" y="2010"/>
                  </a:lnTo>
                  <a:lnTo>
                    <a:pt x="5962" y="1736"/>
                  </a:lnTo>
                  <a:lnTo>
                    <a:pt x="5848" y="1462"/>
                  </a:lnTo>
                  <a:lnTo>
                    <a:pt x="5688" y="1234"/>
                  </a:lnTo>
                  <a:lnTo>
                    <a:pt x="5482" y="1005"/>
                  </a:lnTo>
                  <a:lnTo>
                    <a:pt x="5277" y="777"/>
                  </a:lnTo>
                  <a:lnTo>
                    <a:pt x="5048" y="594"/>
                  </a:lnTo>
                  <a:lnTo>
                    <a:pt x="4797" y="434"/>
                  </a:lnTo>
                  <a:lnTo>
                    <a:pt x="4523" y="274"/>
                  </a:lnTo>
                  <a:lnTo>
                    <a:pt x="4203" y="160"/>
                  </a:lnTo>
                  <a:lnTo>
                    <a:pt x="3884" y="91"/>
                  </a:lnTo>
                  <a:lnTo>
                    <a:pt x="3518" y="23"/>
                  </a:lnTo>
                  <a:lnTo>
                    <a:pt x="3130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7" name="Google Shape;2946;p67">
              <a:extLst>
                <a:ext uri="{FF2B5EF4-FFF2-40B4-BE49-F238E27FC236}">
                  <a16:creationId xmlns:a16="http://schemas.microsoft.com/office/drawing/2014/main" id="{12D0424C-E647-1B7D-8E1D-7BECACEF01F0}"/>
                </a:ext>
              </a:extLst>
            </p:cNvPr>
            <p:cNvSpPr/>
            <p:nvPr/>
          </p:nvSpPr>
          <p:spPr>
            <a:xfrm>
              <a:off x="4856948" y="3503543"/>
              <a:ext cx="148249" cy="125231"/>
            </a:xfrm>
            <a:custGeom>
              <a:avLst/>
              <a:gdLst/>
              <a:ahLst/>
              <a:cxnLst/>
              <a:rect l="l" t="t" r="r" b="b"/>
              <a:pathLst>
                <a:path w="8978" h="7583" extrusionOk="0">
                  <a:moveTo>
                    <a:pt x="3586" y="0"/>
                  </a:moveTo>
                  <a:lnTo>
                    <a:pt x="3244" y="23"/>
                  </a:lnTo>
                  <a:lnTo>
                    <a:pt x="2878" y="92"/>
                  </a:lnTo>
                  <a:lnTo>
                    <a:pt x="2536" y="183"/>
                  </a:lnTo>
                  <a:lnTo>
                    <a:pt x="2216" y="320"/>
                  </a:lnTo>
                  <a:lnTo>
                    <a:pt x="1896" y="503"/>
                  </a:lnTo>
                  <a:lnTo>
                    <a:pt x="1576" y="685"/>
                  </a:lnTo>
                  <a:lnTo>
                    <a:pt x="1302" y="914"/>
                  </a:lnTo>
                  <a:lnTo>
                    <a:pt x="1028" y="1165"/>
                  </a:lnTo>
                  <a:lnTo>
                    <a:pt x="800" y="1439"/>
                  </a:lnTo>
                  <a:lnTo>
                    <a:pt x="594" y="1736"/>
                  </a:lnTo>
                  <a:lnTo>
                    <a:pt x="411" y="2056"/>
                  </a:lnTo>
                  <a:lnTo>
                    <a:pt x="252" y="2376"/>
                  </a:lnTo>
                  <a:lnTo>
                    <a:pt x="137" y="2718"/>
                  </a:lnTo>
                  <a:lnTo>
                    <a:pt x="69" y="3084"/>
                  </a:lnTo>
                  <a:lnTo>
                    <a:pt x="23" y="3449"/>
                  </a:lnTo>
                  <a:lnTo>
                    <a:pt x="0" y="3815"/>
                  </a:lnTo>
                  <a:lnTo>
                    <a:pt x="46" y="4180"/>
                  </a:lnTo>
                  <a:lnTo>
                    <a:pt x="115" y="4546"/>
                  </a:lnTo>
                  <a:lnTo>
                    <a:pt x="206" y="4888"/>
                  </a:lnTo>
                  <a:lnTo>
                    <a:pt x="343" y="5231"/>
                  </a:lnTo>
                  <a:lnTo>
                    <a:pt x="503" y="5574"/>
                  </a:lnTo>
                  <a:lnTo>
                    <a:pt x="708" y="5871"/>
                  </a:lnTo>
                  <a:lnTo>
                    <a:pt x="937" y="6145"/>
                  </a:lnTo>
                  <a:lnTo>
                    <a:pt x="1188" y="6396"/>
                  </a:lnTo>
                  <a:lnTo>
                    <a:pt x="1462" y="6624"/>
                  </a:lnTo>
                  <a:lnTo>
                    <a:pt x="1736" y="6830"/>
                  </a:lnTo>
                  <a:lnTo>
                    <a:pt x="2056" y="6990"/>
                  </a:lnTo>
                  <a:lnTo>
                    <a:pt x="2376" y="7150"/>
                  </a:lnTo>
                  <a:lnTo>
                    <a:pt x="2719" y="7264"/>
                  </a:lnTo>
                  <a:lnTo>
                    <a:pt x="3038" y="7355"/>
                  </a:lnTo>
                  <a:lnTo>
                    <a:pt x="3335" y="7424"/>
                  </a:lnTo>
                  <a:lnTo>
                    <a:pt x="3655" y="7492"/>
                  </a:lnTo>
                  <a:lnTo>
                    <a:pt x="3975" y="7515"/>
                  </a:lnTo>
                  <a:lnTo>
                    <a:pt x="4637" y="7584"/>
                  </a:lnTo>
                  <a:lnTo>
                    <a:pt x="5642" y="7584"/>
                  </a:lnTo>
                  <a:lnTo>
                    <a:pt x="6008" y="7515"/>
                  </a:lnTo>
                  <a:lnTo>
                    <a:pt x="6373" y="7424"/>
                  </a:lnTo>
                  <a:lnTo>
                    <a:pt x="6693" y="7310"/>
                  </a:lnTo>
                  <a:lnTo>
                    <a:pt x="7036" y="7150"/>
                  </a:lnTo>
                  <a:lnTo>
                    <a:pt x="7333" y="6967"/>
                  </a:lnTo>
                  <a:lnTo>
                    <a:pt x="7607" y="6738"/>
                  </a:lnTo>
                  <a:lnTo>
                    <a:pt x="7881" y="6510"/>
                  </a:lnTo>
                  <a:lnTo>
                    <a:pt x="8109" y="6236"/>
                  </a:lnTo>
                  <a:lnTo>
                    <a:pt x="8338" y="5962"/>
                  </a:lnTo>
                  <a:lnTo>
                    <a:pt x="8520" y="5642"/>
                  </a:lnTo>
                  <a:lnTo>
                    <a:pt x="8680" y="5322"/>
                  </a:lnTo>
                  <a:lnTo>
                    <a:pt x="8794" y="4980"/>
                  </a:lnTo>
                  <a:lnTo>
                    <a:pt x="8886" y="4637"/>
                  </a:lnTo>
                  <a:lnTo>
                    <a:pt x="8954" y="4272"/>
                  </a:lnTo>
                  <a:lnTo>
                    <a:pt x="8977" y="3906"/>
                  </a:lnTo>
                  <a:lnTo>
                    <a:pt x="8954" y="3518"/>
                  </a:lnTo>
                  <a:lnTo>
                    <a:pt x="8886" y="3152"/>
                  </a:lnTo>
                  <a:lnTo>
                    <a:pt x="8794" y="2810"/>
                  </a:lnTo>
                  <a:lnTo>
                    <a:pt x="8680" y="2467"/>
                  </a:lnTo>
                  <a:lnTo>
                    <a:pt x="8520" y="2147"/>
                  </a:lnTo>
                  <a:lnTo>
                    <a:pt x="8338" y="1850"/>
                  </a:lnTo>
                  <a:lnTo>
                    <a:pt x="8109" y="1553"/>
                  </a:lnTo>
                  <a:lnTo>
                    <a:pt x="7881" y="1302"/>
                  </a:lnTo>
                  <a:lnTo>
                    <a:pt x="7607" y="1051"/>
                  </a:lnTo>
                  <a:lnTo>
                    <a:pt x="7333" y="845"/>
                  </a:lnTo>
                  <a:lnTo>
                    <a:pt x="7036" y="663"/>
                  </a:lnTo>
                  <a:lnTo>
                    <a:pt x="6693" y="503"/>
                  </a:lnTo>
                  <a:lnTo>
                    <a:pt x="6373" y="366"/>
                  </a:lnTo>
                  <a:lnTo>
                    <a:pt x="6008" y="274"/>
                  </a:lnTo>
                  <a:lnTo>
                    <a:pt x="5642" y="229"/>
                  </a:lnTo>
                  <a:lnTo>
                    <a:pt x="5277" y="206"/>
                  </a:lnTo>
                  <a:lnTo>
                    <a:pt x="4888" y="206"/>
                  </a:lnTo>
                  <a:lnTo>
                    <a:pt x="4683" y="137"/>
                  </a:lnTo>
                  <a:lnTo>
                    <a:pt x="4317" y="46"/>
                  </a:lnTo>
                  <a:lnTo>
                    <a:pt x="3952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8" name="Google Shape;2947;p67">
              <a:extLst>
                <a:ext uri="{FF2B5EF4-FFF2-40B4-BE49-F238E27FC236}">
                  <a16:creationId xmlns:a16="http://schemas.microsoft.com/office/drawing/2014/main" id="{E878B4D0-C7EB-8EFB-79F4-B014C454DFE9}"/>
                </a:ext>
              </a:extLst>
            </p:cNvPr>
            <p:cNvSpPr/>
            <p:nvPr/>
          </p:nvSpPr>
          <p:spPr>
            <a:xfrm>
              <a:off x="4851284" y="3602354"/>
              <a:ext cx="145607" cy="120723"/>
            </a:xfrm>
            <a:custGeom>
              <a:avLst/>
              <a:gdLst/>
              <a:ahLst/>
              <a:cxnLst/>
              <a:rect l="l" t="t" r="r" b="b"/>
              <a:pathLst>
                <a:path w="8818" h="7311" extrusionOk="0">
                  <a:moveTo>
                    <a:pt x="3039" y="1"/>
                  </a:moveTo>
                  <a:lnTo>
                    <a:pt x="2742" y="24"/>
                  </a:lnTo>
                  <a:lnTo>
                    <a:pt x="2445" y="69"/>
                  </a:lnTo>
                  <a:lnTo>
                    <a:pt x="2148" y="161"/>
                  </a:lnTo>
                  <a:lnTo>
                    <a:pt x="1874" y="252"/>
                  </a:lnTo>
                  <a:lnTo>
                    <a:pt x="1600" y="389"/>
                  </a:lnTo>
                  <a:lnTo>
                    <a:pt x="1348" y="549"/>
                  </a:lnTo>
                  <a:lnTo>
                    <a:pt x="1097" y="732"/>
                  </a:lnTo>
                  <a:lnTo>
                    <a:pt x="892" y="914"/>
                  </a:lnTo>
                  <a:lnTo>
                    <a:pt x="686" y="1143"/>
                  </a:lnTo>
                  <a:lnTo>
                    <a:pt x="503" y="1394"/>
                  </a:lnTo>
                  <a:lnTo>
                    <a:pt x="343" y="1668"/>
                  </a:lnTo>
                  <a:lnTo>
                    <a:pt x="206" y="1965"/>
                  </a:lnTo>
                  <a:lnTo>
                    <a:pt x="115" y="2262"/>
                  </a:lnTo>
                  <a:lnTo>
                    <a:pt x="46" y="2582"/>
                  </a:lnTo>
                  <a:lnTo>
                    <a:pt x="24" y="2879"/>
                  </a:lnTo>
                  <a:lnTo>
                    <a:pt x="1" y="3176"/>
                  </a:lnTo>
                  <a:lnTo>
                    <a:pt x="46" y="3495"/>
                  </a:lnTo>
                  <a:lnTo>
                    <a:pt x="92" y="3792"/>
                  </a:lnTo>
                  <a:lnTo>
                    <a:pt x="183" y="4089"/>
                  </a:lnTo>
                  <a:lnTo>
                    <a:pt x="275" y="4386"/>
                  </a:lnTo>
                  <a:lnTo>
                    <a:pt x="412" y="4660"/>
                  </a:lnTo>
                  <a:lnTo>
                    <a:pt x="572" y="4935"/>
                  </a:lnTo>
                  <a:lnTo>
                    <a:pt x="754" y="5186"/>
                  </a:lnTo>
                  <a:lnTo>
                    <a:pt x="960" y="5414"/>
                  </a:lnTo>
                  <a:lnTo>
                    <a:pt x="1188" y="5620"/>
                  </a:lnTo>
                  <a:lnTo>
                    <a:pt x="1440" y="5803"/>
                  </a:lnTo>
                  <a:lnTo>
                    <a:pt x="1714" y="5940"/>
                  </a:lnTo>
                  <a:lnTo>
                    <a:pt x="2011" y="6077"/>
                  </a:lnTo>
                  <a:lnTo>
                    <a:pt x="2308" y="6145"/>
                  </a:lnTo>
                  <a:lnTo>
                    <a:pt x="2902" y="6282"/>
                  </a:lnTo>
                  <a:lnTo>
                    <a:pt x="3450" y="6465"/>
                  </a:lnTo>
                  <a:lnTo>
                    <a:pt x="3770" y="6648"/>
                  </a:lnTo>
                  <a:lnTo>
                    <a:pt x="4089" y="6830"/>
                  </a:lnTo>
                  <a:lnTo>
                    <a:pt x="4363" y="7013"/>
                  </a:lnTo>
                  <a:lnTo>
                    <a:pt x="4638" y="7127"/>
                  </a:lnTo>
                  <a:lnTo>
                    <a:pt x="4935" y="7219"/>
                  </a:lnTo>
                  <a:lnTo>
                    <a:pt x="5231" y="7287"/>
                  </a:lnTo>
                  <a:lnTo>
                    <a:pt x="5528" y="7310"/>
                  </a:lnTo>
                  <a:lnTo>
                    <a:pt x="5848" y="7287"/>
                  </a:lnTo>
                  <a:lnTo>
                    <a:pt x="6145" y="7242"/>
                  </a:lnTo>
                  <a:lnTo>
                    <a:pt x="6465" y="7173"/>
                  </a:lnTo>
                  <a:lnTo>
                    <a:pt x="6762" y="7059"/>
                  </a:lnTo>
                  <a:lnTo>
                    <a:pt x="7036" y="6945"/>
                  </a:lnTo>
                  <a:lnTo>
                    <a:pt x="7310" y="6785"/>
                  </a:lnTo>
                  <a:lnTo>
                    <a:pt x="7584" y="6602"/>
                  </a:lnTo>
                  <a:lnTo>
                    <a:pt x="7813" y="6419"/>
                  </a:lnTo>
                  <a:lnTo>
                    <a:pt x="8041" y="6191"/>
                  </a:lnTo>
                  <a:lnTo>
                    <a:pt x="8224" y="5962"/>
                  </a:lnTo>
                  <a:lnTo>
                    <a:pt x="8384" y="5711"/>
                  </a:lnTo>
                  <a:lnTo>
                    <a:pt x="8543" y="5437"/>
                  </a:lnTo>
                  <a:lnTo>
                    <a:pt x="8658" y="5140"/>
                  </a:lnTo>
                  <a:lnTo>
                    <a:pt x="8749" y="4843"/>
                  </a:lnTo>
                  <a:lnTo>
                    <a:pt x="8795" y="4523"/>
                  </a:lnTo>
                  <a:lnTo>
                    <a:pt x="8818" y="4226"/>
                  </a:lnTo>
                  <a:lnTo>
                    <a:pt x="8818" y="3907"/>
                  </a:lnTo>
                  <a:lnTo>
                    <a:pt x="8772" y="3587"/>
                  </a:lnTo>
                  <a:lnTo>
                    <a:pt x="8703" y="3290"/>
                  </a:lnTo>
                  <a:lnTo>
                    <a:pt x="8612" y="2970"/>
                  </a:lnTo>
                  <a:lnTo>
                    <a:pt x="8475" y="2696"/>
                  </a:lnTo>
                  <a:lnTo>
                    <a:pt x="8338" y="2445"/>
                  </a:lnTo>
                  <a:lnTo>
                    <a:pt x="8155" y="2216"/>
                  </a:lnTo>
                  <a:lnTo>
                    <a:pt x="7972" y="1988"/>
                  </a:lnTo>
                  <a:lnTo>
                    <a:pt x="7744" y="1782"/>
                  </a:lnTo>
                  <a:lnTo>
                    <a:pt x="7516" y="1577"/>
                  </a:lnTo>
                  <a:lnTo>
                    <a:pt x="7264" y="1394"/>
                  </a:lnTo>
                  <a:lnTo>
                    <a:pt x="6899" y="1166"/>
                  </a:lnTo>
                  <a:lnTo>
                    <a:pt x="6511" y="937"/>
                  </a:lnTo>
                  <a:lnTo>
                    <a:pt x="6099" y="754"/>
                  </a:lnTo>
                  <a:lnTo>
                    <a:pt x="5688" y="572"/>
                  </a:lnTo>
                  <a:lnTo>
                    <a:pt x="5277" y="412"/>
                  </a:lnTo>
                  <a:lnTo>
                    <a:pt x="4843" y="275"/>
                  </a:lnTo>
                  <a:lnTo>
                    <a:pt x="4409" y="161"/>
                  </a:lnTo>
                  <a:lnTo>
                    <a:pt x="3998" y="69"/>
                  </a:lnTo>
                  <a:lnTo>
                    <a:pt x="3678" y="24"/>
                  </a:lnTo>
                  <a:lnTo>
                    <a:pt x="3358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9" name="Google Shape;2948;p67">
              <a:extLst>
                <a:ext uri="{FF2B5EF4-FFF2-40B4-BE49-F238E27FC236}">
                  <a16:creationId xmlns:a16="http://schemas.microsoft.com/office/drawing/2014/main" id="{D74649EE-A78E-F392-3F45-7C00534077AB}"/>
                </a:ext>
              </a:extLst>
            </p:cNvPr>
            <p:cNvSpPr/>
            <p:nvPr/>
          </p:nvSpPr>
          <p:spPr>
            <a:xfrm>
              <a:off x="4848642" y="3660065"/>
              <a:ext cx="142585" cy="129392"/>
            </a:xfrm>
            <a:custGeom>
              <a:avLst/>
              <a:gdLst/>
              <a:ahLst/>
              <a:cxnLst/>
              <a:rect l="l" t="t" r="r" b="b"/>
              <a:pathLst>
                <a:path w="8635" h="7836" extrusionOk="0">
                  <a:moveTo>
                    <a:pt x="2902" y="0"/>
                  </a:moveTo>
                  <a:lnTo>
                    <a:pt x="2605" y="46"/>
                  </a:lnTo>
                  <a:lnTo>
                    <a:pt x="2308" y="115"/>
                  </a:lnTo>
                  <a:lnTo>
                    <a:pt x="2011" y="206"/>
                  </a:lnTo>
                  <a:lnTo>
                    <a:pt x="1737" y="320"/>
                  </a:lnTo>
                  <a:lnTo>
                    <a:pt x="1463" y="480"/>
                  </a:lnTo>
                  <a:lnTo>
                    <a:pt x="1211" y="640"/>
                  </a:lnTo>
                  <a:lnTo>
                    <a:pt x="983" y="846"/>
                  </a:lnTo>
                  <a:lnTo>
                    <a:pt x="777" y="1051"/>
                  </a:lnTo>
                  <a:lnTo>
                    <a:pt x="595" y="1302"/>
                  </a:lnTo>
                  <a:lnTo>
                    <a:pt x="412" y="1554"/>
                  </a:lnTo>
                  <a:lnTo>
                    <a:pt x="275" y="1828"/>
                  </a:lnTo>
                  <a:lnTo>
                    <a:pt x="161" y="2125"/>
                  </a:lnTo>
                  <a:lnTo>
                    <a:pt x="69" y="2422"/>
                  </a:lnTo>
                  <a:lnTo>
                    <a:pt x="24" y="2742"/>
                  </a:lnTo>
                  <a:lnTo>
                    <a:pt x="1" y="3061"/>
                  </a:lnTo>
                  <a:lnTo>
                    <a:pt x="1" y="3358"/>
                  </a:lnTo>
                  <a:lnTo>
                    <a:pt x="47" y="3678"/>
                  </a:lnTo>
                  <a:lnTo>
                    <a:pt x="115" y="3975"/>
                  </a:lnTo>
                  <a:lnTo>
                    <a:pt x="206" y="4295"/>
                  </a:lnTo>
                  <a:lnTo>
                    <a:pt x="343" y="4569"/>
                  </a:lnTo>
                  <a:lnTo>
                    <a:pt x="481" y="4820"/>
                  </a:lnTo>
                  <a:lnTo>
                    <a:pt x="663" y="5049"/>
                  </a:lnTo>
                  <a:lnTo>
                    <a:pt x="846" y="5277"/>
                  </a:lnTo>
                  <a:lnTo>
                    <a:pt x="1074" y="5483"/>
                  </a:lnTo>
                  <a:lnTo>
                    <a:pt x="1303" y="5665"/>
                  </a:lnTo>
                  <a:lnTo>
                    <a:pt x="1554" y="5871"/>
                  </a:lnTo>
                  <a:lnTo>
                    <a:pt x="2102" y="6282"/>
                  </a:lnTo>
                  <a:lnTo>
                    <a:pt x="2673" y="6693"/>
                  </a:lnTo>
                  <a:lnTo>
                    <a:pt x="3153" y="6990"/>
                  </a:lnTo>
                  <a:lnTo>
                    <a:pt x="3633" y="7241"/>
                  </a:lnTo>
                  <a:lnTo>
                    <a:pt x="4135" y="7470"/>
                  </a:lnTo>
                  <a:lnTo>
                    <a:pt x="4661" y="7698"/>
                  </a:lnTo>
                  <a:lnTo>
                    <a:pt x="4798" y="7744"/>
                  </a:lnTo>
                  <a:lnTo>
                    <a:pt x="4935" y="7790"/>
                  </a:lnTo>
                  <a:lnTo>
                    <a:pt x="5254" y="7835"/>
                  </a:lnTo>
                  <a:lnTo>
                    <a:pt x="5574" y="7835"/>
                  </a:lnTo>
                  <a:lnTo>
                    <a:pt x="5894" y="7790"/>
                  </a:lnTo>
                  <a:lnTo>
                    <a:pt x="6237" y="7721"/>
                  </a:lnTo>
                  <a:lnTo>
                    <a:pt x="6534" y="7630"/>
                  </a:lnTo>
                  <a:lnTo>
                    <a:pt x="6830" y="7515"/>
                  </a:lnTo>
                  <a:lnTo>
                    <a:pt x="7082" y="7378"/>
                  </a:lnTo>
                  <a:lnTo>
                    <a:pt x="7333" y="7218"/>
                  </a:lnTo>
                  <a:lnTo>
                    <a:pt x="7584" y="7013"/>
                  </a:lnTo>
                  <a:lnTo>
                    <a:pt x="7790" y="6807"/>
                  </a:lnTo>
                  <a:lnTo>
                    <a:pt x="7995" y="6579"/>
                  </a:lnTo>
                  <a:lnTo>
                    <a:pt x="8178" y="6328"/>
                  </a:lnTo>
                  <a:lnTo>
                    <a:pt x="8315" y="6076"/>
                  </a:lnTo>
                  <a:lnTo>
                    <a:pt x="8429" y="5779"/>
                  </a:lnTo>
                  <a:lnTo>
                    <a:pt x="8544" y="5505"/>
                  </a:lnTo>
                  <a:lnTo>
                    <a:pt x="8612" y="5186"/>
                  </a:lnTo>
                  <a:lnTo>
                    <a:pt x="8635" y="4866"/>
                  </a:lnTo>
                  <a:lnTo>
                    <a:pt x="8635" y="4569"/>
                  </a:lnTo>
                  <a:lnTo>
                    <a:pt x="8612" y="4249"/>
                  </a:lnTo>
                  <a:lnTo>
                    <a:pt x="8566" y="3952"/>
                  </a:lnTo>
                  <a:lnTo>
                    <a:pt x="8475" y="3632"/>
                  </a:lnTo>
                  <a:lnTo>
                    <a:pt x="8361" y="3358"/>
                  </a:lnTo>
                  <a:lnTo>
                    <a:pt x="8224" y="3061"/>
                  </a:lnTo>
                  <a:lnTo>
                    <a:pt x="8041" y="2787"/>
                  </a:lnTo>
                  <a:lnTo>
                    <a:pt x="7836" y="2559"/>
                  </a:lnTo>
                  <a:lnTo>
                    <a:pt x="7630" y="2353"/>
                  </a:lnTo>
                  <a:lnTo>
                    <a:pt x="7402" y="2170"/>
                  </a:lnTo>
                  <a:lnTo>
                    <a:pt x="7173" y="2011"/>
                  </a:lnTo>
                  <a:lnTo>
                    <a:pt x="6899" y="1874"/>
                  </a:lnTo>
                  <a:lnTo>
                    <a:pt x="6328" y="1622"/>
                  </a:lnTo>
                  <a:lnTo>
                    <a:pt x="6945" y="1874"/>
                  </a:lnTo>
                  <a:lnTo>
                    <a:pt x="6648" y="1736"/>
                  </a:lnTo>
                  <a:lnTo>
                    <a:pt x="6351" y="1577"/>
                  </a:lnTo>
                  <a:lnTo>
                    <a:pt x="5803" y="1211"/>
                  </a:lnTo>
                  <a:lnTo>
                    <a:pt x="5254" y="823"/>
                  </a:lnTo>
                  <a:lnTo>
                    <a:pt x="4729" y="434"/>
                  </a:lnTo>
                  <a:lnTo>
                    <a:pt x="4478" y="275"/>
                  </a:lnTo>
                  <a:lnTo>
                    <a:pt x="4181" y="138"/>
                  </a:lnTo>
                  <a:lnTo>
                    <a:pt x="3884" y="69"/>
                  </a:lnTo>
                  <a:lnTo>
                    <a:pt x="3564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0" name="Google Shape;2949;p67">
              <a:extLst>
                <a:ext uri="{FF2B5EF4-FFF2-40B4-BE49-F238E27FC236}">
                  <a16:creationId xmlns:a16="http://schemas.microsoft.com/office/drawing/2014/main" id="{C1AA7F0E-328D-A181-2DB9-87F24A831063}"/>
                </a:ext>
              </a:extLst>
            </p:cNvPr>
            <p:cNvSpPr/>
            <p:nvPr/>
          </p:nvSpPr>
          <p:spPr>
            <a:xfrm>
              <a:off x="4826400" y="3727585"/>
              <a:ext cx="145607" cy="134280"/>
            </a:xfrm>
            <a:custGeom>
              <a:avLst/>
              <a:gdLst/>
              <a:ahLst/>
              <a:cxnLst/>
              <a:rect l="l" t="t" r="r" b="b"/>
              <a:pathLst>
                <a:path w="8818" h="8131" extrusionOk="0">
                  <a:moveTo>
                    <a:pt x="2833" y="0"/>
                  </a:moveTo>
                  <a:lnTo>
                    <a:pt x="2536" y="46"/>
                  </a:lnTo>
                  <a:lnTo>
                    <a:pt x="2239" y="114"/>
                  </a:lnTo>
                  <a:lnTo>
                    <a:pt x="1965" y="206"/>
                  </a:lnTo>
                  <a:lnTo>
                    <a:pt x="1668" y="343"/>
                  </a:lnTo>
                  <a:lnTo>
                    <a:pt x="1416" y="503"/>
                  </a:lnTo>
                  <a:lnTo>
                    <a:pt x="1165" y="685"/>
                  </a:lnTo>
                  <a:lnTo>
                    <a:pt x="914" y="891"/>
                  </a:lnTo>
                  <a:lnTo>
                    <a:pt x="708" y="1142"/>
                  </a:lnTo>
                  <a:lnTo>
                    <a:pt x="526" y="1394"/>
                  </a:lnTo>
                  <a:lnTo>
                    <a:pt x="366" y="1645"/>
                  </a:lnTo>
                  <a:lnTo>
                    <a:pt x="229" y="1942"/>
                  </a:lnTo>
                  <a:lnTo>
                    <a:pt x="137" y="2216"/>
                  </a:lnTo>
                  <a:lnTo>
                    <a:pt x="69" y="2513"/>
                  </a:lnTo>
                  <a:lnTo>
                    <a:pt x="23" y="2833"/>
                  </a:lnTo>
                  <a:lnTo>
                    <a:pt x="0" y="3129"/>
                  </a:lnTo>
                  <a:lnTo>
                    <a:pt x="23" y="3426"/>
                  </a:lnTo>
                  <a:lnTo>
                    <a:pt x="69" y="3746"/>
                  </a:lnTo>
                  <a:lnTo>
                    <a:pt x="137" y="4043"/>
                  </a:lnTo>
                  <a:lnTo>
                    <a:pt x="229" y="4317"/>
                  </a:lnTo>
                  <a:lnTo>
                    <a:pt x="366" y="4614"/>
                  </a:lnTo>
                  <a:lnTo>
                    <a:pt x="526" y="4865"/>
                  </a:lnTo>
                  <a:lnTo>
                    <a:pt x="708" y="5117"/>
                  </a:lnTo>
                  <a:lnTo>
                    <a:pt x="914" y="5368"/>
                  </a:lnTo>
                  <a:lnTo>
                    <a:pt x="1279" y="5688"/>
                  </a:lnTo>
                  <a:lnTo>
                    <a:pt x="1645" y="6008"/>
                  </a:lnTo>
                  <a:lnTo>
                    <a:pt x="2033" y="6327"/>
                  </a:lnTo>
                  <a:lnTo>
                    <a:pt x="2421" y="6624"/>
                  </a:lnTo>
                  <a:lnTo>
                    <a:pt x="3244" y="7172"/>
                  </a:lnTo>
                  <a:lnTo>
                    <a:pt x="4066" y="7698"/>
                  </a:lnTo>
                  <a:lnTo>
                    <a:pt x="4363" y="7858"/>
                  </a:lnTo>
                  <a:lnTo>
                    <a:pt x="4637" y="7972"/>
                  </a:lnTo>
                  <a:lnTo>
                    <a:pt x="4957" y="8040"/>
                  </a:lnTo>
                  <a:lnTo>
                    <a:pt x="5254" y="8109"/>
                  </a:lnTo>
                  <a:lnTo>
                    <a:pt x="5551" y="8132"/>
                  </a:lnTo>
                  <a:lnTo>
                    <a:pt x="5870" y="8109"/>
                  </a:lnTo>
                  <a:lnTo>
                    <a:pt x="6167" y="8086"/>
                  </a:lnTo>
                  <a:lnTo>
                    <a:pt x="6464" y="8018"/>
                  </a:lnTo>
                  <a:lnTo>
                    <a:pt x="6761" y="7926"/>
                  </a:lnTo>
                  <a:lnTo>
                    <a:pt x="7035" y="7812"/>
                  </a:lnTo>
                  <a:lnTo>
                    <a:pt x="7309" y="7652"/>
                  </a:lnTo>
                  <a:lnTo>
                    <a:pt x="7561" y="7492"/>
                  </a:lnTo>
                  <a:lnTo>
                    <a:pt x="7789" y="7287"/>
                  </a:lnTo>
                  <a:lnTo>
                    <a:pt x="8018" y="7081"/>
                  </a:lnTo>
                  <a:lnTo>
                    <a:pt x="8223" y="6830"/>
                  </a:lnTo>
                  <a:lnTo>
                    <a:pt x="8383" y="6579"/>
                  </a:lnTo>
                  <a:lnTo>
                    <a:pt x="8543" y="6282"/>
                  </a:lnTo>
                  <a:lnTo>
                    <a:pt x="8657" y="5985"/>
                  </a:lnTo>
                  <a:lnTo>
                    <a:pt x="8726" y="5688"/>
                  </a:lnTo>
                  <a:lnTo>
                    <a:pt x="8794" y="5391"/>
                  </a:lnTo>
                  <a:lnTo>
                    <a:pt x="8817" y="5094"/>
                  </a:lnTo>
                  <a:lnTo>
                    <a:pt x="8794" y="4774"/>
                  </a:lnTo>
                  <a:lnTo>
                    <a:pt x="8771" y="4477"/>
                  </a:lnTo>
                  <a:lnTo>
                    <a:pt x="8703" y="4180"/>
                  </a:lnTo>
                  <a:lnTo>
                    <a:pt x="8611" y="3883"/>
                  </a:lnTo>
                  <a:lnTo>
                    <a:pt x="8497" y="3609"/>
                  </a:lnTo>
                  <a:lnTo>
                    <a:pt x="8337" y="3358"/>
                  </a:lnTo>
                  <a:lnTo>
                    <a:pt x="8177" y="3084"/>
                  </a:lnTo>
                  <a:lnTo>
                    <a:pt x="7972" y="2855"/>
                  </a:lnTo>
                  <a:lnTo>
                    <a:pt x="7766" y="2627"/>
                  </a:lnTo>
                  <a:lnTo>
                    <a:pt x="7515" y="2444"/>
                  </a:lnTo>
                  <a:lnTo>
                    <a:pt x="7264" y="2261"/>
                  </a:lnTo>
                  <a:lnTo>
                    <a:pt x="6533" y="1805"/>
                  </a:lnTo>
                  <a:lnTo>
                    <a:pt x="5825" y="1302"/>
                  </a:lnTo>
                  <a:lnTo>
                    <a:pt x="5368" y="891"/>
                  </a:lnTo>
                  <a:lnTo>
                    <a:pt x="5140" y="685"/>
                  </a:lnTo>
                  <a:lnTo>
                    <a:pt x="4888" y="503"/>
                  </a:lnTo>
                  <a:lnTo>
                    <a:pt x="4614" y="343"/>
                  </a:lnTo>
                  <a:lnTo>
                    <a:pt x="4340" y="229"/>
                  </a:lnTo>
                  <a:lnTo>
                    <a:pt x="4043" y="114"/>
                  </a:lnTo>
                  <a:lnTo>
                    <a:pt x="3746" y="46"/>
                  </a:lnTo>
                  <a:lnTo>
                    <a:pt x="3449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1" name="Google Shape;2950;p67">
              <a:extLst>
                <a:ext uri="{FF2B5EF4-FFF2-40B4-BE49-F238E27FC236}">
                  <a16:creationId xmlns:a16="http://schemas.microsoft.com/office/drawing/2014/main" id="{3A11E234-134E-61A2-7FC4-12ADBA8B68FF}"/>
                </a:ext>
              </a:extLst>
            </p:cNvPr>
            <p:cNvSpPr/>
            <p:nvPr/>
          </p:nvSpPr>
          <p:spPr>
            <a:xfrm>
              <a:off x="4804141" y="3791323"/>
              <a:ext cx="156918" cy="140323"/>
            </a:xfrm>
            <a:custGeom>
              <a:avLst/>
              <a:gdLst/>
              <a:ahLst/>
              <a:cxnLst/>
              <a:rect l="l" t="t" r="r" b="b"/>
              <a:pathLst>
                <a:path w="9503" h="8498" extrusionOk="0">
                  <a:moveTo>
                    <a:pt x="2947" y="0"/>
                  </a:moveTo>
                  <a:lnTo>
                    <a:pt x="2650" y="23"/>
                  </a:lnTo>
                  <a:lnTo>
                    <a:pt x="2353" y="92"/>
                  </a:lnTo>
                  <a:lnTo>
                    <a:pt x="2056" y="183"/>
                  </a:lnTo>
                  <a:lnTo>
                    <a:pt x="1782" y="297"/>
                  </a:lnTo>
                  <a:lnTo>
                    <a:pt x="1508" y="457"/>
                  </a:lnTo>
                  <a:lnTo>
                    <a:pt x="1257" y="617"/>
                  </a:lnTo>
                  <a:lnTo>
                    <a:pt x="1028" y="823"/>
                  </a:lnTo>
                  <a:lnTo>
                    <a:pt x="800" y="1028"/>
                  </a:lnTo>
                  <a:lnTo>
                    <a:pt x="594" y="1280"/>
                  </a:lnTo>
                  <a:lnTo>
                    <a:pt x="435" y="1554"/>
                  </a:lnTo>
                  <a:lnTo>
                    <a:pt x="275" y="1828"/>
                  </a:lnTo>
                  <a:lnTo>
                    <a:pt x="160" y="2125"/>
                  </a:lnTo>
                  <a:lnTo>
                    <a:pt x="92" y="2422"/>
                  </a:lnTo>
                  <a:lnTo>
                    <a:pt x="23" y="2719"/>
                  </a:lnTo>
                  <a:lnTo>
                    <a:pt x="1" y="3016"/>
                  </a:lnTo>
                  <a:lnTo>
                    <a:pt x="23" y="3335"/>
                  </a:lnTo>
                  <a:lnTo>
                    <a:pt x="46" y="3632"/>
                  </a:lnTo>
                  <a:lnTo>
                    <a:pt x="115" y="3929"/>
                  </a:lnTo>
                  <a:lnTo>
                    <a:pt x="206" y="4226"/>
                  </a:lnTo>
                  <a:lnTo>
                    <a:pt x="320" y="4500"/>
                  </a:lnTo>
                  <a:lnTo>
                    <a:pt x="457" y="4774"/>
                  </a:lnTo>
                  <a:lnTo>
                    <a:pt x="640" y="5026"/>
                  </a:lnTo>
                  <a:lnTo>
                    <a:pt x="823" y="5254"/>
                  </a:lnTo>
                  <a:lnTo>
                    <a:pt x="1051" y="5482"/>
                  </a:lnTo>
                  <a:lnTo>
                    <a:pt x="1302" y="5688"/>
                  </a:lnTo>
                  <a:lnTo>
                    <a:pt x="1554" y="5848"/>
                  </a:lnTo>
                  <a:lnTo>
                    <a:pt x="1965" y="6099"/>
                  </a:lnTo>
                  <a:lnTo>
                    <a:pt x="2376" y="6373"/>
                  </a:lnTo>
                  <a:lnTo>
                    <a:pt x="3176" y="6921"/>
                  </a:lnTo>
                  <a:lnTo>
                    <a:pt x="3952" y="7493"/>
                  </a:lnTo>
                  <a:lnTo>
                    <a:pt x="4752" y="8041"/>
                  </a:lnTo>
                  <a:lnTo>
                    <a:pt x="5026" y="8201"/>
                  </a:lnTo>
                  <a:lnTo>
                    <a:pt x="5323" y="8338"/>
                  </a:lnTo>
                  <a:lnTo>
                    <a:pt x="5597" y="8406"/>
                  </a:lnTo>
                  <a:lnTo>
                    <a:pt x="5917" y="8475"/>
                  </a:lnTo>
                  <a:lnTo>
                    <a:pt x="6213" y="8498"/>
                  </a:lnTo>
                  <a:lnTo>
                    <a:pt x="6533" y="8475"/>
                  </a:lnTo>
                  <a:lnTo>
                    <a:pt x="6830" y="8429"/>
                  </a:lnTo>
                  <a:lnTo>
                    <a:pt x="7127" y="8360"/>
                  </a:lnTo>
                  <a:lnTo>
                    <a:pt x="7424" y="8269"/>
                  </a:lnTo>
                  <a:lnTo>
                    <a:pt x="7721" y="8132"/>
                  </a:lnTo>
                  <a:lnTo>
                    <a:pt x="7995" y="7995"/>
                  </a:lnTo>
                  <a:lnTo>
                    <a:pt x="8246" y="7812"/>
                  </a:lnTo>
                  <a:lnTo>
                    <a:pt x="8475" y="7630"/>
                  </a:lnTo>
                  <a:lnTo>
                    <a:pt x="8703" y="7401"/>
                  </a:lnTo>
                  <a:lnTo>
                    <a:pt x="8886" y="7173"/>
                  </a:lnTo>
                  <a:lnTo>
                    <a:pt x="9069" y="6921"/>
                  </a:lnTo>
                  <a:lnTo>
                    <a:pt x="9206" y="6625"/>
                  </a:lnTo>
                  <a:lnTo>
                    <a:pt x="9343" y="6328"/>
                  </a:lnTo>
                  <a:lnTo>
                    <a:pt x="9411" y="6008"/>
                  </a:lnTo>
                  <a:lnTo>
                    <a:pt x="9480" y="5711"/>
                  </a:lnTo>
                  <a:lnTo>
                    <a:pt x="9503" y="5414"/>
                  </a:lnTo>
                  <a:lnTo>
                    <a:pt x="9480" y="5117"/>
                  </a:lnTo>
                  <a:lnTo>
                    <a:pt x="9434" y="4820"/>
                  </a:lnTo>
                  <a:lnTo>
                    <a:pt x="9366" y="4523"/>
                  </a:lnTo>
                  <a:lnTo>
                    <a:pt x="9274" y="4249"/>
                  </a:lnTo>
                  <a:lnTo>
                    <a:pt x="9160" y="3975"/>
                  </a:lnTo>
                  <a:lnTo>
                    <a:pt x="9000" y="3701"/>
                  </a:lnTo>
                  <a:lnTo>
                    <a:pt x="8840" y="3450"/>
                  </a:lnTo>
                  <a:lnTo>
                    <a:pt x="8635" y="3221"/>
                  </a:lnTo>
                  <a:lnTo>
                    <a:pt x="8429" y="2993"/>
                  </a:lnTo>
                  <a:lnTo>
                    <a:pt x="8201" y="2787"/>
                  </a:lnTo>
                  <a:lnTo>
                    <a:pt x="7927" y="2604"/>
                  </a:lnTo>
                  <a:lnTo>
                    <a:pt x="7150" y="2033"/>
                  </a:lnTo>
                  <a:lnTo>
                    <a:pt x="6350" y="1485"/>
                  </a:lnTo>
                  <a:lnTo>
                    <a:pt x="5551" y="937"/>
                  </a:lnTo>
                  <a:lnTo>
                    <a:pt x="5163" y="663"/>
                  </a:lnTo>
                  <a:lnTo>
                    <a:pt x="4729" y="412"/>
                  </a:lnTo>
                  <a:lnTo>
                    <a:pt x="4455" y="275"/>
                  </a:lnTo>
                  <a:lnTo>
                    <a:pt x="4158" y="160"/>
                  </a:lnTo>
                  <a:lnTo>
                    <a:pt x="3861" y="69"/>
                  </a:lnTo>
                  <a:lnTo>
                    <a:pt x="3564" y="23"/>
                  </a:lnTo>
                  <a:lnTo>
                    <a:pt x="3267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2" name="Google Shape;2951;p67">
              <a:extLst>
                <a:ext uri="{FF2B5EF4-FFF2-40B4-BE49-F238E27FC236}">
                  <a16:creationId xmlns:a16="http://schemas.microsoft.com/office/drawing/2014/main" id="{99EED7DF-33F9-CD7F-1F5A-8F5D6F8F2B99}"/>
                </a:ext>
              </a:extLst>
            </p:cNvPr>
            <p:cNvSpPr/>
            <p:nvPr/>
          </p:nvSpPr>
          <p:spPr>
            <a:xfrm>
              <a:off x="4762282" y="3848654"/>
              <a:ext cx="159560" cy="155036"/>
            </a:xfrm>
            <a:custGeom>
              <a:avLst/>
              <a:gdLst/>
              <a:ahLst/>
              <a:cxnLst/>
              <a:rect l="l" t="t" r="r" b="b"/>
              <a:pathLst>
                <a:path w="9663" h="9389" extrusionOk="0">
                  <a:moveTo>
                    <a:pt x="3084" y="0"/>
                  </a:moveTo>
                  <a:lnTo>
                    <a:pt x="2787" y="23"/>
                  </a:lnTo>
                  <a:lnTo>
                    <a:pt x="2490" y="92"/>
                  </a:lnTo>
                  <a:lnTo>
                    <a:pt x="2193" y="183"/>
                  </a:lnTo>
                  <a:lnTo>
                    <a:pt x="1896" y="297"/>
                  </a:lnTo>
                  <a:lnTo>
                    <a:pt x="1622" y="457"/>
                  </a:lnTo>
                  <a:lnTo>
                    <a:pt x="1348" y="640"/>
                  </a:lnTo>
                  <a:lnTo>
                    <a:pt x="1119" y="846"/>
                  </a:lnTo>
                  <a:lnTo>
                    <a:pt x="891" y="1051"/>
                  </a:lnTo>
                  <a:lnTo>
                    <a:pt x="685" y="1302"/>
                  </a:lnTo>
                  <a:lnTo>
                    <a:pt x="503" y="1554"/>
                  </a:lnTo>
                  <a:lnTo>
                    <a:pt x="343" y="1828"/>
                  </a:lnTo>
                  <a:lnTo>
                    <a:pt x="229" y="2102"/>
                  </a:lnTo>
                  <a:lnTo>
                    <a:pt x="114" y="2376"/>
                  </a:lnTo>
                  <a:lnTo>
                    <a:pt x="46" y="2696"/>
                  </a:lnTo>
                  <a:lnTo>
                    <a:pt x="0" y="3015"/>
                  </a:lnTo>
                  <a:lnTo>
                    <a:pt x="0" y="3312"/>
                  </a:lnTo>
                  <a:lnTo>
                    <a:pt x="23" y="3609"/>
                  </a:lnTo>
                  <a:lnTo>
                    <a:pt x="91" y="3883"/>
                  </a:lnTo>
                  <a:lnTo>
                    <a:pt x="160" y="4158"/>
                  </a:lnTo>
                  <a:lnTo>
                    <a:pt x="274" y="4432"/>
                  </a:lnTo>
                  <a:lnTo>
                    <a:pt x="411" y="4683"/>
                  </a:lnTo>
                  <a:lnTo>
                    <a:pt x="548" y="4911"/>
                  </a:lnTo>
                  <a:lnTo>
                    <a:pt x="731" y="5140"/>
                  </a:lnTo>
                  <a:lnTo>
                    <a:pt x="937" y="5345"/>
                  </a:lnTo>
                  <a:lnTo>
                    <a:pt x="1142" y="5551"/>
                  </a:lnTo>
                  <a:lnTo>
                    <a:pt x="1371" y="5734"/>
                  </a:lnTo>
                  <a:lnTo>
                    <a:pt x="1622" y="5894"/>
                  </a:lnTo>
                  <a:lnTo>
                    <a:pt x="1896" y="6053"/>
                  </a:lnTo>
                  <a:lnTo>
                    <a:pt x="2170" y="6168"/>
                  </a:lnTo>
                  <a:lnTo>
                    <a:pt x="2170" y="6190"/>
                  </a:lnTo>
                  <a:lnTo>
                    <a:pt x="1919" y="6076"/>
                  </a:lnTo>
                  <a:lnTo>
                    <a:pt x="2102" y="6190"/>
                  </a:lnTo>
                  <a:lnTo>
                    <a:pt x="2353" y="6350"/>
                  </a:lnTo>
                  <a:lnTo>
                    <a:pt x="2878" y="6853"/>
                  </a:lnTo>
                  <a:lnTo>
                    <a:pt x="3244" y="7241"/>
                  </a:lnTo>
                  <a:lnTo>
                    <a:pt x="3609" y="7652"/>
                  </a:lnTo>
                  <a:lnTo>
                    <a:pt x="4294" y="8475"/>
                  </a:lnTo>
                  <a:lnTo>
                    <a:pt x="4523" y="8680"/>
                  </a:lnTo>
                  <a:lnTo>
                    <a:pt x="4751" y="8886"/>
                  </a:lnTo>
                  <a:lnTo>
                    <a:pt x="5025" y="9046"/>
                  </a:lnTo>
                  <a:lnTo>
                    <a:pt x="5299" y="9183"/>
                  </a:lnTo>
                  <a:lnTo>
                    <a:pt x="5596" y="9274"/>
                  </a:lnTo>
                  <a:lnTo>
                    <a:pt x="5893" y="9343"/>
                  </a:lnTo>
                  <a:lnTo>
                    <a:pt x="6213" y="9365"/>
                  </a:lnTo>
                  <a:lnTo>
                    <a:pt x="6510" y="9388"/>
                  </a:lnTo>
                  <a:lnTo>
                    <a:pt x="6830" y="9365"/>
                  </a:lnTo>
                  <a:lnTo>
                    <a:pt x="7127" y="9320"/>
                  </a:lnTo>
                  <a:lnTo>
                    <a:pt x="7446" y="9228"/>
                  </a:lnTo>
                  <a:lnTo>
                    <a:pt x="7721" y="9137"/>
                  </a:lnTo>
                  <a:lnTo>
                    <a:pt x="8018" y="9000"/>
                  </a:lnTo>
                  <a:lnTo>
                    <a:pt x="8269" y="8840"/>
                  </a:lnTo>
                  <a:lnTo>
                    <a:pt x="8520" y="8657"/>
                  </a:lnTo>
                  <a:lnTo>
                    <a:pt x="8748" y="8475"/>
                  </a:lnTo>
                  <a:lnTo>
                    <a:pt x="8977" y="8223"/>
                  </a:lnTo>
                  <a:lnTo>
                    <a:pt x="9160" y="7949"/>
                  </a:lnTo>
                  <a:lnTo>
                    <a:pt x="9319" y="7675"/>
                  </a:lnTo>
                  <a:lnTo>
                    <a:pt x="9457" y="7401"/>
                  </a:lnTo>
                  <a:lnTo>
                    <a:pt x="9548" y="7127"/>
                  </a:lnTo>
                  <a:lnTo>
                    <a:pt x="9616" y="6830"/>
                  </a:lnTo>
                  <a:lnTo>
                    <a:pt x="9639" y="6533"/>
                  </a:lnTo>
                  <a:lnTo>
                    <a:pt x="9662" y="6236"/>
                  </a:lnTo>
                  <a:lnTo>
                    <a:pt x="9639" y="5939"/>
                  </a:lnTo>
                  <a:lnTo>
                    <a:pt x="9571" y="5642"/>
                  </a:lnTo>
                  <a:lnTo>
                    <a:pt x="9502" y="5368"/>
                  </a:lnTo>
                  <a:lnTo>
                    <a:pt x="9411" y="5071"/>
                  </a:lnTo>
                  <a:lnTo>
                    <a:pt x="9274" y="4797"/>
                  </a:lnTo>
                  <a:lnTo>
                    <a:pt x="9114" y="4523"/>
                  </a:lnTo>
                  <a:lnTo>
                    <a:pt x="8954" y="4249"/>
                  </a:lnTo>
                  <a:lnTo>
                    <a:pt x="8748" y="3998"/>
                  </a:lnTo>
                  <a:lnTo>
                    <a:pt x="7926" y="3038"/>
                  </a:lnTo>
                  <a:lnTo>
                    <a:pt x="7492" y="2559"/>
                  </a:lnTo>
                  <a:lnTo>
                    <a:pt x="7058" y="2102"/>
                  </a:lnTo>
                  <a:lnTo>
                    <a:pt x="6716" y="1782"/>
                  </a:lnTo>
                  <a:lnTo>
                    <a:pt x="6350" y="1485"/>
                  </a:lnTo>
                  <a:lnTo>
                    <a:pt x="5985" y="1211"/>
                  </a:lnTo>
                  <a:lnTo>
                    <a:pt x="5619" y="983"/>
                  </a:lnTo>
                  <a:lnTo>
                    <a:pt x="5231" y="754"/>
                  </a:lnTo>
                  <a:lnTo>
                    <a:pt x="4843" y="549"/>
                  </a:lnTo>
                  <a:lnTo>
                    <a:pt x="4431" y="343"/>
                  </a:lnTo>
                  <a:lnTo>
                    <a:pt x="3997" y="160"/>
                  </a:lnTo>
                  <a:lnTo>
                    <a:pt x="3700" y="69"/>
                  </a:lnTo>
                  <a:lnTo>
                    <a:pt x="3404" y="23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3" name="Google Shape;2952;p67">
              <a:extLst>
                <a:ext uri="{FF2B5EF4-FFF2-40B4-BE49-F238E27FC236}">
                  <a16:creationId xmlns:a16="http://schemas.microsoft.com/office/drawing/2014/main" id="{12E2FFE2-7CB6-925C-3B7B-62BA8D571552}"/>
                </a:ext>
              </a:extLst>
            </p:cNvPr>
            <p:cNvSpPr/>
            <p:nvPr/>
          </p:nvSpPr>
          <p:spPr>
            <a:xfrm>
              <a:off x="4709855" y="3921442"/>
              <a:ext cx="142965" cy="153913"/>
            </a:xfrm>
            <a:custGeom>
              <a:avLst/>
              <a:gdLst/>
              <a:ahLst/>
              <a:cxnLst/>
              <a:rect l="l" t="t" r="r" b="b"/>
              <a:pathLst>
                <a:path w="8658" h="9321" extrusionOk="0">
                  <a:moveTo>
                    <a:pt x="3015" y="1"/>
                  </a:moveTo>
                  <a:lnTo>
                    <a:pt x="2695" y="46"/>
                  </a:lnTo>
                  <a:lnTo>
                    <a:pt x="2398" y="92"/>
                  </a:lnTo>
                  <a:lnTo>
                    <a:pt x="2102" y="161"/>
                  </a:lnTo>
                  <a:lnTo>
                    <a:pt x="1805" y="275"/>
                  </a:lnTo>
                  <a:lnTo>
                    <a:pt x="1553" y="412"/>
                  </a:lnTo>
                  <a:lnTo>
                    <a:pt x="1302" y="572"/>
                  </a:lnTo>
                  <a:lnTo>
                    <a:pt x="1051" y="777"/>
                  </a:lnTo>
                  <a:lnTo>
                    <a:pt x="845" y="983"/>
                  </a:lnTo>
                  <a:lnTo>
                    <a:pt x="640" y="1211"/>
                  </a:lnTo>
                  <a:lnTo>
                    <a:pt x="480" y="1463"/>
                  </a:lnTo>
                  <a:lnTo>
                    <a:pt x="320" y="1737"/>
                  </a:lnTo>
                  <a:lnTo>
                    <a:pt x="206" y="2011"/>
                  </a:lnTo>
                  <a:lnTo>
                    <a:pt x="114" y="2308"/>
                  </a:lnTo>
                  <a:lnTo>
                    <a:pt x="23" y="2628"/>
                  </a:lnTo>
                  <a:lnTo>
                    <a:pt x="0" y="2947"/>
                  </a:lnTo>
                  <a:lnTo>
                    <a:pt x="0" y="3244"/>
                  </a:lnTo>
                  <a:lnTo>
                    <a:pt x="46" y="3541"/>
                  </a:lnTo>
                  <a:lnTo>
                    <a:pt x="114" y="3838"/>
                  </a:lnTo>
                  <a:lnTo>
                    <a:pt x="183" y="4135"/>
                  </a:lnTo>
                  <a:lnTo>
                    <a:pt x="297" y="4432"/>
                  </a:lnTo>
                  <a:lnTo>
                    <a:pt x="411" y="4729"/>
                  </a:lnTo>
                  <a:lnTo>
                    <a:pt x="571" y="5026"/>
                  </a:lnTo>
                  <a:lnTo>
                    <a:pt x="731" y="5323"/>
                  </a:lnTo>
                  <a:lnTo>
                    <a:pt x="914" y="5597"/>
                  </a:lnTo>
                  <a:lnTo>
                    <a:pt x="1097" y="5871"/>
                  </a:lnTo>
                  <a:lnTo>
                    <a:pt x="1508" y="6419"/>
                  </a:lnTo>
                  <a:lnTo>
                    <a:pt x="1919" y="6945"/>
                  </a:lnTo>
                  <a:lnTo>
                    <a:pt x="2216" y="7333"/>
                  </a:lnTo>
                  <a:lnTo>
                    <a:pt x="2558" y="7698"/>
                  </a:lnTo>
                  <a:lnTo>
                    <a:pt x="2901" y="8064"/>
                  </a:lnTo>
                  <a:lnTo>
                    <a:pt x="3266" y="8384"/>
                  </a:lnTo>
                  <a:lnTo>
                    <a:pt x="3518" y="8589"/>
                  </a:lnTo>
                  <a:lnTo>
                    <a:pt x="3769" y="8772"/>
                  </a:lnTo>
                  <a:lnTo>
                    <a:pt x="4043" y="8909"/>
                  </a:lnTo>
                  <a:lnTo>
                    <a:pt x="4294" y="9046"/>
                  </a:lnTo>
                  <a:lnTo>
                    <a:pt x="4568" y="9160"/>
                  </a:lnTo>
                  <a:lnTo>
                    <a:pt x="4865" y="9252"/>
                  </a:lnTo>
                  <a:lnTo>
                    <a:pt x="5162" y="9297"/>
                  </a:lnTo>
                  <a:lnTo>
                    <a:pt x="5505" y="9320"/>
                  </a:lnTo>
                  <a:lnTo>
                    <a:pt x="5802" y="9297"/>
                  </a:lnTo>
                  <a:lnTo>
                    <a:pt x="6122" y="9252"/>
                  </a:lnTo>
                  <a:lnTo>
                    <a:pt x="6419" y="9183"/>
                  </a:lnTo>
                  <a:lnTo>
                    <a:pt x="6693" y="9069"/>
                  </a:lnTo>
                  <a:lnTo>
                    <a:pt x="6990" y="8932"/>
                  </a:lnTo>
                  <a:lnTo>
                    <a:pt x="7241" y="8772"/>
                  </a:lnTo>
                  <a:lnTo>
                    <a:pt x="7492" y="8589"/>
                  </a:lnTo>
                  <a:lnTo>
                    <a:pt x="7721" y="8384"/>
                  </a:lnTo>
                  <a:lnTo>
                    <a:pt x="7926" y="8178"/>
                  </a:lnTo>
                  <a:lnTo>
                    <a:pt x="8109" y="7927"/>
                  </a:lnTo>
                  <a:lnTo>
                    <a:pt x="8246" y="7653"/>
                  </a:lnTo>
                  <a:lnTo>
                    <a:pt x="8383" y="7379"/>
                  </a:lnTo>
                  <a:lnTo>
                    <a:pt x="8497" y="7082"/>
                  </a:lnTo>
                  <a:lnTo>
                    <a:pt x="8566" y="6762"/>
                  </a:lnTo>
                  <a:lnTo>
                    <a:pt x="8611" y="6465"/>
                  </a:lnTo>
                  <a:lnTo>
                    <a:pt x="8657" y="6145"/>
                  </a:lnTo>
                  <a:lnTo>
                    <a:pt x="8634" y="5825"/>
                  </a:lnTo>
                  <a:lnTo>
                    <a:pt x="8611" y="5529"/>
                  </a:lnTo>
                  <a:lnTo>
                    <a:pt x="8543" y="5209"/>
                  </a:lnTo>
                  <a:lnTo>
                    <a:pt x="8452" y="4912"/>
                  </a:lnTo>
                  <a:lnTo>
                    <a:pt x="8314" y="4638"/>
                  </a:lnTo>
                  <a:lnTo>
                    <a:pt x="8155" y="4386"/>
                  </a:lnTo>
                  <a:lnTo>
                    <a:pt x="7972" y="4135"/>
                  </a:lnTo>
                  <a:lnTo>
                    <a:pt x="7721" y="3930"/>
                  </a:lnTo>
                  <a:lnTo>
                    <a:pt x="7469" y="3701"/>
                  </a:lnTo>
                  <a:lnTo>
                    <a:pt x="7218" y="3473"/>
                  </a:lnTo>
                  <a:lnTo>
                    <a:pt x="6990" y="3221"/>
                  </a:lnTo>
                  <a:lnTo>
                    <a:pt x="6761" y="2947"/>
                  </a:lnTo>
                  <a:lnTo>
                    <a:pt x="6304" y="2331"/>
                  </a:lnTo>
                  <a:lnTo>
                    <a:pt x="6076" y="1942"/>
                  </a:lnTo>
                  <a:lnTo>
                    <a:pt x="5870" y="1554"/>
                  </a:lnTo>
                  <a:lnTo>
                    <a:pt x="5711" y="1257"/>
                  </a:lnTo>
                  <a:lnTo>
                    <a:pt x="5551" y="1006"/>
                  </a:lnTo>
                  <a:lnTo>
                    <a:pt x="5322" y="777"/>
                  </a:lnTo>
                  <a:lnTo>
                    <a:pt x="5094" y="595"/>
                  </a:lnTo>
                  <a:lnTo>
                    <a:pt x="4843" y="412"/>
                  </a:lnTo>
                  <a:lnTo>
                    <a:pt x="4568" y="275"/>
                  </a:lnTo>
                  <a:lnTo>
                    <a:pt x="4272" y="184"/>
                  </a:lnTo>
                  <a:lnTo>
                    <a:pt x="3952" y="92"/>
                  </a:lnTo>
                  <a:lnTo>
                    <a:pt x="3655" y="46"/>
                  </a:lnTo>
                  <a:lnTo>
                    <a:pt x="3335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4" name="Google Shape;2953;p67">
              <a:extLst>
                <a:ext uri="{FF2B5EF4-FFF2-40B4-BE49-F238E27FC236}">
                  <a16:creationId xmlns:a16="http://schemas.microsoft.com/office/drawing/2014/main" id="{3401C534-E9C6-F001-B6B4-2200762AA9F5}"/>
                </a:ext>
              </a:extLst>
            </p:cNvPr>
            <p:cNvSpPr/>
            <p:nvPr/>
          </p:nvSpPr>
          <p:spPr>
            <a:xfrm>
              <a:off x="4652143" y="3951990"/>
              <a:ext cx="126750" cy="159197"/>
            </a:xfrm>
            <a:custGeom>
              <a:avLst/>
              <a:gdLst/>
              <a:ahLst/>
              <a:cxnLst/>
              <a:rect l="l" t="t" r="r" b="b"/>
              <a:pathLst>
                <a:path w="7676" h="9641" extrusionOk="0">
                  <a:moveTo>
                    <a:pt x="2993" y="1"/>
                  </a:moveTo>
                  <a:lnTo>
                    <a:pt x="2673" y="24"/>
                  </a:lnTo>
                  <a:lnTo>
                    <a:pt x="2376" y="92"/>
                  </a:lnTo>
                  <a:lnTo>
                    <a:pt x="2079" y="161"/>
                  </a:lnTo>
                  <a:lnTo>
                    <a:pt x="1782" y="275"/>
                  </a:lnTo>
                  <a:lnTo>
                    <a:pt x="1508" y="412"/>
                  </a:lnTo>
                  <a:lnTo>
                    <a:pt x="1234" y="595"/>
                  </a:lnTo>
                  <a:lnTo>
                    <a:pt x="983" y="800"/>
                  </a:lnTo>
                  <a:lnTo>
                    <a:pt x="777" y="1029"/>
                  </a:lnTo>
                  <a:lnTo>
                    <a:pt x="571" y="1257"/>
                  </a:lnTo>
                  <a:lnTo>
                    <a:pt x="412" y="1509"/>
                  </a:lnTo>
                  <a:lnTo>
                    <a:pt x="274" y="1783"/>
                  </a:lnTo>
                  <a:lnTo>
                    <a:pt x="160" y="2057"/>
                  </a:lnTo>
                  <a:lnTo>
                    <a:pt x="92" y="2331"/>
                  </a:lnTo>
                  <a:lnTo>
                    <a:pt x="23" y="2628"/>
                  </a:lnTo>
                  <a:lnTo>
                    <a:pt x="0" y="2925"/>
                  </a:lnTo>
                  <a:lnTo>
                    <a:pt x="0" y="3222"/>
                  </a:lnTo>
                  <a:lnTo>
                    <a:pt x="23" y="3519"/>
                  </a:lnTo>
                  <a:lnTo>
                    <a:pt x="69" y="3838"/>
                  </a:lnTo>
                  <a:lnTo>
                    <a:pt x="160" y="4135"/>
                  </a:lnTo>
                  <a:lnTo>
                    <a:pt x="252" y="4432"/>
                  </a:lnTo>
                  <a:lnTo>
                    <a:pt x="389" y="4729"/>
                  </a:lnTo>
                  <a:lnTo>
                    <a:pt x="571" y="5118"/>
                  </a:lnTo>
                  <a:lnTo>
                    <a:pt x="777" y="5711"/>
                  </a:lnTo>
                  <a:lnTo>
                    <a:pt x="1097" y="6511"/>
                  </a:lnTo>
                  <a:lnTo>
                    <a:pt x="1417" y="7333"/>
                  </a:lnTo>
                  <a:lnTo>
                    <a:pt x="1668" y="7904"/>
                  </a:lnTo>
                  <a:lnTo>
                    <a:pt x="1805" y="8155"/>
                  </a:lnTo>
                  <a:lnTo>
                    <a:pt x="1965" y="8407"/>
                  </a:lnTo>
                  <a:lnTo>
                    <a:pt x="2147" y="8635"/>
                  </a:lnTo>
                  <a:lnTo>
                    <a:pt x="2353" y="8841"/>
                  </a:lnTo>
                  <a:lnTo>
                    <a:pt x="2581" y="9046"/>
                  </a:lnTo>
                  <a:lnTo>
                    <a:pt x="2856" y="9206"/>
                  </a:lnTo>
                  <a:lnTo>
                    <a:pt x="3152" y="9366"/>
                  </a:lnTo>
                  <a:lnTo>
                    <a:pt x="3427" y="9480"/>
                  </a:lnTo>
                  <a:lnTo>
                    <a:pt x="3746" y="9572"/>
                  </a:lnTo>
                  <a:lnTo>
                    <a:pt x="4043" y="9617"/>
                  </a:lnTo>
                  <a:lnTo>
                    <a:pt x="4363" y="9640"/>
                  </a:lnTo>
                  <a:lnTo>
                    <a:pt x="4660" y="9640"/>
                  </a:lnTo>
                  <a:lnTo>
                    <a:pt x="4980" y="9595"/>
                  </a:lnTo>
                  <a:lnTo>
                    <a:pt x="5300" y="9526"/>
                  </a:lnTo>
                  <a:lnTo>
                    <a:pt x="5574" y="9435"/>
                  </a:lnTo>
                  <a:lnTo>
                    <a:pt x="5848" y="9320"/>
                  </a:lnTo>
                  <a:lnTo>
                    <a:pt x="6099" y="9161"/>
                  </a:lnTo>
                  <a:lnTo>
                    <a:pt x="6350" y="8978"/>
                  </a:lnTo>
                  <a:lnTo>
                    <a:pt x="6602" y="8772"/>
                  </a:lnTo>
                  <a:lnTo>
                    <a:pt x="6830" y="8544"/>
                  </a:lnTo>
                  <a:lnTo>
                    <a:pt x="7013" y="8293"/>
                  </a:lnTo>
                  <a:lnTo>
                    <a:pt x="7195" y="8041"/>
                  </a:lnTo>
                  <a:lnTo>
                    <a:pt x="7355" y="7767"/>
                  </a:lnTo>
                  <a:lnTo>
                    <a:pt x="7492" y="7470"/>
                  </a:lnTo>
                  <a:lnTo>
                    <a:pt x="7584" y="7173"/>
                  </a:lnTo>
                  <a:lnTo>
                    <a:pt x="7629" y="6876"/>
                  </a:lnTo>
                  <a:lnTo>
                    <a:pt x="7675" y="6579"/>
                  </a:lnTo>
                  <a:lnTo>
                    <a:pt x="7652" y="6260"/>
                  </a:lnTo>
                  <a:lnTo>
                    <a:pt x="7584" y="5963"/>
                  </a:lnTo>
                  <a:lnTo>
                    <a:pt x="7492" y="5666"/>
                  </a:lnTo>
                  <a:lnTo>
                    <a:pt x="7081" y="4638"/>
                  </a:lnTo>
                  <a:lnTo>
                    <a:pt x="6693" y="3587"/>
                  </a:lnTo>
                  <a:lnTo>
                    <a:pt x="6282" y="2559"/>
                  </a:lnTo>
                  <a:lnTo>
                    <a:pt x="6053" y="2057"/>
                  </a:lnTo>
                  <a:lnTo>
                    <a:pt x="5825" y="1554"/>
                  </a:lnTo>
                  <a:lnTo>
                    <a:pt x="5665" y="1257"/>
                  </a:lnTo>
                  <a:lnTo>
                    <a:pt x="5482" y="1006"/>
                  </a:lnTo>
                  <a:lnTo>
                    <a:pt x="5277" y="800"/>
                  </a:lnTo>
                  <a:lnTo>
                    <a:pt x="5026" y="595"/>
                  </a:lnTo>
                  <a:lnTo>
                    <a:pt x="4774" y="435"/>
                  </a:lnTo>
                  <a:lnTo>
                    <a:pt x="4500" y="298"/>
                  </a:lnTo>
                  <a:lnTo>
                    <a:pt x="4226" y="184"/>
                  </a:lnTo>
                  <a:lnTo>
                    <a:pt x="3906" y="92"/>
                  </a:lnTo>
                  <a:lnTo>
                    <a:pt x="3609" y="24"/>
                  </a:lnTo>
                  <a:lnTo>
                    <a:pt x="3290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5" name="Google Shape;2954;p67">
              <a:extLst>
                <a:ext uri="{FF2B5EF4-FFF2-40B4-BE49-F238E27FC236}">
                  <a16:creationId xmlns:a16="http://schemas.microsoft.com/office/drawing/2014/main" id="{62D36BA9-D72F-B6B3-0209-17000E4FC535}"/>
                </a:ext>
              </a:extLst>
            </p:cNvPr>
            <p:cNvSpPr/>
            <p:nvPr/>
          </p:nvSpPr>
          <p:spPr>
            <a:xfrm>
              <a:off x="4591047" y="3961435"/>
              <a:ext cx="109016" cy="151254"/>
            </a:xfrm>
            <a:custGeom>
              <a:avLst/>
              <a:gdLst/>
              <a:ahLst/>
              <a:cxnLst/>
              <a:rect l="l" t="t" r="r" b="b"/>
              <a:pathLst>
                <a:path w="6602" h="9160" extrusionOk="0">
                  <a:moveTo>
                    <a:pt x="2878" y="0"/>
                  </a:moveTo>
                  <a:lnTo>
                    <a:pt x="2581" y="46"/>
                  </a:lnTo>
                  <a:lnTo>
                    <a:pt x="2284" y="91"/>
                  </a:lnTo>
                  <a:lnTo>
                    <a:pt x="1964" y="206"/>
                  </a:lnTo>
                  <a:lnTo>
                    <a:pt x="1667" y="343"/>
                  </a:lnTo>
                  <a:lnTo>
                    <a:pt x="1393" y="503"/>
                  </a:lnTo>
                  <a:lnTo>
                    <a:pt x="1142" y="662"/>
                  </a:lnTo>
                  <a:lnTo>
                    <a:pt x="914" y="868"/>
                  </a:lnTo>
                  <a:lnTo>
                    <a:pt x="731" y="1096"/>
                  </a:lnTo>
                  <a:lnTo>
                    <a:pt x="548" y="1325"/>
                  </a:lnTo>
                  <a:lnTo>
                    <a:pt x="388" y="1599"/>
                  </a:lnTo>
                  <a:lnTo>
                    <a:pt x="274" y="1850"/>
                  </a:lnTo>
                  <a:lnTo>
                    <a:pt x="160" y="2147"/>
                  </a:lnTo>
                  <a:lnTo>
                    <a:pt x="91" y="2421"/>
                  </a:lnTo>
                  <a:lnTo>
                    <a:pt x="23" y="2718"/>
                  </a:lnTo>
                  <a:lnTo>
                    <a:pt x="0" y="3038"/>
                  </a:lnTo>
                  <a:lnTo>
                    <a:pt x="0" y="3358"/>
                  </a:lnTo>
                  <a:lnTo>
                    <a:pt x="23" y="3655"/>
                  </a:lnTo>
                  <a:lnTo>
                    <a:pt x="69" y="3974"/>
                  </a:lnTo>
                  <a:lnTo>
                    <a:pt x="160" y="4477"/>
                  </a:lnTo>
                  <a:lnTo>
                    <a:pt x="206" y="4797"/>
                  </a:lnTo>
                  <a:lnTo>
                    <a:pt x="274" y="5391"/>
                  </a:lnTo>
                  <a:lnTo>
                    <a:pt x="297" y="6007"/>
                  </a:lnTo>
                  <a:lnTo>
                    <a:pt x="320" y="6327"/>
                  </a:lnTo>
                  <a:lnTo>
                    <a:pt x="365" y="6624"/>
                  </a:lnTo>
                  <a:lnTo>
                    <a:pt x="434" y="6921"/>
                  </a:lnTo>
                  <a:lnTo>
                    <a:pt x="548" y="7218"/>
                  </a:lnTo>
                  <a:lnTo>
                    <a:pt x="685" y="7492"/>
                  </a:lnTo>
                  <a:lnTo>
                    <a:pt x="845" y="7743"/>
                  </a:lnTo>
                  <a:lnTo>
                    <a:pt x="1028" y="7995"/>
                  </a:lnTo>
                  <a:lnTo>
                    <a:pt x="1233" y="8223"/>
                  </a:lnTo>
                  <a:lnTo>
                    <a:pt x="1462" y="8429"/>
                  </a:lnTo>
                  <a:lnTo>
                    <a:pt x="1690" y="8611"/>
                  </a:lnTo>
                  <a:lnTo>
                    <a:pt x="1942" y="8771"/>
                  </a:lnTo>
                  <a:lnTo>
                    <a:pt x="2216" y="8908"/>
                  </a:lnTo>
                  <a:lnTo>
                    <a:pt x="2513" y="9000"/>
                  </a:lnTo>
                  <a:lnTo>
                    <a:pt x="2810" y="9091"/>
                  </a:lnTo>
                  <a:lnTo>
                    <a:pt x="3129" y="9137"/>
                  </a:lnTo>
                  <a:lnTo>
                    <a:pt x="3449" y="9160"/>
                  </a:lnTo>
                  <a:lnTo>
                    <a:pt x="3769" y="9137"/>
                  </a:lnTo>
                  <a:lnTo>
                    <a:pt x="4066" y="9091"/>
                  </a:lnTo>
                  <a:lnTo>
                    <a:pt x="4363" y="9000"/>
                  </a:lnTo>
                  <a:lnTo>
                    <a:pt x="4660" y="8908"/>
                  </a:lnTo>
                  <a:lnTo>
                    <a:pt x="4934" y="8771"/>
                  </a:lnTo>
                  <a:lnTo>
                    <a:pt x="5208" y="8611"/>
                  </a:lnTo>
                  <a:lnTo>
                    <a:pt x="5436" y="8429"/>
                  </a:lnTo>
                  <a:lnTo>
                    <a:pt x="5665" y="8223"/>
                  </a:lnTo>
                  <a:lnTo>
                    <a:pt x="5870" y="7995"/>
                  </a:lnTo>
                  <a:lnTo>
                    <a:pt x="6053" y="7743"/>
                  </a:lnTo>
                  <a:lnTo>
                    <a:pt x="6213" y="7492"/>
                  </a:lnTo>
                  <a:lnTo>
                    <a:pt x="6350" y="7218"/>
                  </a:lnTo>
                  <a:lnTo>
                    <a:pt x="6464" y="6921"/>
                  </a:lnTo>
                  <a:lnTo>
                    <a:pt x="6533" y="6624"/>
                  </a:lnTo>
                  <a:lnTo>
                    <a:pt x="6578" y="6327"/>
                  </a:lnTo>
                  <a:lnTo>
                    <a:pt x="6601" y="6007"/>
                  </a:lnTo>
                  <a:lnTo>
                    <a:pt x="6578" y="5528"/>
                  </a:lnTo>
                  <a:lnTo>
                    <a:pt x="6556" y="5071"/>
                  </a:lnTo>
                  <a:lnTo>
                    <a:pt x="6464" y="4134"/>
                  </a:lnTo>
                  <a:lnTo>
                    <a:pt x="6327" y="3221"/>
                  </a:lnTo>
                  <a:lnTo>
                    <a:pt x="6144" y="2307"/>
                  </a:lnTo>
                  <a:lnTo>
                    <a:pt x="6076" y="1987"/>
                  </a:lnTo>
                  <a:lnTo>
                    <a:pt x="5962" y="1713"/>
                  </a:lnTo>
                  <a:lnTo>
                    <a:pt x="5802" y="1439"/>
                  </a:lnTo>
                  <a:lnTo>
                    <a:pt x="5619" y="1188"/>
                  </a:lnTo>
                  <a:lnTo>
                    <a:pt x="5413" y="959"/>
                  </a:lnTo>
                  <a:lnTo>
                    <a:pt x="5185" y="754"/>
                  </a:lnTo>
                  <a:lnTo>
                    <a:pt x="4934" y="571"/>
                  </a:lnTo>
                  <a:lnTo>
                    <a:pt x="4683" y="411"/>
                  </a:lnTo>
                  <a:lnTo>
                    <a:pt x="4386" y="274"/>
                  </a:lnTo>
                  <a:lnTo>
                    <a:pt x="4089" y="160"/>
                  </a:lnTo>
                  <a:lnTo>
                    <a:pt x="3792" y="91"/>
                  </a:lnTo>
                  <a:lnTo>
                    <a:pt x="3495" y="23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6" name="Google Shape;2955;p67">
              <a:extLst>
                <a:ext uri="{FF2B5EF4-FFF2-40B4-BE49-F238E27FC236}">
                  <a16:creationId xmlns:a16="http://schemas.microsoft.com/office/drawing/2014/main" id="{3EF450A7-2907-B5E3-D3E5-D817E8A9F339}"/>
                </a:ext>
              </a:extLst>
            </p:cNvPr>
            <p:cNvSpPr/>
            <p:nvPr/>
          </p:nvSpPr>
          <p:spPr>
            <a:xfrm>
              <a:off x="4514479" y="3958793"/>
              <a:ext cx="149752" cy="162945"/>
            </a:xfrm>
            <a:custGeom>
              <a:avLst/>
              <a:gdLst/>
              <a:ahLst/>
              <a:cxnLst/>
              <a:rect l="l" t="t" r="r" b="b"/>
              <a:pathLst>
                <a:path w="9069" h="9868" extrusionOk="0">
                  <a:moveTo>
                    <a:pt x="5391" y="0"/>
                  </a:moveTo>
                  <a:lnTo>
                    <a:pt x="5048" y="23"/>
                  </a:lnTo>
                  <a:lnTo>
                    <a:pt x="4683" y="69"/>
                  </a:lnTo>
                  <a:lnTo>
                    <a:pt x="4340" y="114"/>
                  </a:lnTo>
                  <a:lnTo>
                    <a:pt x="3975" y="183"/>
                  </a:lnTo>
                  <a:lnTo>
                    <a:pt x="3632" y="251"/>
                  </a:lnTo>
                  <a:lnTo>
                    <a:pt x="3289" y="366"/>
                  </a:lnTo>
                  <a:lnTo>
                    <a:pt x="2947" y="480"/>
                  </a:lnTo>
                  <a:lnTo>
                    <a:pt x="2627" y="617"/>
                  </a:lnTo>
                  <a:lnTo>
                    <a:pt x="2307" y="777"/>
                  </a:lnTo>
                  <a:lnTo>
                    <a:pt x="2010" y="937"/>
                  </a:lnTo>
                  <a:lnTo>
                    <a:pt x="1713" y="1142"/>
                  </a:lnTo>
                  <a:lnTo>
                    <a:pt x="1439" y="1371"/>
                  </a:lnTo>
                  <a:lnTo>
                    <a:pt x="1188" y="1622"/>
                  </a:lnTo>
                  <a:lnTo>
                    <a:pt x="960" y="1873"/>
                  </a:lnTo>
                  <a:lnTo>
                    <a:pt x="731" y="2170"/>
                  </a:lnTo>
                  <a:lnTo>
                    <a:pt x="548" y="2490"/>
                  </a:lnTo>
                  <a:lnTo>
                    <a:pt x="411" y="2787"/>
                  </a:lnTo>
                  <a:lnTo>
                    <a:pt x="274" y="3084"/>
                  </a:lnTo>
                  <a:lnTo>
                    <a:pt x="183" y="3381"/>
                  </a:lnTo>
                  <a:lnTo>
                    <a:pt x="114" y="3678"/>
                  </a:lnTo>
                  <a:lnTo>
                    <a:pt x="46" y="3997"/>
                  </a:lnTo>
                  <a:lnTo>
                    <a:pt x="23" y="4294"/>
                  </a:lnTo>
                  <a:lnTo>
                    <a:pt x="0" y="4614"/>
                  </a:lnTo>
                  <a:lnTo>
                    <a:pt x="0" y="4934"/>
                  </a:lnTo>
                  <a:lnTo>
                    <a:pt x="23" y="5231"/>
                  </a:lnTo>
                  <a:lnTo>
                    <a:pt x="69" y="5551"/>
                  </a:lnTo>
                  <a:lnTo>
                    <a:pt x="137" y="5848"/>
                  </a:lnTo>
                  <a:lnTo>
                    <a:pt x="229" y="6145"/>
                  </a:lnTo>
                  <a:lnTo>
                    <a:pt x="320" y="6442"/>
                  </a:lnTo>
                  <a:lnTo>
                    <a:pt x="434" y="6738"/>
                  </a:lnTo>
                  <a:lnTo>
                    <a:pt x="571" y="7035"/>
                  </a:lnTo>
                  <a:lnTo>
                    <a:pt x="731" y="7309"/>
                  </a:lnTo>
                  <a:lnTo>
                    <a:pt x="1005" y="7721"/>
                  </a:lnTo>
                  <a:lnTo>
                    <a:pt x="1325" y="8132"/>
                  </a:lnTo>
                  <a:lnTo>
                    <a:pt x="1690" y="8520"/>
                  </a:lnTo>
                  <a:lnTo>
                    <a:pt x="2102" y="8886"/>
                  </a:lnTo>
                  <a:lnTo>
                    <a:pt x="2307" y="9045"/>
                  </a:lnTo>
                  <a:lnTo>
                    <a:pt x="2536" y="9205"/>
                  </a:lnTo>
                  <a:lnTo>
                    <a:pt x="2764" y="9342"/>
                  </a:lnTo>
                  <a:lnTo>
                    <a:pt x="2992" y="9479"/>
                  </a:lnTo>
                  <a:lnTo>
                    <a:pt x="3244" y="9571"/>
                  </a:lnTo>
                  <a:lnTo>
                    <a:pt x="3472" y="9662"/>
                  </a:lnTo>
                  <a:lnTo>
                    <a:pt x="3723" y="9731"/>
                  </a:lnTo>
                  <a:lnTo>
                    <a:pt x="3975" y="9776"/>
                  </a:lnTo>
                  <a:lnTo>
                    <a:pt x="4363" y="9822"/>
                  </a:lnTo>
                  <a:lnTo>
                    <a:pt x="4751" y="9845"/>
                  </a:lnTo>
                  <a:lnTo>
                    <a:pt x="5162" y="9868"/>
                  </a:lnTo>
                  <a:lnTo>
                    <a:pt x="5551" y="9822"/>
                  </a:lnTo>
                  <a:lnTo>
                    <a:pt x="5916" y="9776"/>
                  </a:lnTo>
                  <a:lnTo>
                    <a:pt x="6304" y="9662"/>
                  </a:lnTo>
                  <a:lnTo>
                    <a:pt x="6670" y="9502"/>
                  </a:lnTo>
                  <a:lnTo>
                    <a:pt x="6853" y="9411"/>
                  </a:lnTo>
                  <a:lnTo>
                    <a:pt x="7013" y="9297"/>
                  </a:lnTo>
                  <a:lnTo>
                    <a:pt x="7355" y="9023"/>
                  </a:lnTo>
                  <a:lnTo>
                    <a:pt x="7675" y="8749"/>
                  </a:lnTo>
                  <a:lnTo>
                    <a:pt x="7949" y="8452"/>
                  </a:lnTo>
                  <a:lnTo>
                    <a:pt x="8200" y="8155"/>
                  </a:lnTo>
                  <a:lnTo>
                    <a:pt x="8406" y="7812"/>
                  </a:lnTo>
                  <a:lnTo>
                    <a:pt x="8611" y="7469"/>
                  </a:lnTo>
                  <a:lnTo>
                    <a:pt x="8771" y="7081"/>
                  </a:lnTo>
                  <a:lnTo>
                    <a:pt x="8931" y="6670"/>
                  </a:lnTo>
                  <a:lnTo>
                    <a:pt x="9045" y="6327"/>
                  </a:lnTo>
                  <a:lnTo>
                    <a:pt x="9068" y="5985"/>
                  </a:lnTo>
                  <a:lnTo>
                    <a:pt x="9068" y="5619"/>
                  </a:lnTo>
                  <a:lnTo>
                    <a:pt x="9023" y="5277"/>
                  </a:lnTo>
                  <a:lnTo>
                    <a:pt x="8931" y="4934"/>
                  </a:lnTo>
                  <a:lnTo>
                    <a:pt x="8794" y="4591"/>
                  </a:lnTo>
                  <a:lnTo>
                    <a:pt x="8634" y="4294"/>
                  </a:lnTo>
                  <a:lnTo>
                    <a:pt x="8429" y="3997"/>
                  </a:lnTo>
                  <a:lnTo>
                    <a:pt x="8520" y="3586"/>
                  </a:lnTo>
                  <a:lnTo>
                    <a:pt x="8543" y="3381"/>
                  </a:lnTo>
                  <a:lnTo>
                    <a:pt x="8543" y="3152"/>
                  </a:lnTo>
                  <a:lnTo>
                    <a:pt x="8520" y="2833"/>
                  </a:lnTo>
                  <a:lnTo>
                    <a:pt x="8474" y="2536"/>
                  </a:lnTo>
                  <a:lnTo>
                    <a:pt x="8406" y="2239"/>
                  </a:lnTo>
                  <a:lnTo>
                    <a:pt x="8292" y="1942"/>
                  </a:lnTo>
                  <a:lnTo>
                    <a:pt x="8155" y="1668"/>
                  </a:lnTo>
                  <a:lnTo>
                    <a:pt x="7995" y="1416"/>
                  </a:lnTo>
                  <a:lnTo>
                    <a:pt x="7812" y="1165"/>
                  </a:lnTo>
                  <a:lnTo>
                    <a:pt x="7606" y="914"/>
                  </a:lnTo>
                  <a:lnTo>
                    <a:pt x="7401" y="708"/>
                  </a:lnTo>
                  <a:lnTo>
                    <a:pt x="7150" y="526"/>
                  </a:lnTo>
                  <a:lnTo>
                    <a:pt x="6875" y="366"/>
                  </a:lnTo>
                  <a:lnTo>
                    <a:pt x="6601" y="229"/>
                  </a:lnTo>
                  <a:lnTo>
                    <a:pt x="6327" y="114"/>
                  </a:lnTo>
                  <a:lnTo>
                    <a:pt x="6030" y="46"/>
                  </a:lnTo>
                  <a:lnTo>
                    <a:pt x="5711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7" name="Google Shape;2956;p67">
              <a:extLst>
                <a:ext uri="{FF2B5EF4-FFF2-40B4-BE49-F238E27FC236}">
                  <a16:creationId xmlns:a16="http://schemas.microsoft.com/office/drawing/2014/main" id="{43725380-3204-E82E-D354-78A7180FDAB9}"/>
                </a:ext>
              </a:extLst>
            </p:cNvPr>
            <p:cNvSpPr/>
            <p:nvPr/>
          </p:nvSpPr>
          <p:spPr>
            <a:xfrm>
              <a:off x="4452986" y="3019248"/>
              <a:ext cx="557115" cy="505051"/>
            </a:xfrm>
            <a:custGeom>
              <a:avLst/>
              <a:gdLst/>
              <a:ahLst/>
              <a:cxnLst/>
              <a:rect l="l" t="t" r="r" b="b"/>
              <a:pathLst>
                <a:path w="33739" h="30586" extrusionOk="0">
                  <a:moveTo>
                    <a:pt x="19622" y="0"/>
                  </a:moveTo>
                  <a:lnTo>
                    <a:pt x="19256" y="46"/>
                  </a:lnTo>
                  <a:lnTo>
                    <a:pt x="18891" y="92"/>
                  </a:lnTo>
                  <a:lnTo>
                    <a:pt x="18526" y="183"/>
                  </a:lnTo>
                  <a:lnTo>
                    <a:pt x="18160" y="275"/>
                  </a:lnTo>
                  <a:lnTo>
                    <a:pt x="17475" y="457"/>
                  </a:lnTo>
                  <a:lnTo>
                    <a:pt x="16904" y="686"/>
                  </a:lnTo>
                  <a:lnTo>
                    <a:pt x="16447" y="868"/>
                  </a:lnTo>
                  <a:lnTo>
                    <a:pt x="16036" y="1051"/>
                  </a:lnTo>
                  <a:lnTo>
                    <a:pt x="16013" y="1759"/>
                  </a:lnTo>
                  <a:lnTo>
                    <a:pt x="16036" y="2422"/>
                  </a:lnTo>
                  <a:lnTo>
                    <a:pt x="16104" y="3061"/>
                  </a:lnTo>
                  <a:lnTo>
                    <a:pt x="16196" y="3655"/>
                  </a:lnTo>
                  <a:lnTo>
                    <a:pt x="16310" y="4249"/>
                  </a:lnTo>
                  <a:lnTo>
                    <a:pt x="16470" y="4820"/>
                  </a:lnTo>
                  <a:lnTo>
                    <a:pt x="16630" y="5368"/>
                  </a:lnTo>
                  <a:lnTo>
                    <a:pt x="16812" y="5894"/>
                  </a:lnTo>
                  <a:lnTo>
                    <a:pt x="17018" y="6396"/>
                  </a:lnTo>
                  <a:lnTo>
                    <a:pt x="17224" y="6899"/>
                  </a:lnTo>
                  <a:lnTo>
                    <a:pt x="17680" y="7858"/>
                  </a:lnTo>
                  <a:lnTo>
                    <a:pt x="18160" y="8794"/>
                  </a:lnTo>
                  <a:lnTo>
                    <a:pt x="18617" y="9708"/>
                  </a:lnTo>
                  <a:lnTo>
                    <a:pt x="19028" y="10645"/>
                  </a:lnTo>
                  <a:lnTo>
                    <a:pt x="19234" y="11124"/>
                  </a:lnTo>
                  <a:lnTo>
                    <a:pt x="19394" y="11604"/>
                  </a:lnTo>
                  <a:lnTo>
                    <a:pt x="19553" y="12107"/>
                  </a:lnTo>
                  <a:lnTo>
                    <a:pt x="19690" y="12609"/>
                  </a:lnTo>
                  <a:lnTo>
                    <a:pt x="19782" y="13134"/>
                  </a:lnTo>
                  <a:lnTo>
                    <a:pt x="19850" y="13660"/>
                  </a:lnTo>
                  <a:lnTo>
                    <a:pt x="19896" y="14231"/>
                  </a:lnTo>
                  <a:lnTo>
                    <a:pt x="19896" y="14802"/>
                  </a:lnTo>
                  <a:lnTo>
                    <a:pt x="19873" y="15419"/>
                  </a:lnTo>
                  <a:lnTo>
                    <a:pt x="19782" y="16058"/>
                  </a:lnTo>
                  <a:lnTo>
                    <a:pt x="19668" y="16721"/>
                  </a:lnTo>
                  <a:lnTo>
                    <a:pt x="19485" y="17406"/>
                  </a:lnTo>
                  <a:lnTo>
                    <a:pt x="19256" y="18137"/>
                  </a:lnTo>
                  <a:lnTo>
                    <a:pt x="18982" y="18891"/>
                  </a:lnTo>
                  <a:lnTo>
                    <a:pt x="18868" y="19142"/>
                  </a:lnTo>
                  <a:lnTo>
                    <a:pt x="18754" y="19370"/>
                  </a:lnTo>
                  <a:lnTo>
                    <a:pt x="18640" y="19576"/>
                  </a:lnTo>
                  <a:lnTo>
                    <a:pt x="18503" y="19758"/>
                  </a:lnTo>
                  <a:lnTo>
                    <a:pt x="18366" y="19918"/>
                  </a:lnTo>
                  <a:lnTo>
                    <a:pt x="18229" y="20055"/>
                  </a:lnTo>
                  <a:lnTo>
                    <a:pt x="18092" y="20170"/>
                  </a:lnTo>
                  <a:lnTo>
                    <a:pt x="17932" y="20261"/>
                  </a:lnTo>
                  <a:lnTo>
                    <a:pt x="17772" y="20352"/>
                  </a:lnTo>
                  <a:lnTo>
                    <a:pt x="17612" y="20421"/>
                  </a:lnTo>
                  <a:lnTo>
                    <a:pt x="17452" y="20444"/>
                  </a:lnTo>
                  <a:lnTo>
                    <a:pt x="17292" y="20489"/>
                  </a:lnTo>
                  <a:lnTo>
                    <a:pt x="16927" y="20489"/>
                  </a:lnTo>
                  <a:lnTo>
                    <a:pt x="16561" y="20421"/>
                  </a:lnTo>
                  <a:lnTo>
                    <a:pt x="16196" y="20307"/>
                  </a:lnTo>
                  <a:lnTo>
                    <a:pt x="15807" y="20170"/>
                  </a:lnTo>
                  <a:lnTo>
                    <a:pt x="15419" y="19964"/>
                  </a:lnTo>
                  <a:lnTo>
                    <a:pt x="15031" y="19736"/>
                  </a:lnTo>
                  <a:lnTo>
                    <a:pt x="14620" y="19462"/>
                  </a:lnTo>
                  <a:lnTo>
                    <a:pt x="14231" y="19165"/>
                  </a:lnTo>
                  <a:lnTo>
                    <a:pt x="13432" y="18548"/>
                  </a:lnTo>
                  <a:lnTo>
                    <a:pt x="13112" y="18319"/>
                  </a:lnTo>
                  <a:lnTo>
                    <a:pt x="12769" y="18114"/>
                  </a:lnTo>
                  <a:lnTo>
                    <a:pt x="12427" y="17977"/>
                  </a:lnTo>
                  <a:lnTo>
                    <a:pt x="12084" y="17885"/>
                  </a:lnTo>
                  <a:lnTo>
                    <a:pt x="11719" y="17817"/>
                  </a:lnTo>
                  <a:lnTo>
                    <a:pt x="11353" y="17794"/>
                  </a:lnTo>
                  <a:lnTo>
                    <a:pt x="10988" y="17771"/>
                  </a:lnTo>
                  <a:lnTo>
                    <a:pt x="10645" y="17794"/>
                  </a:lnTo>
                  <a:lnTo>
                    <a:pt x="10303" y="17840"/>
                  </a:lnTo>
                  <a:lnTo>
                    <a:pt x="9960" y="17908"/>
                  </a:lnTo>
                  <a:lnTo>
                    <a:pt x="9640" y="17977"/>
                  </a:lnTo>
                  <a:lnTo>
                    <a:pt x="9343" y="18045"/>
                  </a:lnTo>
                  <a:lnTo>
                    <a:pt x="8818" y="18228"/>
                  </a:lnTo>
                  <a:lnTo>
                    <a:pt x="8407" y="18388"/>
                  </a:lnTo>
                  <a:lnTo>
                    <a:pt x="8270" y="18594"/>
                  </a:lnTo>
                  <a:lnTo>
                    <a:pt x="8133" y="18799"/>
                  </a:lnTo>
                  <a:lnTo>
                    <a:pt x="8041" y="19005"/>
                  </a:lnTo>
                  <a:lnTo>
                    <a:pt x="7950" y="19233"/>
                  </a:lnTo>
                  <a:lnTo>
                    <a:pt x="7927" y="19325"/>
                  </a:lnTo>
                  <a:lnTo>
                    <a:pt x="7881" y="19393"/>
                  </a:lnTo>
                  <a:lnTo>
                    <a:pt x="7767" y="19507"/>
                  </a:lnTo>
                  <a:lnTo>
                    <a:pt x="7607" y="19576"/>
                  </a:lnTo>
                  <a:lnTo>
                    <a:pt x="7447" y="19599"/>
                  </a:lnTo>
                  <a:lnTo>
                    <a:pt x="7310" y="19599"/>
                  </a:lnTo>
                  <a:lnTo>
                    <a:pt x="7219" y="19553"/>
                  </a:lnTo>
                  <a:lnTo>
                    <a:pt x="7128" y="19484"/>
                  </a:lnTo>
                  <a:lnTo>
                    <a:pt x="7059" y="19416"/>
                  </a:lnTo>
                  <a:lnTo>
                    <a:pt x="7013" y="19347"/>
                  </a:lnTo>
                  <a:lnTo>
                    <a:pt x="6968" y="19256"/>
                  </a:lnTo>
                  <a:lnTo>
                    <a:pt x="6945" y="19165"/>
                  </a:lnTo>
                  <a:lnTo>
                    <a:pt x="6945" y="19050"/>
                  </a:lnTo>
                  <a:lnTo>
                    <a:pt x="6968" y="18959"/>
                  </a:lnTo>
                  <a:lnTo>
                    <a:pt x="7013" y="18753"/>
                  </a:lnTo>
                  <a:lnTo>
                    <a:pt x="7105" y="18571"/>
                  </a:lnTo>
                  <a:lnTo>
                    <a:pt x="7287" y="18228"/>
                  </a:lnTo>
                  <a:lnTo>
                    <a:pt x="7493" y="17885"/>
                  </a:lnTo>
                  <a:lnTo>
                    <a:pt x="7744" y="17566"/>
                  </a:lnTo>
                  <a:lnTo>
                    <a:pt x="7562" y="17223"/>
                  </a:lnTo>
                  <a:lnTo>
                    <a:pt x="7425" y="17040"/>
                  </a:lnTo>
                  <a:lnTo>
                    <a:pt x="7287" y="16880"/>
                  </a:lnTo>
                  <a:lnTo>
                    <a:pt x="7128" y="16721"/>
                  </a:lnTo>
                  <a:lnTo>
                    <a:pt x="6968" y="16583"/>
                  </a:lnTo>
                  <a:lnTo>
                    <a:pt x="6762" y="16446"/>
                  </a:lnTo>
                  <a:lnTo>
                    <a:pt x="6534" y="16332"/>
                  </a:lnTo>
                  <a:lnTo>
                    <a:pt x="6305" y="16264"/>
                  </a:lnTo>
                  <a:lnTo>
                    <a:pt x="6031" y="16195"/>
                  </a:lnTo>
                  <a:lnTo>
                    <a:pt x="5757" y="16172"/>
                  </a:lnTo>
                  <a:lnTo>
                    <a:pt x="5437" y="16195"/>
                  </a:lnTo>
                  <a:lnTo>
                    <a:pt x="5095" y="16241"/>
                  </a:lnTo>
                  <a:lnTo>
                    <a:pt x="4729" y="16332"/>
                  </a:lnTo>
                  <a:lnTo>
                    <a:pt x="4341" y="16469"/>
                  </a:lnTo>
                  <a:lnTo>
                    <a:pt x="3907" y="16652"/>
                  </a:lnTo>
                  <a:lnTo>
                    <a:pt x="3473" y="16880"/>
                  </a:lnTo>
                  <a:lnTo>
                    <a:pt x="3062" y="17155"/>
                  </a:lnTo>
                  <a:lnTo>
                    <a:pt x="2696" y="17451"/>
                  </a:lnTo>
                  <a:lnTo>
                    <a:pt x="2354" y="17771"/>
                  </a:lnTo>
                  <a:lnTo>
                    <a:pt x="2057" y="18114"/>
                  </a:lnTo>
                  <a:lnTo>
                    <a:pt x="1760" y="18502"/>
                  </a:lnTo>
                  <a:lnTo>
                    <a:pt x="1509" y="18891"/>
                  </a:lnTo>
                  <a:lnTo>
                    <a:pt x="1280" y="19325"/>
                  </a:lnTo>
                  <a:lnTo>
                    <a:pt x="1075" y="19758"/>
                  </a:lnTo>
                  <a:lnTo>
                    <a:pt x="892" y="20192"/>
                  </a:lnTo>
                  <a:lnTo>
                    <a:pt x="732" y="20649"/>
                  </a:lnTo>
                  <a:lnTo>
                    <a:pt x="572" y="21106"/>
                  </a:lnTo>
                  <a:lnTo>
                    <a:pt x="458" y="21563"/>
                  </a:lnTo>
                  <a:lnTo>
                    <a:pt x="344" y="22043"/>
                  </a:lnTo>
                  <a:lnTo>
                    <a:pt x="275" y="22500"/>
                  </a:lnTo>
                  <a:lnTo>
                    <a:pt x="184" y="22956"/>
                  </a:lnTo>
                  <a:lnTo>
                    <a:pt x="92" y="23870"/>
                  </a:lnTo>
                  <a:lnTo>
                    <a:pt x="24" y="24715"/>
                  </a:lnTo>
                  <a:lnTo>
                    <a:pt x="1" y="25492"/>
                  </a:lnTo>
                  <a:lnTo>
                    <a:pt x="24" y="26177"/>
                  </a:lnTo>
                  <a:lnTo>
                    <a:pt x="47" y="26748"/>
                  </a:lnTo>
                  <a:lnTo>
                    <a:pt x="70" y="27182"/>
                  </a:lnTo>
                  <a:lnTo>
                    <a:pt x="92" y="27548"/>
                  </a:lnTo>
                  <a:lnTo>
                    <a:pt x="275" y="27593"/>
                  </a:lnTo>
                  <a:lnTo>
                    <a:pt x="481" y="27662"/>
                  </a:lnTo>
                  <a:lnTo>
                    <a:pt x="755" y="27753"/>
                  </a:lnTo>
                  <a:lnTo>
                    <a:pt x="1052" y="27867"/>
                  </a:lnTo>
                  <a:lnTo>
                    <a:pt x="1349" y="28027"/>
                  </a:lnTo>
                  <a:lnTo>
                    <a:pt x="1668" y="28256"/>
                  </a:lnTo>
                  <a:lnTo>
                    <a:pt x="1828" y="28370"/>
                  </a:lnTo>
                  <a:lnTo>
                    <a:pt x="1965" y="28507"/>
                  </a:lnTo>
                  <a:lnTo>
                    <a:pt x="2102" y="28347"/>
                  </a:lnTo>
                  <a:lnTo>
                    <a:pt x="2262" y="28187"/>
                  </a:lnTo>
                  <a:lnTo>
                    <a:pt x="2422" y="28050"/>
                  </a:lnTo>
                  <a:lnTo>
                    <a:pt x="2582" y="27913"/>
                  </a:lnTo>
                  <a:lnTo>
                    <a:pt x="2925" y="27707"/>
                  </a:lnTo>
                  <a:lnTo>
                    <a:pt x="3290" y="27548"/>
                  </a:lnTo>
                  <a:lnTo>
                    <a:pt x="3610" y="27410"/>
                  </a:lnTo>
                  <a:lnTo>
                    <a:pt x="3861" y="27342"/>
                  </a:lnTo>
                  <a:lnTo>
                    <a:pt x="4090" y="27273"/>
                  </a:lnTo>
                  <a:lnTo>
                    <a:pt x="4090" y="27091"/>
                  </a:lnTo>
                  <a:lnTo>
                    <a:pt x="4090" y="26862"/>
                  </a:lnTo>
                  <a:lnTo>
                    <a:pt x="4112" y="26565"/>
                  </a:lnTo>
                  <a:lnTo>
                    <a:pt x="4158" y="26177"/>
                  </a:lnTo>
                  <a:lnTo>
                    <a:pt x="4227" y="25720"/>
                  </a:lnTo>
                  <a:lnTo>
                    <a:pt x="4318" y="25218"/>
                  </a:lnTo>
                  <a:lnTo>
                    <a:pt x="4478" y="24647"/>
                  </a:lnTo>
                  <a:lnTo>
                    <a:pt x="4181" y="24669"/>
                  </a:lnTo>
                  <a:lnTo>
                    <a:pt x="3884" y="24647"/>
                  </a:lnTo>
                  <a:lnTo>
                    <a:pt x="3587" y="24601"/>
                  </a:lnTo>
                  <a:lnTo>
                    <a:pt x="3290" y="24532"/>
                  </a:lnTo>
                  <a:lnTo>
                    <a:pt x="2993" y="24441"/>
                  </a:lnTo>
                  <a:lnTo>
                    <a:pt x="2902" y="24395"/>
                  </a:lnTo>
                  <a:lnTo>
                    <a:pt x="2810" y="24327"/>
                  </a:lnTo>
                  <a:lnTo>
                    <a:pt x="2765" y="24258"/>
                  </a:lnTo>
                  <a:lnTo>
                    <a:pt x="2696" y="24167"/>
                  </a:lnTo>
                  <a:lnTo>
                    <a:pt x="2673" y="24076"/>
                  </a:lnTo>
                  <a:lnTo>
                    <a:pt x="2651" y="23984"/>
                  </a:lnTo>
                  <a:lnTo>
                    <a:pt x="2673" y="23870"/>
                  </a:lnTo>
                  <a:lnTo>
                    <a:pt x="2696" y="23779"/>
                  </a:lnTo>
                  <a:lnTo>
                    <a:pt x="2742" y="23687"/>
                  </a:lnTo>
                  <a:lnTo>
                    <a:pt x="2810" y="23596"/>
                  </a:lnTo>
                  <a:lnTo>
                    <a:pt x="2879" y="23527"/>
                  </a:lnTo>
                  <a:lnTo>
                    <a:pt x="2970" y="23482"/>
                  </a:lnTo>
                  <a:lnTo>
                    <a:pt x="3062" y="23459"/>
                  </a:lnTo>
                  <a:lnTo>
                    <a:pt x="3153" y="23436"/>
                  </a:lnTo>
                  <a:lnTo>
                    <a:pt x="3244" y="23436"/>
                  </a:lnTo>
                  <a:lnTo>
                    <a:pt x="3359" y="23459"/>
                  </a:lnTo>
                  <a:lnTo>
                    <a:pt x="3678" y="23573"/>
                  </a:lnTo>
                  <a:lnTo>
                    <a:pt x="3975" y="23619"/>
                  </a:lnTo>
                  <a:lnTo>
                    <a:pt x="4227" y="23619"/>
                  </a:lnTo>
                  <a:lnTo>
                    <a:pt x="4478" y="23596"/>
                  </a:lnTo>
                  <a:lnTo>
                    <a:pt x="4684" y="23550"/>
                  </a:lnTo>
                  <a:lnTo>
                    <a:pt x="4889" y="23482"/>
                  </a:lnTo>
                  <a:lnTo>
                    <a:pt x="5049" y="23390"/>
                  </a:lnTo>
                  <a:lnTo>
                    <a:pt x="5209" y="23299"/>
                  </a:lnTo>
                  <a:lnTo>
                    <a:pt x="5369" y="23162"/>
                  </a:lnTo>
                  <a:lnTo>
                    <a:pt x="5529" y="23002"/>
                  </a:lnTo>
                  <a:lnTo>
                    <a:pt x="5666" y="22819"/>
                  </a:lnTo>
                  <a:lnTo>
                    <a:pt x="5780" y="22614"/>
                  </a:lnTo>
                  <a:lnTo>
                    <a:pt x="5871" y="22408"/>
                  </a:lnTo>
                  <a:lnTo>
                    <a:pt x="5940" y="22203"/>
                  </a:lnTo>
                  <a:lnTo>
                    <a:pt x="5985" y="21974"/>
                  </a:lnTo>
                  <a:lnTo>
                    <a:pt x="5985" y="21746"/>
                  </a:lnTo>
                  <a:lnTo>
                    <a:pt x="5985" y="21723"/>
                  </a:lnTo>
                  <a:lnTo>
                    <a:pt x="5985" y="21677"/>
                  </a:lnTo>
                  <a:lnTo>
                    <a:pt x="6008" y="21632"/>
                  </a:lnTo>
                  <a:lnTo>
                    <a:pt x="6008" y="21563"/>
                  </a:lnTo>
                  <a:lnTo>
                    <a:pt x="6031" y="21517"/>
                  </a:lnTo>
                  <a:lnTo>
                    <a:pt x="6054" y="21472"/>
                  </a:lnTo>
                  <a:lnTo>
                    <a:pt x="6077" y="21449"/>
                  </a:lnTo>
                  <a:lnTo>
                    <a:pt x="6100" y="21403"/>
                  </a:lnTo>
                  <a:lnTo>
                    <a:pt x="6145" y="21357"/>
                  </a:lnTo>
                  <a:lnTo>
                    <a:pt x="6168" y="21335"/>
                  </a:lnTo>
                  <a:lnTo>
                    <a:pt x="6214" y="21289"/>
                  </a:lnTo>
                  <a:lnTo>
                    <a:pt x="6260" y="21266"/>
                  </a:lnTo>
                  <a:lnTo>
                    <a:pt x="6305" y="21243"/>
                  </a:lnTo>
                  <a:lnTo>
                    <a:pt x="6351" y="21243"/>
                  </a:lnTo>
                  <a:lnTo>
                    <a:pt x="6397" y="21220"/>
                  </a:lnTo>
                  <a:lnTo>
                    <a:pt x="6534" y="21220"/>
                  </a:lnTo>
                  <a:lnTo>
                    <a:pt x="6671" y="21243"/>
                  </a:lnTo>
                  <a:lnTo>
                    <a:pt x="6785" y="21289"/>
                  </a:lnTo>
                  <a:lnTo>
                    <a:pt x="6831" y="21312"/>
                  </a:lnTo>
                  <a:lnTo>
                    <a:pt x="6876" y="21357"/>
                  </a:lnTo>
                  <a:lnTo>
                    <a:pt x="6922" y="21403"/>
                  </a:lnTo>
                  <a:lnTo>
                    <a:pt x="6922" y="21426"/>
                  </a:lnTo>
                  <a:lnTo>
                    <a:pt x="6968" y="21494"/>
                  </a:lnTo>
                  <a:lnTo>
                    <a:pt x="6968" y="21517"/>
                  </a:lnTo>
                  <a:lnTo>
                    <a:pt x="6991" y="21586"/>
                  </a:lnTo>
                  <a:lnTo>
                    <a:pt x="7013" y="21632"/>
                  </a:lnTo>
                  <a:lnTo>
                    <a:pt x="7082" y="21906"/>
                  </a:lnTo>
                  <a:lnTo>
                    <a:pt x="7265" y="22591"/>
                  </a:lnTo>
                  <a:lnTo>
                    <a:pt x="7402" y="23048"/>
                  </a:lnTo>
                  <a:lnTo>
                    <a:pt x="7607" y="23573"/>
                  </a:lnTo>
                  <a:lnTo>
                    <a:pt x="7836" y="24167"/>
                  </a:lnTo>
                  <a:lnTo>
                    <a:pt x="8110" y="24784"/>
                  </a:lnTo>
                  <a:lnTo>
                    <a:pt x="8589" y="25469"/>
                  </a:lnTo>
                  <a:lnTo>
                    <a:pt x="9138" y="26200"/>
                  </a:lnTo>
                  <a:lnTo>
                    <a:pt x="9435" y="26565"/>
                  </a:lnTo>
                  <a:lnTo>
                    <a:pt x="9777" y="26954"/>
                  </a:lnTo>
                  <a:lnTo>
                    <a:pt x="10143" y="27319"/>
                  </a:lnTo>
                  <a:lnTo>
                    <a:pt x="10554" y="27685"/>
                  </a:lnTo>
                  <a:lnTo>
                    <a:pt x="10988" y="28050"/>
                  </a:lnTo>
                  <a:lnTo>
                    <a:pt x="11490" y="28416"/>
                  </a:lnTo>
                  <a:lnTo>
                    <a:pt x="12016" y="28758"/>
                  </a:lnTo>
                  <a:lnTo>
                    <a:pt x="12610" y="29078"/>
                  </a:lnTo>
                  <a:lnTo>
                    <a:pt x="13249" y="29398"/>
                  </a:lnTo>
                  <a:lnTo>
                    <a:pt x="13934" y="29672"/>
                  </a:lnTo>
                  <a:lnTo>
                    <a:pt x="14688" y="29923"/>
                  </a:lnTo>
                  <a:lnTo>
                    <a:pt x="15510" y="30151"/>
                  </a:lnTo>
                  <a:lnTo>
                    <a:pt x="16241" y="30311"/>
                  </a:lnTo>
                  <a:lnTo>
                    <a:pt x="16949" y="30426"/>
                  </a:lnTo>
                  <a:lnTo>
                    <a:pt x="17658" y="30517"/>
                  </a:lnTo>
                  <a:lnTo>
                    <a:pt x="18366" y="30585"/>
                  </a:lnTo>
                  <a:lnTo>
                    <a:pt x="19713" y="30585"/>
                  </a:lnTo>
                  <a:lnTo>
                    <a:pt x="20399" y="30517"/>
                  </a:lnTo>
                  <a:lnTo>
                    <a:pt x="21038" y="30448"/>
                  </a:lnTo>
                  <a:lnTo>
                    <a:pt x="21678" y="30334"/>
                  </a:lnTo>
                  <a:lnTo>
                    <a:pt x="22317" y="30174"/>
                  </a:lnTo>
                  <a:lnTo>
                    <a:pt x="22934" y="29992"/>
                  </a:lnTo>
                  <a:lnTo>
                    <a:pt x="23551" y="29786"/>
                  </a:lnTo>
                  <a:lnTo>
                    <a:pt x="24145" y="29558"/>
                  </a:lnTo>
                  <a:lnTo>
                    <a:pt x="24716" y="29283"/>
                  </a:lnTo>
                  <a:lnTo>
                    <a:pt x="25287" y="29009"/>
                  </a:lnTo>
                  <a:lnTo>
                    <a:pt x="25835" y="28690"/>
                  </a:lnTo>
                  <a:lnTo>
                    <a:pt x="26383" y="28324"/>
                  </a:lnTo>
                  <a:lnTo>
                    <a:pt x="26908" y="27959"/>
                  </a:lnTo>
                  <a:lnTo>
                    <a:pt x="27434" y="27570"/>
                  </a:lnTo>
                  <a:lnTo>
                    <a:pt x="27913" y="27136"/>
                  </a:lnTo>
                  <a:lnTo>
                    <a:pt x="28416" y="26702"/>
                  </a:lnTo>
                  <a:lnTo>
                    <a:pt x="28873" y="26223"/>
                  </a:lnTo>
                  <a:lnTo>
                    <a:pt x="29330" y="25743"/>
                  </a:lnTo>
                  <a:lnTo>
                    <a:pt x="29764" y="25241"/>
                  </a:lnTo>
                  <a:lnTo>
                    <a:pt x="30175" y="24692"/>
                  </a:lnTo>
                  <a:lnTo>
                    <a:pt x="30586" y="24144"/>
                  </a:lnTo>
                  <a:lnTo>
                    <a:pt x="30974" y="23573"/>
                  </a:lnTo>
                  <a:lnTo>
                    <a:pt x="31340" y="22979"/>
                  </a:lnTo>
                  <a:lnTo>
                    <a:pt x="31705" y="22385"/>
                  </a:lnTo>
                  <a:lnTo>
                    <a:pt x="32048" y="21746"/>
                  </a:lnTo>
                  <a:lnTo>
                    <a:pt x="32368" y="21106"/>
                  </a:lnTo>
                  <a:lnTo>
                    <a:pt x="32664" y="20444"/>
                  </a:lnTo>
                  <a:lnTo>
                    <a:pt x="32847" y="20033"/>
                  </a:lnTo>
                  <a:lnTo>
                    <a:pt x="33007" y="19576"/>
                  </a:lnTo>
                  <a:lnTo>
                    <a:pt x="33144" y="19096"/>
                  </a:lnTo>
                  <a:lnTo>
                    <a:pt x="33281" y="18616"/>
                  </a:lnTo>
                  <a:lnTo>
                    <a:pt x="33395" y="18137"/>
                  </a:lnTo>
                  <a:lnTo>
                    <a:pt x="33487" y="17611"/>
                  </a:lnTo>
                  <a:lnTo>
                    <a:pt x="33578" y="17109"/>
                  </a:lnTo>
                  <a:lnTo>
                    <a:pt x="33624" y="16583"/>
                  </a:lnTo>
                  <a:lnTo>
                    <a:pt x="33692" y="16035"/>
                  </a:lnTo>
                  <a:lnTo>
                    <a:pt x="33715" y="15510"/>
                  </a:lnTo>
                  <a:lnTo>
                    <a:pt x="33738" y="14962"/>
                  </a:lnTo>
                  <a:lnTo>
                    <a:pt x="33738" y="14414"/>
                  </a:lnTo>
                  <a:lnTo>
                    <a:pt x="33715" y="13888"/>
                  </a:lnTo>
                  <a:lnTo>
                    <a:pt x="33670" y="13340"/>
                  </a:lnTo>
                  <a:lnTo>
                    <a:pt x="33624" y="12815"/>
                  </a:lnTo>
                  <a:lnTo>
                    <a:pt x="33555" y="12289"/>
                  </a:lnTo>
                  <a:lnTo>
                    <a:pt x="33464" y="11764"/>
                  </a:lnTo>
                  <a:lnTo>
                    <a:pt x="33350" y="11239"/>
                  </a:lnTo>
                  <a:lnTo>
                    <a:pt x="33236" y="10759"/>
                  </a:lnTo>
                  <a:lnTo>
                    <a:pt x="33098" y="10256"/>
                  </a:lnTo>
                  <a:lnTo>
                    <a:pt x="32939" y="9800"/>
                  </a:lnTo>
                  <a:lnTo>
                    <a:pt x="32756" y="9343"/>
                  </a:lnTo>
                  <a:lnTo>
                    <a:pt x="32573" y="8909"/>
                  </a:lnTo>
                  <a:lnTo>
                    <a:pt x="32345" y="8498"/>
                  </a:lnTo>
                  <a:lnTo>
                    <a:pt x="32116" y="8109"/>
                  </a:lnTo>
                  <a:lnTo>
                    <a:pt x="31865" y="7744"/>
                  </a:lnTo>
                  <a:lnTo>
                    <a:pt x="31614" y="7401"/>
                  </a:lnTo>
                  <a:lnTo>
                    <a:pt x="31317" y="7081"/>
                  </a:lnTo>
                  <a:lnTo>
                    <a:pt x="31020" y="6807"/>
                  </a:lnTo>
                  <a:lnTo>
                    <a:pt x="30677" y="6556"/>
                  </a:lnTo>
                  <a:lnTo>
                    <a:pt x="30335" y="6350"/>
                  </a:lnTo>
                  <a:lnTo>
                    <a:pt x="29969" y="6168"/>
                  </a:lnTo>
                  <a:lnTo>
                    <a:pt x="29581" y="6008"/>
                  </a:lnTo>
                  <a:lnTo>
                    <a:pt x="29193" y="5871"/>
                  </a:lnTo>
                  <a:lnTo>
                    <a:pt x="28827" y="5779"/>
                  </a:lnTo>
                  <a:lnTo>
                    <a:pt x="28462" y="5711"/>
                  </a:lnTo>
                  <a:lnTo>
                    <a:pt x="28142" y="5665"/>
                  </a:lnTo>
                  <a:lnTo>
                    <a:pt x="27822" y="5642"/>
                  </a:lnTo>
                  <a:lnTo>
                    <a:pt x="27525" y="5665"/>
                  </a:lnTo>
                  <a:lnTo>
                    <a:pt x="27228" y="5688"/>
                  </a:lnTo>
                  <a:lnTo>
                    <a:pt x="26954" y="5734"/>
                  </a:lnTo>
                  <a:lnTo>
                    <a:pt x="26703" y="5802"/>
                  </a:lnTo>
                  <a:lnTo>
                    <a:pt x="26452" y="5871"/>
                  </a:lnTo>
                  <a:lnTo>
                    <a:pt x="26200" y="5962"/>
                  </a:lnTo>
                  <a:lnTo>
                    <a:pt x="25766" y="6168"/>
                  </a:lnTo>
                  <a:lnTo>
                    <a:pt x="25332" y="6396"/>
                  </a:lnTo>
                  <a:lnTo>
                    <a:pt x="24716" y="6739"/>
                  </a:lnTo>
                  <a:lnTo>
                    <a:pt x="24419" y="6876"/>
                  </a:lnTo>
                  <a:lnTo>
                    <a:pt x="24145" y="6990"/>
                  </a:lnTo>
                  <a:lnTo>
                    <a:pt x="23848" y="7081"/>
                  </a:lnTo>
                  <a:lnTo>
                    <a:pt x="23551" y="7127"/>
                  </a:lnTo>
                  <a:lnTo>
                    <a:pt x="23414" y="7127"/>
                  </a:lnTo>
                  <a:lnTo>
                    <a:pt x="23254" y="7104"/>
                  </a:lnTo>
                  <a:lnTo>
                    <a:pt x="23094" y="7081"/>
                  </a:lnTo>
                  <a:lnTo>
                    <a:pt x="22957" y="7036"/>
                  </a:lnTo>
                  <a:lnTo>
                    <a:pt x="22774" y="6944"/>
                  </a:lnTo>
                  <a:lnTo>
                    <a:pt x="22614" y="6830"/>
                  </a:lnTo>
                  <a:lnTo>
                    <a:pt x="22454" y="6693"/>
                  </a:lnTo>
                  <a:lnTo>
                    <a:pt x="22294" y="6533"/>
                  </a:lnTo>
                  <a:lnTo>
                    <a:pt x="22135" y="6328"/>
                  </a:lnTo>
                  <a:lnTo>
                    <a:pt x="21997" y="6122"/>
                  </a:lnTo>
                  <a:lnTo>
                    <a:pt x="21860" y="5894"/>
                  </a:lnTo>
                  <a:lnTo>
                    <a:pt x="21746" y="5642"/>
                  </a:lnTo>
                  <a:lnTo>
                    <a:pt x="21495" y="5094"/>
                  </a:lnTo>
                  <a:lnTo>
                    <a:pt x="21289" y="4500"/>
                  </a:lnTo>
                  <a:lnTo>
                    <a:pt x="21107" y="3883"/>
                  </a:lnTo>
                  <a:lnTo>
                    <a:pt x="20947" y="3267"/>
                  </a:lnTo>
                  <a:lnTo>
                    <a:pt x="20810" y="2650"/>
                  </a:lnTo>
                  <a:lnTo>
                    <a:pt x="20673" y="2056"/>
                  </a:lnTo>
                  <a:lnTo>
                    <a:pt x="20490" y="1005"/>
                  </a:lnTo>
                  <a:lnTo>
                    <a:pt x="20399" y="275"/>
                  </a:lnTo>
                  <a:lnTo>
                    <a:pt x="20376" y="23"/>
                  </a:lnTo>
                  <a:lnTo>
                    <a:pt x="20010" y="0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8" name="Google Shape;2957;p67">
              <a:extLst>
                <a:ext uri="{FF2B5EF4-FFF2-40B4-BE49-F238E27FC236}">
                  <a16:creationId xmlns:a16="http://schemas.microsoft.com/office/drawing/2014/main" id="{8012F77A-AFE6-955D-54A9-786A31FF8625}"/>
                </a:ext>
              </a:extLst>
            </p:cNvPr>
            <p:cNvSpPr/>
            <p:nvPr/>
          </p:nvSpPr>
          <p:spPr>
            <a:xfrm>
              <a:off x="4452986" y="3019248"/>
              <a:ext cx="557115" cy="505051"/>
            </a:xfrm>
            <a:custGeom>
              <a:avLst/>
              <a:gdLst/>
              <a:ahLst/>
              <a:cxnLst/>
              <a:rect l="l" t="t" r="r" b="b"/>
              <a:pathLst>
                <a:path w="33739" h="30586" fill="none" extrusionOk="0">
                  <a:moveTo>
                    <a:pt x="29969" y="6168"/>
                  </a:moveTo>
                  <a:lnTo>
                    <a:pt x="29969" y="6168"/>
                  </a:lnTo>
                  <a:lnTo>
                    <a:pt x="29581" y="6008"/>
                  </a:lnTo>
                  <a:lnTo>
                    <a:pt x="29193" y="5871"/>
                  </a:lnTo>
                  <a:lnTo>
                    <a:pt x="28827" y="5779"/>
                  </a:lnTo>
                  <a:lnTo>
                    <a:pt x="28462" y="5711"/>
                  </a:lnTo>
                  <a:lnTo>
                    <a:pt x="28142" y="5665"/>
                  </a:lnTo>
                  <a:lnTo>
                    <a:pt x="27822" y="5642"/>
                  </a:lnTo>
                  <a:lnTo>
                    <a:pt x="27525" y="5665"/>
                  </a:lnTo>
                  <a:lnTo>
                    <a:pt x="27228" y="5688"/>
                  </a:lnTo>
                  <a:lnTo>
                    <a:pt x="26954" y="5734"/>
                  </a:lnTo>
                  <a:lnTo>
                    <a:pt x="26703" y="5802"/>
                  </a:lnTo>
                  <a:lnTo>
                    <a:pt x="26452" y="5871"/>
                  </a:lnTo>
                  <a:lnTo>
                    <a:pt x="26200" y="5962"/>
                  </a:lnTo>
                  <a:lnTo>
                    <a:pt x="25766" y="6168"/>
                  </a:lnTo>
                  <a:lnTo>
                    <a:pt x="25332" y="6396"/>
                  </a:lnTo>
                  <a:lnTo>
                    <a:pt x="25332" y="6396"/>
                  </a:lnTo>
                  <a:lnTo>
                    <a:pt x="24716" y="6739"/>
                  </a:lnTo>
                  <a:lnTo>
                    <a:pt x="24419" y="6876"/>
                  </a:lnTo>
                  <a:lnTo>
                    <a:pt x="24145" y="6990"/>
                  </a:lnTo>
                  <a:lnTo>
                    <a:pt x="23848" y="7081"/>
                  </a:lnTo>
                  <a:lnTo>
                    <a:pt x="23551" y="7127"/>
                  </a:lnTo>
                  <a:lnTo>
                    <a:pt x="23414" y="7127"/>
                  </a:lnTo>
                  <a:lnTo>
                    <a:pt x="23254" y="7104"/>
                  </a:lnTo>
                  <a:lnTo>
                    <a:pt x="23094" y="7081"/>
                  </a:lnTo>
                  <a:lnTo>
                    <a:pt x="22957" y="7036"/>
                  </a:lnTo>
                  <a:lnTo>
                    <a:pt x="22957" y="7036"/>
                  </a:lnTo>
                  <a:lnTo>
                    <a:pt x="22774" y="6944"/>
                  </a:lnTo>
                  <a:lnTo>
                    <a:pt x="22614" y="6830"/>
                  </a:lnTo>
                  <a:lnTo>
                    <a:pt x="22454" y="6693"/>
                  </a:lnTo>
                  <a:lnTo>
                    <a:pt x="22294" y="6533"/>
                  </a:lnTo>
                  <a:lnTo>
                    <a:pt x="22135" y="6328"/>
                  </a:lnTo>
                  <a:lnTo>
                    <a:pt x="21997" y="6122"/>
                  </a:lnTo>
                  <a:lnTo>
                    <a:pt x="21860" y="5894"/>
                  </a:lnTo>
                  <a:lnTo>
                    <a:pt x="21746" y="5642"/>
                  </a:lnTo>
                  <a:lnTo>
                    <a:pt x="21495" y="5094"/>
                  </a:lnTo>
                  <a:lnTo>
                    <a:pt x="21289" y="4500"/>
                  </a:lnTo>
                  <a:lnTo>
                    <a:pt x="21107" y="3883"/>
                  </a:lnTo>
                  <a:lnTo>
                    <a:pt x="20947" y="3267"/>
                  </a:lnTo>
                  <a:lnTo>
                    <a:pt x="20810" y="2650"/>
                  </a:lnTo>
                  <a:lnTo>
                    <a:pt x="20673" y="2056"/>
                  </a:lnTo>
                  <a:lnTo>
                    <a:pt x="20490" y="1005"/>
                  </a:lnTo>
                  <a:lnTo>
                    <a:pt x="20399" y="275"/>
                  </a:lnTo>
                  <a:lnTo>
                    <a:pt x="20376" y="23"/>
                  </a:lnTo>
                  <a:lnTo>
                    <a:pt x="20376" y="23"/>
                  </a:lnTo>
                  <a:lnTo>
                    <a:pt x="20010" y="0"/>
                  </a:lnTo>
                  <a:lnTo>
                    <a:pt x="19622" y="0"/>
                  </a:lnTo>
                  <a:lnTo>
                    <a:pt x="19256" y="46"/>
                  </a:lnTo>
                  <a:lnTo>
                    <a:pt x="18891" y="92"/>
                  </a:lnTo>
                  <a:lnTo>
                    <a:pt x="18526" y="183"/>
                  </a:lnTo>
                  <a:lnTo>
                    <a:pt x="18160" y="275"/>
                  </a:lnTo>
                  <a:lnTo>
                    <a:pt x="17475" y="457"/>
                  </a:lnTo>
                  <a:lnTo>
                    <a:pt x="16904" y="686"/>
                  </a:lnTo>
                  <a:lnTo>
                    <a:pt x="16447" y="868"/>
                  </a:lnTo>
                  <a:lnTo>
                    <a:pt x="16036" y="1051"/>
                  </a:lnTo>
                  <a:lnTo>
                    <a:pt x="16036" y="1051"/>
                  </a:lnTo>
                  <a:lnTo>
                    <a:pt x="16013" y="1759"/>
                  </a:lnTo>
                  <a:lnTo>
                    <a:pt x="16036" y="2422"/>
                  </a:lnTo>
                  <a:lnTo>
                    <a:pt x="16104" y="3061"/>
                  </a:lnTo>
                  <a:lnTo>
                    <a:pt x="16196" y="3655"/>
                  </a:lnTo>
                  <a:lnTo>
                    <a:pt x="16310" y="4249"/>
                  </a:lnTo>
                  <a:lnTo>
                    <a:pt x="16470" y="4820"/>
                  </a:lnTo>
                  <a:lnTo>
                    <a:pt x="16630" y="5368"/>
                  </a:lnTo>
                  <a:lnTo>
                    <a:pt x="16812" y="5894"/>
                  </a:lnTo>
                  <a:lnTo>
                    <a:pt x="17018" y="6396"/>
                  </a:lnTo>
                  <a:lnTo>
                    <a:pt x="17224" y="6899"/>
                  </a:lnTo>
                  <a:lnTo>
                    <a:pt x="17680" y="7858"/>
                  </a:lnTo>
                  <a:lnTo>
                    <a:pt x="18160" y="8794"/>
                  </a:lnTo>
                  <a:lnTo>
                    <a:pt x="18617" y="9708"/>
                  </a:lnTo>
                  <a:lnTo>
                    <a:pt x="19028" y="10645"/>
                  </a:lnTo>
                  <a:lnTo>
                    <a:pt x="19234" y="11124"/>
                  </a:lnTo>
                  <a:lnTo>
                    <a:pt x="19394" y="11604"/>
                  </a:lnTo>
                  <a:lnTo>
                    <a:pt x="19553" y="12107"/>
                  </a:lnTo>
                  <a:lnTo>
                    <a:pt x="19690" y="12609"/>
                  </a:lnTo>
                  <a:lnTo>
                    <a:pt x="19782" y="13134"/>
                  </a:lnTo>
                  <a:lnTo>
                    <a:pt x="19850" y="13660"/>
                  </a:lnTo>
                  <a:lnTo>
                    <a:pt x="19896" y="14231"/>
                  </a:lnTo>
                  <a:lnTo>
                    <a:pt x="19896" y="14802"/>
                  </a:lnTo>
                  <a:lnTo>
                    <a:pt x="19873" y="15419"/>
                  </a:lnTo>
                  <a:lnTo>
                    <a:pt x="19782" y="16058"/>
                  </a:lnTo>
                  <a:lnTo>
                    <a:pt x="19668" y="16721"/>
                  </a:lnTo>
                  <a:lnTo>
                    <a:pt x="19485" y="17406"/>
                  </a:lnTo>
                  <a:lnTo>
                    <a:pt x="19256" y="18137"/>
                  </a:lnTo>
                  <a:lnTo>
                    <a:pt x="18982" y="18891"/>
                  </a:lnTo>
                  <a:lnTo>
                    <a:pt x="18982" y="18891"/>
                  </a:lnTo>
                  <a:lnTo>
                    <a:pt x="18868" y="19142"/>
                  </a:lnTo>
                  <a:lnTo>
                    <a:pt x="18754" y="19370"/>
                  </a:lnTo>
                  <a:lnTo>
                    <a:pt x="18640" y="19576"/>
                  </a:lnTo>
                  <a:lnTo>
                    <a:pt x="18503" y="19758"/>
                  </a:lnTo>
                  <a:lnTo>
                    <a:pt x="18366" y="19918"/>
                  </a:lnTo>
                  <a:lnTo>
                    <a:pt x="18229" y="20055"/>
                  </a:lnTo>
                  <a:lnTo>
                    <a:pt x="18092" y="20170"/>
                  </a:lnTo>
                  <a:lnTo>
                    <a:pt x="17932" y="20261"/>
                  </a:lnTo>
                  <a:lnTo>
                    <a:pt x="17772" y="20352"/>
                  </a:lnTo>
                  <a:lnTo>
                    <a:pt x="17612" y="20421"/>
                  </a:lnTo>
                  <a:lnTo>
                    <a:pt x="17452" y="20444"/>
                  </a:lnTo>
                  <a:lnTo>
                    <a:pt x="17292" y="20489"/>
                  </a:lnTo>
                  <a:lnTo>
                    <a:pt x="17109" y="20489"/>
                  </a:lnTo>
                  <a:lnTo>
                    <a:pt x="16927" y="20489"/>
                  </a:lnTo>
                  <a:lnTo>
                    <a:pt x="16561" y="20421"/>
                  </a:lnTo>
                  <a:lnTo>
                    <a:pt x="16196" y="20307"/>
                  </a:lnTo>
                  <a:lnTo>
                    <a:pt x="15807" y="20170"/>
                  </a:lnTo>
                  <a:lnTo>
                    <a:pt x="15419" y="19964"/>
                  </a:lnTo>
                  <a:lnTo>
                    <a:pt x="15031" y="19736"/>
                  </a:lnTo>
                  <a:lnTo>
                    <a:pt x="14620" y="19462"/>
                  </a:lnTo>
                  <a:lnTo>
                    <a:pt x="14231" y="19165"/>
                  </a:lnTo>
                  <a:lnTo>
                    <a:pt x="13432" y="18548"/>
                  </a:lnTo>
                  <a:lnTo>
                    <a:pt x="13432" y="18548"/>
                  </a:lnTo>
                  <a:lnTo>
                    <a:pt x="13112" y="18319"/>
                  </a:lnTo>
                  <a:lnTo>
                    <a:pt x="12769" y="18114"/>
                  </a:lnTo>
                  <a:lnTo>
                    <a:pt x="12427" y="17977"/>
                  </a:lnTo>
                  <a:lnTo>
                    <a:pt x="12084" y="17885"/>
                  </a:lnTo>
                  <a:lnTo>
                    <a:pt x="11719" y="17817"/>
                  </a:lnTo>
                  <a:lnTo>
                    <a:pt x="11353" y="17794"/>
                  </a:lnTo>
                  <a:lnTo>
                    <a:pt x="10988" y="17771"/>
                  </a:lnTo>
                  <a:lnTo>
                    <a:pt x="10645" y="17794"/>
                  </a:lnTo>
                  <a:lnTo>
                    <a:pt x="10303" y="17840"/>
                  </a:lnTo>
                  <a:lnTo>
                    <a:pt x="9960" y="17908"/>
                  </a:lnTo>
                  <a:lnTo>
                    <a:pt x="9640" y="17977"/>
                  </a:lnTo>
                  <a:lnTo>
                    <a:pt x="9343" y="18045"/>
                  </a:lnTo>
                  <a:lnTo>
                    <a:pt x="8818" y="18228"/>
                  </a:lnTo>
                  <a:lnTo>
                    <a:pt x="8407" y="18388"/>
                  </a:lnTo>
                  <a:lnTo>
                    <a:pt x="8407" y="18388"/>
                  </a:lnTo>
                  <a:lnTo>
                    <a:pt x="8270" y="18594"/>
                  </a:lnTo>
                  <a:lnTo>
                    <a:pt x="8133" y="18799"/>
                  </a:lnTo>
                  <a:lnTo>
                    <a:pt x="8041" y="19005"/>
                  </a:lnTo>
                  <a:lnTo>
                    <a:pt x="7950" y="19233"/>
                  </a:lnTo>
                  <a:lnTo>
                    <a:pt x="7950" y="19233"/>
                  </a:lnTo>
                  <a:lnTo>
                    <a:pt x="7927" y="19325"/>
                  </a:lnTo>
                  <a:lnTo>
                    <a:pt x="7881" y="19393"/>
                  </a:lnTo>
                  <a:lnTo>
                    <a:pt x="7767" y="19507"/>
                  </a:lnTo>
                  <a:lnTo>
                    <a:pt x="7607" y="19576"/>
                  </a:lnTo>
                  <a:lnTo>
                    <a:pt x="7447" y="19599"/>
                  </a:lnTo>
                  <a:lnTo>
                    <a:pt x="7447" y="19599"/>
                  </a:lnTo>
                  <a:lnTo>
                    <a:pt x="7310" y="19599"/>
                  </a:lnTo>
                  <a:lnTo>
                    <a:pt x="7310" y="19599"/>
                  </a:lnTo>
                  <a:lnTo>
                    <a:pt x="7219" y="19553"/>
                  </a:lnTo>
                  <a:lnTo>
                    <a:pt x="7128" y="19484"/>
                  </a:lnTo>
                  <a:lnTo>
                    <a:pt x="7059" y="19416"/>
                  </a:lnTo>
                  <a:lnTo>
                    <a:pt x="7013" y="19347"/>
                  </a:lnTo>
                  <a:lnTo>
                    <a:pt x="6968" y="19256"/>
                  </a:lnTo>
                  <a:lnTo>
                    <a:pt x="6945" y="19165"/>
                  </a:lnTo>
                  <a:lnTo>
                    <a:pt x="6945" y="19050"/>
                  </a:lnTo>
                  <a:lnTo>
                    <a:pt x="6968" y="18959"/>
                  </a:lnTo>
                  <a:lnTo>
                    <a:pt x="6968" y="18959"/>
                  </a:lnTo>
                  <a:lnTo>
                    <a:pt x="7013" y="18753"/>
                  </a:lnTo>
                  <a:lnTo>
                    <a:pt x="7105" y="18571"/>
                  </a:lnTo>
                  <a:lnTo>
                    <a:pt x="7287" y="18228"/>
                  </a:lnTo>
                  <a:lnTo>
                    <a:pt x="7493" y="17885"/>
                  </a:lnTo>
                  <a:lnTo>
                    <a:pt x="7744" y="17566"/>
                  </a:lnTo>
                  <a:lnTo>
                    <a:pt x="7744" y="17566"/>
                  </a:lnTo>
                  <a:lnTo>
                    <a:pt x="7562" y="17223"/>
                  </a:lnTo>
                  <a:lnTo>
                    <a:pt x="7425" y="17040"/>
                  </a:lnTo>
                  <a:lnTo>
                    <a:pt x="7287" y="16880"/>
                  </a:lnTo>
                  <a:lnTo>
                    <a:pt x="7128" y="16721"/>
                  </a:lnTo>
                  <a:lnTo>
                    <a:pt x="6968" y="16583"/>
                  </a:lnTo>
                  <a:lnTo>
                    <a:pt x="6762" y="16446"/>
                  </a:lnTo>
                  <a:lnTo>
                    <a:pt x="6534" y="16332"/>
                  </a:lnTo>
                  <a:lnTo>
                    <a:pt x="6305" y="16264"/>
                  </a:lnTo>
                  <a:lnTo>
                    <a:pt x="6031" y="16195"/>
                  </a:lnTo>
                  <a:lnTo>
                    <a:pt x="5757" y="16172"/>
                  </a:lnTo>
                  <a:lnTo>
                    <a:pt x="5437" y="16195"/>
                  </a:lnTo>
                  <a:lnTo>
                    <a:pt x="5095" y="16241"/>
                  </a:lnTo>
                  <a:lnTo>
                    <a:pt x="4729" y="16332"/>
                  </a:lnTo>
                  <a:lnTo>
                    <a:pt x="4341" y="16469"/>
                  </a:lnTo>
                  <a:lnTo>
                    <a:pt x="3907" y="16652"/>
                  </a:lnTo>
                  <a:lnTo>
                    <a:pt x="3907" y="16652"/>
                  </a:lnTo>
                  <a:lnTo>
                    <a:pt x="3473" y="16880"/>
                  </a:lnTo>
                  <a:lnTo>
                    <a:pt x="3062" y="17155"/>
                  </a:lnTo>
                  <a:lnTo>
                    <a:pt x="2696" y="17451"/>
                  </a:lnTo>
                  <a:lnTo>
                    <a:pt x="2354" y="17771"/>
                  </a:lnTo>
                  <a:lnTo>
                    <a:pt x="2057" y="18114"/>
                  </a:lnTo>
                  <a:lnTo>
                    <a:pt x="1760" y="18502"/>
                  </a:lnTo>
                  <a:lnTo>
                    <a:pt x="1509" y="18891"/>
                  </a:lnTo>
                  <a:lnTo>
                    <a:pt x="1280" y="19325"/>
                  </a:lnTo>
                  <a:lnTo>
                    <a:pt x="1075" y="19758"/>
                  </a:lnTo>
                  <a:lnTo>
                    <a:pt x="892" y="20192"/>
                  </a:lnTo>
                  <a:lnTo>
                    <a:pt x="732" y="20649"/>
                  </a:lnTo>
                  <a:lnTo>
                    <a:pt x="572" y="21106"/>
                  </a:lnTo>
                  <a:lnTo>
                    <a:pt x="458" y="21563"/>
                  </a:lnTo>
                  <a:lnTo>
                    <a:pt x="344" y="22043"/>
                  </a:lnTo>
                  <a:lnTo>
                    <a:pt x="275" y="22500"/>
                  </a:lnTo>
                  <a:lnTo>
                    <a:pt x="184" y="22956"/>
                  </a:lnTo>
                  <a:lnTo>
                    <a:pt x="92" y="23870"/>
                  </a:lnTo>
                  <a:lnTo>
                    <a:pt x="24" y="24715"/>
                  </a:lnTo>
                  <a:lnTo>
                    <a:pt x="1" y="25492"/>
                  </a:lnTo>
                  <a:lnTo>
                    <a:pt x="24" y="26177"/>
                  </a:lnTo>
                  <a:lnTo>
                    <a:pt x="47" y="26748"/>
                  </a:lnTo>
                  <a:lnTo>
                    <a:pt x="70" y="27182"/>
                  </a:lnTo>
                  <a:lnTo>
                    <a:pt x="92" y="27548"/>
                  </a:lnTo>
                  <a:lnTo>
                    <a:pt x="92" y="27548"/>
                  </a:lnTo>
                  <a:lnTo>
                    <a:pt x="275" y="27593"/>
                  </a:lnTo>
                  <a:lnTo>
                    <a:pt x="481" y="27662"/>
                  </a:lnTo>
                  <a:lnTo>
                    <a:pt x="755" y="27753"/>
                  </a:lnTo>
                  <a:lnTo>
                    <a:pt x="1052" y="27867"/>
                  </a:lnTo>
                  <a:lnTo>
                    <a:pt x="1349" y="28027"/>
                  </a:lnTo>
                  <a:lnTo>
                    <a:pt x="1668" y="28256"/>
                  </a:lnTo>
                  <a:lnTo>
                    <a:pt x="1828" y="28370"/>
                  </a:lnTo>
                  <a:lnTo>
                    <a:pt x="1965" y="28507"/>
                  </a:lnTo>
                  <a:lnTo>
                    <a:pt x="1965" y="28507"/>
                  </a:lnTo>
                  <a:lnTo>
                    <a:pt x="2102" y="28347"/>
                  </a:lnTo>
                  <a:lnTo>
                    <a:pt x="2262" y="28187"/>
                  </a:lnTo>
                  <a:lnTo>
                    <a:pt x="2422" y="28050"/>
                  </a:lnTo>
                  <a:lnTo>
                    <a:pt x="2582" y="27913"/>
                  </a:lnTo>
                  <a:lnTo>
                    <a:pt x="2925" y="27707"/>
                  </a:lnTo>
                  <a:lnTo>
                    <a:pt x="3290" y="27548"/>
                  </a:lnTo>
                  <a:lnTo>
                    <a:pt x="3610" y="27410"/>
                  </a:lnTo>
                  <a:lnTo>
                    <a:pt x="3861" y="27342"/>
                  </a:lnTo>
                  <a:lnTo>
                    <a:pt x="4090" y="27273"/>
                  </a:lnTo>
                  <a:lnTo>
                    <a:pt x="4090" y="27273"/>
                  </a:lnTo>
                  <a:lnTo>
                    <a:pt x="4090" y="27091"/>
                  </a:lnTo>
                  <a:lnTo>
                    <a:pt x="4090" y="26862"/>
                  </a:lnTo>
                  <a:lnTo>
                    <a:pt x="4112" y="26565"/>
                  </a:lnTo>
                  <a:lnTo>
                    <a:pt x="4158" y="26177"/>
                  </a:lnTo>
                  <a:lnTo>
                    <a:pt x="4227" y="25720"/>
                  </a:lnTo>
                  <a:lnTo>
                    <a:pt x="4318" y="25218"/>
                  </a:lnTo>
                  <a:lnTo>
                    <a:pt x="4478" y="24647"/>
                  </a:lnTo>
                  <a:lnTo>
                    <a:pt x="4478" y="24647"/>
                  </a:lnTo>
                  <a:lnTo>
                    <a:pt x="4181" y="24669"/>
                  </a:lnTo>
                  <a:lnTo>
                    <a:pt x="4181" y="24669"/>
                  </a:lnTo>
                  <a:lnTo>
                    <a:pt x="3884" y="24647"/>
                  </a:lnTo>
                  <a:lnTo>
                    <a:pt x="3587" y="24601"/>
                  </a:lnTo>
                  <a:lnTo>
                    <a:pt x="3290" y="24532"/>
                  </a:lnTo>
                  <a:lnTo>
                    <a:pt x="2993" y="24441"/>
                  </a:lnTo>
                  <a:lnTo>
                    <a:pt x="2993" y="24441"/>
                  </a:lnTo>
                  <a:lnTo>
                    <a:pt x="2902" y="24395"/>
                  </a:lnTo>
                  <a:lnTo>
                    <a:pt x="2810" y="24327"/>
                  </a:lnTo>
                  <a:lnTo>
                    <a:pt x="2765" y="24258"/>
                  </a:lnTo>
                  <a:lnTo>
                    <a:pt x="2696" y="24167"/>
                  </a:lnTo>
                  <a:lnTo>
                    <a:pt x="2673" y="24076"/>
                  </a:lnTo>
                  <a:lnTo>
                    <a:pt x="2651" y="23984"/>
                  </a:lnTo>
                  <a:lnTo>
                    <a:pt x="2673" y="23870"/>
                  </a:lnTo>
                  <a:lnTo>
                    <a:pt x="2696" y="23779"/>
                  </a:lnTo>
                  <a:lnTo>
                    <a:pt x="2696" y="23779"/>
                  </a:lnTo>
                  <a:lnTo>
                    <a:pt x="2742" y="23687"/>
                  </a:lnTo>
                  <a:lnTo>
                    <a:pt x="2810" y="23596"/>
                  </a:lnTo>
                  <a:lnTo>
                    <a:pt x="2879" y="23527"/>
                  </a:lnTo>
                  <a:lnTo>
                    <a:pt x="2970" y="23482"/>
                  </a:lnTo>
                  <a:lnTo>
                    <a:pt x="3062" y="23459"/>
                  </a:lnTo>
                  <a:lnTo>
                    <a:pt x="3153" y="23436"/>
                  </a:lnTo>
                  <a:lnTo>
                    <a:pt x="3244" y="23436"/>
                  </a:lnTo>
                  <a:lnTo>
                    <a:pt x="3359" y="23459"/>
                  </a:lnTo>
                  <a:lnTo>
                    <a:pt x="3359" y="23459"/>
                  </a:lnTo>
                  <a:lnTo>
                    <a:pt x="3678" y="23573"/>
                  </a:lnTo>
                  <a:lnTo>
                    <a:pt x="3975" y="23619"/>
                  </a:lnTo>
                  <a:lnTo>
                    <a:pt x="4227" y="23619"/>
                  </a:lnTo>
                  <a:lnTo>
                    <a:pt x="4478" y="23596"/>
                  </a:lnTo>
                  <a:lnTo>
                    <a:pt x="4684" y="23550"/>
                  </a:lnTo>
                  <a:lnTo>
                    <a:pt x="4889" y="23482"/>
                  </a:lnTo>
                  <a:lnTo>
                    <a:pt x="5049" y="23390"/>
                  </a:lnTo>
                  <a:lnTo>
                    <a:pt x="5209" y="23299"/>
                  </a:lnTo>
                  <a:lnTo>
                    <a:pt x="5209" y="23299"/>
                  </a:lnTo>
                  <a:lnTo>
                    <a:pt x="5369" y="23162"/>
                  </a:lnTo>
                  <a:lnTo>
                    <a:pt x="5529" y="23002"/>
                  </a:lnTo>
                  <a:lnTo>
                    <a:pt x="5666" y="22819"/>
                  </a:lnTo>
                  <a:lnTo>
                    <a:pt x="5780" y="22614"/>
                  </a:lnTo>
                  <a:lnTo>
                    <a:pt x="5871" y="22408"/>
                  </a:lnTo>
                  <a:lnTo>
                    <a:pt x="5940" y="22203"/>
                  </a:lnTo>
                  <a:lnTo>
                    <a:pt x="5985" y="21974"/>
                  </a:lnTo>
                  <a:lnTo>
                    <a:pt x="5985" y="21746"/>
                  </a:lnTo>
                  <a:lnTo>
                    <a:pt x="5985" y="21723"/>
                  </a:lnTo>
                  <a:lnTo>
                    <a:pt x="5985" y="21723"/>
                  </a:lnTo>
                  <a:lnTo>
                    <a:pt x="5985" y="21677"/>
                  </a:lnTo>
                  <a:lnTo>
                    <a:pt x="5985" y="21677"/>
                  </a:lnTo>
                  <a:lnTo>
                    <a:pt x="6008" y="21632"/>
                  </a:lnTo>
                  <a:lnTo>
                    <a:pt x="6008" y="21632"/>
                  </a:lnTo>
                  <a:lnTo>
                    <a:pt x="6008" y="21563"/>
                  </a:lnTo>
                  <a:lnTo>
                    <a:pt x="6008" y="21563"/>
                  </a:lnTo>
                  <a:lnTo>
                    <a:pt x="6031" y="21517"/>
                  </a:lnTo>
                  <a:lnTo>
                    <a:pt x="6031" y="21517"/>
                  </a:lnTo>
                  <a:lnTo>
                    <a:pt x="6054" y="21472"/>
                  </a:lnTo>
                  <a:lnTo>
                    <a:pt x="6054" y="21472"/>
                  </a:lnTo>
                  <a:lnTo>
                    <a:pt x="6077" y="21449"/>
                  </a:lnTo>
                  <a:lnTo>
                    <a:pt x="6077" y="21449"/>
                  </a:lnTo>
                  <a:lnTo>
                    <a:pt x="6100" y="21403"/>
                  </a:lnTo>
                  <a:lnTo>
                    <a:pt x="6100" y="21403"/>
                  </a:lnTo>
                  <a:lnTo>
                    <a:pt x="6145" y="21357"/>
                  </a:lnTo>
                  <a:lnTo>
                    <a:pt x="6145" y="21357"/>
                  </a:lnTo>
                  <a:lnTo>
                    <a:pt x="6168" y="21335"/>
                  </a:lnTo>
                  <a:lnTo>
                    <a:pt x="6168" y="21335"/>
                  </a:lnTo>
                  <a:lnTo>
                    <a:pt x="6214" y="21289"/>
                  </a:lnTo>
                  <a:lnTo>
                    <a:pt x="6214" y="21289"/>
                  </a:lnTo>
                  <a:lnTo>
                    <a:pt x="6260" y="21266"/>
                  </a:lnTo>
                  <a:lnTo>
                    <a:pt x="6260" y="21266"/>
                  </a:lnTo>
                  <a:lnTo>
                    <a:pt x="6305" y="21243"/>
                  </a:lnTo>
                  <a:lnTo>
                    <a:pt x="6305" y="21243"/>
                  </a:lnTo>
                  <a:lnTo>
                    <a:pt x="6351" y="21243"/>
                  </a:lnTo>
                  <a:lnTo>
                    <a:pt x="6351" y="21243"/>
                  </a:lnTo>
                  <a:lnTo>
                    <a:pt x="6397" y="21220"/>
                  </a:lnTo>
                  <a:lnTo>
                    <a:pt x="6419" y="21220"/>
                  </a:lnTo>
                  <a:lnTo>
                    <a:pt x="6419" y="21220"/>
                  </a:lnTo>
                  <a:lnTo>
                    <a:pt x="6442" y="21220"/>
                  </a:lnTo>
                  <a:lnTo>
                    <a:pt x="6442" y="21220"/>
                  </a:lnTo>
                  <a:lnTo>
                    <a:pt x="6488" y="21220"/>
                  </a:lnTo>
                  <a:lnTo>
                    <a:pt x="6511" y="21220"/>
                  </a:lnTo>
                  <a:lnTo>
                    <a:pt x="6534" y="21220"/>
                  </a:lnTo>
                  <a:lnTo>
                    <a:pt x="6534" y="21220"/>
                  </a:lnTo>
                  <a:lnTo>
                    <a:pt x="6671" y="21243"/>
                  </a:lnTo>
                  <a:lnTo>
                    <a:pt x="6785" y="21289"/>
                  </a:lnTo>
                  <a:lnTo>
                    <a:pt x="6785" y="21289"/>
                  </a:lnTo>
                  <a:lnTo>
                    <a:pt x="6831" y="21312"/>
                  </a:lnTo>
                  <a:lnTo>
                    <a:pt x="6831" y="21312"/>
                  </a:lnTo>
                  <a:lnTo>
                    <a:pt x="6876" y="21357"/>
                  </a:lnTo>
                  <a:lnTo>
                    <a:pt x="6876" y="21357"/>
                  </a:lnTo>
                  <a:lnTo>
                    <a:pt x="6922" y="21403"/>
                  </a:lnTo>
                  <a:lnTo>
                    <a:pt x="6922" y="21426"/>
                  </a:lnTo>
                  <a:lnTo>
                    <a:pt x="6922" y="21426"/>
                  </a:lnTo>
                  <a:lnTo>
                    <a:pt x="6968" y="21494"/>
                  </a:lnTo>
                  <a:lnTo>
                    <a:pt x="6968" y="21517"/>
                  </a:lnTo>
                  <a:lnTo>
                    <a:pt x="6968" y="21517"/>
                  </a:lnTo>
                  <a:lnTo>
                    <a:pt x="6991" y="21586"/>
                  </a:lnTo>
                  <a:lnTo>
                    <a:pt x="6991" y="21586"/>
                  </a:lnTo>
                  <a:lnTo>
                    <a:pt x="7013" y="21632"/>
                  </a:lnTo>
                  <a:lnTo>
                    <a:pt x="7013" y="21632"/>
                  </a:lnTo>
                  <a:lnTo>
                    <a:pt x="7013" y="21632"/>
                  </a:lnTo>
                  <a:lnTo>
                    <a:pt x="7082" y="21906"/>
                  </a:lnTo>
                  <a:lnTo>
                    <a:pt x="7265" y="22591"/>
                  </a:lnTo>
                  <a:lnTo>
                    <a:pt x="7402" y="23048"/>
                  </a:lnTo>
                  <a:lnTo>
                    <a:pt x="7607" y="23573"/>
                  </a:lnTo>
                  <a:lnTo>
                    <a:pt x="7836" y="24167"/>
                  </a:lnTo>
                  <a:lnTo>
                    <a:pt x="8110" y="24784"/>
                  </a:lnTo>
                  <a:lnTo>
                    <a:pt x="8110" y="24784"/>
                  </a:lnTo>
                  <a:lnTo>
                    <a:pt x="8589" y="25469"/>
                  </a:lnTo>
                  <a:lnTo>
                    <a:pt x="9138" y="26200"/>
                  </a:lnTo>
                  <a:lnTo>
                    <a:pt x="9435" y="26565"/>
                  </a:lnTo>
                  <a:lnTo>
                    <a:pt x="9777" y="26954"/>
                  </a:lnTo>
                  <a:lnTo>
                    <a:pt x="10143" y="27319"/>
                  </a:lnTo>
                  <a:lnTo>
                    <a:pt x="10554" y="27685"/>
                  </a:lnTo>
                  <a:lnTo>
                    <a:pt x="10988" y="28050"/>
                  </a:lnTo>
                  <a:lnTo>
                    <a:pt x="11490" y="28416"/>
                  </a:lnTo>
                  <a:lnTo>
                    <a:pt x="12016" y="28758"/>
                  </a:lnTo>
                  <a:lnTo>
                    <a:pt x="12610" y="29078"/>
                  </a:lnTo>
                  <a:lnTo>
                    <a:pt x="13249" y="29398"/>
                  </a:lnTo>
                  <a:lnTo>
                    <a:pt x="13934" y="29672"/>
                  </a:lnTo>
                  <a:lnTo>
                    <a:pt x="14688" y="29923"/>
                  </a:lnTo>
                  <a:lnTo>
                    <a:pt x="15510" y="30151"/>
                  </a:lnTo>
                  <a:lnTo>
                    <a:pt x="15510" y="30151"/>
                  </a:lnTo>
                  <a:lnTo>
                    <a:pt x="16241" y="30311"/>
                  </a:lnTo>
                  <a:lnTo>
                    <a:pt x="16949" y="30426"/>
                  </a:lnTo>
                  <a:lnTo>
                    <a:pt x="17658" y="30517"/>
                  </a:lnTo>
                  <a:lnTo>
                    <a:pt x="18366" y="30585"/>
                  </a:lnTo>
                  <a:lnTo>
                    <a:pt x="19051" y="30585"/>
                  </a:lnTo>
                  <a:lnTo>
                    <a:pt x="19713" y="30585"/>
                  </a:lnTo>
                  <a:lnTo>
                    <a:pt x="20399" y="30517"/>
                  </a:lnTo>
                  <a:lnTo>
                    <a:pt x="21038" y="30448"/>
                  </a:lnTo>
                  <a:lnTo>
                    <a:pt x="21678" y="30334"/>
                  </a:lnTo>
                  <a:lnTo>
                    <a:pt x="22317" y="30174"/>
                  </a:lnTo>
                  <a:lnTo>
                    <a:pt x="22934" y="29992"/>
                  </a:lnTo>
                  <a:lnTo>
                    <a:pt x="23551" y="29786"/>
                  </a:lnTo>
                  <a:lnTo>
                    <a:pt x="24145" y="29558"/>
                  </a:lnTo>
                  <a:lnTo>
                    <a:pt x="24716" y="29283"/>
                  </a:lnTo>
                  <a:lnTo>
                    <a:pt x="25287" y="29009"/>
                  </a:lnTo>
                  <a:lnTo>
                    <a:pt x="25835" y="28690"/>
                  </a:lnTo>
                  <a:lnTo>
                    <a:pt x="26383" y="28324"/>
                  </a:lnTo>
                  <a:lnTo>
                    <a:pt x="26908" y="27959"/>
                  </a:lnTo>
                  <a:lnTo>
                    <a:pt x="27434" y="27570"/>
                  </a:lnTo>
                  <a:lnTo>
                    <a:pt x="27913" y="27136"/>
                  </a:lnTo>
                  <a:lnTo>
                    <a:pt x="28416" y="26702"/>
                  </a:lnTo>
                  <a:lnTo>
                    <a:pt x="28873" y="26223"/>
                  </a:lnTo>
                  <a:lnTo>
                    <a:pt x="29330" y="25743"/>
                  </a:lnTo>
                  <a:lnTo>
                    <a:pt x="29764" y="25241"/>
                  </a:lnTo>
                  <a:lnTo>
                    <a:pt x="30175" y="24692"/>
                  </a:lnTo>
                  <a:lnTo>
                    <a:pt x="30586" y="24144"/>
                  </a:lnTo>
                  <a:lnTo>
                    <a:pt x="30974" y="23573"/>
                  </a:lnTo>
                  <a:lnTo>
                    <a:pt x="31340" y="22979"/>
                  </a:lnTo>
                  <a:lnTo>
                    <a:pt x="31705" y="22385"/>
                  </a:lnTo>
                  <a:lnTo>
                    <a:pt x="32048" y="21746"/>
                  </a:lnTo>
                  <a:lnTo>
                    <a:pt x="32368" y="21106"/>
                  </a:lnTo>
                  <a:lnTo>
                    <a:pt x="32664" y="20444"/>
                  </a:lnTo>
                  <a:lnTo>
                    <a:pt x="32664" y="20444"/>
                  </a:lnTo>
                  <a:lnTo>
                    <a:pt x="32847" y="20033"/>
                  </a:lnTo>
                  <a:lnTo>
                    <a:pt x="33007" y="19576"/>
                  </a:lnTo>
                  <a:lnTo>
                    <a:pt x="33144" y="19096"/>
                  </a:lnTo>
                  <a:lnTo>
                    <a:pt x="33281" y="18616"/>
                  </a:lnTo>
                  <a:lnTo>
                    <a:pt x="33395" y="18137"/>
                  </a:lnTo>
                  <a:lnTo>
                    <a:pt x="33487" y="17611"/>
                  </a:lnTo>
                  <a:lnTo>
                    <a:pt x="33578" y="17109"/>
                  </a:lnTo>
                  <a:lnTo>
                    <a:pt x="33624" y="16583"/>
                  </a:lnTo>
                  <a:lnTo>
                    <a:pt x="33692" y="16035"/>
                  </a:lnTo>
                  <a:lnTo>
                    <a:pt x="33715" y="15510"/>
                  </a:lnTo>
                  <a:lnTo>
                    <a:pt x="33738" y="14962"/>
                  </a:lnTo>
                  <a:lnTo>
                    <a:pt x="33738" y="14414"/>
                  </a:lnTo>
                  <a:lnTo>
                    <a:pt x="33715" y="13888"/>
                  </a:lnTo>
                  <a:lnTo>
                    <a:pt x="33670" y="13340"/>
                  </a:lnTo>
                  <a:lnTo>
                    <a:pt x="33624" y="12815"/>
                  </a:lnTo>
                  <a:lnTo>
                    <a:pt x="33555" y="12289"/>
                  </a:lnTo>
                  <a:lnTo>
                    <a:pt x="33464" y="11764"/>
                  </a:lnTo>
                  <a:lnTo>
                    <a:pt x="33350" y="11239"/>
                  </a:lnTo>
                  <a:lnTo>
                    <a:pt x="33236" y="10759"/>
                  </a:lnTo>
                  <a:lnTo>
                    <a:pt x="33098" y="10256"/>
                  </a:lnTo>
                  <a:lnTo>
                    <a:pt x="32939" y="9800"/>
                  </a:lnTo>
                  <a:lnTo>
                    <a:pt x="32756" y="9343"/>
                  </a:lnTo>
                  <a:lnTo>
                    <a:pt x="32573" y="8909"/>
                  </a:lnTo>
                  <a:lnTo>
                    <a:pt x="32345" y="8498"/>
                  </a:lnTo>
                  <a:lnTo>
                    <a:pt x="32116" y="8109"/>
                  </a:lnTo>
                  <a:lnTo>
                    <a:pt x="31865" y="7744"/>
                  </a:lnTo>
                  <a:lnTo>
                    <a:pt x="31614" y="7401"/>
                  </a:lnTo>
                  <a:lnTo>
                    <a:pt x="31317" y="7081"/>
                  </a:lnTo>
                  <a:lnTo>
                    <a:pt x="31020" y="6807"/>
                  </a:lnTo>
                  <a:lnTo>
                    <a:pt x="30677" y="6556"/>
                  </a:lnTo>
                  <a:lnTo>
                    <a:pt x="30335" y="6350"/>
                  </a:lnTo>
                  <a:lnTo>
                    <a:pt x="29969" y="61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9" name="Google Shape;2958;p67">
              <a:extLst>
                <a:ext uri="{FF2B5EF4-FFF2-40B4-BE49-F238E27FC236}">
                  <a16:creationId xmlns:a16="http://schemas.microsoft.com/office/drawing/2014/main" id="{80B2D2B8-B3E3-2198-70A5-5A3499B10F63}"/>
                </a:ext>
              </a:extLst>
            </p:cNvPr>
            <p:cNvSpPr/>
            <p:nvPr/>
          </p:nvSpPr>
          <p:spPr>
            <a:xfrm>
              <a:off x="4554455" y="1496218"/>
              <a:ext cx="59230" cy="29805"/>
            </a:xfrm>
            <a:custGeom>
              <a:avLst/>
              <a:gdLst/>
              <a:ahLst/>
              <a:cxnLst/>
              <a:rect l="l" t="t" r="r" b="b"/>
              <a:pathLst>
                <a:path w="3587" h="1805" extrusionOk="0">
                  <a:moveTo>
                    <a:pt x="2924" y="1"/>
                  </a:moveTo>
                  <a:lnTo>
                    <a:pt x="0" y="1188"/>
                  </a:lnTo>
                  <a:lnTo>
                    <a:pt x="891" y="1462"/>
                  </a:lnTo>
                  <a:lnTo>
                    <a:pt x="1348" y="1622"/>
                  </a:lnTo>
                  <a:lnTo>
                    <a:pt x="1828" y="1805"/>
                  </a:lnTo>
                  <a:lnTo>
                    <a:pt x="2376" y="1577"/>
                  </a:lnTo>
                  <a:lnTo>
                    <a:pt x="2856" y="1348"/>
                  </a:lnTo>
                  <a:lnTo>
                    <a:pt x="3267" y="1120"/>
                  </a:lnTo>
                  <a:lnTo>
                    <a:pt x="3587" y="937"/>
                  </a:lnTo>
                  <a:lnTo>
                    <a:pt x="3381" y="663"/>
                  </a:lnTo>
                  <a:lnTo>
                    <a:pt x="3198" y="434"/>
                  </a:lnTo>
                  <a:lnTo>
                    <a:pt x="2924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0" name="Google Shape;2959;p67">
              <a:extLst>
                <a:ext uri="{FF2B5EF4-FFF2-40B4-BE49-F238E27FC236}">
                  <a16:creationId xmlns:a16="http://schemas.microsoft.com/office/drawing/2014/main" id="{670DE39B-09C0-345B-1F2A-BDD225336847}"/>
                </a:ext>
              </a:extLst>
            </p:cNvPr>
            <p:cNvSpPr/>
            <p:nvPr/>
          </p:nvSpPr>
          <p:spPr>
            <a:xfrm>
              <a:off x="4274585" y="1169204"/>
              <a:ext cx="529952" cy="350032"/>
            </a:xfrm>
            <a:custGeom>
              <a:avLst/>
              <a:gdLst/>
              <a:ahLst/>
              <a:cxnLst/>
              <a:rect l="l" t="t" r="r" b="b"/>
              <a:pathLst>
                <a:path w="32094" h="21198" extrusionOk="0">
                  <a:moveTo>
                    <a:pt x="20581" y="4089"/>
                  </a:moveTo>
                  <a:lnTo>
                    <a:pt x="20878" y="4112"/>
                  </a:lnTo>
                  <a:lnTo>
                    <a:pt x="21175" y="4158"/>
                  </a:lnTo>
                  <a:lnTo>
                    <a:pt x="21449" y="4226"/>
                  </a:lnTo>
                  <a:lnTo>
                    <a:pt x="21700" y="4318"/>
                  </a:lnTo>
                  <a:lnTo>
                    <a:pt x="21929" y="4409"/>
                  </a:lnTo>
                  <a:lnTo>
                    <a:pt x="22157" y="4546"/>
                  </a:lnTo>
                  <a:lnTo>
                    <a:pt x="22340" y="4706"/>
                  </a:lnTo>
                  <a:lnTo>
                    <a:pt x="22523" y="4866"/>
                  </a:lnTo>
                  <a:lnTo>
                    <a:pt x="22683" y="5072"/>
                  </a:lnTo>
                  <a:lnTo>
                    <a:pt x="22820" y="5277"/>
                  </a:lnTo>
                  <a:lnTo>
                    <a:pt x="22911" y="5483"/>
                  </a:lnTo>
                  <a:lnTo>
                    <a:pt x="23002" y="5734"/>
                  </a:lnTo>
                  <a:lnTo>
                    <a:pt x="23071" y="5985"/>
                  </a:lnTo>
                  <a:lnTo>
                    <a:pt x="23117" y="6259"/>
                  </a:lnTo>
                  <a:lnTo>
                    <a:pt x="23139" y="6533"/>
                  </a:lnTo>
                  <a:lnTo>
                    <a:pt x="23139" y="6830"/>
                  </a:lnTo>
                  <a:lnTo>
                    <a:pt x="23391" y="6830"/>
                  </a:lnTo>
                  <a:lnTo>
                    <a:pt x="23642" y="6785"/>
                  </a:lnTo>
                  <a:lnTo>
                    <a:pt x="23916" y="6693"/>
                  </a:lnTo>
                  <a:lnTo>
                    <a:pt x="24167" y="6556"/>
                  </a:lnTo>
                  <a:lnTo>
                    <a:pt x="24419" y="6374"/>
                  </a:lnTo>
                  <a:lnTo>
                    <a:pt x="24693" y="6122"/>
                  </a:lnTo>
                  <a:lnTo>
                    <a:pt x="24944" y="5825"/>
                  </a:lnTo>
                  <a:lnTo>
                    <a:pt x="25218" y="5437"/>
                  </a:lnTo>
                  <a:lnTo>
                    <a:pt x="25287" y="5369"/>
                  </a:lnTo>
                  <a:lnTo>
                    <a:pt x="25355" y="5323"/>
                  </a:lnTo>
                  <a:lnTo>
                    <a:pt x="25424" y="5277"/>
                  </a:lnTo>
                  <a:lnTo>
                    <a:pt x="25515" y="5254"/>
                  </a:lnTo>
                  <a:lnTo>
                    <a:pt x="25584" y="5231"/>
                  </a:lnTo>
                  <a:lnTo>
                    <a:pt x="25675" y="5254"/>
                  </a:lnTo>
                  <a:lnTo>
                    <a:pt x="25766" y="5277"/>
                  </a:lnTo>
                  <a:lnTo>
                    <a:pt x="25835" y="5323"/>
                  </a:lnTo>
                  <a:lnTo>
                    <a:pt x="25926" y="5369"/>
                  </a:lnTo>
                  <a:lnTo>
                    <a:pt x="25972" y="5437"/>
                  </a:lnTo>
                  <a:lnTo>
                    <a:pt x="26017" y="5528"/>
                  </a:lnTo>
                  <a:lnTo>
                    <a:pt x="26040" y="5597"/>
                  </a:lnTo>
                  <a:lnTo>
                    <a:pt x="26040" y="5688"/>
                  </a:lnTo>
                  <a:lnTo>
                    <a:pt x="26040" y="5780"/>
                  </a:lnTo>
                  <a:lnTo>
                    <a:pt x="26017" y="5848"/>
                  </a:lnTo>
                  <a:lnTo>
                    <a:pt x="25972" y="5940"/>
                  </a:lnTo>
                  <a:lnTo>
                    <a:pt x="25629" y="6419"/>
                  </a:lnTo>
                  <a:lnTo>
                    <a:pt x="25264" y="6808"/>
                  </a:lnTo>
                  <a:lnTo>
                    <a:pt x="25104" y="6967"/>
                  </a:lnTo>
                  <a:lnTo>
                    <a:pt x="24921" y="7105"/>
                  </a:lnTo>
                  <a:lnTo>
                    <a:pt x="24761" y="7242"/>
                  </a:lnTo>
                  <a:lnTo>
                    <a:pt x="24578" y="7356"/>
                  </a:lnTo>
                  <a:lnTo>
                    <a:pt x="24236" y="7538"/>
                  </a:lnTo>
                  <a:lnTo>
                    <a:pt x="23893" y="7653"/>
                  </a:lnTo>
                  <a:lnTo>
                    <a:pt x="23551" y="7721"/>
                  </a:lnTo>
                  <a:lnTo>
                    <a:pt x="23231" y="7744"/>
                  </a:lnTo>
                  <a:lnTo>
                    <a:pt x="22957" y="7721"/>
                  </a:lnTo>
                  <a:lnTo>
                    <a:pt x="22683" y="7676"/>
                  </a:lnTo>
                  <a:lnTo>
                    <a:pt x="22409" y="7630"/>
                  </a:lnTo>
                  <a:lnTo>
                    <a:pt x="22157" y="7561"/>
                  </a:lnTo>
                  <a:lnTo>
                    <a:pt x="21655" y="7379"/>
                  </a:lnTo>
                  <a:lnTo>
                    <a:pt x="21152" y="7196"/>
                  </a:lnTo>
                  <a:lnTo>
                    <a:pt x="20741" y="7013"/>
                  </a:lnTo>
                  <a:lnTo>
                    <a:pt x="20330" y="6876"/>
                  </a:lnTo>
                  <a:lnTo>
                    <a:pt x="19964" y="6762"/>
                  </a:lnTo>
                  <a:lnTo>
                    <a:pt x="19622" y="6716"/>
                  </a:lnTo>
                  <a:lnTo>
                    <a:pt x="19302" y="6716"/>
                  </a:lnTo>
                  <a:lnTo>
                    <a:pt x="19142" y="6762"/>
                  </a:lnTo>
                  <a:lnTo>
                    <a:pt x="18982" y="6808"/>
                  </a:lnTo>
                  <a:lnTo>
                    <a:pt x="18822" y="6853"/>
                  </a:lnTo>
                  <a:lnTo>
                    <a:pt x="18662" y="6945"/>
                  </a:lnTo>
                  <a:lnTo>
                    <a:pt x="18503" y="7059"/>
                  </a:lnTo>
                  <a:lnTo>
                    <a:pt x="18343" y="7196"/>
                  </a:lnTo>
                  <a:lnTo>
                    <a:pt x="18274" y="7242"/>
                  </a:lnTo>
                  <a:lnTo>
                    <a:pt x="18183" y="7287"/>
                  </a:lnTo>
                  <a:lnTo>
                    <a:pt x="18091" y="7287"/>
                  </a:lnTo>
                  <a:lnTo>
                    <a:pt x="18023" y="7310"/>
                  </a:lnTo>
                  <a:lnTo>
                    <a:pt x="17932" y="7287"/>
                  </a:lnTo>
                  <a:lnTo>
                    <a:pt x="17840" y="7264"/>
                  </a:lnTo>
                  <a:lnTo>
                    <a:pt x="17772" y="7219"/>
                  </a:lnTo>
                  <a:lnTo>
                    <a:pt x="17703" y="7150"/>
                  </a:lnTo>
                  <a:lnTo>
                    <a:pt x="17657" y="7082"/>
                  </a:lnTo>
                  <a:lnTo>
                    <a:pt x="17612" y="6990"/>
                  </a:lnTo>
                  <a:lnTo>
                    <a:pt x="17589" y="6899"/>
                  </a:lnTo>
                  <a:lnTo>
                    <a:pt x="17589" y="6830"/>
                  </a:lnTo>
                  <a:lnTo>
                    <a:pt x="17612" y="6739"/>
                  </a:lnTo>
                  <a:lnTo>
                    <a:pt x="17635" y="6648"/>
                  </a:lnTo>
                  <a:lnTo>
                    <a:pt x="17680" y="6579"/>
                  </a:lnTo>
                  <a:lnTo>
                    <a:pt x="17749" y="6511"/>
                  </a:lnTo>
                  <a:lnTo>
                    <a:pt x="18000" y="6305"/>
                  </a:lnTo>
                  <a:lnTo>
                    <a:pt x="18251" y="6145"/>
                  </a:lnTo>
                  <a:lnTo>
                    <a:pt x="18480" y="6031"/>
                  </a:lnTo>
                  <a:lnTo>
                    <a:pt x="18731" y="5940"/>
                  </a:lnTo>
                  <a:lnTo>
                    <a:pt x="18982" y="5871"/>
                  </a:lnTo>
                  <a:lnTo>
                    <a:pt x="19211" y="5825"/>
                  </a:lnTo>
                  <a:lnTo>
                    <a:pt x="19462" y="5803"/>
                  </a:lnTo>
                  <a:lnTo>
                    <a:pt x="19690" y="5825"/>
                  </a:lnTo>
                  <a:lnTo>
                    <a:pt x="19919" y="5848"/>
                  </a:lnTo>
                  <a:lnTo>
                    <a:pt x="20170" y="5894"/>
                  </a:lnTo>
                  <a:lnTo>
                    <a:pt x="20627" y="6008"/>
                  </a:lnTo>
                  <a:lnTo>
                    <a:pt x="21061" y="6168"/>
                  </a:lnTo>
                  <a:lnTo>
                    <a:pt x="21495" y="6351"/>
                  </a:lnTo>
                  <a:lnTo>
                    <a:pt x="21883" y="6511"/>
                  </a:lnTo>
                  <a:lnTo>
                    <a:pt x="22249" y="6648"/>
                  </a:lnTo>
                  <a:lnTo>
                    <a:pt x="22203" y="6282"/>
                  </a:lnTo>
                  <a:lnTo>
                    <a:pt x="22134" y="5985"/>
                  </a:lnTo>
                  <a:lnTo>
                    <a:pt x="22089" y="5848"/>
                  </a:lnTo>
                  <a:lnTo>
                    <a:pt x="22020" y="5711"/>
                  </a:lnTo>
                  <a:lnTo>
                    <a:pt x="21952" y="5597"/>
                  </a:lnTo>
                  <a:lnTo>
                    <a:pt x="21860" y="5483"/>
                  </a:lnTo>
                  <a:lnTo>
                    <a:pt x="21746" y="5369"/>
                  </a:lnTo>
                  <a:lnTo>
                    <a:pt x="21632" y="5277"/>
                  </a:lnTo>
                  <a:lnTo>
                    <a:pt x="21472" y="5186"/>
                  </a:lnTo>
                  <a:lnTo>
                    <a:pt x="21312" y="5117"/>
                  </a:lnTo>
                  <a:lnTo>
                    <a:pt x="21152" y="5072"/>
                  </a:lnTo>
                  <a:lnTo>
                    <a:pt x="20969" y="5026"/>
                  </a:lnTo>
                  <a:lnTo>
                    <a:pt x="20764" y="5003"/>
                  </a:lnTo>
                  <a:lnTo>
                    <a:pt x="20536" y="4980"/>
                  </a:lnTo>
                  <a:lnTo>
                    <a:pt x="20444" y="4957"/>
                  </a:lnTo>
                  <a:lnTo>
                    <a:pt x="20376" y="4935"/>
                  </a:lnTo>
                  <a:lnTo>
                    <a:pt x="20284" y="4889"/>
                  </a:lnTo>
                  <a:lnTo>
                    <a:pt x="20239" y="4820"/>
                  </a:lnTo>
                  <a:lnTo>
                    <a:pt x="20170" y="4752"/>
                  </a:lnTo>
                  <a:lnTo>
                    <a:pt x="20147" y="4683"/>
                  </a:lnTo>
                  <a:lnTo>
                    <a:pt x="20124" y="4592"/>
                  </a:lnTo>
                  <a:lnTo>
                    <a:pt x="20102" y="4501"/>
                  </a:lnTo>
                  <a:lnTo>
                    <a:pt x="20124" y="4409"/>
                  </a:lnTo>
                  <a:lnTo>
                    <a:pt x="20147" y="4341"/>
                  </a:lnTo>
                  <a:lnTo>
                    <a:pt x="20193" y="4272"/>
                  </a:lnTo>
                  <a:lnTo>
                    <a:pt x="20261" y="4204"/>
                  </a:lnTo>
                  <a:lnTo>
                    <a:pt x="20330" y="4135"/>
                  </a:lnTo>
                  <a:lnTo>
                    <a:pt x="20398" y="4112"/>
                  </a:lnTo>
                  <a:lnTo>
                    <a:pt x="20490" y="4089"/>
                  </a:lnTo>
                  <a:close/>
                  <a:moveTo>
                    <a:pt x="27845" y="8155"/>
                  </a:moveTo>
                  <a:lnTo>
                    <a:pt x="27913" y="8201"/>
                  </a:lnTo>
                  <a:lnTo>
                    <a:pt x="28005" y="8247"/>
                  </a:lnTo>
                  <a:lnTo>
                    <a:pt x="28073" y="8292"/>
                  </a:lnTo>
                  <a:lnTo>
                    <a:pt x="28119" y="8384"/>
                  </a:lnTo>
                  <a:lnTo>
                    <a:pt x="28142" y="8452"/>
                  </a:lnTo>
                  <a:lnTo>
                    <a:pt x="28165" y="8544"/>
                  </a:lnTo>
                  <a:lnTo>
                    <a:pt x="28165" y="8635"/>
                  </a:lnTo>
                  <a:lnTo>
                    <a:pt x="28165" y="8703"/>
                  </a:lnTo>
                  <a:lnTo>
                    <a:pt x="28119" y="8795"/>
                  </a:lnTo>
                  <a:lnTo>
                    <a:pt x="28073" y="8863"/>
                  </a:lnTo>
                  <a:lnTo>
                    <a:pt x="27868" y="9137"/>
                  </a:lnTo>
                  <a:lnTo>
                    <a:pt x="27708" y="9412"/>
                  </a:lnTo>
                  <a:lnTo>
                    <a:pt x="27571" y="9686"/>
                  </a:lnTo>
                  <a:lnTo>
                    <a:pt x="27479" y="9937"/>
                  </a:lnTo>
                  <a:lnTo>
                    <a:pt x="27411" y="10165"/>
                  </a:lnTo>
                  <a:lnTo>
                    <a:pt x="27365" y="10394"/>
                  </a:lnTo>
                  <a:lnTo>
                    <a:pt x="27365" y="10622"/>
                  </a:lnTo>
                  <a:lnTo>
                    <a:pt x="27411" y="10851"/>
                  </a:lnTo>
                  <a:lnTo>
                    <a:pt x="27457" y="11033"/>
                  </a:lnTo>
                  <a:lnTo>
                    <a:pt x="27548" y="11193"/>
                  </a:lnTo>
                  <a:lnTo>
                    <a:pt x="27662" y="11376"/>
                  </a:lnTo>
                  <a:lnTo>
                    <a:pt x="27799" y="11536"/>
                  </a:lnTo>
                  <a:lnTo>
                    <a:pt x="27982" y="11696"/>
                  </a:lnTo>
                  <a:lnTo>
                    <a:pt x="28187" y="11856"/>
                  </a:lnTo>
                  <a:lnTo>
                    <a:pt x="28393" y="11993"/>
                  </a:lnTo>
                  <a:lnTo>
                    <a:pt x="28644" y="12130"/>
                  </a:lnTo>
                  <a:lnTo>
                    <a:pt x="29033" y="11833"/>
                  </a:lnTo>
                  <a:lnTo>
                    <a:pt x="29192" y="11673"/>
                  </a:lnTo>
                  <a:lnTo>
                    <a:pt x="29352" y="11513"/>
                  </a:lnTo>
                  <a:lnTo>
                    <a:pt x="29489" y="11330"/>
                  </a:lnTo>
                  <a:lnTo>
                    <a:pt x="29626" y="11147"/>
                  </a:lnTo>
                  <a:lnTo>
                    <a:pt x="29741" y="10965"/>
                  </a:lnTo>
                  <a:lnTo>
                    <a:pt x="29832" y="10759"/>
                  </a:lnTo>
                  <a:lnTo>
                    <a:pt x="29855" y="10668"/>
                  </a:lnTo>
                  <a:lnTo>
                    <a:pt x="29923" y="10599"/>
                  </a:lnTo>
                  <a:lnTo>
                    <a:pt x="29992" y="10554"/>
                  </a:lnTo>
                  <a:lnTo>
                    <a:pt x="30060" y="10508"/>
                  </a:lnTo>
                  <a:lnTo>
                    <a:pt x="30152" y="10485"/>
                  </a:lnTo>
                  <a:lnTo>
                    <a:pt x="30220" y="10462"/>
                  </a:lnTo>
                  <a:lnTo>
                    <a:pt x="30312" y="10485"/>
                  </a:lnTo>
                  <a:lnTo>
                    <a:pt x="30403" y="10508"/>
                  </a:lnTo>
                  <a:lnTo>
                    <a:pt x="30494" y="10531"/>
                  </a:lnTo>
                  <a:lnTo>
                    <a:pt x="30563" y="10599"/>
                  </a:lnTo>
                  <a:lnTo>
                    <a:pt x="30609" y="10668"/>
                  </a:lnTo>
                  <a:lnTo>
                    <a:pt x="30654" y="10736"/>
                  </a:lnTo>
                  <a:lnTo>
                    <a:pt x="30677" y="10828"/>
                  </a:lnTo>
                  <a:lnTo>
                    <a:pt x="30700" y="10896"/>
                  </a:lnTo>
                  <a:lnTo>
                    <a:pt x="30677" y="10988"/>
                  </a:lnTo>
                  <a:lnTo>
                    <a:pt x="30654" y="11079"/>
                  </a:lnTo>
                  <a:lnTo>
                    <a:pt x="30494" y="11422"/>
                  </a:lnTo>
                  <a:lnTo>
                    <a:pt x="30312" y="11741"/>
                  </a:lnTo>
                  <a:lnTo>
                    <a:pt x="30106" y="12015"/>
                  </a:lnTo>
                  <a:lnTo>
                    <a:pt x="29855" y="12267"/>
                  </a:lnTo>
                  <a:lnTo>
                    <a:pt x="29604" y="12518"/>
                  </a:lnTo>
                  <a:lnTo>
                    <a:pt x="29352" y="12746"/>
                  </a:lnTo>
                  <a:lnTo>
                    <a:pt x="28781" y="13158"/>
                  </a:lnTo>
                  <a:lnTo>
                    <a:pt x="28165" y="13660"/>
                  </a:lnTo>
                  <a:lnTo>
                    <a:pt x="27868" y="13911"/>
                  </a:lnTo>
                  <a:lnTo>
                    <a:pt x="27594" y="14185"/>
                  </a:lnTo>
                  <a:lnTo>
                    <a:pt x="27342" y="14505"/>
                  </a:lnTo>
                  <a:lnTo>
                    <a:pt x="27114" y="14848"/>
                  </a:lnTo>
                  <a:lnTo>
                    <a:pt x="27023" y="15031"/>
                  </a:lnTo>
                  <a:lnTo>
                    <a:pt x="26931" y="15236"/>
                  </a:lnTo>
                  <a:lnTo>
                    <a:pt x="26863" y="15442"/>
                  </a:lnTo>
                  <a:lnTo>
                    <a:pt x="26817" y="15670"/>
                  </a:lnTo>
                  <a:lnTo>
                    <a:pt x="26748" y="15807"/>
                  </a:lnTo>
                  <a:lnTo>
                    <a:pt x="26657" y="15921"/>
                  </a:lnTo>
                  <a:lnTo>
                    <a:pt x="26520" y="15990"/>
                  </a:lnTo>
                  <a:lnTo>
                    <a:pt x="26360" y="16013"/>
                  </a:lnTo>
                  <a:lnTo>
                    <a:pt x="26269" y="16013"/>
                  </a:lnTo>
                  <a:lnTo>
                    <a:pt x="26177" y="15967"/>
                  </a:lnTo>
                  <a:lnTo>
                    <a:pt x="26109" y="15921"/>
                  </a:lnTo>
                  <a:lnTo>
                    <a:pt x="26040" y="15876"/>
                  </a:lnTo>
                  <a:lnTo>
                    <a:pt x="25995" y="15807"/>
                  </a:lnTo>
                  <a:lnTo>
                    <a:pt x="25949" y="15716"/>
                  </a:lnTo>
                  <a:lnTo>
                    <a:pt x="25926" y="15647"/>
                  </a:lnTo>
                  <a:lnTo>
                    <a:pt x="25926" y="15556"/>
                  </a:lnTo>
                  <a:lnTo>
                    <a:pt x="25926" y="15465"/>
                  </a:lnTo>
                  <a:lnTo>
                    <a:pt x="25995" y="15213"/>
                  </a:lnTo>
                  <a:lnTo>
                    <a:pt x="26086" y="14985"/>
                  </a:lnTo>
                  <a:lnTo>
                    <a:pt x="26269" y="14551"/>
                  </a:lnTo>
                  <a:lnTo>
                    <a:pt x="26474" y="14163"/>
                  </a:lnTo>
                  <a:lnTo>
                    <a:pt x="26726" y="13820"/>
                  </a:lnTo>
                  <a:lnTo>
                    <a:pt x="27000" y="13523"/>
                  </a:lnTo>
                  <a:lnTo>
                    <a:pt x="27274" y="13226"/>
                  </a:lnTo>
                  <a:lnTo>
                    <a:pt x="27571" y="12975"/>
                  </a:lnTo>
                  <a:lnTo>
                    <a:pt x="27891" y="12724"/>
                  </a:lnTo>
                  <a:lnTo>
                    <a:pt x="27616" y="12541"/>
                  </a:lnTo>
                  <a:lnTo>
                    <a:pt x="27388" y="12358"/>
                  </a:lnTo>
                  <a:lnTo>
                    <a:pt x="27182" y="12175"/>
                  </a:lnTo>
                  <a:lnTo>
                    <a:pt x="27000" y="11970"/>
                  </a:lnTo>
                  <a:lnTo>
                    <a:pt x="26840" y="11741"/>
                  </a:lnTo>
                  <a:lnTo>
                    <a:pt x="26703" y="11536"/>
                  </a:lnTo>
                  <a:lnTo>
                    <a:pt x="26611" y="11285"/>
                  </a:lnTo>
                  <a:lnTo>
                    <a:pt x="26520" y="11056"/>
                  </a:lnTo>
                  <a:lnTo>
                    <a:pt x="26474" y="10736"/>
                  </a:lnTo>
                  <a:lnTo>
                    <a:pt x="26474" y="10417"/>
                  </a:lnTo>
                  <a:lnTo>
                    <a:pt x="26497" y="10074"/>
                  </a:lnTo>
                  <a:lnTo>
                    <a:pt x="26589" y="9731"/>
                  </a:lnTo>
                  <a:lnTo>
                    <a:pt x="26726" y="9389"/>
                  </a:lnTo>
                  <a:lnTo>
                    <a:pt x="26885" y="9046"/>
                  </a:lnTo>
                  <a:lnTo>
                    <a:pt x="27114" y="8681"/>
                  </a:lnTo>
                  <a:lnTo>
                    <a:pt x="27365" y="8315"/>
                  </a:lnTo>
                  <a:lnTo>
                    <a:pt x="27434" y="8247"/>
                  </a:lnTo>
                  <a:lnTo>
                    <a:pt x="27502" y="8201"/>
                  </a:lnTo>
                  <a:lnTo>
                    <a:pt x="27594" y="8178"/>
                  </a:lnTo>
                  <a:lnTo>
                    <a:pt x="27662" y="8155"/>
                  </a:lnTo>
                  <a:close/>
                  <a:moveTo>
                    <a:pt x="24350" y="8932"/>
                  </a:moveTo>
                  <a:lnTo>
                    <a:pt x="24419" y="8955"/>
                  </a:lnTo>
                  <a:lnTo>
                    <a:pt x="24510" y="9000"/>
                  </a:lnTo>
                  <a:lnTo>
                    <a:pt x="24556" y="9069"/>
                  </a:lnTo>
                  <a:lnTo>
                    <a:pt x="24624" y="9137"/>
                  </a:lnTo>
                  <a:lnTo>
                    <a:pt x="24670" y="9206"/>
                  </a:lnTo>
                  <a:lnTo>
                    <a:pt x="24693" y="9297"/>
                  </a:lnTo>
                  <a:lnTo>
                    <a:pt x="24693" y="9389"/>
                  </a:lnTo>
                  <a:lnTo>
                    <a:pt x="24670" y="9480"/>
                  </a:lnTo>
                  <a:lnTo>
                    <a:pt x="24647" y="9549"/>
                  </a:lnTo>
                  <a:lnTo>
                    <a:pt x="24601" y="9640"/>
                  </a:lnTo>
                  <a:lnTo>
                    <a:pt x="24556" y="9686"/>
                  </a:lnTo>
                  <a:lnTo>
                    <a:pt x="24487" y="9754"/>
                  </a:lnTo>
                  <a:lnTo>
                    <a:pt x="24396" y="9800"/>
                  </a:lnTo>
                  <a:lnTo>
                    <a:pt x="24053" y="9937"/>
                  </a:lnTo>
                  <a:lnTo>
                    <a:pt x="23916" y="10028"/>
                  </a:lnTo>
                  <a:lnTo>
                    <a:pt x="23779" y="10120"/>
                  </a:lnTo>
                  <a:lnTo>
                    <a:pt x="23665" y="10234"/>
                  </a:lnTo>
                  <a:lnTo>
                    <a:pt x="23573" y="10348"/>
                  </a:lnTo>
                  <a:lnTo>
                    <a:pt x="23505" y="10462"/>
                  </a:lnTo>
                  <a:lnTo>
                    <a:pt x="23436" y="10599"/>
                  </a:lnTo>
                  <a:lnTo>
                    <a:pt x="23368" y="10736"/>
                  </a:lnTo>
                  <a:lnTo>
                    <a:pt x="23345" y="10873"/>
                  </a:lnTo>
                  <a:lnTo>
                    <a:pt x="23322" y="11033"/>
                  </a:lnTo>
                  <a:lnTo>
                    <a:pt x="23322" y="11193"/>
                  </a:lnTo>
                  <a:lnTo>
                    <a:pt x="23345" y="11353"/>
                  </a:lnTo>
                  <a:lnTo>
                    <a:pt x="23368" y="11536"/>
                  </a:lnTo>
                  <a:lnTo>
                    <a:pt x="23436" y="11719"/>
                  </a:lnTo>
                  <a:lnTo>
                    <a:pt x="23505" y="11924"/>
                  </a:lnTo>
                  <a:lnTo>
                    <a:pt x="23528" y="12061"/>
                  </a:lnTo>
                  <a:lnTo>
                    <a:pt x="23665" y="12061"/>
                  </a:lnTo>
                  <a:lnTo>
                    <a:pt x="23825" y="12038"/>
                  </a:lnTo>
                  <a:lnTo>
                    <a:pt x="23962" y="11970"/>
                  </a:lnTo>
                  <a:lnTo>
                    <a:pt x="24030" y="11924"/>
                  </a:lnTo>
                  <a:lnTo>
                    <a:pt x="24099" y="11878"/>
                  </a:lnTo>
                  <a:lnTo>
                    <a:pt x="24167" y="11810"/>
                  </a:lnTo>
                  <a:lnTo>
                    <a:pt x="24259" y="11764"/>
                  </a:lnTo>
                  <a:lnTo>
                    <a:pt x="24327" y="11741"/>
                  </a:lnTo>
                  <a:lnTo>
                    <a:pt x="24419" y="11719"/>
                  </a:lnTo>
                  <a:lnTo>
                    <a:pt x="24510" y="11741"/>
                  </a:lnTo>
                  <a:lnTo>
                    <a:pt x="24578" y="11764"/>
                  </a:lnTo>
                  <a:lnTo>
                    <a:pt x="24670" y="11787"/>
                  </a:lnTo>
                  <a:lnTo>
                    <a:pt x="24738" y="11856"/>
                  </a:lnTo>
                  <a:lnTo>
                    <a:pt x="24807" y="11924"/>
                  </a:lnTo>
                  <a:lnTo>
                    <a:pt x="24853" y="11993"/>
                  </a:lnTo>
                  <a:lnTo>
                    <a:pt x="24875" y="12084"/>
                  </a:lnTo>
                  <a:lnTo>
                    <a:pt x="24875" y="12153"/>
                  </a:lnTo>
                  <a:lnTo>
                    <a:pt x="24875" y="12244"/>
                  </a:lnTo>
                  <a:lnTo>
                    <a:pt x="24853" y="12335"/>
                  </a:lnTo>
                  <a:lnTo>
                    <a:pt x="24807" y="12404"/>
                  </a:lnTo>
                  <a:lnTo>
                    <a:pt x="24761" y="12472"/>
                  </a:lnTo>
                  <a:lnTo>
                    <a:pt x="24647" y="12587"/>
                  </a:lnTo>
                  <a:lnTo>
                    <a:pt x="24533" y="12678"/>
                  </a:lnTo>
                  <a:lnTo>
                    <a:pt x="24396" y="12769"/>
                  </a:lnTo>
                  <a:lnTo>
                    <a:pt x="24259" y="12838"/>
                  </a:lnTo>
                  <a:lnTo>
                    <a:pt x="24099" y="12883"/>
                  </a:lnTo>
                  <a:lnTo>
                    <a:pt x="23939" y="12929"/>
                  </a:lnTo>
                  <a:lnTo>
                    <a:pt x="23779" y="12952"/>
                  </a:lnTo>
                  <a:lnTo>
                    <a:pt x="23391" y="12952"/>
                  </a:lnTo>
                  <a:lnTo>
                    <a:pt x="23117" y="13158"/>
                  </a:lnTo>
                  <a:lnTo>
                    <a:pt x="22888" y="13386"/>
                  </a:lnTo>
                  <a:lnTo>
                    <a:pt x="22683" y="13637"/>
                  </a:lnTo>
                  <a:lnTo>
                    <a:pt x="22546" y="13911"/>
                  </a:lnTo>
                  <a:lnTo>
                    <a:pt x="22454" y="14163"/>
                  </a:lnTo>
                  <a:lnTo>
                    <a:pt x="22431" y="14460"/>
                  </a:lnTo>
                  <a:lnTo>
                    <a:pt x="22431" y="14734"/>
                  </a:lnTo>
                  <a:lnTo>
                    <a:pt x="22477" y="15031"/>
                  </a:lnTo>
                  <a:lnTo>
                    <a:pt x="22957" y="14756"/>
                  </a:lnTo>
                  <a:lnTo>
                    <a:pt x="23162" y="14597"/>
                  </a:lnTo>
                  <a:lnTo>
                    <a:pt x="23368" y="14437"/>
                  </a:lnTo>
                  <a:lnTo>
                    <a:pt x="23436" y="14391"/>
                  </a:lnTo>
                  <a:lnTo>
                    <a:pt x="23528" y="14368"/>
                  </a:lnTo>
                  <a:lnTo>
                    <a:pt x="23619" y="14345"/>
                  </a:lnTo>
                  <a:lnTo>
                    <a:pt x="23710" y="14345"/>
                  </a:lnTo>
                  <a:lnTo>
                    <a:pt x="23779" y="14368"/>
                  </a:lnTo>
                  <a:lnTo>
                    <a:pt x="23870" y="14391"/>
                  </a:lnTo>
                  <a:lnTo>
                    <a:pt x="23939" y="14437"/>
                  </a:lnTo>
                  <a:lnTo>
                    <a:pt x="24007" y="14505"/>
                  </a:lnTo>
                  <a:lnTo>
                    <a:pt x="24053" y="14574"/>
                  </a:lnTo>
                  <a:lnTo>
                    <a:pt x="24099" y="14665"/>
                  </a:lnTo>
                  <a:lnTo>
                    <a:pt x="24099" y="14734"/>
                  </a:lnTo>
                  <a:lnTo>
                    <a:pt x="24099" y="14825"/>
                  </a:lnTo>
                  <a:lnTo>
                    <a:pt x="24099" y="14916"/>
                  </a:lnTo>
                  <a:lnTo>
                    <a:pt x="24053" y="14985"/>
                  </a:lnTo>
                  <a:lnTo>
                    <a:pt x="24007" y="15076"/>
                  </a:lnTo>
                  <a:lnTo>
                    <a:pt x="23939" y="15145"/>
                  </a:lnTo>
                  <a:lnTo>
                    <a:pt x="23642" y="15373"/>
                  </a:lnTo>
                  <a:lnTo>
                    <a:pt x="23322" y="15579"/>
                  </a:lnTo>
                  <a:lnTo>
                    <a:pt x="22980" y="15784"/>
                  </a:lnTo>
                  <a:lnTo>
                    <a:pt x="22614" y="15967"/>
                  </a:lnTo>
                  <a:lnTo>
                    <a:pt x="22249" y="16150"/>
                  </a:lnTo>
                  <a:lnTo>
                    <a:pt x="21860" y="16287"/>
                  </a:lnTo>
                  <a:lnTo>
                    <a:pt x="21472" y="16447"/>
                  </a:lnTo>
                  <a:lnTo>
                    <a:pt x="21061" y="16561"/>
                  </a:lnTo>
                  <a:lnTo>
                    <a:pt x="20216" y="16812"/>
                  </a:lnTo>
                  <a:lnTo>
                    <a:pt x="19348" y="16995"/>
                  </a:lnTo>
                  <a:lnTo>
                    <a:pt x="18457" y="17178"/>
                  </a:lnTo>
                  <a:lnTo>
                    <a:pt x="17589" y="17360"/>
                  </a:lnTo>
                  <a:lnTo>
                    <a:pt x="15967" y="17657"/>
                  </a:lnTo>
                  <a:lnTo>
                    <a:pt x="15191" y="17840"/>
                  </a:lnTo>
                  <a:lnTo>
                    <a:pt x="14460" y="18046"/>
                  </a:lnTo>
                  <a:lnTo>
                    <a:pt x="13774" y="18251"/>
                  </a:lnTo>
                  <a:lnTo>
                    <a:pt x="13477" y="18388"/>
                  </a:lnTo>
                  <a:lnTo>
                    <a:pt x="13158" y="18525"/>
                  </a:lnTo>
                  <a:lnTo>
                    <a:pt x="12884" y="18662"/>
                  </a:lnTo>
                  <a:lnTo>
                    <a:pt x="12609" y="18822"/>
                  </a:lnTo>
                  <a:lnTo>
                    <a:pt x="12381" y="19005"/>
                  </a:lnTo>
                  <a:lnTo>
                    <a:pt x="12153" y="19188"/>
                  </a:lnTo>
                  <a:lnTo>
                    <a:pt x="12084" y="19233"/>
                  </a:lnTo>
                  <a:lnTo>
                    <a:pt x="12016" y="19279"/>
                  </a:lnTo>
                  <a:lnTo>
                    <a:pt x="11924" y="19302"/>
                  </a:lnTo>
                  <a:lnTo>
                    <a:pt x="11764" y="19302"/>
                  </a:lnTo>
                  <a:lnTo>
                    <a:pt x="11673" y="19279"/>
                  </a:lnTo>
                  <a:lnTo>
                    <a:pt x="11582" y="19233"/>
                  </a:lnTo>
                  <a:lnTo>
                    <a:pt x="11513" y="19165"/>
                  </a:lnTo>
                  <a:lnTo>
                    <a:pt x="11467" y="19096"/>
                  </a:lnTo>
                  <a:lnTo>
                    <a:pt x="11422" y="19005"/>
                  </a:lnTo>
                  <a:lnTo>
                    <a:pt x="11399" y="18914"/>
                  </a:lnTo>
                  <a:lnTo>
                    <a:pt x="11399" y="18845"/>
                  </a:lnTo>
                  <a:lnTo>
                    <a:pt x="11422" y="18754"/>
                  </a:lnTo>
                  <a:lnTo>
                    <a:pt x="11445" y="18662"/>
                  </a:lnTo>
                  <a:lnTo>
                    <a:pt x="11490" y="18594"/>
                  </a:lnTo>
                  <a:lnTo>
                    <a:pt x="11536" y="18525"/>
                  </a:lnTo>
                  <a:lnTo>
                    <a:pt x="11810" y="18320"/>
                  </a:lnTo>
                  <a:lnTo>
                    <a:pt x="12084" y="18114"/>
                  </a:lnTo>
                  <a:lnTo>
                    <a:pt x="12381" y="17931"/>
                  </a:lnTo>
                  <a:lnTo>
                    <a:pt x="12701" y="17749"/>
                  </a:lnTo>
                  <a:lnTo>
                    <a:pt x="13021" y="17612"/>
                  </a:lnTo>
                  <a:lnTo>
                    <a:pt x="13363" y="17452"/>
                  </a:lnTo>
                  <a:lnTo>
                    <a:pt x="13729" y="17338"/>
                  </a:lnTo>
                  <a:lnTo>
                    <a:pt x="14094" y="17201"/>
                  </a:lnTo>
                  <a:lnTo>
                    <a:pt x="14871" y="16995"/>
                  </a:lnTo>
                  <a:lnTo>
                    <a:pt x="15693" y="16812"/>
                  </a:lnTo>
                  <a:lnTo>
                    <a:pt x="16538" y="16630"/>
                  </a:lnTo>
                  <a:lnTo>
                    <a:pt x="17406" y="16470"/>
                  </a:lnTo>
                  <a:lnTo>
                    <a:pt x="18525" y="16264"/>
                  </a:lnTo>
                  <a:lnTo>
                    <a:pt x="19622" y="16013"/>
                  </a:lnTo>
                  <a:lnTo>
                    <a:pt x="20147" y="15899"/>
                  </a:lnTo>
                  <a:lnTo>
                    <a:pt x="20673" y="15739"/>
                  </a:lnTo>
                  <a:lnTo>
                    <a:pt x="21175" y="15579"/>
                  </a:lnTo>
                  <a:lnTo>
                    <a:pt x="21655" y="15419"/>
                  </a:lnTo>
                  <a:lnTo>
                    <a:pt x="21586" y="15190"/>
                  </a:lnTo>
                  <a:lnTo>
                    <a:pt x="21541" y="14985"/>
                  </a:lnTo>
                  <a:lnTo>
                    <a:pt x="21518" y="14779"/>
                  </a:lnTo>
                  <a:lnTo>
                    <a:pt x="21518" y="14551"/>
                  </a:lnTo>
                  <a:lnTo>
                    <a:pt x="21518" y="14345"/>
                  </a:lnTo>
                  <a:lnTo>
                    <a:pt x="21563" y="14140"/>
                  </a:lnTo>
                  <a:lnTo>
                    <a:pt x="21586" y="13934"/>
                  </a:lnTo>
                  <a:lnTo>
                    <a:pt x="21655" y="13751"/>
                  </a:lnTo>
                  <a:lnTo>
                    <a:pt x="21723" y="13546"/>
                  </a:lnTo>
                  <a:lnTo>
                    <a:pt x="21815" y="13340"/>
                  </a:lnTo>
                  <a:lnTo>
                    <a:pt x="21929" y="13158"/>
                  </a:lnTo>
                  <a:lnTo>
                    <a:pt x="22066" y="12975"/>
                  </a:lnTo>
                  <a:lnTo>
                    <a:pt x="22203" y="12815"/>
                  </a:lnTo>
                  <a:lnTo>
                    <a:pt x="22340" y="12632"/>
                  </a:lnTo>
                  <a:lnTo>
                    <a:pt x="22523" y="12472"/>
                  </a:lnTo>
                  <a:lnTo>
                    <a:pt x="22705" y="12312"/>
                  </a:lnTo>
                  <a:lnTo>
                    <a:pt x="22660" y="12244"/>
                  </a:lnTo>
                  <a:lnTo>
                    <a:pt x="22568" y="11970"/>
                  </a:lnTo>
                  <a:lnTo>
                    <a:pt x="22500" y="11696"/>
                  </a:lnTo>
                  <a:lnTo>
                    <a:pt x="22454" y="11444"/>
                  </a:lnTo>
                  <a:lnTo>
                    <a:pt x="22431" y="11170"/>
                  </a:lnTo>
                  <a:lnTo>
                    <a:pt x="22431" y="10919"/>
                  </a:lnTo>
                  <a:lnTo>
                    <a:pt x="22477" y="10691"/>
                  </a:lnTo>
                  <a:lnTo>
                    <a:pt x="22523" y="10439"/>
                  </a:lnTo>
                  <a:lnTo>
                    <a:pt x="22614" y="10234"/>
                  </a:lnTo>
                  <a:lnTo>
                    <a:pt x="22705" y="10005"/>
                  </a:lnTo>
                  <a:lnTo>
                    <a:pt x="22843" y="9823"/>
                  </a:lnTo>
                  <a:lnTo>
                    <a:pt x="23002" y="9640"/>
                  </a:lnTo>
                  <a:lnTo>
                    <a:pt x="23162" y="9480"/>
                  </a:lnTo>
                  <a:lnTo>
                    <a:pt x="23368" y="9320"/>
                  </a:lnTo>
                  <a:lnTo>
                    <a:pt x="23596" y="9183"/>
                  </a:lnTo>
                  <a:lnTo>
                    <a:pt x="23825" y="9046"/>
                  </a:lnTo>
                  <a:lnTo>
                    <a:pt x="24076" y="8955"/>
                  </a:lnTo>
                  <a:lnTo>
                    <a:pt x="24167" y="8932"/>
                  </a:lnTo>
                  <a:close/>
                  <a:moveTo>
                    <a:pt x="15625" y="1"/>
                  </a:moveTo>
                  <a:lnTo>
                    <a:pt x="14985" y="24"/>
                  </a:lnTo>
                  <a:lnTo>
                    <a:pt x="14368" y="69"/>
                  </a:lnTo>
                  <a:lnTo>
                    <a:pt x="14300" y="298"/>
                  </a:lnTo>
                  <a:lnTo>
                    <a:pt x="14208" y="503"/>
                  </a:lnTo>
                  <a:lnTo>
                    <a:pt x="14094" y="709"/>
                  </a:lnTo>
                  <a:lnTo>
                    <a:pt x="13980" y="892"/>
                  </a:lnTo>
                  <a:lnTo>
                    <a:pt x="13729" y="1257"/>
                  </a:lnTo>
                  <a:lnTo>
                    <a:pt x="13432" y="1577"/>
                  </a:lnTo>
                  <a:lnTo>
                    <a:pt x="13089" y="1874"/>
                  </a:lnTo>
                  <a:lnTo>
                    <a:pt x="12747" y="2171"/>
                  </a:lnTo>
                  <a:lnTo>
                    <a:pt x="12038" y="2696"/>
                  </a:lnTo>
                  <a:lnTo>
                    <a:pt x="11467" y="3130"/>
                  </a:lnTo>
                  <a:lnTo>
                    <a:pt x="11193" y="3336"/>
                  </a:lnTo>
                  <a:lnTo>
                    <a:pt x="10942" y="3564"/>
                  </a:lnTo>
                  <a:lnTo>
                    <a:pt x="10691" y="3792"/>
                  </a:lnTo>
                  <a:lnTo>
                    <a:pt x="10485" y="4021"/>
                  </a:lnTo>
                  <a:lnTo>
                    <a:pt x="10280" y="4272"/>
                  </a:lnTo>
                  <a:lnTo>
                    <a:pt x="10120" y="4546"/>
                  </a:lnTo>
                  <a:lnTo>
                    <a:pt x="10028" y="4660"/>
                  </a:lnTo>
                  <a:lnTo>
                    <a:pt x="9937" y="4729"/>
                  </a:lnTo>
                  <a:lnTo>
                    <a:pt x="9823" y="4775"/>
                  </a:lnTo>
                  <a:lnTo>
                    <a:pt x="9617" y="4775"/>
                  </a:lnTo>
                  <a:lnTo>
                    <a:pt x="9503" y="4729"/>
                  </a:lnTo>
                  <a:lnTo>
                    <a:pt x="9434" y="4683"/>
                  </a:lnTo>
                  <a:lnTo>
                    <a:pt x="9366" y="4615"/>
                  </a:lnTo>
                  <a:lnTo>
                    <a:pt x="9320" y="4546"/>
                  </a:lnTo>
                  <a:lnTo>
                    <a:pt x="9297" y="4455"/>
                  </a:lnTo>
                  <a:lnTo>
                    <a:pt x="9275" y="4363"/>
                  </a:lnTo>
                  <a:lnTo>
                    <a:pt x="9275" y="4295"/>
                  </a:lnTo>
                  <a:lnTo>
                    <a:pt x="9297" y="4204"/>
                  </a:lnTo>
                  <a:lnTo>
                    <a:pt x="9320" y="4112"/>
                  </a:lnTo>
                  <a:lnTo>
                    <a:pt x="9526" y="3792"/>
                  </a:lnTo>
                  <a:lnTo>
                    <a:pt x="9754" y="3473"/>
                  </a:lnTo>
                  <a:lnTo>
                    <a:pt x="10028" y="3199"/>
                  </a:lnTo>
                  <a:lnTo>
                    <a:pt x="10302" y="2924"/>
                  </a:lnTo>
                  <a:lnTo>
                    <a:pt x="10599" y="2673"/>
                  </a:lnTo>
                  <a:lnTo>
                    <a:pt x="10896" y="2445"/>
                  </a:lnTo>
                  <a:lnTo>
                    <a:pt x="11513" y="1965"/>
                  </a:lnTo>
                  <a:lnTo>
                    <a:pt x="12084" y="1554"/>
                  </a:lnTo>
                  <a:lnTo>
                    <a:pt x="12358" y="1348"/>
                  </a:lnTo>
                  <a:lnTo>
                    <a:pt x="12609" y="1120"/>
                  </a:lnTo>
                  <a:lnTo>
                    <a:pt x="12838" y="914"/>
                  </a:lnTo>
                  <a:lnTo>
                    <a:pt x="13043" y="686"/>
                  </a:lnTo>
                  <a:lnTo>
                    <a:pt x="13203" y="435"/>
                  </a:lnTo>
                  <a:lnTo>
                    <a:pt x="13363" y="183"/>
                  </a:lnTo>
                  <a:lnTo>
                    <a:pt x="12495" y="298"/>
                  </a:lnTo>
                  <a:lnTo>
                    <a:pt x="11650" y="480"/>
                  </a:lnTo>
                  <a:lnTo>
                    <a:pt x="10828" y="686"/>
                  </a:lnTo>
                  <a:lnTo>
                    <a:pt x="10051" y="914"/>
                  </a:lnTo>
                  <a:lnTo>
                    <a:pt x="9297" y="1188"/>
                  </a:lnTo>
                  <a:lnTo>
                    <a:pt x="8566" y="1485"/>
                  </a:lnTo>
                  <a:lnTo>
                    <a:pt x="7881" y="1805"/>
                  </a:lnTo>
                  <a:lnTo>
                    <a:pt x="7219" y="2148"/>
                  </a:lnTo>
                  <a:lnTo>
                    <a:pt x="7287" y="2376"/>
                  </a:lnTo>
                  <a:lnTo>
                    <a:pt x="7310" y="2582"/>
                  </a:lnTo>
                  <a:lnTo>
                    <a:pt x="7333" y="2810"/>
                  </a:lnTo>
                  <a:lnTo>
                    <a:pt x="7333" y="3016"/>
                  </a:lnTo>
                  <a:lnTo>
                    <a:pt x="7310" y="3221"/>
                  </a:lnTo>
                  <a:lnTo>
                    <a:pt x="7265" y="3404"/>
                  </a:lnTo>
                  <a:lnTo>
                    <a:pt x="7219" y="3610"/>
                  </a:lnTo>
                  <a:lnTo>
                    <a:pt x="7150" y="3792"/>
                  </a:lnTo>
                  <a:lnTo>
                    <a:pt x="6990" y="4135"/>
                  </a:lnTo>
                  <a:lnTo>
                    <a:pt x="6785" y="4478"/>
                  </a:lnTo>
                  <a:lnTo>
                    <a:pt x="6534" y="4797"/>
                  </a:lnTo>
                  <a:lnTo>
                    <a:pt x="6282" y="5094"/>
                  </a:lnTo>
                  <a:lnTo>
                    <a:pt x="6511" y="5231"/>
                  </a:lnTo>
                  <a:lnTo>
                    <a:pt x="6739" y="5346"/>
                  </a:lnTo>
                  <a:lnTo>
                    <a:pt x="6922" y="5506"/>
                  </a:lnTo>
                  <a:lnTo>
                    <a:pt x="7105" y="5665"/>
                  </a:lnTo>
                  <a:lnTo>
                    <a:pt x="7265" y="5825"/>
                  </a:lnTo>
                  <a:lnTo>
                    <a:pt x="7402" y="5985"/>
                  </a:lnTo>
                  <a:lnTo>
                    <a:pt x="7539" y="6168"/>
                  </a:lnTo>
                  <a:lnTo>
                    <a:pt x="7653" y="6351"/>
                  </a:lnTo>
                  <a:lnTo>
                    <a:pt x="7721" y="6556"/>
                  </a:lnTo>
                  <a:lnTo>
                    <a:pt x="7813" y="6739"/>
                  </a:lnTo>
                  <a:lnTo>
                    <a:pt x="7858" y="6967"/>
                  </a:lnTo>
                  <a:lnTo>
                    <a:pt x="7881" y="7173"/>
                  </a:lnTo>
                  <a:lnTo>
                    <a:pt x="7904" y="7401"/>
                  </a:lnTo>
                  <a:lnTo>
                    <a:pt x="7904" y="7630"/>
                  </a:lnTo>
                  <a:lnTo>
                    <a:pt x="7881" y="7858"/>
                  </a:lnTo>
                  <a:lnTo>
                    <a:pt x="7836" y="8110"/>
                  </a:lnTo>
                  <a:lnTo>
                    <a:pt x="7813" y="8178"/>
                  </a:lnTo>
                  <a:lnTo>
                    <a:pt x="7767" y="8247"/>
                  </a:lnTo>
                  <a:lnTo>
                    <a:pt x="7676" y="8361"/>
                  </a:lnTo>
                  <a:lnTo>
                    <a:pt x="7539" y="8429"/>
                  </a:lnTo>
                  <a:lnTo>
                    <a:pt x="7402" y="8452"/>
                  </a:lnTo>
                  <a:lnTo>
                    <a:pt x="7310" y="8452"/>
                  </a:lnTo>
                  <a:lnTo>
                    <a:pt x="7219" y="8429"/>
                  </a:lnTo>
                  <a:lnTo>
                    <a:pt x="7127" y="8384"/>
                  </a:lnTo>
                  <a:lnTo>
                    <a:pt x="7059" y="8315"/>
                  </a:lnTo>
                  <a:lnTo>
                    <a:pt x="7013" y="8247"/>
                  </a:lnTo>
                  <a:lnTo>
                    <a:pt x="6968" y="8178"/>
                  </a:lnTo>
                  <a:lnTo>
                    <a:pt x="6945" y="8087"/>
                  </a:lnTo>
                  <a:lnTo>
                    <a:pt x="6945" y="8018"/>
                  </a:lnTo>
                  <a:lnTo>
                    <a:pt x="6945" y="7927"/>
                  </a:lnTo>
                  <a:lnTo>
                    <a:pt x="6990" y="7744"/>
                  </a:lnTo>
                  <a:lnTo>
                    <a:pt x="7013" y="7561"/>
                  </a:lnTo>
                  <a:lnTo>
                    <a:pt x="7013" y="7401"/>
                  </a:lnTo>
                  <a:lnTo>
                    <a:pt x="6990" y="7242"/>
                  </a:lnTo>
                  <a:lnTo>
                    <a:pt x="6968" y="7082"/>
                  </a:lnTo>
                  <a:lnTo>
                    <a:pt x="6922" y="6945"/>
                  </a:lnTo>
                  <a:lnTo>
                    <a:pt x="6853" y="6808"/>
                  </a:lnTo>
                  <a:lnTo>
                    <a:pt x="6785" y="6671"/>
                  </a:lnTo>
                  <a:lnTo>
                    <a:pt x="6693" y="6533"/>
                  </a:lnTo>
                  <a:lnTo>
                    <a:pt x="6579" y="6396"/>
                  </a:lnTo>
                  <a:lnTo>
                    <a:pt x="6465" y="6282"/>
                  </a:lnTo>
                  <a:lnTo>
                    <a:pt x="6328" y="6168"/>
                  </a:lnTo>
                  <a:lnTo>
                    <a:pt x="6008" y="5962"/>
                  </a:lnTo>
                  <a:lnTo>
                    <a:pt x="5643" y="5780"/>
                  </a:lnTo>
                  <a:lnTo>
                    <a:pt x="5369" y="6099"/>
                  </a:lnTo>
                  <a:lnTo>
                    <a:pt x="5140" y="6374"/>
                  </a:lnTo>
                  <a:lnTo>
                    <a:pt x="4935" y="6648"/>
                  </a:lnTo>
                  <a:lnTo>
                    <a:pt x="4775" y="6922"/>
                  </a:lnTo>
                  <a:lnTo>
                    <a:pt x="4683" y="7196"/>
                  </a:lnTo>
                  <a:lnTo>
                    <a:pt x="4661" y="7333"/>
                  </a:lnTo>
                  <a:lnTo>
                    <a:pt x="4638" y="7470"/>
                  </a:lnTo>
                  <a:lnTo>
                    <a:pt x="4638" y="7607"/>
                  </a:lnTo>
                  <a:lnTo>
                    <a:pt x="4638" y="7767"/>
                  </a:lnTo>
                  <a:lnTo>
                    <a:pt x="4683" y="7904"/>
                  </a:lnTo>
                  <a:lnTo>
                    <a:pt x="4729" y="8064"/>
                  </a:lnTo>
                  <a:lnTo>
                    <a:pt x="4752" y="8155"/>
                  </a:lnTo>
                  <a:lnTo>
                    <a:pt x="4752" y="8247"/>
                  </a:lnTo>
                  <a:lnTo>
                    <a:pt x="4729" y="8315"/>
                  </a:lnTo>
                  <a:lnTo>
                    <a:pt x="4706" y="8406"/>
                  </a:lnTo>
                  <a:lnTo>
                    <a:pt x="4661" y="8475"/>
                  </a:lnTo>
                  <a:lnTo>
                    <a:pt x="4592" y="8544"/>
                  </a:lnTo>
                  <a:lnTo>
                    <a:pt x="4524" y="8589"/>
                  </a:lnTo>
                  <a:lnTo>
                    <a:pt x="4432" y="8635"/>
                  </a:lnTo>
                  <a:lnTo>
                    <a:pt x="4295" y="8658"/>
                  </a:lnTo>
                  <a:lnTo>
                    <a:pt x="4158" y="8635"/>
                  </a:lnTo>
                  <a:lnTo>
                    <a:pt x="4044" y="8566"/>
                  </a:lnTo>
                  <a:lnTo>
                    <a:pt x="3930" y="8475"/>
                  </a:lnTo>
                  <a:lnTo>
                    <a:pt x="3861" y="8361"/>
                  </a:lnTo>
                  <a:lnTo>
                    <a:pt x="3793" y="8087"/>
                  </a:lnTo>
                  <a:lnTo>
                    <a:pt x="3747" y="7813"/>
                  </a:lnTo>
                  <a:lnTo>
                    <a:pt x="3724" y="7561"/>
                  </a:lnTo>
                  <a:lnTo>
                    <a:pt x="3747" y="7310"/>
                  </a:lnTo>
                  <a:lnTo>
                    <a:pt x="3793" y="7082"/>
                  </a:lnTo>
                  <a:lnTo>
                    <a:pt x="3838" y="6853"/>
                  </a:lnTo>
                  <a:lnTo>
                    <a:pt x="3930" y="6648"/>
                  </a:lnTo>
                  <a:lnTo>
                    <a:pt x="4021" y="6419"/>
                  </a:lnTo>
                  <a:lnTo>
                    <a:pt x="4135" y="6214"/>
                  </a:lnTo>
                  <a:lnTo>
                    <a:pt x="4272" y="6031"/>
                  </a:lnTo>
                  <a:lnTo>
                    <a:pt x="4569" y="5643"/>
                  </a:lnTo>
                  <a:lnTo>
                    <a:pt x="4866" y="5277"/>
                  </a:lnTo>
                  <a:lnTo>
                    <a:pt x="5209" y="4935"/>
                  </a:lnTo>
                  <a:lnTo>
                    <a:pt x="5506" y="4638"/>
                  </a:lnTo>
                  <a:lnTo>
                    <a:pt x="5757" y="4318"/>
                  </a:lnTo>
                  <a:lnTo>
                    <a:pt x="5985" y="4044"/>
                  </a:lnTo>
                  <a:lnTo>
                    <a:pt x="6168" y="3770"/>
                  </a:lnTo>
                  <a:lnTo>
                    <a:pt x="6305" y="3473"/>
                  </a:lnTo>
                  <a:lnTo>
                    <a:pt x="6397" y="3199"/>
                  </a:lnTo>
                  <a:lnTo>
                    <a:pt x="6419" y="3062"/>
                  </a:lnTo>
                  <a:lnTo>
                    <a:pt x="6442" y="2902"/>
                  </a:lnTo>
                  <a:lnTo>
                    <a:pt x="6442" y="2765"/>
                  </a:lnTo>
                  <a:lnTo>
                    <a:pt x="6419" y="2605"/>
                  </a:lnTo>
                  <a:lnTo>
                    <a:pt x="5963" y="2902"/>
                  </a:lnTo>
                  <a:lnTo>
                    <a:pt x="5529" y="3199"/>
                  </a:lnTo>
                  <a:lnTo>
                    <a:pt x="5095" y="3518"/>
                  </a:lnTo>
                  <a:lnTo>
                    <a:pt x="4683" y="3838"/>
                  </a:lnTo>
                  <a:lnTo>
                    <a:pt x="4318" y="4181"/>
                  </a:lnTo>
                  <a:lnTo>
                    <a:pt x="3930" y="4501"/>
                  </a:lnTo>
                  <a:lnTo>
                    <a:pt x="3587" y="4843"/>
                  </a:lnTo>
                  <a:lnTo>
                    <a:pt x="3244" y="5186"/>
                  </a:lnTo>
                  <a:lnTo>
                    <a:pt x="2925" y="5528"/>
                  </a:lnTo>
                  <a:lnTo>
                    <a:pt x="2628" y="5894"/>
                  </a:lnTo>
                  <a:lnTo>
                    <a:pt x="2354" y="6237"/>
                  </a:lnTo>
                  <a:lnTo>
                    <a:pt x="2079" y="6602"/>
                  </a:lnTo>
                  <a:lnTo>
                    <a:pt x="1600" y="7287"/>
                  </a:lnTo>
                  <a:lnTo>
                    <a:pt x="1189" y="7995"/>
                  </a:lnTo>
                  <a:lnTo>
                    <a:pt x="1486" y="8132"/>
                  </a:lnTo>
                  <a:lnTo>
                    <a:pt x="1783" y="8292"/>
                  </a:lnTo>
                  <a:lnTo>
                    <a:pt x="2057" y="8475"/>
                  </a:lnTo>
                  <a:lnTo>
                    <a:pt x="2331" y="8681"/>
                  </a:lnTo>
                  <a:lnTo>
                    <a:pt x="2582" y="8909"/>
                  </a:lnTo>
                  <a:lnTo>
                    <a:pt x="2833" y="9137"/>
                  </a:lnTo>
                  <a:lnTo>
                    <a:pt x="3085" y="9412"/>
                  </a:lnTo>
                  <a:lnTo>
                    <a:pt x="3290" y="9686"/>
                  </a:lnTo>
                  <a:lnTo>
                    <a:pt x="3336" y="9754"/>
                  </a:lnTo>
                  <a:lnTo>
                    <a:pt x="3381" y="9846"/>
                  </a:lnTo>
                  <a:lnTo>
                    <a:pt x="3381" y="9914"/>
                  </a:lnTo>
                  <a:lnTo>
                    <a:pt x="3381" y="10005"/>
                  </a:lnTo>
                  <a:lnTo>
                    <a:pt x="3359" y="10097"/>
                  </a:lnTo>
                  <a:lnTo>
                    <a:pt x="3336" y="10165"/>
                  </a:lnTo>
                  <a:lnTo>
                    <a:pt x="3267" y="10234"/>
                  </a:lnTo>
                  <a:lnTo>
                    <a:pt x="3222" y="10302"/>
                  </a:lnTo>
                  <a:lnTo>
                    <a:pt x="3085" y="10371"/>
                  </a:lnTo>
                  <a:lnTo>
                    <a:pt x="2947" y="10394"/>
                  </a:lnTo>
                  <a:lnTo>
                    <a:pt x="2833" y="10394"/>
                  </a:lnTo>
                  <a:lnTo>
                    <a:pt x="2742" y="10348"/>
                  </a:lnTo>
                  <a:lnTo>
                    <a:pt x="2651" y="10302"/>
                  </a:lnTo>
                  <a:lnTo>
                    <a:pt x="2582" y="10211"/>
                  </a:lnTo>
                  <a:lnTo>
                    <a:pt x="2399" y="9983"/>
                  </a:lnTo>
                  <a:lnTo>
                    <a:pt x="2194" y="9754"/>
                  </a:lnTo>
                  <a:lnTo>
                    <a:pt x="1965" y="9549"/>
                  </a:lnTo>
                  <a:lnTo>
                    <a:pt x="1760" y="9366"/>
                  </a:lnTo>
                  <a:lnTo>
                    <a:pt x="1531" y="9206"/>
                  </a:lnTo>
                  <a:lnTo>
                    <a:pt x="1280" y="9046"/>
                  </a:lnTo>
                  <a:lnTo>
                    <a:pt x="1029" y="8909"/>
                  </a:lnTo>
                  <a:lnTo>
                    <a:pt x="778" y="8795"/>
                  </a:lnTo>
                  <a:lnTo>
                    <a:pt x="572" y="9274"/>
                  </a:lnTo>
                  <a:lnTo>
                    <a:pt x="412" y="9731"/>
                  </a:lnTo>
                  <a:lnTo>
                    <a:pt x="275" y="10188"/>
                  </a:lnTo>
                  <a:lnTo>
                    <a:pt x="184" y="10599"/>
                  </a:lnTo>
                  <a:lnTo>
                    <a:pt x="69" y="11285"/>
                  </a:lnTo>
                  <a:lnTo>
                    <a:pt x="24" y="11947"/>
                  </a:lnTo>
                  <a:lnTo>
                    <a:pt x="1" y="12267"/>
                  </a:lnTo>
                  <a:lnTo>
                    <a:pt x="24" y="12587"/>
                  </a:lnTo>
                  <a:lnTo>
                    <a:pt x="47" y="12906"/>
                  </a:lnTo>
                  <a:lnTo>
                    <a:pt x="92" y="13226"/>
                  </a:lnTo>
                  <a:lnTo>
                    <a:pt x="138" y="13523"/>
                  </a:lnTo>
                  <a:lnTo>
                    <a:pt x="206" y="13820"/>
                  </a:lnTo>
                  <a:lnTo>
                    <a:pt x="298" y="14117"/>
                  </a:lnTo>
                  <a:lnTo>
                    <a:pt x="412" y="14391"/>
                  </a:lnTo>
                  <a:lnTo>
                    <a:pt x="526" y="14665"/>
                  </a:lnTo>
                  <a:lnTo>
                    <a:pt x="686" y="14916"/>
                  </a:lnTo>
                  <a:lnTo>
                    <a:pt x="846" y="15168"/>
                  </a:lnTo>
                  <a:lnTo>
                    <a:pt x="1029" y="15419"/>
                  </a:lnTo>
                  <a:lnTo>
                    <a:pt x="1189" y="15190"/>
                  </a:lnTo>
                  <a:lnTo>
                    <a:pt x="1349" y="14962"/>
                  </a:lnTo>
                  <a:lnTo>
                    <a:pt x="1463" y="14734"/>
                  </a:lnTo>
                  <a:lnTo>
                    <a:pt x="1531" y="14482"/>
                  </a:lnTo>
                  <a:lnTo>
                    <a:pt x="1577" y="14391"/>
                  </a:lnTo>
                  <a:lnTo>
                    <a:pt x="1623" y="14322"/>
                  </a:lnTo>
                  <a:lnTo>
                    <a:pt x="1668" y="14254"/>
                  </a:lnTo>
                  <a:lnTo>
                    <a:pt x="1760" y="14208"/>
                  </a:lnTo>
                  <a:lnTo>
                    <a:pt x="1828" y="14163"/>
                  </a:lnTo>
                  <a:lnTo>
                    <a:pt x="1920" y="14163"/>
                  </a:lnTo>
                  <a:lnTo>
                    <a:pt x="1988" y="14140"/>
                  </a:lnTo>
                  <a:lnTo>
                    <a:pt x="2079" y="14163"/>
                  </a:lnTo>
                  <a:lnTo>
                    <a:pt x="2171" y="14185"/>
                  </a:lnTo>
                  <a:lnTo>
                    <a:pt x="2239" y="14254"/>
                  </a:lnTo>
                  <a:lnTo>
                    <a:pt x="2308" y="14300"/>
                  </a:lnTo>
                  <a:lnTo>
                    <a:pt x="2354" y="14368"/>
                  </a:lnTo>
                  <a:lnTo>
                    <a:pt x="2399" y="14460"/>
                  </a:lnTo>
                  <a:lnTo>
                    <a:pt x="2422" y="14528"/>
                  </a:lnTo>
                  <a:lnTo>
                    <a:pt x="2422" y="14619"/>
                  </a:lnTo>
                  <a:lnTo>
                    <a:pt x="2399" y="14711"/>
                  </a:lnTo>
                  <a:lnTo>
                    <a:pt x="2285" y="15076"/>
                  </a:lnTo>
                  <a:lnTo>
                    <a:pt x="2125" y="15419"/>
                  </a:lnTo>
                  <a:lnTo>
                    <a:pt x="1920" y="15739"/>
                  </a:lnTo>
                  <a:lnTo>
                    <a:pt x="1668" y="16036"/>
                  </a:lnTo>
                  <a:lnTo>
                    <a:pt x="1920" y="16241"/>
                  </a:lnTo>
                  <a:lnTo>
                    <a:pt x="2217" y="16424"/>
                  </a:lnTo>
                  <a:lnTo>
                    <a:pt x="2536" y="16607"/>
                  </a:lnTo>
                  <a:lnTo>
                    <a:pt x="2879" y="16744"/>
                  </a:lnTo>
                  <a:lnTo>
                    <a:pt x="3222" y="16904"/>
                  </a:lnTo>
                  <a:lnTo>
                    <a:pt x="3610" y="17018"/>
                  </a:lnTo>
                  <a:lnTo>
                    <a:pt x="4021" y="17132"/>
                  </a:lnTo>
                  <a:lnTo>
                    <a:pt x="4455" y="17223"/>
                  </a:lnTo>
                  <a:lnTo>
                    <a:pt x="4364" y="16972"/>
                  </a:lnTo>
                  <a:lnTo>
                    <a:pt x="4295" y="16652"/>
                  </a:lnTo>
                  <a:lnTo>
                    <a:pt x="4249" y="16310"/>
                  </a:lnTo>
                  <a:lnTo>
                    <a:pt x="4272" y="15921"/>
                  </a:lnTo>
                  <a:lnTo>
                    <a:pt x="4318" y="15487"/>
                  </a:lnTo>
                  <a:lnTo>
                    <a:pt x="4432" y="15008"/>
                  </a:lnTo>
                  <a:lnTo>
                    <a:pt x="4615" y="14482"/>
                  </a:lnTo>
                  <a:lnTo>
                    <a:pt x="4866" y="13911"/>
                  </a:lnTo>
                  <a:lnTo>
                    <a:pt x="5003" y="13569"/>
                  </a:lnTo>
                  <a:lnTo>
                    <a:pt x="5072" y="13409"/>
                  </a:lnTo>
                  <a:lnTo>
                    <a:pt x="5095" y="13226"/>
                  </a:lnTo>
                  <a:lnTo>
                    <a:pt x="5117" y="13043"/>
                  </a:lnTo>
                  <a:lnTo>
                    <a:pt x="5117" y="12883"/>
                  </a:lnTo>
                  <a:lnTo>
                    <a:pt x="5095" y="12724"/>
                  </a:lnTo>
                  <a:lnTo>
                    <a:pt x="5026" y="12587"/>
                  </a:lnTo>
                  <a:lnTo>
                    <a:pt x="4935" y="12495"/>
                  </a:lnTo>
                  <a:lnTo>
                    <a:pt x="4843" y="12427"/>
                  </a:lnTo>
                  <a:lnTo>
                    <a:pt x="4752" y="12358"/>
                  </a:lnTo>
                  <a:lnTo>
                    <a:pt x="4638" y="12290"/>
                  </a:lnTo>
                  <a:lnTo>
                    <a:pt x="4386" y="12198"/>
                  </a:lnTo>
                  <a:lnTo>
                    <a:pt x="4112" y="12153"/>
                  </a:lnTo>
                  <a:lnTo>
                    <a:pt x="3838" y="12130"/>
                  </a:lnTo>
                  <a:lnTo>
                    <a:pt x="3564" y="12107"/>
                  </a:lnTo>
                  <a:lnTo>
                    <a:pt x="3176" y="12130"/>
                  </a:lnTo>
                  <a:lnTo>
                    <a:pt x="3085" y="12130"/>
                  </a:lnTo>
                  <a:lnTo>
                    <a:pt x="2993" y="12107"/>
                  </a:lnTo>
                  <a:lnTo>
                    <a:pt x="2925" y="12061"/>
                  </a:lnTo>
                  <a:lnTo>
                    <a:pt x="2856" y="12015"/>
                  </a:lnTo>
                  <a:lnTo>
                    <a:pt x="2788" y="11970"/>
                  </a:lnTo>
                  <a:lnTo>
                    <a:pt x="2742" y="11901"/>
                  </a:lnTo>
                  <a:lnTo>
                    <a:pt x="2696" y="11810"/>
                  </a:lnTo>
                  <a:lnTo>
                    <a:pt x="2696" y="11719"/>
                  </a:lnTo>
                  <a:lnTo>
                    <a:pt x="2696" y="11627"/>
                  </a:lnTo>
                  <a:lnTo>
                    <a:pt x="2696" y="11536"/>
                  </a:lnTo>
                  <a:lnTo>
                    <a:pt x="2742" y="11467"/>
                  </a:lnTo>
                  <a:lnTo>
                    <a:pt x="2788" y="11399"/>
                  </a:lnTo>
                  <a:lnTo>
                    <a:pt x="2856" y="11330"/>
                  </a:lnTo>
                  <a:lnTo>
                    <a:pt x="2925" y="11285"/>
                  </a:lnTo>
                  <a:lnTo>
                    <a:pt x="2993" y="11239"/>
                  </a:lnTo>
                  <a:lnTo>
                    <a:pt x="3085" y="11239"/>
                  </a:lnTo>
                  <a:lnTo>
                    <a:pt x="3496" y="11216"/>
                  </a:lnTo>
                  <a:lnTo>
                    <a:pt x="3838" y="11216"/>
                  </a:lnTo>
                  <a:lnTo>
                    <a:pt x="4227" y="11262"/>
                  </a:lnTo>
                  <a:lnTo>
                    <a:pt x="4432" y="11307"/>
                  </a:lnTo>
                  <a:lnTo>
                    <a:pt x="4638" y="11353"/>
                  </a:lnTo>
                  <a:lnTo>
                    <a:pt x="4866" y="11422"/>
                  </a:lnTo>
                  <a:lnTo>
                    <a:pt x="5072" y="11513"/>
                  </a:lnTo>
                  <a:lnTo>
                    <a:pt x="5254" y="11604"/>
                  </a:lnTo>
                  <a:lnTo>
                    <a:pt x="5437" y="11741"/>
                  </a:lnTo>
                  <a:lnTo>
                    <a:pt x="5597" y="11878"/>
                  </a:lnTo>
                  <a:lnTo>
                    <a:pt x="5757" y="12061"/>
                  </a:lnTo>
                  <a:lnTo>
                    <a:pt x="5848" y="12244"/>
                  </a:lnTo>
                  <a:lnTo>
                    <a:pt x="5940" y="12427"/>
                  </a:lnTo>
                  <a:lnTo>
                    <a:pt x="5985" y="12609"/>
                  </a:lnTo>
                  <a:lnTo>
                    <a:pt x="6008" y="12838"/>
                  </a:lnTo>
                  <a:lnTo>
                    <a:pt x="6305" y="12861"/>
                  </a:lnTo>
                  <a:lnTo>
                    <a:pt x="6579" y="12883"/>
                  </a:lnTo>
                  <a:lnTo>
                    <a:pt x="6831" y="12883"/>
                  </a:lnTo>
                  <a:lnTo>
                    <a:pt x="7082" y="12838"/>
                  </a:lnTo>
                  <a:lnTo>
                    <a:pt x="7265" y="12792"/>
                  </a:lnTo>
                  <a:lnTo>
                    <a:pt x="7447" y="12701"/>
                  </a:lnTo>
                  <a:lnTo>
                    <a:pt x="7607" y="12609"/>
                  </a:lnTo>
                  <a:lnTo>
                    <a:pt x="7721" y="12472"/>
                  </a:lnTo>
                  <a:lnTo>
                    <a:pt x="7836" y="12312"/>
                  </a:lnTo>
                  <a:lnTo>
                    <a:pt x="7881" y="12107"/>
                  </a:lnTo>
                  <a:lnTo>
                    <a:pt x="7927" y="11901"/>
                  </a:lnTo>
                  <a:lnTo>
                    <a:pt x="7927" y="11650"/>
                  </a:lnTo>
                  <a:lnTo>
                    <a:pt x="7881" y="11399"/>
                  </a:lnTo>
                  <a:lnTo>
                    <a:pt x="7813" y="11125"/>
                  </a:lnTo>
                  <a:lnTo>
                    <a:pt x="7699" y="10851"/>
                  </a:lnTo>
                  <a:lnTo>
                    <a:pt x="7561" y="10531"/>
                  </a:lnTo>
                  <a:lnTo>
                    <a:pt x="7539" y="10462"/>
                  </a:lnTo>
                  <a:lnTo>
                    <a:pt x="7516" y="10371"/>
                  </a:lnTo>
                  <a:lnTo>
                    <a:pt x="7539" y="10280"/>
                  </a:lnTo>
                  <a:lnTo>
                    <a:pt x="7539" y="10188"/>
                  </a:lnTo>
                  <a:lnTo>
                    <a:pt x="7584" y="10120"/>
                  </a:lnTo>
                  <a:lnTo>
                    <a:pt x="7630" y="10051"/>
                  </a:lnTo>
                  <a:lnTo>
                    <a:pt x="7699" y="9983"/>
                  </a:lnTo>
                  <a:lnTo>
                    <a:pt x="7767" y="9937"/>
                  </a:lnTo>
                  <a:lnTo>
                    <a:pt x="7858" y="9914"/>
                  </a:lnTo>
                  <a:lnTo>
                    <a:pt x="7950" y="9891"/>
                  </a:lnTo>
                  <a:lnTo>
                    <a:pt x="8041" y="9891"/>
                  </a:lnTo>
                  <a:lnTo>
                    <a:pt x="8110" y="9914"/>
                  </a:lnTo>
                  <a:lnTo>
                    <a:pt x="8201" y="9937"/>
                  </a:lnTo>
                  <a:lnTo>
                    <a:pt x="8270" y="10005"/>
                  </a:lnTo>
                  <a:lnTo>
                    <a:pt x="8338" y="10051"/>
                  </a:lnTo>
                  <a:lnTo>
                    <a:pt x="8384" y="10142"/>
                  </a:lnTo>
                  <a:lnTo>
                    <a:pt x="8566" y="10554"/>
                  </a:lnTo>
                  <a:lnTo>
                    <a:pt x="8704" y="10965"/>
                  </a:lnTo>
                  <a:lnTo>
                    <a:pt x="8795" y="11376"/>
                  </a:lnTo>
                  <a:lnTo>
                    <a:pt x="8818" y="11741"/>
                  </a:lnTo>
                  <a:lnTo>
                    <a:pt x="8795" y="12107"/>
                  </a:lnTo>
                  <a:lnTo>
                    <a:pt x="8772" y="12267"/>
                  </a:lnTo>
                  <a:lnTo>
                    <a:pt x="8726" y="12427"/>
                  </a:lnTo>
                  <a:lnTo>
                    <a:pt x="8681" y="12587"/>
                  </a:lnTo>
                  <a:lnTo>
                    <a:pt x="8612" y="12746"/>
                  </a:lnTo>
                  <a:lnTo>
                    <a:pt x="8521" y="12883"/>
                  </a:lnTo>
                  <a:lnTo>
                    <a:pt x="8429" y="13021"/>
                  </a:lnTo>
                  <a:lnTo>
                    <a:pt x="8338" y="13135"/>
                  </a:lnTo>
                  <a:lnTo>
                    <a:pt x="8201" y="13272"/>
                  </a:lnTo>
                  <a:lnTo>
                    <a:pt x="8041" y="13386"/>
                  </a:lnTo>
                  <a:lnTo>
                    <a:pt x="7836" y="13523"/>
                  </a:lnTo>
                  <a:lnTo>
                    <a:pt x="7584" y="13614"/>
                  </a:lnTo>
                  <a:lnTo>
                    <a:pt x="7310" y="13706"/>
                  </a:lnTo>
                  <a:lnTo>
                    <a:pt x="6990" y="13751"/>
                  </a:lnTo>
                  <a:lnTo>
                    <a:pt x="6602" y="13774"/>
                  </a:lnTo>
                  <a:lnTo>
                    <a:pt x="6282" y="13774"/>
                  </a:lnTo>
                  <a:lnTo>
                    <a:pt x="5894" y="13706"/>
                  </a:lnTo>
                  <a:lnTo>
                    <a:pt x="5803" y="14003"/>
                  </a:lnTo>
                  <a:lnTo>
                    <a:pt x="5666" y="14300"/>
                  </a:lnTo>
                  <a:lnTo>
                    <a:pt x="5483" y="14734"/>
                  </a:lnTo>
                  <a:lnTo>
                    <a:pt x="5346" y="15122"/>
                  </a:lnTo>
                  <a:lnTo>
                    <a:pt x="5232" y="15465"/>
                  </a:lnTo>
                  <a:lnTo>
                    <a:pt x="5186" y="15784"/>
                  </a:lnTo>
                  <a:lnTo>
                    <a:pt x="5163" y="16058"/>
                  </a:lnTo>
                  <a:lnTo>
                    <a:pt x="5163" y="16310"/>
                  </a:lnTo>
                  <a:lnTo>
                    <a:pt x="5186" y="16538"/>
                  </a:lnTo>
                  <a:lnTo>
                    <a:pt x="5232" y="16721"/>
                  </a:lnTo>
                  <a:lnTo>
                    <a:pt x="5300" y="16881"/>
                  </a:lnTo>
                  <a:lnTo>
                    <a:pt x="5346" y="17018"/>
                  </a:lnTo>
                  <a:lnTo>
                    <a:pt x="5437" y="17132"/>
                  </a:lnTo>
                  <a:lnTo>
                    <a:pt x="5506" y="17223"/>
                  </a:lnTo>
                  <a:lnTo>
                    <a:pt x="5620" y="17338"/>
                  </a:lnTo>
                  <a:lnTo>
                    <a:pt x="5688" y="17383"/>
                  </a:lnTo>
                  <a:lnTo>
                    <a:pt x="5688" y="17406"/>
                  </a:lnTo>
                  <a:lnTo>
                    <a:pt x="6191" y="17429"/>
                  </a:lnTo>
                  <a:lnTo>
                    <a:pt x="6739" y="17452"/>
                  </a:lnTo>
                  <a:lnTo>
                    <a:pt x="7287" y="17429"/>
                  </a:lnTo>
                  <a:lnTo>
                    <a:pt x="7881" y="17429"/>
                  </a:lnTo>
                  <a:lnTo>
                    <a:pt x="8429" y="16995"/>
                  </a:lnTo>
                  <a:lnTo>
                    <a:pt x="8795" y="16767"/>
                  </a:lnTo>
                  <a:lnTo>
                    <a:pt x="9206" y="16515"/>
                  </a:lnTo>
                  <a:lnTo>
                    <a:pt x="9640" y="16241"/>
                  </a:lnTo>
                  <a:lnTo>
                    <a:pt x="10120" y="15990"/>
                  </a:lnTo>
                  <a:lnTo>
                    <a:pt x="10645" y="15739"/>
                  </a:lnTo>
                  <a:lnTo>
                    <a:pt x="11216" y="15510"/>
                  </a:lnTo>
                  <a:lnTo>
                    <a:pt x="10942" y="15442"/>
                  </a:lnTo>
                  <a:lnTo>
                    <a:pt x="10691" y="15396"/>
                  </a:lnTo>
                  <a:lnTo>
                    <a:pt x="10394" y="15350"/>
                  </a:lnTo>
                  <a:lnTo>
                    <a:pt x="10097" y="15350"/>
                  </a:lnTo>
                  <a:lnTo>
                    <a:pt x="10006" y="15328"/>
                  </a:lnTo>
                  <a:lnTo>
                    <a:pt x="9937" y="15305"/>
                  </a:lnTo>
                  <a:lnTo>
                    <a:pt x="9846" y="15259"/>
                  </a:lnTo>
                  <a:lnTo>
                    <a:pt x="9800" y="15190"/>
                  </a:lnTo>
                  <a:lnTo>
                    <a:pt x="9731" y="15122"/>
                  </a:lnTo>
                  <a:lnTo>
                    <a:pt x="9686" y="15031"/>
                  </a:lnTo>
                  <a:lnTo>
                    <a:pt x="9663" y="14939"/>
                  </a:lnTo>
                  <a:lnTo>
                    <a:pt x="9663" y="14848"/>
                  </a:lnTo>
                  <a:lnTo>
                    <a:pt x="9663" y="14756"/>
                  </a:lnTo>
                  <a:lnTo>
                    <a:pt x="9686" y="14665"/>
                  </a:lnTo>
                  <a:lnTo>
                    <a:pt x="9731" y="14597"/>
                  </a:lnTo>
                  <a:lnTo>
                    <a:pt x="9777" y="14528"/>
                  </a:lnTo>
                  <a:lnTo>
                    <a:pt x="9846" y="14460"/>
                  </a:lnTo>
                  <a:lnTo>
                    <a:pt x="9914" y="14414"/>
                  </a:lnTo>
                  <a:lnTo>
                    <a:pt x="10006" y="14391"/>
                  </a:lnTo>
                  <a:lnTo>
                    <a:pt x="10097" y="14368"/>
                  </a:lnTo>
                  <a:lnTo>
                    <a:pt x="10417" y="14368"/>
                  </a:lnTo>
                  <a:lnTo>
                    <a:pt x="10714" y="14414"/>
                  </a:lnTo>
                  <a:lnTo>
                    <a:pt x="11011" y="14460"/>
                  </a:lnTo>
                  <a:lnTo>
                    <a:pt x="11285" y="14551"/>
                  </a:lnTo>
                  <a:lnTo>
                    <a:pt x="11262" y="14322"/>
                  </a:lnTo>
                  <a:lnTo>
                    <a:pt x="11216" y="14094"/>
                  </a:lnTo>
                  <a:lnTo>
                    <a:pt x="11216" y="13888"/>
                  </a:lnTo>
                  <a:lnTo>
                    <a:pt x="11216" y="13683"/>
                  </a:lnTo>
                  <a:lnTo>
                    <a:pt x="11239" y="13477"/>
                  </a:lnTo>
                  <a:lnTo>
                    <a:pt x="11262" y="13272"/>
                  </a:lnTo>
                  <a:lnTo>
                    <a:pt x="11330" y="13066"/>
                  </a:lnTo>
                  <a:lnTo>
                    <a:pt x="11399" y="12861"/>
                  </a:lnTo>
                  <a:lnTo>
                    <a:pt x="11467" y="12678"/>
                  </a:lnTo>
                  <a:lnTo>
                    <a:pt x="11582" y="12472"/>
                  </a:lnTo>
                  <a:lnTo>
                    <a:pt x="11696" y="12290"/>
                  </a:lnTo>
                  <a:lnTo>
                    <a:pt x="11833" y="12107"/>
                  </a:lnTo>
                  <a:lnTo>
                    <a:pt x="12130" y="11719"/>
                  </a:lnTo>
                  <a:lnTo>
                    <a:pt x="12518" y="11353"/>
                  </a:lnTo>
                  <a:lnTo>
                    <a:pt x="12587" y="11307"/>
                  </a:lnTo>
                  <a:lnTo>
                    <a:pt x="12678" y="11262"/>
                  </a:lnTo>
                  <a:lnTo>
                    <a:pt x="12747" y="11239"/>
                  </a:lnTo>
                  <a:lnTo>
                    <a:pt x="12838" y="11239"/>
                  </a:lnTo>
                  <a:lnTo>
                    <a:pt x="12929" y="11262"/>
                  </a:lnTo>
                  <a:lnTo>
                    <a:pt x="12998" y="11285"/>
                  </a:lnTo>
                  <a:lnTo>
                    <a:pt x="13089" y="11330"/>
                  </a:lnTo>
                  <a:lnTo>
                    <a:pt x="13158" y="11399"/>
                  </a:lnTo>
                  <a:lnTo>
                    <a:pt x="13203" y="11467"/>
                  </a:lnTo>
                  <a:lnTo>
                    <a:pt x="13249" y="11559"/>
                  </a:lnTo>
                  <a:lnTo>
                    <a:pt x="13249" y="11627"/>
                  </a:lnTo>
                  <a:lnTo>
                    <a:pt x="13272" y="11719"/>
                  </a:lnTo>
                  <a:lnTo>
                    <a:pt x="13249" y="11810"/>
                  </a:lnTo>
                  <a:lnTo>
                    <a:pt x="13226" y="11878"/>
                  </a:lnTo>
                  <a:lnTo>
                    <a:pt x="13181" y="11970"/>
                  </a:lnTo>
                  <a:lnTo>
                    <a:pt x="13112" y="12038"/>
                  </a:lnTo>
                  <a:lnTo>
                    <a:pt x="12906" y="12221"/>
                  </a:lnTo>
                  <a:lnTo>
                    <a:pt x="12747" y="12381"/>
                  </a:lnTo>
                  <a:lnTo>
                    <a:pt x="12587" y="12564"/>
                  </a:lnTo>
                  <a:lnTo>
                    <a:pt x="12450" y="12746"/>
                  </a:lnTo>
                  <a:lnTo>
                    <a:pt x="12358" y="12929"/>
                  </a:lnTo>
                  <a:lnTo>
                    <a:pt x="12267" y="13112"/>
                  </a:lnTo>
                  <a:lnTo>
                    <a:pt x="12198" y="13295"/>
                  </a:lnTo>
                  <a:lnTo>
                    <a:pt x="12130" y="13477"/>
                  </a:lnTo>
                  <a:lnTo>
                    <a:pt x="12107" y="13660"/>
                  </a:lnTo>
                  <a:lnTo>
                    <a:pt x="12107" y="13866"/>
                  </a:lnTo>
                  <a:lnTo>
                    <a:pt x="12107" y="14048"/>
                  </a:lnTo>
                  <a:lnTo>
                    <a:pt x="12153" y="14254"/>
                  </a:lnTo>
                  <a:lnTo>
                    <a:pt x="12198" y="14460"/>
                  </a:lnTo>
                  <a:lnTo>
                    <a:pt x="12267" y="14688"/>
                  </a:lnTo>
                  <a:lnTo>
                    <a:pt x="12358" y="14916"/>
                  </a:lnTo>
                  <a:lnTo>
                    <a:pt x="12472" y="15145"/>
                  </a:lnTo>
                  <a:lnTo>
                    <a:pt x="12518" y="15122"/>
                  </a:lnTo>
                  <a:lnTo>
                    <a:pt x="13112" y="14985"/>
                  </a:lnTo>
                  <a:lnTo>
                    <a:pt x="13683" y="14848"/>
                  </a:lnTo>
                  <a:lnTo>
                    <a:pt x="14231" y="14688"/>
                  </a:lnTo>
                  <a:lnTo>
                    <a:pt x="14779" y="14505"/>
                  </a:lnTo>
                  <a:lnTo>
                    <a:pt x="15807" y="14140"/>
                  </a:lnTo>
                  <a:lnTo>
                    <a:pt x="16767" y="13751"/>
                  </a:lnTo>
                  <a:lnTo>
                    <a:pt x="16698" y="13317"/>
                  </a:lnTo>
                  <a:lnTo>
                    <a:pt x="16698" y="12906"/>
                  </a:lnTo>
                  <a:lnTo>
                    <a:pt x="16721" y="12495"/>
                  </a:lnTo>
                  <a:lnTo>
                    <a:pt x="16767" y="12061"/>
                  </a:lnTo>
                  <a:lnTo>
                    <a:pt x="16538" y="11993"/>
                  </a:lnTo>
                  <a:lnTo>
                    <a:pt x="16310" y="11901"/>
                  </a:lnTo>
                  <a:lnTo>
                    <a:pt x="16104" y="11810"/>
                  </a:lnTo>
                  <a:lnTo>
                    <a:pt x="15921" y="11673"/>
                  </a:lnTo>
                  <a:lnTo>
                    <a:pt x="15739" y="11536"/>
                  </a:lnTo>
                  <a:lnTo>
                    <a:pt x="15602" y="11399"/>
                  </a:lnTo>
                  <a:lnTo>
                    <a:pt x="15465" y="11216"/>
                  </a:lnTo>
                  <a:lnTo>
                    <a:pt x="15350" y="11033"/>
                  </a:lnTo>
                  <a:lnTo>
                    <a:pt x="15236" y="10828"/>
                  </a:lnTo>
                  <a:lnTo>
                    <a:pt x="15168" y="10622"/>
                  </a:lnTo>
                  <a:lnTo>
                    <a:pt x="15099" y="10394"/>
                  </a:lnTo>
                  <a:lnTo>
                    <a:pt x="15054" y="10142"/>
                  </a:lnTo>
                  <a:lnTo>
                    <a:pt x="15031" y="9891"/>
                  </a:lnTo>
                  <a:lnTo>
                    <a:pt x="15031" y="9640"/>
                  </a:lnTo>
                  <a:lnTo>
                    <a:pt x="15054" y="9343"/>
                  </a:lnTo>
                  <a:lnTo>
                    <a:pt x="15076" y="9069"/>
                  </a:lnTo>
                  <a:lnTo>
                    <a:pt x="15099" y="8978"/>
                  </a:lnTo>
                  <a:lnTo>
                    <a:pt x="15145" y="8909"/>
                  </a:lnTo>
                  <a:lnTo>
                    <a:pt x="15191" y="8840"/>
                  </a:lnTo>
                  <a:lnTo>
                    <a:pt x="15259" y="8795"/>
                  </a:lnTo>
                  <a:lnTo>
                    <a:pt x="15328" y="8749"/>
                  </a:lnTo>
                  <a:lnTo>
                    <a:pt x="15419" y="8726"/>
                  </a:lnTo>
                  <a:lnTo>
                    <a:pt x="15510" y="8703"/>
                  </a:lnTo>
                  <a:lnTo>
                    <a:pt x="15602" y="8703"/>
                  </a:lnTo>
                  <a:lnTo>
                    <a:pt x="15693" y="8749"/>
                  </a:lnTo>
                  <a:lnTo>
                    <a:pt x="15762" y="8772"/>
                  </a:lnTo>
                  <a:lnTo>
                    <a:pt x="15830" y="8840"/>
                  </a:lnTo>
                  <a:lnTo>
                    <a:pt x="15899" y="8909"/>
                  </a:lnTo>
                  <a:lnTo>
                    <a:pt x="15944" y="8978"/>
                  </a:lnTo>
                  <a:lnTo>
                    <a:pt x="15967" y="9069"/>
                  </a:lnTo>
                  <a:lnTo>
                    <a:pt x="15967" y="9137"/>
                  </a:lnTo>
                  <a:lnTo>
                    <a:pt x="15967" y="9229"/>
                  </a:lnTo>
                  <a:lnTo>
                    <a:pt x="15944" y="9526"/>
                  </a:lnTo>
                  <a:lnTo>
                    <a:pt x="15921" y="9846"/>
                  </a:lnTo>
                  <a:lnTo>
                    <a:pt x="15944" y="10142"/>
                  </a:lnTo>
                  <a:lnTo>
                    <a:pt x="15990" y="10280"/>
                  </a:lnTo>
                  <a:lnTo>
                    <a:pt x="16036" y="10439"/>
                  </a:lnTo>
                  <a:lnTo>
                    <a:pt x="16081" y="10576"/>
                  </a:lnTo>
                  <a:lnTo>
                    <a:pt x="16173" y="10691"/>
                  </a:lnTo>
                  <a:lnTo>
                    <a:pt x="16264" y="10828"/>
                  </a:lnTo>
                  <a:lnTo>
                    <a:pt x="16355" y="10919"/>
                  </a:lnTo>
                  <a:lnTo>
                    <a:pt x="16493" y="11033"/>
                  </a:lnTo>
                  <a:lnTo>
                    <a:pt x="16630" y="11125"/>
                  </a:lnTo>
                  <a:lnTo>
                    <a:pt x="16812" y="11193"/>
                  </a:lnTo>
                  <a:lnTo>
                    <a:pt x="16995" y="11262"/>
                  </a:lnTo>
                  <a:lnTo>
                    <a:pt x="17041" y="11262"/>
                  </a:lnTo>
                  <a:lnTo>
                    <a:pt x="17223" y="10919"/>
                  </a:lnTo>
                  <a:lnTo>
                    <a:pt x="17429" y="10599"/>
                  </a:lnTo>
                  <a:lnTo>
                    <a:pt x="17657" y="10302"/>
                  </a:lnTo>
                  <a:lnTo>
                    <a:pt x="17932" y="10005"/>
                  </a:lnTo>
                  <a:lnTo>
                    <a:pt x="18000" y="9960"/>
                  </a:lnTo>
                  <a:lnTo>
                    <a:pt x="18091" y="9914"/>
                  </a:lnTo>
                  <a:lnTo>
                    <a:pt x="18160" y="9891"/>
                  </a:lnTo>
                  <a:lnTo>
                    <a:pt x="18343" y="9891"/>
                  </a:lnTo>
                  <a:lnTo>
                    <a:pt x="18411" y="9937"/>
                  </a:lnTo>
                  <a:lnTo>
                    <a:pt x="18503" y="9960"/>
                  </a:lnTo>
                  <a:lnTo>
                    <a:pt x="18571" y="10028"/>
                  </a:lnTo>
                  <a:lnTo>
                    <a:pt x="18617" y="10097"/>
                  </a:lnTo>
                  <a:lnTo>
                    <a:pt x="18662" y="10188"/>
                  </a:lnTo>
                  <a:lnTo>
                    <a:pt x="18685" y="10257"/>
                  </a:lnTo>
                  <a:lnTo>
                    <a:pt x="18685" y="10348"/>
                  </a:lnTo>
                  <a:lnTo>
                    <a:pt x="18685" y="10439"/>
                  </a:lnTo>
                  <a:lnTo>
                    <a:pt x="18640" y="10508"/>
                  </a:lnTo>
                  <a:lnTo>
                    <a:pt x="18594" y="10599"/>
                  </a:lnTo>
                  <a:lnTo>
                    <a:pt x="18548" y="10668"/>
                  </a:lnTo>
                  <a:lnTo>
                    <a:pt x="18297" y="10942"/>
                  </a:lnTo>
                  <a:lnTo>
                    <a:pt x="18091" y="11216"/>
                  </a:lnTo>
                  <a:lnTo>
                    <a:pt x="17909" y="11536"/>
                  </a:lnTo>
                  <a:lnTo>
                    <a:pt x="17772" y="11878"/>
                  </a:lnTo>
                  <a:lnTo>
                    <a:pt x="17657" y="12244"/>
                  </a:lnTo>
                  <a:lnTo>
                    <a:pt x="17612" y="12609"/>
                  </a:lnTo>
                  <a:lnTo>
                    <a:pt x="17589" y="12998"/>
                  </a:lnTo>
                  <a:lnTo>
                    <a:pt x="17612" y="13386"/>
                  </a:lnTo>
                  <a:lnTo>
                    <a:pt x="18274" y="13043"/>
                  </a:lnTo>
                  <a:lnTo>
                    <a:pt x="18868" y="12701"/>
                  </a:lnTo>
                  <a:lnTo>
                    <a:pt x="19371" y="12381"/>
                  </a:lnTo>
                  <a:lnTo>
                    <a:pt x="19827" y="12038"/>
                  </a:lnTo>
                  <a:lnTo>
                    <a:pt x="20193" y="11741"/>
                  </a:lnTo>
                  <a:lnTo>
                    <a:pt x="20467" y="11444"/>
                  </a:lnTo>
                  <a:lnTo>
                    <a:pt x="20581" y="11307"/>
                  </a:lnTo>
                  <a:lnTo>
                    <a:pt x="20673" y="11193"/>
                  </a:lnTo>
                  <a:lnTo>
                    <a:pt x="20741" y="11056"/>
                  </a:lnTo>
                  <a:lnTo>
                    <a:pt x="20787" y="10942"/>
                  </a:lnTo>
                  <a:lnTo>
                    <a:pt x="20810" y="10873"/>
                  </a:lnTo>
                  <a:lnTo>
                    <a:pt x="20855" y="10782"/>
                  </a:lnTo>
                  <a:lnTo>
                    <a:pt x="20924" y="10736"/>
                  </a:lnTo>
                  <a:lnTo>
                    <a:pt x="20992" y="10668"/>
                  </a:lnTo>
                  <a:lnTo>
                    <a:pt x="21061" y="10645"/>
                  </a:lnTo>
                  <a:lnTo>
                    <a:pt x="21152" y="10622"/>
                  </a:lnTo>
                  <a:lnTo>
                    <a:pt x="21244" y="10622"/>
                  </a:lnTo>
                  <a:lnTo>
                    <a:pt x="21335" y="10645"/>
                  </a:lnTo>
                  <a:lnTo>
                    <a:pt x="21403" y="10668"/>
                  </a:lnTo>
                  <a:lnTo>
                    <a:pt x="21495" y="10713"/>
                  </a:lnTo>
                  <a:lnTo>
                    <a:pt x="21541" y="10782"/>
                  </a:lnTo>
                  <a:lnTo>
                    <a:pt x="21609" y="10851"/>
                  </a:lnTo>
                  <a:lnTo>
                    <a:pt x="21632" y="10919"/>
                  </a:lnTo>
                  <a:lnTo>
                    <a:pt x="21655" y="11010"/>
                  </a:lnTo>
                  <a:lnTo>
                    <a:pt x="21655" y="11102"/>
                  </a:lnTo>
                  <a:lnTo>
                    <a:pt x="21655" y="11193"/>
                  </a:lnTo>
                  <a:lnTo>
                    <a:pt x="21563" y="11399"/>
                  </a:lnTo>
                  <a:lnTo>
                    <a:pt x="21472" y="11627"/>
                  </a:lnTo>
                  <a:lnTo>
                    <a:pt x="21335" y="11833"/>
                  </a:lnTo>
                  <a:lnTo>
                    <a:pt x="21175" y="12038"/>
                  </a:lnTo>
                  <a:lnTo>
                    <a:pt x="20992" y="12267"/>
                  </a:lnTo>
                  <a:lnTo>
                    <a:pt x="20764" y="12472"/>
                  </a:lnTo>
                  <a:lnTo>
                    <a:pt x="20536" y="12655"/>
                  </a:lnTo>
                  <a:lnTo>
                    <a:pt x="20284" y="12861"/>
                  </a:lnTo>
                  <a:lnTo>
                    <a:pt x="19736" y="13249"/>
                  </a:lnTo>
                  <a:lnTo>
                    <a:pt x="19119" y="13614"/>
                  </a:lnTo>
                  <a:lnTo>
                    <a:pt x="18457" y="13980"/>
                  </a:lnTo>
                  <a:lnTo>
                    <a:pt x="17749" y="14300"/>
                  </a:lnTo>
                  <a:lnTo>
                    <a:pt x="17041" y="14619"/>
                  </a:lnTo>
                  <a:lnTo>
                    <a:pt x="16333" y="14894"/>
                  </a:lnTo>
                  <a:lnTo>
                    <a:pt x="15625" y="15145"/>
                  </a:lnTo>
                  <a:lnTo>
                    <a:pt x="14939" y="15396"/>
                  </a:lnTo>
                  <a:lnTo>
                    <a:pt x="14300" y="15579"/>
                  </a:lnTo>
                  <a:lnTo>
                    <a:pt x="13706" y="15762"/>
                  </a:lnTo>
                  <a:lnTo>
                    <a:pt x="13158" y="15899"/>
                  </a:lnTo>
                  <a:lnTo>
                    <a:pt x="12724" y="16013"/>
                  </a:lnTo>
                  <a:lnTo>
                    <a:pt x="12381" y="16081"/>
                  </a:lnTo>
                  <a:lnTo>
                    <a:pt x="12038" y="16173"/>
                  </a:lnTo>
                  <a:lnTo>
                    <a:pt x="11399" y="16401"/>
                  </a:lnTo>
                  <a:lnTo>
                    <a:pt x="10805" y="16652"/>
                  </a:lnTo>
                  <a:lnTo>
                    <a:pt x="10257" y="16949"/>
                  </a:lnTo>
                  <a:lnTo>
                    <a:pt x="9731" y="17223"/>
                  </a:lnTo>
                  <a:lnTo>
                    <a:pt x="9297" y="17520"/>
                  </a:lnTo>
                  <a:lnTo>
                    <a:pt x="8886" y="17772"/>
                  </a:lnTo>
                  <a:lnTo>
                    <a:pt x="8566" y="18023"/>
                  </a:lnTo>
                  <a:lnTo>
                    <a:pt x="8475" y="18297"/>
                  </a:lnTo>
                  <a:lnTo>
                    <a:pt x="8407" y="18594"/>
                  </a:lnTo>
                  <a:lnTo>
                    <a:pt x="8384" y="18914"/>
                  </a:lnTo>
                  <a:lnTo>
                    <a:pt x="8384" y="19074"/>
                  </a:lnTo>
                  <a:lnTo>
                    <a:pt x="8384" y="19256"/>
                  </a:lnTo>
                  <a:lnTo>
                    <a:pt x="8429" y="19416"/>
                  </a:lnTo>
                  <a:lnTo>
                    <a:pt x="8475" y="19599"/>
                  </a:lnTo>
                  <a:lnTo>
                    <a:pt x="8544" y="19759"/>
                  </a:lnTo>
                  <a:lnTo>
                    <a:pt x="8635" y="19942"/>
                  </a:lnTo>
                  <a:lnTo>
                    <a:pt x="8749" y="20101"/>
                  </a:lnTo>
                  <a:lnTo>
                    <a:pt x="8886" y="20284"/>
                  </a:lnTo>
                  <a:lnTo>
                    <a:pt x="9046" y="20444"/>
                  </a:lnTo>
                  <a:lnTo>
                    <a:pt x="9229" y="20604"/>
                  </a:lnTo>
                  <a:lnTo>
                    <a:pt x="9412" y="20718"/>
                  </a:lnTo>
                  <a:lnTo>
                    <a:pt x="9594" y="20832"/>
                  </a:lnTo>
                  <a:lnTo>
                    <a:pt x="9800" y="20924"/>
                  </a:lnTo>
                  <a:lnTo>
                    <a:pt x="10006" y="20992"/>
                  </a:lnTo>
                  <a:lnTo>
                    <a:pt x="10211" y="21061"/>
                  </a:lnTo>
                  <a:lnTo>
                    <a:pt x="10462" y="21106"/>
                  </a:lnTo>
                  <a:lnTo>
                    <a:pt x="10942" y="21175"/>
                  </a:lnTo>
                  <a:lnTo>
                    <a:pt x="11445" y="21198"/>
                  </a:lnTo>
                  <a:lnTo>
                    <a:pt x="11970" y="21198"/>
                  </a:lnTo>
                  <a:lnTo>
                    <a:pt x="12472" y="21175"/>
                  </a:lnTo>
                  <a:lnTo>
                    <a:pt x="12975" y="21106"/>
                  </a:lnTo>
                  <a:lnTo>
                    <a:pt x="13477" y="21038"/>
                  </a:lnTo>
                  <a:lnTo>
                    <a:pt x="13934" y="20969"/>
                  </a:lnTo>
                  <a:lnTo>
                    <a:pt x="14711" y="20787"/>
                  </a:lnTo>
                  <a:lnTo>
                    <a:pt x="15236" y="20650"/>
                  </a:lnTo>
                  <a:lnTo>
                    <a:pt x="15419" y="20604"/>
                  </a:lnTo>
                  <a:lnTo>
                    <a:pt x="15442" y="20604"/>
                  </a:lnTo>
                  <a:lnTo>
                    <a:pt x="17520" y="19782"/>
                  </a:lnTo>
                  <a:lnTo>
                    <a:pt x="19919" y="18822"/>
                  </a:lnTo>
                  <a:lnTo>
                    <a:pt x="21358" y="18251"/>
                  </a:lnTo>
                  <a:lnTo>
                    <a:pt x="22020" y="18000"/>
                  </a:lnTo>
                  <a:lnTo>
                    <a:pt x="22705" y="17772"/>
                  </a:lnTo>
                  <a:lnTo>
                    <a:pt x="23391" y="17589"/>
                  </a:lnTo>
                  <a:lnTo>
                    <a:pt x="24076" y="17429"/>
                  </a:lnTo>
                  <a:lnTo>
                    <a:pt x="24738" y="17315"/>
                  </a:lnTo>
                  <a:lnTo>
                    <a:pt x="25401" y="17201"/>
                  </a:lnTo>
                  <a:lnTo>
                    <a:pt x="26063" y="17132"/>
                  </a:lnTo>
                  <a:lnTo>
                    <a:pt x="26680" y="17063"/>
                  </a:lnTo>
                  <a:lnTo>
                    <a:pt x="27297" y="17018"/>
                  </a:lnTo>
                  <a:lnTo>
                    <a:pt x="27868" y="16995"/>
                  </a:lnTo>
                  <a:lnTo>
                    <a:pt x="28941" y="16995"/>
                  </a:lnTo>
                  <a:lnTo>
                    <a:pt x="29809" y="17018"/>
                  </a:lnTo>
                  <a:lnTo>
                    <a:pt x="30494" y="17063"/>
                  </a:lnTo>
                  <a:lnTo>
                    <a:pt x="30654" y="16949"/>
                  </a:lnTo>
                  <a:lnTo>
                    <a:pt x="30814" y="16835"/>
                  </a:lnTo>
                  <a:lnTo>
                    <a:pt x="30974" y="16698"/>
                  </a:lnTo>
                  <a:lnTo>
                    <a:pt x="31134" y="16538"/>
                  </a:lnTo>
                  <a:lnTo>
                    <a:pt x="31271" y="16333"/>
                  </a:lnTo>
                  <a:lnTo>
                    <a:pt x="31408" y="16127"/>
                  </a:lnTo>
                  <a:lnTo>
                    <a:pt x="31545" y="15899"/>
                  </a:lnTo>
                  <a:lnTo>
                    <a:pt x="31659" y="15624"/>
                  </a:lnTo>
                  <a:lnTo>
                    <a:pt x="31774" y="15305"/>
                  </a:lnTo>
                  <a:lnTo>
                    <a:pt x="31865" y="14985"/>
                  </a:lnTo>
                  <a:lnTo>
                    <a:pt x="31956" y="14619"/>
                  </a:lnTo>
                  <a:lnTo>
                    <a:pt x="32025" y="14208"/>
                  </a:lnTo>
                  <a:lnTo>
                    <a:pt x="32071" y="13774"/>
                  </a:lnTo>
                  <a:lnTo>
                    <a:pt x="32093" y="13295"/>
                  </a:lnTo>
                  <a:lnTo>
                    <a:pt x="32093" y="12769"/>
                  </a:lnTo>
                  <a:lnTo>
                    <a:pt x="32093" y="12198"/>
                  </a:lnTo>
                  <a:lnTo>
                    <a:pt x="32048" y="11650"/>
                  </a:lnTo>
                  <a:lnTo>
                    <a:pt x="31979" y="11102"/>
                  </a:lnTo>
                  <a:lnTo>
                    <a:pt x="31865" y="10508"/>
                  </a:lnTo>
                  <a:lnTo>
                    <a:pt x="31728" y="9891"/>
                  </a:lnTo>
                  <a:lnTo>
                    <a:pt x="31568" y="9274"/>
                  </a:lnTo>
                  <a:lnTo>
                    <a:pt x="31340" y="8658"/>
                  </a:lnTo>
                  <a:lnTo>
                    <a:pt x="31088" y="8018"/>
                  </a:lnTo>
                  <a:lnTo>
                    <a:pt x="30791" y="7379"/>
                  </a:lnTo>
                  <a:lnTo>
                    <a:pt x="30357" y="7835"/>
                  </a:lnTo>
                  <a:lnTo>
                    <a:pt x="29992" y="8224"/>
                  </a:lnTo>
                  <a:lnTo>
                    <a:pt x="29832" y="8429"/>
                  </a:lnTo>
                  <a:lnTo>
                    <a:pt x="29649" y="8635"/>
                  </a:lnTo>
                  <a:lnTo>
                    <a:pt x="29512" y="8863"/>
                  </a:lnTo>
                  <a:lnTo>
                    <a:pt x="29352" y="9115"/>
                  </a:lnTo>
                  <a:lnTo>
                    <a:pt x="29238" y="9389"/>
                  </a:lnTo>
                  <a:lnTo>
                    <a:pt x="29124" y="9686"/>
                  </a:lnTo>
                  <a:lnTo>
                    <a:pt x="29055" y="9823"/>
                  </a:lnTo>
                  <a:lnTo>
                    <a:pt x="28964" y="9914"/>
                  </a:lnTo>
                  <a:lnTo>
                    <a:pt x="28827" y="9983"/>
                  </a:lnTo>
                  <a:lnTo>
                    <a:pt x="28690" y="10005"/>
                  </a:lnTo>
                  <a:lnTo>
                    <a:pt x="28553" y="9983"/>
                  </a:lnTo>
                  <a:lnTo>
                    <a:pt x="28484" y="9960"/>
                  </a:lnTo>
                  <a:lnTo>
                    <a:pt x="28416" y="9914"/>
                  </a:lnTo>
                  <a:lnTo>
                    <a:pt x="28347" y="9846"/>
                  </a:lnTo>
                  <a:lnTo>
                    <a:pt x="28302" y="9777"/>
                  </a:lnTo>
                  <a:lnTo>
                    <a:pt x="28256" y="9686"/>
                  </a:lnTo>
                  <a:lnTo>
                    <a:pt x="28256" y="9617"/>
                  </a:lnTo>
                  <a:lnTo>
                    <a:pt x="28256" y="9526"/>
                  </a:lnTo>
                  <a:lnTo>
                    <a:pt x="28256" y="9434"/>
                  </a:lnTo>
                  <a:lnTo>
                    <a:pt x="28393" y="9069"/>
                  </a:lnTo>
                  <a:lnTo>
                    <a:pt x="28553" y="8726"/>
                  </a:lnTo>
                  <a:lnTo>
                    <a:pt x="28736" y="8406"/>
                  </a:lnTo>
                  <a:lnTo>
                    <a:pt x="28918" y="8132"/>
                  </a:lnTo>
                  <a:lnTo>
                    <a:pt x="29101" y="7881"/>
                  </a:lnTo>
                  <a:lnTo>
                    <a:pt x="29307" y="7653"/>
                  </a:lnTo>
                  <a:lnTo>
                    <a:pt x="29718" y="7219"/>
                  </a:lnTo>
                  <a:lnTo>
                    <a:pt x="30038" y="6876"/>
                  </a:lnTo>
                  <a:lnTo>
                    <a:pt x="30312" y="6533"/>
                  </a:lnTo>
                  <a:lnTo>
                    <a:pt x="29923" y="5940"/>
                  </a:lnTo>
                  <a:lnTo>
                    <a:pt x="29467" y="5346"/>
                  </a:lnTo>
                  <a:lnTo>
                    <a:pt x="28964" y="4752"/>
                  </a:lnTo>
                  <a:lnTo>
                    <a:pt x="28416" y="4204"/>
                  </a:lnTo>
                  <a:lnTo>
                    <a:pt x="28119" y="3930"/>
                  </a:lnTo>
                  <a:lnTo>
                    <a:pt x="27822" y="3655"/>
                  </a:lnTo>
                  <a:lnTo>
                    <a:pt x="27479" y="3404"/>
                  </a:lnTo>
                  <a:lnTo>
                    <a:pt x="27137" y="3130"/>
                  </a:lnTo>
                  <a:lnTo>
                    <a:pt x="26794" y="2879"/>
                  </a:lnTo>
                  <a:lnTo>
                    <a:pt x="26406" y="2650"/>
                  </a:lnTo>
                  <a:lnTo>
                    <a:pt x="26017" y="2422"/>
                  </a:lnTo>
                  <a:lnTo>
                    <a:pt x="25629" y="2194"/>
                  </a:lnTo>
                  <a:lnTo>
                    <a:pt x="25378" y="2422"/>
                  </a:lnTo>
                  <a:lnTo>
                    <a:pt x="25172" y="2673"/>
                  </a:lnTo>
                  <a:lnTo>
                    <a:pt x="24944" y="2924"/>
                  </a:lnTo>
                  <a:lnTo>
                    <a:pt x="24738" y="3199"/>
                  </a:lnTo>
                  <a:lnTo>
                    <a:pt x="24556" y="3473"/>
                  </a:lnTo>
                  <a:lnTo>
                    <a:pt x="24373" y="3747"/>
                  </a:lnTo>
                  <a:lnTo>
                    <a:pt x="24213" y="4044"/>
                  </a:lnTo>
                  <a:lnTo>
                    <a:pt x="24053" y="4341"/>
                  </a:lnTo>
                  <a:lnTo>
                    <a:pt x="23985" y="4432"/>
                  </a:lnTo>
                  <a:lnTo>
                    <a:pt x="23893" y="4523"/>
                  </a:lnTo>
                  <a:lnTo>
                    <a:pt x="23779" y="4569"/>
                  </a:lnTo>
                  <a:lnTo>
                    <a:pt x="23665" y="4592"/>
                  </a:lnTo>
                  <a:lnTo>
                    <a:pt x="23551" y="4569"/>
                  </a:lnTo>
                  <a:lnTo>
                    <a:pt x="23459" y="4546"/>
                  </a:lnTo>
                  <a:lnTo>
                    <a:pt x="23391" y="4501"/>
                  </a:lnTo>
                  <a:lnTo>
                    <a:pt x="23322" y="4432"/>
                  </a:lnTo>
                  <a:lnTo>
                    <a:pt x="23277" y="4363"/>
                  </a:lnTo>
                  <a:lnTo>
                    <a:pt x="23231" y="4295"/>
                  </a:lnTo>
                  <a:lnTo>
                    <a:pt x="23208" y="4204"/>
                  </a:lnTo>
                  <a:lnTo>
                    <a:pt x="23208" y="4112"/>
                  </a:lnTo>
                  <a:lnTo>
                    <a:pt x="23231" y="4021"/>
                  </a:lnTo>
                  <a:lnTo>
                    <a:pt x="23254" y="3952"/>
                  </a:lnTo>
                  <a:lnTo>
                    <a:pt x="23414" y="3655"/>
                  </a:lnTo>
                  <a:lnTo>
                    <a:pt x="23573" y="3358"/>
                  </a:lnTo>
                  <a:lnTo>
                    <a:pt x="23916" y="2810"/>
                  </a:lnTo>
                  <a:lnTo>
                    <a:pt x="24327" y="2262"/>
                  </a:lnTo>
                  <a:lnTo>
                    <a:pt x="24784" y="1760"/>
                  </a:lnTo>
                  <a:lnTo>
                    <a:pt x="24007" y="1440"/>
                  </a:lnTo>
                  <a:lnTo>
                    <a:pt x="23208" y="1143"/>
                  </a:lnTo>
                  <a:lnTo>
                    <a:pt x="23139" y="1234"/>
                  </a:lnTo>
                  <a:lnTo>
                    <a:pt x="22865" y="1371"/>
                  </a:lnTo>
                  <a:lnTo>
                    <a:pt x="22614" y="1508"/>
                  </a:lnTo>
                  <a:lnTo>
                    <a:pt x="22340" y="1622"/>
                  </a:lnTo>
                  <a:lnTo>
                    <a:pt x="22066" y="1714"/>
                  </a:lnTo>
                  <a:lnTo>
                    <a:pt x="21792" y="1805"/>
                  </a:lnTo>
                  <a:lnTo>
                    <a:pt x="21495" y="1851"/>
                  </a:lnTo>
                  <a:lnTo>
                    <a:pt x="21221" y="1874"/>
                  </a:lnTo>
                  <a:lnTo>
                    <a:pt x="20969" y="1897"/>
                  </a:lnTo>
                  <a:lnTo>
                    <a:pt x="20741" y="1874"/>
                  </a:lnTo>
                  <a:lnTo>
                    <a:pt x="20513" y="1851"/>
                  </a:lnTo>
                  <a:lnTo>
                    <a:pt x="20284" y="1828"/>
                  </a:lnTo>
                  <a:lnTo>
                    <a:pt x="20079" y="1760"/>
                  </a:lnTo>
                  <a:lnTo>
                    <a:pt x="19873" y="1691"/>
                  </a:lnTo>
                  <a:lnTo>
                    <a:pt x="19690" y="1622"/>
                  </a:lnTo>
                  <a:lnTo>
                    <a:pt x="19508" y="1531"/>
                  </a:lnTo>
                  <a:lnTo>
                    <a:pt x="19325" y="1417"/>
                  </a:lnTo>
                  <a:lnTo>
                    <a:pt x="19256" y="1348"/>
                  </a:lnTo>
                  <a:lnTo>
                    <a:pt x="19211" y="1280"/>
                  </a:lnTo>
                  <a:lnTo>
                    <a:pt x="19165" y="1188"/>
                  </a:lnTo>
                  <a:lnTo>
                    <a:pt x="19142" y="1120"/>
                  </a:lnTo>
                  <a:lnTo>
                    <a:pt x="19142" y="1029"/>
                  </a:lnTo>
                  <a:lnTo>
                    <a:pt x="19165" y="937"/>
                  </a:lnTo>
                  <a:lnTo>
                    <a:pt x="19188" y="869"/>
                  </a:lnTo>
                  <a:lnTo>
                    <a:pt x="19234" y="777"/>
                  </a:lnTo>
                  <a:lnTo>
                    <a:pt x="19279" y="709"/>
                  </a:lnTo>
                  <a:lnTo>
                    <a:pt x="19348" y="663"/>
                  </a:lnTo>
                  <a:lnTo>
                    <a:pt x="19439" y="617"/>
                  </a:lnTo>
                  <a:lnTo>
                    <a:pt x="19530" y="595"/>
                  </a:lnTo>
                  <a:lnTo>
                    <a:pt x="19690" y="595"/>
                  </a:lnTo>
                  <a:lnTo>
                    <a:pt x="19782" y="640"/>
                  </a:lnTo>
                  <a:lnTo>
                    <a:pt x="19850" y="686"/>
                  </a:lnTo>
                  <a:lnTo>
                    <a:pt x="20079" y="800"/>
                  </a:lnTo>
                  <a:lnTo>
                    <a:pt x="20307" y="892"/>
                  </a:lnTo>
                  <a:lnTo>
                    <a:pt x="20558" y="960"/>
                  </a:lnTo>
                  <a:lnTo>
                    <a:pt x="20832" y="983"/>
                  </a:lnTo>
                  <a:lnTo>
                    <a:pt x="21129" y="983"/>
                  </a:lnTo>
                  <a:lnTo>
                    <a:pt x="21426" y="937"/>
                  </a:lnTo>
                  <a:lnTo>
                    <a:pt x="21723" y="892"/>
                  </a:lnTo>
                  <a:lnTo>
                    <a:pt x="22020" y="777"/>
                  </a:lnTo>
                  <a:lnTo>
                    <a:pt x="21084" y="549"/>
                  </a:lnTo>
                  <a:lnTo>
                    <a:pt x="20079" y="366"/>
                  </a:lnTo>
                  <a:lnTo>
                    <a:pt x="19051" y="206"/>
                  </a:lnTo>
                  <a:lnTo>
                    <a:pt x="17954" y="92"/>
                  </a:lnTo>
                  <a:lnTo>
                    <a:pt x="17863" y="92"/>
                  </a:lnTo>
                  <a:lnTo>
                    <a:pt x="17817" y="366"/>
                  </a:lnTo>
                  <a:lnTo>
                    <a:pt x="17749" y="640"/>
                  </a:lnTo>
                  <a:lnTo>
                    <a:pt x="17657" y="914"/>
                  </a:lnTo>
                  <a:lnTo>
                    <a:pt x="17543" y="1188"/>
                  </a:lnTo>
                  <a:lnTo>
                    <a:pt x="17429" y="1463"/>
                  </a:lnTo>
                  <a:lnTo>
                    <a:pt x="17292" y="1714"/>
                  </a:lnTo>
                  <a:lnTo>
                    <a:pt x="17132" y="1965"/>
                  </a:lnTo>
                  <a:lnTo>
                    <a:pt x="16949" y="2194"/>
                  </a:lnTo>
                  <a:lnTo>
                    <a:pt x="16767" y="2445"/>
                  </a:lnTo>
                  <a:lnTo>
                    <a:pt x="16561" y="2673"/>
                  </a:lnTo>
                  <a:lnTo>
                    <a:pt x="16355" y="2879"/>
                  </a:lnTo>
                  <a:lnTo>
                    <a:pt x="16127" y="3084"/>
                  </a:lnTo>
                  <a:lnTo>
                    <a:pt x="15647" y="3473"/>
                  </a:lnTo>
                  <a:lnTo>
                    <a:pt x="15145" y="3838"/>
                  </a:lnTo>
                  <a:lnTo>
                    <a:pt x="15419" y="3930"/>
                  </a:lnTo>
                  <a:lnTo>
                    <a:pt x="15716" y="4021"/>
                  </a:lnTo>
                  <a:lnTo>
                    <a:pt x="16013" y="4089"/>
                  </a:lnTo>
                  <a:lnTo>
                    <a:pt x="16333" y="4112"/>
                  </a:lnTo>
                  <a:lnTo>
                    <a:pt x="16652" y="4112"/>
                  </a:lnTo>
                  <a:lnTo>
                    <a:pt x="16972" y="4067"/>
                  </a:lnTo>
                  <a:lnTo>
                    <a:pt x="17132" y="4021"/>
                  </a:lnTo>
                  <a:lnTo>
                    <a:pt x="17292" y="3952"/>
                  </a:lnTo>
                  <a:lnTo>
                    <a:pt x="17452" y="3861"/>
                  </a:lnTo>
                  <a:lnTo>
                    <a:pt x="17589" y="3770"/>
                  </a:lnTo>
                  <a:lnTo>
                    <a:pt x="17680" y="3724"/>
                  </a:lnTo>
                  <a:lnTo>
                    <a:pt x="17749" y="3701"/>
                  </a:lnTo>
                  <a:lnTo>
                    <a:pt x="17932" y="3701"/>
                  </a:lnTo>
                  <a:lnTo>
                    <a:pt x="18000" y="3724"/>
                  </a:lnTo>
                  <a:lnTo>
                    <a:pt x="18091" y="3770"/>
                  </a:lnTo>
                  <a:lnTo>
                    <a:pt x="18160" y="3815"/>
                  </a:lnTo>
                  <a:lnTo>
                    <a:pt x="18229" y="3884"/>
                  </a:lnTo>
                  <a:lnTo>
                    <a:pt x="18251" y="3952"/>
                  </a:lnTo>
                  <a:lnTo>
                    <a:pt x="18297" y="4044"/>
                  </a:lnTo>
                  <a:lnTo>
                    <a:pt x="18297" y="4135"/>
                  </a:lnTo>
                  <a:lnTo>
                    <a:pt x="18297" y="4226"/>
                  </a:lnTo>
                  <a:lnTo>
                    <a:pt x="18274" y="4295"/>
                  </a:lnTo>
                  <a:lnTo>
                    <a:pt x="18229" y="4386"/>
                  </a:lnTo>
                  <a:lnTo>
                    <a:pt x="18183" y="4455"/>
                  </a:lnTo>
                  <a:lnTo>
                    <a:pt x="18114" y="4501"/>
                  </a:lnTo>
                  <a:lnTo>
                    <a:pt x="17932" y="4638"/>
                  </a:lnTo>
                  <a:lnTo>
                    <a:pt x="17726" y="4729"/>
                  </a:lnTo>
                  <a:lnTo>
                    <a:pt x="17520" y="4820"/>
                  </a:lnTo>
                  <a:lnTo>
                    <a:pt x="17315" y="4889"/>
                  </a:lnTo>
                  <a:lnTo>
                    <a:pt x="17109" y="4935"/>
                  </a:lnTo>
                  <a:lnTo>
                    <a:pt x="16881" y="4980"/>
                  </a:lnTo>
                  <a:lnTo>
                    <a:pt x="16652" y="5003"/>
                  </a:lnTo>
                  <a:lnTo>
                    <a:pt x="16424" y="5026"/>
                  </a:lnTo>
                  <a:lnTo>
                    <a:pt x="16173" y="5003"/>
                  </a:lnTo>
                  <a:lnTo>
                    <a:pt x="15921" y="4980"/>
                  </a:lnTo>
                  <a:lnTo>
                    <a:pt x="15647" y="4935"/>
                  </a:lnTo>
                  <a:lnTo>
                    <a:pt x="15396" y="4866"/>
                  </a:lnTo>
                  <a:lnTo>
                    <a:pt x="15122" y="4775"/>
                  </a:lnTo>
                  <a:lnTo>
                    <a:pt x="14848" y="4683"/>
                  </a:lnTo>
                  <a:lnTo>
                    <a:pt x="14574" y="4569"/>
                  </a:lnTo>
                  <a:lnTo>
                    <a:pt x="14300" y="4432"/>
                  </a:lnTo>
                  <a:lnTo>
                    <a:pt x="14163" y="4615"/>
                  </a:lnTo>
                  <a:lnTo>
                    <a:pt x="14071" y="4820"/>
                  </a:lnTo>
                  <a:lnTo>
                    <a:pt x="14003" y="5049"/>
                  </a:lnTo>
                  <a:lnTo>
                    <a:pt x="13980" y="5277"/>
                  </a:lnTo>
                  <a:lnTo>
                    <a:pt x="13957" y="5551"/>
                  </a:lnTo>
                  <a:lnTo>
                    <a:pt x="13957" y="5825"/>
                  </a:lnTo>
                  <a:lnTo>
                    <a:pt x="14003" y="6442"/>
                  </a:lnTo>
                  <a:lnTo>
                    <a:pt x="14071" y="7013"/>
                  </a:lnTo>
                  <a:lnTo>
                    <a:pt x="14071" y="7310"/>
                  </a:lnTo>
                  <a:lnTo>
                    <a:pt x="14071" y="7607"/>
                  </a:lnTo>
                  <a:lnTo>
                    <a:pt x="14048" y="7904"/>
                  </a:lnTo>
                  <a:lnTo>
                    <a:pt x="14003" y="8201"/>
                  </a:lnTo>
                  <a:lnTo>
                    <a:pt x="13911" y="8498"/>
                  </a:lnTo>
                  <a:lnTo>
                    <a:pt x="13797" y="8795"/>
                  </a:lnTo>
                  <a:lnTo>
                    <a:pt x="13729" y="8886"/>
                  </a:lnTo>
                  <a:lnTo>
                    <a:pt x="13637" y="8978"/>
                  </a:lnTo>
                  <a:lnTo>
                    <a:pt x="13523" y="9023"/>
                  </a:lnTo>
                  <a:lnTo>
                    <a:pt x="13386" y="9046"/>
                  </a:lnTo>
                  <a:lnTo>
                    <a:pt x="13295" y="9023"/>
                  </a:lnTo>
                  <a:lnTo>
                    <a:pt x="13203" y="9000"/>
                  </a:lnTo>
                  <a:lnTo>
                    <a:pt x="13135" y="8955"/>
                  </a:lnTo>
                  <a:lnTo>
                    <a:pt x="13066" y="8886"/>
                  </a:lnTo>
                  <a:lnTo>
                    <a:pt x="12998" y="8818"/>
                  </a:lnTo>
                  <a:lnTo>
                    <a:pt x="12975" y="8749"/>
                  </a:lnTo>
                  <a:lnTo>
                    <a:pt x="12952" y="8658"/>
                  </a:lnTo>
                  <a:lnTo>
                    <a:pt x="12952" y="8566"/>
                  </a:lnTo>
                  <a:lnTo>
                    <a:pt x="12952" y="8475"/>
                  </a:lnTo>
                  <a:lnTo>
                    <a:pt x="12998" y="8406"/>
                  </a:lnTo>
                  <a:lnTo>
                    <a:pt x="13066" y="8201"/>
                  </a:lnTo>
                  <a:lnTo>
                    <a:pt x="13135" y="7995"/>
                  </a:lnTo>
                  <a:lnTo>
                    <a:pt x="13158" y="7790"/>
                  </a:lnTo>
                  <a:lnTo>
                    <a:pt x="13181" y="7561"/>
                  </a:lnTo>
                  <a:lnTo>
                    <a:pt x="13158" y="7105"/>
                  </a:lnTo>
                  <a:lnTo>
                    <a:pt x="13135" y="6648"/>
                  </a:lnTo>
                  <a:lnTo>
                    <a:pt x="12747" y="6465"/>
                  </a:lnTo>
                  <a:lnTo>
                    <a:pt x="12541" y="6396"/>
                  </a:lnTo>
                  <a:lnTo>
                    <a:pt x="12335" y="6351"/>
                  </a:lnTo>
                  <a:lnTo>
                    <a:pt x="12130" y="6305"/>
                  </a:lnTo>
                  <a:lnTo>
                    <a:pt x="11924" y="6305"/>
                  </a:lnTo>
                  <a:lnTo>
                    <a:pt x="11719" y="6328"/>
                  </a:lnTo>
                  <a:lnTo>
                    <a:pt x="11513" y="6396"/>
                  </a:lnTo>
                  <a:lnTo>
                    <a:pt x="11399" y="6465"/>
                  </a:lnTo>
                  <a:lnTo>
                    <a:pt x="11262" y="6556"/>
                  </a:lnTo>
                  <a:lnTo>
                    <a:pt x="11148" y="6671"/>
                  </a:lnTo>
                  <a:lnTo>
                    <a:pt x="11056" y="6808"/>
                  </a:lnTo>
                  <a:lnTo>
                    <a:pt x="10965" y="6967"/>
                  </a:lnTo>
                  <a:lnTo>
                    <a:pt x="10874" y="7127"/>
                  </a:lnTo>
                  <a:lnTo>
                    <a:pt x="10805" y="7333"/>
                  </a:lnTo>
                  <a:lnTo>
                    <a:pt x="10736" y="7538"/>
                  </a:lnTo>
                  <a:lnTo>
                    <a:pt x="10668" y="7676"/>
                  </a:lnTo>
                  <a:lnTo>
                    <a:pt x="10577" y="7790"/>
                  </a:lnTo>
                  <a:lnTo>
                    <a:pt x="10440" y="7858"/>
                  </a:lnTo>
                  <a:lnTo>
                    <a:pt x="10302" y="7881"/>
                  </a:lnTo>
                  <a:lnTo>
                    <a:pt x="10188" y="7858"/>
                  </a:lnTo>
                  <a:lnTo>
                    <a:pt x="10097" y="7835"/>
                  </a:lnTo>
                  <a:lnTo>
                    <a:pt x="10028" y="7790"/>
                  </a:lnTo>
                  <a:lnTo>
                    <a:pt x="9960" y="7721"/>
                  </a:lnTo>
                  <a:lnTo>
                    <a:pt x="9914" y="7653"/>
                  </a:lnTo>
                  <a:lnTo>
                    <a:pt x="9868" y="7584"/>
                  </a:lnTo>
                  <a:lnTo>
                    <a:pt x="9846" y="7493"/>
                  </a:lnTo>
                  <a:lnTo>
                    <a:pt x="9846" y="7401"/>
                  </a:lnTo>
                  <a:lnTo>
                    <a:pt x="9868" y="7310"/>
                  </a:lnTo>
                  <a:lnTo>
                    <a:pt x="9960" y="6990"/>
                  </a:lnTo>
                  <a:lnTo>
                    <a:pt x="10074" y="6716"/>
                  </a:lnTo>
                  <a:lnTo>
                    <a:pt x="10211" y="6442"/>
                  </a:lnTo>
                  <a:lnTo>
                    <a:pt x="10371" y="6214"/>
                  </a:lnTo>
                  <a:lnTo>
                    <a:pt x="10531" y="6008"/>
                  </a:lnTo>
                  <a:lnTo>
                    <a:pt x="10736" y="5848"/>
                  </a:lnTo>
                  <a:lnTo>
                    <a:pt x="10942" y="5688"/>
                  </a:lnTo>
                  <a:lnTo>
                    <a:pt x="11170" y="5574"/>
                  </a:lnTo>
                  <a:lnTo>
                    <a:pt x="11376" y="5506"/>
                  </a:lnTo>
                  <a:lnTo>
                    <a:pt x="11582" y="5437"/>
                  </a:lnTo>
                  <a:lnTo>
                    <a:pt x="11810" y="5414"/>
                  </a:lnTo>
                  <a:lnTo>
                    <a:pt x="12038" y="5414"/>
                  </a:lnTo>
                  <a:lnTo>
                    <a:pt x="12290" y="5437"/>
                  </a:lnTo>
                  <a:lnTo>
                    <a:pt x="12541" y="5483"/>
                  </a:lnTo>
                  <a:lnTo>
                    <a:pt x="12792" y="5551"/>
                  </a:lnTo>
                  <a:lnTo>
                    <a:pt x="13066" y="5620"/>
                  </a:lnTo>
                  <a:lnTo>
                    <a:pt x="13066" y="5323"/>
                  </a:lnTo>
                  <a:lnTo>
                    <a:pt x="13089" y="5026"/>
                  </a:lnTo>
                  <a:lnTo>
                    <a:pt x="13158" y="4752"/>
                  </a:lnTo>
                  <a:lnTo>
                    <a:pt x="13249" y="4455"/>
                  </a:lnTo>
                  <a:lnTo>
                    <a:pt x="13386" y="4181"/>
                  </a:lnTo>
                  <a:lnTo>
                    <a:pt x="13569" y="3907"/>
                  </a:lnTo>
                  <a:lnTo>
                    <a:pt x="13797" y="3655"/>
                  </a:lnTo>
                  <a:lnTo>
                    <a:pt x="14071" y="3404"/>
                  </a:lnTo>
                  <a:lnTo>
                    <a:pt x="14094" y="3404"/>
                  </a:lnTo>
                  <a:lnTo>
                    <a:pt x="14094" y="3381"/>
                  </a:lnTo>
                  <a:lnTo>
                    <a:pt x="14140" y="3381"/>
                  </a:lnTo>
                  <a:lnTo>
                    <a:pt x="14163" y="3358"/>
                  </a:lnTo>
                  <a:lnTo>
                    <a:pt x="14688" y="3062"/>
                  </a:lnTo>
                  <a:lnTo>
                    <a:pt x="15168" y="2719"/>
                  </a:lnTo>
                  <a:lnTo>
                    <a:pt x="15396" y="2536"/>
                  </a:lnTo>
                  <a:lnTo>
                    <a:pt x="15625" y="2353"/>
                  </a:lnTo>
                  <a:lnTo>
                    <a:pt x="15830" y="2148"/>
                  </a:lnTo>
                  <a:lnTo>
                    <a:pt x="16013" y="1942"/>
                  </a:lnTo>
                  <a:lnTo>
                    <a:pt x="16196" y="1714"/>
                  </a:lnTo>
                  <a:lnTo>
                    <a:pt x="16378" y="1508"/>
                  </a:lnTo>
                  <a:lnTo>
                    <a:pt x="16515" y="1257"/>
                  </a:lnTo>
                  <a:lnTo>
                    <a:pt x="16652" y="1029"/>
                  </a:lnTo>
                  <a:lnTo>
                    <a:pt x="16744" y="777"/>
                  </a:lnTo>
                  <a:lnTo>
                    <a:pt x="16835" y="526"/>
                  </a:lnTo>
                  <a:lnTo>
                    <a:pt x="16904" y="275"/>
                  </a:lnTo>
                  <a:lnTo>
                    <a:pt x="16949" y="24"/>
                  </a:lnTo>
                  <a:lnTo>
                    <a:pt x="16287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1" name="Google Shape;2960;p67">
              <a:extLst>
                <a:ext uri="{FF2B5EF4-FFF2-40B4-BE49-F238E27FC236}">
                  <a16:creationId xmlns:a16="http://schemas.microsoft.com/office/drawing/2014/main" id="{5E33FD8F-F289-DF8E-6CC2-173A549C7528}"/>
                </a:ext>
              </a:extLst>
            </p:cNvPr>
            <p:cNvSpPr/>
            <p:nvPr/>
          </p:nvSpPr>
          <p:spPr>
            <a:xfrm>
              <a:off x="4616691" y="1464910"/>
              <a:ext cx="159181" cy="71301"/>
            </a:xfrm>
            <a:custGeom>
              <a:avLst/>
              <a:gdLst/>
              <a:ahLst/>
              <a:cxnLst/>
              <a:rect l="l" t="t" r="r" b="b"/>
              <a:pathLst>
                <a:path w="9640" h="4318" extrusionOk="0">
                  <a:moveTo>
                    <a:pt x="7584" y="1"/>
                  </a:moveTo>
                  <a:lnTo>
                    <a:pt x="6601" y="23"/>
                  </a:lnTo>
                  <a:lnTo>
                    <a:pt x="5528" y="115"/>
                  </a:lnTo>
                  <a:lnTo>
                    <a:pt x="4980" y="161"/>
                  </a:lnTo>
                  <a:lnTo>
                    <a:pt x="4409" y="252"/>
                  </a:lnTo>
                  <a:lnTo>
                    <a:pt x="3838" y="343"/>
                  </a:lnTo>
                  <a:lnTo>
                    <a:pt x="3267" y="457"/>
                  </a:lnTo>
                  <a:lnTo>
                    <a:pt x="2696" y="617"/>
                  </a:lnTo>
                  <a:lnTo>
                    <a:pt x="2102" y="777"/>
                  </a:lnTo>
                  <a:lnTo>
                    <a:pt x="1531" y="960"/>
                  </a:lnTo>
                  <a:lnTo>
                    <a:pt x="982" y="1166"/>
                  </a:lnTo>
                  <a:lnTo>
                    <a:pt x="0" y="1577"/>
                  </a:lnTo>
                  <a:lnTo>
                    <a:pt x="137" y="1782"/>
                  </a:lnTo>
                  <a:lnTo>
                    <a:pt x="297" y="2011"/>
                  </a:lnTo>
                  <a:lnTo>
                    <a:pt x="503" y="2262"/>
                  </a:lnTo>
                  <a:lnTo>
                    <a:pt x="754" y="2513"/>
                  </a:lnTo>
                  <a:lnTo>
                    <a:pt x="845" y="2605"/>
                  </a:lnTo>
                  <a:lnTo>
                    <a:pt x="845" y="2627"/>
                  </a:lnTo>
                  <a:lnTo>
                    <a:pt x="1142" y="2879"/>
                  </a:lnTo>
                  <a:lnTo>
                    <a:pt x="1508" y="3153"/>
                  </a:lnTo>
                  <a:lnTo>
                    <a:pt x="1896" y="3404"/>
                  </a:lnTo>
                  <a:lnTo>
                    <a:pt x="2330" y="3655"/>
                  </a:lnTo>
                  <a:lnTo>
                    <a:pt x="2833" y="3884"/>
                  </a:lnTo>
                  <a:lnTo>
                    <a:pt x="3358" y="4066"/>
                  </a:lnTo>
                  <a:lnTo>
                    <a:pt x="3975" y="4204"/>
                  </a:lnTo>
                  <a:lnTo>
                    <a:pt x="4294" y="4272"/>
                  </a:lnTo>
                  <a:lnTo>
                    <a:pt x="4637" y="4318"/>
                  </a:lnTo>
                  <a:lnTo>
                    <a:pt x="5048" y="4249"/>
                  </a:lnTo>
                  <a:lnTo>
                    <a:pt x="5528" y="4181"/>
                  </a:lnTo>
                  <a:lnTo>
                    <a:pt x="6030" y="4066"/>
                  </a:lnTo>
                  <a:lnTo>
                    <a:pt x="6556" y="3907"/>
                  </a:lnTo>
                  <a:lnTo>
                    <a:pt x="7081" y="3724"/>
                  </a:lnTo>
                  <a:lnTo>
                    <a:pt x="7606" y="3495"/>
                  </a:lnTo>
                  <a:lnTo>
                    <a:pt x="7858" y="3358"/>
                  </a:lnTo>
                  <a:lnTo>
                    <a:pt x="8109" y="3198"/>
                  </a:lnTo>
                  <a:lnTo>
                    <a:pt x="8337" y="3039"/>
                  </a:lnTo>
                  <a:lnTo>
                    <a:pt x="8566" y="2856"/>
                  </a:lnTo>
                  <a:lnTo>
                    <a:pt x="8817" y="2605"/>
                  </a:lnTo>
                  <a:lnTo>
                    <a:pt x="9046" y="2376"/>
                  </a:lnTo>
                  <a:lnTo>
                    <a:pt x="9228" y="2148"/>
                  </a:lnTo>
                  <a:lnTo>
                    <a:pt x="9365" y="1942"/>
                  </a:lnTo>
                  <a:lnTo>
                    <a:pt x="9480" y="1714"/>
                  </a:lnTo>
                  <a:lnTo>
                    <a:pt x="9571" y="1531"/>
                  </a:lnTo>
                  <a:lnTo>
                    <a:pt x="9617" y="1325"/>
                  </a:lnTo>
                  <a:lnTo>
                    <a:pt x="9639" y="1143"/>
                  </a:lnTo>
                  <a:lnTo>
                    <a:pt x="9639" y="983"/>
                  </a:lnTo>
                  <a:lnTo>
                    <a:pt x="9617" y="800"/>
                  </a:lnTo>
                  <a:lnTo>
                    <a:pt x="9571" y="663"/>
                  </a:lnTo>
                  <a:lnTo>
                    <a:pt x="9525" y="503"/>
                  </a:lnTo>
                  <a:lnTo>
                    <a:pt x="9457" y="366"/>
                  </a:lnTo>
                  <a:lnTo>
                    <a:pt x="9365" y="252"/>
                  </a:lnTo>
                  <a:lnTo>
                    <a:pt x="9160" y="23"/>
                  </a:lnTo>
                  <a:lnTo>
                    <a:pt x="8429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2" name="Google Shape;2961;p67">
              <a:extLst>
                <a:ext uri="{FF2B5EF4-FFF2-40B4-BE49-F238E27FC236}">
                  <a16:creationId xmlns:a16="http://schemas.microsoft.com/office/drawing/2014/main" id="{F8A1F84C-7988-CB07-B407-0424315E5B68}"/>
                </a:ext>
              </a:extLst>
            </p:cNvPr>
            <p:cNvSpPr/>
            <p:nvPr/>
          </p:nvSpPr>
          <p:spPr>
            <a:xfrm>
              <a:off x="4603481" y="1522241"/>
              <a:ext cx="89035" cy="127510"/>
            </a:xfrm>
            <a:custGeom>
              <a:avLst/>
              <a:gdLst/>
              <a:ahLst/>
              <a:cxnLst/>
              <a:rect l="l" t="t" r="r" b="b"/>
              <a:pathLst>
                <a:path w="5392" h="7722" extrusionOk="0">
                  <a:moveTo>
                    <a:pt x="1257" y="1"/>
                  </a:moveTo>
                  <a:lnTo>
                    <a:pt x="1029" y="160"/>
                  </a:lnTo>
                  <a:lnTo>
                    <a:pt x="732" y="343"/>
                  </a:lnTo>
                  <a:lnTo>
                    <a:pt x="389" y="526"/>
                  </a:lnTo>
                  <a:lnTo>
                    <a:pt x="1" y="732"/>
                  </a:lnTo>
                  <a:lnTo>
                    <a:pt x="412" y="960"/>
                  </a:lnTo>
                  <a:lnTo>
                    <a:pt x="777" y="1211"/>
                  </a:lnTo>
                  <a:lnTo>
                    <a:pt x="1074" y="1462"/>
                  </a:lnTo>
                  <a:lnTo>
                    <a:pt x="1211" y="1600"/>
                  </a:lnTo>
                  <a:lnTo>
                    <a:pt x="1326" y="1737"/>
                  </a:lnTo>
                  <a:lnTo>
                    <a:pt x="1531" y="2033"/>
                  </a:lnTo>
                  <a:lnTo>
                    <a:pt x="1714" y="2376"/>
                  </a:lnTo>
                  <a:lnTo>
                    <a:pt x="1874" y="2742"/>
                  </a:lnTo>
                  <a:lnTo>
                    <a:pt x="2011" y="3107"/>
                  </a:lnTo>
                  <a:lnTo>
                    <a:pt x="2125" y="3518"/>
                  </a:lnTo>
                  <a:lnTo>
                    <a:pt x="2239" y="3929"/>
                  </a:lnTo>
                  <a:lnTo>
                    <a:pt x="2468" y="4752"/>
                  </a:lnTo>
                  <a:lnTo>
                    <a:pt x="2650" y="5574"/>
                  </a:lnTo>
                  <a:lnTo>
                    <a:pt x="2879" y="6373"/>
                  </a:lnTo>
                  <a:lnTo>
                    <a:pt x="2993" y="6762"/>
                  </a:lnTo>
                  <a:lnTo>
                    <a:pt x="3130" y="7104"/>
                  </a:lnTo>
                  <a:lnTo>
                    <a:pt x="3290" y="7424"/>
                  </a:lnTo>
                  <a:lnTo>
                    <a:pt x="3450" y="7721"/>
                  </a:lnTo>
                  <a:lnTo>
                    <a:pt x="5391" y="7721"/>
                  </a:lnTo>
                  <a:lnTo>
                    <a:pt x="5232" y="7036"/>
                  </a:lnTo>
                  <a:lnTo>
                    <a:pt x="4912" y="5368"/>
                  </a:lnTo>
                  <a:lnTo>
                    <a:pt x="4752" y="4363"/>
                  </a:lnTo>
                  <a:lnTo>
                    <a:pt x="4592" y="3335"/>
                  </a:lnTo>
                  <a:lnTo>
                    <a:pt x="4478" y="2399"/>
                  </a:lnTo>
                  <a:lnTo>
                    <a:pt x="4455" y="1965"/>
                  </a:lnTo>
                  <a:lnTo>
                    <a:pt x="4432" y="1577"/>
                  </a:lnTo>
                  <a:lnTo>
                    <a:pt x="3930" y="1462"/>
                  </a:lnTo>
                  <a:lnTo>
                    <a:pt x="3450" y="1303"/>
                  </a:lnTo>
                  <a:lnTo>
                    <a:pt x="2993" y="1120"/>
                  </a:lnTo>
                  <a:lnTo>
                    <a:pt x="2582" y="914"/>
                  </a:lnTo>
                  <a:lnTo>
                    <a:pt x="2216" y="709"/>
                  </a:lnTo>
                  <a:lnTo>
                    <a:pt x="1851" y="480"/>
                  </a:lnTo>
                  <a:lnTo>
                    <a:pt x="1554" y="252"/>
                  </a:lnTo>
                  <a:lnTo>
                    <a:pt x="1257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3" name="Google Shape;2962;p67">
              <a:extLst>
                <a:ext uri="{FF2B5EF4-FFF2-40B4-BE49-F238E27FC236}">
                  <a16:creationId xmlns:a16="http://schemas.microsoft.com/office/drawing/2014/main" id="{DE4CB6E9-710A-5E79-FE73-729126D118FB}"/>
                </a:ext>
              </a:extLst>
            </p:cNvPr>
            <p:cNvSpPr/>
            <p:nvPr/>
          </p:nvSpPr>
          <p:spPr>
            <a:xfrm>
              <a:off x="4173892" y="1540339"/>
              <a:ext cx="491841" cy="924485"/>
            </a:xfrm>
            <a:custGeom>
              <a:avLst/>
              <a:gdLst/>
              <a:ahLst/>
              <a:cxnLst/>
              <a:rect l="l" t="t" r="r" b="b"/>
              <a:pathLst>
                <a:path w="29786" h="55987" extrusionOk="0">
                  <a:moveTo>
                    <a:pt x="10370" y="1"/>
                  </a:moveTo>
                  <a:lnTo>
                    <a:pt x="9708" y="47"/>
                  </a:lnTo>
                  <a:lnTo>
                    <a:pt x="9045" y="115"/>
                  </a:lnTo>
                  <a:lnTo>
                    <a:pt x="8406" y="229"/>
                  </a:lnTo>
                  <a:lnTo>
                    <a:pt x="7766" y="389"/>
                  </a:lnTo>
                  <a:lnTo>
                    <a:pt x="7127" y="549"/>
                  </a:lnTo>
                  <a:lnTo>
                    <a:pt x="6510" y="755"/>
                  </a:lnTo>
                  <a:lnTo>
                    <a:pt x="5893" y="983"/>
                  </a:lnTo>
                  <a:lnTo>
                    <a:pt x="5299" y="1234"/>
                  </a:lnTo>
                  <a:lnTo>
                    <a:pt x="4728" y="1486"/>
                  </a:lnTo>
                  <a:lnTo>
                    <a:pt x="4157" y="1760"/>
                  </a:lnTo>
                  <a:lnTo>
                    <a:pt x="3701" y="2011"/>
                  </a:lnTo>
                  <a:lnTo>
                    <a:pt x="3289" y="2285"/>
                  </a:lnTo>
                  <a:lnTo>
                    <a:pt x="2878" y="2559"/>
                  </a:lnTo>
                  <a:lnTo>
                    <a:pt x="2513" y="2833"/>
                  </a:lnTo>
                  <a:lnTo>
                    <a:pt x="2170" y="3130"/>
                  </a:lnTo>
                  <a:lnTo>
                    <a:pt x="1850" y="3450"/>
                  </a:lnTo>
                  <a:lnTo>
                    <a:pt x="1553" y="3747"/>
                  </a:lnTo>
                  <a:lnTo>
                    <a:pt x="1279" y="4044"/>
                  </a:lnTo>
                  <a:lnTo>
                    <a:pt x="822" y="4615"/>
                  </a:lnTo>
                  <a:lnTo>
                    <a:pt x="457" y="5140"/>
                  </a:lnTo>
                  <a:lnTo>
                    <a:pt x="183" y="5574"/>
                  </a:lnTo>
                  <a:lnTo>
                    <a:pt x="0" y="5894"/>
                  </a:lnTo>
                  <a:lnTo>
                    <a:pt x="160" y="5986"/>
                  </a:lnTo>
                  <a:lnTo>
                    <a:pt x="320" y="6077"/>
                  </a:lnTo>
                  <a:lnTo>
                    <a:pt x="457" y="6191"/>
                  </a:lnTo>
                  <a:lnTo>
                    <a:pt x="571" y="6328"/>
                  </a:lnTo>
                  <a:lnTo>
                    <a:pt x="1805" y="6077"/>
                  </a:lnTo>
                  <a:lnTo>
                    <a:pt x="2536" y="5940"/>
                  </a:lnTo>
                  <a:lnTo>
                    <a:pt x="3335" y="5803"/>
                  </a:lnTo>
                  <a:lnTo>
                    <a:pt x="4135" y="5689"/>
                  </a:lnTo>
                  <a:lnTo>
                    <a:pt x="4934" y="5620"/>
                  </a:lnTo>
                  <a:lnTo>
                    <a:pt x="5665" y="5574"/>
                  </a:lnTo>
                  <a:lnTo>
                    <a:pt x="6304" y="5574"/>
                  </a:lnTo>
                  <a:lnTo>
                    <a:pt x="6716" y="5597"/>
                  </a:lnTo>
                  <a:lnTo>
                    <a:pt x="7104" y="5597"/>
                  </a:lnTo>
                  <a:lnTo>
                    <a:pt x="7972" y="5552"/>
                  </a:lnTo>
                  <a:lnTo>
                    <a:pt x="8886" y="5460"/>
                  </a:lnTo>
                  <a:lnTo>
                    <a:pt x="9891" y="5369"/>
                  </a:lnTo>
                  <a:lnTo>
                    <a:pt x="10416" y="5346"/>
                  </a:lnTo>
                  <a:lnTo>
                    <a:pt x="10987" y="5323"/>
                  </a:lnTo>
                  <a:lnTo>
                    <a:pt x="11581" y="5323"/>
                  </a:lnTo>
                  <a:lnTo>
                    <a:pt x="12220" y="5346"/>
                  </a:lnTo>
                  <a:lnTo>
                    <a:pt x="12883" y="5392"/>
                  </a:lnTo>
                  <a:lnTo>
                    <a:pt x="13591" y="5483"/>
                  </a:lnTo>
                  <a:lnTo>
                    <a:pt x="14345" y="5574"/>
                  </a:lnTo>
                  <a:lnTo>
                    <a:pt x="15144" y="5734"/>
                  </a:lnTo>
                  <a:lnTo>
                    <a:pt x="15532" y="5826"/>
                  </a:lnTo>
                  <a:lnTo>
                    <a:pt x="15921" y="5940"/>
                  </a:lnTo>
                  <a:lnTo>
                    <a:pt x="16263" y="6054"/>
                  </a:lnTo>
                  <a:lnTo>
                    <a:pt x="16629" y="6168"/>
                  </a:lnTo>
                  <a:lnTo>
                    <a:pt x="16949" y="6305"/>
                  </a:lnTo>
                  <a:lnTo>
                    <a:pt x="17268" y="6465"/>
                  </a:lnTo>
                  <a:lnTo>
                    <a:pt x="17543" y="6625"/>
                  </a:lnTo>
                  <a:lnTo>
                    <a:pt x="17839" y="6785"/>
                  </a:lnTo>
                  <a:lnTo>
                    <a:pt x="18342" y="7128"/>
                  </a:lnTo>
                  <a:lnTo>
                    <a:pt x="18799" y="7493"/>
                  </a:lnTo>
                  <a:lnTo>
                    <a:pt x="19187" y="7859"/>
                  </a:lnTo>
                  <a:lnTo>
                    <a:pt x="19530" y="8247"/>
                  </a:lnTo>
                  <a:lnTo>
                    <a:pt x="19827" y="8589"/>
                  </a:lnTo>
                  <a:lnTo>
                    <a:pt x="20055" y="8932"/>
                  </a:lnTo>
                  <a:lnTo>
                    <a:pt x="20261" y="9252"/>
                  </a:lnTo>
                  <a:lnTo>
                    <a:pt x="20421" y="9526"/>
                  </a:lnTo>
                  <a:lnTo>
                    <a:pt x="20603" y="9914"/>
                  </a:lnTo>
                  <a:lnTo>
                    <a:pt x="20672" y="10074"/>
                  </a:lnTo>
                  <a:lnTo>
                    <a:pt x="20443" y="9869"/>
                  </a:lnTo>
                  <a:lnTo>
                    <a:pt x="20192" y="9663"/>
                  </a:lnTo>
                  <a:lnTo>
                    <a:pt x="19918" y="9480"/>
                  </a:lnTo>
                  <a:lnTo>
                    <a:pt x="19621" y="9298"/>
                  </a:lnTo>
                  <a:lnTo>
                    <a:pt x="19324" y="9138"/>
                  </a:lnTo>
                  <a:lnTo>
                    <a:pt x="19004" y="8978"/>
                  </a:lnTo>
                  <a:lnTo>
                    <a:pt x="18319" y="8704"/>
                  </a:lnTo>
                  <a:lnTo>
                    <a:pt x="17611" y="8452"/>
                  </a:lnTo>
                  <a:lnTo>
                    <a:pt x="16880" y="8224"/>
                  </a:lnTo>
                  <a:lnTo>
                    <a:pt x="16149" y="8064"/>
                  </a:lnTo>
                  <a:lnTo>
                    <a:pt x="15395" y="7927"/>
                  </a:lnTo>
                  <a:lnTo>
                    <a:pt x="14664" y="7813"/>
                  </a:lnTo>
                  <a:lnTo>
                    <a:pt x="13956" y="7744"/>
                  </a:lnTo>
                  <a:lnTo>
                    <a:pt x="13271" y="7721"/>
                  </a:lnTo>
                  <a:lnTo>
                    <a:pt x="12632" y="7744"/>
                  </a:lnTo>
                  <a:lnTo>
                    <a:pt x="12061" y="7790"/>
                  </a:lnTo>
                  <a:lnTo>
                    <a:pt x="11558" y="7859"/>
                  </a:lnTo>
                  <a:lnTo>
                    <a:pt x="11330" y="7904"/>
                  </a:lnTo>
                  <a:lnTo>
                    <a:pt x="11124" y="7973"/>
                  </a:lnTo>
                  <a:lnTo>
                    <a:pt x="10941" y="8041"/>
                  </a:lnTo>
                  <a:lnTo>
                    <a:pt x="10804" y="8133"/>
                  </a:lnTo>
                  <a:lnTo>
                    <a:pt x="10210" y="8452"/>
                  </a:lnTo>
                  <a:lnTo>
                    <a:pt x="9548" y="8772"/>
                  </a:lnTo>
                  <a:lnTo>
                    <a:pt x="8863" y="9046"/>
                  </a:lnTo>
                  <a:lnTo>
                    <a:pt x="8497" y="9183"/>
                  </a:lnTo>
                  <a:lnTo>
                    <a:pt x="8155" y="9275"/>
                  </a:lnTo>
                  <a:lnTo>
                    <a:pt x="7812" y="9366"/>
                  </a:lnTo>
                  <a:lnTo>
                    <a:pt x="7492" y="9435"/>
                  </a:lnTo>
                  <a:lnTo>
                    <a:pt x="7172" y="9480"/>
                  </a:lnTo>
                  <a:lnTo>
                    <a:pt x="6876" y="9503"/>
                  </a:lnTo>
                  <a:lnTo>
                    <a:pt x="6579" y="9503"/>
                  </a:lnTo>
                  <a:lnTo>
                    <a:pt x="6304" y="9480"/>
                  </a:lnTo>
                  <a:lnTo>
                    <a:pt x="6076" y="9412"/>
                  </a:lnTo>
                  <a:lnTo>
                    <a:pt x="5870" y="9320"/>
                  </a:lnTo>
                  <a:lnTo>
                    <a:pt x="5665" y="9206"/>
                  </a:lnTo>
                  <a:lnTo>
                    <a:pt x="5505" y="9069"/>
                  </a:lnTo>
                  <a:lnTo>
                    <a:pt x="5185" y="8795"/>
                  </a:lnTo>
                  <a:lnTo>
                    <a:pt x="4911" y="8544"/>
                  </a:lnTo>
                  <a:lnTo>
                    <a:pt x="4683" y="8338"/>
                  </a:lnTo>
                  <a:lnTo>
                    <a:pt x="4569" y="8247"/>
                  </a:lnTo>
                  <a:lnTo>
                    <a:pt x="4477" y="8201"/>
                  </a:lnTo>
                  <a:lnTo>
                    <a:pt x="4386" y="8155"/>
                  </a:lnTo>
                  <a:lnTo>
                    <a:pt x="4294" y="8155"/>
                  </a:lnTo>
                  <a:lnTo>
                    <a:pt x="4226" y="8201"/>
                  </a:lnTo>
                  <a:lnTo>
                    <a:pt x="4135" y="8293"/>
                  </a:lnTo>
                  <a:lnTo>
                    <a:pt x="4066" y="8407"/>
                  </a:lnTo>
                  <a:lnTo>
                    <a:pt x="3997" y="8567"/>
                  </a:lnTo>
                  <a:lnTo>
                    <a:pt x="3906" y="8772"/>
                  </a:lnTo>
                  <a:lnTo>
                    <a:pt x="3792" y="8978"/>
                  </a:lnTo>
                  <a:lnTo>
                    <a:pt x="3678" y="9161"/>
                  </a:lnTo>
                  <a:lnTo>
                    <a:pt x="3541" y="9366"/>
                  </a:lnTo>
                  <a:lnTo>
                    <a:pt x="3221" y="9732"/>
                  </a:lnTo>
                  <a:lnTo>
                    <a:pt x="2878" y="10051"/>
                  </a:lnTo>
                  <a:lnTo>
                    <a:pt x="2558" y="10325"/>
                  </a:lnTo>
                  <a:lnTo>
                    <a:pt x="2307" y="10554"/>
                  </a:lnTo>
                  <a:lnTo>
                    <a:pt x="2056" y="10737"/>
                  </a:lnTo>
                  <a:lnTo>
                    <a:pt x="2284" y="10919"/>
                  </a:lnTo>
                  <a:lnTo>
                    <a:pt x="2833" y="11399"/>
                  </a:lnTo>
                  <a:lnTo>
                    <a:pt x="3152" y="11696"/>
                  </a:lnTo>
                  <a:lnTo>
                    <a:pt x="3472" y="12016"/>
                  </a:lnTo>
                  <a:lnTo>
                    <a:pt x="3769" y="12313"/>
                  </a:lnTo>
                  <a:lnTo>
                    <a:pt x="3997" y="12610"/>
                  </a:lnTo>
                  <a:lnTo>
                    <a:pt x="4089" y="12747"/>
                  </a:lnTo>
                  <a:lnTo>
                    <a:pt x="4203" y="12838"/>
                  </a:lnTo>
                  <a:lnTo>
                    <a:pt x="4317" y="12929"/>
                  </a:lnTo>
                  <a:lnTo>
                    <a:pt x="4454" y="12975"/>
                  </a:lnTo>
                  <a:lnTo>
                    <a:pt x="4569" y="12998"/>
                  </a:lnTo>
                  <a:lnTo>
                    <a:pt x="4706" y="13021"/>
                  </a:lnTo>
                  <a:lnTo>
                    <a:pt x="4843" y="12998"/>
                  </a:lnTo>
                  <a:lnTo>
                    <a:pt x="4980" y="12952"/>
                  </a:lnTo>
                  <a:lnTo>
                    <a:pt x="5140" y="12884"/>
                  </a:lnTo>
                  <a:lnTo>
                    <a:pt x="5277" y="12792"/>
                  </a:lnTo>
                  <a:lnTo>
                    <a:pt x="5414" y="12678"/>
                  </a:lnTo>
                  <a:lnTo>
                    <a:pt x="5551" y="12518"/>
                  </a:lnTo>
                  <a:lnTo>
                    <a:pt x="5711" y="12358"/>
                  </a:lnTo>
                  <a:lnTo>
                    <a:pt x="5848" y="12176"/>
                  </a:lnTo>
                  <a:lnTo>
                    <a:pt x="5985" y="11947"/>
                  </a:lnTo>
                  <a:lnTo>
                    <a:pt x="6099" y="11719"/>
                  </a:lnTo>
                  <a:lnTo>
                    <a:pt x="6190" y="11605"/>
                  </a:lnTo>
                  <a:lnTo>
                    <a:pt x="6282" y="11490"/>
                  </a:lnTo>
                  <a:lnTo>
                    <a:pt x="6419" y="11422"/>
                  </a:lnTo>
                  <a:lnTo>
                    <a:pt x="6556" y="11353"/>
                  </a:lnTo>
                  <a:lnTo>
                    <a:pt x="6716" y="11308"/>
                  </a:lnTo>
                  <a:lnTo>
                    <a:pt x="6898" y="11285"/>
                  </a:lnTo>
                  <a:lnTo>
                    <a:pt x="7309" y="11262"/>
                  </a:lnTo>
                  <a:lnTo>
                    <a:pt x="7789" y="11262"/>
                  </a:lnTo>
                  <a:lnTo>
                    <a:pt x="8315" y="11330"/>
                  </a:lnTo>
                  <a:lnTo>
                    <a:pt x="8863" y="11399"/>
                  </a:lnTo>
                  <a:lnTo>
                    <a:pt x="9457" y="11490"/>
                  </a:lnTo>
                  <a:lnTo>
                    <a:pt x="10690" y="11696"/>
                  </a:lnTo>
                  <a:lnTo>
                    <a:pt x="11307" y="11764"/>
                  </a:lnTo>
                  <a:lnTo>
                    <a:pt x="11924" y="11833"/>
                  </a:lnTo>
                  <a:lnTo>
                    <a:pt x="12517" y="11879"/>
                  </a:lnTo>
                  <a:lnTo>
                    <a:pt x="13088" y="11879"/>
                  </a:lnTo>
                  <a:lnTo>
                    <a:pt x="13363" y="11856"/>
                  </a:lnTo>
                  <a:lnTo>
                    <a:pt x="13614" y="11833"/>
                  </a:lnTo>
                  <a:lnTo>
                    <a:pt x="13865" y="11787"/>
                  </a:lnTo>
                  <a:lnTo>
                    <a:pt x="14093" y="11719"/>
                  </a:lnTo>
                  <a:lnTo>
                    <a:pt x="14322" y="11650"/>
                  </a:lnTo>
                  <a:lnTo>
                    <a:pt x="14550" y="11605"/>
                  </a:lnTo>
                  <a:lnTo>
                    <a:pt x="14802" y="11582"/>
                  </a:lnTo>
                  <a:lnTo>
                    <a:pt x="15030" y="11559"/>
                  </a:lnTo>
                  <a:lnTo>
                    <a:pt x="15281" y="11582"/>
                  </a:lnTo>
                  <a:lnTo>
                    <a:pt x="15532" y="11582"/>
                  </a:lnTo>
                  <a:lnTo>
                    <a:pt x="16058" y="11673"/>
                  </a:lnTo>
                  <a:lnTo>
                    <a:pt x="16560" y="11810"/>
                  </a:lnTo>
                  <a:lnTo>
                    <a:pt x="17040" y="11970"/>
                  </a:lnTo>
                  <a:lnTo>
                    <a:pt x="17520" y="12198"/>
                  </a:lnTo>
                  <a:lnTo>
                    <a:pt x="17977" y="12473"/>
                  </a:lnTo>
                  <a:lnTo>
                    <a:pt x="18388" y="12770"/>
                  </a:lnTo>
                  <a:lnTo>
                    <a:pt x="18776" y="13089"/>
                  </a:lnTo>
                  <a:lnTo>
                    <a:pt x="18936" y="13272"/>
                  </a:lnTo>
                  <a:lnTo>
                    <a:pt x="19096" y="13432"/>
                  </a:lnTo>
                  <a:lnTo>
                    <a:pt x="19233" y="13637"/>
                  </a:lnTo>
                  <a:lnTo>
                    <a:pt x="19347" y="13820"/>
                  </a:lnTo>
                  <a:lnTo>
                    <a:pt x="19461" y="14003"/>
                  </a:lnTo>
                  <a:lnTo>
                    <a:pt x="19530" y="14209"/>
                  </a:lnTo>
                  <a:lnTo>
                    <a:pt x="19598" y="14414"/>
                  </a:lnTo>
                  <a:lnTo>
                    <a:pt x="19644" y="14620"/>
                  </a:lnTo>
                  <a:lnTo>
                    <a:pt x="19690" y="14825"/>
                  </a:lnTo>
                  <a:lnTo>
                    <a:pt x="19690" y="15031"/>
                  </a:lnTo>
                  <a:lnTo>
                    <a:pt x="19667" y="15236"/>
                  </a:lnTo>
                  <a:lnTo>
                    <a:pt x="19621" y="15465"/>
                  </a:lnTo>
                  <a:lnTo>
                    <a:pt x="19438" y="16173"/>
                  </a:lnTo>
                  <a:lnTo>
                    <a:pt x="19301" y="16698"/>
                  </a:lnTo>
                  <a:lnTo>
                    <a:pt x="19279" y="16858"/>
                  </a:lnTo>
                  <a:lnTo>
                    <a:pt x="19279" y="16995"/>
                  </a:lnTo>
                  <a:lnTo>
                    <a:pt x="19301" y="17087"/>
                  </a:lnTo>
                  <a:lnTo>
                    <a:pt x="19347" y="17132"/>
                  </a:lnTo>
                  <a:lnTo>
                    <a:pt x="19416" y="17155"/>
                  </a:lnTo>
                  <a:lnTo>
                    <a:pt x="19530" y="17109"/>
                  </a:lnTo>
                  <a:lnTo>
                    <a:pt x="19667" y="17064"/>
                  </a:lnTo>
                  <a:lnTo>
                    <a:pt x="19850" y="16972"/>
                  </a:lnTo>
                  <a:lnTo>
                    <a:pt x="20969" y="16356"/>
                  </a:lnTo>
                  <a:lnTo>
                    <a:pt x="21152" y="16287"/>
                  </a:lnTo>
                  <a:lnTo>
                    <a:pt x="21311" y="16264"/>
                  </a:lnTo>
                  <a:lnTo>
                    <a:pt x="21448" y="16287"/>
                  </a:lnTo>
                  <a:lnTo>
                    <a:pt x="21563" y="16333"/>
                  </a:lnTo>
                  <a:lnTo>
                    <a:pt x="21677" y="16447"/>
                  </a:lnTo>
                  <a:lnTo>
                    <a:pt x="21791" y="16584"/>
                  </a:lnTo>
                  <a:lnTo>
                    <a:pt x="21882" y="16767"/>
                  </a:lnTo>
                  <a:lnTo>
                    <a:pt x="21951" y="16972"/>
                  </a:lnTo>
                  <a:lnTo>
                    <a:pt x="22019" y="17201"/>
                  </a:lnTo>
                  <a:lnTo>
                    <a:pt x="22065" y="17452"/>
                  </a:lnTo>
                  <a:lnTo>
                    <a:pt x="22157" y="18023"/>
                  </a:lnTo>
                  <a:lnTo>
                    <a:pt x="22202" y="18663"/>
                  </a:lnTo>
                  <a:lnTo>
                    <a:pt x="22225" y="19325"/>
                  </a:lnTo>
                  <a:lnTo>
                    <a:pt x="22225" y="20010"/>
                  </a:lnTo>
                  <a:lnTo>
                    <a:pt x="22202" y="20673"/>
                  </a:lnTo>
                  <a:lnTo>
                    <a:pt x="22134" y="21883"/>
                  </a:lnTo>
                  <a:lnTo>
                    <a:pt x="22042" y="22751"/>
                  </a:lnTo>
                  <a:lnTo>
                    <a:pt x="22019" y="23071"/>
                  </a:lnTo>
                  <a:lnTo>
                    <a:pt x="22019" y="50458"/>
                  </a:lnTo>
                  <a:lnTo>
                    <a:pt x="17839" y="52400"/>
                  </a:lnTo>
                  <a:lnTo>
                    <a:pt x="17839" y="55986"/>
                  </a:lnTo>
                  <a:lnTo>
                    <a:pt x="24555" y="53291"/>
                  </a:lnTo>
                  <a:lnTo>
                    <a:pt x="29786" y="55689"/>
                  </a:lnTo>
                  <a:lnTo>
                    <a:pt x="29786" y="52103"/>
                  </a:lnTo>
                  <a:lnTo>
                    <a:pt x="25606" y="50298"/>
                  </a:lnTo>
                  <a:lnTo>
                    <a:pt x="25560" y="44679"/>
                  </a:lnTo>
                  <a:lnTo>
                    <a:pt x="25537" y="38855"/>
                  </a:lnTo>
                  <a:lnTo>
                    <a:pt x="25469" y="32094"/>
                  </a:lnTo>
                  <a:lnTo>
                    <a:pt x="25377" y="25218"/>
                  </a:lnTo>
                  <a:lnTo>
                    <a:pt x="25286" y="19005"/>
                  </a:lnTo>
                  <a:lnTo>
                    <a:pt x="25217" y="16424"/>
                  </a:lnTo>
                  <a:lnTo>
                    <a:pt x="25149" y="14300"/>
                  </a:lnTo>
                  <a:lnTo>
                    <a:pt x="25080" y="12747"/>
                  </a:lnTo>
                  <a:lnTo>
                    <a:pt x="25035" y="12221"/>
                  </a:lnTo>
                  <a:lnTo>
                    <a:pt x="24989" y="11879"/>
                  </a:lnTo>
                  <a:lnTo>
                    <a:pt x="24898" y="11353"/>
                  </a:lnTo>
                  <a:lnTo>
                    <a:pt x="24760" y="10851"/>
                  </a:lnTo>
                  <a:lnTo>
                    <a:pt x="24623" y="10325"/>
                  </a:lnTo>
                  <a:lnTo>
                    <a:pt x="24441" y="9800"/>
                  </a:lnTo>
                  <a:lnTo>
                    <a:pt x="24235" y="9275"/>
                  </a:lnTo>
                  <a:lnTo>
                    <a:pt x="24007" y="8772"/>
                  </a:lnTo>
                  <a:lnTo>
                    <a:pt x="23778" y="8293"/>
                  </a:lnTo>
                  <a:lnTo>
                    <a:pt x="23527" y="7813"/>
                  </a:lnTo>
                  <a:lnTo>
                    <a:pt x="23253" y="7379"/>
                  </a:lnTo>
                  <a:lnTo>
                    <a:pt x="22979" y="6968"/>
                  </a:lnTo>
                  <a:lnTo>
                    <a:pt x="22705" y="6602"/>
                  </a:lnTo>
                  <a:lnTo>
                    <a:pt x="22408" y="6260"/>
                  </a:lnTo>
                  <a:lnTo>
                    <a:pt x="22111" y="5986"/>
                  </a:lnTo>
                  <a:lnTo>
                    <a:pt x="21837" y="5757"/>
                  </a:lnTo>
                  <a:lnTo>
                    <a:pt x="21540" y="5574"/>
                  </a:lnTo>
                  <a:lnTo>
                    <a:pt x="21403" y="5506"/>
                  </a:lnTo>
                  <a:lnTo>
                    <a:pt x="21243" y="5460"/>
                  </a:lnTo>
                  <a:lnTo>
                    <a:pt x="20969" y="5346"/>
                  </a:lnTo>
                  <a:lnTo>
                    <a:pt x="20695" y="5186"/>
                  </a:lnTo>
                  <a:lnTo>
                    <a:pt x="20398" y="5003"/>
                  </a:lnTo>
                  <a:lnTo>
                    <a:pt x="20101" y="4775"/>
                  </a:lnTo>
                  <a:lnTo>
                    <a:pt x="19438" y="4227"/>
                  </a:lnTo>
                  <a:lnTo>
                    <a:pt x="18730" y="3587"/>
                  </a:lnTo>
                  <a:lnTo>
                    <a:pt x="17885" y="2902"/>
                  </a:lnTo>
                  <a:lnTo>
                    <a:pt x="17428" y="2536"/>
                  </a:lnTo>
                  <a:lnTo>
                    <a:pt x="16926" y="2194"/>
                  </a:lnTo>
                  <a:lnTo>
                    <a:pt x="16400" y="1828"/>
                  </a:lnTo>
                  <a:lnTo>
                    <a:pt x="15807" y="1486"/>
                  </a:lnTo>
                  <a:lnTo>
                    <a:pt x="15190" y="1143"/>
                  </a:lnTo>
                  <a:lnTo>
                    <a:pt x="14505" y="823"/>
                  </a:lnTo>
                  <a:lnTo>
                    <a:pt x="14162" y="686"/>
                  </a:lnTo>
                  <a:lnTo>
                    <a:pt x="13819" y="549"/>
                  </a:lnTo>
                  <a:lnTo>
                    <a:pt x="13454" y="435"/>
                  </a:lnTo>
                  <a:lnTo>
                    <a:pt x="13111" y="344"/>
                  </a:lnTo>
                  <a:lnTo>
                    <a:pt x="12426" y="184"/>
                  </a:lnTo>
                  <a:lnTo>
                    <a:pt x="11741" y="70"/>
                  </a:lnTo>
                  <a:lnTo>
                    <a:pt x="11056" y="24"/>
                  </a:lnTo>
                  <a:lnTo>
                    <a:pt x="10370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4" name="Google Shape;2963;p67">
              <a:extLst>
                <a:ext uri="{FF2B5EF4-FFF2-40B4-BE49-F238E27FC236}">
                  <a16:creationId xmlns:a16="http://schemas.microsoft.com/office/drawing/2014/main" id="{F26FBC0C-AD35-9D46-55A6-0F5462F77379}"/>
                </a:ext>
              </a:extLst>
            </p:cNvPr>
            <p:cNvSpPr/>
            <p:nvPr/>
          </p:nvSpPr>
          <p:spPr>
            <a:xfrm>
              <a:off x="4621975" y="2983036"/>
              <a:ext cx="251964" cy="250082"/>
            </a:xfrm>
            <a:custGeom>
              <a:avLst/>
              <a:gdLst/>
              <a:ahLst/>
              <a:cxnLst/>
              <a:rect l="l" t="t" r="r" b="b"/>
              <a:pathLst>
                <a:path w="15259" h="15144" extrusionOk="0">
                  <a:moveTo>
                    <a:pt x="3449" y="1"/>
                  </a:moveTo>
                  <a:lnTo>
                    <a:pt x="3129" y="480"/>
                  </a:lnTo>
                  <a:lnTo>
                    <a:pt x="2832" y="983"/>
                  </a:lnTo>
                  <a:lnTo>
                    <a:pt x="2581" y="1485"/>
                  </a:lnTo>
                  <a:lnTo>
                    <a:pt x="2330" y="1988"/>
                  </a:lnTo>
                  <a:lnTo>
                    <a:pt x="2124" y="2490"/>
                  </a:lnTo>
                  <a:lnTo>
                    <a:pt x="1919" y="3016"/>
                  </a:lnTo>
                  <a:lnTo>
                    <a:pt x="1759" y="3518"/>
                  </a:lnTo>
                  <a:lnTo>
                    <a:pt x="1599" y="4021"/>
                  </a:lnTo>
                  <a:lnTo>
                    <a:pt x="1462" y="4523"/>
                  </a:lnTo>
                  <a:lnTo>
                    <a:pt x="1348" y="5026"/>
                  </a:lnTo>
                  <a:lnTo>
                    <a:pt x="1165" y="5985"/>
                  </a:lnTo>
                  <a:lnTo>
                    <a:pt x="1028" y="6899"/>
                  </a:lnTo>
                  <a:lnTo>
                    <a:pt x="937" y="7721"/>
                  </a:lnTo>
                  <a:lnTo>
                    <a:pt x="1005" y="8155"/>
                  </a:lnTo>
                  <a:lnTo>
                    <a:pt x="1051" y="8612"/>
                  </a:lnTo>
                  <a:lnTo>
                    <a:pt x="1096" y="9046"/>
                  </a:lnTo>
                  <a:lnTo>
                    <a:pt x="1096" y="9503"/>
                  </a:lnTo>
                  <a:lnTo>
                    <a:pt x="1096" y="9960"/>
                  </a:lnTo>
                  <a:lnTo>
                    <a:pt x="1074" y="10416"/>
                  </a:lnTo>
                  <a:lnTo>
                    <a:pt x="1051" y="10873"/>
                  </a:lnTo>
                  <a:lnTo>
                    <a:pt x="1005" y="11330"/>
                  </a:lnTo>
                  <a:lnTo>
                    <a:pt x="937" y="11787"/>
                  </a:lnTo>
                  <a:lnTo>
                    <a:pt x="845" y="12267"/>
                  </a:lnTo>
                  <a:lnTo>
                    <a:pt x="754" y="12723"/>
                  </a:lnTo>
                  <a:lnTo>
                    <a:pt x="640" y="13203"/>
                  </a:lnTo>
                  <a:lnTo>
                    <a:pt x="503" y="13683"/>
                  </a:lnTo>
                  <a:lnTo>
                    <a:pt x="343" y="14185"/>
                  </a:lnTo>
                  <a:lnTo>
                    <a:pt x="183" y="14665"/>
                  </a:lnTo>
                  <a:lnTo>
                    <a:pt x="0" y="15145"/>
                  </a:lnTo>
                  <a:lnTo>
                    <a:pt x="503" y="15076"/>
                  </a:lnTo>
                  <a:lnTo>
                    <a:pt x="1074" y="14985"/>
                  </a:lnTo>
                  <a:lnTo>
                    <a:pt x="1690" y="14871"/>
                  </a:lnTo>
                  <a:lnTo>
                    <a:pt x="2376" y="14711"/>
                  </a:lnTo>
                  <a:lnTo>
                    <a:pt x="3106" y="14528"/>
                  </a:lnTo>
                  <a:lnTo>
                    <a:pt x="3883" y="14300"/>
                  </a:lnTo>
                  <a:lnTo>
                    <a:pt x="4660" y="14025"/>
                  </a:lnTo>
                  <a:lnTo>
                    <a:pt x="5482" y="13706"/>
                  </a:lnTo>
                  <a:lnTo>
                    <a:pt x="6304" y="13317"/>
                  </a:lnTo>
                  <a:lnTo>
                    <a:pt x="7149" y="12906"/>
                  </a:lnTo>
                  <a:lnTo>
                    <a:pt x="7561" y="12655"/>
                  </a:lnTo>
                  <a:lnTo>
                    <a:pt x="7972" y="12426"/>
                  </a:lnTo>
                  <a:lnTo>
                    <a:pt x="8360" y="12152"/>
                  </a:lnTo>
                  <a:lnTo>
                    <a:pt x="8771" y="11878"/>
                  </a:lnTo>
                  <a:lnTo>
                    <a:pt x="9160" y="11581"/>
                  </a:lnTo>
                  <a:lnTo>
                    <a:pt x="9548" y="11262"/>
                  </a:lnTo>
                  <a:lnTo>
                    <a:pt x="9913" y="10942"/>
                  </a:lnTo>
                  <a:lnTo>
                    <a:pt x="10302" y="10576"/>
                  </a:lnTo>
                  <a:lnTo>
                    <a:pt x="10644" y="10211"/>
                  </a:lnTo>
                  <a:lnTo>
                    <a:pt x="10987" y="9823"/>
                  </a:lnTo>
                  <a:lnTo>
                    <a:pt x="11329" y="9434"/>
                  </a:lnTo>
                  <a:lnTo>
                    <a:pt x="11649" y="9000"/>
                  </a:lnTo>
                  <a:lnTo>
                    <a:pt x="12472" y="7881"/>
                  </a:lnTo>
                  <a:lnTo>
                    <a:pt x="13088" y="7036"/>
                  </a:lnTo>
                  <a:lnTo>
                    <a:pt x="13682" y="6214"/>
                  </a:lnTo>
                  <a:lnTo>
                    <a:pt x="14208" y="5414"/>
                  </a:lnTo>
                  <a:lnTo>
                    <a:pt x="14436" y="5026"/>
                  </a:lnTo>
                  <a:lnTo>
                    <a:pt x="14664" y="4660"/>
                  </a:lnTo>
                  <a:lnTo>
                    <a:pt x="14847" y="4295"/>
                  </a:lnTo>
                  <a:lnTo>
                    <a:pt x="15007" y="3952"/>
                  </a:lnTo>
                  <a:lnTo>
                    <a:pt x="15121" y="3610"/>
                  </a:lnTo>
                  <a:lnTo>
                    <a:pt x="15213" y="3290"/>
                  </a:lnTo>
                  <a:lnTo>
                    <a:pt x="15258" y="2993"/>
                  </a:lnTo>
                  <a:lnTo>
                    <a:pt x="15258" y="2719"/>
                  </a:lnTo>
                  <a:lnTo>
                    <a:pt x="15213" y="2445"/>
                  </a:lnTo>
                  <a:lnTo>
                    <a:pt x="15167" y="2330"/>
                  </a:lnTo>
                  <a:lnTo>
                    <a:pt x="15121" y="2216"/>
                  </a:lnTo>
                  <a:lnTo>
                    <a:pt x="15030" y="2079"/>
                  </a:lnTo>
                  <a:lnTo>
                    <a:pt x="14938" y="1942"/>
                  </a:lnTo>
                  <a:lnTo>
                    <a:pt x="14824" y="1805"/>
                  </a:lnTo>
                  <a:lnTo>
                    <a:pt x="14687" y="1691"/>
                  </a:lnTo>
                  <a:lnTo>
                    <a:pt x="14550" y="1577"/>
                  </a:lnTo>
                  <a:lnTo>
                    <a:pt x="14367" y="1462"/>
                  </a:lnTo>
                  <a:lnTo>
                    <a:pt x="13979" y="1257"/>
                  </a:lnTo>
                  <a:lnTo>
                    <a:pt x="13522" y="1051"/>
                  </a:lnTo>
                  <a:lnTo>
                    <a:pt x="12974" y="869"/>
                  </a:lnTo>
                  <a:lnTo>
                    <a:pt x="12357" y="709"/>
                  </a:lnTo>
                  <a:lnTo>
                    <a:pt x="11695" y="549"/>
                  </a:lnTo>
                  <a:lnTo>
                    <a:pt x="10941" y="435"/>
                  </a:lnTo>
                  <a:lnTo>
                    <a:pt x="10119" y="320"/>
                  </a:lnTo>
                  <a:lnTo>
                    <a:pt x="9205" y="229"/>
                  </a:lnTo>
                  <a:lnTo>
                    <a:pt x="8246" y="138"/>
                  </a:lnTo>
                  <a:lnTo>
                    <a:pt x="7218" y="92"/>
                  </a:lnTo>
                  <a:lnTo>
                    <a:pt x="6099" y="46"/>
                  </a:lnTo>
                  <a:lnTo>
                    <a:pt x="4911" y="23"/>
                  </a:lnTo>
                  <a:lnTo>
                    <a:pt x="3678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5" name="Google Shape;2964;p67">
              <a:extLst>
                <a:ext uri="{FF2B5EF4-FFF2-40B4-BE49-F238E27FC236}">
                  <a16:creationId xmlns:a16="http://schemas.microsoft.com/office/drawing/2014/main" id="{F8E4B32A-7C91-2983-ED98-04C5CB315105}"/>
                </a:ext>
              </a:extLst>
            </p:cNvPr>
            <p:cNvSpPr/>
            <p:nvPr/>
          </p:nvSpPr>
          <p:spPr>
            <a:xfrm>
              <a:off x="4621975" y="2983036"/>
              <a:ext cx="251964" cy="250082"/>
            </a:xfrm>
            <a:custGeom>
              <a:avLst/>
              <a:gdLst/>
              <a:ahLst/>
              <a:cxnLst/>
              <a:rect l="l" t="t" r="r" b="b"/>
              <a:pathLst>
                <a:path w="15259" h="15144" fill="none" extrusionOk="0">
                  <a:moveTo>
                    <a:pt x="11649" y="9000"/>
                  </a:moveTo>
                  <a:lnTo>
                    <a:pt x="11649" y="9000"/>
                  </a:lnTo>
                  <a:lnTo>
                    <a:pt x="12472" y="7881"/>
                  </a:lnTo>
                  <a:lnTo>
                    <a:pt x="12472" y="7881"/>
                  </a:lnTo>
                  <a:lnTo>
                    <a:pt x="13088" y="7036"/>
                  </a:lnTo>
                  <a:lnTo>
                    <a:pt x="13682" y="6214"/>
                  </a:lnTo>
                  <a:lnTo>
                    <a:pt x="14208" y="5414"/>
                  </a:lnTo>
                  <a:lnTo>
                    <a:pt x="14436" y="5026"/>
                  </a:lnTo>
                  <a:lnTo>
                    <a:pt x="14664" y="4660"/>
                  </a:lnTo>
                  <a:lnTo>
                    <a:pt x="14847" y="4295"/>
                  </a:lnTo>
                  <a:lnTo>
                    <a:pt x="15007" y="3952"/>
                  </a:lnTo>
                  <a:lnTo>
                    <a:pt x="15121" y="3610"/>
                  </a:lnTo>
                  <a:lnTo>
                    <a:pt x="15213" y="3290"/>
                  </a:lnTo>
                  <a:lnTo>
                    <a:pt x="15258" y="2993"/>
                  </a:lnTo>
                  <a:lnTo>
                    <a:pt x="15258" y="2719"/>
                  </a:lnTo>
                  <a:lnTo>
                    <a:pt x="15213" y="2445"/>
                  </a:lnTo>
                  <a:lnTo>
                    <a:pt x="15167" y="2330"/>
                  </a:lnTo>
                  <a:lnTo>
                    <a:pt x="15121" y="2216"/>
                  </a:lnTo>
                  <a:lnTo>
                    <a:pt x="15121" y="2216"/>
                  </a:lnTo>
                  <a:lnTo>
                    <a:pt x="15030" y="2079"/>
                  </a:lnTo>
                  <a:lnTo>
                    <a:pt x="14938" y="1942"/>
                  </a:lnTo>
                  <a:lnTo>
                    <a:pt x="14824" y="1805"/>
                  </a:lnTo>
                  <a:lnTo>
                    <a:pt x="14687" y="1691"/>
                  </a:lnTo>
                  <a:lnTo>
                    <a:pt x="14550" y="1577"/>
                  </a:lnTo>
                  <a:lnTo>
                    <a:pt x="14367" y="1462"/>
                  </a:lnTo>
                  <a:lnTo>
                    <a:pt x="13979" y="1257"/>
                  </a:lnTo>
                  <a:lnTo>
                    <a:pt x="13522" y="1051"/>
                  </a:lnTo>
                  <a:lnTo>
                    <a:pt x="12974" y="869"/>
                  </a:lnTo>
                  <a:lnTo>
                    <a:pt x="12357" y="709"/>
                  </a:lnTo>
                  <a:lnTo>
                    <a:pt x="11695" y="549"/>
                  </a:lnTo>
                  <a:lnTo>
                    <a:pt x="10941" y="435"/>
                  </a:lnTo>
                  <a:lnTo>
                    <a:pt x="10119" y="320"/>
                  </a:lnTo>
                  <a:lnTo>
                    <a:pt x="9205" y="229"/>
                  </a:lnTo>
                  <a:lnTo>
                    <a:pt x="8246" y="138"/>
                  </a:lnTo>
                  <a:lnTo>
                    <a:pt x="7218" y="92"/>
                  </a:lnTo>
                  <a:lnTo>
                    <a:pt x="6099" y="46"/>
                  </a:lnTo>
                  <a:lnTo>
                    <a:pt x="4911" y="23"/>
                  </a:lnTo>
                  <a:lnTo>
                    <a:pt x="3678" y="1"/>
                  </a:lnTo>
                  <a:lnTo>
                    <a:pt x="3678" y="1"/>
                  </a:lnTo>
                  <a:lnTo>
                    <a:pt x="3449" y="1"/>
                  </a:lnTo>
                  <a:lnTo>
                    <a:pt x="3449" y="1"/>
                  </a:lnTo>
                  <a:lnTo>
                    <a:pt x="3129" y="480"/>
                  </a:lnTo>
                  <a:lnTo>
                    <a:pt x="2832" y="983"/>
                  </a:lnTo>
                  <a:lnTo>
                    <a:pt x="2581" y="1485"/>
                  </a:lnTo>
                  <a:lnTo>
                    <a:pt x="2330" y="1988"/>
                  </a:lnTo>
                  <a:lnTo>
                    <a:pt x="2124" y="2490"/>
                  </a:lnTo>
                  <a:lnTo>
                    <a:pt x="1919" y="3016"/>
                  </a:lnTo>
                  <a:lnTo>
                    <a:pt x="1759" y="3518"/>
                  </a:lnTo>
                  <a:lnTo>
                    <a:pt x="1599" y="4021"/>
                  </a:lnTo>
                  <a:lnTo>
                    <a:pt x="1462" y="4523"/>
                  </a:lnTo>
                  <a:lnTo>
                    <a:pt x="1348" y="5026"/>
                  </a:lnTo>
                  <a:lnTo>
                    <a:pt x="1165" y="5985"/>
                  </a:lnTo>
                  <a:lnTo>
                    <a:pt x="1028" y="6899"/>
                  </a:lnTo>
                  <a:lnTo>
                    <a:pt x="937" y="7721"/>
                  </a:lnTo>
                  <a:lnTo>
                    <a:pt x="937" y="7721"/>
                  </a:lnTo>
                  <a:lnTo>
                    <a:pt x="1005" y="8155"/>
                  </a:lnTo>
                  <a:lnTo>
                    <a:pt x="1051" y="8612"/>
                  </a:lnTo>
                  <a:lnTo>
                    <a:pt x="1096" y="9046"/>
                  </a:lnTo>
                  <a:lnTo>
                    <a:pt x="1096" y="9503"/>
                  </a:lnTo>
                  <a:lnTo>
                    <a:pt x="1096" y="9960"/>
                  </a:lnTo>
                  <a:lnTo>
                    <a:pt x="1074" y="10416"/>
                  </a:lnTo>
                  <a:lnTo>
                    <a:pt x="1051" y="10873"/>
                  </a:lnTo>
                  <a:lnTo>
                    <a:pt x="1005" y="11330"/>
                  </a:lnTo>
                  <a:lnTo>
                    <a:pt x="937" y="11787"/>
                  </a:lnTo>
                  <a:lnTo>
                    <a:pt x="845" y="12267"/>
                  </a:lnTo>
                  <a:lnTo>
                    <a:pt x="754" y="12723"/>
                  </a:lnTo>
                  <a:lnTo>
                    <a:pt x="640" y="13203"/>
                  </a:lnTo>
                  <a:lnTo>
                    <a:pt x="503" y="13683"/>
                  </a:lnTo>
                  <a:lnTo>
                    <a:pt x="343" y="14185"/>
                  </a:lnTo>
                  <a:lnTo>
                    <a:pt x="183" y="14665"/>
                  </a:lnTo>
                  <a:lnTo>
                    <a:pt x="0" y="15145"/>
                  </a:lnTo>
                  <a:lnTo>
                    <a:pt x="0" y="15145"/>
                  </a:lnTo>
                  <a:lnTo>
                    <a:pt x="503" y="15076"/>
                  </a:lnTo>
                  <a:lnTo>
                    <a:pt x="1074" y="14985"/>
                  </a:lnTo>
                  <a:lnTo>
                    <a:pt x="1690" y="14871"/>
                  </a:lnTo>
                  <a:lnTo>
                    <a:pt x="2376" y="14711"/>
                  </a:lnTo>
                  <a:lnTo>
                    <a:pt x="3106" y="14528"/>
                  </a:lnTo>
                  <a:lnTo>
                    <a:pt x="3883" y="14300"/>
                  </a:lnTo>
                  <a:lnTo>
                    <a:pt x="4660" y="14025"/>
                  </a:lnTo>
                  <a:lnTo>
                    <a:pt x="5482" y="13706"/>
                  </a:lnTo>
                  <a:lnTo>
                    <a:pt x="6304" y="13317"/>
                  </a:lnTo>
                  <a:lnTo>
                    <a:pt x="7149" y="12906"/>
                  </a:lnTo>
                  <a:lnTo>
                    <a:pt x="7561" y="12655"/>
                  </a:lnTo>
                  <a:lnTo>
                    <a:pt x="7972" y="12426"/>
                  </a:lnTo>
                  <a:lnTo>
                    <a:pt x="8360" y="12152"/>
                  </a:lnTo>
                  <a:lnTo>
                    <a:pt x="8771" y="11878"/>
                  </a:lnTo>
                  <a:lnTo>
                    <a:pt x="9160" y="11581"/>
                  </a:lnTo>
                  <a:lnTo>
                    <a:pt x="9548" y="11262"/>
                  </a:lnTo>
                  <a:lnTo>
                    <a:pt x="9913" y="10942"/>
                  </a:lnTo>
                  <a:lnTo>
                    <a:pt x="10302" y="10576"/>
                  </a:lnTo>
                  <a:lnTo>
                    <a:pt x="10644" y="10211"/>
                  </a:lnTo>
                  <a:lnTo>
                    <a:pt x="10987" y="9823"/>
                  </a:lnTo>
                  <a:lnTo>
                    <a:pt x="11329" y="9434"/>
                  </a:lnTo>
                  <a:lnTo>
                    <a:pt x="11649" y="900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6" name="Google Shape;2965;p67">
              <a:extLst>
                <a:ext uri="{FF2B5EF4-FFF2-40B4-BE49-F238E27FC236}">
                  <a16:creationId xmlns:a16="http://schemas.microsoft.com/office/drawing/2014/main" id="{73D6C8BA-B483-F8F5-5E8A-F6CA15BDAC8B}"/>
                </a:ext>
              </a:extLst>
            </p:cNvPr>
            <p:cNvSpPr/>
            <p:nvPr/>
          </p:nvSpPr>
          <p:spPr>
            <a:xfrm>
              <a:off x="4572553" y="2983416"/>
              <a:ext cx="80366" cy="77708"/>
            </a:xfrm>
            <a:custGeom>
              <a:avLst/>
              <a:gdLst/>
              <a:ahLst/>
              <a:cxnLst/>
              <a:rect l="l" t="t" r="r" b="b"/>
              <a:pathLst>
                <a:path w="4867" h="4706" fill="none" extrusionOk="0">
                  <a:moveTo>
                    <a:pt x="366" y="137"/>
                  </a:moveTo>
                  <a:lnTo>
                    <a:pt x="366" y="137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503" y="731"/>
                  </a:lnTo>
                  <a:lnTo>
                    <a:pt x="960" y="1280"/>
                  </a:lnTo>
                  <a:lnTo>
                    <a:pt x="1394" y="1851"/>
                  </a:lnTo>
                  <a:lnTo>
                    <a:pt x="1782" y="2422"/>
                  </a:lnTo>
                  <a:lnTo>
                    <a:pt x="2148" y="2993"/>
                  </a:lnTo>
                  <a:lnTo>
                    <a:pt x="2491" y="3564"/>
                  </a:lnTo>
                  <a:lnTo>
                    <a:pt x="2787" y="4135"/>
                  </a:lnTo>
                  <a:lnTo>
                    <a:pt x="3062" y="4706"/>
                  </a:lnTo>
                  <a:lnTo>
                    <a:pt x="3062" y="4706"/>
                  </a:lnTo>
                  <a:lnTo>
                    <a:pt x="3199" y="4066"/>
                  </a:lnTo>
                  <a:lnTo>
                    <a:pt x="3381" y="3427"/>
                  </a:lnTo>
                  <a:lnTo>
                    <a:pt x="3587" y="2810"/>
                  </a:lnTo>
                  <a:lnTo>
                    <a:pt x="3792" y="2216"/>
                  </a:lnTo>
                  <a:lnTo>
                    <a:pt x="4044" y="1622"/>
                  </a:lnTo>
                  <a:lnTo>
                    <a:pt x="4295" y="1074"/>
                  </a:lnTo>
                  <a:lnTo>
                    <a:pt x="4569" y="526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2696" y="46"/>
                  </a:lnTo>
                  <a:lnTo>
                    <a:pt x="366" y="1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7" name="Google Shape;2966;p67">
              <a:extLst>
                <a:ext uri="{FF2B5EF4-FFF2-40B4-BE49-F238E27FC236}">
                  <a16:creationId xmlns:a16="http://schemas.microsoft.com/office/drawing/2014/main" id="{3A2B1685-2213-5D15-B201-9FDCFFABDD3F}"/>
                </a:ext>
              </a:extLst>
            </p:cNvPr>
            <p:cNvSpPr/>
            <p:nvPr/>
          </p:nvSpPr>
          <p:spPr>
            <a:xfrm>
              <a:off x="4134278" y="2982656"/>
              <a:ext cx="483932" cy="454886"/>
            </a:xfrm>
            <a:custGeom>
              <a:avLst/>
              <a:gdLst/>
              <a:ahLst/>
              <a:cxnLst/>
              <a:rect l="l" t="t" r="r" b="b"/>
              <a:pathLst>
                <a:path w="29307" h="27548" extrusionOk="0">
                  <a:moveTo>
                    <a:pt x="14437" y="1"/>
                  </a:moveTo>
                  <a:lnTo>
                    <a:pt x="13523" y="24"/>
                  </a:lnTo>
                  <a:lnTo>
                    <a:pt x="12609" y="24"/>
                  </a:lnTo>
                  <a:lnTo>
                    <a:pt x="11719" y="69"/>
                  </a:lnTo>
                  <a:lnTo>
                    <a:pt x="10828" y="138"/>
                  </a:lnTo>
                  <a:lnTo>
                    <a:pt x="9960" y="229"/>
                  </a:lnTo>
                  <a:lnTo>
                    <a:pt x="9092" y="366"/>
                  </a:lnTo>
                  <a:lnTo>
                    <a:pt x="8269" y="503"/>
                  </a:lnTo>
                  <a:lnTo>
                    <a:pt x="7470" y="709"/>
                  </a:lnTo>
                  <a:lnTo>
                    <a:pt x="6693" y="937"/>
                  </a:lnTo>
                  <a:lnTo>
                    <a:pt x="6328" y="1074"/>
                  </a:lnTo>
                  <a:lnTo>
                    <a:pt x="5962" y="1234"/>
                  </a:lnTo>
                  <a:lnTo>
                    <a:pt x="5597" y="1394"/>
                  </a:lnTo>
                  <a:lnTo>
                    <a:pt x="5254" y="1577"/>
                  </a:lnTo>
                  <a:lnTo>
                    <a:pt x="4912" y="1760"/>
                  </a:lnTo>
                  <a:lnTo>
                    <a:pt x="4592" y="1965"/>
                  </a:lnTo>
                  <a:lnTo>
                    <a:pt x="4272" y="2171"/>
                  </a:lnTo>
                  <a:lnTo>
                    <a:pt x="3975" y="2399"/>
                  </a:lnTo>
                  <a:lnTo>
                    <a:pt x="3701" y="2650"/>
                  </a:lnTo>
                  <a:lnTo>
                    <a:pt x="3404" y="2902"/>
                  </a:lnTo>
                  <a:lnTo>
                    <a:pt x="3153" y="3199"/>
                  </a:lnTo>
                  <a:lnTo>
                    <a:pt x="2902" y="3496"/>
                  </a:lnTo>
                  <a:lnTo>
                    <a:pt x="2673" y="3792"/>
                  </a:lnTo>
                  <a:lnTo>
                    <a:pt x="2445" y="4135"/>
                  </a:lnTo>
                  <a:lnTo>
                    <a:pt x="2148" y="4615"/>
                  </a:lnTo>
                  <a:lnTo>
                    <a:pt x="1874" y="5094"/>
                  </a:lnTo>
                  <a:lnTo>
                    <a:pt x="1623" y="5574"/>
                  </a:lnTo>
                  <a:lnTo>
                    <a:pt x="1417" y="6077"/>
                  </a:lnTo>
                  <a:lnTo>
                    <a:pt x="1189" y="6556"/>
                  </a:lnTo>
                  <a:lnTo>
                    <a:pt x="1006" y="7036"/>
                  </a:lnTo>
                  <a:lnTo>
                    <a:pt x="846" y="7516"/>
                  </a:lnTo>
                  <a:lnTo>
                    <a:pt x="686" y="7995"/>
                  </a:lnTo>
                  <a:lnTo>
                    <a:pt x="549" y="8475"/>
                  </a:lnTo>
                  <a:lnTo>
                    <a:pt x="435" y="8978"/>
                  </a:lnTo>
                  <a:lnTo>
                    <a:pt x="343" y="9457"/>
                  </a:lnTo>
                  <a:lnTo>
                    <a:pt x="252" y="9937"/>
                  </a:lnTo>
                  <a:lnTo>
                    <a:pt x="115" y="10896"/>
                  </a:lnTo>
                  <a:lnTo>
                    <a:pt x="24" y="11833"/>
                  </a:lnTo>
                  <a:lnTo>
                    <a:pt x="1" y="12792"/>
                  </a:lnTo>
                  <a:lnTo>
                    <a:pt x="1" y="13729"/>
                  </a:lnTo>
                  <a:lnTo>
                    <a:pt x="24" y="14665"/>
                  </a:lnTo>
                  <a:lnTo>
                    <a:pt x="92" y="15579"/>
                  </a:lnTo>
                  <a:lnTo>
                    <a:pt x="184" y="16492"/>
                  </a:lnTo>
                  <a:lnTo>
                    <a:pt x="275" y="17383"/>
                  </a:lnTo>
                  <a:lnTo>
                    <a:pt x="503" y="19142"/>
                  </a:lnTo>
                  <a:lnTo>
                    <a:pt x="686" y="20627"/>
                  </a:lnTo>
                  <a:lnTo>
                    <a:pt x="846" y="22043"/>
                  </a:lnTo>
                  <a:lnTo>
                    <a:pt x="983" y="23231"/>
                  </a:lnTo>
                  <a:lnTo>
                    <a:pt x="1120" y="24304"/>
                  </a:lnTo>
                  <a:lnTo>
                    <a:pt x="1211" y="24784"/>
                  </a:lnTo>
                  <a:lnTo>
                    <a:pt x="1326" y="25241"/>
                  </a:lnTo>
                  <a:lnTo>
                    <a:pt x="1440" y="25652"/>
                  </a:lnTo>
                  <a:lnTo>
                    <a:pt x="1554" y="26040"/>
                  </a:lnTo>
                  <a:lnTo>
                    <a:pt x="1714" y="26383"/>
                  </a:lnTo>
                  <a:lnTo>
                    <a:pt x="1851" y="26680"/>
                  </a:lnTo>
                  <a:lnTo>
                    <a:pt x="2034" y="26931"/>
                  </a:lnTo>
                  <a:lnTo>
                    <a:pt x="2216" y="27160"/>
                  </a:lnTo>
                  <a:lnTo>
                    <a:pt x="2445" y="27319"/>
                  </a:lnTo>
                  <a:lnTo>
                    <a:pt x="2673" y="27457"/>
                  </a:lnTo>
                  <a:lnTo>
                    <a:pt x="2925" y="27525"/>
                  </a:lnTo>
                  <a:lnTo>
                    <a:pt x="3199" y="27548"/>
                  </a:lnTo>
                  <a:lnTo>
                    <a:pt x="3427" y="27548"/>
                  </a:lnTo>
                  <a:lnTo>
                    <a:pt x="3701" y="27502"/>
                  </a:lnTo>
                  <a:lnTo>
                    <a:pt x="3952" y="27434"/>
                  </a:lnTo>
                  <a:lnTo>
                    <a:pt x="4249" y="27342"/>
                  </a:lnTo>
                  <a:lnTo>
                    <a:pt x="4546" y="27205"/>
                  </a:lnTo>
                  <a:lnTo>
                    <a:pt x="4866" y="27045"/>
                  </a:lnTo>
                  <a:lnTo>
                    <a:pt x="5209" y="26863"/>
                  </a:lnTo>
                  <a:lnTo>
                    <a:pt x="5551" y="26657"/>
                  </a:lnTo>
                  <a:lnTo>
                    <a:pt x="5917" y="26429"/>
                  </a:lnTo>
                  <a:lnTo>
                    <a:pt x="6305" y="26155"/>
                  </a:lnTo>
                  <a:lnTo>
                    <a:pt x="7105" y="25561"/>
                  </a:lnTo>
                  <a:lnTo>
                    <a:pt x="7973" y="24830"/>
                  </a:lnTo>
                  <a:lnTo>
                    <a:pt x="8886" y="24007"/>
                  </a:lnTo>
                  <a:lnTo>
                    <a:pt x="9023" y="23916"/>
                  </a:lnTo>
                  <a:lnTo>
                    <a:pt x="9160" y="23870"/>
                  </a:lnTo>
                  <a:lnTo>
                    <a:pt x="9868" y="23642"/>
                  </a:lnTo>
                  <a:lnTo>
                    <a:pt x="11673" y="23048"/>
                  </a:lnTo>
                  <a:lnTo>
                    <a:pt x="12883" y="22637"/>
                  </a:lnTo>
                  <a:lnTo>
                    <a:pt x="14254" y="22180"/>
                  </a:lnTo>
                  <a:lnTo>
                    <a:pt x="15739" y="21632"/>
                  </a:lnTo>
                  <a:lnTo>
                    <a:pt x="17315" y="21061"/>
                  </a:lnTo>
                  <a:lnTo>
                    <a:pt x="18914" y="20421"/>
                  </a:lnTo>
                  <a:lnTo>
                    <a:pt x="20513" y="19759"/>
                  </a:lnTo>
                  <a:lnTo>
                    <a:pt x="22089" y="19074"/>
                  </a:lnTo>
                  <a:lnTo>
                    <a:pt x="22842" y="18708"/>
                  </a:lnTo>
                  <a:lnTo>
                    <a:pt x="23573" y="18366"/>
                  </a:lnTo>
                  <a:lnTo>
                    <a:pt x="24281" y="18000"/>
                  </a:lnTo>
                  <a:lnTo>
                    <a:pt x="24967" y="17635"/>
                  </a:lnTo>
                  <a:lnTo>
                    <a:pt x="25583" y="17292"/>
                  </a:lnTo>
                  <a:lnTo>
                    <a:pt x="26177" y="16926"/>
                  </a:lnTo>
                  <a:lnTo>
                    <a:pt x="26703" y="16561"/>
                  </a:lnTo>
                  <a:lnTo>
                    <a:pt x="27205" y="16196"/>
                  </a:lnTo>
                  <a:lnTo>
                    <a:pt x="27616" y="15853"/>
                  </a:lnTo>
                  <a:lnTo>
                    <a:pt x="27982" y="15510"/>
                  </a:lnTo>
                  <a:lnTo>
                    <a:pt x="28370" y="14551"/>
                  </a:lnTo>
                  <a:lnTo>
                    <a:pt x="28530" y="14094"/>
                  </a:lnTo>
                  <a:lnTo>
                    <a:pt x="28690" y="13614"/>
                  </a:lnTo>
                  <a:lnTo>
                    <a:pt x="28827" y="13158"/>
                  </a:lnTo>
                  <a:lnTo>
                    <a:pt x="28941" y="12701"/>
                  </a:lnTo>
                  <a:lnTo>
                    <a:pt x="29033" y="12244"/>
                  </a:lnTo>
                  <a:lnTo>
                    <a:pt x="29124" y="11787"/>
                  </a:lnTo>
                  <a:lnTo>
                    <a:pt x="29192" y="11353"/>
                  </a:lnTo>
                  <a:lnTo>
                    <a:pt x="29238" y="10919"/>
                  </a:lnTo>
                  <a:lnTo>
                    <a:pt x="29284" y="10462"/>
                  </a:lnTo>
                  <a:lnTo>
                    <a:pt x="29307" y="10028"/>
                  </a:lnTo>
                  <a:lnTo>
                    <a:pt x="29307" y="9594"/>
                  </a:lnTo>
                  <a:lnTo>
                    <a:pt x="29284" y="9160"/>
                  </a:lnTo>
                  <a:lnTo>
                    <a:pt x="29261" y="8749"/>
                  </a:lnTo>
                  <a:lnTo>
                    <a:pt x="29215" y="8315"/>
                  </a:lnTo>
                  <a:lnTo>
                    <a:pt x="29147" y="8155"/>
                  </a:lnTo>
                  <a:lnTo>
                    <a:pt x="29147" y="7973"/>
                  </a:lnTo>
                  <a:lnTo>
                    <a:pt x="29147" y="7881"/>
                  </a:lnTo>
                  <a:lnTo>
                    <a:pt x="29055" y="7401"/>
                  </a:lnTo>
                  <a:lnTo>
                    <a:pt x="28918" y="6899"/>
                  </a:lnTo>
                  <a:lnTo>
                    <a:pt x="28781" y="6419"/>
                  </a:lnTo>
                  <a:lnTo>
                    <a:pt x="28621" y="5940"/>
                  </a:lnTo>
                  <a:lnTo>
                    <a:pt x="28416" y="5460"/>
                  </a:lnTo>
                  <a:lnTo>
                    <a:pt x="28210" y="4980"/>
                  </a:lnTo>
                  <a:lnTo>
                    <a:pt x="27959" y="4501"/>
                  </a:lnTo>
                  <a:lnTo>
                    <a:pt x="27708" y="4021"/>
                  </a:lnTo>
                  <a:lnTo>
                    <a:pt x="27411" y="3541"/>
                  </a:lnTo>
                  <a:lnTo>
                    <a:pt x="27114" y="3062"/>
                  </a:lnTo>
                  <a:lnTo>
                    <a:pt x="26771" y="2582"/>
                  </a:lnTo>
                  <a:lnTo>
                    <a:pt x="26429" y="2125"/>
                  </a:lnTo>
                  <a:lnTo>
                    <a:pt x="26040" y="1645"/>
                  </a:lnTo>
                  <a:lnTo>
                    <a:pt x="25629" y="1189"/>
                  </a:lnTo>
                  <a:lnTo>
                    <a:pt x="25195" y="709"/>
                  </a:lnTo>
                  <a:lnTo>
                    <a:pt x="24738" y="229"/>
                  </a:lnTo>
                  <a:lnTo>
                    <a:pt x="23071" y="229"/>
                  </a:lnTo>
                  <a:lnTo>
                    <a:pt x="21792" y="206"/>
                  </a:lnTo>
                  <a:lnTo>
                    <a:pt x="19256" y="115"/>
                  </a:lnTo>
                  <a:lnTo>
                    <a:pt x="16789" y="46"/>
                  </a:lnTo>
                  <a:lnTo>
                    <a:pt x="15602" y="24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8" name="Google Shape;2967;p67">
              <a:extLst>
                <a:ext uri="{FF2B5EF4-FFF2-40B4-BE49-F238E27FC236}">
                  <a16:creationId xmlns:a16="http://schemas.microsoft.com/office/drawing/2014/main" id="{3AAA02A4-0F98-D875-A87E-8AD09F54C122}"/>
                </a:ext>
              </a:extLst>
            </p:cNvPr>
            <p:cNvSpPr/>
            <p:nvPr/>
          </p:nvSpPr>
          <p:spPr>
            <a:xfrm>
              <a:off x="4134278" y="2982656"/>
              <a:ext cx="483932" cy="454886"/>
            </a:xfrm>
            <a:custGeom>
              <a:avLst/>
              <a:gdLst/>
              <a:ahLst/>
              <a:cxnLst/>
              <a:rect l="l" t="t" r="r" b="b"/>
              <a:pathLst>
                <a:path w="29307" h="27548" fill="none" extrusionOk="0">
                  <a:moveTo>
                    <a:pt x="27982" y="15510"/>
                  </a:moveTo>
                  <a:lnTo>
                    <a:pt x="27982" y="15510"/>
                  </a:lnTo>
                  <a:lnTo>
                    <a:pt x="28370" y="14551"/>
                  </a:lnTo>
                  <a:lnTo>
                    <a:pt x="28530" y="14094"/>
                  </a:lnTo>
                  <a:lnTo>
                    <a:pt x="28690" y="13614"/>
                  </a:lnTo>
                  <a:lnTo>
                    <a:pt x="28827" y="13158"/>
                  </a:lnTo>
                  <a:lnTo>
                    <a:pt x="28941" y="12701"/>
                  </a:lnTo>
                  <a:lnTo>
                    <a:pt x="29033" y="12244"/>
                  </a:lnTo>
                  <a:lnTo>
                    <a:pt x="29124" y="11787"/>
                  </a:lnTo>
                  <a:lnTo>
                    <a:pt x="29192" y="11353"/>
                  </a:lnTo>
                  <a:lnTo>
                    <a:pt x="29238" y="10919"/>
                  </a:lnTo>
                  <a:lnTo>
                    <a:pt x="29284" y="10462"/>
                  </a:lnTo>
                  <a:lnTo>
                    <a:pt x="29307" y="10028"/>
                  </a:lnTo>
                  <a:lnTo>
                    <a:pt x="29307" y="9594"/>
                  </a:lnTo>
                  <a:lnTo>
                    <a:pt x="29284" y="9160"/>
                  </a:lnTo>
                  <a:lnTo>
                    <a:pt x="29261" y="8749"/>
                  </a:lnTo>
                  <a:lnTo>
                    <a:pt x="29215" y="8315"/>
                  </a:lnTo>
                  <a:lnTo>
                    <a:pt x="29215" y="8315"/>
                  </a:lnTo>
                  <a:lnTo>
                    <a:pt x="29147" y="8155"/>
                  </a:lnTo>
                  <a:lnTo>
                    <a:pt x="29147" y="7973"/>
                  </a:lnTo>
                  <a:lnTo>
                    <a:pt x="29147" y="7973"/>
                  </a:lnTo>
                  <a:lnTo>
                    <a:pt x="29147" y="7881"/>
                  </a:lnTo>
                  <a:lnTo>
                    <a:pt x="29147" y="7881"/>
                  </a:lnTo>
                  <a:lnTo>
                    <a:pt x="29055" y="7401"/>
                  </a:lnTo>
                  <a:lnTo>
                    <a:pt x="28918" y="6899"/>
                  </a:lnTo>
                  <a:lnTo>
                    <a:pt x="28781" y="6419"/>
                  </a:lnTo>
                  <a:lnTo>
                    <a:pt x="28621" y="5940"/>
                  </a:lnTo>
                  <a:lnTo>
                    <a:pt x="28416" y="5460"/>
                  </a:lnTo>
                  <a:lnTo>
                    <a:pt x="28210" y="4980"/>
                  </a:lnTo>
                  <a:lnTo>
                    <a:pt x="27959" y="4501"/>
                  </a:lnTo>
                  <a:lnTo>
                    <a:pt x="27708" y="4021"/>
                  </a:lnTo>
                  <a:lnTo>
                    <a:pt x="27411" y="3541"/>
                  </a:lnTo>
                  <a:lnTo>
                    <a:pt x="27114" y="3062"/>
                  </a:lnTo>
                  <a:lnTo>
                    <a:pt x="26771" y="2582"/>
                  </a:lnTo>
                  <a:lnTo>
                    <a:pt x="26429" y="2125"/>
                  </a:lnTo>
                  <a:lnTo>
                    <a:pt x="26040" y="1645"/>
                  </a:lnTo>
                  <a:lnTo>
                    <a:pt x="25629" y="1189"/>
                  </a:lnTo>
                  <a:lnTo>
                    <a:pt x="25195" y="709"/>
                  </a:lnTo>
                  <a:lnTo>
                    <a:pt x="24738" y="229"/>
                  </a:lnTo>
                  <a:lnTo>
                    <a:pt x="24738" y="229"/>
                  </a:lnTo>
                  <a:lnTo>
                    <a:pt x="24373" y="229"/>
                  </a:lnTo>
                  <a:lnTo>
                    <a:pt x="24373" y="229"/>
                  </a:lnTo>
                  <a:lnTo>
                    <a:pt x="23071" y="229"/>
                  </a:lnTo>
                  <a:lnTo>
                    <a:pt x="21792" y="206"/>
                  </a:lnTo>
                  <a:lnTo>
                    <a:pt x="19256" y="115"/>
                  </a:lnTo>
                  <a:lnTo>
                    <a:pt x="19256" y="115"/>
                  </a:lnTo>
                  <a:lnTo>
                    <a:pt x="16789" y="46"/>
                  </a:lnTo>
                  <a:lnTo>
                    <a:pt x="15602" y="24"/>
                  </a:lnTo>
                  <a:lnTo>
                    <a:pt x="14437" y="1"/>
                  </a:lnTo>
                  <a:lnTo>
                    <a:pt x="14437" y="1"/>
                  </a:lnTo>
                  <a:lnTo>
                    <a:pt x="13523" y="24"/>
                  </a:lnTo>
                  <a:lnTo>
                    <a:pt x="12609" y="24"/>
                  </a:lnTo>
                  <a:lnTo>
                    <a:pt x="11719" y="69"/>
                  </a:lnTo>
                  <a:lnTo>
                    <a:pt x="10828" y="138"/>
                  </a:lnTo>
                  <a:lnTo>
                    <a:pt x="9960" y="229"/>
                  </a:lnTo>
                  <a:lnTo>
                    <a:pt x="9092" y="366"/>
                  </a:lnTo>
                  <a:lnTo>
                    <a:pt x="8269" y="503"/>
                  </a:lnTo>
                  <a:lnTo>
                    <a:pt x="7470" y="709"/>
                  </a:lnTo>
                  <a:lnTo>
                    <a:pt x="6693" y="937"/>
                  </a:lnTo>
                  <a:lnTo>
                    <a:pt x="6328" y="1074"/>
                  </a:lnTo>
                  <a:lnTo>
                    <a:pt x="5962" y="1234"/>
                  </a:lnTo>
                  <a:lnTo>
                    <a:pt x="5597" y="1394"/>
                  </a:lnTo>
                  <a:lnTo>
                    <a:pt x="5254" y="1577"/>
                  </a:lnTo>
                  <a:lnTo>
                    <a:pt x="4912" y="1760"/>
                  </a:lnTo>
                  <a:lnTo>
                    <a:pt x="4592" y="1965"/>
                  </a:lnTo>
                  <a:lnTo>
                    <a:pt x="4272" y="2171"/>
                  </a:lnTo>
                  <a:lnTo>
                    <a:pt x="3975" y="2399"/>
                  </a:lnTo>
                  <a:lnTo>
                    <a:pt x="3701" y="2650"/>
                  </a:lnTo>
                  <a:lnTo>
                    <a:pt x="3404" y="2902"/>
                  </a:lnTo>
                  <a:lnTo>
                    <a:pt x="3153" y="3199"/>
                  </a:lnTo>
                  <a:lnTo>
                    <a:pt x="2902" y="3496"/>
                  </a:lnTo>
                  <a:lnTo>
                    <a:pt x="2673" y="3792"/>
                  </a:lnTo>
                  <a:lnTo>
                    <a:pt x="2445" y="4135"/>
                  </a:lnTo>
                  <a:lnTo>
                    <a:pt x="2445" y="4135"/>
                  </a:lnTo>
                  <a:lnTo>
                    <a:pt x="2148" y="4615"/>
                  </a:lnTo>
                  <a:lnTo>
                    <a:pt x="1874" y="5094"/>
                  </a:lnTo>
                  <a:lnTo>
                    <a:pt x="1623" y="5574"/>
                  </a:lnTo>
                  <a:lnTo>
                    <a:pt x="1417" y="6077"/>
                  </a:lnTo>
                  <a:lnTo>
                    <a:pt x="1189" y="6556"/>
                  </a:lnTo>
                  <a:lnTo>
                    <a:pt x="1006" y="7036"/>
                  </a:lnTo>
                  <a:lnTo>
                    <a:pt x="846" y="7516"/>
                  </a:lnTo>
                  <a:lnTo>
                    <a:pt x="686" y="7995"/>
                  </a:lnTo>
                  <a:lnTo>
                    <a:pt x="549" y="8475"/>
                  </a:lnTo>
                  <a:lnTo>
                    <a:pt x="435" y="8978"/>
                  </a:lnTo>
                  <a:lnTo>
                    <a:pt x="343" y="9457"/>
                  </a:lnTo>
                  <a:lnTo>
                    <a:pt x="252" y="9937"/>
                  </a:lnTo>
                  <a:lnTo>
                    <a:pt x="115" y="10896"/>
                  </a:lnTo>
                  <a:lnTo>
                    <a:pt x="24" y="11833"/>
                  </a:lnTo>
                  <a:lnTo>
                    <a:pt x="1" y="12792"/>
                  </a:lnTo>
                  <a:lnTo>
                    <a:pt x="1" y="13729"/>
                  </a:lnTo>
                  <a:lnTo>
                    <a:pt x="24" y="14665"/>
                  </a:lnTo>
                  <a:lnTo>
                    <a:pt x="92" y="15579"/>
                  </a:lnTo>
                  <a:lnTo>
                    <a:pt x="184" y="16492"/>
                  </a:lnTo>
                  <a:lnTo>
                    <a:pt x="275" y="17383"/>
                  </a:lnTo>
                  <a:lnTo>
                    <a:pt x="503" y="19142"/>
                  </a:lnTo>
                  <a:lnTo>
                    <a:pt x="503" y="19142"/>
                  </a:lnTo>
                  <a:lnTo>
                    <a:pt x="686" y="20627"/>
                  </a:lnTo>
                  <a:lnTo>
                    <a:pt x="846" y="22043"/>
                  </a:lnTo>
                  <a:lnTo>
                    <a:pt x="846" y="22043"/>
                  </a:lnTo>
                  <a:lnTo>
                    <a:pt x="983" y="23231"/>
                  </a:lnTo>
                  <a:lnTo>
                    <a:pt x="1120" y="24304"/>
                  </a:lnTo>
                  <a:lnTo>
                    <a:pt x="1211" y="24784"/>
                  </a:lnTo>
                  <a:lnTo>
                    <a:pt x="1326" y="25241"/>
                  </a:lnTo>
                  <a:lnTo>
                    <a:pt x="1440" y="25652"/>
                  </a:lnTo>
                  <a:lnTo>
                    <a:pt x="1554" y="26040"/>
                  </a:lnTo>
                  <a:lnTo>
                    <a:pt x="1714" y="26383"/>
                  </a:lnTo>
                  <a:lnTo>
                    <a:pt x="1851" y="26680"/>
                  </a:lnTo>
                  <a:lnTo>
                    <a:pt x="2034" y="26931"/>
                  </a:lnTo>
                  <a:lnTo>
                    <a:pt x="2216" y="27160"/>
                  </a:lnTo>
                  <a:lnTo>
                    <a:pt x="2445" y="27319"/>
                  </a:lnTo>
                  <a:lnTo>
                    <a:pt x="2673" y="27457"/>
                  </a:lnTo>
                  <a:lnTo>
                    <a:pt x="2925" y="27525"/>
                  </a:lnTo>
                  <a:lnTo>
                    <a:pt x="3199" y="27548"/>
                  </a:lnTo>
                  <a:lnTo>
                    <a:pt x="3199" y="27548"/>
                  </a:lnTo>
                  <a:lnTo>
                    <a:pt x="3427" y="27548"/>
                  </a:lnTo>
                  <a:lnTo>
                    <a:pt x="3701" y="27502"/>
                  </a:lnTo>
                  <a:lnTo>
                    <a:pt x="3952" y="27434"/>
                  </a:lnTo>
                  <a:lnTo>
                    <a:pt x="4249" y="27342"/>
                  </a:lnTo>
                  <a:lnTo>
                    <a:pt x="4546" y="27205"/>
                  </a:lnTo>
                  <a:lnTo>
                    <a:pt x="4866" y="27045"/>
                  </a:lnTo>
                  <a:lnTo>
                    <a:pt x="5209" y="26863"/>
                  </a:lnTo>
                  <a:lnTo>
                    <a:pt x="5551" y="26657"/>
                  </a:lnTo>
                  <a:lnTo>
                    <a:pt x="5917" y="26429"/>
                  </a:lnTo>
                  <a:lnTo>
                    <a:pt x="6305" y="26155"/>
                  </a:lnTo>
                  <a:lnTo>
                    <a:pt x="7105" y="25561"/>
                  </a:lnTo>
                  <a:lnTo>
                    <a:pt x="7973" y="24830"/>
                  </a:lnTo>
                  <a:lnTo>
                    <a:pt x="8886" y="24007"/>
                  </a:lnTo>
                  <a:lnTo>
                    <a:pt x="8886" y="24007"/>
                  </a:lnTo>
                  <a:lnTo>
                    <a:pt x="9023" y="23916"/>
                  </a:lnTo>
                  <a:lnTo>
                    <a:pt x="9160" y="23870"/>
                  </a:lnTo>
                  <a:lnTo>
                    <a:pt x="9160" y="23870"/>
                  </a:lnTo>
                  <a:lnTo>
                    <a:pt x="9868" y="23642"/>
                  </a:lnTo>
                  <a:lnTo>
                    <a:pt x="11673" y="23048"/>
                  </a:lnTo>
                  <a:lnTo>
                    <a:pt x="12883" y="22637"/>
                  </a:lnTo>
                  <a:lnTo>
                    <a:pt x="14254" y="22180"/>
                  </a:lnTo>
                  <a:lnTo>
                    <a:pt x="15739" y="21632"/>
                  </a:lnTo>
                  <a:lnTo>
                    <a:pt x="17315" y="21061"/>
                  </a:lnTo>
                  <a:lnTo>
                    <a:pt x="18914" y="20421"/>
                  </a:lnTo>
                  <a:lnTo>
                    <a:pt x="20513" y="19759"/>
                  </a:lnTo>
                  <a:lnTo>
                    <a:pt x="22089" y="19074"/>
                  </a:lnTo>
                  <a:lnTo>
                    <a:pt x="22842" y="18708"/>
                  </a:lnTo>
                  <a:lnTo>
                    <a:pt x="23573" y="18366"/>
                  </a:lnTo>
                  <a:lnTo>
                    <a:pt x="24281" y="18000"/>
                  </a:lnTo>
                  <a:lnTo>
                    <a:pt x="24967" y="17635"/>
                  </a:lnTo>
                  <a:lnTo>
                    <a:pt x="25583" y="17292"/>
                  </a:lnTo>
                  <a:lnTo>
                    <a:pt x="26177" y="16926"/>
                  </a:lnTo>
                  <a:lnTo>
                    <a:pt x="26703" y="16561"/>
                  </a:lnTo>
                  <a:lnTo>
                    <a:pt x="27205" y="16196"/>
                  </a:lnTo>
                  <a:lnTo>
                    <a:pt x="27616" y="15853"/>
                  </a:lnTo>
                  <a:lnTo>
                    <a:pt x="27982" y="155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9" name="Google Shape;2968;p67">
              <a:extLst>
                <a:ext uri="{FF2B5EF4-FFF2-40B4-BE49-F238E27FC236}">
                  <a16:creationId xmlns:a16="http://schemas.microsoft.com/office/drawing/2014/main" id="{8E78F41C-7FA0-04CD-ABDD-418A1AA3AE92}"/>
                </a:ext>
              </a:extLst>
            </p:cNvPr>
            <p:cNvSpPr/>
            <p:nvPr/>
          </p:nvSpPr>
          <p:spPr>
            <a:xfrm>
              <a:off x="4110897" y="2611142"/>
              <a:ext cx="258008" cy="500907"/>
            </a:xfrm>
            <a:custGeom>
              <a:avLst/>
              <a:gdLst/>
              <a:ahLst/>
              <a:cxnLst/>
              <a:rect l="l" t="t" r="r" b="b"/>
              <a:pathLst>
                <a:path w="15625" h="30335" extrusionOk="0">
                  <a:moveTo>
                    <a:pt x="549" y="1"/>
                  </a:moveTo>
                  <a:lnTo>
                    <a:pt x="435" y="823"/>
                  </a:lnTo>
                  <a:lnTo>
                    <a:pt x="343" y="1668"/>
                  </a:lnTo>
                  <a:lnTo>
                    <a:pt x="252" y="2513"/>
                  </a:lnTo>
                  <a:lnTo>
                    <a:pt x="183" y="3358"/>
                  </a:lnTo>
                  <a:lnTo>
                    <a:pt x="138" y="4249"/>
                  </a:lnTo>
                  <a:lnTo>
                    <a:pt x="115" y="5117"/>
                  </a:lnTo>
                  <a:lnTo>
                    <a:pt x="92" y="6031"/>
                  </a:lnTo>
                  <a:lnTo>
                    <a:pt x="115" y="6945"/>
                  </a:lnTo>
                  <a:lnTo>
                    <a:pt x="138" y="8087"/>
                  </a:lnTo>
                  <a:lnTo>
                    <a:pt x="161" y="9252"/>
                  </a:lnTo>
                  <a:lnTo>
                    <a:pt x="161" y="11581"/>
                  </a:lnTo>
                  <a:lnTo>
                    <a:pt x="115" y="13911"/>
                  </a:lnTo>
                  <a:lnTo>
                    <a:pt x="69" y="16218"/>
                  </a:lnTo>
                  <a:lnTo>
                    <a:pt x="23" y="18502"/>
                  </a:lnTo>
                  <a:lnTo>
                    <a:pt x="1" y="20741"/>
                  </a:lnTo>
                  <a:lnTo>
                    <a:pt x="1" y="22865"/>
                  </a:lnTo>
                  <a:lnTo>
                    <a:pt x="23" y="23893"/>
                  </a:lnTo>
                  <a:lnTo>
                    <a:pt x="69" y="24852"/>
                  </a:lnTo>
                  <a:lnTo>
                    <a:pt x="115" y="25766"/>
                  </a:lnTo>
                  <a:lnTo>
                    <a:pt x="206" y="26611"/>
                  </a:lnTo>
                  <a:lnTo>
                    <a:pt x="320" y="27411"/>
                  </a:lnTo>
                  <a:lnTo>
                    <a:pt x="435" y="28119"/>
                  </a:lnTo>
                  <a:lnTo>
                    <a:pt x="595" y="28736"/>
                  </a:lnTo>
                  <a:lnTo>
                    <a:pt x="686" y="29032"/>
                  </a:lnTo>
                  <a:lnTo>
                    <a:pt x="800" y="29284"/>
                  </a:lnTo>
                  <a:lnTo>
                    <a:pt x="891" y="29512"/>
                  </a:lnTo>
                  <a:lnTo>
                    <a:pt x="1006" y="29718"/>
                  </a:lnTo>
                  <a:lnTo>
                    <a:pt x="1143" y="29900"/>
                  </a:lnTo>
                  <a:lnTo>
                    <a:pt x="1280" y="30060"/>
                  </a:lnTo>
                  <a:lnTo>
                    <a:pt x="1394" y="30152"/>
                  </a:lnTo>
                  <a:lnTo>
                    <a:pt x="1508" y="30243"/>
                  </a:lnTo>
                  <a:lnTo>
                    <a:pt x="1645" y="30289"/>
                  </a:lnTo>
                  <a:lnTo>
                    <a:pt x="1782" y="30334"/>
                  </a:lnTo>
                  <a:lnTo>
                    <a:pt x="1919" y="30334"/>
                  </a:lnTo>
                  <a:lnTo>
                    <a:pt x="2079" y="30312"/>
                  </a:lnTo>
                  <a:lnTo>
                    <a:pt x="2262" y="30289"/>
                  </a:lnTo>
                  <a:lnTo>
                    <a:pt x="2445" y="30243"/>
                  </a:lnTo>
                  <a:lnTo>
                    <a:pt x="2993" y="30038"/>
                  </a:lnTo>
                  <a:lnTo>
                    <a:pt x="3518" y="29832"/>
                  </a:lnTo>
                  <a:lnTo>
                    <a:pt x="4044" y="29604"/>
                  </a:lnTo>
                  <a:lnTo>
                    <a:pt x="4546" y="29375"/>
                  </a:lnTo>
                  <a:lnTo>
                    <a:pt x="5071" y="29124"/>
                  </a:lnTo>
                  <a:lnTo>
                    <a:pt x="5574" y="28850"/>
                  </a:lnTo>
                  <a:lnTo>
                    <a:pt x="6579" y="28279"/>
                  </a:lnTo>
                  <a:lnTo>
                    <a:pt x="7584" y="27639"/>
                  </a:lnTo>
                  <a:lnTo>
                    <a:pt x="8612" y="26931"/>
                  </a:lnTo>
                  <a:lnTo>
                    <a:pt x="9663" y="26200"/>
                  </a:lnTo>
                  <a:lnTo>
                    <a:pt x="10759" y="25401"/>
                  </a:lnTo>
                  <a:lnTo>
                    <a:pt x="13043" y="23779"/>
                  </a:lnTo>
                  <a:lnTo>
                    <a:pt x="14299" y="22934"/>
                  </a:lnTo>
                  <a:lnTo>
                    <a:pt x="15624" y="22043"/>
                  </a:lnTo>
                  <a:lnTo>
                    <a:pt x="14848" y="21426"/>
                  </a:lnTo>
                  <a:lnTo>
                    <a:pt x="14071" y="20787"/>
                  </a:lnTo>
                  <a:lnTo>
                    <a:pt x="13317" y="20079"/>
                  </a:lnTo>
                  <a:lnTo>
                    <a:pt x="12541" y="19348"/>
                  </a:lnTo>
                  <a:lnTo>
                    <a:pt x="11810" y="18594"/>
                  </a:lnTo>
                  <a:lnTo>
                    <a:pt x="11056" y="17772"/>
                  </a:lnTo>
                  <a:lnTo>
                    <a:pt x="10325" y="16926"/>
                  </a:lnTo>
                  <a:lnTo>
                    <a:pt x="9594" y="16036"/>
                  </a:lnTo>
                  <a:lnTo>
                    <a:pt x="8886" y="15122"/>
                  </a:lnTo>
                  <a:lnTo>
                    <a:pt x="8178" y="14163"/>
                  </a:lnTo>
                  <a:lnTo>
                    <a:pt x="7470" y="13157"/>
                  </a:lnTo>
                  <a:lnTo>
                    <a:pt x="6762" y="12107"/>
                  </a:lnTo>
                  <a:lnTo>
                    <a:pt x="6076" y="11033"/>
                  </a:lnTo>
                  <a:lnTo>
                    <a:pt x="5414" y="9914"/>
                  </a:lnTo>
                  <a:lnTo>
                    <a:pt x="4752" y="8749"/>
                  </a:lnTo>
                  <a:lnTo>
                    <a:pt x="4089" y="7538"/>
                  </a:lnTo>
                  <a:lnTo>
                    <a:pt x="3518" y="6488"/>
                  </a:lnTo>
                  <a:lnTo>
                    <a:pt x="2993" y="5460"/>
                  </a:lnTo>
                  <a:lnTo>
                    <a:pt x="2513" y="4455"/>
                  </a:lnTo>
                  <a:lnTo>
                    <a:pt x="2056" y="3473"/>
                  </a:lnTo>
                  <a:lnTo>
                    <a:pt x="1234" y="1645"/>
                  </a:lnTo>
                  <a:lnTo>
                    <a:pt x="549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0" name="Google Shape;2969;p67">
              <a:extLst>
                <a:ext uri="{FF2B5EF4-FFF2-40B4-BE49-F238E27FC236}">
                  <a16:creationId xmlns:a16="http://schemas.microsoft.com/office/drawing/2014/main" id="{A9CC3113-465F-AC51-67BE-C8617DBFF44E}"/>
                </a:ext>
              </a:extLst>
            </p:cNvPr>
            <p:cNvSpPr/>
            <p:nvPr/>
          </p:nvSpPr>
          <p:spPr>
            <a:xfrm>
              <a:off x="4155398" y="2620570"/>
              <a:ext cx="334196" cy="337598"/>
            </a:xfrm>
            <a:custGeom>
              <a:avLst/>
              <a:gdLst/>
              <a:ahLst/>
              <a:cxnLst/>
              <a:rect l="l" t="t" r="r" b="b"/>
              <a:pathLst>
                <a:path w="20239" h="20445" extrusionOk="0">
                  <a:moveTo>
                    <a:pt x="1" y="1"/>
                  </a:moveTo>
                  <a:lnTo>
                    <a:pt x="503" y="1143"/>
                  </a:lnTo>
                  <a:lnTo>
                    <a:pt x="1052" y="2353"/>
                  </a:lnTo>
                  <a:lnTo>
                    <a:pt x="1668" y="3633"/>
                  </a:lnTo>
                  <a:lnTo>
                    <a:pt x="2331" y="4957"/>
                  </a:lnTo>
                  <a:lnTo>
                    <a:pt x="3039" y="6305"/>
                  </a:lnTo>
                  <a:lnTo>
                    <a:pt x="3815" y="7698"/>
                  </a:lnTo>
                  <a:lnTo>
                    <a:pt x="4638" y="9115"/>
                  </a:lnTo>
                  <a:lnTo>
                    <a:pt x="5529" y="10508"/>
                  </a:lnTo>
                  <a:lnTo>
                    <a:pt x="6465" y="11901"/>
                  </a:lnTo>
                  <a:lnTo>
                    <a:pt x="6945" y="12609"/>
                  </a:lnTo>
                  <a:lnTo>
                    <a:pt x="7447" y="13295"/>
                  </a:lnTo>
                  <a:lnTo>
                    <a:pt x="7973" y="13957"/>
                  </a:lnTo>
                  <a:lnTo>
                    <a:pt x="8498" y="14642"/>
                  </a:lnTo>
                  <a:lnTo>
                    <a:pt x="9046" y="15282"/>
                  </a:lnTo>
                  <a:lnTo>
                    <a:pt x="9594" y="15921"/>
                  </a:lnTo>
                  <a:lnTo>
                    <a:pt x="10165" y="16561"/>
                  </a:lnTo>
                  <a:lnTo>
                    <a:pt x="10759" y="17178"/>
                  </a:lnTo>
                  <a:lnTo>
                    <a:pt x="11353" y="17772"/>
                  </a:lnTo>
                  <a:lnTo>
                    <a:pt x="11970" y="18343"/>
                  </a:lnTo>
                  <a:lnTo>
                    <a:pt x="12587" y="18914"/>
                  </a:lnTo>
                  <a:lnTo>
                    <a:pt x="13226" y="19439"/>
                  </a:lnTo>
                  <a:lnTo>
                    <a:pt x="13866" y="19964"/>
                  </a:lnTo>
                  <a:lnTo>
                    <a:pt x="14528" y="20444"/>
                  </a:lnTo>
                  <a:lnTo>
                    <a:pt x="15305" y="19964"/>
                  </a:lnTo>
                  <a:lnTo>
                    <a:pt x="16127" y="19485"/>
                  </a:lnTo>
                  <a:lnTo>
                    <a:pt x="16470" y="19279"/>
                  </a:lnTo>
                  <a:lnTo>
                    <a:pt x="16767" y="19074"/>
                  </a:lnTo>
                  <a:lnTo>
                    <a:pt x="17064" y="18822"/>
                  </a:lnTo>
                  <a:lnTo>
                    <a:pt x="17338" y="18594"/>
                  </a:lnTo>
                  <a:lnTo>
                    <a:pt x="17612" y="18320"/>
                  </a:lnTo>
                  <a:lnTo>
                    <a:pt x="17840" y="18046"/>
                  </a:lnTo>
                  <a:lnTo>
                    <a:pt x="18092" y="17772"/>
                  </a:lnTo>
                  <a:lnTo>
                    <a:pt x="18297" y="17475"/>
                  </a:lnTo>
                  <a:lnTo>
                    <a:pt x="18503" y="17155"/>
                  </a:lnTo>
                  <a:lnTo>
                    <a:pt x="18708" y="16835"/>
                  </a:lnTo>
                  <a:lnTo>
                    <a:pt x="18868" y="16515"/>
                  </a:lnTo>
                  <a:lnTo>
                    <a:pt x="19051" y="16150"/>
                  </a:lnTo>
                  <a:lnTo>
                    <a:pt x="19188" y="15807"/>
                  </a:lnTo>
                  <a:lnTo>
                    <a:pt x="19325" y="15442"/>
                  </a:lnTo>
                  <a:lnTo>
                    <a:pt x="19462" y="15053"/>
                  </a:lnTo>
                  <a:lnTo>
                    <a:pt x="19576" y="14665"/>
                  </a:lnTo>
                  <a:lnTo>
                    <a:pt x="19782" y="13866"/>
                  </a:lnTo>
                  <a:lnTo>
                    <a:pt x="19942" y="13020"/>
                  </a:lnTo>
                  <a:lnTo>
                    <a:pt x="20079" y="12152"/>
                  </a:lnTo>
                  <a:lnTo>
                    <a:pt x="20147" y="11262"/>
                  </a:lnTo>
                  <a:lnTo>
                    <a:pt x="20216" y="10325"/>
                  </a:lnTo>
                  <a:lnTo>
                    <a:pt x="20239" y="9366"/>
                  </a:lnTo>
                  <a:lnTo>
                    <a:pt x="20239" y="8361"/>
                  </a:lnTo>
                  <a:lnTo>
                    <a:pt x="20216" y="7356"/>
                  </a:lnTo>
                  <a:lnTo>
                    <a:pt x="19393" y="7333"/>
                  </a:lnTo>
                  <a:lnTo>
                    <a:pt x="18571" y="7310"/>
                  </a:lnTo>
                  <a:lnTo>
                    <a:pt x="17795" y="7264"/>
                  </a:lnTo>
                  <a:lnTo>
                    <a:pt x="16995" y="7196"/>
                  </a:lnTo>
                  <a:lnTo>
                    <a:pt x="16241" y="7104"/>
                  </a:lnTo>
                  <a:lnTo>
                    <a:pt x="15510" y="7013"/>
                  </a:lnTo>
                  <a:lnTo>
                    <a:pt x="14779" y="6899"/>
                  </a:lnTo>
                  <a:lnTo>
                    <a:pt x="14049" y="6762"/>
                  </a:lnTo>
                  <a:lnTo>
                    <a:pt x="13363" y="6625"/>
                  </a:lnTo>
                  <a:lnTo>
                    <a:pt x="12678" y="6488"/>
                  </a:lnTo>
                  <a:lnTo>
                    <a:pt x="12016" y="6328"/>
                  </a:lnTo>
                  <a:lnTo>
                    <a:pt x="11376" y="6145"/>
                  </a:lnTo>
                  <a:lnTo>
                    <a:pt x="10737" y="5962"/>
                  </a:lnTo>
                  <a:lnTo>
                    <a:pt x="10120" y="5780"/>
                  </a:lnTo>
                  <a:lnTo>
                    <a:pt x="8932" y="5369"/>
                  </a:lnTo>
                  <a:lnTo>
                    <a:pt x="7813" y="4935"/>
                  </a:lnTo>
                  <a:lnTo>
                    <a:pt x="6739" y="4455"/>
                  </a:lnTo>
                  <a:lnTo>
                    <a:pt x="5734" y="3975"/>
                  </a:lnTo>
                  <a:lnTo>
                    <a:pt x="4798" y="3450"/>
                  </a:lnTo>
                  <a:lnTo>
                    <a:pt x="3907" y="2924"/>
                  </a:lnTo>
                  <a:lnTo>
                    <a:pt x="3085" y="2399"/>
                  </a:lnTo>
                  <a:lnTo>
                    <a:pt x="2308" y="1874"/>
                  </a:lnTo>
                  <a:lnTo>
                    <a:pt x="1577" y="1326"/>
                  </a:lnTo>
                  <a:lnTo>
                    <a:pt x="755" y="6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1" name="Google Shape;2970;p67">
              <a:extLst>
                <a:ext uri="{FF2B5EF4-FFF2-40B4-BE49-F238E27FC236}">
                  <a16:creationId xmlns:a16="http://schemas.microsoft.com/office/drawing/2014/main" id="{E460009F-086A-9923-09B9-BEFB268C924F}"/>
                </a:ext>
              </a:extLst>
            </p:cNvPr>
            <p:cNvSpPr/>
            <p:nvPr/>
          </p:nvSpPr>
          <p:spPr>
            <a:xfrm>
              <a:off x="4155398" y="2620570"/>
              <a:ext cx="334196" cy="337598"/>
            </a:xfrm>
            <a:custGeom>
              <a:avLst/>
              <a:gdLst/>
              <a:ahLst/>
              <a:cxnLst/>
              <a:rect l="l" t="t" r="r" b="b"/>
              <a:pathLst>
                <a:path w="20239" h="20445" fill="none" extrusionOk="0">
                  <a:moveTo>
                    <a:pt x="1577" y="1326"/>
                  </a:moveTo>
                  <a:lnTo>
                    <a:pt x="1577" y="1326"/>
                  </a:lnTo>
                  <a:lnTo>
                    <a:pt x="755" y="663"/>
                  </a:lnTo>
                  <a:lnTo>
                    <a:pt x="1" y="1"/>
                  </a:lnTo>
                  <a:lnTo>
                    <a:pt x="1" y="1"/>
                  </a:lnTo>
                  <a:lnTo>
                    <a:pt x="503" y="1143"/>
                  </a:lnTo>
                  <a:lnTo>
                    <a:pt x="1052" y="2353"/>
                  </a:lnTo>
                  <a:lnTo>
                    <a:pt x="1668" y="3633"/>
                  </a:lnTo>
                  <a:lnTo>
                    <a:pt x="2331" y="4957"/>
                  </a:lnTo>
                  <a:lnTo>
                    <a:pt x="3039" y="6305"/>
                  </a:lnTo>
                  <a:lnTo>
                    <a:pt x="3815" y="7698"/>
                  </a:lnTo>
                  <a:lnTo>
                    <a:pt x="4638" y="9115"/>
                  </a:lnTo>
                  <a:lnTo>
                    <a:pt x="5529" y="10508"/>
                  </a:lnTo>
                  <a:lnTo>
                    <a:pt x="6465" y="11901"/>
                  </a:lnTo>
                  <a:lnTo>
                    <a:pt x="6945" y="12609"/>
                  </a:lnTo>
                  <a:lnTo>
                    <a:pt x="7447" y="13295"/>
                  </a:lnTo>
                  <a:lnTo>
                    <a:pt x="7973" y="13957"/>
                  </a:lnTo>
                  <a:lnTo>
                    <a:pt x="8498" y="14642"/>
                  </a:lnTo>
                  <a:lnTo>
                    <a:pt x="9046" y="15282"/>
                  </a:lnTo>
                  <a:lnTo>
                    <a:pt x="9594" y="15921"/>
                  </a:lnTo>
                  <a:lnTo>
                    <a:pt x="10165" y="16561"/>
                  </a:lnTo>
                  <a:lnTo>
                    <a:pt x="10759" y="17178"/>
                  </a:lnTo>
                  <a:lnTo>
                    <a:pt x="11353" y="17772"/>
                  </a:lnTo>
                  <a:lnTo>
                    <a:pt x="11970" y="18343"/>
                  </a:lnTo>
                  <a:lnTo>
                    <a:pt x="12587" y="18914"/>
                  </a:lnTo>
                  <a:lnTo>
                    <a:pt x="13226" y="19439"/>
                  </a:lnTo>
                  <a:lnTo>
                    <a:pt x="13866" y="19964"/>
                  </a:lnTo>
                  <a:lnTo>
                    <a:pt x="14528" y="20444"/>
                  </a:lnTo>
                  <a:lnTo>
                    <a:pt x="14528" y="20444"/>
                  </a:lnTo>
                  <a:lnTo>
                    <a:pt x="15305" y="19964"/>
                  </a:lnTo>
                  <a:lnTo>
                    <a:pt x="16127" y="19485"/>
                  </a:lnTo>
                  <a:lnTo>
                    <a:pt x="16127" y="19485"/>
                  </a:lnTo>
                  <a:lnTo>
                    <a:pt x="16470" y="19279"/>
                  </a:lnTo>
                  <a:lnTo>
                    <a:pt x="16767" y="19074"/>
                  </a:lnTo>
                  <a:lnTo>
                    <a:pt x="17064" y="18822"/>
                  </a:lnTo>
                  <a:lnTo>
                    <a:pt x="17338" y="18594"/>
                  </a:lnTo>
                  <a:lnTo>
                    <a:pt x="17612" y="18320"/>
                  </a:lnTo>
                  <a:lnTo>
                    <a:pt x="17840" y="18046"/>
                  </a:lnTo>
                  <a:lnTo>
                    <a:pt x="18092" y="17772"/>
                  </a:lnTo>
                  <a:lnTo>
                    <a:pt x="18297" y="17475"/>
                  </a:lnTo>
                  <a:lnTo>
                    <a:pt x="18503" y="17155"/>
                  </a:lnTo>
                  <a:lnTo>
                    <a:pt x="18708" y="16835"/>
                  </a:lnTo>
                  <a:lnTo>
                    <a:pt x="18868" y="16515"/>
                  </a:lnTo>
                  <a:lnTo>
                    <a:pt x="19051" y="16150"/>
                  </a:lnTo>
                  <a:lnTo>
                    <a:pt x="19188" y="15807"/>
                  </a:lnTo>
                  <a:lnTo>
                    <a:pt x="19325" y="15442"/>
                  </a:lnTo>
                  <a:lnTo>
                    <a:pt x="19462" y="15053"/>
                  </a:lnTo>
                  <a:lnTo>
                    <a:pt x="19576" y="14665"/>
                  </a:lnTo>
                  <a:lnTo>
                    <a:pt x="19782" y="13866"/>
                  </a:lnTo>
                  <a:lnTo>
                    <a:pt x="19942" y="13020"/>
                  </a:lnTo>
                  <a:lnTo>
                    <a:pt x="20079" y="12152"/>
                  </a:lnTo>
                  <a:lnTo>
                    <a:pt x="20147" y="11262"/>
                  </a:lnTo>
                  <a:lnTo>
                    <a:pt x="20216" y="10325"/>
                  </a:lnTo>
                  <a:lnTo>
                    <a:pt x="20239" y="9366"/>
                  </a:lnTo>
                  <a:lnTo>
                    <a:pt x="20239" y="8361"/>
                  </a:lnTo>
                  <a:lnTo>
                    <a:pt x="20216" y="7356"/>
                  </a:lnTo>
                  <a:lnTo>
                    <a:pt x="20216" y="7356"/>
                  </a:lnTo>
                  <a:lnTo>
                    <a:pt x="19393" y="7333"/>
                  </a:lnTo>
                  <a:lnTo>
                    <a:pt x="18571" y="7310"/>
                  </a:lnTo>
                  <a:lnTo>
                    <a:pt x="17795" y="7264"/>
                  </a:lnTo>
                  <a:lnTo>
                    <a:pt x="16995" y="7196"/>
                  </a:lnTo>
                  <a:lnTo>
                    <a:pt x="16241" y="7104"/>
                  </a:lnTo>
                  <a:lnTo>
                    <a:pt x="15510" y="7013"/>
                  </a:lnTo>
                  <a:lnTo>
                    <a:pt x="14779" y="6899"/>
                  </a:lnTo>
                  <a:lnTo>
                    <a:pt x="14049" y="6762"/>
                  </a:lnTo>
                  <a:lnTo>
                    <a:pt x="13363" y="6625"/>
                  </a:lnTo>
                  <a:lnTo>
                    <a:pt x="12678" y="6488"/>
                  </a:lnTo>
                  <a:lnTo>
                    <a:pt x="12016" y="6328"/>
                  </a:lnTo>
                  <a:lnTo>
                    <a:pt x="11376" y="6145"/>
                  </a:lnTo>
                  <a:lnTo>
                    <a:pt x="10737" y="5962"/>
                  </a:lnTo>
                  <a:lnTo>
                    <a:pt x="10120" y="5780"/>
                  </a:lnTo>
                  <a:lnTo>
                    <a:pt x="8932" y="5369"/>
                  </a:lnTo>
                  <a:lnTo>
                    <a:pt x="7813" y="4935"/>
                  </a:lnTo>
                  <a:lnTo>
                    <a:pt x="6739" y="4455"/>
                  </a:lnTo>
                  <a:lnTo>
                    <a:pt x="5734" y="3975"/>
                  </a:lnTo>
                  <a:lnTo>
                    <a:pt x="4798" y="3450"/>
                  </a:lnTo>
                  <a:lnTo>
                    <a:pt x="3907" y="2924"/>
                  </a:lnTo>
                  <a:lnTo>
                    <a:pt x="3085" y="2399"/>
                  </a:lnTo>
                  <a:lnTo>
                    <a:pt x="2308" y="1874"/>
                  </a:lnTo>
                  <a:lnTo>
                    <a:pt x="1577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2" name="Google Shape;2971;p67">
              <a:extLst>
                <a:ext uri="{FF2B5EF4-FFF2-40B4-BE49-F238E27FC236}">
                  <a16:creationId xmlns:a16="http://schemas.microsoft.com/office/drawing/2014/main" id="{72A16A6D-45AB-B714-02A3-2356F08148A8}"/>
                </a:ext>
              </a:extLst>
            </p:cNvPr>
            <p:cNvSpPr/>
            <p:nvPr/>
          </p:nvSpPr>
          <p:spPr>
            <a:xfrm>
              <a:off x="4132016" y="2158154"/>
              <a:ext cx="356076" cy="554837"/>
            </a:xfrm>
            <a:custGeom>
              <a:avLst/>
              <a:gdLst/>
              <a:ahLst/>
              <a:cxnLst/>
              <a:rect l="l" t="t" r="r" b="b"/>
              <a:pathLst>
                <a:path w="21564" h="33601" extrusionOk="0">
                  <a:moveTo>
                    <a:pt x="16150" y="1"/>
                  </a:moveTo>
                  <a:lnTo>
                    <a:pt x="15830" y="24"/>
                  </a:lnTo>
                  <a:lnTo>
                    <a:pt x="15510" y="46"/>
                  </a:lnTo>
                  <a:lnTo>
                    <a:pt x="15190" y="115"/>
                  </a:lnTo>
                  <a:lnTo>
                    <a:pt x="14871" y="206"/>
                  </a:lnTo>
                  <a:lnTo>
                    <a:pt x="14551" y="298"/>
                  </a:lnTo>
                  <a:lnTo>
                    <a:pt x="14254" y="435"/>
                  </a:lnTo>
                  <a:lnTo>
                    <a:pt x="13957" y="572"/>
                  </a:lnTo>
                  <a:lnTo>
                    <a:pt x="13660" y="732"/>
                  </a:lnTo>
                  <a:lnTo>
                    <a:pt x="13363" y="914"/>
                  </a:lnTo>
                  <a:lnTo>
                    <a:pt x="13066" y="1120"/>
                  </a:lnTo>
                  <a:lnTo>
                    <a:pt x="12792" y="1326"/>
                  </a:lnTo>
                  <a:lnTo>
                    <a:pt x="12518" y="1577"/>
                  </a:lnTo>
                  <a:lnTo>
                    <a:pt x="11947" y="2079"/>
                  </a:lnTo>
                  <a:lnTo>
                    <a:pt x="11422" y="2628"/>
                  </a:lnTo>
                  <a:lnTo>
                    <a:pt x="10896" y="3221"/>
                  </a:lnTo>
                  <a:lnTo>
                    <a:pt x="10371" y="3861"/>
                  </a:lnTo>
                  <a:lnTo>
                    <a:pt x="9891" y="4546"/>
                  </a:lnTo>
                  <a:lnTo>
                    <a:pt x="9389" y="5231"/>
                  </a:lnTo>
                  <a:lnTo>
                    <a:pt x="8909" y="5940"/>
                  </a:lnTo>
                  <a:lnTo>
                    <a:pt x="8452" y="6671"/>
                  </a:lnTo>
                  <a:lnTo>
                    <a:pt x="7538" y="8110"/>
                  </a:lnTo>
                  <a:lnTo>
                    <a:pt x="6716" y="9389"/>
                  </a:lnTo>
                  <a:lnTo>
                    <a:pt x="5734" y="10965"/>
                  </a:lnTo>
                  <a:lnTo>
                    <a:pt x="4752" y="12587"/>
                  </a:lnTo>
                  <a:lnTo>
                    <a:pt x="4295" y="13432"/>
                  </a:lnTo>
                  <a:lnTo>
                    <a:pt x="3815" y="14277"/>
                  </a:lnTo>
                  <a:lnTo>
                    <a:pt x="3358" y="15168"/>
                  </a:lnTo>
                  <a:lnTo>
                    <a:pt x="2924" y="16058"/>
                  </a:lnTo>
                  <a:lnTo>
                    <a:pt x="2490" y="16972"/>
                  </a:lnTo>
                  <a:lnTo>
                    <a:pt x="2079" y="17909"/>
                  </a:lnTo>
                  <a:lnTo>
                    <a:pt x="1668" y="18845"/>
                  </a:lnTo>
                  <a:lnTo>
                    <a:pt x="1280" y="19827"/>
                  </a:lnTo>
                  <a:lnTo>
                    <a:pt x="937" y="20832"/>
                  </a:lnTo>
                  <a:lnTo>
                    <a:pt x="595" y="21837"/>
                  </a:lnTo>
                  <a:lnTo>
                    <a:pt x="275" y="22888"/>
                  </a:lnTo>
                  <a:lnTo>
                    <a:pt x="1" y="23939"/>
                  </a:lnTo>
                  <a:lnTo>
                    <a:pt x="389" y="24419"/>
                  </a:lnTo>
                  <a:lnTo>
                    <a:pt x="823" y="24898"/>
                  </a:lnTo>
                  <a:lnTo>
                    <a:pt x="1280" y="25401"/>
                  </a:lnTo>
                  <a:lnTo>
                    <a:pt x="1782" y="25926"/>
                  </a:lnTo>
                  <a:lnTo>
                    <a:pt x="2308" y="26451"/>
                  </a:lnTo>
                  <a:lnTo>
                    <a:pt x="2879" y="26954"/>
                  </a:lnTo>
                  <a:lnTo>
                    <a:pt x="3496" y="27479"/>
                  </a:lnTo>
                  <a:lnTo>
                    <a:pt x="4135" y="28005"/>
                  </a:lnTo>
                  <a:lnTo>
                    <a:pt x="5049" y="28667"/>
                  </a:lnTo>
                  <a:lnTo>
                    <a:pt x="5962" y="29261"/>
                  </a:lnTo>
                  <a:lnTo>
                    <a:pt x="6899" y="29855"/>
                  </a:lnTo>
                  <a:lnTo>
                    <a:pt x="7881" y="30380"/>
                  </a:lnTo>
                  <a:lnTo>
                    <a:pt x="8886" y="30883"/>
                  </a:lnTo>
                  <a:lnTo>
                    <a:pt x="9914" y="31317"/>
                  </a:lnTo>
                  <a:lnTo>
                    <a:pt x="10988" y="31751"/>
                  </a:lnTo>
                  <a:lnTo>
                    <a:pt x="12061" y="32116"/>
                  </a:lnTo>
                  <a:lnTo>
                    <a:pt x="13158" y="32436"/>
                  </a:lnTo>
                  <a:lnTo>
                    <a:pt x="14300" y="32733"/>
                  </a:lnTo>
                  <a:lnTo>
                    <a:pt x="15442" y="32984"/>
                  </a:lnTo>
                  <a:lnTo>
                    <a:pt x="16629" y="33190"/>
                  </a:lnTo>
                  <a:lnTo>
                    <a:pt x="17817" y="33350"/>
                  </a:lnTo>
                  <a:lnTo>
                    <a:pt x="19051" y="33487"/>
                  </a:lnTo>
                  <a:lnTo>
                    <a:pt x="20284" y="33578"/>
                  </a:lnTo>
                  <a:lnTo>
                    <a:pt x="21563" y="33601"/>
                  </a:lnTo>
                  <a:lnTo>
                    <a:pt x="21449" y="31979"/>
                  </a:lnTo>
                  <a:lnTo>
                    <a:pt x="21289" y="30312"/>
                  </a:lnTo>
                  <a:lnTo>
                    <a:pt x="21266" y="29581"/>
                  </a:lnTo>
                  <a:lnTo>
                    <a:pt x="21266" y="28553"/>
                  </a:lnTo>
                  <a:lnTo>
                    <a:pt x="21335" y="25652"/>
                  </a:lnTo>
                  <a:lnTo>
                    <a:pt x="21403" y="22591"/>
                  </a:lnTo>
                  <a:lnTo>
                    <a:pt x="21426" y="20832"/>
                  </a:lnTo>
                  <a:lnTo>
                    <a:pt x="21426" y="18937"/>
                  </a:lnTo>
                  <a:lnTo>
                    <a:pt x="21426" y="16995"/>
                  </a:lnTo>
                  <a:lnTo>
                    <a:pt x="21381" y="14985"/>
                  </a:lnTo>
                  <a:lnTo>
                    <a:pt x="21312" y="12952"/>
                  </a:lnTo>
                  <a:lnTo>
                    <a:pt x="21221" y="10988"/>
                  </a:lnTo>
                  <a:lnTo>
                    <a:pt x="21152" y="10005"/>
                  </a:lnTo>
                  <a:lnTo>
                    <a:pt x="21061" y="9069"/>
                  </a:lnTo>
                  <a:lnTo>
                    <a:pt x="20969" y="8132"/>
                  </a:lnTo>
                  <a:lnTo>
                    <a:pt x="20855" y="7242"/>
                  </a:lnTo>
                  <a:lnTo>
                    <a:pt x="20741" y="6374"/>
                  </a:lnTo>
                  <a:lnTo>
                    <a:pt x="20581" y="5551"/>
                  </a:lnTo>
                  <a:lnTo>
                    <a:pt x="20444" y="4775"/>
                  </a:lnTo>
                  <a:lnTo>
                    <a:pt x="20261" y="4044"/>
                  </a:lnTo>
                  <a:lnTo>
                    <a:pt x="20079" y="3358"/>
                  </a:lnTo>
                  <a:lnTo>
                    <a:pt x="19873" y="2742"/>
                  </a:lnTo>
                  <a:lnTo>
                    <a:pt x="19645" y="2171"/>
                  </a:lnTo>
                  <a:lnTo>
                    <a:pt x="19393" y="1691"/>
                  </a:lnTo>
                  <a:lnTo>
                    <a:pt x="19256" y="1463"/>
                  </a:lnTo>
                  <a:lnTo>
                    <a:pt x="19119" y="1257"/>
                  </a:lnTo>
                  <a:lnTo>
                    <a:pt x="18982" y="1074"/>
                  </a:lnTo>
                  <a:lnTo>
                    <a:pt x="18822" y="914"/>
                  </a:lnTo>
                  <a:lnTo>
                    <a:pt x="18662" y="755"/>
                  </a:lnTo>
                  <a:lnTo>
                    <a:pt x="18502" y="640"/>
                  </a:lnTo>
                  <a:lnTo>
                    <a:pt x="18343" y="526"/>
                  </a:lnTo>
                  <a:lnTo>
                    <a:pt x="18183" y="435"/>
                  </a:lnTo>
                  <a:lnTo>
                    <a:pt x="17657" y="252"/>
                  </a:lnTo>
                  <a:lnTo>
                    <a:pt x="17155" y="115"/>
                  </a:lnTo>
                  <a:lnTo>
                    <a:pt x="16652" y="24"/>
                  </a:lnTo>
                  <a:lnTo>
                    <a:pt x="16150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3" name="Google Shape;2972;p67">
              <a:extLst>
                <a:ext uri="{FF2B5EF4-FFF2-40B4-BE49-F238E27FC236}">
                  <a16:creationId xmlns:a16="http://schemas.microsoft.com/office/drawing/2014/main" id="{AB781613-7DB7-5196-D2DB-30AA928871F2}"/>
                </a:ext>
              </a:extLst>
            </p:cNvPr>
            <p:cNvSpPr/>
            <p:nvPr/>
          </p:nvSpPr>
          <p:spPr>
            <a:xfrm>
              <a:off x="4132016" y="2158154"/>
              <a:ext cx="356076" cy="554837"/>
            </a:xfrm>
            <a:custGeom>
              <a:avLst/>
              <a:gdLst/>
              <a:ahLst/>
              <a:cxnLst/>
              <a:rect l="l" t="t" r="r" b="b"/>
              <a:pathLst>
                <a:path w="21564" h="33601" fill="none" extrusionOk="0">
                  <a:moveTo>
                    <a:pt x="4135" y="28005"/>
                  </a:moveTo>
                  <a:lnTo>
                    <a:pt x="4135" y="28005"/>
                  </a:lnTo>
                  <a:lnTo>
                    <a:pt x="5049" y="28667"/>
                  </a:lnTo>
                  <a:lnTo>
                    <a:pt x="5962" y="29261"/>
                  </a:lnTo>
                  <a:lnTo>
                    <a:pt x="6899" y="29855"/>
                  </a:lnTo>
                  <a:lnTo>
                    <a:pt x="7881" y="30380"/>
                  </a:lnTo>
                  <a:lnTo>
                    <a:pt x="8886" y="30883"/>
                  </a:lnTo>
                  <a:lnTo>
                    <a:pt x="9914" y="31317"/>
                  </a:lnTo>
                  <a:lnTo>
                    <a:pt x="10988" y="31751"/>
                  </a:lnTo>
                  <a:lnTo>
                    <a:pt x="12061" y="32116"/>
                  </a:lnTo>
                  <a:lnTo>
                    <a:pt x="13158" y="32436"/>
                  </a:lnTo>
                  <a:lnTo>
                    <a:pt x="14300" y="32733"/>
                  </a:lnTo>
                  <a:lnTo>
                    <a:pt x="15442" y="32984"/>
                  </a:lnTo>
                  <a:lnTo>
                    <a:pt x="16629" y="33190"/>
                  </a:lnTo>
                  <a:lnTo>
                    <a:pt x="17817" y="33350"/>
                  </a:lnTo>
                  <a:lnTo>
                    <a:pt x="19051" y="33487"/>
                  </a:lnTo>
                  <a:lnTo>
                    <a:pt x="20284" y="33578"/>
                  </a:lnTo>
                  <a:lnTo>
                    <a:pt x="21563" y="33601"/>
                  </a:lnTo>
                  <a:lnTo>
                    <a:pt x="21563" y="33601"/>
                  </a:lnTo>
                  <a:lnTo>
                    <a:pt x="21449" y="31979"/>
                  </a:lnTo>
                  <a:lnTo>
                    <a:pt x="21289" y="30312"/>
                  </a:lnTo>
                  <a:lnTo>
                    <a:pt x="21289" y="30312"/>
                  </a:lnTo>
                  <a:lnTo>
                    <a:pt x="21266" y="29581"/>
                  </a:lnTo>
                  <a:lnTo>
                    <a:pt x="21266" y="28553"/>
                  </a:lnTo>
                  <a:lnTo>
                    <a:pt x="21335" y="25652"/>
                  </a:lnTo>
                  <a:lnTo>
                    <a:pt x="21335" y="25652"/>
                  </a:lnTo>
                  <a:lnTo>
                    <a:pt x="21403" y="22591"/>
                  </a:lnTo>
                  <a:lnTo>
                    <a:pt x="21426" y="20832"/>
                  </a:lnTo>
                  <a:lnTo>
                    <a:pt x="21426" y="18937"/>
                  </a:lnTo>
                  <a:lnTo>
                    <a:pt x="21426" y="16995"/>
                  </a:lnTo>
                  <a:lnTo>
                    <a:pt x="21381" y="14985"/>
                  </a:lnTo>
                  <a:lnTo>
                    <a:pt x="21312" y="12952"/>
                  </a:lnTo>
                  <a:lnTo>
                    <a:pt x="21221" y="10988"/>
                  </a:lnTo>
                  <a:lnTo>
                    <a:pt x="21152" y="10005"/>
                  </a:lnTo>
                  <a:lnTo>
                    <a:pt x="21061" y="9069"/>
                  </a:lnTo>
                  <a:lnTo>
                    <a:pt x="20969" y="8132"/>
                  </a:lnTo>
                  <a:lnTo>
                    <a:pt x="20855" y="7242"/>
                  </a:lnTo>
                  <a:lnTo>
                    <a:pt x="20741" y="6374"/>
                  </a:lnTo>
                  <a:lnTo>
                    <a:pt x="20581" y="5551"/>
                  </a:lnTo>
                  <a:lnTo>
                    <a:pt x="20444" y="4775"/>
                  </a:lnTo>
                  <a:lnTo>
                    <a:pt x="20261" y="4044"/>
                  </a:lnTo>
                  <a:lnTo>
                    <a:pt x="20079" y="3358"/>
                  </a:lnTo>
                  <a:lnTo>
                    <a:pt x="19873" y="2742"/>
                  </a:lnTo>
                  <a:lnTo>
                    <a:pt x="19645" y="2171"/>
                  </a:lnTo>
                  <a:lnTo>
                    <a:pt x="19393" y="1691"/>
                  </a:lnTo>
                  <a:lnTo>
                    <a:pt x="19256" y="1463"/>
                  </a:lnTo>
                  <a:lnTo>
                    <a:pt x="19119" y="1257"/>
                  </a:lnTo>
                  <a:lnTo>
                    <a:pt x="18982" y="1074"/>
                  </a:lnTo>
                  <a:lnTo>
                    <a:pt x="18822" y="914"/>
                  </a:lnTo>
                  <a:lnTo>
                    <a:pt x="18662" y="755"/>
                  </a:lnTo>
                  <a:lnTo>
                    <a:pt x="18502" y="640"/>
                  </a:lnTo>
                  <a:lnTo>
                    <a:pt x="18343" y="526"/>
                  </a:lnTo>
                  <a:lnTo>
                    <a:pt x="18183" y="435"/>
                  </a:lnTo>
                  <a:lnTo>
                    <a:pt x="18183" y="435"/>
                  </a:lnTo>
                  <a:lnTo>
                    <a:pt x="17657" y="252"/>
                  </a:lnTo>
                  <a:lnTo>
                    <a:pt x="17155" y="115"/>
                  </a:lnTo>
                  <a:lnTo>
                    <a:pt x="16652" y="24"/>
                  </a:lnTo>
                  <a:lnTo>
                    <a:pt x="16150" y="1"/>
                  </a:lnTo>
                  <a:lnTo>
                    <a:pt x="16150" y="1"/>
                  </a:lnTo>
                  <a:lnTo>
                    <a:pt x="15830" y="24"/>
                  </a:lnTo>
                  <a:lnTo>
                    <a:pt x="15510" y="46"/>
                  </a:lnTo>
                  <a:lnTo>
                    <a:pt x="15190" y="115"/>
                  </a:lnTo>
                  <a:lnTo>
                    <a:pt x="14871" y="206"/>
                  </a:lnTo>
                  <a:lnTo>
                    <a:pt x="14551" y="298"/>
                  </a:lnTo>
                  <a:lnTo>
                    <a:pt x="14254" y="435"/>
                  </a:lnTo>
                  <a:lnTo>
                    <a:pt x="13957" y="572"/>
                  </a:lnTo>
                  <a:lnTo>
                    <a:pt x="13660" y="732"/>
                  </a:lnTo>
                  <a:lnTo>
                    <a:pt x="13363" y="914"/>
                  </a:lnTo>
                  <a:lnTo>
                    <a:pt x="13066" y="1120"/>
                  </a:lnTo>
                  <a:lnTo>
                    <a:pt x="12792" y="1326"/>
                  </a:lnTo>
                  <a:lnTo>
                    <a:pt x="12518" y="1577"/>
                  </a:lnTo>
                  <a:lnTo>
                    <a:pt x="11947" y="2079"/>
                  </a:lnTo>
                  <a:lnTo>
                    <a:pt x="11422" y="2628"/>
                  </a:lnTo>
                  <a:lnTo>
                    <a:pt x="10896" y="3221"/>
                  </a:lnTo>
                  <a:lnTo>
                    <a:pt x="10371" y="3861"/>
                  </a:lnTo>
                  <a:lnTo>
                    <a:pt x="9891" y="4546"/>
                  </a:lnTo>
                  <a:lnTo>
                    <a:pt x="9389" y="5231"/>
                  </a:lnTo>
                  <a:lnTo>
                    <a:pt x="8909" y="5940"/>
                  </a:lnTo>
                  <a:lnTo>
                    <a:pt x="8452" y="6671"/>
                  </a:lnTo>
                  <a:lnTo>
                    <a:pt x="7538" y="8110"/>
                  </a:lnTo>
                  <a:lnTo>
                    <a:pt x="7538" y="8110"/>
                  </a:lnTo>
                  <a:lnTo>
                    <a:pt x="6716" y="9389"/>
                  </a:lnTo>
                  <a:lnTo>
                    <a:pt x="6716" y="9389"/>
                  </a:lnTo>
                  <a:lnTo>
                    <a:pt x="5734" y="10965"/>
                  </a:lnTo>
                  <a:lnTo>
                    <a:pt x="4752" y="12587"/>
                  </a:lnTo>
                  <a:lnTo>
                    <a:pt x="4295" y="13432"/>
                  </a:lnTo>
                  <a:lnTo>
                    <a:pt x="3815" y="14277"/>
                  </a:lnTo>
                  <a:lnTo>
                    <a:pt x="3358" y="15168"/>
                  </a:lnTo>
                  <a:lnTo>
                    <a:pt x="2924" y="16058"/>
                  </a:lnTo>
                  <a:lnTo>
                    <a:pt x="2490" y="16972"/>
                  </a:lnTo>
                  <a:lnTo>
                    <a:pt x="2079" y="17909"/>
                  </a:lnTo>
                  <a:lnTo>
                    <a:pt x="1668" y="18845"/>
                  </a:lnTo>
                  <a:lnTo>
                    <a:pt x="1280" y="19827"/>
                  </a:lnTo>
                  <a:lnTo>
                    <a:pt x="937" y="20832"/>
                  </a:lnTo>
                  <a:lnTo>
                    <a:pt x="595" y="21837"/>
                  </a:lnTo>
                  <a:lnTo>
                    <a:pt x="275" y="22888"/>
                  </a:lnTo>
                  <a:lnTo>
                    <a:pt x="1" y="23939"/>
                  </a:lnTo>
                  <a:lnTo>
                    <a:pt x="1" y="23939"/>
                  </a:lnTo>
                  <a:lnTo>
                    <a:pt x="389" y="24419"/>
                  </a:lnTo>
                  <a:lnTo>
                    <a:pt x="823" y="24898"/>
                  </a:lnTo>
                  <a:lnTo>
                    <a:pt x="1280" y="25401"/>
                  </a:lnTo>
                  <a:lnTo>
                    <a:pt x="1782" y="25926"/>
                  </a:lnTo>
                  <a:lnTo>
                    <a:pt x="2308" y="26451"/>
                  </a:lnTo>
                  <a:lnTo>
                    <a:pt x="2879" y="26954"/>
                  </a:lnTo>
                  <a:lnTo>
                    <a:pt x="3496" y="27479"/>
                  </a:lnTo>
                  <a:lnTo>
                    <a:pt x="4135" y="280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4" name="Google Shape;2973;p67">
              <a:extLst>
                <a:ext uri="{FF2B5EF4-FFF2-40B4-BE49-F238E27FC236}">
                  <a16:creationId xmlns:a16="http://schemas.microsoft.com/office/drawing/2014/main" id="{467D6E24-27CA-C825-C657-0AA110DE794F}"/>
                </a:ext>
              </a:extLst>
            </p:cNvPr>
            <p:cNvSpPr/>
            <p:nvPr/>
          </p:nvSpPr>
          <p:spPr>
            <a:xfrm>
              <a:off x="4728325" y="2618700"/>
              <a:ext cx="258025" cy="261510"/>
            </a:xfrm>
            <a:custGeom>
              <a:avLst/>
              <a:gdLst/>
              <a:ahLst/>
              <a:cxnLst/>
              <a:rect l="l" t="t" r="r" b="b"/>
              <a:pathLst>
                <a:path w="20285" h="20559" extrusionOk="0">
                  <a:moveTo>
                    <a:pt x="20284" y="0"/>
                  </a:moveTo>
                  <a:lnTo>
                    <a:pt x="19507" y="686"/>
                  </a:lnTo>
                  <a:lnTo>
                    <a:pt x="18685" y="1348"/>
                  </a:lnTo>
                  <a:lnTo>
                    <a:pt x="17794" y="2011"/>
                  </a:lnTo>
                  <a:lnTo>
                    <a:pt x="16835" y="2673"/>
                  </a:lnTo>
                  <a:lnTo>
                    <a:pt x="15807" y="3313"/>
                  </a:lnTo>
                  <a:lnTo>
                    <a:pt x="15282" y="3609"/>
                  </a:lnTo>
                  <a:lnTo>
                    <a:pt x="14734" y="3929"/>
                  </a:lnTo>
                  <a:lnTo>
                    <a:pt x="14162" y="4203"/>
                  </a:lnTo>
                  <a:lnTo>
                    <a:pt x="13569" y="4500"/>
                  </a:lnTo>
                  <a:lnTo>
                    <a:pt x="12975" y="4774"/>
                  </a:lnTo>
                  <a:lnTo>
                    <a:pt x="12358" y="5049"/>
                  </a:lnTo>
                  <a:lnTo>
                    <a:pt x="11718" y="5300"/>
                  </a:lnTo>
                  <a:lnTo>
                    <a:pt x="11079" y="5551"/>
                  </a:lnTo>
                  <a:lnTo>
                    <a:pt x="10394" y="5779"/>
                  </a:lnTo>
                  <a:lnTo>
                    <a:pt x="9708" y="6008"/>
                  </a:lnTo>
                  <a:lnTo>
                    <a:pt x="9000" y="6213"/>
                  </a:lnTo>
                  <a:lnTo>
                    <a:pt x="8292" y="6419"/>
                  </a:lnTo>
                  <a:lnTo>
                    <a:pt x="7538" y="6602"/>
                  </a:lnTo>
                  <a:lnTo>
                    <a:pt x="6785" y="6762"/>
                  </a:lnTo>
                  <a:lnTo>
                    <a:pt x="6008" y="6922"/>
                  </a:lnTo>
                  <a:lnTo>
                    <a:pt x="5209" y="7036"/>
                  </a:lnTo>
                  <a:lnTo>
                    <a:pt x="4386" y="7173"/>
                  </a:lnTo>
                  <a:lnTo>
                    <a:pt x="3564" y="7264"/>
                  </a:lnTo>
                  <a:lnTo>
                    <a:pt x="2696" y="7356"/>
                  </a:lnTo>
                  <a:lnTo>
                    <a:pt x="1828" y="7401"/>
                  </a:lnTo>
                  <a:lnTo>
                    <a:pt x="937" y="7447"/>
                  </a:lnTo>
                  <a:lnTo>
                    <a:pt x="24" y="7470"/>
                  </a:lnTo>
                  <a:lnTo>
                    <a:pt x="1" y="8475"/>
                  </a:lnTo>
                  <a:lnTo>
                    <a:pt x="1" y="9480"/>
                  </a:lnTo>
                  <a:lnTo>
                    <a:pt x="24" y="10439"/>
                  </a:lnTo>
                  <a:lnTo>
                    <a:pt x="92" y="11376"/>
                  </a:lnTo>
                  <a:lnTo>
                    <a:pt x="183" y="12266"/>
                  </a:lnTo>
                  <a:lnTo>
                    <a:pt x="298" y="13134"/>
                  </a:lnTo>
                  <a:lnTo>
                    <a:pt x="458" y="13980"/>
                  </a:lnTo>
                  <a:lnTo>
                    <a:pt x="663" y="14779"/>
                  </a:lnTo>
                  <a:lnTo>
                    <a:pt x="777" y="15167"/>
                  </a:lnTo>
                  <a:lnTo>
                    <a:pt x="914" y="15556"/>
                  </a:lnTo>
                  <a:lnTo>
                    <a:pt x="1051" y="15921"/>
                  </a:lnTo>
                  <a:lnTo>
                    <a:pt x="1211" y="16264"/>
                  </a:lnTo>
                  <a:lnTo>
                    <a:pt x="1371" y="16629"/>
                  </a:lnTo>
                  <a:lnTo>
                    <a:pt x="1554" y="16949"/>
                  </a:lnTo>
                  <a:lnTo>
                    <a:pt x="1737" y="17269"/>
                  </a:lnTo>
                  <a:lnTo>
                    <a:pt x="1942" y="17589"/>
                  </a:lnTo>
                  <a:lnTo>
                    <a:pt x="2148" y="17886"/>
                  </a:lnTo>
                  <a:lnTo>
                    <a:pt x="2399" y="18160"/>
                  </a:lnTo>
                  <a:lnTo>
                    <a:pt x="2627" y="18434"/>
                  </a:lnTo>
                  <a:lnTo>
                    <a:pt x="2902" y="18708"/>
                  </a:lnTo>
                  <a:lnTo>
                    <a:pt x="3176" y="18936"/>
                  </a:lnTo>
                  <a:lnTo>
                    <a:pt x="3473" y="19188"/>
                  </a:lnTo>
                  <a:lnTo>
                    <a:pt x="3792" y="19393"/>
                  </a:lnTo>
                  <a:lnTo>
                    <a:pt x="4112" y="19599"/>
                  </a:lnTo>
                  <a:lnTo>
                    <a:pt x="5711" y="20558"/>
                  </a:lnTo>
                  <a:lnTo>
                    <a:pt x="6373" y="20078"/>
                  </a:lnTo>
                  <a:lnTo>
                    <a:pt x="7036" y="19553"/>
                  </a:lnTo>
                  <a:lnTo>
                    <a:pt x="7675" y="19005"/>
                  </a:lnTo>
                  <a:lnTo>
                    <a:pt x="8292" y="18457"/>
                  </a:lnTo>
                  <a:lnTo>
                    <a:pt x="8909" y="17863"/>
                  </a:lnTo>
                  <a:lnTo>
                    <a:pt x="9503" y="17269"/>
                  </a:lnTo>
                  <a:lnTo>
                    <a:pt x="10097" y="16652"/>
                  </a:lnTo>
                  <a:lnTo>
                    <a:pt x="10668" y="16013"/>
                  </a:lnTo>
                  <a:lnTo>
                    <a:pt x="11239" y="15373"/>
                  </a:lnTo>
                  <a:lnTo>
                    <a:pt x="11764" y="14711"/>
                  </a:lnTo>
                  <a:lnTo>
                    <a:pt x="12312" y="14025"/>
                  </a:lnTo>
                  <a:lnTo>
                    <a:pt x="12815" y="13340"/>
                  </a:lnTo>
                  <a:lnTo>
                    <a:pt x="13340" y="12655"/>
                  </a:lnTo>
                  <a:lnTo>
                    <a:pt x="13820" y="11970"/>
                  </a:lnTo>
                  <a:lnTo>
                    <a:pt x="14756" y="10553"/>
                  </a:lnTo>
                  <a:lnTo>
                    <a:pt x="15647" y="9137"/>
                  </a:lnTo>
                  <a:lnTo>
                    <a:pt x="16469" y="7721"/>
                  </a:lnTo>
                  <a:lnTo>
                    <a:pt x="17246" y="6328"/>
                  </a:lnTo>
                  <a:lnTo>
                    <a:pt x="17977" y="4957"/>
                  </a:lnTo>
                  <a:lnTo>
                    <a:pt x="18639" y="3632"/>
                  </a:lnTo>
                  <a:lnTo>
                    <a:pt x="19233" y="2353"/>
                  </a:lnTo>
                  <a:lnTo>
                    <a:pt x="19782" y="1143"/>
                  </a:lnTo>
                  <a:lnTo>
                    <a:pt x="20284" y="0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5" name="Google Shape;2974;p67">
              <a:extLst>
                <a:ext uri="{FF2B5EF4-FFF2-40B4-BE49-F238E27FC236}">
                  <a16:creationId xmlns:a16="http://schemas.microsoft.com/office/drawing/2014/main" id="{7B451D1B-DD83-35E4-FFC4-1A4378280D94}"/>
                </a:ext>
              </a:extLst>
            </p:cNvPr>
            <p:cNvSpPr/>
            <p:nvPr/>
          </p:nvSpPr>
          <p:spPr>
            <a:xfrm>
              <a:off x="4651384" y="2618688"/>
              <a:ext cx="334956" cy="339480"/>
            </a:xfrm>
            <a:custGeom>
              <a:avLst/>
              <a:gdLst/>
              <a:ahLst/>
              <a:cxnLst/>
              <a:rect l="l" t="t" r="r" b="b"/>
              <a:pathLst>
                <a:path w="20285" h="20559" fill="none" extrusionOk="0">
                  <a:moveTo>
                    <a:pt x="20284" y="0"/>
                  </a:moveTo>
                  <a:lnTo>
                    <a:pt x="20284" y="0"/>
                  </a:lnTo>
                  <a:lnTo>
                    <a:pt x="19507" y="686"/>
                  </a:lnTo>
                  <a:lnTo>
                    <a:pt x="18685" y="1348"/>
                  </a:lnTo>
                  <a:lnTo>
                    <a:pt x="17794" y="2011"/>
                  </a:lnTo>
                  <a:lnTo>
                    <a:pt x="16835" y="2673"/>
                  </a:lnTo>
                  <a:lnTo>
                    <a:pt x="15807" y="3313"/>
                  </a:lnTo>
                  <a:lnTo>
                    <a:pt x="15282" y="3609"/>
                  </a:lnTo>
                  <a:lnTo>
                    <a:pt x="14734" y="3929"/>
                  </a:lnTo>
                  <a:lnTo>
                    <a:pt x="14162" y="4203"/>
                  </a:lnTo>
                  <a:lnTo>
                    <a:pt x="13569" y="4500"/>
                  </a:lnTo>
                  <a:lnTo>
                    <a:pt x="12975" y="4774"/>
                  </a:lnTo>
                  <a:lnTo>
                    <a:pt x="12358" y="5049"/>
                  </a:lnTo>
                  <a:lnTo>
                    <a:pt x="11718" y="5300"/>
                  </a:lnTo>
                  <a:lnTo>
                    <a:pt x="11079" y="5551"/>
                  </a:lnTo>
                  <a:lnTo>
                    <a:pt x="10394" y="5779"/>
                  </a:lnTo>
                  <a:lnTo>
                    <a:pt x="9708" y="6008"/>
                  </a:lnTo>
                  <a:lnTo>
                    <a:pt x="9000" y="6213"/>
                  </a:lnTo>
                  <a:lnTo>
                    <a:pt x="8292" y="6419"/>
                  </a:lnTo>
                  <a:lnTo>
                    <a:pt x="7538" y="6602"/>
                  </a:lnTo>
                  <a:lnTo>
                    <a:pt x="6785" y="6762"/>
                  </a:lnTo>
                  <a:lnTo>
                    <a:pt x="6008" y="6922"/>
                  </a:lnTo>
                  <a:lnTo>
                    <a:pt x="5209" y="7036"/>
                  </a:lnTo>
                  <a:lnTo>
                    <a:pt x="4386" y="7173"/>
                  </a:lnTo>
                  <a:lnTo>
                    <a:pt x="3564" y="7264"/>
                  </a:lnTo>
                  <a:lnTo>
                    <a:pt x="2696" y="7356"/>
                  </a:lnTo>
                  <a:lnTo>
                    <a:pt x="1828" y="7401"/>
                  </a:lnTo>
                  <a:lnTo>
                    <a:pt x="937" y="7447"/>
                  </a:lnTo>
                  <a:lnTo>
                    <a:pt x="24" y="7470"/>
                  </a:lnTo>
                  <a:lnTo>
                    <a:pt x="24" y="7470"/>
                  </a:lnTo>
                  <a:lnTo>
                    <a:pt x="1" y="8475"/>
                  </a:lnTo>
                  <a:lnTo>
                    <a:pt x="1" y="9480"/>
                  </a:lnTo>
                  <a:lnTo>
                    <a:pt x="24" y="10439"/>
                  </a:lnTo>
                  <a:lnTo>
                    <a:pt x="92" y="11376"/>
                  </a:lnTo>
                  <a:lnTo>
                    <a:pt x="183" y="12266"/>
                  </a:lnTo>
                  <a:lnTo>
                    <a:pt x="298" y="13134"/>
                  </a:lnTo>
                  <a:lnTo>
                    <a:pt x="458" y="13980"/>
                  </a:lnTo>
                  <a:lnTo>
                    <a:pt x="663" y="14779"/>
                  </a:lnTo>
                  <a:lnTo>
                    <a:pt x="777" y="15167"/>
                  </a:lnTo>
                  <a:lnTo>
                    <a:pt x="914" y="15556"/>
                  </a:lnTo>
                  <a:lnTo>
                    <a:pt x="1051" y="15921"/>
                  </a:lnTo>
                  <a:lnTo>
                    <a:pt x="1211" y="16264"/>
                  </a:lnTo>
                  <a:lnTo>
                    <a:pt x="1371" y="16629"/>
                  </a:lnTo>
                  <a:lnTo>
                    <a:pt x="1554" y="16949"/>
                  </a:lnTo>
                  <a:lnTo>
                    <a:pt x="1737" y="17269"/>
                  </a:lnTo>
                  <a:lnTo>
                    <a:pt x="1942" y="17589"/>
                  </a:lnTo>
                  <a:lnTo>
                    <a:pt x="2148" y="17886"/>
                  </a:lnTo>
                  <a:lnTo>
                    <a:pt x="2399" y="18160"/>
                  </a:lnTo>
                  <a:lnTo>
                    <a:pt x="2627" y="18434"/>
                  </a:lnTo>
                  <a:lnTo>
                    <a:pt x="2902" y="18708"/>
                  </a:lnTo>
                  <a:lnTo>
                    <a:pt x="3176" y="18936"/>
                  </a:lnTo>
                  <a:lnTo>
                    <a:pt x="3473" y="19188"/>
                  </a:lnTo>
                  <a:lnTo>
                    <a:pt x="3792" y="19393"/>
                  </a:lnTo>
                  <a:lnTo>
                    <a:pt x="4112" y="19599"/>
                  </a:lnTo>
                  <a:lnTo>
                    <a:pt x="4112" y="19599"/>
                  </a:lnTo>
                  <a:lnTo>
                    <a:pt x="5711" y="20558"/>
                  </a:lnTo>
                  <a:lnTo>
                    <a:pt x="5711" y="20558"/>
                  </a:lnTo>
                  <a:lnTo>
                    <a:pt x="6373" y="20078"/>
                  </a:lnTo>
                  <a:lnTo>
                    <a:pt x="7036" y="19553"/>
                  </a:lnTo>
                  <a:lnTo>
                    <a:pt x="7675" y="19005"/>
                  </a:lnTo>
                  <a:lnTo>
                    <a:pt x="8292" y="18457"/>
                  </a:lnTo>
                  <a:lnTo>
                    <a:pt x="8909" y="17863"/>
                  </a:lnTo>
                  <a:lnTo>
                    <a:pt x="9503" y="17269"/>
                  </a:lnTo>
                  <a:lnTo>
                    <a:pt x="10097" y="16652"/>
                  </a:lnTo>
                  <a:lnTo>
                    <a:pt x="10668" y="16013"/>
                  </a:lnTo>
                  <a:lnTo>
                    <a:pt x="11239" y="15373"/>
                  </a:lnTo>
                  <a:lnTo>
                    <a:pt x="11764" y="14711"/>
                  </a:lnTo>
                  <a:lnTo>
                    <a:pt x="12312" y="14025"/>
                  </a:lnTo>
                  <a:lnTo>
                    <a:pt x="12815" y="13340"/>
                  </a:lnTo>
                  <a:lnTo>
                    <a:pt x="13340" y="12655"/>
                  </a:lnTo>
                  <a:lnTo>
                    <a:pt x="13820" y="11970"/>
                  </a:lnTo>
                  <a:lnTo>
                    <a:pt x="14756" y="10553"/>
                  </a:lnTo>
                  <a:lnTo>
                    <a:pt x="15647" y="9137"/>
                  </a:lnTo>
                  <a:lnTo>
                    <a:pt x="16469" y="7721"/>
                  </a:lnTo>
                  <a:lnTo>
                    <a:pt x="17246" y="6328"/>
                  </a:lnTo>
                  <a:lnTo>
                    <a:pt x="17977" y="4957"/>
                  </a:lnTo>
                  <a:lnTo>
                    <a:pt x="18639" y="3632"/>
                  </a:lnTo>
                  <a:lnTo>
                    <a:pt x="19233" y="2353"/>
                  </a:lnTo>
                  <a:lnTo>
                    <a:pt x="19782" y="1143"/>
                  </a:lnTo>
                  <a:lnTo>
                    <a:pt x="202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6" name="Google Shape;2975;p67">
              <a:extLst>
                <a:ext uri="{FF2B5EF4-FFF2-40B4-BE49-F238E27FC236}">
                  <a16:creationId xmlns:a16="http://schemas.microsoft.com/office/drawing/2014/main" id="{97CC7AC0-2C86-9ACA-5DFD-1B306949F5DA}"/>
                </a:ext>
              </a:extLst>
            </p:cNvPr>
            <p:cNvSpPr/>
            <p:nvPr/>
          </p:nvSpPr>
          <p:spPr>
            <a:xfrm>
              <a:off x="4772074" y="2611142"/>
              <a:ext cx="258008" cy="500907"/>
            </a:xfrm>
            <a:custGeom>
              <a:avLst/>
              <a:gdLst/>
              <a:ahLst/>
              <a:cxnLst/>
              <a:rect l="l" t="t" r="r" b="b"/>
              <a:pathLst>
                <a:path w="15625" h="30335" extrusionOk="0">
                  <a:moveTo>
                    <a:pt x="15076" y="1"/>
                  </a:moveTo>
                  <a:lnTo>
                    <a:pt x="14391" y="1645"/>
                  </a:lnTo>
                  <a:lnTo>
                    <a:pt x="13569" y="3473"/>
                  </a:lnTo>
                  <a:lnTo>
                    <a:pt x="13112" y="4455"/>
                  </a:lnTo>
                  <a:lnTo>
                    <a:pt x="12632" y="5460"/>
                  </a:lnTo>
                  <a:lnTo>
                    <a:pt x="12107" y="6488"/>
                  </a:lnTo>
                  <a:lnTo>
                    <a:pt x="11536" y="7538"/>
                  </a:lnTo>
                  <a:lnTo>
                    <a:pt x="10874" y="8749"/>
                  </a:lnTo>
                  <a:lnTo>
                    <a:pt x="10211" y="9914"/>
                  </a:lnTo>
                  <a:lnTo>
                    <a:pt x="9549" y="11033"/>
                  </a:lnTo>
                  <a:lnTo>
                    <a:pt x="8864" y="12107"/>
                  </a:lnTo>
                  <a:lnTo>
                    <a:pt x="8155" y="13157"/>
                  </a:lnTo>
                  <a:lnTo>
                    <a:pt x="7470" y="14163"/>
                  </a:lnTo>
                  <a:lnTo>
                    <a:pt x="6762" y="15122"/>
                  </a:lnTo>
                  <a:lnTo>
                    <a:pt x="6031" y="16036"/>
                  </a:lnTo>
                  <a:lnTo>
                    <a:pt x="5300" y="16926"/>
                  </a:lnTo>
                  <a:lnTo>
                    <a:pt x="4569" y="17772"/>
                  </a:lnTo>
                  <a:lnTo>
                    <a:pt x="3838" y="18594"/>
                  </a:lnTo>
                  <a:lnTo>
                    <a:pt x="3085" y="19348"/>
                  </a:lnTo>
                  <a:lnTo>
                    <a:pt x="2331" y="20079"/>
                  </a:lnTo>
                  <a:lnTo>
                    <a:pt x="1554" y="20787"/>
                  </a:lnTo>
                  <a:lnTo>
                    <a:pt x="778" y="21426"/>
                  </a:lnTo>
                  <a:lnTo>
                    <a:pt x="1" y="22043"/>
                  </a:lnTo>
                  <a:lnTo>
                    <a:pt x="1326" y="22934"/>
                  </a:lnTo>
                  <a:lnTo>
                    <a:pt x="2582" y="23779"/>
                  </a:lnTo>
                  <a:lnTo>
                    <a:pt x="4866" y="25401"/>
                  </a:lnTo>
                  <a:lnTo>
                    <a:pt x="5963" y="26200"/>
                  </a:lnTo>
                  <a:lnTo>
                    <a:pt x="7036" y="26931"/>
                  </a:lnTo>
                  <a:lnTo>
                    <a:pt x="8041" y="27639"/>
                  </a:lnTo>
                  <a:lnTo>
                    <a:pt x="9046" y="28279"/>
                  </a:lnTo>
                  <a:lnTo>
                    <a:pt x="10051" y="28850"/>
                  </a:lnTo>
                  <a:lnTo>
                    <a:pt x="10554" y="29124"/>
                  </a:lnTo>
                  <a:lnTo>
                    <a:pt x="11079" y="29375"/>
                  </a:lnTo>
                  <a:lnTo>
                    <a:pt x="11582" y="29604"/>
                  </a:lnTo>
                  <a:lnTo>
                    <a:pt x="12107" y="29832"/>
                  </a:lnTo>
                  <a:lnTo>
                    <a:pt x="12632" y="30038"/>
                  </a:lnTo>
                  <a:lnTo>
                    <a:pt x="13181" y="30243"/>
                  </a:lnTo>
                  <a:lnTo>
                    <a:pt x="13478" y="30312"/>
                  </a:lnTo>
                  <a:lnTo>
                    <a:pt x="13729" y="30334"/>
                  </a:lnTo>
                  <a:lnTo>
                    <a:pt x="13912" y="30312"/>
                  </a:lnTo>
                  <a:lnTo>
                    <a:pt x="14071" y="30266"/>
                  </a:lnTo>
                  <a:lnTo>
                    <a:pt x="14208" y="30175"/>
                  </a:lnTo>
                  <a:lnTo>
                    <a:pt x="14368" y="30060"/>
                  </a:lnTo>
                  <a:lnTo>
                    <a:pt x="14483" y="29900"/>
                  </a:lnTo>
                  <a:lnTo>
                    <a:pt x="14620" y="29718"/>
                  </a:lnTo>
                  <a:lnTo>
                    <a:pt x="14734" y="29512"/>
                  </a:lnTo>
                  <a:lnTo>
                    <a:pt x="14848" y="29284"/>
                  </a:lnTo>
                  <a:lnTo>
                    <a:pt x="14939" y="29032"/>
                  </a:lnTo>
                  <a:lnTo>
                    <a:pt x="15031" y="28736"/>
                  </a:lnTo>
                  <a:lnTo>
                    <a:pt x="15191" y="28119"/>
                  </a:lnTo>
                  <a:lnTo>
                    <a:pt x="15328" y="27411"/>
                  </a:lnTo>
                  <a:lnTo>
                    <a:pt x="15419" y="26611"/>
                  </a:lnTo>
                  <a:lnTo>
                    <a:pt x="15510" y="25766"/>
                  </a:lnTo>
                  <a:lnTo>
                    <a:pt x="15556" y="24852"/>
                  </a:lnTo>
                  <a:lnTo>
                    <a:pt x="15602" y="23893"/>
                  </a:lnTo>
                  <a:lnTo>
                    <a:pt x="15625" y="22865"/>
                  </a:lnTo>
                  <a:lnTo>
                    <a:pt x="15625" y="20741"/>
                  </a:lnTo>
                  <a:lnTo>
                    <a:pt x="15602" y="18502"/>
                  </a:lnTo>
                  <a:lnTo>
                    <a:pt x="15556" y="16218"/>
                  </a:lnTo>
                  <a:lnTo>
                    <a:pt x="15510" y="13911"/>
                  </a:lnTo>
                  <a:lnTo>
                    <a:pt x="15488" y="11581"/>
                  </a:lnTo>
                  <a:lnTo>
                    <a:pt x="15465" y="9252"/>
                  </a:lnTo>
                  <a:lnTo>
                    <a:pt x="15488" y="8087"/>
                  </a:lnTo>
                  <a:lnTo>
                    <a:pt x="15510" y="6945"/>
                  </a:lnTo>
                  <a:lnTo>
                    <a:pt x="15533" y="6031"/>
                  </a:lnTo>
                  <a:lnTo>
                    <a:pt x="15510" y="5117"/>
                  </a:lnTo>
                  <a:lnTo>
                    <a:pt x="15488" y="4249"/>
                  </a:lnTo>
                  <a:lnTo>
                    <a:pt x="15442" y="3358"/>
                  </a:lnTo>
                  <a:lnTo>
                    <a:pt x="15373" y="2513"/>
                  </a:lnTo>
                  <a:lnTo>
                    <a:pt x="15305" y="1668"/>
                  </a:lnTo>
                  <a:lnTo>
                    <a:pt x="15191" y="823"/>
                  </a:lnTo>
                  <a:lnTo>
                    <a:pt x="15076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7" name="Google Shape;2976;p67">
              <a:extLst>
                <a:ext uri="{FF2B5EF4-FFF2-40B4-BE49-F238E27FC236}">
                  <a16:creationId xmlns:a16="http://schemas.microsoft.com/office/drawing/2014/main" id="{64B06C9F-6681-3253-9F8C-524A418763DF}"/>
                </a:ext>
              </a:extLst>
            </p:cNvPr>
            <p:cNvSpPr/>
            <p:nvPr/>
          </p:nvSpPr>
          <p:spPr>
            <a:xfrm>
              <a:off x="4653266" y="2158154"/>
              <a:ext cx="355696" cy="555216"/>
            </a:xfrm>
            <a:custGeom>
              <a:avLst/>
              <a:gdLst/>
              <a:ahLst/>
              <a:cxnLst/>
              <a:rect l="l" t="t" r="r" b="b"/>
              <a:pathLst>
                <a:path w="21541" h="33624" extrusionOk="0">
                  <a:moveTo>
                    <a:pt x="5391" y="1"/>
                  </a:moveTo>
                  <a:lnTo>
                    <a:pt x="4889" y="24"/>
                  </a:lnTo>
                  <a:lnTo>
                    <a:pt x="4386" y="115"/>
                  </a:lnTo>
                  <a:lnTo>
                    <a:pt x="3884" y="252"/>
                  </a:lnTo>
                  <a:lnTo>
                    <a:pt x="3359" y="435"/>
                  </a:lnTo>
                  <a:lnTo>
                    <a:pt x="3199" y="526"/>
                  </a:lnTo>
                  <a:lnTo>
                    <a:pt x="3039" y="640"/>
                  </a:lnTo>
                  <a:lnTo>
                    <a:pt x="2879" y="755"/>
                  </a:lnTo>
                  <a:lnTo>
                    <a:pt x="2719" y="914"/>
                  </a:lnTo>
                  <a:lnTo>
                    <a:pt x="2559" y="1074"/>
                  </a:lnTo>
                  <a:lnTo>
                    <a:pt x="2422" y="1257"/>
                  </a:lnTo>
                  <a:lnTo>
                    <a:pt x="2285" y="1463"/>
                  </a:lnTo>
                  <a:lnTo>
                    <a:pt x="2148" y="1691"/>
                  </a:lnTo>
                  <a:lnTo>
                    <a:pt x="1897" y="2171"/>
                  </a:lnTo>
                  <a:lnTo>
                    <a:pt x="1668" y="2742"/>
                  </a:lnTo>
                  <a:lnTo>
                    <a:pt x="1463" y="3358"/>
                  </a:lnTo>
                  <a:lnTo>
                    <a:pt x="1280" y="4044"/>
                  </a:lnTo>
                  <a:lnTo>
                    <a:pt x="1097" y="4775"/>
                  </a:lnTo>
                  <a:lnTo>
                    <a:pt x="960" y="5551"/>
                  </a:lnTo>
                  <a:lnTo>
                    <a:pt x="823" y="6374"/>
                  </a:lnTo>
                  <a:lnTo>
                    <a:pt x="686" y="7242"/>
                  </a:lnTo>
                  <a:lnTo>
                    <a:pt x="572" y="8132"/>
                  </a:lnTo>
                  <a:lnTo>
                    <a:pt x="481" y="9046"/>
                  </a:lnTo>
                  <a:lnTo>
                    <a:pt x="412" y="10005"/>
                  </a:lnTo>
                  <a:lnTo>
                    <a:pt x="321" y="10988"/>
                  </a:lnTo>
                  <a:lnTo>
                    <a:pt x="229" y="12952"/>
                  </a:lnTo>
                  <a:lnTo>
                    <a:pt x="161" y="14985"/>
                  </a:lnTo>
                  <a:lnTo>
                    <a:pt x="115" y="16972"/>
                  </a:lnTo>
                  <a:lnTo>
                    <a:pt x="115" y="18937"/>
                  </a:lnTo>
                  <a:lnTo>
                    <a:pt x="115" y="20832"/>
                  </a:lnTo>
                  <a:lnTo>
                    <a:pt x="161" y="22591"/>
                  </a:lnTo>
                  <a:lnTo>
                    <a:pt x="206" y="25652"/>
                  </a:lnTo>
                  <a:lnTo>
                    <a:pt x="275" y="28553"/>
                  </a:lnTo>
                  <a:lnTo>
                    <a:pt x="275" y="29581"/>
                  </a:lnTo>
                  <a:lnTo>
                    <a:pt x="252" y="30312"/>
                  </a:lnTo>
                  <a:lnTo>
                    <a:pt x="115" y="31979"/>
                  </a:lnTo>
                  <a:lnTo>
                    <a:pt x="1" y="33624"/>
                  </a:lnTo>
                  <a:lnTo>
                    <a:pt x="1097" y="33578"/>
                  </a:lnTo>
                  <a:lnTo>
                    <a:pt x="2148" y="33510"/>
                  </a:lnTo>
                  <a:lnTo>
                    <a:pt x="3199" y="33418"/>
                  </a:lnTo>
                  <a:lnTo>
                    <a:pt x="4204" y="33304"/>
                  </a:lnTo>
                  <a:lnTo>
                    <a:pt x="5186" y="33144"/>
                  </a:lnTo>
                  <a:lnTo>
                    <a:pt x="6122" y="32984"/>
                  </a:lnTo>
                  <a:lnTo>
                    <a:pt x="7036" y="32779"/>
                  </a:lnTo>
                  <a:lnTo>
                    <a:pt x="7927" y="32550"/>
                  </a:lnTo>
                  <a:lnTo>
                    <a:pt x="8795" y="32322"/>
                  </a:lnTo>
                  <a:lnTo>
                    <a:pt x="9617" y="32048"/>
                  </a:lnTo>
                  <a:lnTo>
                    <a:pt x="10439" y="31774"/>
                  </a:lnTo>
                  <a:lnTo>
                    <a:pt x="11216" y="31477"/>
                  </a:lnTo>
                  <a:lnTo>
                    <a:pt x="11970" y="31157"/>
                  </a:lnTo>
                  <a:lnTo>
                    <a:pt x="12678" y="30837"/>
                  </a:lnTo>
                  <a:lnTo>
                    <a:pt x="13386" y="30494"/>
                  </a:lnTo>
                  <a:lnTo>
                    <a:pt x="14048" y="30129"/>
                  </a:lnTo>
                  <a:lnTo>
                    <a:pt x="14711" y="29764"/>
                  </a:lnTo>
                  <a:lnTo>
                    <a:pt x="15328" y="29398"/>
                  </a:lnTo>
                  <a:lnTo>
                    <a:pt x="15921" y="29010"/>
                  </a:lnTo>
                  <a:lnTo>
                    <a:pt x="16493" y="28621"/>
                  </a:lnTo>
                  <a:lnTo>
                    <a:pt x="17041" y="28233"/>
                  </a:lnTo>
                  <a:lnTo>
                    <a:pt x="17566" y="27822"/>
                  </a:lnTo>
                  <a:lnTo>
                    <a:pt x="18069" y="27434"/>
                  </a:lnTo>
                  <a:lnTo>
                    <a:pt x="18548" y="27023"/>
                  </a:lnTo>
                  <a:lnTo>
                    <a:pt x="19005" y="26634"/>
                  </a:lnTo>
                  <a:lnTo>
                    <a:pt x="19416" y="26223"/>
                  </a:lnTo>
                  <a:lnTo>
                    <a:pt x="20216" y="25424"/>
                  </a:lnTo>
                  <a:lnTo>
                    <a:pt x="20924" y="24670"/>
                  </a:lnTo>
                  <a:lnTo>
                    <a:pt x="21541" y="23916"/>
                  </a:lnTo>
                  <a:lnTo>
                    <a:pt x="21266" y="22865"/>
                  </a:lnTo>
                  <a:lnTo>
                    <a:pt x="20947" y="21837"/>
                  </a:lnTo>
                  <a:lnTo>
                    <a:pt x="20604" y="20810"/>
                  </a:lnTo>
                  <a:lnTo>
                    <a:pt x="20261" y="19827"/>
                  </a:lnTo>
                  <a:lnTo>
                    <a:pt x="19873" y="18845"/>
                  </a:lnTo>
                  <a:lnTo>
                    <a:pt x="19462" y="17886"/>
                  </a:lnTo>
                  <a:lnTo>
                    <a:pt x="19051" y="16949"/>
                  </a:lnTo>
                  <a:lnTo>
                    <a:pt x="18617" y="16036"/>
                  </a:lnTo>
                  <a:lnTo>
                    <a:pt x="18183" y="15145"/>
                  </a:lnTo>
                  <a:lnTo>
                    <a:pt x="17726" y="14277"/>
                  </a:lnTo>
                  <a:lnTo>
                    <a:pt x="17246" y="13409"/>
                  </a:lnTo>
                  <a:lnTo>
                    <a:pt x="16789" y="12587"/>
                  </a:lnTo>
                  <a:lnTo>
                    <a:pt x="15807" y="10965"/>
                  </a:lnTo>
                  <a:lnTo>
                    <a:pt x="14825" y="9389"/>
                  </a:lnTo>
                  <a:lnTo>
                    <a:pt x="14003" y="8110"/>
                  </a:lnTo>
                  <a:lnTo>
                    <a:pt x="13089" y="6671"/>
                  </a:lnTo>
                  <a:lnTo>
                    <a:pt x="12632" y="5940"/>
                  </a:lnTo>
                  <a:lnTo>
                    <a:pt x="12153" y="5231"/>
                  </a:lnTo>
                  <a:lnTo>
                    <a:pt x="11673" y="4546"/>
                  </a:lnTo>
                  <a:lnTo>
                    <a:pt x="11170" y="3861"/>
                  </a:lnTo>
                  <a:lnTo>
                    <a:pt x="10645" y="3221"/>
                  </a:lnTo>
                  <a:lnTo>
                    <a:pt x="10120" y="2628"/>
                  </a:lnTo>
                  <a:lnTo>
                    <a:pt x="9594" y="2079"/>
                  </a:lnTo>
                  <a:lnTo>
                    <a:pt x="9046" y="1577"/>
                  </a:lnTo>
                  <a:lnTo>
                    <a:pt x="8749" y="1326"/>
                  </a:lnTo>
                  <a:lnTo>
                    <a:pt x="8475" y="1120"/>
                  </a:lnTo>
                  <a:lnTo>
                    <a:pt x="8178" y="914"/>
                  </a:lnTo>
                  <a:lnTo>
                    <a:pt x="7881" y="732"/>
                  </a:lnTo>
                  <a:lnTo>
                    <a:pt x="7584" y="572"/>
                  </a:lnTo>
                  <a:lnTo>
                    <a:pt x="7287" y="435"/>
                  </a:lnTo>
                  <a:lnTo>
                    <a:pt x="6990" y="298"/>
                  </a:lnTo>
                  <a:lnTo>
                    <a:pt x="6671" y="206"/>
                  </a:lnTo>
                  <a:lnTo>
                    <a:pt x="6351" y="115"/>
                  </a:lnTo>
                  <a:lnTo>
                    <a:pt x="6031" y="46"/>
                  </a:lnTo>
                  <a:lnTo>
                    <a:pt x="5711" y="24"/>
                  </a:lnTo>
                  <a:lnTo>
                    <a:pt x="5391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8" name="Google Shape;2977;p67">
              <a:extLst>
                <a:ext uri="{FF2B5EF4-FFF2-40B4-BE49-F238E27FC236}">
                  <a16:creationId xmlns:a16="http://schemas.microsoft.com/office/drawing/2014/main" id="{D8C772E3-07DB-DCA4-7697-903FD9F14A12}"/>
                </a:ext>
              </a:extLst>
            </p:cNvPr>
            <p:cNvSpPr/>
            <p:nvPr/>
          </p:nvSpPr>
          <p:spPr>
            <a:xfrm>
              <a:off x="4653266" y="2158154"/>
              <a:ext cx="355696" cy="555216"/>
            </a:xfrm>
            <a:custGeom>
              <a:avLst/>
              <a:gdLst/>
              <a:ahLst/>
              <a:cxnLst/>
              <a:rect l="l" t="t" r="r" b="b"/>
              <a:pathLst>
                <a:path w="21541" h="33624" fill="none" extrusionOk="0">
                  <a:moveTo>
                    <a:pt x="1" y="33624"/>
                  </a:moveTo>
                  <a:lnTo>
                    <a:pt x="1" y="33624"/>
                  </a:lnTo>
                  <a:lnTo>
                    <a:pt x="1097" y="33578"/>
                  </a:lnTo>
                  <a:lnTo>
                    <a:pt x="2148" y="33510"/>
                  </a:lnTo>
                  <a:lnTo>
                    <a:pt x="3199" y="33418"/>
                  </a:lnTo>
                  <a:lnTo>
                    <a:pt x="4204" y="33304"/>
                  </a:lnTo>
                  <a:lnTo>
                    <a:pt x="5186" y="33144"/>
                  </a:lnTo>
                  <a:lnTo>
                    <a:pt x="6122" y="32984"/>
                  </a:lnTo>
                  <a:lnTo>
                    <a:pt x="7036" y="32779"/>
                  </a:lnTo>
                  <a:lnTo>
                    <a:pt x="7927" y="32550"/>
                  </a:lnTo>
                  <a:lnTo>
                    <a:pt x="8795" y="32322"/>
                  </a:lnTo>
                  <a:lnTo>
                    <a:pt x="9617" y="32048"/>
                  </a:lnTo>
                  <a:lnTo>
                    <a:pt x="10439" y="31774"/>
                  </a:lnTo>
                  <a:lnTo>
                    <a:pt x="11216" y="31477"/>
                  </a:lnTo>
                  <a:lnTo>
                    <a:pt x="11970" y="31157"/>
                  </a:lnTo>
                  <a:lnTo>
                    <a:pt x="12678" y="30837"/>
                  </a:lnTo>
                  <a:lnTo>
                    <a:pt x="13386" y="30494"/>
                  </a:lnTo>
                  <a:lnTo>
                    <a:pt x="14048" y="30129"/>
                  </a:lnTo>
                  <a:lnTo>
                    <a:pt x="14711" y="29764"/>
                  </a:lnTo>
                  <a:lnTo>
                    <a:pt x="15328" y="29398"/>
                  </a:lnTo>
                  <a:lnTo>
                    <a:pt x="15921" y="29010"/>
                  </a:lnTo>
                  <a:lnTo>
                    <a:pt x="16493" y="28621"/>
                  </a:lnTo>
                  <a:lnTo>
                    <a:pt x="17041" y="28233"/>
                  </a:lnTo>
                  <a:lnTo>
                    <a:pt x="17566" y="27822"/>
                  </a:lnTo>
                  <a:lnTo>
                    <a:pt x="18069" y="27434"/>
                  </a:lnTo>
                  <a:lnTo>
                    <a:pt x="18548" y="27023"/>
                  </a:lnTo>
                  <a:lnTo>
                    <a:pt x="19005" y="26634"/>
                  </a:lnTo>
                  <a:lnTo>
                    <a:pt x="19416" y="26223"/>
                  </a:lnTo>
                  <a:lnTo>
                    <a:pt x="20216" y="25424"/>
                  </a:lnTo>
                  <a:lnTo>
                    <a:pt x="20924" y="24670"/>
                  </a:lnTo>
                  <a:lnTo>
                    <a:pt x="21541" y="23916"/>
                  </a:lnTo>
                  <a:lnTo>
                    <a:pt x="21541" y="23916"/>
                  </a:lnTo>
                  <a:lnTo>
                    <a:pt x="21266" y="22865"/>
                  </a:lnTo>
                  <a:lnTo>
                    <a:pt x="20947" y="21837"/>
                  </a:lnTo>
                  <a:lnTo>
                    <a:pt x="20604" y="20810"/>
                  </a:lnTo>
                  <a:lnTo>
                    <a:pt x="20261" y="19827"/>
                  </a:lnTo>
                  <a:lnTo>
                    <a:pt x="19873" y="18845"/>
                  </a:lnTo>
                  <a:lnTo>
                    <a:pt x="19462" y="17886"/>
                  </a:lnTo>
                  <a:lnTo>
                    <a:pt x="19051" y="16949"/>
                  </a:lnTo>
                  <a:lnTo>
                    <a:pt x="18617" y="16036"/>
                  </a:lnTo>
                  <a:lnTo>
                    <a:pt x="18183" y="15145"/>
                  </a:lnTo>
                  <a:lnTo>
                    <a:pt x="17726" y="14277"/>
                  </a:lnTo>
                  <a:lnTo>
                    <a:pt x="17246" y="13409"/>
                  </a:lnTo>
                  <a:lnTo>
                    <a:pt x="16789" y="12587"/>
                  </a:lnTo>
                  <a:lnTo>
                    <a:pt x="15807" y="10965"/>
                  </a:lnTo>
                  <a:lnTo>
                    <a:pt x="14825" y="9389"/>
                  </a:lnTo>
                  <a:lnTo>
                    <a:pt x="14825" y="9389"/>
                  </a:lnTo>
                  <a:lnTo>
                    <a:pt x="14003" y="8110"/>
                  </a:lnTo>
                  <a:lnTo>
                    <a:pt x="14003" y="8110"/>
                  </a:lnTo>
                  <a:lnTo>
                    <a:pt x="13089" y="6671"/>
                  </a:lnTo>
                  <a:lnTo>
                    <a:pt x="12632" y="5940"/>
                  </a:lnTo>
                  <a:lnTo>
                    <a:pt x="12153" y="5231"/>
                  </a:lnTo>
                  <a:lnTo>
                    <a:pt x="11673" y="4546"/>
                  </a:lnTo>
                  <a:lnTo>
                    <a:pt x="11170" y="3861"/>
                  </a:lnTo>
                  <a:lnTo>
                    <a:pt x="10645" y="3221"/>
                  </a:lnTo>
                  <a:lnTo>
                    <a:pt x="10120" y="2628"/>
                  </a:lnTo>
                  <a:lnTo>
                    <a:pt x="9594" y="2079"/>
                  </a:lnTo>
                  <a:lnTo>
                    <a:pt x="9046" y="1577"/>
                  </a:lnTo>
                  <a:lnTo>
                    <a:pt x="8749" y="1326"/>
                  </a:lnTo>
                  <a:lnTo>
                    <a:pt x="8475" y="1120"/>
                  </a:lnTo>
                  <a:lnTo>
                    <a:pt x="8178" y="914"/>
                  </a:lnTo>
                  <a:lnTo>
                    <a:pt x="7881" y="732"/>
                  </a:lnTo>
                  <a:lnTo>
                    <a:pt x="7584" y="572"/>
                  </a:lnTo>
                  <a:lnTo>
                    <a:pt x="7287" y="435"/>
                  </a:lnTo>
                  <a:lnTo>
                    <a:pt x="6990" y="298"/>
                  </a:lnTo>
                  <a:lnTo>
                    <a:pt x="6671" y="206"/>
                  </a:lnTo>
                  <a:lnTo>
                    <a:pt x="6351" y="115"/>
                  </a:lnTo>
                  <a:lnTo>
                    <a:pt x="6031" y="46"/>
                  </a:lnTo>
                  <a:lnTo>
                    <a:pt x="5711" y="24"/>
                  </a:lnTo>
                  <a:lnTo>
                    <a:pt x="5391" y="1"/>
                  </a:lnTo>
                  <a:lnTo>
                    <a:pt x="5391" y="1"/>
                  </a:lnTo>
                  <a:lnTo>
                    <a:pt x="4889" y="24"/>
                  </a:lnTo>
                  <a:lnTo>
                    <a:pt x="4386" y="115"/>
                  </a:lnTo>
                  <a:lnTo>
                    <a:pt x="3884" y="252"/>
                  </a:lnTo>
                  <a:lnTo>
                    <a:pt x="3359" y="435"/>
                  </a:lnTo>
                  <a:lnTo>
                    <a:pt x="3359" y="435"/>
                  </a:lnTo>
                  <a:lnTo>
                    <a:pt x="3199" y="526"/>
                  </a:lnTo>
                  <a:lnTo>
                    <a:pt x="3039" y="640"/>
                  </a:lnTo>
                  <a:lnTo>
                    <a:pt x="2879" y="755"/>
                  </a:lnTo>
                  <a:lnTo>
                    <a:pt x="2719" y="914"/>
                  </a:lnTo>
                  <a:lnTo>
                    <a:pt x="2559" y="1074"/>
                  </a:lnTo>
                  <a:lnTo>
                    <a:pt x="2422" y="1257"/>
                  </a:lnTo>
                  <a:lnTo>
                    <a:pt x="2285" y="1463"/>
                  </a:lnTo>
                  <a:lnTo>
                    <a:pt x="2148" y="1691"/>
                  </a:lnTo>
                  <a:lnTo>
                    <a:pt x="1897" y="2171"/>
                  </a:lnTo>
                  <a:lnTo>
                    <a:pt x="1668" y="2742"/>
                  </a:lnTo>
                  <a:lnTo>
                    <a:pt x="1463" y="3358"/>
                  </a:lnTo>
                  <a:lnTo>
                    <a:pt x="1280" y="4044"/>
                  </a:lnTo>
                  <a:lnTo>
                    <a:pt x="1097" y="4775"/>
                  </a:lnTo>
                  <a:lnTo>
                    <a:pt x="960" y="5551"/>
                  </a:lnTo>
                  <a:lnTo>
                    <a:pt x="823" y="6374"/>
                  </a:lnTo>
                  <a:lnTo>
                    <a:pt x="686" y="7242"/>
                  </a:lnTo>
                  <a:lnTo>
                    <a:pt x="572" y="8132"/>
                  </a:lnTo>
                  <a:lnTo>
                    <a:pt x="481" y="9046"/>
                  </a:lnTo>
                  <a:lnTo>
                    <a:pt x="412" y="10005"/>
                  </a:lnTo>
                  <a:lnTo>
                    <a:pt x="321" y="10988"/>
                  </a:lnTo>
                  <a:lnTo>
                    <a:pt x="229" y="12952"/>
                  </a:lnTo>
                  <a:lnTo>
                    <a:pt x="161" y="14985"/>
                  </a:lnTo>
                  <a:lnTo>
                    <a:pt x="115" y="16972"/>
                  </a:lnTo>
                  <a:lnTo>
                    <a:pt x="115" y="18937"/>
                  </a:lnTo>
                  <a:lnTo>
                    <a:pt x="115" y="20832"/>
                  </a:lnTo>
                  <a:lnTo>
                    <a:pt x="161" y="22591"/>
                  </a:lnTo>
                  <a:lnTo>
                    <a:pt x="206" y="25652"/>
                  </a:lnTo>
                  <a:lnTo>
                    <a:pt x="206" y="25652"/>
                  </a:lnTo>
                  <a:lnTo>
                    <a:pt x="275" y="28553"/>
                  </a:lnTo>
                  <a:lnTo>
                    <a:pt x="275" y="29581"/>
                  </a:lnTo>
                  <a:lnTo>
                    <a:pt x="252" y="30312"/>
                  </a:lnTo>
                  <a:lnTo>
                    <a:pt x="252" y="30312"/>
                  </a:lnTo>
                  <a:lnTo>
                    <a:pt x="115" y="31979"/>
                  </a:lnTo>
                  <a:lnTo>
                    <a:pt x="1" y="336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9" name="Google Shape;2978;p67">
              <a:extLst>
                <a:ext uri="{FF2B5EF4-FFF2-40B4-BE49-F238E27FC236}">
                  <a16:creationId xmlns:a16="http://schemas.microsoft.com/office/drawing/2014/main" id="{BAB145B0-1082-B602-0226-860443E3F779}"/>
                </a:ext>
              </a:extLst>
            </p:cNvPr>
            <p:cNvSpPr/>
            <p:nvPr/>
          </p:nvSpPr>
          <p:spPr>
            <a:xfrm>
              <a:off x="4469598" y="2621330"/>
              <a:ext cx="78467" cy="100726"/>
            </a:xfrm>
            <a:custGeom>
              <a:avLst/>
              <a:gdLst/>
              <a:ahLst/>
              <a:cxnLst/>
              <a:rect l="l" t="t" r="r" b="b"/>
              <a:pathLst>
                <a:path w="4752" h="6100" extrusionOk="0">
                  <a:moveTo>
                    <a:pt x="3563" y="0"/>
                  </a:moveTo>
                  <a:lnTo>
                    <a:pt x="3358" y="23"/>
                  </a:lnTo>
                  <a:lnTo>
                    <a:pt x="3198" y="46"/>
                  </a:lnTo>
                  <a:lnTo>
                    <a:pt x="3061" y="69"/>
                  </a:lnTo>
                  <a:lnTo>
                    <a:pt x="2969" y="115"/>
                  </a:lnTo>
                  <a:lnTo>
                    <a:pt x="2764" y="115"/>
                  </a:lnTo>
                  <a:lnTo>
                    <a:pt x="2695" y="92"/>
                  </a:lnTo>
                  <a:lnTo>
                    <a:pt x="2604" y="115"/>
                  </a:lnTo>
                  <a:lnTo>
                    <a:pt x="2444" y="206"/>
                  </a:lnTo>
                  <a:lnTo>
                    <a:pt x="1964" y="503"/>
                  </a:lnTo>
                  <a:lnTo>
                    <a:pt x="822" y="1280"/>
                  </a:lnTo>
                  <a:lnTo>
                    <a:pt x="822" y="1828"/>
                  </a:lnTo>
                  <a:lnTo>
                    <a:pt x="845" y="2262"/>
                  </a:lnTo>
                  <a:lnTo>
                    <a:pt x="1005" y="4089"/>
                  </a:lnTo>
                  <a:lnTo>
                    <a:pt x="1233" y="3564"/>
                  </a:lnTo>
                  <a:lnTo>
                    <a:pt x="1371" y="3312"/>
                  </a:lnTo>
                  <a:lnTo>
                    <a:pt x="1508" y="3061"/>
                  </a:lnTo>
                  <a:lnTo>
                    <a:pt x="1667" y="2810"/>
                  </a:lnTo>
                  <a:lnTo>
                    <a:pt x="1850" y="2559"/>
                  </a:lnTo>
                  <a:lnTo>
                    <a:pt x="2056" y="2307"/>
                  </a:lnTo>
                  <a:lnTo>
                    <a:pt x="2261" y="2056"/>
                  </a:lnTo>
                  <a:lnTo>
                    <a:pt x="2513" y="1828"/>
                  </a:lnTo>
                  <a:lnTo>
                    <a:pt x="2764" y="1576"/>
                  </a:lnTo>
                  <a:lnTo>
                    <a:pt x="3038" y="1348"/>
                  </a:lnTo>
                  <a:lnTo>
                    <a:pt x="3335" y="1120"/>
                  </a:lnTo>
                  <a:lnTo>
                    <a:pt x="3655" y="914"/>
                  </a:lnTo>
                  <a:lnTo>
                    <a:pt x="3997" y="708"/>
                  </a:lnTo>
                  <a:lnTo>
                    <a:pt x="4363" y="503"/>
                  </a:lnTo>
                  <a:lnTo>
                    <a:pt x="4751" y="297"/>
                  </a:lnTo>
                  <a:lnTo>
                    <a:pt x="4408" y="160"/>
                  </a:lnTo>
                  <a:lnTo>
                    <a:pt x="4089" y="69"/>
                  </a:lnTo>
                  <a:lnTo>
                    <a:pt x="3815" y="23"/>
                  </a:lnTo>
                  <a:lnTo>
                    <a:pt x="3563" y="0"/>
                  </a:lnTo>
                  <a:close/>
                  <a:moveTo>
                    <a:pt x="0" y="5528"/>
                  </a:moveTo>
                  <a:lnTo>
                    <a:pt x="160" y="6031"/>
                  </a:lnTo>
                  <a:lnTo>
                    <a:pt x="548" y="6099"/>
                  </a:lnTo>
                  <a:lnTo>
                    <a:pt x="617" y="6053"/>
                  </a:lnTo>
                  <a:lnTo>
                    <a:pt x="662" y="5551"/>
                  </a:lnTo>
                  <a:lnTo>
                    <a:pt x="0" y="5528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0" name="Google Shape;2979;p67">
              <a:extLst>
                <a:ext uri="{FF2B5EF4-FFF2-40B4-BE49-F238E27FC236}">
                  <a16:creationId xmlns:a16="http://schemas.microsoft.com/office/drawing/2014/main" id="{5A92148D-748A-CA17-FF78-E6044F88829C}"/>
                </a:ext>
              </a:extLst>
            </p:cNvPr>
            <p:cNvSpPr/>
            <p:nvPr/>
          </p:nvSpPr>
          <p:spPr>
            <a:xfrm>
              <a:off x="4459789" y="2642449"/>
              <a:ext cx="26420" cy="70541"/>
            </a:xfrm>
            <a:custGeom>
              <a:avLst/>
              <a:gdLst/>
              <a:ahLst/>
              <a:cxnLst/>
              <a:rect l="l" t="t" r="r" b="b"/>
              <a:pathLst>
                <a:path w="1600" h="4272" extrusionOk="0">
                  <a:moveTo>
                    <a:pt x="1416" y="1"/>
                  </a:moveTo>
                  <a:lnTo>
                    <a:pt x="959" y="343"/>
                  </a:lnTo>
                  <a:lnTo>
                    <a:pt x="640" y="709"/>
                  </a:lnTo>
                  <a:lnTo>
                    <a:pt x="388" y="1120"/>
                  </a:lnTo>
                  <a:lnTo>
                    <a:pt x="160" y="1531"/>
                  </a:lnTo>
                  <a:lnTo>
                    <a:pt x="0" y="1942"/>
                  </a:lnTo>
                  <a:lnTo>
                    <a:pt x="251" y="3038"/>
                  </a:lnTo>
                  <a:lnTo>
                    <a:pt x="411" y="3632"/>
                  </a:lnTo>
                  <a:lnTo>
                    <a:pt x="594" y="4249"/>
                  </a:lnTo>
                  <a:lnTo>
                    <a:pt x="1256" y="4272"/>
                  </a:lnTo>
                  <a:lnTo>
                    <a:pt x="1302" y="3906"/>
                  </a:lnTo>
                  <a:lnTo>
                    <a:pt x="1371" y="3541"/>
                  </a:lnTo>
                  <a:lnTo>
                    <a:pt x="1485" y="3176"/>
                  </a:lnTo>
                  <a:lnTo>
                    <a:pt x="1599" y="2810"/>
                  </a:lnTo>
                  <a:lnTo>
                    <a:pt x="1439" y="983"/>
                  </a:lnTo>
                  <a:lnTo>
                    <a:pt x="1416" y="549"/>
                  </a:lnTo>
                  <a:lnTo>
                    <a:pt x="1416" y="1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1" name="Google Shape;2980;p67">
              <a:extLst>
                <a:ext uri="{FF2B5EF4-FFF2-40B4-BE49-F238E27FC236}">
                  <a16:creationId xmlns:a16="http://schemas.microsoft.com/office/drawing/2014/main" id="{C2341ADE-372F-7E26-6706-CC486D95FC71}"/>
                </a:ext>
              </a:extLst>
            </p:cNvPr>
            <p:cNvSpPr/>
            <p:nvPr/>
          </p:nvSpPr>
          <p:spPr>
            <a:xfrm>
              <a:off x="4580859" y="2636042"/>
              <a:ext cx="90158" cy="99967"/>
            </a:xfrm>
            <a:custGeom>
              <a:avLst/>
              <a:gdLst/>
              <a:ahLst/>
              <a:cxnLst/>
              <a:rect l="l" t="t" r="r" b="b"/>
              <a:pathLst>
                <a:path w="5460" h="6054" extrusionOk="0">
                  <a:moveTo>
                    <a:pt x="3723" y="0"/>
                  </a:moveTo>
                  <a:lnTo>
                    <a:pt x="2901" y="503"/>
                  </a:lnTo>
                  <a:lnTo>
                    <a:pt x="3107" y="800"/>
                  </a:lnTo>
                  <a:lnTo>
                    <a:pt x="3152" y="891"/>
                  </a:lnTo>
                  <a:lnTo>
                    <a:pt x="3175" y="982"/>
                  </a:lnTo>
                  <a:lnTo>
                    <a:pt x="3198" y="1074"/>
                  </a:lnTo>
                  <a:lnTo>
                    <a:pt x="3175" y="1165"/>
                  </a:lnTo>
                  <a:lnTo>
                    <a:pt x="3130" y="1257"/>
                  </a:lnTo>
                  <a:lnTo>
                    <a:pt x="3084" y="1325"/>
                  </a:lnTo>
                  <a:lnTo>
                    <a:pt x="3015" y="1371"/>
                  </a:lnTo>
                  <a:lnTo>
                    <a:pt x="2924" y="1416"/>
                  </a:lnTo>
                  <a:lnTo>
                    <a:pt x="2581" y="1553"/>
                  </a:lnTo>
                  <a:lnTo>
                    <a:pt x="2147" y="1759"/>
                  </a:lnTo>
                  <a:lnTo>
                    <a:pt x="1691" y="2010"/>
                  </a:lnTo>
                  <a:lnTo>
                    <a:pt x="1211" y="2307"/>
                  </a:lnTo>
                  <a:lnTo>
                    <a:pt x="982" y="2490"/>
                  </a:lnTo>
                  <a:lnTo>
                    <a:pt x="754" y="2673"/>
                  </a:lnTo>
                  <a:lnTo>
                    <a:pt x="571" y="2855"/>
                  </a:lnTo>
                  <a:lnTo>
                    <a:pt x="389" y="3061"/>
                  </a:lnTo>
                  <a:lnTo>
                    <a:pt x="229" y="3267"/>
                  </a:lnTo>
                  <a:lnTo>
                    <a:pt x="114" y="3472"/>
                  </a:lnTo>
                  <a:lnTo>
                    <a:pt x="23" y="3701"/>
                  </a:lnTo>
                  <a:lnTo>
                    <a:pt x="0" y="3929"/>
                  </a:lnTo>
                  <a:lnTo>
                    <a:pt x="0" y="4203"/>
                  </a:lnTo>
                  <a:lnTo>
                    <a:pt x="23" y="4432"/>
                  </a:lnTo>
                  <a:lnTo>
                    <a:pt x="114" y="4660"/>
                  </a:lnTo>
                  <a:lnTo>
                    <a:pt x="206" y="4843"/>
                  </a:lnTo>
                  <a:lnTo>
                    <a:pt x="343" y="5025"/>
                  </a:lnTo>
                  <a:lnTo>
                    <a:pt x="503" y="5185"/>
                  </a:lnTo>
                  <a:lnTo>
                    <a:pt x="663" y="5322"/>
                  </a:lnTo>
                  <a:lnTo>
                    <a:pt x="845" y="5437"/>
                  </a:lnTo>
                  <a:lnTo>
                    <a:pt x="1051" y="5528"/>
                  </a:lnTo>
                  <a:lnTo>
                    <a:pt x="1234" y="5619"/>
                  </a:lnTo>
                  <a:lnTo>
                    <a:pt x="1576" y="5733"/>
                  </a:lnTo>
                  <a:lnTo>
                    <a:pt x="1873" y="5825"/>
                  </a:lnTo>
                  <a:lnTo>
                    <a:pt x="2056" y="5848"/>
                  </a:lnTo>
                  <a:lnTo>
                    <a:pt x="2604" y="5825"/>
                  </a:lnTo>
                  <a:lnTo>
                    <a:pt x="3746" y="5825"/>
                  </a:lnTo>
                  <a:lnTo>
                    <a:pt x="4340" y="5871"/>
                  </a:lnTo>
                  <a:lnTo>
                    <a:pt x="4888" y="5962"/>
                  </a:lnTo>
                  <a:lnTo>
                    <a:pt x="5437" y="6053"/>
                  </a:lnTo>
                  <a:lnTo>
                    <a:pt x="5437" y="5368"/>
                  </a:lnTo>
                  <a:lnTo>
                    <a:pt x="5437" y="5003"/>
                  </a:lnTo>
                  <a:lnTo>
                    <a:pt x="5459" y="4637"/>
                  </a:lnTo>
                  <a:lnTo>
                    <a:pt x="4386" y="4683"/>
                  </a:lnTo>
                  <a:lnTo>
                    <a:pt x="4500" y="2878"/>
                  </a:lnTo>
                  <a:lnTo>
                    <a:pt x="4477" y="2878"/>
                  </a:lnTo>
                  <a:lnTo>
                    <a:pt x="4432" y="2970"/>
                  </a:lnTo>
                  <a:lnTo>
                    <a:pt x="4340" y="3015"/>
                  </a:lnTo>
                  <a:lnTo>
                    <a:pt x="4249" y="3061"/>
                  </a:lnTo>
                  <a:lnTo>
                    <a:pt x="4043" y="3061"/>
                  </a:lnTo>
                  <a:lnTo>
                    <a:pt x="3929" y="2992"/>
                  </a:lnTo>
                  <a:lnTo>
                    <a:pt x="3838" y="2924"/>
                  </a:lnTo>
                  <a:lnTo>
                    <a:pt x="3769" y="2810"/>
                  </a:lnTo>
                  <a:lnTo>
                    <a:pt x="3746" y="2673"/>
                  </a:lnTo>
                  <a:lnTo>
                    <a:pt x="3746" y="2399"/>
                  </a:lnTo>
                  <a:lnTo>
                    <a:pt x="3746" y="2147"/>
                  </a:lnTo>
                  <a:lnTo>
                    <a:pt x="3792" y="1850"/>
                  </a:lnTo>
                  <a:lnTo>
                    <a:pt x="3838" y="1531"/>
                  </a:lnTo>
                  <a:lnTo>
                    <a:pt x="3929" y="1188"/>
                  </a:lnTo>
                  <a:lnTo>
                    <a:pt x="4043" y="845"/>
                  </a:lnTo>
                  <a:lnTo>
                    <a:pt x="4135" y="685"/>
                  </a:lnTo>
                  <a:lnTo>
                    <a:pt x="4226" y="548"/>
                  </a:lnTo>
                  <a:lnTo>
                    <a:pt x="3723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2" name="Google Shape;2981;p67">
              <a:extLst>
                <a:ext uri="{FF2B5EF4-FFF2-40B4-BE49-F238E27FC236}">
                  <a16:creationId xmlns:a16="http://schemas.microsoft.com/office/drawing/2014/main" id="{782AB40C-13AE-E1DD-6B21-7026C53B1579}"/>
                </a:ext>
              </a:extLst>
            </p:cNvPr>
            <p:cNvSpPr/>
            <p:nvPr/>
          </p:nvSpPr>
          <p:spPr>
            <a:xfrm>
              <a:off x="4580859" y="2636042"/>
              <a:ext cx="90158" cy="99967"/>
            </a:xfrm>
            <a:custGeom>
              <a:avLst/>
              <a:gdLst/>
              <a:ahLst/>
              <a:cxnLst/>
              <a:rect l="l" t="t" r="r" b="b"/>
              <a:pathLst>
                <a:path w="5460" h="6054" fill="none" extrusionOk="0">
                  <a:moveTo>
                    <a:pt x="3723" y="0"/>
                  </a:moveTo>
                  <a:lnTo>
                    <a:pt x="2901" y="503"/>
                  </a:lnTo>
                  <a:lnTo>
                    <a:pt x="3107" y="800"/>
                  </a:lnTo>
                  <a:lnTo>
                    <a:pt x="3107" y="800"/>
                  </a:lnTo>
                  <a:lnTo>
                    <a:pt x="3152" y="891"/>
                  </a:lnTo>
                  <a:lnTo>
                    <a:pt x="3175" y="982"/>
                  </a:lnTo>
                  <a:lnTo>
                    <a:pt x="3198" y="1074"/>
                  </a:lnTo>
                  <a:lnTo>
                    <a:pt x="3175" y="1165"/>
                  </a:lnTo>
                  <a:lnTo>
                    <a:pt x="3175" y="1165"/>
                  </a:lnTo>
                  <a:lnTo>
                    <a:pt x="3130" y="1257"/>
                  </a:lnTo>
                  <a:lnTo>
                    <a:pt x="3084" y="1325"/>
                  </a:lnTo>
                  <a:lnTo>
                    <a:pt x="3015" y="1371"/>
                  </a:lnTo>
                  <a:lnTo>
                    <a:pt x="2924" y="1416"/>
                  </a:lnTo>
                  <a:lnTo>
                    <a:pt x="2924" y="1416"/>
                  </a:lnTo>
                  <a:lnTo>
                    <a:pt x="2581" y="1553"/>
                  </a:lnTo>
                  <a:lnTo>
                    <a:pt x="2147" y="1759"/>
                  </a:lnTo>
                  <a:lnTo>
                    <a:pt x="1691" y="2010"/>
                  </a:lnTo>
                  <a:lnTo>
                    <a:pt x="1211" y="2307"/>
                  </a:lnTo>
                  <a:lnTo>
                    <a:pt x="982" y="2490"/>
                  </a:lnTo>
                  <a:lnTo>
                    <a:pt x="754" y="2673"/>
                  </a:lnTo>
                  <a:lnTo>
                    <a:pt x="571" y="2855"/>
                  </a:lnTo>
                  <a:lnTo>
                    <a:pt x="389" y="3061"/>
                  </a:lnTo>
                  <a:lnTo>
                    <a:pt x="229" y="3267"/>
                  </a:lnTo>
                  <a:lnTo>
                    <a:pt x="114" y="3472"/>
                  </a:lnTo>
                  <a:lnTo>
                    <a:pt x="23" y="3701"/>
                  </a:lnTo>
                  <a:lnTo>
                    <a:pt x="0" y="3929"/>
                  </a:lnTo>
                  <a:lnTo>
                    <a:pt x="0" y="3929"/>
                  </a:lnTo>
                  <a:lnTo>
                    <a:pt x="0" y="4203"/>
                  </a:lnTo>
                  <a:lnTo>
                    <a:pt x="23" y="4432"/>
                  </a:lnTo>
                  <a:lnTo>
                    <a:pt x="114" y="4660"/>
                  </a:lnTo>
                  <a:lnTo>
                    <a:pt x="206" y="4843"/>
                  </a:lnTo>
                  <a:lnTo>
                    <a:pt x="343" y="5025"/>
                  </a:lnTo>
                  <a:lnTo>
                    <a:pt x="503" y="5185"/>
                  </a:lnTo>
                  <a:lnTo>
                    <a:pt x="663" y="5322"/>
                  </a:lnTo>
                  <a:lnTo>
                    <a:pt x="845" y="5437"/>
                  </a:lnTo>
                  <a:lnTo>
                    <a:pt x="1051" y="5528"/>
                  </a:lnTo>
                  <a:lnTo>
                    <a:pt x="1234" y="5619"/>
                  </a:lnTo>
                  <a:lnTo>
                    <a:pt x="1576" y="5733"/>
                  </a:lnTo>
                  <a:lnTo>
                    <a:pt x="1873" y="5825"/>
                  </a:lnTo>
                  <a:lnTo>
                    <a:pt x="2056" y="5848"/>
                  </a:lnTo>
                  <a:lnTo>
                    <a:pt x="2056" y="5848"/>
                  </a:lnTo>
                  <a:lnTo>
                    <a:pt x="2604" y="5825"/>
                  </a:lnTo>
                  <a:lnTo>
                    <a:pt x="3130" y="5825"/>
                  </a:lnTo>
                  <a:lnTo>
                    <a:pt x="3130" y="5825"/>
                  </a:lnTo>
                  <a:lnTo>
                    <a:pt x="3746" y="5825"/>
                  </a:lnTo>
                  <a:lnTo>
                    <a:pt x="4340" y="5871"/>
                  </a:lnTo>
                  <a:lnTo>
                    <a:pt x="4888" y="5962"/>
                  </a:lnTo>
                  <a:lnTo>
                    <a:pt x="5437" y="6053"/>
                  </a:lnTo>
                  <a:lnTo>
                    <a:pt x="5437" y="6053"/>
                  </a:lnTo>
                  <a:lnTo>
                    <a:pt x="5437" y="5368"/>
                  </a:lnTo>
                  <a:lnTo>
                    <a:pt x="5437" y="5003"/>
                  </a:lnTo>
                  <a:lnTo>
                    <a:pt x="5459" y="4637"/>
                  </a:lnTo>
                  <a:lnTo>
                    <a:pt x="5459" y="4637"/>
                  </a:lnTo>
                  <a:lnTo>
                    <a:pt x="4386" y="4683"/>
                  </a:lnTo>
                  <a:lnTo>
                    <a:pt x="4386" y="4683"/>
                  </a:lnTo>
                  <a:lnTo>
                    <a:pt x="4500" y="2878"/>
                  </a:lnTo>
                  <a:lnTo>
                    <a:pt x="4500" y="2878"/>
                  </a:lnTo>
                  <a:lnTo>
                    <a:pt x="4477" y="2878"/>
                  </a:lnTo>
                  <a:lnTo>
                    <a:pt x="4477" y="2878"/>
                  </a:lnTo>
                  <a:lnTo>
                    <a:pt x="4432" y="2970"/>
                  </a:lnTo>
                  <a:lnTo>
                    <a:pt x="4340" y="3015"/>
                  </a:lnTo>
                  <a:lnTo>
                    <a:pt x="4249" y="3061"/>
                  </a:lnTo>
                  <a:lnTo>
                    <a:pt x="4157" y="3061"/>
                  </a:lnTo>
                  <a:lnTo>
                    <a:pt x="4157" y="3061"/>
                  </a:lnTo>
                  <a:lnTo>
                    <a:pt x="4043" y="3061"/>
                  </a:lnTo>
                  <a:lnTo>
                    <a:pt x="4043" y="3061"/>
                  </a:lnTo>
                  <a:lnTo>
                    <a:pt x="3929" y="2992"/>
                  </a:lnTo>
                  <a:lnTo>
                    <a:pt x="3838" y="2924"/>
                  </a:lnTo>
                  <a:lnTo>
                    <a:pt x="3769" y="2810"/>
                  </a:lnTo>
                  <a:lnTo>
                    <a:pt x="3746" y="2673"/>
                  </a:lnTo>
                  <a:lnTo>
                    <a:pt x="3746" y="2673"/>
                  </a:lnTo>
                  <a:lnTo>
                    <a:pt x="3746" y="2399"/>
                  </a:lnTo>
                  <a:lnTo>
                    <a:pt x="3746" y="2147"/>
                  </a:lnTo>
                  <a:lnTo>
                    <a:pt x="3792" y="1850"/>
                  </a:lnTo>
                  <a:lnTo>
                    <a:pt x="3838" y="1531"/>
                  </a:lnTo>
                  <a:lnTo>
                    <a:pt x="3929" y="1188"/>
                  </a:lnTo>
                  <a:lnTo>
                    <a:pt x="4043" y="845"/>
                  </a:lnTo>
                  <a:lnTo>
                    <a:pt x="4135" y="685"/>
                  </a:lnTo>
                  <a:lnTo>
                    <a:pt x="4226" y="548"/>
                  </a:lnTo>
                  <a:lnTo>
                    <a:pt x="37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3" name="Google Shape;2982;p67">
              <a:extLst>
                <a:ext uri="{FF2B5EF4-FFF2-40B4-BE49-F238E27FC236}">
                  <a16:creationId xmlns:a16="http://schemas.microsoft.com/office/drawing/2014/main" id="{8A4CC1B5-CA18-ED70-697D-812F7A70CE5B}"/>
                </a:ext>
              </a:extLst>
            </p:cNvPr>
            <p:cNvSpPr/>
            <p:nvPr/>
          </p:nvSpPr>
          <p:spPr>
            <a:xfrm>
              <a:off x="4653266" y="2666591"/>
              <a:ext cx="33586" cy="46780"/>
            </a:xfrm>
            <a:custGeom>
              <a:avLst/>
              <a:gdLst/>
              <a:ahLst/>
              <a:cxnLst/>
              <a:rect l="l" t="t" r="r" b="b"/>
              <a:pathLst>
                <a:path w="2034" h="2833" extrusionOk="0">
                  <a:moveTo>
                    <a:pt x="1554" y="0"/>
                  </a:moveTo>
                  <a:lnTo>
                    <a:pt x="1143" y="229"/>
                  </a:lnTo>
                  <a:lnTo>
                    <a:pt x="732" y="480"/>
                  </a:lnTo>
                  <a:lnTo>
                    <a:pt x="366" y="754"/>
                  </a:lnTo>
                  <a:lnTo>
                    <a:pt x="229" y="891"/>
                  </a:lnTo>
                  <a:lnTo>
                    <a:pt x="115" y="1028"/>
                  </a:lnTo>
                  <a:lnTo>
                    <a:pt x="1" y="2833"/>
                  </a:lnTo>
                  <a:lnTo>
                    <a:pt x="1074" y="2787"/>
                  </a:lnTo>
                  <a:lnTo>
                    <a:pt x="1120" y="2467"/>
                  </a:lnTo>
                  <a:lnTo>
                    <a:pt x="1189" y="2170"/>
                  </a:lnTo>
                  <a:lnTo>
                    <a:pt x="1257" y="1851"/>
                  </a:lnTo>
                  <a:lnTo>
                    <a:pt x="1371" y="1554"/>
                  </a:lnTo>
                  <a:lnTo>
                    <a:pt x="1486" y="1280"/>
                  </a:lnTo>
                  <a:lnTo>
                    <a:pt x="1645" y="1028"/>
                  </a:lnTo>
                  <a:lnTo>
                    <a:pt x="1828" y="800"/>
                  </a:lnTo>
                  <a:lnTo>
                    <a:pt x="2034" y="594"/>
                  </a:lnTo>
                  <a:lnTo>
                    <a:pt x="1554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4" name="Google Shape;2983;p67">
              <a:extLst>
                <a:ext uri="{FF2B5EF4-FFF2-40B4-BE49-F238E27FC236}">
                  <a16:creationId xmlns:a16="http://schemas.microsoft.com/office/drawing/2014/main" id="{614CC029-9CA8-DA7F-781E-4DF027AE0083}"/>
                </a:ext>
              </a:extLst>
            </p:cNvPr>
            <p:cNvSpPr/>
            <p:nvPr/>
          </p:nvSpPr>
          <p:spPr>
            <a:xfrm>
              <a:off x="4653266" y="2666591"/>
              <a:ext cx="33586" cy="46780"/>
            </a:xfrm>
            <a:custGeom>
              <a:avLst/>
              <a:gdLst/>
              <a:ahLst/>
              <a:cxnLst/>
              <a:rect l="l" t="t" r="r" b="b"/>
              <a:pathLst>
                <a:path w="2034" h="2833" fill="none" extrusionOk="0">
                  <a:moveTo>
                    <a:pt x="1554" y="0"/>
                  </a:moveTo>
                  <a:lnTo>
                    <a:pt x="1554" y="0"/>
                  </a:lnTo>
                  <a:lnTo>
                    <a:pt x="1143" y="229"/>
                  </a:lnTo>
                  <a:lnTo>
                    <a:pt x="732" y="480"/>
                  </a:lnTo>
                  <a:lnTo>
                    <a:pt x="366" y="754"/>
                  </a:lnTo>
                  <a:lnTo>
                    <a:pt x="229" y="891"/>
                  </a:lnTo>
                  <a:lnTo>
                    <a:pt x="115" y="1028"/>
                  </a:lnTo>
                  <a:lnTo>
                    <a:pt x="115" y="1028"/>
                  </a:lnTo>
                  <a:lnTo>
                    <a:pt x="1" y="2833"/>
                  </a:lnTo>
                  <a:lnTo>
                    <a:pt x="1" y="2833"/>
                  </a:lnTo>
                  <a:lnTo>
                    <a:pt x="1074" y="2787"/>
                  </a:lnTo>
                  <a:lnTo>
                    <a:pt x="1074" y="2787"/>
                  </a:lnTo>
                  <a:lnTo>
                    <a:pt x="1120" y="2467"/>
                  </a:lnTo>
                  <a:lnTo>
                    <a:pt x="1189" y="2170"/>
                  </a:lnTo>
                  <a:lnTo>
                    <a:pt x="1257" y="1851"/>
                  </a:lnTo>
                  <a:lnTo>
                    <a:pt x="1371" y="1554"/>
                  </a:lnTo>
                  <a:lnTo>
                    <a:pt x="1486" y="1280"/>
                  </a:lnTo>
                  <a:lnTo>
                    <a:pt x="1645" y="1028"/>
                  </a:lnTo>
                  <a:lnTo>
                    <a:pt x="1828" y="800"/>
                  </a:lnTo>
                  <a:lnTo>
                    <a:pt x="2034" y="594"/>
                  </a:lnTo>
                  <a:lnTo>
                    <a:pt x="1554" y="0"/>
                  </a:lnTo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5" name="Google Shape;2984;p67">
              <a:extLst>
                <a:ext uri="{FF2B5EF4-FFF2-40B4-BE49-F238E27FC236}">
                  <a16:creationId xmlns:a16="http://schemas.microsoft.com/office/drawing/2014/main" id="{E055CBA9-B37D-94C9-02E5-2638DCB49144}"/>
                </a:ext>
              </a:extLst>
            </p:cNvPr>
            <p:cNvSpPr/>
            <p:nvPr/>
          </p:nvSpPr>
          <p:spPr>
            <a:xfrm>
              <a:off x="4429984" y="2733351"/>
              <a:ext cx="35089" cy="7563"/>
            </a:xfrm>
            <a:custGeom>
              <a:avLst/>
              <a:gdLst/>
              <a:ahLst/>
              <a:cxnLst/>
              <a:rect l="l" t="t" r="r" b="b"/>
              <a:pathLst>
                <a:path w="2125" h="458" extrusionOk="0">
                  <a:moveTo>
                    <a:pt x="1714" y="0"/>
                  </a:moveTo>
                  <a:lnTo>
                    <a:pt x="1325" y="23"/>
                  </a:lnTo>
                  <a:lnTo>
                    <a:pt x="960" y="46"/>
                  </a:lnTo>
                  <a:lnTo>
                    <a:pt x="617" y="115"/>
                  </a:lnTo>
                  <a:lnTo>
                    <a:pt x="275" y="229"/>
                  </a:lnTo>
                  <a:lnTo>
                    <a:pt x="1" y="320"/>
                  </a:lnTo>
                  <a:lnTo>
                    <a:pt x="846" y="389"/>
                  </a:lnTo>
                  <a:lnTo>
                    <a:pt x="1714" y="457"/>
                  </a:lnTo>
                  <a:lnTo>
                    <a:pt x="2125" y="23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6" name="Google Shape;2985;p67">
              <a:extLst>
                <a:ext uri="{FF2B5EF4-FFF2-40B4-BE49-F238E27FC236}">
                  <a16:creationId xmlns:a16="http://schemas.microsoft.com/office/drawing/2014/main" id="{5D125547-07CE-D47A-F741-52E2B9A00F23}"/>
                </a:ext>
              </a:extLst>
            </p:cNvPr>
            <p:cNvSpPr/>
            <p:nvPr/>
          </p:nvSpPr>
          <p:spPr>
            <a:xfrm>
              <a:off x="4394532" y="2738635"/>
              <a:ext cx="63755" cy="135419"/>
            </a:xfrm>
            <a:custGeom>
              <a:avLst/>
              <a:gdLst/>
              <a:ahLst/>
              <a:cxnLst/>
              <a:rect l="l" t="t" r="r" b="b"/>
              <a:pathLst>
                <a:path w="3861" h="8201" extrusionOk="0">
                  <a:moveTo>
                    <a:pt x="2148" y="0"/>
                  </a:moveTo>
                  <a:lnTo>
                    <a:pt x="1851" y="137"/>
                  </a:lnTo>
                  <a:lnTo>
                    <a:pt x="1554" y="297"/>
                  </a:lnTo>
                  <a:lnTo>
                    <a:pt x="1280" y="503"/>
                  </a:lnTo>
                  <a:lnTo>
                    <a:pt x="1028" y="708"/>
                  </a:lnTo>
                  <a:lnTo>
                    <a:pt x="800" y="960"/>
                  </a:lnTo>
                  <a:lnTo>
                    <a:pt x="594" y="1211"/>
                  </a:lnTo>
                  <a:lnTo>
                    <a:pt x="412" y="1485"/>
                  </a:lnTo>
                  <a:lnTo>
                    <a:pt x="229" y="1805"/>
                  </a:lnTo>
                  <a:lnTo>
                    <a:pt x="160" y="1942"/>
                  </a:lnTo>
                  <a:lnTo>
                    <a:pt x="115" y="2102"/>
                  </a:lnTo>
                  <a:lnTo>
                    <a:pt x="46" y="2444"/>
                  </a:lnTo>
                  <a:lnTo>
                    <a:pt x="1" y="2810"/>
                  </a:lnTo>
                  <a:lnTo>
                    <a:pt x="1" y="3198"/>
                  </a:lnTo>
                  <a:lnTo>
                    <a:pt x="46" y="3609"/>
                  </a:lnTo>
                  <a:lnTo>
                    <a:pt x="92" y="4020"/>
                  </a:lnTo>
                  <a:lnTo>
                    <a:pt x="206" y="4454"/>
                  </a:lnTo>
                  <a:lnTo>
                    <a:pt x="320" y="4911"/>
                  </a:lnTo>
                  <a:lnTo>
                    <a:pt x="457" y="5345"/>
                  </a:lnTo>
                  <a:lnTo>
                    <a:pt x="617" y="5802"/>
                  </a:lnTo>
                  <a:lnTo>
                    <a:pt x="960" y="6670"/>
                  </a:lnTo>
                  <a:lnTo>
                    <a:pt x="1325" y="7469"/>
                  </a:lnTo>
                  <a:lnTo>
                    <a:pt x="1691" y="8200"/>
                  </a:lnTo>
                  <a:lnTo>
                    <a:pt x="1668" y="7355"/>
                  </a:lnTo>
                  <a:lnTo>
                    <a:pt x="1645" y="6510"/>
                  </a:lnTo>
                  <a:lnTo>
                    <a:pt x="1668" y="5939"/>
                  </a:lnTo>
                  <a:lnTo>
                    <a:pt x="1714" y="5391"/>
                  </a:lnTo>
                  <a:lnTo>
                    <a:pt x="1782" y="4865"/>
                  </a:lnTo>
                  <a:lnTo>
                    <a:pt x="1874" y="4363"/>
                  </a:lnTo>
                  <a:lnTo>
                    <a:pt x="1965" y="3883"/>
                  </a:lnTo>
                  <a:lnTo>
                    <a:pt x="2102" y="3449"/>
                  </a:lnTo>
                  <a:lnTo>
                    <a:pt x="2239" y="3015"/>
                  </a:lnTo>
                  <a:lnTo>
                    <a:pt x="2399" y="2604"/>
                  </a:lnTo>
                  <a:lnTo>
                    <a:pt x="2559" y="2216"/>
                  </a:lnTo>
                  <a:lnTo>
                    <a:pt x="2719" y="1850"/>
                  </a:lnTo>
                  <a:lnTo>
                    <a:pt x="2901" y="1531"/>
                  </a:lnTo>
                  <a:lnTo>
                    <a:pt x="3107" y="1211"/>
                  </a:lnTo>
                  <a:lnTo>
                    <a:pt x="3290" y="914"/>
                  </a:lnTo>
                  <a:lnTo>
                    <a:pt x="3495" y="640"/>
                  </a:lnTo>
                  <a:lnTo>
                    <a:pt x="3861" y="137"/>
                  </a:lnTo>
                  <a:lnTo>
                    <a:pt x="2993" y="69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7" name="Google Shape;2986;p67">
              <a:extLst>
                <a:ext uri="{FF2B5EF4-FFF2-40B4-BE49-F238E27FC236}">
                  <a16:creationId xmlns:a16="http://schemas.microsoft.com/office/drawing/2014/main" id="{B74DA771-332A-94E4-6C4B-9142CC25192F}"/>
                </a:ext>
              </a:extLst>
            </p:cNvPr>
            <p:cNvSpPr/>
            <p:nvPr/>
          </p:nvSpPr>
          <p:spPr>
            <a:xfrm>
              <a:off x="4628382" y="2745041"/>
              <a:ext cx="125231" cy="296102"/>
            </a:xfrm>
            <a:custGeom>
              <a:avLst/>
              <a:gdLst/>
              <a:ahLst/>
              <a:cxnLst/>
              <a:rect l="l" t="t" r="r" b="b"/>
              <a:pathLst>
                <a:path w="7583" h="17932" extrusionOk="0">
                  <a:moveTo>
                    <a:pt x="297" y="0"/>
                  </a:moveTo>
                  <a:lnTo>
                    <a:pt x="0" y="23"/>
                  </a:lnTo>
                  <a:lnTo>
                    <a:pt x="366" y="503"/>
                  </a:lnTo>
                  <a:lnTo>
                    <a:pt x="571" y="823"/>
                  </a:lnTo>
                  <a:lnTo>
                    <a:pt x="754" y="1143"/>
                  </a:lnTo>
                  <a:lnTo>
                    <a:pt x="937" y="1508"/>
                  </a:lnTo>
                  <a:lnTo>
                    <a:pt x="1120" y="1896"/>
                  </a:lnTo>
                  <a:lnTo>
                    <a:pt x="1279" y="2307"/>
                  </a:lnTo>
                  <a:lnTo>
                    <a:pt x="1417" y="2741"/>
                  </a:lnTo>
                  <a:lnTo>
                    <a:pt x="1394" y="1417"/>
                  </a:lnTo>
                  <a:lnTo>
                    <a:pt x="1417" y="69"/>
                  </a:lnTo>
                  <a:lnTo>
                    <a:pt x="868" y="23"/>
                  </a:lnTo>
                  <a:lnTo>
                    <a:pt x="297" y="0"/>
                  </a:lnTo>
                  <a:close/>
                  <a:moveTo>
                    <a:pt x="1576" y="5505"/>
                  </a:moveTo>
                  <a:lnTo>
                    <a:pt x="1439" y="6328"/>
                  </a:lnTo>
                  <a:lnTo>
                    <a:pt x="1439" y="6350"/>
                  </a:lnTo>
                  <a:lnTo>
                    <a:pt x="1257" y="7470"/>
                  </a:lnTo>
                  <a:lnTo>
                    <a:pt x="983" y="9091"/>
                  </a:lnTo>
                  <a:lnTo>
                    <a:pt x="845" y="9959"/>
                  </a:lnTo>
                  <a:lnTo>
                    <a:pt x="731" y="10850"/>
                  </a:lnTo>
                  <a:lnTo>
                    <a:pt x="617" y="11741"/>
                  </a:lnTo>
                  <a:lnTo>
                    <a:pt x="549" y="12655"/>
                  </a:lnTo>
                  <a:lnTo>
                    <a:pt x="526" y="13568"/>
                  </a:lnTo>
                  <a:lnTo>
                    <a:pt x="549" y="14459"/>
                  </a:lnTo>
                  <a:lnTo>
                    <a:pt x="1485" y="14436"/>
                  </a:lnTo>
                  <a:lnTo>
                    <a:pt x="1074" y="15190"/>
                  </a:lnTo>
                  <a:lnTo>
                    <a:pt x="708" y="15967"/>
                  </a:lnTo>
                  <a:lnTo>
                    <a:pt x="823" y="16492"/>
                  </a:lnTo>
                  <a:lnTo>
                    <a:pt x="960" y="16995"/>
                  </a:lnTo>
                  <a:lnTo>
                    <a:pt x="1142" y="17474"/>
                  </a:lnTo>
                  <a:lnTo>
                    <a:pt x="1371" y="17931"/>
                  </a:lnTo>
                  <a:lnTo>
                    <a:pt x="1508" y="17497"/>
                  </a:lnTo>
                  <a:lnTo>
                    <a:pt x="1691" y="17040"/>
                  </a:lnTo>
                  <a:lnTo>
                    <a:pt x="1873" y="16584"/>
                  </a:lnTo>
                  <a:lnTo>
                    <a:pt x="2079" y="16150"/>
                  </a:lnTo>
                  <a:lnTo>
                    <a:pt x="2284" y="15716"/>
                  </a:lnTo>
                  <a:lnTo>
                    <a:pt x="2536" y="15259"/>
                  </a:lnTo>
                  <a:lnTo>
                    <a:pt x="2787" y="14848"/>
                  </a:lnTo>
                  <a:lnTo>
                    <a:pt x="3061" y="14414"/>
                  </a:lnTo>
                  <a:lnTo>
                    <a:pt x="4409" y="14414"/>
                  </a:lnTo>
                  <a:lnTo>
                    <a:pt x="5482" y="14436"/>
                  </a:lnTo>
                  <a:lnTo>
                    <a:pt x="6487" y="14482"/>
                  </a:lnTo>
                  <a:lnTo>
                    <a:pt x="7447" y="14528"/>
                  </a:lnTo>
                  <a:lnTo>
                    <a:pt x="7538" y="13934"/>
                  </a:lnTo>
                  <a:lnTo>
                    <a:pt x="7561" y="13272"/>
                  </a:lnTo>
                  <a:lnTo>
                    <a:pt x="7584" y="12563"/>
                  </a:lnTo>
                  <a:lnTo>
                    <a:pt x="7104" y="12906"/>
                  </a:lnTo>
                  <a:lnTo>
                    <a:pt x="5505" y="11947"/>
                  </a:lnTo>
                  <a:lnTo>
                    <a:pt x="5117" y="11695"/>
                  </a:lnTo>
                  <a:lnTo>
                    <a:pt x="4751" y="11421"/>
                  </a:lnTo>
                  <a:lnTo>
                    <a:pt x="4386" y="11147"/>
                  </a:lnTo>
                  <a:lnTo>
                    <a:pt x="4066" y="10827"/>
                  </a:lnTo>
                  <a:lnTo>
                    <a:pt x="3769" y="10508"/>
                  </a:lnTo>
                  <a:lnTo>
                    <a:pt x="3495" y="10142"/>
                  </a:lnTo>
                  <a:lnTo>
                    <a:pt x="3244" y="9777"/>
                  </a:lnTo>
                  <a:lnTo>
                    <a:pt x="2993" y="9411"/>
                  </a:lnTo>
                  <a:lnTo>
                    <a:pt x="2787" y="9000"/>
                  </a:lnTo>
                  <a:lnTo>
                    <a:pt x="2581" y="8589"/>
                  </a:lnTo>
                  <a:lnTo>
                    <a:pt x="2399" y="8155"/>
                  </a:lnTo>
                  <a:lnTo>
                    <a:pt x="2239" y="7698"/>
                  </a:lnTo>
                  <a:lnTo>
                    <a:pt x="2079" y="7241"/>
                  </a:lnTo>
                  <a:lnTo>
                    <a:pt x="1942" y="6762"/>
                  </a:lnTo>
                  <a:lnTo>
                    <a:pt x="1828" y="6259"/>
                  </a:lnTo>
                  <a:lnTo>
                    <a:pt x="1736" y="5757"/>
                  </a:lnTo>
                  <a:lnTo>
                    <a:pt x="1576" y="5505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8" name="Google Shape;2987;p67">
              <a:extLst>
                <a:ext uri="{FF2B5EF4-FFF2-40B4-BE49-F238E27FC236}">
                  <a16:creationId xmlns:a16="http://schemas.microsoft.com/office/drawing/2014/main" id="{AF732CEB-9299-C600-2ACF-92BE056EB048}"/>
                </a:ext>
              </a:extLst>
            </p:cNvPr>
            <p:cNvSpPr/>
            <p:nvPr/>
          </p:nvSpPr>
          <p:spPr>
            <a:xfrm>
              <a:off x="4637051" y="2835943"/>
              <a:ext cx="116562" cy="205201"/>
            </a:xfrm>
            <a:custGeom>
              <a:avLst/>
              <a:gdLst/>
              <a:ahLst/>
              <a:cxnLst/>
              <a:rect l="l" t="t" r="r" b="b"/>
              <a:pathLst>
                <a:path w="7059" h="12427" fill="none" extrusionOk="0">
                  <a:moveTo>
                    <a:pt x="1051" y="0"/>
                  </a:moveTo>
                  <a:lnTo>
                    <a:pt x="1051" y="0"/>
                  </a:lnTo>
                  <a:lnTo>
                    <a:pt x="914" y="823"/>
                  </a:lnTo>
                  <a:lnTo>
                    <a:pt x="914" y="845"/>
                  </a:lnTo>
                  <a:lnTo>
                    <a:pt x="914" y="845"/>
                  </a:lnTo>
                  <a:lnTo>
                    <a:pt x="732" y="1965"/>
                  </a:lnTo>
                  <a:lnTo>
                    <a:pt x="732" y="1965"/>
                  </a:lnTo>
                  <a:lnTo>
                    <a:pt x="458" y="3586"/>
                  </a:lnTo>
                  <a:lnTo>
                    <a:pt x="320" y="4454"/>
                  </a:lnTo>
                  <a:lnTo>
                    <a:pt x="206" y="5345"/>
                  </a:lnTo>
                  <a:lnTo>
                    <a:pt x="92" y="6236"/>
                  </a:lnTo>
                  <a:lnTo>
                    <a:pt x="24" y="7150"/>
                  </a:lnTo>
                  <a:lnTo>
                    <a:pt x="1" y="8063"/>
                  </a:lnTo>
                  <a:lnTo>
                    <a:pt x="24" y="8954"/>
                  </a:lnTo>
                  <a:lnTo>
                    <a:pt x="24" y="8954"/>
                  </a:lnTo>
                  <a:lnTo>
                    <a:pt x="960" y="8931"/>
                  </a:lnTo>
                  <a:lnTo>
                    <a:pt x="960" y="8931"/>
                  </a:lnTo>
                  <a:lnTo>
                    <a:pt x="960" y="8931"/>
                  </a:lnTo>
                  <a:lnTo>
                    <a:pt x="960" y="8931"/>
                  </a:lnTo>
                  <a:lnTo>
                    <a:pt x="549" y="9685"/>
                  </a:lnTo>
                  <a:lnTo>
                    <a:pt x="183" y="10462"/>
                  </a:lnTo>
                  <a:lnTo>
                    <a:pt x="183" y="10462"/>
                  </a:lnTo>
                  <a:lnTo>
                    <a:pt x="298" y="10987"/>
                  </a:lnTo>
                  <a:lnTo>
                    <a:pt x="435" y="11490"/>
                  </a:lnTo>
                  <a:lnTo>
                    <a:pt x="617" y="11969"/>
                  </a:lnTo>
                  <a:lnTo>
                    <a:pt x="846" y="12426"/>
                  </a:lnTo>
                  <a:lnTo>
                    <a:pt x="846" y="12426"/>
                  </a:lnTo>
                  <a:lnTo>
                    <a:pt x="983" y="11992"/>
                  </a:lnTo>
                  <a:lnTo>
                    <a:pt x="1166" y="11535"/>
                  </a:lnTo>
                  <a:lnTo>
                    <a:pt x="1348" y="11079"/>
                  </a:lnTo>
                  <a:lnTo>
                    <a:pt x="1554" y="10645"/>
                  </a:lnTo>
                  <a:lnTo>
                    <a:pt x="1759" y="10211"/>
                  </a:lnTo>
                  <a:lnTo>
                    <a:pt x="2011" y="9754"/>
                  </a:lnTo>
                  <a:lnTo>
                    <a:pt x="2262" y="9343"/>
                  </a:lnTo>
                  <a:lnTo>
                    <a:pt x="2536" y="8909"/>
                  </a:lnTo>
                  <a:lnTo>
                    <a:pt x="2536" y="8909"/>
                  </a:lnTo>
                  <a:lnTo>
                    <a:pt x="2765" y="8909"/>
                  </a:lnTo>
                  <a:lnTo>
                    <a:pt x="2765" y="8909"/>
                  </a:lnTo>
                  <a:lnTo>
                    <a:pt x="3884" y="8909"/>
                  </a:lnTo>
                  <a:lnTo>
                    <a:pt x="4957" y="8931"/>
                  </a:lnTo>
                  <a:lnTo>
                    <a:pt x="5962" y="8977"/>
                  </a:lnTo>
                  <a:lnTo>
                    <a:pt x="6922" y="9023"/>
                  </a:lnTo>
                  <a:lnTo>
                    <a:pt x="6922" y="9023"/>
                  </a:lnTo>
                  <a:lnTo>
                    <a:pt x="7013" y="8429"/>
                  </a:lnTo>
                  <a:lnTo>
                    <a:pt x="7036" y="7767"/>
                  </a:lnTo>
                  <a:lnTo>
                    <a:pt x="7036" y="7767"/>
                  </a:lnTo>
                  <a:lnTo>
                    <a:pt x="7059" y="7058"/>
                  </a:lnTo>
                  <a:lnTo>
                    <a:pt x="7059" y="7058"/>
                  </a:lnTo>
                  <a:lnTo>
                    <a:pt x="6579" y="7401"/>
                  </a:lnTo>
                  <a:lnTo>
                    <a:pt x="6579" y="7401"/>
                  </a:lnTo>
                  <a:lnTo>
                    <a:pt x="4980" y="6442"/>
                  </a:lnTo>
                  <a:lnTo>
                    <a:pt x="4980" y="6442"/>
                  </a:lnTo>
                  <a:lnTo>
                    <a:pt x="4592" y="6190"/>
                  </a:lnTo>
                  <a:lnTo>
                    <a:pt x="4226" y="5916"/>
                  </a:lnTo>
                  <a:lnTo>
                    <a:pt x="3861" y="5642"/>
                  </a:lnTo>
                  <a:lnTo>
                    <a:pt x="3541" y="5322"/>
                  </a:lnTo>
                  <a:lnTo>
                    <a:pt x="3244" y="5003"/>
                  </a:lnTo>
                  <a:lnTo>
                    <a:pt x="2970" y="4637"/>
                  </a:lnTo>
                  <a:lnTo>
                    <a:pt x="2719" y="4272"/>
                  </a:lnTo>
                  <a:lnTo>
                    <a:pt x="2468" y="3906"/>
                  </a:lnTo>
                  <a:lnTo>
                    <a:pt x="2262" y="3495"/>
                  </a:lnTo>
                  <a:lnTo>
                    <a:pt x="2056" y="3084"/>
                  </a:lnTo>
                  <a:lnTo>
                    <a:pt x="1874" y="2650"/>
                  </a:lnTo>
                  <a:lnTo>
                    <a:pt x="1714" y="2193"/>
                  </a:lnTo>
                  <a:lnTo>
                    <a:pt x="1554" y="1736"/>
                  </a:lnTo>
                  <a:lnTo>
                    <a:pt x="1417" y="1257"/>
                  </a:lnTo>
                  <a:lnTo>
                    <a:pt x="1303" y="754"/>
                  </a:lnTo>
                  <a:lnTo>
                    <a:pt x="1211" y="252"/>
                  </a:lnTo>
                  <a:lnTo>
                    <a:pt x="1211" y="252"/>
                  </a:lnTo>
                  <a:lnTo>
                    <a:pt x="10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9" name="Google Shape;2988;p67">
              <a:extLst>
                <a:ext uri="{FF2B5EF4-FFF2-40B4-BE49-F238E27FC236}">
                  <a16:creationId xmlns:a16="http://schemas.microsoft.com/office/drawing/2014/main" id="{D5D5165C-0695-EF58-ED92-85C442439671}"/>
                </a:ext>
              </a:extLst>
            </p:cNvPr>
            <p:cNvSpPr/>
            <p:nvPr/>
          </p:nvSpPr>
          <p:spPr>
            <a:xfrm>
              <a:off x="4628382" y="2745041"/>
              <a:ext cx="23398" cy="45277"/>
            </a:xfrm>
            <a:custGeom>
              <a:avLst/>
              <a:gdLst/>
              <a:ahLst/>
              <a:cxnLst/>
              <a:rect l="l" t="t" r="r" b="b"/>
              <a:pathLst>
                <a:path w="1417" h="2742" fill="none" extrusionOk="0">
                  <a:moveTo>
                    <a:pt x="297" y="0"/>
                  </a:moveTo>
                  <a:lnTo>
                    <a:pt x="297" y="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366" y="503"/>
                  </a:lnTo>
                  <a:lnTo>
                    <a:pt x="571" y="823"/>
                  </a:lnTo>
                  <a:lnTo>
                    <a:pt x="754" y="1143"/>
                  </a:lnTo>
                  <a:lnTo>
                    <a:pt x="937" y="1508"/>
                  </a:lnTo>
                  <a:lnTo>
                    <a:pt x="1120" y="1896"/>
                  </a:lnTo>
                  <a:lnTo>
                    <a:pt x="1279" y="2307"/>
                  </a:lnTo>
                  <a:lnTo>
                    <a:pt x="1417" y="2741"/>
                  </a:lnTo>
                  <a:lnTo>
                    <a:pt x="1417" y="2741"/>
                  </a:lnTo>
                  <a:lnTo>
                    <a:pt x="1394" y="1417"/>
                  </a:lnTo>
                  <a:lnTo>
                    <a:pt x="1417" y="69"/>
                  </a:lnTo>
                  <a:lnTo>
                    <a:pt x="1417" y="69"/>
                  </a:lnTo>
                  <a:lnTo>
                    <a:pt x="868" y="23"/>
                  </a:lnTo>
                  <a:lnTo>
                    <a:pt x="29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0" name="Google Shape;2989;p67">
              <a:extLst>
                <a:ext uri="{FF2B5EF4-FFF2-40B4-BE49-F238E27FC236}">
                  <a16:creationId xmlns:a16="http://schemas.microsoft.com/office/drawing/2014/main" id="{6E358470-24F6-0857-53E8-9EC2D17E9CB1}"/>
                </a:ext>
              </a:extLst>
            </p:cNvPr>
            <p:cNvSpPr/>
            <p:nvPr/>
          </p:nvSpPr>
          <p:spPr>
            <a:xfrm>
              <a:off x="4651004" y="2983036"/>
              <a:ext cx="100346" cy="70178"/>
            </a:xfrm>
            <a:custGeom>
              <a:avLst/>
              <a:gdLst/>
              <a:ahLst/>
              <a:cxnLst/>
              <a:rect l="l" t="t" r="r" b="b"/>
              <a:pathLst>
                <a:path w="6077" h="4250" extrusionOk="0">
                  <a:moveTo>
                    <a:pt x="1691" y="1"/>
                  </a:moveTo>
                  <a:lnTo>
                    <a:pt x="1417" y="435"/>
                  </a:lnTo>
                  <a:lnTo>
                    <a:pt x="1166" y="846"/>
                  </a:lnTo>
                  <a:lnTo>
                    <a:pt x="914" y="1303"/>
                  </a:lnTo>
                  <a:lnTo>
                    <a:pt x="709" y="1737"/>
                  </a:lnTo>
                  <a:lnTo>
                    <a:pt x="503" y="2171"/>
                  </a:lnTo>
                  <a:lnTo>
                    <a:pt x="321" y="2627"/>
                  </a:lnTo>
                  <a:lnTo>
                    <a:pt x="138" y="3084"/>
                  </a:lnTo>
                  <a:lnTo>
                    <a:pt x="1" y="3518"/>
                  </a:lnTo>
                  <a:lnTo>
                    <a:pt x="229" y="3884"/>
                  </a:lnTo>
                  <a:lnTo>
                    <a:pt x="481" y="4226"/>
                  </a:lnTo>
                  <a:lnTo>
                    <a:pt x="846" y="4249"/>
                  </a:lnTo>
                  <a:lnTo>
                    <a:pt x="1440" y="4226"/>
                  </a:lnTo>
                  <a:lnTo>
                    <a:pt x="2011" y="4181"/>
                  </a:lnTo>
                  <a:lnTo>
                    <a:pt x="2285" y="4135"/>
                  </a:lnTo>
                  <a:lnTo>
                    <a:pt x="2536" y="4066"/>
                  </a:lnTo>
                  <a:lnTo>
                    <a:pt x="2810" y="3998"/>
                  </a:lnTo>
                  <a:lnTo>
                    <a:pt x="3039" y="3907"/>
                  </a:lnTo>
                  <a:lnTo>
                    <a:pt x="3359" y="3815"/>
                  </a:lnTo>
                  <a:lnTo>
                    <a:pt x="3655" y="3701"/>
                  </a:lnTo>
                  <a:lnTo>
                    <a:pt x="3930" y="3541"/>
                  </a:lnTo>
                  <a:lnTo>
                    <a:pt x="4181" y="3381"/>
                  </a:lnTo>
                  <a:lnTo>
                    <a:pt x="4432" y="3221"/>
                  </a:lnTo>
                  <a:lnTo>
                    <a:pt x="4661" y="3016"/>
                  </a:lnTo>
                  <a:lnTo>
                    <a:pt x="4866" y="2810"/>
                  </a:lnTo>
                  <a:lnTo>
                    <a:pt x="5072" y="2582"/>
                  </a:lnTo>
                  <a:lnTo>
                    <a:pt x="5254" y="2330"/>
                  </a:lnTo>
                  <a:lnTo>
                    <a:pt x="5414" y="2056"/>
                  </a:lnTo>
                  <a:lnTo>
                    <a:pt x="5574" y="1782"/>
                  </a:lnTo>
                  <a:lnTo>
                    <a:pt x="5711" y="1485"/>
                  </a:lnTo>
                  <a:lnTo>
                    <a:pt x="5825" y="1166"/>
                  </a:lnTo>
                  <a:lnTo>
                    <a:pt x="5917" y="823"/>
                  </a:lnTo>
                  <a:lnTo>
                    <a:pt x="6008" y="480"/>
                  </a:lnTo>
                  <a:lnTo>
                    <a:pt x="6077" y="115"/>
                  </a:lnTo>
                  <a:lnTo>
                    <a:pt x="5117" y="69"/>
                  </a:lnTo>
                  <a:lnTo>
                    <a:pt x="4112" y="23"/>
                  </a:lnTo>
                  <a:lnTo>
                    <a:pt x="3039" y="1"/>
                  </a:lnTo>
                  <a:close/>
                </a:path>
              </a:pathLst>
            </a:custGeom>
            <a:solidFill>
              <a:srgbClr val="EA5462"/>
            </a:solidFill>
            <a:ln w="9525" cap="flat" cmpd="sng">
              <a:solidFill>
                <a:srgbClr val="EA54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1" name="Google Shape;2990;p67">
              <a:extLst>
                <a:ext uri="{FF2B5EF4-FFF2-40B4-BE49-F238E27FC236}">
                  <a16:creationId xmlns:a16="http://schemas.microsoft.com/office/drawing/2014/main" id="{ECA71020-2D4B-B3A8-FAA5-860489FFF027}"/>
                </a:ext>
              </a:extLst>
            </p:cNvPr>
            <p:cNvSpPr/>
            <p:nvPr/>
          </p:nvSpPr>
          <p:spPr>
            <a:xfrm>
              <a:off x="4651004" y="2983036"/>
              <a:ext cx="100346" cy="70178"/>
            </a:xfrm>
            <a:custGeom>
              <a:avLst/>
              <a:gdLst/>
              <a:ahLst/>
              <a:cxnLst/>
              <a:rect l="l" t="t" r="r" b="b"/>
              <a:pathLst>
                <a:path w="6077" h="4250" fill="none" extrusionOk="0">
                  <a:moveTo>
                    <a:pt x="1920" y="1"/>
                  </a:moveTo>
                  <a:lnTo>
                    <a:pt x="1920" y="1"/>
                  </a:lnTo>
                  <a:lnTo>
                    <a:pt x="1691" y="1"/>
                  </a:lnTo>
                  <a:lnTo>
                    <a:pt x="1691" y="1"/>
                  </a:lnTo>
                  <a:lnTo>
                    <a:pt x="1417" y="435"/>
                  </a:lnTo>
                  <a:lnTo>
                    <a:pt x="1166" y="846"/>
                  </a:lnTo>
                  <a:lnTo>
                    <a:pt x="914" y="1303"/>
                  </a:lnTo>
                  <a:lnTo>
                    <a:pt x="709" y="1737"/>
                  </a:lnTo>
                  <a:lnTo>
                    <a:pt x="503" y="2171"/>
                  </a:lnTo>
                  <a:lnTo>
                    <a:pt x="321" y="2627"/>
                  </a:lnTo>
                  <a:lnTo>
                    <a:pt x="138" y="3084"/>
                  </a:lnTo>
                  <a:lnTo>
                    <a:pt x="1" y="3518"/>
                  </a:lnTo>
                  <a:lnTo>
                    <a:pt x="1" y="3518"/>
                  </a:lnTo>
                  <a:lnTo>
                    <a:pt x="229" y="3884"/>
                  </a:lnTo>
                  <a:lnTo>
                    <a:pt x="481" y="4226"/>
                  </a:lnTo>
                  <a:lnTo>
                    <a:pt x="481" y="4226"/>
                  </a:lnTo>
                  <a:lnTo>
                    <a:pt x="846" y="4249"/>
                  </a:lnTo>
                  <a:lnTo>
                    <a:pt x="846" y="4249"/>
                  </a:lnTo>
                  <a:lnTo>
                    <a:pt x="1440" y="4226"/>
                  </a:lnTo>
                  <a:lnTo>
                    <a:pt x="2011" y="4181"/>
                  </a:lnTo>
                  <a:lnTo>
                    <a:pt x="2285" y="4135"/>
                  </a:lnTo>
                  <a:lnTo>
                    <a:pt x="2536" y="4066"/>
                  </a:lnTo>
                  <a:lnTo>
                    <a:pt x="2810" y="3998"/>
                  </a:lnTo>
                  <a:lnTo>
                    <a:pt x="3039" y="3907"/>
                  </a:lnTo>
                  <a:lnTo>
                    <a:pt x="3039" y="3907"/>
                  </a:lnTo>
                  <a:lnTo>
                    <a:pt x="3039" y="3907"/>
                  </a:lnTo>
                  <a:lnTo>
                    <a:pt x="3359" y="3815"/>
                  </a:lnTo>
                  <a:lnTo>
                    <a:pt x="3655" y="3701"/>
                  </a:lnTo>
                  <a:lnTo>
                    <a:pt x="3930" y="3541"/>
                  </a:lnTo>
                  <a:lnTo>
                    <a:pt x="4181" y="3381"/>
                  </a:lnTo>
                  <a:lnTo>
                    <a:pt x="4432" y="3221"/>
                  </a:lnTo>
                  <a:lnTo>
                    <a:pt x="4661" y="3016"/>
                  </a:lnTo>
                  <a:lnTo>
                    <a:pt x="4866" y="2810"/>
                  </a:lnTo>
                  <a:lnTo>
                    <a:pt x="5072" y="2582"/>
                  </a:lnTo>
                  <a:lnTo>
                    <a:pt x="5254" y="2330"/>
                  </a:lnTo>
                  <a:lnTo>
                    <a:pt x="5414" y="2056"/>
                  </a:lnTo>
                  <a:lnTo>
                    <a:pt x="5574" y="1782"/>
                  </a:lnTo>
                  <a:lnTo>
                    <a:pt x="5711" y="1485"/>
                  </a:lnTo>
                  <a:lnTo>
                    <a:pt x="5825" y="1166"/>
                  </a:lnTo>
                  <a:lnTo>
                    <a:pt x="5917" y="823"/>
                  </a:lnTo>
                  <a:lnTo>
                    <a:pt x="6008" y="480"/>
                  </a:lnTo>
                  <a:lnTo>
                    <a:pt x="6077" y="115"/>
                  </a:lnTo>
                  <a:lnTo>
                    <a:pt x="6077" y="115"/>
                  </a:lnTo>
                  <a:lnTo>
                    <a:pt x="5117" y="69"/>
                  </a:lnTo>
                  <a:lnTo>
                    <a:pt x="4112" y="23"/>
                  </a:lnTo>
                  <a:lnTo>
                    <a:pt x="3039" y="1"/>
                  </a:lnTo>
                  <a:lnTo>
                    <a:pt x="19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2" name="Google Shape;2991;p67">
              <a:extLst>
                <a:ext uri="{FF2B5EF4-FFF2-40B4-BE49-F238E27FC236}">
                  <a16:creationId xmlns:a16="http://schemas.microsoft.com/office/drawing/2014/main" id="{162E6AD9-F0E1-9619-B5BD-09C75DF04C03}"/>
                </a:ext>
              </a:extLst>
            </p:cNvPr>
            <p:cNvSpPr/>
            <p:nvPr/>
          </p:nvSpPr>
          <p:spPr>
            <a:xfrm>
              <a:off x="4637431" y="2983416"/>
              <a:ext cx="15489" cy="25281"/>
            </a:xfrm>
            <a:custGeom>
              <a:avLst/>
              <a:gdLst/>
              <a:ahLst/>
              <a:cxnLst/>
              <a:rect l="l" t="t" r="r" b="b"/>
              <a:pathLst>
                <a:path w="938" h="1531" extrusionOk="0">
                  <a:moveTo>
                    <a:pt x="937" y="0"/>
                  </a:moveTo>
                  <a:lnTo>
                    <a:pt x="1" y="23"/>
                  </a:lnTo>
                  <a:lnTo>
                    <a:pt x="46" y="777"/>
                  </a:lnTo>
                  <a:lnTo>
                    <a:pt x="92" y="1165"/>
                  </a:lnTo>
                  <a:lnTo>
                    <a:pt x="160" y="1531"/>
                  </a:lnTo>
                  <a:lnTo>
                    <a:pt x="526" y="754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3" name="Google Shape;2992;p67">
              <a:extLst>
                <a:ext uri="{FF2B5EF4-FFF2-40B4-BE49-F238E27FC236}">
                  <a16:creationId xmlns:a16="http://schemas.microsoft.com/office/drawing/2014/main" id="{3D606EFB-2C9D-5DBA-0C0F-87E0F7413F4B}"/>
                </a:ext>
              </a:extLst>
            </p:cNvPr>
            <p:cNvSpPr/>
            <p:nvPr/>
          </p:nvSpPr>
          <p:spPr>
            <a:xfrm>
              <a:off x="4651384" y="2746164"/>
              <a:ext cx="102609" cy="212004"/>
            </a:xfrm>
            <a:custGeom>
              <a:avLst/>
              <a:gdLst/>
              <a:ahLst/>
              <a:cxnLst/>
              <a:rect l="l" t="t" r="r" b="b"/>
              <a:pathLst>
                <a:path w="6214" h="12839" extrusionOk="0">
                  <a:moveTo>
                    <a:pt x="24" y="1"/>
                  </a:moveTo>
                  <a:lnTo>
                    <a:pt x="1" y="1349"/>
                  </a:lnTo>
                  <a:lnTo>
                    <a:pt x="24" y="2673"/>
                  </a:lnTo>
                  <a:lnTo>
                    <a:pt x="115" y="3039"/>
                  </a:lnTo>
                  <a:lnTo>
                    <a:pt x="183" y="3427"/>
                  </a:lnTo>
                  <a:lnTo>
                    <a:pt x="229" y="3610"/>
                  </a:lnTo>
                  <a:lnTo>
                    <a:pt x="343" y="3907"/>
                  </a:lnTo>
                  <a:lnTo>
                    <a:pt x="503" y="4318"/>
                  </a:lnTo>
                  <a:lnTo>
                    <a:pt x="709" y="4752"/>
                  </a:lnTo>
                  <a:lnTo>
                    <a:pt x="846" y="4980"/>
                  </a:lnTo>
                  <a:lnTo>
                    <a:pt x="1006" y="5209"/>
                  </a:lnTo>
                  <a:lnTo>
                    <a:pt x="1166" y="5437"/>
                  </a:lnTo>
                  <a:lnTo>
                    <a:pt x="1371" y="5643"/>
                  </a:lnTo>
                  <a:lnTo>
                    <a:pt x="1577" y="5826"/>
                  </a:lnTo>
                  <a:lnTo>
                    <a:pt x="1805" y="6008"/>
                  </a:lnTo>
                  <a:lnTo>
                    <a:pt x="2034" y="6145"/>
                  </a:lnTo>
                  <a:lnTo>
                    <a:pt x="2308" y="6260"/>
                  </a:lnTo>
                  <a:lnTo>
                    <a:pt x="2559" y="6305"/>
                  </a:lnTo>
                  <a:lnTo>
                    <a:pt x="2810" y="6328"/>
                  </a:lnTo>
                  <a:lnTo>
                    <a:pt x="3039" y="6305"/>
                  </a:lnTo>
                  <a:lnTo>
                    <a:pt x="3244" y="6260"/>
                  </a:lnTo>
                  <a:lnTo>
                    <a:pt x="3473" y="6168"/>
                  </a:lnTo>
                  <a:lnTo>
                    <a:pt x="3655" y="6054"/>
                  </a:lnTo>
                  <a:lnTo>
                    <a:pt x="3861" y="5917"/>
                  </a:lnTo>
                  <a:lnTo>
                    <a:pt x="4021" y="5734"/>
                  </a:lnTo>
                  <a:lnTo>
                    <a:pt x="4181" y="5506"/>
                  </a:lnTo>
                  <a:lnTo>
                    <a:pt x="4318" y="5277"/>
                  </a:lnTo>
                  <a:lnTo>
                    <a:pt x="4386" y="5186"/>
                  </a:lnTo>
                  <a:lnTo>
                    <a:pt x="4478" y="5118"/>
                  </a:lnTo>
                  <a:lnTo>
                    <a:pt x="4569" y="5072"/>
                  </a:lnTo>
                  <a:lnTo>
                    <a:pt x="4683" y="5049"/>
                  </a:lnTo>
                  <a:lnTo>
                    <a:pt x="4775" y="5072"/>
                  </a:lnTo>
                  <a:lnTo>
                    <a:pt x="4866" y="5095"/>
                  </a:lnTo>
                  <a:lnTo>
                    <a:pt x="4934" y="5140"/>
                  </a:lnTo>
                  <a:lnTo>
                    <a:pt x="4980" y="5186"/>
                  </a:lnTo>
                  <a:lnTo>
                    <a:pt x="5026" y="5255"/>
                  </a:lnTo>
                  <a:lnTo>
                    <a:pt x="5072" y="5323"/>
                  </a:lnTo>
                  <a:lnTo>
                    <a:pt x="5094" y="5414"/>
                  </a:lnTo>
                  <a:lnTo>
                    <a:pt x="5094" y="5483"/>
                  </a:lnTo>
                  <a:lnTo>
                    <a:pt x="5072" y="5552"/>
                  </a:lnTo>
                  <a:lnTo>
                    <a:pt x="5049" y="5643"/>
                  </a:lnTo>
                  <a:lnTo>
                    <a:pt x="4934" y="5848"/>
                  </a:lnTo>
                  <a:lnTo>
                    <a:pt x="4797" y="6054"/>
                  </a:lnTo>
                  <a:lnTo>
                    <a:pt x="4660" y="6237"/>
                  </a:lnTo>
                  <a:lnTo>
                    <a:pt x="4523" y="6397"/>
                  </a:lnTo>
                  <a:lnTo>
                    <a:pt x="4363" y="6534"/>
                  </a:lnTo>
                  <a:lnTo>
                    <a:pt x="4181" y="6671"/>
                  </a:lnTo>
                  <a:lnTo>
                    <a:pt x="4021" y="6785"/>
                  </a:lnTo>
                  <a:lnTo>
                    <a:pt x="3838" y="6899"/>
                  </a:lnTo>
                  <a:lnTo>
                    <a:pt x="3998" y="7082"/>
                  </a:lnTo>
                  <a:lnTo>
                    <a:pt x="4158" y="7288"/>
                  </a:lnTo>
                  <a:lnTo>
                    <a:pt x="4295" y="7516"/>
                  </a:lnTo>
                  <a:lnTo>
                    <a:pt x="4409" y="7744"/>
                  </a:lnTo>
                  <a:lnTo>
                    <a:pt x="4523" y="7973"/>
                  </a:lnTo>
                  <a:lnTo>
                    <a:pt x="4592" y="8224"/>
                  </a:lnTo>
                  <a:lnTo>
                    <a:pt x="4729" y="8681"/>
                  </a:lnTo>
                  <a:lnTo>
                    <a:pt x="4797" y="9092"/>
                  </a:lnTo>
                  <a:lnTo>
                    <a:pt x="4843" y="9435"/>
                  </a:lnTo>
                  <a:lnTo>
                    <a:pt x="4866" y="9800"/>
                  </a:lnTo>
                  <a:lnTo>
                    <a:pt x="4843" y="9937"/>
                  </a:lnTo>
                  <a:lnTo>
                    <a:pt x="4797" y="10051"/>
                  </a:lnTo>
                  <a:lnTo>
                    <a:pt x="4706" y="10143"/>
                  </a:lnTo>
                  <a:lnTo>
                    <a:pt x="4592" y="10188"/>
                  </a:lnTo>
                  <a:lnTo>
                    <a:pt x="4478" y="10211"/>
                  </a:lnTo>
                  <a:lnTo>
                    <a:pt x="4386" y="10211"/>
                  </a:lnTo>
                  <a:lnTo>
                    <a:pt x="4318" y="10188"/>
                  </a:lnTo>
                  <a:lnTo>
                    <a:pt x="4249" y="10143"/>
                  </a:lnTo>
                  <a:lnTo>
                    <a:pt x="4181" y="10097"/>
                  </a:lnTo>
                  <a:lnTo>
                    <a:pt x="4135" y="10051"/>
                  </a:lnTo>
                  <a:lnTo>
                    <a:pt x="4089" y="9983"/>
                  </a:lnTo>
                  <a:lnTo>
                    <a:pt x="4066" y="9891"/>
                  </a:lnTo>
                  <a:lnTo>
                    <a:pt x="4066" y="9823"/>
                  </a:lnTo>
                  <a:lnTo>
                    <a:pt x="4066" y="9709"/>
                  </a:lnTo>
                  <a:lnTo>
                    <a:pt x="4021" y="9412"/>
                  </a:lnTo>
                  <a:lnTo>
                    <a:pt x="3975" y="9001"/>
                  </a:lnTo>
                  <a:lnTo>
                    <a:pt x="3861" y="8544"/>
                  </a:lnTo>
                  <a:lnTo>
                    <a:pt x="3770" y="8293"/>
                  </a:lnTo>
                  <a:lnTo>
                    <a:pt x="3678" y="8064"/>
                  </a:lnTo>
                  <a:lnTo>
                    <a:pt x="3541" y="7836"/>
                  </a:lnTo>
                  <a:lnTo>
                    <a:pt x="3404" y="7630"/>
                  </a:lnTo>
                  <a:lnTo>
                    <a:pt x="3244" y="7447"/>
                  </a:lnTo>
                  <a:lnTo>
                    <a:pt x="3039" y="7310"/>
                  </a:lnTo>
                  <a:lnTo>
                    <a:pt x="2810" y="7196"/>
                  </a:lnTo>
                  <a:lnTo>
                    <a:pt x="2696" y="7173"/>
                  </a:lnTo>
                  <a:lnTo>
                    <a:pt x="2559" y="7128"/>
                  </a:lnTo>
                  <a:lnTo>
                    <a:pt x="2193" y="7059"/>
                  </a:lnTo>
                  <a:lnTo>
                    <a:pt x="1851" y="6945"/>
                  </a:lnTo>
                  <a:lnTo>
                    <a:pt x="1554" y="6808"/>
                  </a:lnTo>
                  <a:lnTo>
                    <a:pt x="1257" y="6625"/>
                  </a:lnTo>
                  <a:lnTo>
                    <a:pt x="1006" y="6420"/>
                  </a:lnTo>
                  <a:lnTo>
                    <a:pt x="754" y="6191"/>
                  </a:lnTo>
                  <a:lnTo>
                    <a:pt x="549" y="5940"/>
                  </a:lnTo>
                  <a:lnTo>
                    <a:pt x="343" y="5689"/>
                  </a:lnTo>
                  <a:lnTo>
                    <a:pt x="435" y="6191"/>
                  </a:lnTo>
                  <a:lnTo>
                    <a:pt x="549" y="6694"/>
                  </a:lnTo>
                  <a:lnTo>
                    <a:pt x="686" y="7173"/>
                  </a:lnTo>
                  <a:lnTo>
                    <a:pt x="846" y="7630"/>
                  </a:lnTo>
                  <a:lnTo>
                    <a:pt x="1006" y="8087"/>
                  </a:lnTo>
                  <a:lnTo>
                    <a:pt x="1188" y="8521"/>
                  </a:lnTo>
                  <a:lnTo>
                    <a:pt x="1394" y="8932"/>
                  </a:lnTo>
                  <a:lnTo>
                    <a:pt x="1600" y="9343"/>
                  </a:lnTo>
                  <a:lnTo>
                    <a:pt x="1851" y="9709"/>
                  </a:lnTo>
                  <a:lnTo>
                    <a:pt x="2102" y="10074"/>
                  </a:lnTo>
                  <a:lnTo>
                    <a:pt x="2376" y="10440"/>
                  </a:lnTo>
                  <a:lnTo>
                    <a:pt x="2673" y="10759"/>
                  </a:lnTo>
                  <a:lnTo>
                    <a:pt x="2993" y="11079"/>
                  </a:lnTo>
                  <a:lnTo>
                    <a:pt x="3358" y="11353"/>
                  </a:lnTo>
                  <a:lnTo>
                    <a:pt x="3724" y="11627"/>
                  </a:lnTo>
                  <a:lnTo>
                    <a:pt x="4112" y="11879"/>
                  </a:lnTo>
                  <a:lnTo>
                    <a:pt x="5711" y="12838"/>
                  </a:lnTo>
                  <a:lnTo>
                    <a:pt x="6191" y="12495"/>
                  </a:lnTo>
                  <a:lnTo>
                    <a:pt x="6214" y="10828"/>
                  </a:lnTo>
                  <a:lnTo>
                    <a:pt x="6191" y="10006"/>
                  </a:lnTo>
                  <a:lnTo>
                    <a:pt x="6168" y="9206"/>
                  </a:lnTo>
                  <a:lnTo>
                    <a:pt x="6122" y="8407"/>
                  </a:lnTo>
                  <a:lnTo>
                    <a:pt x="6077" y="7653"/>
                  </a:lnTo>
                  <a:lnTo>
                    <a:pt x="5985" y="6899"/>
                  </a:lnTo>
                  <a:lnTo>
                    <a:pt x="5871" y="6191"/>
                  </a:lnTo>
                  <a:lnTo>
                    <a:pt x="5734" y="5483"/>
                  </a:lnTo>
                  <a:lnTo>
                    <a:pt x="5551" y="4821"/>
                  </a:lnTo>
                  <a:lnTo>
                    <a:pt x="5346" y="4181"/>
                  </a:lnTo>
                  <a:lnTo>
                    <a:pt x="5094" y="3587"/>
                  </a:lnTo>
                  <a:lnTo>
                    <a:pt x="4820" y="3016"/>
                  </a:lnTo>
                  <a:lnTo>
                    <a:pt x="4660" y="2742"/>
                  </a:lnTo>
                  <a:lnTo>
                    <a:pt x="4500" y="2491"/>
                  </a:lnTo>
                  <a:lnTo>
                    <a:pt x="4318" y="2239"/>
                  </a:lnTo>
                  <a:lnTo>
                    <a:pt x="4112" y="2011"/>
                  </a:lnTo>
                  <a:lnTo>
                    <a:pt x="3907" y="1783"/>
                  </a:lnTo>
                  <a:lnTo>
                    <a:pt x="3701" y="1554"/>
                  </a:lnTo>
                  <a:lnTo>
                    <a:pt x="3336" y="1257"/>
                  </a:lnTo>
                  <a:lnTo>
                    <a:pt x="2947" y="960"/>
                  </a:lnTo>
                  <a:lnTo>
                    <a:pt x="2513" y="709"/>
                  </a:lnTo>
                  <a:lnTo>
                    <a:pt x="2079" y="504"/>
                  </a:lnTo>
                  <a:lnTo>
                    <a:pt x="1600" y="321"/>
                  </a:lnTo>
                  <a:lnTo>
                    <a:pt x="1097" y="184"/>
                  </a:lnTo>
                  <a:lnTo>
                    <a:pt x="572" y="7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4" name="Google Shape;2993;p67">
              <a:extLst>
                <a:ext uri="{FF2B5EF4-FFF2-40B4-BE49-F238E27FC236}">
                  <a16:creationId xmlns:a16="http://schemas.microsoft.com/office/drawing/2014/main" id="{15E4607E-7A02-FA1A-B9DA-9C32A0DBB2C7}"/>
                </a:ext>
              </a:extLst>
            </p:cNvPr>
            <p:cNvSpPr/>
            <p:nvPr/>
          </p:nvSpPr>
          <p:spPr>
            <a:xfrm>
              <a:off x="4651384" y="2746164"/>
              <a:ext cx="102609" cy="212004"/>
            </a:xfrm>
            <a:custGeom>
              <a:avLst/>
              <a:gdLst/>
              <a:ahLst/>
              <a:cxnLst/>
              <a:rect l="l" t="t" r="r" b="b"/>
              <a:pathLst>
                <a:path w="6214" h="12839" fill="none" extrusionOk="0">
                  <a:moveTo>
                    <a:pt x="24" y="1"/>
                  </a:moveTo>
                  <a:lnTo>
                    <a:pt x="24" y="1"/>
                  </a:lnTo>
                  <a:lnTo>
                    <a:pt x="1" y="1349"/>
                  </a:lnTo>
                  <a:lnTo>
                    <a:pt x="24" y="2673"/>
                  </a:lnTo>
                  <a:lnTo>
                    <a:pt x="24" y="2673"/>
                  </a:lnTo>
                  <a:lnTo>
                    <a:pt x="115" y="3039"/>
                  </a:lnTo>
                  <a:lnTo>
                    <a:pt x="183" y="3427"/>
                  </a:lnTo>
                  <a:lnTo>
                    <a:pt x="183" y="3427"/>
                  </a:lnTo>
                  <a:lnTo>
                    <a:pt x="229" y="3610"/>
                  </a:lnTo>
                  <a:lnTo>
                    <a:pt x="343" y="3907"/>
                  </a:lnTo>
                  <a:lnTo>
                    <a:pt x="503" y="4318"/>
                  </a:lnTo>
                  <a:lnTo>
                    <a:pt x="709" y="4752"/>
                  </a:lnTo>
                  <a:lnTo>
                    <a:pt x="846" y="4980"/>
                  </a:lnTo>
                  <a:lnTo>
                    <a:pt x="1006" y="5209"/>
                  </a:lnTo>
                  <a:lnTo>
                    <a:pt x="1166" y="5437"/>
                  </a:lnTo>
                  <a:lnTo>
                    <a:pt x="1371" y="5643"/>
                  </a:lnTo>
                  <a:lnTo>
                    <a:pt x="1577" y="5826"/>
                  </a:lnTo>
                  <a:lnTo>
                    <a:pt x="1805" y="6008"/>
                  </a:lnTo>
                  <a:lnTo>
                    <a:pt x="2034" y="6145"/>
                  </a:lnTo>
                  <a:lnTo>
                    <a:pt x="2308" y="6260"/>
                  </a:lnTo>
                  <a:lnTo>
                    <a:pt x="2308" y="6260"/>
                  </a:lnTo>
                  <a:lnTo>
                    <a:pt x="2559" y="6305"/>
                  </a:lnTo>
                  <a:lnTo>
                    <a:pt x="2810" y="6328"/>
                  </a:lnTo>
                  <a:lnTo>
                    <a:pt x="2810" y="6328"/>
                  </a:lnTo>
                  <a:lnTo>
                    <a:pt x="3039" y="6305"/>
                  </a:lnTo>
                  <a:lnTo>
                    <a:pt x="3244" y="6260"/>
                  </a:lnTo>
                  <a:lnTo>
                    <a:pt x="3473" y="6168"/>
                  </a:lnTo>
                  <a:lnTo>
                    <a:pt x="3655" y="6054"/>
                  </a:lnTo>
                  <a:lnTo>
                    <a:pt x="3861" y="5917"/>
                  </a:lnTo>
                  <a:lnTo>
                    <a:pt x="4021" y="5734"/>
                  </a:lnTo>
                  <a:lnTo>
                    <a:pt x="4181" y="5506"/>
                  </a:lnTo>
                  <a:lnTo>
                    <a:pt x="4318" y="5277"/>
                  </a:lnTo>
                  <a:lnTo>
                    <a:pt x="4318" y="5277"/>
                  </a:lnTo>
                  <a:lnTo>
                    <a:pt x="4386" y="5186"/>
                  </a:lnTo>
                  <a:lnTo>
                    <a:pt x="4478" y="5118"/>
                  </a:lnTo>
                  <a:lnTo>
                    <a:pt x="4569" y="5072"/>
                  </a:lnTo>
                  <a:lnTo>
                    <a:pt x="4683" y="5049"/>
                  </a:lnTo>
                  <a:lnTo>
                    <a:pt x="4683" y="5049"/>
                  </a:lnTo>
                  <a:lnTo>
                    <a:pt x="4775" y="5072"/>
                  </a:lnTo>
                  <a:lnTo>
                    <a:pt x="4866" y="5095"/>
                  </a:lnTo>
                  <a:lnTo>
                    <a:pt x="4866" y="5095"/>
                  </a:lnTo>
                  <a:lnTo>
                    <a:pt x="4934" y="5140"/>
                  </a:lnTo>
                  <a:lnTo>
                    <a:pt x="4980" y="5186"/>
                  </a:lnTo>
                  <a:lnTo>
                    <a:pt x="5026" y="5255"/>
                  </a:lnTo>
                  <a:lnTo>
                    <a:pt x="5072" y="5323"/>
                  </a:lnTo>
                  <a:lnTo>
                    <a:pt x="5094" y="5414"/>
                  </a:lnTo>
                  <a:lnTo>
                    <a:pt x="5094" y="5483"/>
                  </a:lnTo>
                  <a:lnTo>
                    <a:pt x="5072" y="5552"/>
                  </a:lnTo>
                  <a:lnTo>
                    <a:pt x="5049" y="5643"/>
                  </a:lnTo>
                  <a:lnTo>
                    <a:pt x="5049" y="5643"/>
                  </a:lnTo>
                  <a:lnTo>
                    <a:pt x="4934" y="5848"/>
                  </a:lnTo>
                  <a:lnTo>
                    <a:pt x="4797" y="6054"/>
                  </a:lnTo>
                  <a:lnTo>
                    <a:pt x="4660" y="6237"/>
                  </a:lnTo>
                  <a:lnTo>
                    <a:pt x="4523" y="6397"/>
                  </a:lnTo>
                  <a:lnTo>
                    <a:pt x="4363" y="6534"/>
                  </a:lnTo>
                  <a:lnTo>
                    <a:pt x="4181" y="6671"/>
                  </a:lnTo>
                  <a:lnTo>
                    <a:pt x="4021" y="6785"/>
                  </a:lnTo>
                  <a:lnTo>
                    <a:pt x="3838" y="6899"/>
                  </a:lnTo>
                  <a:lnTo>
                    <a:pt x="3838" y="6899"/>
                  </a:lnTo>
                  <a:lnTo>
                    <a:pt x="3998" y="7082"/>
                  </a:lnTo>
                  <a:lnTo>
                    <a:pt x="4158" y="7288"/>
                  </a:lnTo>
                  <a:lnTo>
                    <a:pt x="4295" y="7516"/>
                  </a:lnTo>
                  <a:lnTo>
                    <a:pt x="4409" y="7744"/>
                  </a:lnTo>
                  <a:lnTo>
                    <a:pt x="4523" y="7973"/>
                  </a:lnTo>
                  <a:lnTo>
                    <a:pt x="4592" y="8224"/>
                  </a:lnTo>
                  <a:lnTo>
                    <a:pt x="4729" y="8681"/>
                  </a:lnTo>
                  <a:lnTo>
                    <a:pt x="4797" y="9092"/>
                  </a:lnTo>
                  <a:lnTo>
                    <a:pt x="4843" y="9435"/>
                  </a:lnTo>
                  <a:lnTo>
                    <a:pt x="4866" y="9800"/>
                  </a:lnTo>
                  <a:lnTo>
                    <a:pt x="4866" y="9800"/>
                  </a:lnTo>
                  <a:lnTo>
                    <a:pt x="4843" y="9937"/>
                  </a:lnTo>
                  <a:lnTo>
                    <a:pt x="4797" y="10051"/>
                  </a:lnTo>
                  <a:lnTo>
                    <a:pt x="4706" y="10143"/>
                  </a:lnTo>
                  <a:lnTo>
                    <a:pt x="4592" y="10188"/>
                  </a:lnTo>
                  <a:lnTo>
                    <a:pt x="4592" y="10188"/>
                  </a:lnTo>
                  <a:lnTo>
                    <a:pt x="4478" y="10211"/>
                  </a:lnTo>
                  <a:lnTo>
                    <a:pt x="4478" y="10211"/>
                  </a:lnTo>
                  <a:lnTo>
                    <a:pt x="4478" y="10211"/>
                  </a:lnTo>
                  <a:lnTo>
                    <a:pt x="4478" y="10211"/>
                  </a:lnTo>
                  <a:lnTo>
                    <a:pt x="4386" y="10211"/>
                  </a:lnTo>
                  <a:lnTo>
                    <a:pt x="4318" y="10188"/>
                  </a:lnTo>
                  <a:lnTo>
                    <a:pt x="4249" y="10143"/>
                  </a:lnTo>
                  <a:lnTo>
                    <a:pt x="4181" y="10097"/>
                  </a:lnTo>
                  <a:lnTo>
                    <a:pt x="4135" y="10051"/>
                  </a:lnTo>
                  <a:lnTo>
                    <a:pt x="4089" y="9983"/>
                  </a:lnTo>
                  <a:lnTo>
                    <a:pt x="4066" y="9891"/>
                  </a:lnTo>
                  <a:lnTo>
                    <a:pt x="4066" y="9823"/>
                  </a:lnTo>
                  <a:lnTo>
                    <a:pt x="4066" y="9823"/>
                  </a:lnTo>
                  <a:lnTo>
                    <a:pt x="4066" y="9709"/>
                  </a:lnTo>
                  <a:lnTo>
                    <a:pt x="4021" y="9412"/>
                  </a:lnTo>
                  <a:lnTo>
                    <a:pt x="3975" y="9001"/>
                  </a:lnTo>
                  <a:lnTo>
                    <a:pt x="3861" y="8544"/>
                  </a:lnTo>
                  <a:lnTo>
                    <a:pt x="3770" y="8293"/>
                  </a:lnTo>
                  <a:lnTo>
                    <a:pt x="3678" y="8064"/>
                  </a:lnTo>
                  <a:lnTo>
                    <a:pt x="3541" y="7836"/>
                  </a:lnTo>
                  <a:lnTo>
                    <a:pt x="3404" y="7630"/>
                  </a:lnTo>
                  <a:lnTo>
                    <a:pt x="3244" y="7447"/>
                  </a:lnTo>
                  <a:lnTo>
                    <a:pt x="3039" y="7310"/>
                  </a:lnTo>
                  <a:lnTo>
                    <a:pt x="2810" y="7196"/>
                  </a:lnTo>
                  <a:lnTo>
                    <a:pt x="2696" y="7173"/>
                  </a:lnTo>
                  <a:lnTo>
                    <a:pt x="2559" y="7128"/>
                  </a:lnTo>
                  <a:lnTo>
                    <a:pt x="2559" y="7128"/>
                  </a:lnTo>
                  <a:lnTo>
                    <a:pt x="2193" y="7059"/>
                  </a:lnTo>
                  <a:lnTo>
                    <a:pt x="1851" y="6945"/>
                  </a:lnTo>
                  <a:lnTo>
                    <a:pt x="1554" y="6808"/>
                  </a:lnTo>
                  <a:lnTo>
                    <a:pt x="1257" y="6625"/>
                  </a:lnTo>
                  <a:lnTo>
                    <a:pt x="1006" y="6420"/>
                  </a:lnTo>
                  <a:lnTo>
                    <a:pt x="754" y="6191"/>
                  </a:lnTo>
                  <a:lnTo>
                    <a:pt x="549" y="5940"/>
                  </a:lnTo>
                  <a:lnTo>
                    <a:pt x="343" y="5689"/>
                  </a:lnTo>
                  <a:lnTo>
                    <a:pt x="343" y="5689"/>
                  </a:lnTo>
                  <a:lnTo>
                    <a:pt x="435" y="6191"/>
                  </a:lnTo>
                  <a:lnTo>
                    <a:pt x="549" y="6694"/>
                  </a:lnTo>
                  <a:lnTo>
                    <a:pt x="686" y="7173"/>
                  </a:lnTo>
                  <a:lnTo>
                    <a:pt x="846" y="7630"/>
                  </a:lnTo>
                  <a:lnTo>
                    <a:pt x="1006" y="8087"/>
                  </a:lnTo>
                  <a:lnTo>
                    <a:pt x="1188" y="8521"/>
                  </a:lnTo>
                  <a:lnTo>
                    <a:pt x="1394" y="8932"/>
                  </a:lnTo>
                  <a:lnTo>
                    <a:pt x="1600" y="9343"/>
                  </a:lnTo>
                  <a:lnTo>
                    <a:pt x="1851" y="9709"/>
                  </a:lnTo>
                  <a:lnTo>
                    <a:pt x="2102" y="10074"/>
                  </a:lnTo>
                  <a:lnTo>
                    <a:pt x="2376" y="10440"/>
                  </a:lnTo>
                  <a:lnTo>
                    <a:pt x="2673" y="10759"/>
                  </a:lnTo>
                  <a:lnTo>
                    <a:pt x="2993" y="11079"/>
                  </a:lnTo>
                  <a:lnTo>
                    <a:pt x="3358" y="11353"/>
                  </a:lnTo>
                  <a:lnTo>
                    <a:pt x="3724" y="11627"/>
                  </a:lnTo>
                  <a:lnTo>
                    <a:pt x="4112" y="11879"/>
                  </a:lnTo>
                  <a:lnTo>
                    <a:pt x="4112" y="11879"/>
                  </a:lnTo>
                  <a:lnTo>
                    <a:pt x="5711" y="12838"/>
                  </a:lnTo>
                  <a:lnTo>
                    <a:pt x="5711" y="12838"/>
                  </a:lnTo>
                  <a:lnTo>
                    <a:pt x="6191" y="12495"/>
                  </a:lnTo>
                  <a:lnTo>
                    <a:pt x="6191" y="12495"/>
                  </a:lnTo>
                  <a:lnTo>
                    <a:pt x="6214" y="10828"/>
                  </a:lnTo>
                  <a:lnTo>
                    <a:pt x="6191" y="10006"/>
                  </a:lnTo>
                  <a:lnTo>
                    <a:pt x="6168" y="9206"/>
                  </a:lnTo>
                  <a:lnTo>
                    <a:pt x="6122" y="8407"/>
                  </a:lnTo>
                  <a:lnTo>
                    <a:pt x="6077" y="7653"/>
                  </a:lnTo>
                  <a:lnTo>
                    <a:pt x="5985" y="6899"/>
                  </a:lnTo>
                  <a:lnTo>
                    <a:pt x="5871" y="6191"/>
                  </a:lnTo>
                  <a:lnTo>
                    <a:pt x="5734" y="5483"/>
                  </a:lnTo>
                  <a:lnTo>
                    <a:pt x="5551" y="4821"/>
                  </a:lnTo>
                  <a:lnTo>
                    <a:pt x="5346" y="4181"/>
                  </a:lnTo>
                  <a:lnTo>
                    <a:pt x="5094" y="3587"/>
                  </a:lnTo>
                  <a:lnTo>
                    <a:pt x="4820" y="3016"/>
                  </a:lnTo>
                  <a:lnTo>
                    <a:pt x="4660" y="2742"/>
                  </a:lnTo>
                  <a:lnTo>
                    <a:pt x="4500" y="2491"/>
                  </a:lnTo>
                  <a:lnTo>
                    <a:pt x="4318" y="2239"/>
                  </a:lnTo>
                  <a:lnTo>
                    <a:pt x="4112" y="2011"/>
                  </a:lnTo>
                  <a:lnTo>
                    <a:pt x="3907" y="1783"/>
                  </a:lnTo>
                  <a:lnTo>
                    <a:pt x="3701" y="1554"/>
                  </a:lnTo>
                  <a:lnTo>
                    <a:pt x="3701" y="1554"/>
                  </a:lnTo>
                  <a:lnTo>
                    <a:pt x="3336" y="1257"/>
                  </a:lnTo>
                  <a:lnTo>
                    <a:pt x="2947" y="960"/>
                  </a:lnTo>
                  <a:lnTo>
                    <a:pt x="2513" y="709"/>
                  </a:lnTo>
                  <a:lnTo>
                    <a:pt x="2079" y="504"/>
                  </a:lnTo>
                  <a:lnTo>
                    <a:pt x="1600" y="321"/>
                  </a:lnTo>
                  <a:lnTo>
                    <a:pt x="1097" y="184"/>
                  </a:lnTo>
                  <a:lnTo>
                    <a:pt x="572" y="70"/>
                  </a:lnTo>
                  <a:lnTo>
                    <a:pt x="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5" name="Google Shape;2994;p67">
              <a:extLst>
                <a:ext uri="{FF2B5EF4-FFF2-40B4-BE49-F238E27FC236}">
                  <a16:creationId xmlns:a16="http://schemas.microsoft.com/office/drawing/2014/main" id="{EECB7B1E-2F77-507C-F90F-50B839A7E2B2}"/>
                </a:ext>
              </a:extLst>
            </p:cNvPr>
            <p:cNvSpPr/>
            <p:nvPr/>
          </p:nvSpPr>
          <p:spPr>
            <a:xfrm>
              <a:off x="4445456" y="2623592"/>
              <a:ext cx="196895" cy="427723"/>
            </a:xfrm>
            <a:custGeom>
              <a:avLst/>
              <a:gdLst/>
              <a:ahLst/>
              <a:cxnLst/>
              <a:rect l="l" t="t" r="r" b="b"/>
              <a:pathLst>
                <a:path w="11924" h="25903" extrusionOk="0">
                  <a:moveTo>
                    <a:pt x="9228" y="0"/>
                  </a:moveTo>
                  <a:lnTo>
                    <a:pt x="8566" y="160"/>
                  </a:lnTo>
                  <a:lnTo>
                    <a:pt x="7903" y="366"/>
                  </a:lnTo>
                  <a:lnTo>
                    <a:pt x="7469" y="526"/>
                  </a:lnTo>
                  <a:lnTo>
                    <a:pt x="7035" y="686"/>
                  </a:lnTo>
                  <a:lnTo>
                    <a:pt x="6601" y="891"/>
                  </a:lnTo>
                  <a:lnTo>
                    <a:pt x="6167" y="1097"/>
                  </a:lnTo>
                  <a:lnTo>
                    <a:pt x="5756" y="1348"/>
                  </a:lnTo>
                  <a:lnTo>
                    <a:pt x="5345" y="1622"/>
                  </a:lnTo>
                  <a:lnTo>
                    <a:pt x="4934" y="1919"/>
                  </a:lnTo>
                  <a:lnTo>
                    <a:pt x="4568" y="2262"/>
                  </a:lnTo>
                  <a:lnTo>
                    <a:pt x="4226" y="2627"/>
                  </a:lnTo>
                  <a:lnTo>
                    <a:pt x="3906" y="3016"/>
                  </a:lnTo>
                  <a:lnTo>
                    <a:pt x="3609" y="3450"/>
                  </a:lnTo>
                  <a:lnTo>
                    <a:pt x="3381" y="3906"/>
                  </a:lnTo>
                  <a:lnTo>
                    <a:pt x="3266" y="4158"/>
                  </a:lnTo>
                  <a:lnTo>
                    <a:pt x="3175" y="4409"/>
                  </a:lnTo>
                  <a:lnTo>
                    <a:pt x="3084" y="4683"/>
                  </a:lnTo>
                  <a:lnTo>
                    <a:pt x="3015" y="4957"/>
                  </a:lnTo>
                  <a:lnTo>
                    <a:pt x="2970" y="5231"/>
                  </a:lnTo>
                  <a:lnTo>
                    <a:pt x="2924" y="5528"/>
                  </a:lnTo>
                  <a:lnTo>
                    <a:pt x="2901" y="5825"/>
                  </a:lnTo>
                  <a:lnTo>
                    <a:pt x="2878" y="6145"/>
                  </a:lnTo>
                  <a:lnTo>
                    <a:pt x="2855" y="6259"/>
                  </a:lnTo>
                  <a:lnTo>
                    <a:pt x="2833" y="6350"/>
                  </a:lnTo>
                  <a:lnTo>
                    <a:pt x="2764" y="6419"/>
                  </a:lnTo>
                  <a:lnTo>
                    <a:pt x="2695" y="6487"/>
                  </a:lnTo>
                  <a:lnTo>
                    <a:pt x="2421" y="6670"/>
                  </a:lnTo>
                  <a:lnTo>
                    <a:pt x="2170" y="6876"/>
                  </a:lnTo>
                  <a:lnTo>
                    <a:pt x="1873" y="7173"/>
                  </a:lnTo>
                  <a:lnTo>
                    <a:pt x="2650" y="7173"/>
                  </a:lnTo>
                  <a:lnTo>
                    <a:pt x="2673" y="8041"/>
                  </a:lnTo>
                  <a:lnTo>
                    <a:pt x="2673" y="8886"/>
                  </a:lnTo>
                  <a:lnTo>
                    <a:pt x="2673" y="9708"/>
                  </a:lnTo>
                  <a:lnTo>
                    <a:pt x="2627" y="10508"/>
                  </a:lnTo>
                  <a:lnTo>
                    <a:pt x="2581" y="11284"/>
                  </a:lnTo>
                  <a:lnTo>
                    <a:pt x="2490" y="12061"/>
                  </a:lnTo>
                  <a:lnTo>
                    <a:pt x="2399" y="12792"/>
                  </a:lnTo>
                  <a:lnTo>
                    <a:pt x="2261" y="13500"/>
                  </a:lnTo>
                  <a:lnTo>
                    <a:pt x="2102" y="14208"/>
                  </a:lnTo>
                  <a:lnTo>
                    <a:pt x="1896" y="14870"/>
                  </a:lnTo>
                  <a:lnTo>
                    <a:pt x="1668" y="15487"/>
                  </a:lnTo>
                  <a:lnTo>
                    <a:pt x="1416" y="16104"/>
                  </a:lnTo>
                  <a:lnTo>
                    <a:pt x="1119" y="16675"/>
                  </a:lnTo>
                  <a:lnTo>
                    <a:pt x="800" y="17200"/>
                  </a:lnTo>
                  <a:lnTo>
                    <a:pt x="411" y="17703"/>
                  </a:lnTo>
                  <a:lnTo>
                    <a:pt x="229" y="17954"/>
                  </a:lnTo>
                  <a:lnTo>
                    <a:pt x="0" y="18182"/>
                  </a:lnTo>
                  <a:lnTo>
                    <a:pt x="183" y="18639"/>
                  </a:lnTo>
                  <a:lnTo>
                    <a:pt x="388" y="19119"/>
                  </a:lnTo>
                  <a:lnTo>
                    <a:pt x="640" y="19599"/>
                  </a:lnTo>
                  <a:lnTo>
                    <a:pt x="937" y="20078"/>
                  </a:lnTo>
                  <a:lnTo>
                    <a:pt x="1256" y="20558"/>
                  </a:lnTo>
                  <a:lnTo>
                    <a:pt x="1622" y="21015"/>
                  </a:lnTo>
                  <a:lnTo>
                    <a:pt x="2033" y="21472"/>
                  </a:lnTo>
                  <a:lnTo>
                    <a:pt x="2490" y="21928"/>
                  </a:lnTo>
                  <a:lnTo>
                    <a:pt x="3997" y="21974"/>
                  </a:lnTo>
                  <a:lnTo>
                    <a:pt x="5893" y="21974"/>
                  </a:lnTo>
                  <a:lnTo>
                    <a:pt x="6670" y="22774"/>
                  </a:lnTo>
                  <a:lnTo>
                    <a:pt x="7355" y="23573"/>
                  </a:lnTo>
                  <a:lnTo>
                    <a:pt x="7675" y="23984"/>
                  </a:lnTo>
                  <a:lnTo>
                    <a:pt x="7972" y="24395"/>
                  </a:lnTo>
                  <a:lnTo>
                    <a:pt x="8246" y="24784"/>
                  </a:lnTo>
                  <a:lnTo>
                    <a:pt x="8520" y="25195"/>
                  </a:lnTo>
                  <a:lnTo>
                    <a:pt x="9457" y="25469"/>
                  </a:lnTo>
                  <a:lnTo>
                    <a:pt x="10347" y="25675"/>
                  </a:lnTo>
                  <a:lnTo>
                    <a:pt x="10096" y="25195"/>
                  </a:lnTo>
                  <a:lnTo>
                    <a:pt x="9822" y="24738"/>
                  </a:lnTo>
                  <a:lnTo>
                    <a:pt x="9525" y="24258"/>
                  </a:lnTo>
                  <a:lnTo>
                    <a:pt x="9205" y="23802"/>
                  </a:lnTo>
                  <a:lnTo>
                    <a:pt x="8863" y="23345"/>
                  </a:lnTo>
                  <a:lnTo>
                    <a:pt x="8497" y="22865"/>
                  </a:lnTo>
                  <a:lnTo>
                    <a:pt x="8109" y="22408"/>
                  </a:lnTo>
                  <a:lnTo>
                    <a:pt x="7698" y="21951"/>
                  </a:lnTo>
                  <a:lnTo>
                    <a:pt x="8063" y="21928"/>
                  </a:lnTo>
                  <a:lnTo>
                    <a:pt x="10804" y="21837"/>
                  </a:lnTo>
                  <a:lnTo>
                    <a:pt x="10781" y="20946"/>
                  </a:lnTo>
                  <a:lnTo>
                    <a:pt x="10804" y="20078"/>
                  </a:lnTo>
                  <a:lnTo>
                    <a:pt x="10873" y="19187"/>
                  </a:lnTo>
                  <a:lnTo>
                    <a:pt x="10964" y="18297"/>
                  </a:lnTo>
                  <a:lnTo>
                    <a:pt x="11078" y="17429"/>
                  </a:lnTo>
                  <a:lnTo>
                    <a:pt x="11215" y="16561"/>
                  </a:lnTo>
                  <a:lnTo>
                    <a:pt x="11489" y="14962"/>
                  </a:lnTo>
                  <a:lnTo>
                    <a:pt x="11489" y="14962"/>
                  </a:lnTo>
                  <a:lnTo>
                    <a:pt x="11193" y="15190"/>
                  </a:lnTo>
                  <a:lnTo>
                    <a:pt x="10896" y="15396"/>
                  </a:lnTo>
                  <a:lnTo>
                    <a:pt x="10279" y="15807"/>
                  </a:lnTo>
                  <a:lnTo>
                    <a:pt x="9799" y="16127"/>
                  </a:lnTo>
                  <a:lnTo>
                    <a:pt x="8863" y="16858"/>
                  </a:lnTo>
                  <a:lnTo>
                    <a:pt x="8726" y="17018"/>
                  </a:lnTo>
                  <a:lnTo>
                    <a:pt x="8589" y="17177"/>
                  </a:lnTo>
                  <a:lnTo>
                    <a:pt x="8452" y="17383"/>
                  </a:lnTo>
                  <a:lnTo>
                    <a:pt x="8360" y="17589"/>
                  </a:lnTo>
                  <a:lnTo>
                    <a:pt x="8269" y="17794"/>
                  </a:lnTo>
                  <a:lnTo>
                    <a:pt x="8223" y="18023"/>
                  </a:lnTo>
                  <a:lnTo>
                    <a:pt x="8177" y="18228"/>
                  </a:lnTo>
                  <a:lnTo>
                    <a:pt x="8155" y="18434"/>
                  </a:lnTo>
                  <a:lnTo>
                    <a:pt x="8177" y="18799"/>
                  </a:lnTo>
                  <a:lnTo>
                    <a:pt x="8223" y="19142"/>
                  </a:lnTo>
                  <a:lnTo>
                    <a:pt x="8269" y="19393"/>
                  </a:lnTo>
                  <a:lnTo>
                    <a:pt x="8360" y="19644"/>
                  </a:lnTo>
                  <a:lnTo>
                    <a:pt x="8383" y="19713"/>
                  </a:lnTo>
                  <a:lnTo>
                    <a:pt x="8383" y="19804"/>
                  </a:lnTo>
                  <a:lnTo>
                    <a:pt x="8360" y="19873"/>
                  </a:lnTo>
                  <a:lnTo>
                    <a:pt x="8360" y="19941"/>
                  </a:lnTo>
                  <a:lnTo>
                    <a:pt x="8314" y="20010"/>
                  </a:lnTo>
                  <a:lnTo>
                    <a:pt x="8269" y="20078"/>
                  </a:lnTo>
                  <a:lnTo>
                    <a:pt x="8200" y="20124"/>
                  </a:lnTo>
                  <a:lnTo>
                    <a:pt x="8132" y="20170"/>
                  </a:lnTo>
                  <a:lnTo>
                    <a:pt x="8109" y="20170"/>
                  </a:lnTo>
                  <a:lnTo>
                    <a:pt x="7972" y="20193"/>
                  </a:lnTo>
                  <a:lnTo>
                    <a:pt x="7858" y="20193"/>
                  </a:lnTo>
                  <a:lnTo>
                    <a:pt x="7743" y="20124"/>
                  </a:lnTo>
                  <a:lnTo>
                    <a:pt x="7675" y="20055"/>
                  </a:lnTo>
                  <a:lnTo>
                    <a:pt x="7606" y="19941"/>
                  </a:lnTo>
                  <a:lnTo>
                    <a:pt x="7538" y="19759"/>
                  </a:lnTo>
                  <a:lnTo>
                    <a:pt x="7469" y="19576"/>
                  </a:lnTo>
                  <a:lnTo>
                    <a:pt x="7424" y="19325"/>
                  </a:lnTo>
                  <a:lnTo>
                    <a:pt x="7378" y="19028"/>
                  </a:lnTo>
                  <a:lnTo>
                    <a:pt x="7355" y="18708"/>
                  </a:lnTo>
                  <a:lnTo>
                    <a:pt x="7355" y="18342"/>
                  </a:lnTo>
                  <a:lnTo>
                    <a:pt x="7401" y="17954"/>
                  </a:lnTo>
                  <a:lnTo>
                    <a:pt x="7401" y="17954"/>
                  </a:lnTo>
                  <a:lnTo>
                    <a:pt x="6670" y="18434"/>
                  </a:lnTo>
                  <a:lnTo>
                    <a:pt x="5962" y="18868"/>
                  </a:lnTo>
                  <a:lnTo>
                    <a:pt x="5619" y="19050"/>
                  </a:lnTo>
                  <a:lnTo>
                    <a:pt x="5254" y="19210"/>
                  </a:lnTo>
                  <a:lnTo>
                    <a:pt x="4911" y="19347"/>
                  </a:lnTo>
                  <a:lnTo>
                    <a:pt x="4546" y="19484"/>
                  </a:lnTo>
                  <a:lnTo>
                    <a:pt x="4431" y="19507"/>
                  </a:lnTo>
                  <a:lnTo>
                    <a:pt x="4294" y="19484"/>
                  </a:lnTo>
                  <a:lnTo>
                    <a:pt x="4203" y="19439"/>
                  </a:lnTo>
                  <a:lnTo>
                    <a:pt x="4112" y="19347"/>
                  </a:lnTo>
                  <a:lnTo>
                    <a:pt x="4043" y="19233"/>
                  </a:lnTo>
                  <a:lnTo>
                    <a:pt x="4020" y="19142"/>
                  </a:lnTo>
                  <a:lnTo>
                    <a:pt x="4020" y="19073"/>
                  </a:lnTo>
                  <a:lnTo>
                    <a:pt x="4043" y="18982"/>
                  </a:lnTo>
                  <a:lnTo>
                    <a:pt x="4066" y="18913"/>
                  </a:lnTo>
                  <a:lnTo>
                    <a:pt x="4112" y="18845"/>
                  </a:lnTo>
                  <a:lnTo>
                    <a:pt x="4157" y="18799"/>
                  </a:lnTo>
                  <a:lnTo>
                    <a:pt x="4226" y="18753"/>
                  </a:lnTo>
                  <a:lnTo>
                    <a:pt x="4294" y="18708"/>
                  </a:lnTo>
                  <a:lnTo>
                    <a:pt x="4614" y="18616"/>
                  </a:lnTo>
                  <a:lnTo>
                    <a:pt x="4911" y="18479"/>
                  </a:lnTo>
                  <a:lnTo>
                    <a:pt x="5505" y="18182"/>
                  </a:lnTo>
                  <a:lnTo>
                    <a:pt x="6145" y="17817"/>
                  </a:lnTo>
                  <a:lnTo>
                    <a:pt x="6761" y="17406"/>
                  </a:lnTo>
                  <a:lnTo>
                    <a:pt x="6327" y="17520"/>
                  </a:lnTo>
                  <a:lnTo>
                    <a:pt x="5939" y="17611"/>
                  </a:lnTo>
                  <a:lnTo>
                    <a:pt x="5596" y="17657"/>
                  </a:lnTo>
                  <a:lnTo>
                    <a:pt x="5117" y="17657"/>
                  </a:lnTo>
                  <a:lnTo>
                    <a:pt x="4934" y="17634"/>
                  </a:lnTo>
                  <a:lnTo>
                    <a:pt x="4774" y="17611"/>
                  </a:lnTo>
                  <a:lnTo>
                    <a:pt x="4660" y="17566"/>
                  </a:lnTo>
                  <a:lnTo>
                    <a:pt x="4454" y="17474"/>
                  </a:lnTo>
                  <a:lnTo>
                    <a:pt x="4340" y="17383"/>
                  </a:lnTo>
                  <a:lnTo>
                    <a:pt x="4272" y="17314"/>
                  </a:lnTo>
                  <a:lnTo>
                    <a:pt x="4226" y="17269"/>
                  </a:lnTo>
                  <a:lnTo>
                    <a:pt x="4203" y="17200"/>
                  </a:lnTo>
                  <a:lnTo>
                    <a:pt x="4180" y="17109"/>
                  </a:lnTo>
                  <a:lnTo>
                    <a:pt x="4180" y="17040"/>
                  </a:lnTo>
                  <a:lnTo>
                    <a:pt x="4180" y="16949"/>
                  </a:lnTo>
                  <a:lnTo>
                    <a:pt x="4203" y="16880"/>
                  </a:lnTo>
                  <a:lnTo>
                    <a:pt x="4249" y="16812"/>
                  </a:lnTo>
                  <a:lnTo>
                    <a:pt x="4317" y="16743"/>
                  </a:lnTo>
                  <a:lnTo>
                    <a:pt x="4386" y="16698"/>
                  </a:lnTo>
                  <a:lnTo>
                    <a:pt x="4477" y="16652"/>
                  </a:lnTo>
                  <a:lnTo>
                    <a:pt x="4568" y="16652"/>
                  </a:lnTo>
                  <a:lnTo>
                    <a:pt x="4706" y="16675"/>
                  </a:lnTo>
                  <a:lnTo>
                    <a:pt x="4820" y="16721"/>
                  </a:lnTo>
                  <a:lnTo>
                    <a:pt x="4888" y="16766"/>
                  </a:lnTo>
                  <a:lnTo>
                    <a:pt x="5002" y="16812"/>
                  </a:lnTo>
                  <a:lnTo>
                    <a:pt x="5140" y="16835"/>
                  </a:lnTo>
                  <a:lnTo>
                    <a:pt x="5345" y="16858"/>
                  </a:lnTo>
                  <a:lnTo>
                    <a:pt x="5596" y="16835"/>
                  </a:lnTo>
                  <a:lnTo>
                    <a:pt x="5916" y="16789"/>
                  </a:lnTo>
                  <a:lnTo>
                    <a:pt x="6282" y="16698"/>
                  </a:lnTo>
                  <a:lnTo>
                    <a:pt x="6738" y="16584"/>
                  </a:lnTo>
                  <a:lnTo>
                    <a:pt x="7264" y="16401"/>
                  </a:lnTo>
                  <a:lnTo>
                    <a:pt x="7858" y="16150"/>
                  </a:lnTo>
                  <a:lnTo>
                    <a:pt x="8566" y="15830"/>
                  </a:lnTo>
                  <a:lnTo>
                    <a:pt x="9342" y="15441"/>
                  </a:lnTo>
                  <a:lnTo>
                    <a:pt x="9845" y="15122"/>
                  </a:lnTo>
                  <a:lnTo>
                    <a:pt x="10393" y="14756"/>
                  </a:lnTo>
                  <a:lnTo>
                    <a:pt x="10667" y="14573"/>
                  </a:lnTo>
                  <a:lnTo>
                    <a:pt x="10918" y="14391"/>
                  </a:lnTo>
                  <a:lnTo>
                    <a:pt x="11147" y="14185"/>
                  </a:lnTo>
                  <a:lnTo>
                    <a:pt x="11375" y="13957"/>
                  </a:lnTo>
                  <a:lnTo>
                    <a:pt x="11558" y="13728"/>
                  </a:lnTo>
                  <a:lnTo>
                    <a:pt x="11741" y="13477"/>
                  </a:lnTo>
                  <a:lnTo>
                    <a:pt x="11832" y="12906"/>
                  </a:lnTo>
                  <a:lnTo>
                    <a:pt x="11901" y="12381"/>
                  </a:lnTo>
                  <a:lnTo>
                    <a:pt x="11923" y="11901"/>
                  </a:lnTo>
                  <a:lnTo>
                    <a:pt x="11901" y="11421"/>
                  </a:lnTo>
                  <a:lnTo>
                    <a:pt x="11855" y="10987"/>
                  </a:lnTo>
                  <a:lnTo>
                    <a:pt x="11786" y="10553"/>
                  </a:lnTo>
                  <a:lnTo>
                    <a:pt x="11672" y="10142"/>
                  </a:lnTo>
                  <a:lnTo>
                    <a:pt x="11535" y="9754"/>
                  </a:lnTo>
                  <a:lnTo>
                    <a:pt x="11375" y="9388"/>
                  </a:lnTo>
                  <a:lnTo>
                    <a:pt x="11215" y="9046"/>
                  </a:lnTo>
                  <a:lnTo>
                    <a:pt x="11033" y="8749"/>
                  </a:lnTo>
                  <a:lnTo>
                    <a:pt x="10850" y="8452"/>
                  </a:lnTo>
                  <a:lnTo>
                    <a:pt x="10530" y="7972"/>
                  </a:lnTo>
                  <a:lnTo>
                    <a:pt x="10233" y="7607"/>
                  </a:lnTo>
                  <a:lnTo>
                    <a:pt x="10028" y="7401"/>
                  </a:lnTo>
                  <a:lnTo>
                    <a:pt x="9594" y="7287"/>
                  </a:lnTo>
                  <a:lnTo>
                    <a:pt x="9388" y="7218"/>
                  </a:lnTo>
                  <a:lnTo>
                    <a:pt x="9137" y="7127"/>
                  </a:lnTo>
                  <a:lnTo>
                    <a:pt x="8908" y="7013"/>
                  </a:lnTo>
                  <a:lnTo>
                    <a:pt x="8680" y="6899"/>
                  </a:lnTo>
                  <a:lnTo>
                    <a:pt x="8474" y="6762"/>
                  </a:lnTo>
                  <a:lnTo>
                    <a:pt x="8246" y="6602"/>
                  </a:lnTo>
                  <a:lnTo>
                    <a:pt x="8063" y="6419"/>
                  </a:lnTo>
                  <a:lnTo>
                    <a:pt x="7881" y="6236"/>
                  </a:lnTo>
                  <a:lnTo>
                    <a:pt x="7721" y="6008"/>
                  </a:lnTo>
                  <a:lnTo>
                    <a:pt x="7584" y="5779"/>
                  </a:lnTo>
                  <a:lnTo>
                    <a:pt x="7469" y="5528"/>
                  </a:lnTo>
                  <a:lnTo>
                    <a:pt x="7401" y="5231"/>
                  </a:lnTo>
                  <a:lnTo>
                    <a:pt x="7378" y="4934"/>
                  </a:lnTo>
                  <a:lnTo>
                    <a:pt x="7378" y="4614"/>
                  </a:lnTo>
                  <a:lnTo>
                    <a:pt x="7424" y="4340"/>
                  </a:lnTo>
                  <a:lnTo>
                    <a:pt x="7515" y="4066"/>
                  </a:lnTo>
                  <a:lnTo>
                    <a:pt x="7629" y="3792"/>
                  </a:lnTo>
                  <a:lnTo>
                    <a:pt x="7766" y="3541"/>
                  </a:lnTo>
                  <a:lnTo>
                    <a:pt x="7949" y="3312"/>
                  </a:lnTo>
                  <a:lnTo>
                    <a:pt x="8132" y="3084"/>
                  </a:lnTo>
                  <a:lnTo>
                    <a:pt x="8360" y="2878"/>
                  </a:lnTo>
                  <a:lnTo>
                    <a:pt x="8566" y="2673"/>
                  </a:lnTo>
                  <a:lnTo>
                    <a:pt x="8817" y="2490"/>
                  </a:lnTo>
                  <a:lnTo>
                    <a:pt x="9045" y="2330"/>
                  </a:lnTo>
                  <a:lnTo>
                    <a:pt x="9525" y="2033"/>
                  </a:lnTo>
                  <a:lnTo>
                    <a:pt x="9982" y="1805"/>
                  </a:lnTo>
                  <a:lnTo>
                    <a:pt x="10370" y="1599"/>
                  </a:lnTo>
                  <a:lnTo>
                    <a:pt x="9228" y="0"/>
                  </a:lnTo>
                  <a:close/>
                  <a:moveTo>
                    <a:pt x="11261" y="24624"/>
                  </a:moveTo>
                  <a:lnTo>
                    <a:pt x="11078" y="25195"/>
                  </a:lnTo>
                  <a:lnTo>
                    <a:pt x="10918" y="25789"/>
                  </a:lnTo>
                  <a:lnTo>
                    <a:pt x="11398" y="25857"/>
                  </a:lnTo>
                  <a:lnTo>
                    <a:pt x="11878" y="25903"/>
                  </a:lnTo>
                  <a:lnTo>
                    <a:pt x="11695" y="25606"/>
                  </a:lnTo>
                  <a:lnTo>
                    <a:pt x="11535" y="25286"/>
                  </a:lnTo>
                  <a:lnTo>
                    <a:pt x="11398" y="24966"/>
                  </a:lnTo>
                  <a:lnTo>
                    <a:pt x="11261" y="24624"/>
                  </a:lnTo>
                  <a:close/>
                </a:path>
              </a:pathLst>
            </a:custGeom>
            <a:solidFill>
              <a:srgbClr val="EA5462"/>
            </a:solidFill>
            <a:ln w="9525" cap="flat" cmpd="sng">
              <a:solidFill>
                <a:srgbClr val="EA54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6" name="Google Shape;2995;p67">
              <a:extLst>
                <a:ext uri="{FF2B5EF4-FFF2-40B4-BE49-F238E27FC236}">
                  <a16:creationId xmlns:a16="http://schemas.microsoft.com/office/drawing/2014/main" id="{4EE13038-4064-FB86-45C9-B4F885B7F213}"/>
                </a:ext>
              </a:extLst>
            </p:cNvPr>
            <p:cNvSpPr/>
            <p:nvPr/>
          </p:nvSpPr>
          <p:spPr>
            <a:xfrm>
              <a:off x="4625740" y="3030179"/>
              <a:ext cx="15852" cy="21136"/>
            </a:xfrm>
            <a:custGeom>
              <a:avLst/>
              <a:gdLst/>
              <a:ahLst/>
              <a:cxnLst/>
              <a:rect l="l" t="t" r="r" b="b"/>
              <a:pathLst>
                <a:path w="960" h="1280" fill="none" extrusionOk="0">
                  <a:moveTo>
                    <a:pt x="343" y="1"/>
                  </a:moveTo>
                  <a:lnTo>
                    <a:pt x="343" y="1"/>
                  </a:lnTo>
                  <a:lnTo>
                    <a:pt x="160" y="572"/>
                  </a:lnTo>
                  <a:lnTo>
                    <a:pt x="0" y="1166"/>
                  </a:lnTo>
                  <a:lnTo>
                    <a:pt x="0" y="1166"/>
                  </a:lnTo>
                  <a:lnTo>
                    <a:pt x="480" y="1234"/>
                  </a:lnTo>
                  <a:lnTo>
                    <a:pt x="960" y="1280"/>
                  </a:lnTo>
                  <a:lnTo>
                    <a:pt x="960" y="1280"/>
                  </a:lnTo>
                  <a:lnTo>
                    <a:pt x="777" y="983"/>
                  </a:lnTo>
                  <a:lnTo>
                    <a:pt x="617" y="663"/>
                  </a:lnTo>
                  <a:lnTo>
                    <a:pt x="480" y="343"/>
                  </a:lnTo>
                  <a:lnTo>
                    <a:pt x="3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7" name="Google Shape;2996;p67">
              <a:extLst>
                <a:ext uri="{FF2B5EF4-FFF2-40B4-BE49-F238E27FC236}">
                  <a16:creationId xmlns:a16="http://schemas.microsoft.com/office/drawing/2014/main" id="{76240766-FD19-566F-F76C-B650979B2E76}"/>
                </a:ext>
              </a:extLst>
            </p:cNvPr>
            <p:cNvSpPr/>
            <p:nvPr/>
          </p:nvSpPr>
          <p:spPr>
            <a:xfrm>
              <a:off x="4445456" y="2623592"/>
              <a:ext cx="196895" cy="423958"/>
            </a:xfrm>
            <a:custGeom>
              <a:avLst/>
              <a:gdLst/>
              <a:ahLst/>
              <a:cxnLst/>
              <a:rect l="l" t="t" r="r" b="b"/>
              <a:pathLst>
                <a:path w="11924" h="25675" fill="none" extrusionOk="0">
                  <a:moveTo>
                    <a:pt x="9228" y="0"/>
                  </a:moveTo>
                  <a:lnTo>
                    <a:pt x="9228" y="0"/>
                  </a:lnTo>
                  <a:lnTo>
                    <a:pt x="8566" y="160"/>
                  </a:lnTo>
                  <a:lnTo>
                    <a:pt x="7903" y="366"/>
                  </a:lnTo>
                  <a:lnTo>
                    <a:pt x="7903" y="366"/>
                  </a:lnTo>
                  <a:lnTo>
                    <a:pt x="7469" y="526"/>
                  </a:lnTo>
                  <a:lnTo>
                    <a:pt x="7035" y="686"/>
                  </a:lnTo>
                  <a:lnTo>
                    <a:pt x="6601" y="891"/>
                  </a:lnTo>
                  <a:lnTo>
                    <a:pt x="6167" y="1097"/>
                  </a:lnTo>
                  <a:lnTo>
                    <a:pt x="5756" y="1348"/>
                  </a:lnTo>
                  <a:lnTo>
                    <a:pt x="5345" y="1622"/>
                  </a:lnTo>
                  <a:lnTo>
                    <a:pt x="4934" y="1919"/>
                  </a:lnTo>
                  <a:lnTo>
                    <a:pt x="4568" y="2262"/>
                  </a:lnTo>
                  <a:lnTo>
                    <a:pt x="4226" y="2627"/>
                  </a:lnTo>
                  <a:lnTo>
                    <a:pt x="3906" y="3016"/>
                  </a:lnTo>
                  <a:lnTo>
                    <a:pt x="3609" y="3450"/>
                  </a:lnTo>
                  <a:lnTo>
                    <a:pt x="3381" y="3906"/>
                  </a:lnTo>
                  <a:lnTo>
                    <a:pt x="3266" y="4158"/>
                  </a:lnTo>
                  <a:lnTo>
                    <a:pt x="3175" y="4409"/>
                  </a:lnTo>
                  <a:lnTo>
                    <a:pt x="3084" y="4683"/>
                  </a:lnTo>
                  <a:lnTo>
                    <a:pt x="3015" y="4957"/>
                  </a:lnTo>
                  <a:lnTo>
                    <a:pt x="2970" y="5231"/>
                  </a:lnTo>
                  <a:lnTo>
                    <a:pt x="2924" y="5528"/>
                  </a:lnTo>
                  <a:lnTo>
                    <a:pt x="2901" y="5825"/>
                  </a:lnTo>
                  <a:lnTo>
                    <a:pt x="2878" y="6145"/>
                  </a:lnTo>
                  <a:lnTo>
                    <a:pt x="2878" y="6145"/>
                  </a:lnTo>
                  <a:lnTo>
                    <a:pt x="2855" y="6259"/>
                  </a:lnTo>
                  <a:lnTo>
                    <a:pt x="2833" y="6350"/>
                  </a:lnTo>
                  <a:lnTo>
                    <a:pt x="2764" y="6419"/>
                  </a:lnTo>
                  <a:lnTo>
                    <a:pt x="2695" y="6487"/>
                  </a:lnTo>
                  <a:lnTo>
                    <a:pt x="2695" y="6487"/>
                  </a:lnTo>
                  <a:lnTo>
                    <a:pt x="2421" y="6670"/>
                  </a:lnTo>
                  <a:lnTo>
                    <a:pt x="2170" y="6876"/>
                  </a:lnTo>
                  <a:lnTo>
                    <a:pt x="1873" y="7173"/>
                  </a:lnTo>
                  <a:lnTo>
                    <a:pt x="1873" y="7173"/>
                  </a:lnTo>
                  <a:lnTo>
                    <a:pt x="2650" y="7173"/>
                  </a:lnTo>
                  <a:lnTo>
                    <a:pt x="2650" y="7173"/>
                  </a:lnTo>
                  <a:lnTo>
                    <a:pt x="2673" y="8041"/>
                  </a:lnTo>
                  <a:lnTo>
                    <a:pt x="2673" y="8886"/>
                  </a:lnTo>
                  <a:lnTo>
                    <a:pt x="2673" y="9708"/>
                  </a:lnTo>
                  <a:lnTo>
                    <a:pt x="2627" y="10508"/>
                  </a:lnTo>
                  <a:lnTo>
                    <a:pt x="2581" y="11284"/>
                  </a:lnTo>
                  <a:lnTo>
                    <a:pt x="2490" y="12061"/>
                  </a:lnTo>
                  <a:lnTo>
                    <a:pt x="2399" y="12792"/>
                  </a:lnTo>
                  <a:lnTo>
                    <a:pt x="2261" y="13500"/>
                  </a:lnTo>
                  <a:lnTo>
                    <a:pt x="2102" y="14208"/>
                  </a:lnTo>
                  <a:lnTo>
                    <a:pt x="1896" y="14870"/>
                  </a:lnTo>
                  <a:lnTo>
                    <a:pt x="1668" y="15487"/>
                  </a:lnTo>
                  <a:lnTo>
                    <a:pt x="1416" y="16104"/>
                  </a:lnTo>
                  <a:lnTo>
                    <a:pt x="1119" y="16675"/>
                  </a:lnTo>
                  <a:lnTo>
                    <a:pt x="800" y="17200"/>
                  </a:lnTo>
                  <a:lnTo>
                    <a:pt x="411" y="17703"/>
                  </a:lnTo>
                  <a:lnTo>
                    <a:pt x="229" y="17954"/>
                  </a:lnTo>
                  <a:lnTo>
                    <a:pt x="0" y="18182"/>
                  </a:lnTo>
                  <a:lnTo>
                    <a:pt x="0" y="18182"/>
                  </a:lnTo>
                  <a:lnTo>
                    <a:pt x="183" y="18639"/>
                  </a:lnTo>
                  <a:lnTo>
                    <a:pt x="388" y="19119"/>
                  </a:lnTo>
                  <a:lnTo>
                    <a:pt x="640" y="19599"/>
                  </a:lnTo>
                  <a:lnTo>
                    <a:pt x="937" y="20078"/>
                  </a:lnTo>
                  <a:lnTo>
                    <a:pt x="1256" y="20558"/>
                  </a:lnTo>
                  <a:lnTo>
                    <a:pt x="1622" y="21015"/>
                  </a:lnTo>
                  <a:lnTo>
                    <a:pt x="2033" y="21472"/>
                  </a:lnTo>
                  <a:lnTo>
                    <a:pt x="2490" y="21928"/>
                  </a:lnTo>
                  <a:lnTo>
                    <a:pt x="2490" y="21928"/>
                  </a:lnTo>
                  <a:lnTo>
                    <a:pt x="3997" y="21974"/>
                  </a:lnTo>
                  <a:lnTo>
                    <a:pt x="5528" y="21974"/>
                  </a:lnTo>
                  <a:lnTo>
                    <a:pt x="5528" y="21974"/>
                  </a:lnTo>
                  <a:lnTo>
                    <a:pt x="5893" y="21974"/>
                  </a:lnTo>
                  <a:lnTo>
                    <a:pt x="5893" y="21974"/>
                  </a:lnTo>
                  <a:lnTo>
                    <a:pt x="6670" y="22774"/>
                  </a:lnTo>
                  <a:lnTo>
                    <a:pt x="7355" y="23573"/>
                  </a:lnTo>
                  <a:lnTo>
                    <a:pt x="7675" y="23984"/>
                  </a:lnTo>
                  <a:lnTo>
                    <a:pt x="7972" y="24395"/>
                  </a:lnTo>
                  <a:lnTo>
                    <a:pt x="8246" y="24784"/>
                  </a:lnTo>
                  <a:lnTo>
                    <a:pt x="8520" y="25195"/>
                  </a:lnTo>
                  <a:lnTo>
                    <a:pt x="8520" y="25195"/>
                  </a:lnTo>
                  <a:lnTo>
                    <a:pt x="9457" y="25469"/>
                  </a:lnTo>
                  <a:lnTo>
                    <a:pt x="10347" y="25675"/>
                  </a:lnTo>
                  <a:lnTo>
                    <a:pt x="10347" y="25675"/>
                  </a:lnTo>
                  <a:lnTo>
                    <a:pt x="10096" y="25195"/>
                  </a:lnTo>
                  <a:lnTo>
                    <a:pt x="9822" y="24738"/>
                  </a:lnTo>
                  <a:lnTo>
                    <a:pt x="9525" y="24258"/>
                  </a:lnTo>
                  <a:lnTo>
                    <a:pt x="9205" y="23802"/>
                  </a:lnTo>
                  <a:lnTo>
                    <a:pt x="8863" y="23345"/>
                  </a:lnTo>
                  <a:lnTo>
                    <a:pt x="8497" y="22865"/>
                  </a:lnTo>
                  <a:lnTo>
                    <a:pt x="8109" y="22408"/>
                  </a:lnTo>
                  <a:lnTo>
                    <a:pt x="7698" y="21951"/>
                  </a:lnTo>
                  <a:lnTo>
                    <a:pt x="7698" y="21951"/>
                  </a:lnTo>
                  <a:lnTo>
                    <a:pt x="8063" y="21928"/>
                  </a:lnTo>
                  <a:lnTo>
                    <a:pt x="8063" y="21928"/>
                  </a:lnTo>
                  <a:lnTo>
                    <a:pt x="10804" y="21837"/>
                  </a:lnTo>
                  <a:lnTo>
                    <a:pt x="10804" y="21837"/>
                  </a:lnTo>
                  <a:lnTo>
                    <a:pt x="10781" y="20946"/>
                  </a:lnTo>
                  <a:lnTo>
                    <a:pt x="10804" y="20078"/>
                  </a:lnTo>
                  <a:lnTo>
                    <a:pt x="10873" y="19187"/>
                  </a:lnTo>
                  <a:lnTo>
                    <a:pt x="10964" y="18297"/>
                  </a:lnTo>
                  <a:lnTo>
                    <a:pt x="11078" y="17429"/>
                  </a:lnTo>
                  <a:lnTo>
                    <a:pt x="11215" y="16561"/>
                  </a:lnTo>
                  <a:lnTo>
                    <a:pt x="11489" y="14962"/>
                  </a:lnTo>
                  <a:lnTo>
                    <a:pt x="11489" y="14962"/>
                  </a:lnTo>
                  <a:lnTo>
                    <a:pt x="11193" y="15190"/>
                  </a:lnTo>
                  <a:lnTo>
                    <a:pt x="10896" y="15396"/>
                  </a:lnTo>
                  <a:lnTo>
                    <a:pt x="10279" y="15807"/>
                  </a:lnTo>
                  <a:lnTo>
                    <a:pt x="10279" y="15807"/>
                  </a:lnTo>
                  <a:lnTo>
                    <a:pt x="9799" y="16127"/>
                  </a:lnTo>
                  <a:lnTo>
                    <a:pt x="9799" y="16127"/>
                  </a:lnTo>
                  <a:lnTo>
                    <a:pt x="8863" y="16858"/>
                  </a:lnTo>
                  <a:lnTo>
                    <a:pt x="8863" y="16858"/>
                  </a:lnTo>
                  <a:lnTo>
                    <a:pt x="8726" y="17018"/>
                  </a:lnTo>
                  <a:lnTo>
                    <a:pt x="8589" y="17177"/>
                  </a:lnTo>
                  <a:lnTo>
                    <a:pt x="8589" y="17177"/>
                  </a:lnTo>
                  <a:lnTo>
                    <a:pt x="8452" y="17383"/>
                  </a:lnTo>
                  <a:lnTo>
                    <a:pt x="8360" y="17589"/>
                  </a:lnTo>
                  <a:lnTo>
                    <a:pt x="8269" y="17794"/>
                  </a:lnTo>
                  <a:lnTo>
                    <a:pt x="8223" y="18023"/>
                  </a:lnTo>
                  <a:lnTo>
                    <a:pt x="8177" y="18228"/>
                  </a:lnTo>
                  <a:lnTo>
                    <a:pt x="8155" y="18434"/>
                  </a:lnTo>
                  <a:lnTo>
                    <a:pt x="8177" y="18799"/>
                  </a:lnTo>
                  <a:lnTo>
                    <a:pt x="8223" y="19142"/>
                  </a:lnTo>
                  <a:lnTo>
                    <a:pt x="8269" y="19393"/>
                  </a:lnTo>
                  <a:lnTo>
                    <a:pt x="8360" y="19644"/>
                  </a:lnTo>
                  <a:lnTo>
                    <a:pt x="8360" y="19644"/>
                  </a:lnTo>
                  <a:lnTo>
                    <a:pt x="8383" y="19713"/>
                  </a:lnTo>
                  <a:lnTo>
                    <a:pt x="8383" y="19804"/>
                  </a:lnTo>
                  <a:lnTo>
                    <a:pt x="8360" y="19873"/>
                  </a:lnTo>
                  <a:lnTo>
                    <a:pt x="8360" y="19941"/>
                  </a:lnTo>
                  <a:lnTo>
                    <a:pt x="8314" y="20010"/>
                  </a:lnTo>
                  <a:lnTo>
                    <a:pt x="8269" y="20078"/>
                  </a:lnTo>
                  <a:lnTo>
                    <a:pt x="8200" y="20124"/>
                  </a:lnTo>
                  <a:lnTo>
                    <a:pt x="8132" y="20170"/>
                  </a:lnTo>
                  <a:lnTo>
                    <a:pt x="8132" y="20170"/>
                  </a:lnTo>
                  <a:lnTo>
                    <a:pt x="8109" y="20170"/>
                  </a:lnTo>
                  <a:lnTo>
                    <a:pt x="8109" y="20170"/>
                  </a:lnTo>
                  <a:lnTo>
                    <a:pt x="7972" y="20193"/>
                  </a:lnTo>
                  <a:lnTo>
                    <a:pt x="7972" y="20193"/>
                  </a:lnTo>
                  <a:lnTo>
                    <a:pt x="7858" y="20193"/>
                  </a:lnTo>
                  <a:lnTo>
                    <a:pt x="7743" y="20124"/>
                  </a:lnTo>
                  <a:lnTo>
                    <a:pt x="7675" y="20055"/>
                  </a:lnTo>
                  <a:lnTo>
                    <a:pt x="7606" y="19941"/>
                  </a:lnTo>
                  <a:lnTo>
                    <a:pt x="7606" y="19941"/>
                  </a:lnTo>
                  <a:lnTo>
                    <a:pt x="7538" y="19759"/>
                  </a:lnTo>
                  <a:lnTo>
                    <a:pt x="7469" y="19576"/>
                  </a:lnTo>
                  <a:lnTo>
                    <a:pt x="7424" y="19325"/>
                  </a:lnTo>
                  <a:lnTo>
                    <a:pt x="7378" y="19028"/>
                  </a:lnTo>
                  <a:lnTo>
                    <a:pt x="7355" y="18708"/>
                  </a:lnTo>
                  <a:lnTo>
                    <a:pt x="7355" y="18342"/>
                  </a:lnTo>
                  <a:lnTo>
                    <a:pt x="7401" y="17954"/>
                  </a:lnTo>
                  <a:lnTo>
                    <a:pt x="7401" y="17954"/>
                  </a:lnTo>
                  <a:lnTo>
                    <a:pt x="6670" y="18434"/>
                  </a:lnTo>
                  <a:lnTo>
                    <a:pt x="5962" y="18868"/>
                  </a:lnTo>
                  <a:lnTo>
                    <a:pt x="5619" y="19050"/>
                  </a:lnTo>
                  <a:lnTo>
                    <a:pt x="5254" y="19210"/>
                  </a:lnTo>
                  <a:lnTo>
                    <a:pt x="4911" y="19347"/>
                  </a:lnTo>
                  <a:lnTo>
                    <a:pt x="4546" y="19484"/>
                  </a:lnTo>
                  <a:lnTo>
                    <a:pt x="4546" y="19484"/>
                  </a:lnTo>
                  <a:lnTo>
                    <a:pt x="4431" y="19507"/>
                  </a:lnTo>
                  <a:lnTo>
                    <a:pt x="4431" y="19507"/>
                  </a:lnTo>
                  <a:lnTo>
                    <a:pt x="4294" y="19484"/>
                  </a:lnTo>
                  <a:lnTo>
                    <a:pt x="4203" y="19439"/>
                  </a:lnTo>
                  <a:lnTo>
                    <a:pt x="4112" y="19347"/>
                  </a:lnTo>
                  <a:lnTo>
                    <a:pt x="4043" y="19233"/>
                  </a:lnTo>
                  <a:lnTo>
                    <a:pt x="4043" y="19233"/>
                  </a:lnTo>
                  <a:lnTo>
                    <a:pt x="4020" y="19142"/>
                  </a:lnTo>
                  <a:lnTo>
                    <a:pt x="4020" y="19073"/>
                  </a:lnTo>
                  <a:lnTo>
                    <a:pt x="4043" y="18982"/>
                  </a:lnTo>
                  <a:lnTo>
                    <a:pt x="4066" y="18913"/>
                  </a:lnTo>
                  <a:lnTo>
                    <a:pt x="4112" y="18845"/>
                  </a:lnTo>
                  <a:lnTo>
                    <a:pt x="4157" y="18799"/>
                  </a:lnTo>
                  <a:lnTo>
                    <a:pt x="4226" y="18753"/>
                  </a:lnTo>
                  <a:lnTo>
                    <a:pt x="4294" y="18708"/>
                  </a:lnTo>
                  <a:lnTo>
                    <a:pt x="4294" y="18708"/>
                  </a:lnTo>
                  <a:lnTo>
                    <a:pt x="4614" y="18616"/>
                  </a:lnTo>
                  <a:lnTo>
                    <a:pt x="4911" y="18479"/>
                  </a:lnTo>
                  <a:lnTo>
                    <a:pt x="5505" y="18182"/>
                  </a:lnTo>
                  <a:lnTo>
                    <a:pt x="6145" y="17817"/>
                  </a:lnTo>
                  <a:lnTo>
                    <a:pt x="6761" y="17406"/>
                  </a:lnTo>
                  <a:lnTo>
                    <a:pt x="6761" y="17406"/>
                  </a:lnTo>
                  <a:lnTo>
                    <a:pt x="6327" y="17520"/>
                  </a:lnTo>
                  <a:lnTo>
                    <a:pt x="5939" y="17611"/>
                  </a:lnTo>
                  <a:lnTo>
                    <a:pt x="5596" y="17657"/>
                  </a:lnTo>
                  <a:lnTo>
                    <a:pt x="5322" y="17657"/>
                  </a:lnTo>
                  <a:lnTo>
                    <a:pt x="5322" y="17657"/>
                  </a:lnTo>
                  <a:lnTo>
                    <a:pt x="5117" y="17657"/>
                  </a:lnTo>
                  <a:lnTo>
                    <a:pt x="4934" y="17634"/>
                  </a:lnTo>
                  <a:lnTo>
                    <a:pt x="4774" y="17611"/>
                  </a:lnTo>
                  <a:lnTo>
                    <a:pt x="4660" y="17566"/>
                  </a:lnTo>
                  <a:lnTo>
                    <a:pt x="4454" y="17474"/>
                  </a:lnTo>
                  <a:lnTo>
                    <a:pt x="4340" y="17383"/>
                  </a:lnTo>
                  <a:lnTo>
                    <a:pt x="4340" y="17383"/>
                  </a:lnTo>
                  <a:lnTo>
                    <a:pt x="4272" y="17314"/>
                  </a:lnTo>
                  <a:lnTo>
                    <a:pt x="4226" y="17269"/>
                  </a:lnTo>
                  <a:lnTo>
                    <a:pt x="4203" y="17200"/>
                  </a:lnTo>
                  <a:lnTo>
                    <a:pt x="4180" y="17109"/>
                  </a:lnTo>
                  <a:lnTo>
                    <a:pt x="4180" y="17040"/>
                  </a:lnTo>
                  <a:lnTo>
                    <a:pt x="4180" y="16949"/>
                  </a:lnTo>
                  <a:lnTo>
                    <a:pt x="4203" y="16880"/>
                  </a:lnTo>
                  <a:lnTo>
                    <a:pt x="4249" y="16812"/>
                  </a:lnTo>
                  <a:lnTo>
                    <a:pt x="4249" y="16812"/>
                  </a:lnTo>
                  <a:lnTo>
                    <a:pt x="4317" y="16743"/>
                  </a:lnTo>
                  <a:lnTo>
                    <a:pt x="4386" y="16698"/>
                  </a:lnTo>
                  <a:lnTo>
                    <a:pt x="4477" y="16652"/>
                  </a:lnTo>
                  <a:lnTo>
                    <a:pt x="4568" y="16652"/>
                  </a:lnTo>
                  <a:lnTo>
                    <a:pt x="4568" y="16652"/>
                  </a:lnTo>
                  <a:lnTo>
                    <a:pt x="4706" y="16675"/>
                  </a:lnTo>
                  <a:lnTo>
                    <a:pt x="4820" y="16721"/>
                  </a:lnTo>
                  <a:lnTo>
                    <a:pt x="4820" y="16721"/>
                  </a:lnTo>
                  <a:lnTo>
                    <a:pt x="4888" y="16766"/>
                  </a:lnTo>
                  <a:lnTo>
                    <a:pt x="5002" y="16812"/>
                  </a:lnTo>
                  <a:lnTo>
                    <a:pt x="5140" y="16835"/>
                  </a:lnTo>
                  <a:lnTo>
                    <a:pt x="5345" y="16858"/>
                  </a:lnTo>
                  <a:lnTo>
                    <a:pt x="5345" y="16858"/>
                  </a:lnTo>
                  <a:lnTo>
                    <a:pt x="5596" y="16835"/>
                  </a:lnTo>
                  <a:lnTo>
                    <a:pt x="5916" y="16789"/>
                  </a:lnTo>
                  <a:lnTo>
                    <a:pt x="6282" y="16698"/>
                  </a:lnTo>
                  <a:lnTo>
                    <a:pt x="6738" y="16584"/>
                  </a:lnTo>
                  <a:lnTo>
                    <a:pt x="7264" y="16401"/>
                  </a:lnTo>
                  <a:lnTo>
                    <a:pt x="7858" y="16150"/>
                  </a:lnTo>
                  <a:lnTo>
                    <a:pt x="8566" y="15830"/>
                  </a:lnTo>
                  <a:lnTo>
                    <a:pt x="9342" y="15441"/>
                  </a:lnTo>
                  <a:lnTo>
                    <a:pt x="9342" y="15441"/>
                  </a:lnTo>
                  <a:lnTo>
                    <a:pt x="9845" y="15122"/>
                  </a:lnTo>
                  <a:lnTo>
                    <a:pt x="9845" y="15122"/>
                  </a:lnTo>
                  <a:lnTo>
                    <a:pt x="10393" y="14756"/>
                  </a:lnTo>
                  <a:lnTo>
                    <a:pt x="10667" y="14573"/>
                  </a:lnTo>
                  <a:lnTo>
                    <a:pt x="10918" y="14391"/>
                  </a:lnTo>
                  <a:lnTo>
                    <a:pt x="11147" y="14185"/>
                  </a:lnTo>
                  <a:lnTo>
                    <a:pt x="11375" y="13957"/>
                  </a:lnTo>
                  <a:lnTo>
                    <a:pt x="11558" y="13728"/>
                  </a:lnTo>
                  <a:lnTo>
                    <a:pt x="11741" y="13477"/>
                  </a:lnTo>
                  <a:lnTo>
                    <a:pt x="11741" y="13477"/>
                  </a:lnTo>
                  <a:lnTo>
                    <a:pt x="11832" y="12906"/>
                  </a:lnTo>
                  <a:lnTo>
                    <a:pt x="11901" y="12381"/>
                  </a:lnTo>
                  <a:lnTo>
                    <a:pt x="11901" y="12381"/>
                  </a:lnTo>
                  <a:lnTo>
                    <a:pt x="11923" y="11901"/>
                  </a:lnTo>
                  <a:lnTo>
                    <a:pt x="11901" y="11421"/>
                  </a:lnTo>
                  <a:lnTo>
                    <a:pt x="11855" y="10987"/>
                  </a:lnTo>
                  <a:lnTo>
                    <a:pt x="11786" y="10553"/>
                  </a:lnTo>
                  <a:lnTo>
                    <a:pt x="11672" y="10142"/>
                  </a:lnTo>
                  <a:lnTo>
                    <a:pt x="11535" y="9754"/>
                  </a:lnTo>
                  <a:lnTo>
                    <a:pt x="11375" y="9388"/>
                  </a:lnTo>
                  <a:lnTo>
                    <a:pt x="11215" y="9046"/>
                  </a:lnTo>
                  <a:lnTo>
                    <a:pt x="11033" y="8749"/>
                  </a:lnTo>
                  <a:lnTo>
                    <a:pt x="10850" y="8452"/>
                  </a:lnTo>
                  <a:lnTo>
                    <a:pt x="10530" y="7972"/>
                  </a:lnTo>
                  <a:lnTo>
                    <a:pt x="10233" y="7607"/>
                  </a:lnTo>
                  <a:lnTo>
                    <a:pt x="10028" y="7401"/>
                  </a:lnTo>
                  <a:lnTo>
                    <a:pt x="10028" y="7401"/>
                  </a:lnTo>
                  <a:lnTo>
                    <a:pt x="9594" y="7287"/>
                  </a:lnTo>
                  <a:lnTo>
                    <a:pt x="9388" y="7218"/>
                  </a:lnTo>
                  <a:lnTo>
                    <a:pt x="9137" y="7127"/>
                  </a:lnTo>
                  <a:lnTo>
                    <a:pt x="8908" y="7013"/>
                  </a:lnTo>
                  <a:lnTo>
                    <a:pt x="8680" y="6899"/>
                  </a:lnTo>
                  <a:lnTo>
                    <a:pt x="8474" y="6762"/>
                  </a:lnTo>
                  <a:lnTo>
                    <a:pt x="8246" y="6602"/>
                  </a:lnTo>
                  <a:lnTo>
                    <a:pt x="8063" y="6419"/>
                  </a:lnTo>
                  <a:lnTo>
                    <a:pt x="7881" y="6236"/>
                  </a:lnTo>
                  <a:lnTo>
                    <a:pt x="7721" y="6008"/>
                  </a:lnTo>
                  <a:lnTo>
                    <a:pt x="7584" y="5779"/>
                  </a:lnTo>
                  <a:lnTo>
                    <a:pt x="7469" y="5528"/>
                  </a:lnTo>
                  <a:lnTo>
                    <a:pt x="7401" y="5231"/>
                  </a:lnTo>
                  <a:lnTo>
                    <a:pt x="7378" y="4934"/>
                  </a:lnTo>
                  <a:lnTo>
                    <a:pt x="7378" y="4614"/>
                  </a:lnTo>
                  <a:lnTo>
                    <a:pt x="7378" y="4614"/>
                  </a:lnTo>
                  <a:lnTo>
                    <a:pt x="7424" y="4340"/>
                  </a:lnTo>
                  <a:lnTo>
                    <a:pt x="7515" y="4066"/>
                  </a:lnTo>
                  <a:lnTo>
                    <a:pt x="7629" y="3792"/>
                  </a:lnTo>
                  <a:lnTo>
                    <a:pt x="7766" y="3541"/>
                  </a:lnTo>
                  <a:lnTo>
                    <a:pt x="7949" y="3312"/>
                  </a:lnTo>
                  <a:lnTo>
                    <a:pt x="8132" y="3084"/>
                  </a:lnTo>
                  <a:lnTo>
                    <a:pt x="8360" y="2878"/>
                  </a:lnTo>
                  <a:lnTo>
                    <a:pt x="8566" y="2673"/>
                  </a:lnTo>
                  <a:lnTo>
                    <a:pt x="8817" y="2490"/>
                  </a:lnTo>
                  <a:lnTo>
                    <a:pt x="9045" y="2330"/>
                  </a:lnTo>
                  <a:lnTo>
                    <a:pt x="9525" y="2033"/>
                  </a:lnTo>
                  <a:lnTo>
                    <a:pt x="9982" y="1805"/>
                  </a:lnTo>
                  <a:lnTo>
                    <a:pt x="10370" y="1599"/>
                  </a:lnTo>
                  <a:lnTo>
                    <a:pt x="92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8" name="Google Shape;2997;p67">
              <a:extLst>
                <a:ext uri="{FF2B5EF4-FFF2-40B4-BE49-F238E27FC236}">
                  <a16:creationId xmlns:a16="http://schemas.microsoft.com/office/drawing/2014/main" id="{CA5895BA-13ED-AE1B-5A7E-D91B961521D7}"/>
                </a:ext>
              </a:extLst>
            </p:cNvPr>
            <p:cNvSpPr/>
            <p:nvPr/>
          </p:nvSpPr>
          <p:spPr>
            <a:xfrm>
              <a:off x="4572553" y="2984175"/>
              <a:ext cx="58867" cy="65257"/>
            </a:xfrm>
            <a:custGeom>
              <a:avLst/>
              <a:gdLst/>
              <a:ahLst/>
              <a:cxnLst/>
              <a:rect l="l" t="t" r="r" b="b"/>
              <a:pathLst>
                <a:path w="3564" h="3951" extrusionOk="0">
                  <a:moveTo>
                    <a:pt x="3107" y="0"/>
                  </a:moveTo>
                  <a:lnTo>
                    <a:pt x="366" y="91"/>
                  </a:lnTo>
                  <a:lnTo>
                    <a:pt x="1" y="114"/>
                  </a:lnTo>
                  <a:lnTo>
                    <a:pt x="412" y="571"/>
                  </a:lnTo>
                  <a:lnTo>
                    <a:pt x="800" y="1028"/>
                  </a:lnTo>
                  <a:lnTo>
                    <a:pt x="1166" y="1508"/>
                  </a:lnTo>
                  <a:lnTo>
                    <a:pt x="1508" y="1965"/>
                  </a:lnTo>
                  <a:lnTo>
                    <a:pt x="1828" y="2421"/>
                  </a:lnTo>
                  <a:lnTo>
                    <a:pt x="2125" y="2901"/>
                  </a:lnTo>
                  <a:lnTo>
                    <a:pt x="2399" y="3358"/>
                  </a:lnTo>
                  <a:lnTo>
                    <a:pt x="2650" y="3838"/>
                  </a:lnTo>
                  <a:lnTo>
                    <a:pt x="3221" y="3952"/>
                  </a:lnTo>
                  <a:lnTo>
                    <a:pt x="3381" y="3358"/>
                  </a:lnTo>
                  <a:lnTo>
                    <a:pt x="3564" y="2787"/>
                  </a:lnTo>
                  <a:lnTo>
                    <a:pt x="3473" y="2467"/>
                  </a:lnTo>
                  <a:lnTo>
                    <a:pt x="3381" y="2124"/>
                  </a:lnTo>
                  <a:lnTo>
                    <a:pt x="3244" y="1439"/>
                  </a:lnTo>
                  <a:lnTo>
                    <a:pt x="3153" y="731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EA5462"/>
            </a:solidFill>
            <a:ln w="9525" cap="flat" cmpd="sng">
              <a:solidFill>
                <a:srgbClr val="EA54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9" name="Google Shape;2998;p67">
              <a:extLst>
                <a:ext uri="{FF2B5EF4-FFF2-40B4-BE49-F238E27FC236}">
                  <a16:creationId xmlns:a16="http://schemas.microsoft.com/office/drawing/2014/main" id="{CC86D468-883B-1521-C584-615800456048}"/>
                </a:ext>
              </a:extLst>
            </p:cNvPr>
            <p:cNvSpPr/>
            <p:nvPr/>
          </p:nvSpPr>
          <p:spPr>
            <a:xfrm>
              <a:off x="4486556" y="2985678"/>
              <a:ext cx="99603" cy="53946"/>
            </a:xfrm>
            <a:custGeom>
              <a:avLst/>
              <a:gdLst/>
              <a:ahLst/>
              <a:cxnLst/>
              <a:rect l="l" t="t" r="r" b="b"/>
              <a:pathLst>
                <a:path w="6032" h="3267" extrusionOk="0">
                  <a:moveTo>
                    <a:pt x="1" y="0"/>
                  </a:moveTo>
                  <a:lnTo>
                    <a:pt x="481" y="457"/>
                  </a:lnTo>
                  <a:lnTo>
                    <a:pt x="1052" y="868"/>
                  </a:lnTo>
                  <a:lnTo>
                    <a:pt x="1645" y="1302"/>
                  </a:lnTo>
                  <a:lnTo>
                    <a:pt x="2308" y="1691"/>
                  </a:lnTo>
                  <a:lnTo>
                    <a:pt x="3016" y="2079"/>
                  </a:lnTo>
                  <a:lnTo>
                    <a:pt x="3793" y="2445"/>
                  </a:lnTo>
                  <a:lnTo>
                    <a:pt x="4638" y="2787"/>
                  </a:lnTo>
                  <a:lnTo>
                    <a:pt x="5551" y="3107"/>
                  </a:lnTo>
                  <a:lnTo>
                    <a:pt x="6031" y="3267"/>
                  </a:lnTo>
                  <a:lnTo>
                    <a:pt x="5757" y="2856"/>
                  </a:lnTo>
                  <a:lnTo>
                    <a:pt x="5483" y="2467"/>
                  </a:lnTo>
                  <a:lnTo>
                    <a:pt x="5186" y="2056"/>
                  </a:lnTo>
                  <a:lnTo>
                    <a:pt x="4866" y="1645"/>
                  </a:lnTo>
                  <a:lnTo>
                    <a:pt x="4181" y="846"/>
                  </a:lnTo>
                  <a:lnTo>
                    <a:pt x="3404" y="46"/>
                  </a:lnTo>
                  <a:lnTo>
                    <a:pt x="1508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0" name="Google Shape;2999;p67">
              <a:extLst>
                <a:ext uri="{FF2B5EF4-FFF2-40B4-BE49-F238E27FC236}">
                  <a16:creationId xmlns:a16="http://schemas.microsoft.com/office/drawing/2014/main" id="{3C7F9570-85D6-D255-4940-899B82BAE878}"/>
                </a:ext>
              </a:extLst>
            </p:cNvPr>
            <p:cNvSpPr/>
            <p:nvPr/>
          </p:nvSpPr>
          <p:spPr>
            <a:xfrm>
              <a:off x="4486556" y="2985678"/>
              <a:ext cx="99603" cy="53946"/>
            </a:xfrm>
            <a:custGeom>
              <a:avLst/>
              <a:gdLst/>
              <a:ahLst/>
              <a:cxnLst/>
              <a:rect l="l" t="t" r="r" b="b"/>
              <a:pathLst>
                <a:path w="6032" h="326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481" y="457"/>
                  </a:lnTo>
                  <a:lnTo>
                    <a:pt x="1052" y="868"/>
                  </a:lnTo>
                  <a:lnTo>
                    <a:pt x="1645" y="1302"/>
                  </a:lnTo>
                  <a:lnTo>
                    <a:pt x="2308" y="1691"/>
                  </a:lnTo>
                  <a:lnTo>
                    <a:pt x="3016" y="2079"/>
                  </a:lnTo>
                  <a:lnTo>
                    <a:pt x="3793" y="2445"/>
                  </a:lnTo>
                  <a:lnTo>
                    <a:pt x="4638" y="2787"/>
                  </a:lnTo>
                  <a:lnTo>
                    <a:pt x="5551" y="3107"/>
                  </a:lnTo>
                  <a:lnTo>
                    <a:pt x="5551" y="3107"/>
                  </a:lnTo>
                  <a:lnTo>
                    <a:pt x="6031" y="3267"/>
                  </a:lnTo>
                  <a:lnTo>
                    <a:pt x="6031" y="3267"/>
                  </a:lnTo>
                  <a:lnTo>
                    <a:pt x="5757" y="2856"/>
                  </a:lnTo>
                  <a:lnTo>
                    <a:pt x="5483" y="2467"/>
                  </a:lnTo>
                  <a:lnTo>
                    <a:pt x="5186" y="2056"/>
                  </a:lnTo>
                  <a:lnTo>
                    <a:pt x="4866" y="1645"/>
                  </a:lnTo>
                  <a:lnTo>
                    <a:pt x="4181" y="846"/>
                  </a:lnTo>
                  <a:lnTo>
                    <a:pt x="3404" y="46"/>
                  </a:lnTo>
                  <a:lnTo>
                    <a:pt x="3404" y="46"/>
                  </a:lnTo>
                  <a:lnTo>
                    <a:pt x="3039" y="46"/>
                  </a:lnTo>
                  <a:lnTo>
                    <a:pt x="3039" y="46"/>
                  </a:lnTo>
                  <a:lnTo>
                    <a:pt x="1508" y="46"/>
                  </a:ln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EA54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1" name="Google Shape;3000;p67">
              <a:extLst>
                <a:ext uri="{FF2B5EF4-FFF2-40B4-BE49-F238E27FC236}">
                  <a16:creationId xmlns:a16="http://schemas.microsoft.com/office/drawing/2014/main" id="{053A0D3D-C73A-9206-9BE9-3E5282B7C2FC}"/>
                </a:ext>
              </a:extLst>
            </p:cNvPr>
            <p:cNvSpPr/>
            <p:nvPr/>
          </p:nvSpPr>
          <p:spPr>
            <a:xfrm>
              <a:off x="4435268" y="2742020"/>
              <a:ext cx="54326" cy="181819"/>
            </a:xfrm>
            <a:custGeom>
              <a:avLst/>
              <a:gdLst/>
              <a:ahLst/>
              <a:cxnLst/>
              <a:rect l="l" t="t" r="r" b="b"/>
              <a:pathLst>
                <a:path w="3290" h="11011" extrusionOk="0">
                  <a:moveTo>
                    <a:pt x="2490" y="1"/>
                  </a:moveTo>
                  <a:lnTo>
                    <a:pt x="2102" y="389"/>
                  </a:lnTo>
                  <a:lnTo>
                    <a:pt x="1896" y="640"/>
                  </a:lnTo>
                  <a:lnTo>
                    <a:pt x="1691" y="914"/>
                  </a:lnTo>
                  <a:lnTo>
                    <a:pt x="1485" y="1211"/>
                  </a:lnTo>
                  <a:lnTo>
                    <a:pt x="1280" y="1531"/>
                  </a:lnTo>
                  <a:lnTo>
                    <a:pt x="1074" y="1874"/>
                  </a:lnTo>
                  <a:lnTo>
                    <a:pt x="891" y="2262"/>
                  </a:lnTo>
                  <a:lnTo>
                    <a:pt x="709" y="2650"/>
                  </a:lnTo>
                  <a:lnTo>
                    <a:pt x="549" y="3084"/>
                  </a:lnTo>
                  <a:lnTo>
                    <a:pt x="389" y="3564"/>
                  </a:lnTo>
                  <a:lnTo>
                    <a:pt x="275" y="4067"/>
                  </a:lnTo>
                  <a:lnTo>
                    <a:pt x="160" y="4592"/>
                  </a:lnTo>
                  <a:lnTo>
                    <a:pt x="69" y="5140"/>
                  </a:lnTo>
                  <a:lnTo>
                    <a:pt x="23" y="5734"/>
                  </a:lnTo>
                  <a:lnTo>
                    <a:pt x="0" y="6351"/>
                  </a:lnTo>
                  <a:lnTo>
                    <a:pt x="0" y="7287"/>
                  </a:lnTo>
                  <a:lnTo>
                    <a:pt x="23" y="7813"/>
                  </a:lnTo>
                  <a:lnTo>
                    <a:pt x="69" y="8406"/>
                  </a:lnTo>
                  <a:lnTo>
                    <a:pt x="137" y="9023"/>
                  </a:lnTo>
                  <a:lnTo>
                    <a:pt x="252" y="9663"/>
                  </a:lnTo>
                  <a:lnTo>
                    <a:pt x="412" y="10325"/>
                  </a:lnTo>
                  <a:lnTo>
                    <a:pt x="617" y="11010"/>
                  </a:lnTo>
                  <a:lnTo>
                    <a:pt x="846" y="10782"/>
                  </a:lnTo>
                  <a:lnTo>
                    <a:pt x="1028" y="10531"/>
                  </a:lnTo>
                  <a:lnTo>
                    <a:pt x="1417" y="10028"/>
                  </a:lnTo>
                  <a:lnTo>
                    <a:pt x="1736" y="9503"/>
                  </a:lnTo>
                  <a:lnTo>
                    <a:pt x="2033" y="8932"/>
                  </a:lnTo>
                  <a:lnTo>
                    <a:pt x="2285" y="8315"/>
                  </a:lnTo>
                  <a:lnTo>
                    <a:pt x="2513" y="7698"/>
                  </a:lnTo>
                  <a:lnTo>
                    <a:pt x="2719" y="7036"/>
                  </a:lnTo>
                  <a:lnTo>
                    <a:pt x="2878" y="6328"/>
                  </a:lnTo>
                  <a:lnTo>
                    <a:pt x="3016" y="5620"/>
                  </a:lnTo>
                  <a:lnTo>
                    <a:pt x="3107" y="4889"/>
                  </a:lnTo>
                  <a:lnTo>
                    <a:pt x="3198" y="4112"/>
                  </a:lnTo>
                  <a:lnTo>
                    <a:pt x="3244" y="3336"/>
                  </a:lnTo>
                  <a:lnTo>
                    <a:pt x="3290" y="2536"/>
                  </a:lnTo>
                  <a:lnTo>
                    <a:pt x="3290" y="1714"/>
                  </a:lnTo>
                  <a:lnTo>
                    <a:pt x="3290" y="869"/>
                  </a:lnTo>
                  <a:lnTo>
                    <a:pt x="3267" y="1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2" name="Google Shape;3001;p67">
              <a:extLst>
                <a:ext uri="{FF2B5EF4-FFF2-40B4-BE49-F238E27FC236}">
                  <a16:creationId xmlns:a16="http://schemas.microsoft.com/office/drawing/2014/main" id="{B16C344C-82B7-ED6F-76DA-5787BA638298}"/>
                </a:ext>
              </a:extLst>
            </p:cNvPr>
            <p:cNvSpPr/>
            <p:nvPr/>
          </p:nvSpPr>
          <p:spPr>
            <a:xfrm>
              <a:off x="4435268" y="2742020"/>
              <a:ext cx="54326" cy="181819"/>
            </a:xfrm>
            <a:custGeom>
              <a:avLst/>
              <a:gdLst/>
              <a:ahLst/>
              <a:cxnLst/>
              <a:rect l="l" t="t" r="r" b="b"/>
              <a:pathLst>
                <a:path w="3290" h="11011" fill="none" extrusionOk="0">
                  <a:moveTo>
                    <a:pt x="2490" y="1"/>
                  </a:moveTo>
                  <a:lnTo>
                    <a:pt x="2490" y="1"/>
                  </a:lnTo>
                  <a:lnTo>
                    <a:pt x="2102" y="389"/>
                  </a:lnTo>
                  <a:lnTo>
                    <a:pt x="1896" y="640"/>
                  </a:lnTo>
                  <a:lnTo>
                    <a:pt x="1691" y="914"/>
                  </a:lnTo>
                  <a:lnTo>
                    <a:pt x="1485" y="1211"/>
                  </a:lnTo>
                  <a:lnTo>
                    <a:pt x="1280" y="1531"/>
                  </a:lnTo>
                  <a:lnTo>
                    <a:pt x="1074" y="1874"/>
                  </a:lnTo>
                  <a:lnTo>
                    <a:pt x="891" y="2262"/>
                  </a:lnTo>
                  <a:lnTo>
                    <a:pt x="709" y="2650"/>
                  </a:lnTo>
                  <a:lnTo>
                    <a:pt x="549" y="3084"/>
                  </a:lnTo>
                  <a:lnTo>
                    <a:pt x="389" y="3564"/>
                  </a:lnTo>
                  <a:lnTo>
                    <a:pt x="275" y="4067"/>
                  </a:lnTo>
                  <a:lnTo>
                    <a:pt x="160" y="4592"/>
                  </a:lnTo>
                  <a:lnTo>
                    <a:pt x="69" y="5140"/>
                  </a:lnTo>
                  <a:lnTo>
                    <a:pt x="23" y="5734"/>
                  </a:lnTo>
                  <a:lnTo>
                    <a:pt x="0" y="6351"/>
                  </a:lnTo>
                  <a:lnTo>
                    <a:pt x="0" y="6351"/>
                  </a:lnTo>
                  <a:lnTo>
                    <a:pt x="0" y="7287"/>
                  </a:lnTo>
                  <a:lnTo>
                    <a:pt x="23" y="7813"/>
                  </a:lnTo>
                  <a:lnTo>
                    <a:pt x="69" y="8406"/>
                  </a:lnTo>
                  <a:lnTo>
                    <a:pt x="137" y="9023"/>
                  </a:lnTo>
                  <a:lnTo>
                    <a:pt x="252" y="9663"/>
                  </a:lnTo>
                  <a:lnTo>
                    <a:pt x="412" y="10325"/>
                  </a:lnTo>
                  <a:lnTo>
                    <a:pt x="617" y="11010"/>
                  </a:lnTo>
                  <a:lnTo>
                    <a:pt x="617" y="11010"/>
                  </a:lnTo>
                  <a:lnTo>
                    <a:pt x="846" y="10782"/>
                  </a:lnTo>
                  <a:lnTo>
                    <a:pt x="1028" y="10531"/>
                  </a:lnTo>
                  <a:lnTo>
                    <a:pt x="1417" y="10028"/>
                  </a:lnTo>
                  <a:lnTo>
                    <a:pt x="1736" y="9503"/>
                  </a:lnTo>
                  <a:lnTo>
                    <a:pt x="2033" y="8932"/>
                  </a:lnTo>
                  <a:lnTo>
                    <a:pt x="2285" y="8315"/>
                  </a:lnTo>
                  <a:lnTo>
                    <a:pt x="2513" y="7698"/>
                  </a:lnTo>
                  <a:lnTo>
                    <a:pt x="2719" y="7036"/>
                  </a:lnTo>
                  <a:lnTo>
                    <a:pt x="2878" y="6328"/>
                  </a:lnTo>
                  <a:lnTo>
                    <a:pt x="3016" y="5620"/>
                  </a:lnTo>
                  <a:lnTo>
                    <a:pt x="3107" y="4889"/>
                  </a:lnTo>
                  <a:lnTo>
                    <a:pt x="3198" y="4112"/>
                  </a:lnTo>
                  <a:lnTo>
                    <a:pt x="3244" y="3336"/>
                  </a:lnTo>
                  <a:lnTo>
                    <a:pt x="3290" y="2536"/>
                  </a:lnTo>
                  <a:lnTo>
                    <a:pt x="3290" y="1714"/>
                  </a:lnTo>
                  <a:lnTo>
                    <a:pt x="3290" y="869"/>
                  </a:lnTo>
                  <a:lnTo>
                    <a:pt x="3267" y="1"/>
                  </a:lnTo>
                  <a:lnTo>
                    <a:pt x="3267" y="1"/>
                  </a:lnTo>
                  <a:lnTo>
                    <a:pt x="24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cxnSp>
        <p:nvCxnSpPr>
          <p:cNvPr id="223" name="Google Shape;3012;p67">
            <a:extLst>
              <a:ext uri="{FF2B5EF4-FFF2-40B4-BE49-F238E27FC236}">
                <a16:creationId xmlns:a16="http://schemas.microsoft.com/office/drawing/2014/main" id="{8B26D053-80BA-41F3-C73A-817C30DDB868}"/>
              </a:ext>
            </a:extLst>
          </p:cNvPr>
          <p:cNvCxnSpPr/>
          <p:nvPr/>
        </p:nvCxnSpPr>
        <p:spPr>
          <a:xfrm>
            <a:off x="7820929" y="3441643"/>
            <a:ext cx="1571700" cy="301200"/>
          </a:xfrm>
          <a:prstGeom prst="bentConnector3">
            <a:avLst>
              <a:gd name="adj1" fmla="val 49998"/>
            </a:avLst>
          </a:prstGeom>
          <a:noFill/>
          <a:ln w="19050" cap="flat" cmpd="sng">
            <a:solidFill>
              <a:srgbClr val="E00000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224" name="Google Shape;3015;p67">
            <a:extLst>
              <a:ext uri="{FF2B5EF4-FFF2-40B4-BE49-F238E27FC236}">
                <a16:creationId xmlns:a16="http://schemas.microsoft.com/office/drawing/2014/main" id="{B873CB7D-564B-26E4-8353-0EBD8AEC467E}"/>
              </a:ext>
            </a:extLst>
          </p:cNvPr>
          <p:cNvCxnSpPr/>
          <p:nvPr/>
        </p:nvCxnSpPr>
        <p:spPr>
          <a:xfrm flipH="1">
            <a:off x="9574331" y="3441643"/>
            <a:ext cx="1571700" cy="301200"/>
          </a:xfrm>
          <a:prstGeom prst="bentConnector3">
            <a:avLst>
              <a:gd name="adj1" fmla="val 49998"/>
            </a:avLst>
          </a:prstGeom>
          <a:noFill/>
          <a:ln w="19050" cap="flat" cmpd="sng">
            <a:solidFill>
              <a:srgbClr val="E00000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229" name="Google Shape;3011;p67">
            <a:extLst>
              <a:ext uri="{FF2B5EF4-FFF2-40B4-BE49-F238E27FC236}">
                <a16:creationId xmlns:a16="http://schemas.microsoft.com/office/drawing/2014/main" id="{B3F14698-8218-184A-671A-17C945B617A5}"/>
              </a:ext>
            </a:extLst>
          </p:cNvPr>
          <p:cNvCxnSpPr/>
          <p:nvPr/>
        </p:nvCxnSpPr>
        <p:spPr>
          <a:xfrm>
            <a:off x="7808807" y="2240183"/>
            <a:ext cx="1662600" cy="1429500"/>
          </a:xfrm>
          <a:prstGeom prst="bentConnector2">
            <a:avLst/>
          </a:prstGeom>
          <a:noFill/>
          <a:ln w="19050" cap="flat" cmpd="sng">
            <a:solidFill>
              <a:schemeClr val="tx1">
                <a:lumMod val="75000"/>
                <a:lumOff val="25000"/>
              </a:schemeClr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230" name="Google Shape;3013;p67">
            <a:extLst>
              <a:ext uri="{FF2B5EF4-FFF2-40B4-BE49-F238E27FC236}">
                <a16:creationId xmlns:a16="http://schemas.microsoft.com/office/drawing/2014/main" id="{318269AF-7D59-5176-1C3D-2255E4C60010}"/>
              </a:ext>
            </a:extLst>
          </p:cNvPr>
          <p:cNvCxnSpPr/>
          <p:nvPr/>
        </p:nvCxnSpPr>
        <p:spPr>
          <a:xfrm rot="10800000" flipH="1">
            <a:off x="7808807" y="3851483"/>
            <a:ext cx="1662600" cy="827100"/>
          </a:xfrm>
          <a:prstGeom prst="bentConnector2">
            <a:avLst/>
          </a:prstGeom>
          <a:noFill/>
          <a:ln w="19050" cap="flat" cmpd="sng">
            <a:solidFill>
              <a:srgbClr val="E00000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231" name="Google Shape;3014;p67">
            <a:extLst>
              <a:ext uri="{FF2B5EF4-FFF2-40B4-BE49-F238E27FC236}">
                <a16:creationId xmlns:a16="http://schemas.microsoft.com/office/drawing/2014/main" id="{F634F2F5-1893-012A-283A-DA7C113910D3}"/>
              </a:ext>
            </a:extLst>
          </p:cNvPr>
          <p:cNvCxnSpPr/>
          <p:nvPr/>
        </p:nvCxnSpPr>
        <p:spPr>
          <a:xfrm flipH="1">
            <a:off x="9471309" y="2240183"/>
            <a:ext cx="1662600" cy="1429500"/>
          </a:xfrm>
          <a:prstGeom prst="bentConnector2">
            <a:avLst/>
          </a:prstGeom>
          <a:noFill/>
          <a:ln w="19050" cap="flat" cmpd="sng">
            <a:solidFill>
              <a:schemeClr val="tx1">
                <a:lumMod val="75000"/>
                <a:lumOff val="25000"/>
              </a:schemeClr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232" name="Google Shape;3016;p67">
            <a:extLst>
              <a:ext uri="{FF2B5EF4-FFF2-40B4-BE49-F238E27FC236}">
                <a16:creationId xmlns:a16="http://schemas.microsoft.com/office/drawing/2014/main" id="{8BDA80B3-E6FA-558B-4994-0D7400BE0EF9}"/>
              </a:ext>
            </a:extLst>
          </p:cNvPr>
          <p:cNvCxnSpPr/>
          <p:nvPr/>
        </p:nvCxnSpPr>
        <p:spPr>
          <a:xfrm rot="10800000">
            <a:off x="9471309" y="3851483"/>
            <a:ext cx="1662600" cy="827100"/>
          </a:xfrm>
          <a:prstGeom prst="bentConnector2">
            <a:avLst/>
          </a:prstGeom>
          <a:noFill/>
          <a:ln w="19050" cap="flat" cmpd="sng">
            <a:solidFill>
              <a:srgbClr val="E00000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233" name="Text Placeholder 2">
            <a:extLst>
              <a:ext uri="{FF2B5EF4-FFF2-40B4-BE49-F238E27FC236}">
                <a16:creationId xmlns:a16="http://schemas.microsoft.com/office/drawing/2014/main" id="{2775EADA-4C31-6FE6-A27F-D3AD0BF0768A}"/>
              </a:ext>
            </a:extLst>
          </p:cNvPr>
          <p:cNvSpPr txBox="1"/>
          <p:nvPr/>
        </p:nvSpPr>
        <p:spPr>
          <a:xfrm>
            <a:off x="3371039" y="1619525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4" name="Google Shape;428;p28">
            <a:extLst>
              <a:ext uri="{FF2B5EF4-FFF2-40B4-BE49-F238E27FC236}">
                <a16:creationId xmlns:a16="http://schemas.microsoft.com/office/drawing/2014/main" id="{980B0326-4372-971F-1869-0CF2CED06758}"/>
              </a:ext>
            </a:extLst>
          </p:cNvPr>
          <p:cNvSpPr txBox="1"/>
          <p:nvPr/>
        </p:nvSpPr>
        <p:spPr>
          <a:xfrm>
            <a:off x="258200" y="25081"/>
            <a:ext cx="6215022" cy="1295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600" b="1" kern="0" dirty="0">
                <a:solidFill>
                  <a:srgbClr val="FF000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قلبی عروقی</a:t>
            </a:r>
            <a:endParaRPr lang="es-PE" sz="6600" b="1" kern="0" dirty="0">
              <a:solidFill>
                <a:srgbClr val="FF0000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235" name="CuadroTexto 234">
            <a:extLst>
              <a:ext uri="{FF2B5EF4-FFF2-40B4-BE49-F238E27FC236}">
                <a16:creationId xmlns:a16="http://schemas.microsoft.com/office/drawing/2014/main" id="{CCE98D5D-CB17-4BD7-3860-506542BB8CB7}"/>
              </a:ext>
            </a:extLst>
          </p:cNvPr>
          <p:cNvSpPr txBox="1"/>
          <p:nvPr/>
        </p:nvSpPr>
        <p:spPr>
          <a:xfrm>
            <a:off x="2916043" y="1090541"/>
            <a:ext cx="11544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3200" b="1" spc="600" dirty="0">
                <a:solidFill>
                  <a:schemeClr val="tx1">
                    <a:lumMod val="85000"/>
                    <a:lumOff val="1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</a:t>
            </a:r>
            <a:endParaRPr lang="es-PE" sz="3200" b="1" spc="600" dirty="0">
              <a:solidFill>
                <a:schemeClr val="tx1">
                  <a:lumMod val="85000"/>
                  <a:lumOff val="15000"/>
                </a:schemeClr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466663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243;p4">
            <a:extLst>
              <a:ext uri="{FF2B5EF4-FFF2-40B4-BE49-F238E27FC236}">
                <a16:creationId xmlns:a16="http://schemas.microsoft.com/office/drawing/2014/main" id="{4223C8CD-5DAB-019C-9548-A9EA0324CA76}"/>
              </a:ext>
            </a:extLst>
          </p:cNvPr>
          <p:cNvSpPr/>
          <p:nvPr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F340C9CD-AA1A-1AE6-E517-603B5F2F905B}"/>
              </a:ext>
            </a:extLst>
          </p:cNvPr>
          <p:cNvSpPr/>
          <p:nvPr/>
        </p:nvSpPr>
        <p:spPr bwMode="auto">
          <a:xfrm>
            <a:off x="10707694" y="5659441"/>
            <a:ext cx="944563" cy="928688"/>
          </a:xfrm>
          <a:custGeom>
            <a:avLst/>
            <a:gdLst>
              <a:gd name="T0" fmla="*/ 595 w 595"/>
              <a:gd name="T1" fmla="*/ 0 h 585"/>
              <a:gd name="T2" fmla="*/ 595 w 595"/>
              <a:gd name="T3" fmla="*/ 585 h 585"/>
              <a:gd name="T4" fmla="*/ 0 w 595"/>
              <a:gd name="T5" fmla="*/ 585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5" h="585">
                <a:moveTo>
                  <a:pt x="595" y="0"/>
                </a:moveTo>
                <a:lnTo>
                  <a:pt x="595" y="585"/>
                </a:lnTo>
                <a:lnTo>
                  <a:pt x="0" y="585"/>
                </a:lnTo>
              </a:path>
            </a:pathLst>
          </a:custGeom>
          <a:noFill/>
          <a:ln w="61913" cap="flat">
            <a:solidFill>
              <a:srgbClr val="00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TextBox 22">
            <a:extLst>
              <a:ext uri="{FF2B5EF4-FFF2-40B4-BE49-F238E27FC236}">
                <a16:creationId xmlns:a16="http://schemas.microsoft.com/office/drawing/2014/main" id="{4D8C6CA9-F88E-971B-D13A-47F7E80E64EA}"/>
              </a:ext>
            </a:extLst>
          </p:cNvPr>
          <p:cNvSpPr txBox="1"/>
          <p:nvPr/>
        </p:nvSpPr>
        <p:spPr>
          <a:xfrm>
            <a:off x="552450" y="21803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48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دستور کار</a:t>
            </a:r>
            <a:endParaRPr lang="ko-KR" altLang="en-US" sz="48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pic>
        <p:nvPicPr>
          <p:cNvPr id="31" name="Imagen 30">
            <a:extLst>
              <a:ext uri="{FF2B5EF4-FFF2-40B4-BE49-F238E27FC236}">
                <a16:creationId xmlns:a16="http://schemas.microsoft.com/office/drawing/2014/main" id="{4CC38879-14E3-8C24-83A2-B7421832DD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1" y="1330167"/>
            <a:ext cx="5889422" cy="4965591"/>
          </a:xfrm>
          <a:prstGeom prst="rect">
            <a:avLst/>
          </a:prstGeom>
        </p:spPr>
      </p:pic>
      <p:sp>
        <p:nvSpPr>
          <p:cNvPr id="66" name="TextBox 2">
            <a:extLst>
              <a:ext uri="{FF2B5EF4-FFF2-40B4-BE49-F238E27FC236}">
                <a16:creationId xmlns:a16="http://schemas.microsoft.com/office/drawing/2014/main" id="{C6D79C85-3C99-5E91-FFDC-82F1AC4C669F}"/>
              </a:ext>
            </a:extLst>
          </p:cNvPr>
          <p:cNvSpPr txBox="1"/>
          <p:nvPr/>
        </p:nvSpPr>
        <p:spPr>
          <a:xfrm>
            <a:off x="6817224" y="2315327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7" name="Group 3">
            <a:extLst>
              <a:ext uri="{FF2B5EF4-FFF2-40B4-BE49-F238E27FC236}">
                <a16:creationId xmlns:a16="http://schemas.microsoft.com/office/drawing/2014/main" id="{0A68109A-D0C2-798F-0207-1B7EB78039EE}"/>
              </a:ext>
            </a:extLst>
          </p:cNvPr>
          <p:cNvGrpSpPr/>
          <p:nvPr/>
        </p:nvGrpSpPr>
        <p:grpSpPr>
          <a:xfrm>
            <a:off x="6041822" y="1632407"/>
            <a:ext cx="5419664" cy="777510"/>
            <a:chOff x="6102442" y="1483456"/>
            <a:chExt cx="5419664" cy="777510"/>
          </a:xfrm>
        </p:grpSpPr>
        <p:sp>
          <p:nvSpPr>
            <p:cNvPr id="68" name="TextBox 4">
              <a:extLst>
                <a:ext uri="{FF2B5EF4-FFF2-40B4-BE49-F238E27FC236}">
                  <a16:creationId xmlns:a16="http://schemas.microsoft.com/office/drawing/2014/main" id="{85FFF0A6-C8A0-A955-EA79-3D7E93131ADA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TextBox 5">
              <a:extLst>
                <a:ext uri="{FF2B5EF4-FFF2-40B4-BE49-F238E27FC236}">
                  <a16:creationId xmlns:a16="http://schemas.microsoft.com/office/drawing/2014/main" id="{D3705FC7-8B4A-37E2-1CD1-CA73B15A71F4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>
                  <a:solidFill>
                    <a:srgbClr val="E00000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4400" b="1">
                <a:solidFill>
                  <a:srgbClr val="E0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0" name="TextBox 6">
            <a:extLst>
              <a:ext uri="{FF2B5EF4-FFF2-40B4-BE49-F238E27FC236}">
                <a16:creationId xmlns:a16="http://schemas.microsoft.com/office/drawing/2014/main" id="{801C3E11-9351-9758-D721-0215EEB3E73D}"/>
              </a:ext>
            </a:extLst>
          </p:cNvPr>
          <p:cNvSpPr txBox="1"/>
          <p:nvPr/>
        </p:nvSpPr>
        <p:spPr>
          <a:xfrm>
            <a:off x="6817224" y="3454319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1" name="Group 7">
            <a:extLst>
              <a:ext uri="{FF2B5EF4-FFF2-40B4-BE49-F238E27FC236}">
                <a16:creationId xmlns:a16="http://schemas.microsoft.com/office/drawing/2014/main" id="{A97B0626-A0F4-3859-F9A5-0825DFDAA130}"/>
              </a:ext>
            </a:extLst>
          </p:cNvPr>
          <p:cNvGrpSpPr/>
          <p:nvPr/>
        </p:nvGrpSpPr>
        <p:grpSpPr>
          <a:xfrm>
            <a:off x="6041822" y="2771399"/>
            <a:ext cx="5419664" cy="777510"/>
            <a:chOff x="6102442" y="1483456"/>
            <a:chExt cx="5419664" cy="777510"/>
          </a:xfrm>
        </p:grpSpPr>
        <p:sp>
          <p:nvSpPr>
            <p:cNvPr id="72" name="TextBox 8">
              <a:extLst>
                <a:ext uri="{FF2B5EF4-FFF2-40B4-BE49-F238E27FC236}">
                  <a16:creationId xmlns:a16="http://schemas.microsoft.com/office/drawing/2014/main" id="{A21E487F-9DD5-BE7C-6EDB-B90A75B6B5CF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TextBox 9">
              <a:extLst>
                <a:ext uri="{FF2B5EF4-FFF2-40B4-BE49-F238E27FC236}">
                  <a16:creationId xmlns:a16="http://schemas.microsoft.com/office/drawing/2014/main" id="{947BD89C-80A3-2270-EB81-A7DDBB526F7C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>
                  <a:solidFill>
                    <a:srgbClr val="E00000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4400" b="1">
                <a:solidFill>
                  <a:srgbClr val="E0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4" name="TextBox 10">
            <a:extLst>
              <a:ext uri="{FF2B5EF4-FFF2-40B4-BE49-F238E27FC236}">
                <a16:creationId xmlns:a16="http://schemas.microsoft.com/office/drawing/2014/main" id="{5A188F14-2C2A-888C-276B-FD94E0E89C0D}"/>
              </a:ext>
            </a:extLst>
          </p:cNvPr>
          <p:cNvSpPr txBox="1"/>
          <p:nvPr/>
        </p:nvSpPr>
        <p:spPr>
          <a:xfrm>
            <a:off x="6817224" y="4593311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5" name="Group 11">
            <a:extLst>
              <a:ext uri="{FF2B5EF4-FFF2-40B4-BE49-F238E27FC236}">
                <a16:creationId xmlns:a16="http://schemas.microsoft.com/office/drawing/2014/main" id="{45DBB4E5-EA88-26A3-D2F3-457213686B9E}"/>
              </a:ext>
            </a:extLst>
          </p:cNvPr>
          <p:cNvGrpSpPr/>
          <p:nvPr/>
        </p:nvGrpSpPr>
        <p:grpSpPr>
          <a:xfrm>
            <a:off x="6041822" y="3910391"/>
            <a:ext cx="5419664" cy="777510"/>
            <a:chOff x="6102442" y="1483456"/>
            <a:chExt cx="5419664" cy="777510"/>
          </a:xfrm>
        </p:grpSpPr>
        <p:sp>
          <p:nvSpPr>
            <p:cNvPr id="76" name="TextBox 12">
              <a:extLst>
                <a:ext uri="{FF2B5EF4-FFF2-40B4-BE49-F238E27FC236}">
                  <a16:creationId xmlns:a16="http://schemas.microsoft.com/office/drawing/2014/main" id="{626AB4E8-BD38-65F3-EDCC-5218D2D6D1A9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TextBox 13">
              <a:extLst>
                <a:ext uri="{FF2B5EF4-FFF2-40B4-BE49-F238E27FC236}">
                  <a16:creationId xmlns:a16="http://schemas.microsoft.com/office/drawing/2014/main" id="{6B5E8EAE-CC8E-7413-4B24-192C36E663E2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>
                  <a:solidFill>
                    <a:srgbClr val="E00000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4400" b="1">
                <a:solidFill>
                  <a:srgbClr val="E0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8" name="TextBox 14">
            <a:extLst>
              <a:ext uri="{FF2B5EF4-FFF2-40B4-BE49-F238E27FC236}">
                <a16:creationId xmlns:a16="http://schemas.microsoft.com/office/drawing/2014/main" id="{0C55DB83-5328-A311-0EE2-A385D84054E3}"/>
              </a:ext>
            </a:extLst>
          </p:cNvPr>
          <p:cNvSpPr txBox="1"/>
          <p:nvPr/>
        </p:nvSpPr>
        <p:spPr>
          <a:xfrm>
            <a:off x="6817224" y="5732303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9" name="Group 15">
            <a:extLst>
              <a:ext uri="{FF2B5EF4-FFF2-40B4-BE49-F238E27FC236}">
                <a16:creationId xmlns:a16="http://schemas.microsoft.com/office/drawing/2014/main" id="{1D6A6EFB-54C8-F763-9BCE-CCD4DEE235A4}"/>
              </a:ext>
            </a:extLst>
          </p:cNvPr>
          <p:cNvGrpSpPr/>
          <p:nvPr/>
        </p:nvGrpSpPr>
        <p:grpSpPr>
          <a:xfrm>
            <a:off x="6041822" y="5049383"/>
            <a:ext cx="5419664" cy="777510"/>
            <a:chOff x="6102442" y="1483456"/>
            <a:chExt cx="5419664" cy="777510"/>
          </a:xfrm>
        </p:grpSpPr>
        <p:sp>
          <p:nvSpPr>
            <p:cNvPr id="80" name="TextBox 16">
              <a:extLst>
                <a:ext uri="{FF2B5EF4-FFF2-40B4-BE49-F238E27FC236}">
                  <a16:creationId xmlns:a16="http://schemas.microsoft.com/office/drawing/2014/main" id="{C17FAAD2-7D82-5128-DBF3-AF380A3D2261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TextBox 17">
              <a:extLst>
                <a:ext uri="{FF2B5EF4-FFF2-40B4-BE49-F238E27FC236}">
                  <a16:creationId xmlns:a16="http://schemas.microsoft.com/office/drawing/2014/main" id="{B31B8031-7D7E-5AD3-4B2C-3995D5E2A01F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>
                  <a:solidFill>
                    <a:srgbClr val="E00000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4400" b="1">
                <a:solidFill>
                  <a:srgbClr val="E0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2" name="Graphic 1">
            <a:extLst>
              <a:ext uri="{FF2B5EF4-FFF2-40B4-BE49-F238E27FC236}">
                <a16:creationId xmlns:a16="http://schemas.microsoft.com/office/drawing/2014/main" id="{042F747D-389E-4548-DD94-87355F206DA3}"/>
              </a:ext>
            </a:extLst>
          </p:cNvPr>
          <p:cNvSpPr/>
          <p:nvPr/>
        </p:nvSpPr>
        <p:spPr>
          <a:xfrm>
            <a:off x="4621238" y="171411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88" name="Conector recto 87">
            <a:extLst>
              <a:ext uri="{FF2B5EF4-FFF2-40B4-BE49-F238E27FC236}">
                <a16:creationId xmlns:a16="http://schemas.microsoft.com/office/drawing/2014/main" id="{8C768DE8-E2A3-9E1A-D82D-4CC5D756F197}"/>
              </a:ext>
            </a:extLst>
          </p:cNvPr>
          <p:cNvCxnSpPr/>
          <p:nvPr/>
        </p:nvCxnSpPr>
        <p:spPr>
          <a:xfrm>
            <a:off x="6795793" y="683933"/>
            <a:ext cx="4642461" cy="0"/>
          </a:xfrm>
          <a:prstGeom prst="line">
            <a:avLst/>
          </a:prstGeom>
          <a:ln w="28575">
            <a:solidFill>
              <a:srgbClr val="E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4" name="Imagen 83">
            <a:extLst>
              <a:ext uri="{FF2B5EF4-FFF2-40B4-BE49-F238E27FC236}">
                <a16:creationId xmlns:a16="http://schemas.microsoft.com/office/drawing/2014/main" id="{5AD54317-E4FA-BAEB-92CD-9E79F0FFE7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8623" y="114463"/>
            <a:ext cx="980061" cy="897471"/>
          </a:xfrm>
          <a:prstGeom prst="rect">
            <a:avLst/>
          </a:prstGeom>
        </p:spPr>
      </p:pic>
      <p:sp>
        <p:nvSpPr>
          <p:cNvPr id="89" name="TextBox 7">
            <a:extLst>
              <a:ext uri="{FF2B5EF4-FFF2-40B4-BE49-F238E27FC236}">
                <a16:creationId xmlns:a16="http://schemas.microsoft.com/office/drawing/2014/main" id="{49F1CF78-7478-68DC-0EC9-E7DA95079C84}"/>
              </a:ext>
            </a:extLst>
          </p:cNvPr>
          <p:cNvSpPr txBox="1"/>
          <p:nvPr/>
        </p:nvSpPr>
        <p:spPr>
          <a:xfrm>
            <a:off x="799189" y="97533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0" name="Google Shape;7878;p129">
            <a:extLst>
              <a:ext uri="{FF2B5EF4-FFF2-40B4-BE49-F238E27FC236}">
                <a16:creationId xmlns:a16="http://schemas.microsoft.com/office/drawing/2014/main" id="{7031CEF3-2F02-EAB8-8FEC-6386AF506711}"/>
              </a:ext>
            </a:extLst>
          </p:cNvPr>
          <p:cNvGrpSpPr/>
          <p:nvPr/>
        </p:nvGrpSpPr>
        <p:grpSpPr>
          <a:xfrm>
            <a:off x="634127" y="102922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91" name="Google Shape;7879;p129">
              <a:extLst>
                <a:ext uri="{FF2B5EF4-FFF2-40B4-BE49-F238E27FC236}">
                  <a16:creationId xmlns:a16="http://schemas.microsoft.com/office/drawing/2014/main" id="{B874E455-26CC-DEA0-0BE8-6C484E525CA4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" name="Google Shape;7880;p129">
              <a:extLst>
                <a:ext uri="{FF2B5EF4-FFF2-40B4-BE49-F238E27FC236}">
                  <a16:creationId xmlns:a16="http://schemas.microsoft.com/office/drawing/2014/main" id="{AF734939-EDED-D1A2-59C7-85D65B3B261F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" name="Google Shape;337;p4">
            <a:extLst>
              <a:ext uri="{FF2B5EF4-FFF2-40B4-BE49-F238E27FC236}">
                <a16:creationId xmlns:a16="http://schemas.microsoft.com/office/drawing/2014/main" id="{509DB248-1598-6F90-490C-D08A7A584D2B}"/>
              </a:ext>
            </a:extLst>
          </p:cNvPr>
          <p:cNvSpPr/>
          <p:nvPr/>
        </p:nvSpPr>
        <p:spPr>
          <a:xfrm>
            <a:off x="4627553" y="3910391"/>
            <a:ext cx="376493" cy="376842"/>
          </a:xfrm>
          <a:custGeom>
            <a:avLst/>
            <a:gdLst/>
            <a:ahLst/>
            <a:cxnLst/>
            <a:rect l="l" t="t" r="r" b="b"/>
            <a:pathLst>
              <a:path w="3971" h="3975" extrusionOk="0">
                <a:moveTo>
                  <a:pt x="2286" y="1"/>
                </a:moveTo>
                <a:lnTo>
                  <a:pt x="1032" y="218"/>
                </a:lnTo>
                <a:lnTo>
                  <a:pt x="1250" y="1472"/>
                </a:lnTo>
                <a:lnTo>
                  <a:pt x="0" y="1689"/>
                </a:lnTo>
                <a:lnTo>
                  <a:pt x="218" y="2939"/>
                </a:lnTo>
                <a:lnTo>
                  <a:pt x="1467" y="2721"/>
                </a:lnTo>
                <a:lnTo>
                  <a:pt x="1685" y="3975"/>
                </a:lnTo>
                <a:lnTo>
                  <a:pt x="2939" y="3757"/>
                </a:lnTo>
                <a:lnTo>
                  <a:pt x="2721" y="2503"/>
                </a:lnTo>
                <a:lnTo>
                  <a:pt x="3970" y="2286"/>
                </a:lnTo>
                <a:lnTo>
                  <a:pt x="3753" y="1037"/>
                </a:lnTo>
                <a:lnTo>
                  <a:pt x="2503" y="1254"/>
                </a:lnTo>
                <a:lnTo>
                  <a:pt x="2286" y="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" name="Google Shape;338;p4">
            <a:extLst>
              <a:ext uri="{FF2B5EF4-FFF2-40B4-BE49-F238E27FC236}">
                <a16:creationId xmlns:a16="http://schemas.microsoft.com/office/drawing/2014/main" id="{677FB95D-01B5-C690-E719-B027C01F2CE1}"/>
              </a:ext>
            </a:extLst>
          </p:cNvPr>
          <p:cNvSpPr/>
          <p:nvPr/>
        </p:nvSpPr>
        <p:spPr>
          <a:xfrm>
            <a:off x="4266919" y="4760136"/>
            <a:ext cx="356297" cy="356176"/>
          </a:xfrm>
          <a:custGeom>
            <a:avLst/>
            <a:gdLst/>
            <a:ahLst/>
            <a:cxnLst/>
            <a:rect l="l" t="t" r="r" b="b"/>
            <a:pathLst>
              <a:path w="3758" h="3757" extrusionOk="0">
                <a:moveTo>
                  <a:pt x="1742" y="0"/>
                </a:moveTo>
                <a:lnTo>
                  <a:pt x="1472" y="1145"/>
                </a:lnTo>
                <a:lnTo>
                  <a:pt x="275" y="819"/>
                </a:lnTo>
                <a:lnTo>
                  <a:pt x="1" y="1959"/>
                </a:lnTo>
                <a:lnTo>
                  <a:pt x="1146" y="2286"/>
                </a:lnTo>
                <a:lnTo>
                  <a:pt x="819" y="3430"/>
                </a:lnTo>
                <a:lnTo>
                  <a:pt x="1960" y="3757"/>
                </a:lnTo>
                <a:lnTo>
                  <a:pt x="2286" y="2612"/>
                </a:lnTo>
                <a:lnTo>
                  <a:pt x="3431" y="2939"/>
                </a:lnTo>
                <a:lnTo>
                  <a:pt x="3757" y="1798"/>
                </a:lnTo>
                <a:lnTo>
                  <a:pt x="2613" y="1472"/>
                </a:lnTo>
                <a:lnTo>
                  <a:pt x="2887" y="327"/>
                </a:lnTo>
                <a:lnTo>
                  <a:pt x="1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" name="Google Shape;339;p4">
            <a:extLst>
              <a:ext uri="{FF2B5EF4-FFF2-40B4-BE49-F238E27FC236}">
                <a16:creationId xmlns:a16="http://schemas.microsoft.com/office/drawing/2014/main" id="{89B0DDD2-1B64-2780-01F5-6B37035E041B}"/>
              </a:ext>
            </a:extLst>
          </p:cNvPr>
          <p:cNvSpPr/>
          <p:nvPr/>
        </p:nvSpPr>
        <p:spPr>
          <a:xfrm>
            <a:off x="6805091" y="6534566"/>
            <a:ext cx="82580" cy="88073"/>
          </a:xfrm>
          <a:custGeom>
            <a:avLst/>
            <a:gdLst/>
            <a:ahLst/>
            <a:cxnLst/>
            <a:rect l="l" t="t" r="r" b="b"/>
            <a:pathLst>
              <a:path w="871" h="929" extrusionOk="0">
                <a:moveTo>
                  <a:pt x="436" y="1"/>
                </a:moveTo>
                <a:cubicBezTo>
                  <a:pt x="166" y="1"/>
                  <a:pt x="0" y="219"/>
                  <a:pt x="0" y="436"/>
                </a:cubicBezTo>
                <a:cubicBezTo>
                  <a:pt x="0" y="710"/>
                  <a:pt x="166" y="928"/>
                  <a:pt x="436" y="928"/>
                </a:cubicBezTo>
                <a:cubicBezTo>
                  <a:pt x="710" y="928"/>
                  <a:pt x="871" y="710"/>
                  <a:pt x="871" y="436"/>
                </a:cubicBezTo>
                <a:cubicBezTo>
                  <a:pt x="871" y="219"/>
                  <a:pt x="710" y="1"/>
                  <a:pt x="436" y="1"/>
                </a:cubicBezTo>
                <a:close/>
              </a:path>
            </a:pathLst>
          </a:custGeom>
          <a:solidFill>
            <a:srgbClr val="E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" name="Google Shape;340;p4">
            <a:extLst>
              <a:ext uri="{FF2B5EF4-FFF2-40B4-BE49-F238E27FC236}">
                <a16:creationId xmlns:a16="http://schemas.microsoft.com/office/drawing/2014/main" id="{8DF984B8-318B-1250-8193-F73B619769AA}"/>
              </a:ext>
            </a:extLst>
          </p:cNvPr>
          <p:cNvSpPr/>
          <p:nvPr/>
        </p:nvSpPr>
        <p:spPr>
          <a:xfrm>
            <a:off x="6129471" y="5513251"/>
            <a:ext cx="82675" cy="87978"/>
          </a:xfrm>
          <a:custGeom>
            <a:avLst/>
            <a:gdLst/>
            <a:ahLst/>
            <a:cxnLst/>
            <a:rect l="l" t="t" r="r" b="b"/>
            <a:pathLst>
              <a:path w="872" h="927" extrusionOk="0">
                <a:moveTo>
                  <a:pt x="436" y="0"/>
                </a:moveTo>
                <a:cubicBezTo>
                  <a:pt x="218" y="0"/>
                  <a:pt x="1" y="218"/>
                  <a:pt x="1" y="492"/>
                </a:cubicBezTo>
                <a:cubicBezTo>
                  <a:pt x="1" y="710"/>
                  <a:pt x="218" y="928"/>
                  <a:pt x="436" y="928"/>
                </a:cubicBezTo>
                <a:cubicBezTo>
                  <a:pt x="706" y="928"/>
                  <a:pt x="871" y="710"/>
                  <a:pt x="871" y="492"/>
                </a:cubicBezTo>
                <a:cubicBezTo>
                  <a:pt x="871" y="218"/>
                  <a:pt x="706" y="0"/>
                  <a:pt x="43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" name="Google Shape;341;p4">
            <a:extLst>
              <a:ext uri="{FF2B5EF4-FFF2-40B4-BE49-F238E27FC236}">
                <a16:creationId xmlns:a16="http://schemas.microsoft.com/office/drawing/2014/main" id="{5525D7A2-ACAC-B66A-940A-4616F7BE0DC3}"/>
              </a:ext>
            </a:extLst>
          </p:cNvPr>
          <p:cNvSpPr/>
          <p:nvPr/>
        </p:nvSpPr>
        <p:spPr>
          <a:xfrm>
            <a:off x="5985075" y="4904520"/>
            <a:ext cx="82580" cy="82668"/>
          </a:xfrm>
          <a:custGeom>
            <a:avLst/>
            <a:gdLst/>
            <a:ahLst/>
            <a:cxnLst/>
            <a:rect l="l" t="t" r="r" b="b"/>
            <a:pathLst>
              <a:path w="871" h="872" extrusionOk="0">
                <a:moveTo>
                  <a:pt x="435" y="1"/>
                </a:moveTo>
                <a:cubicBezTo>
                  <a:pt x="218" y="1"/>
                  <a:pt x="0" y="166"/>
                  <a:pt x="0" y="436"/>
                </a:cubicBezTo>
                <a:cubicBezTo>
                  <a:pt x="0" y="710"/>
                  <a:pt x="218" y="871"/>
                  <a:pt x="435" y="871"/>
                </a:cubicBezTo>
                <a:cubicBezTo>
                  <a:pt x="705" y="871"/>
                  <a:pt x="871" y="710"/>
                  <a:pt x="871" y="436"/>
                </a:cubicBezTo>
                <a:cubicBezTo>
                  <a:pt x="871" y="166"/>
                  <a:pt x="705" y="1"/>
                  <a:pt x="43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" name="Google Shape;342;p4">
            <a:extLst>
              <a:ext uri="{FF2B5EF4-FFF2-40B4-BE49-F238E27FC236}">
                <a16:creationId xmlns:a16="http://schemas.microsoft.com/office/drawing/2014/main" id="{DD779D96-DACD-F668-DFC4-F69589F0E032}"/>
              </a:ext>
            </a:extLst>
          </p:cNvPr>
          <p:cNvSpPr/>
          <p:nvPr/>
        </p:nvSpPr>
        <p:spPr>
          <a:xfrm>
            <a:off x="3565322" y="5064643"/>
            <a:ext cx="88079" cy="87599"/>
          </a:xfrm>
          <a:custGeom>
            <a:avLst/>
            <a:gdLst/>
            <a:ahLst/>
            <a:cxnLst/>
            <a:rect l="l" t="t" r="r" b="b"/>
            <a:pathLst>
              <a:path w="929" h="924" extrusionOk="0">
                <a:moveTo>
                  <a:pt x="493" y="1"/>
                </a:moveTo>
                <a:cubicBezTo>
                  <a:pt x="219" y="1"/>
                  <a:pt x="1" y="218"/>
                  <a:pt x="1" y="488"/>
                </a:cubicBezTo>
                <a:cubicBezTo>
                  <a:pt x="1" y="706"/>
                  <a:pt x="219" y="924"/>
                  <a:pt x="493" y="924"/>
                </a:cubicBezTo>
                <a:cubicBezTo>
                  <a:pt x="710" y="924"/>
                  <a:pt x="928" y="706"/>
                  <a:pt x="928" y="488"/>
                </a:cubicBezTo>
                <a:cubicBezTo>
                  <a:pt x="928" y="218"/>
                  <a:pt x="710" y="1"/>
                  <a:pt x="49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" name="Grupo 101">
            <a:extLst>
              <a:ext uri="{FF2B5EF4-FFF2-40B4-BE49-F238E27FC236}">
                <a16:creationId xmlns:a16="http://schemas.microsoft.com/office/drawing/2014/main" id="{32BE87AF-1B0E-AF14-8B67-036D2F04A671}"/>
              </a:ext>
            </a:extLst>
          </p:cNvPr>
          <p:cNvGrpSpPr/>
          <p:nvPr/>
        </p:nvGrpSpPr>
        <p:grpSpPr>
          <a:xfrm flipH="1">
            <a:off x="1107488" y="3786230"/>
            <a:ext cx="737127" cy="1205921"/>
            <a:chOff x="1107488" y="3786230"/>
            <a:chExt cx="737127" cy="1205921"/>
          </a:xfrm>
        </p:grpSpPr>
        <p:sp>
          <p:nvSpPr>
            <p:cNvPr id="100" name="Google Shape;337;p4">
              <a:extLst>
                <a:ext uri="{FF2B5EF4-FFF2-40B4-BE49-F238E27FC236}">
                  <a16:creationId xmlns:a16="http://schemas.microsoft.com/office/drawing/2014/main" id="{BFC500C4-5EB3-FD5D-778E-DAE5D0B7081D}"/>
                </a:ext>
              </a:extLst>
            </p:cNvPr>
            <p:cNvSpPr/>
            <p:nvPr/>
          </p:nvSpPr>
          <p:spPr>
            <a:xfrm>
              <a:off x="1468122" y="3786230"/>
              <a:ext cx="376493" cy="376842"/>
            </a:xfrm>
            <a:custGeom>
              <a:avLst/>
              <a:gdLst/>
              <a:ahLst/>
              <a:cxnLst/>
              <a:rect l="l" t="t" r="r" b="b"/>
              <a:pathLst>
                <a:path w="3971" h="3975" extrusionOk="0">
                  <a:moveTo>
                    <a:pt x="2286" y="1"/>
                  </a:moveTo>
                  <a:lnTo>
                    <a:pt x="1032" y="218"/>
                  </a:lnTo>
                  <a:lnTo>
                    <a:pt x="1250" y="1472"/>
                  </a:lnTo>
                  <a:lnTo>
                    <a:pt x="0" y="1689"/>
                  </a:lnTo>
                  <a:lnTo>
                    <a:pt x="218" y="2939"/>
                  </a:lnTo>
                  <a:lnTo>
                    <a:pt x="1467" y="2721"/>
                  </a:lnTo>
                  <a:lnTo>
                    <a:pt x="1685" y="3975"/>
                  </a:lnTo>
                  <a:lnTo>
                    <a:pt x="2939" y="3757"/>
                  </a:lnTo>
                  <a:lnTo>
                    <a:pt x="2721" y="2503"/>
                  </a:lnTo>
                  <a:lnTo>
                    <a:pt x="3970" y="2286"/>
                  </a:lnTo>
                  <a:lnTo>
                    <a:pt x="3753" y="1037"/>
                  </a:lnTo>
                  <a:lnTo>
                    <a:pt x="2503" y="1254"/>
                  </a:lnTo>
                  <a:lnTo>
                    <a:pt x="2286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" name="Google Shape;338;p4">
              <a:extLst>
                <a:ext uri="{FF2B5EF4-FFF2-40B4-BE49-F238E27FC236}">
                  <a16:creationId xmlns:a16="http://schemas.microsoft.com/office/drawing/2014/main" id="{A3AB17C7-5B2B-DAC9-6890-C66DAA3FD12F}"/>
                </a:ext>
              </a:extLst>
            </p:cNvPr>
            <p:cNvSpPr/>
            <p:nvPr/>
          </p:nvSpPr>
          <p:spPr>
            <a:xfrm>
              <a:off x="1107488" y="4635975"/>
              <a:ext cx="356297" cy="356176"/>
            </a:xfrm>
            <a:custGeom>
              <a:avLst/>
              <a:gdLst/>
              <a:ahLst/>
              <a:cxnLst/>
              <a:rect l="l" t="t" r="r" b="b"/>
              <a:pathLst>
                <a:path w="3758" h="3757" extrusionOk="0">
                  <a:moveTo>
                    <a:pt x="1742" y="0"/>
                  </a:moveTo>
                  <a:lnTo>
                    <a:pt x="1472" y="1145"/>
                  </a:lnTo>
                  <a:lnTo>
                    <a:pt x="275" y="819"/>
                  </a:lnTo>
                  <a:lnTo>
                    <a:pt x="1" y="1959"/>
                  </a:lnTo>
                  <a:lnTo>
                    <a:pt x="1146" y="2286"/>
                  </a:lnTo>
                  <a:lnTo>
                    <a:pt x="819" y="3430"/>
                  </a:lnTo>
                  <a:lnTo>
                    <a:pt x="1960" y="3757"/>
                  </a:lnTo>
                  <a:lnTo>
                    <a:pt x="2286" y="2612"/>
                  </a:lnTo>
                  <a:lnTo>
                    <a:pt x="3431" y="2939"/>
                  </a:lnTo>
                  <a:lnTo>
                    <a:pt x="3757" y="1798"/>
                  </a:lnTo>
                  <a:lnTo>
                    <a:pt x="2613" y="1472"/>
                  </a:lnTo>
                  <a:lnTo>
                    <a:pt x="2887" y="327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47323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7">
            <a:extLst>
              <a:ext uri="{FF2B5EF4-FFF2-40B4-BE49-F238E27FC236}">
                <a16:creationId xmlns:a16="http://schemas.microsoft.com/office/drawing/2014/main" id="{30E33900-6ECE-6E50-F779-FAEA1B8EDE76}"/>
              </a:ext>
            </a:extLst>
          </p:cNvPr>
          <p:cNvSpPr/>
          <p:nvPr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800">
              <a:cs typeface="B Nazanin" panose="00000700000000000000" pitchFamily="2" charset="-78"/>
            </a:endParaRPr>
          </a:p>
        </p:txBody>
      </p:sp>
      <p:pic>
        <p:nvPicPr>
          <p:cNvPr id="34" name="Marcador de posición de imagen 33">
            <a:extLst>
              <a:ext uri="{FF2B5EF4-FFF2-40B4-BE49-F238E27FC236}">
                <a16:creationId xmlns:a16="http://schemas.microsoft.com/office/drawing/2014/main" id="{D91AFA98-115A-545B-BA68-EAE3AA47C72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5" t="34153" r="-295" b="23247"/>
          <a:stretch>
            <a:fillRect/>
          </a:stretch>
        </p:blipFill>
        <p:spPr>
          <a:xfrm>
            <a:off x="0" y="2160665"/>
            <a:ext cx="12192000" cy="2502762"/>
          </a:xfrm>
        </p:spPr>
      </p:pic>
      <p:sp>
        <p:nvSpPr>
          <p:cNvPr id="3" name="TextBox 9">
            <a:extLst>
              <a:ext uri="{FF2B5EF4-FFF2-40B4-BE49-F238E27FC236}">
                <a16:creationId xmlns:a16="http://schemas.microsoft.com/office/drawing/2014/main" id="{B5BB24FE-F7F8-6F77-41B4-20E8EFC47D74}"/>
              </a:ext>
            </a:extLst>
          </p:cNvPr>
          <p:cNvSpPr txBox="1"/>
          <p:nvPr/>
        </p:nvSpPr>
        <p:spPr>
          <a:xfrm>
            <a:off x="2603612" y="1502596"/>
            <a:ext cx="69847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20">
            <a:extLst>
              <a:ext uri="{FF2B5EF4-FFF2-40B4-BE49-F238E27FC236}">
                <a16:creationId xmlns:a16="http://schemas.microsoft.com/office/drawing/2014/main" id="{7A46C297-A047-D83B-2B64-29E7E76EB948}"/>
              </a:ext>
            </a:extLst>
          </p:cNvPr>
          <p:cNvGrpSpPr/>
          <p:nvPr/>
        </p:nvGrpSpPr>
        <p:grpSpPr>
          <a:xfrm>
            <a:off x="799189" y="5274773"/>
            <a:ext cx="1987660" cy="1107996"/>
            <a:chOff x="2551705" y="4283314"/>
            <a:chExt cx="2357003" cy="1107996"/>
          </a:xfrm>
        </p:grpSpPr>
        <p:sp>
          <p:nvSpPr>
            <p:cNvPr id="5" name="TextBox 21">
              <a:extLst>
                <a:ext uri="{FF2B5EF4-FFF2-40B4-BE49-F238E27FC236}">
                  <a16:creationId xmlns:a16="http://schemas.microsoft.com/office/drawing/2014/main" id="{1B7F7FA7-1CAF-5B5A-83DE-71D384A0F00C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22">
              <a:extLst>
                <a:ext uri="{FF2B5EF4-FFF2-40B4-BE49-F238E27FC236}">
                  <a16:creationId xmlns:a16="http://schemas.microsoft.com/office/drawing/2014/main" id="{C1C37E49-7B95-6C94-9F1B-DDFF8D1B6324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23">
            <a:extLst>
              <a:ext uri="{FF2B5EF4-FFF2-40B4-BE49-F238E27FC236}">
                <a16:creationId xmlns:a16="http://schemas.microsoft.com/office/drawing/2014/main" id="{53F77B4F-9523-2821-0B5E-650C636850C9}"/>
              </a:ext>
            </a:extLst>
          </p:cNvPr>
          <p:cNvGrpSpPr/>
          <p:nvPr/>
        </p:nvGrpSpPr>
        <p:grpSpPr>
          <a:xfrm>
            <a:off x="3654532" y="5201324"/>
            <a:ext cx="1987660" cy="1107996"/>
            <a:chOff x="2551705" y="4283314"/>
            <a:chExt cx="2357003" cy="1107996"/>
          </a:xfrm>
        </p:grpSpPr>
        <p:sp>
          <p:nvSpPr>
            <p:cNvPr id="8" name="TextBox 24">
              <a:extLst>
                <a:ext uri="{FF2B5EF4-FFF2-40B4-BE49-F238E27FC236}">
                  <a16:creationId xmlns:a16="http://schemas.microsoft.com/office/drawing/2014/main" id="{E1A954A7-BED9-CE2B-8C43-B93F407578F7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25">
              <a:extLst>
                <a:ext uri="{FF2B5EF4-FFF2-40B4-BE49-F238E27FC236}">
                  <a16:creationId xmlns:a16="http://schemas.microsoft.com/office/drawing/2014/main" id="{0E146974-38C5-F860-B2A9-7319C88DA93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29">
            <a:extLst>
              <a:ext uri="{FF2B5EF4-FFF2-40B4-BE49-F238E27FC236}">
                <a16:creationId xmlns:a16="http://schemas.microsoft.com/office/drawing/2014/main" id="{2A60D7B8-A1ED-27F4-8A27-1CF5C6608AE8}"/>
              </a:ext>
            </a:extLst>
          </p:cNvPr>
          <p:cNvGrpSpPr/>
          <p:nvPr/>
        </p:nvGrpSpPr>
        <p:grpSpPr>
          <a:xfrm>
            <a:off x="9370618" y="5201324"/>
            <a:ext cx="1987660" cy="1107996"/>
            <a:chOff x="2551705" y="4283314"/>
            <a:chExt cx="2357003" cy="1107996"/>
          </a:xfrm>
        </p:grpSpPr>
        <p:sp>
          <p:nvSpPr>
            <p:cNvPr id="11" name="TextBox 30">
              <a:extLst>
                <a:ext uri="{FF2B5EF4-FFF2-40B4-BE49-F238E27FC236}">
                  <a16:creationId xmlns:a16="http://schemas.microsoft.com/office/drawing/2014/main" id="{D2CE03DF-6F56-CC2F-B48E-B904EE22973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31">
              <a:extLst>
                <a:ext uri="{FF2B5EF4-FFF2-40B4-BE49-F238E27FC236}">
                  <a16:creationId xmlns:a16="http://schemas.microsoft.com/office/drawing/2014/main" id="{4095896A-4E8C-3F29-9639-6162E392D8E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13">
            <a:extLst>
              <a:ext uri="{FF2B5EF4-FFF2-40B4-BE49-F238E27FC236}">
                <a16:creationId xmlns:a16="http://schemas.microsoft.com/office/drawing/2014/main" id="{F949F4F4-3BAD-54D6-2893-CAF530C97067}"/>
              </a:ext>
            </a:extLst>
          </p:cNvPr>
          <p:cNvSpPr/>
          <p:nvPr/>
        </p:nvSpPr>
        <p:spPr>
          <a:xfrm>
            <a:off x="4331240" y="4436342"/>
            <a:ext cx="634244" cy="63424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26">
            <a:extLst>
              <a:ext uri="{FF2B5EF4-FFF2-40B4-BE49-F238E27FC236}">
                <a16:creationId xmlns:a16="http://schemas.microsoft.com/office/drawing/2014/main" id="{4215F462-73F2-74C8-68B7-0D9F86890C59}"/>
              </a:ext>
            </a:extLst>
          </p:cNvPr>
          <p:cNvGrpSpPr/>
          <p:nvPr/>
        </p:nvGrpSpPr>
        <p:grpSpPr>
          <a:xfrm>
            <a:off x="6512575" y="5201324"/>
            <a:ext cx="1987660" cy="1107996"/>
            <a:chOff x="2551705" y="4283314"/>
            <a:chExt cx="2357003" cy="1107996"/>
          </a:xfrm>
        </p:grpSpPr>
        <p:sp>
          <p:nvSpPr>
            <p:cNvPr id="15" name="TextBox 27">
              <a:extLst>
                <a:ext uri="{FF2B5EF4-FFF2-40B4-BE49-F238E27FC236}">
                  <a16:creationId xmlns:a16="http://schemas.microsoft.com/office/drawing/2014/main" id="{3F4F4E33-DD12-FCD6-F370-F909112B2E20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28">
              <a:extLst>
                <a:ext uri="{FF2B5EF4-FFF2-40B4-BE49-F238E27FC236}">
                  <a16:creationId xmlns:a16="http://schemas.microsoft.com/office/drawing/2014/main" id="{855A5C7C-8F7D-71F7-6474-67FF25BEB414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" name="Oval 12">
            <a:extLst>
              <a:ext uri="{FF2B5EF4-FFF2-40B4-BE49-F238E27FC236}">
                <a16:creationId xmlns:a16="http://schemas.microsoft.com/office/drawing/2014/main" id="{65100133-3E3C-9480-64A5-12D2A3BD4C4A}"/>
              </a:ext>
            </a:extLst>
          </p:cNvPr>
          <p:cNvSpPr/>
          <p:nvPr/>
        </p:nvSpPr>
        <p:spPr>
          <a:xfrm>
            <a:off x="1473197" y="4443342"/>
            <a:ext cx="634244" cy="634244"/>
          </a:xfrm>
          <a:prstGeom prst="ellipse">
            <a:avLst/>
          </a:prstGeom>
          <a:solidFill>
            <a:srgbClr val="E0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Oval 14">
            <a:extLst>
              <a:ext uri="{FF2B5EF4-FFF2-40B4-BE49-F238E27FC236}">
                <a16:creationId xmlns:a16="http://schemas.microsoft.com/office/drawing/2014/main" id="{B790E997-FE4E-35FB-577C-1A8F8585A752}"/>
              </a:ext>
            </a:extLst>
          </p:cNvPr>
          <p:cNvSpPr/>
          <p:nvPr/>
        </p:nvSpPr>
        <p:spPr>
          <a:xfrm>
            <a:off x="7189283" y="4436342"/>
            <a:ext cx="634244" cy="634244"/>
          </a:xfrm>
          <a:prstGeom prst="ellipse">
            <a:avLst/>
          </a:prstGeom>
          <a:solidFill>
            <a:srgbClr val="E0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Oval 15">
            <a:extLst>
              <a:ext uri="{FF2B5EF4-FFF2-40B4-BE49-F238E27FC236}">
                <a16:creationId xmlns:a16="http://schemas.microsoft.com/office/drawing/2014/main" id="{7818B335-CB60-8EA7-96E2-AC6339C3F940}"/>
              </a:ext>
            </a:extLst>
          </p:cNvPr>
          <p:cNvSpPr/>
          <p:nvPr/>
        </p:nvSpPr>
        <p:spPr>
          <a:xfrm>
            <a:off x="10047326" y="4444734"/>
            <a:ext cx="634244" cy="63424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D385313-D17D-64E7-E99E-60AAA10A6EB8}"/>
              </a:ext>
            </a:extLst>
          </p:cNvPr>
          <p:cNvSpPr/>
          <p:nvPr/>
        </p:nvSpPr>
        <p:spPr>
          <a:xfrm>
            <a:off x="7339827" y="4567828"/>
            <a:ext cx="362169" cy="356361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Rectangle 30">
            <a:extLst>
              <a:ext uri="{FF2B5EF4-FFF2-40B4-BE49-F238E27FC236}">
                <a16:creationId xmlns:a16="http://schemas.microsoft.com/office/drawing/2014/main" id="{06AC550D-F469-85F5-51C0-93AEBFB5C4D1}"/>
              </a:ext>
            </a:extLst>
          </p:cNvPr>
          <p:cNvSpPr/>
          <p:nvPr/>
        </p:nvSpPr>
        <p:spPr>
          <a:xfrm>
            <a:off x="10206186" y="4597194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Rectangle 16">
            <a:extLst>
              <a:ext uri="{FF2B5EF4-FFF2-40B4-BE49-F238E27FC236}">
                <a16:creationId xmlns:a16="http://schemas.microsoft.com/office/drawing/2014/main" id="{C7A9EB53-2A8F-BA39-EC0E-012B1721FF5E}"/>
              </a:ext>
            </a:extLst>
          </p:cNvPr>
          <p:cNvSpPr/>
          <p:nvPr/>
        </p:nvSpPr>
        <p:spPr>
          <a:xfrm rot="2700000">
            <a:off x="4526219" y="453004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Rectangle 9">
            <a:extLst>
              <a:ext uri="{FF2B5EF4-FFF2-40B4-BE49-F238E27FC236}">
                <a16:creationId xmlns:a16="http://schemas.microsoft.com/office/drawing/2014/main" id="{BB833AEB-EEF5-CE9E-9901-30505E7BCF6A}"/>
              </a:ext>
            </a:extLst>
          </p:cNvPr>
          <p:cNvSpPr/>
          <p:nvPr/>
        </p:nvSpPr>
        <p:spPr>
          <a:xfrm>
            <a:off x="1623619" y="4583055"/>
            <a:ext cx="360125" cy="337109"/>
          </a:xfrm>
          <a:custGeom>
            <a:avLst/>
            <a:gdLst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TextBox 22">
            <a:extLst>
              <a:ext uri="{FF2B5EF4-FFF2-40B4-BE49-F238E27FC236}">
                <a16:creationId xmlns:a16="http://schemas.microsoft.com/office/drawing/2014/main" id="{D8DCB7AF-A72D-74E1-53E7-C509AB0E390C}"/>
              </a:ext>
            </a:extLst>
          </p:cNvPr>
          <p:cNvSpPr txBox="1"/>
          <p:nvPr/>
        </p:nvSpPr>
        <p:spPr>
          <a:xfrm>
            <a:off x="552450" y="21803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6" name="Graphic 1">
            <a:extLst>
              <a:ext uri="{FF2B5EF4-FFF2-40B4-BE49-F238E27FC236}">
                <a16:creationId xmlns:a16="http://schemas.microsoft.com/office/drawing/2014/main" id="{D2CAECD4-2C17-835F-B0AD-8A0A7A817E31}"/>
              </a:ext>
            </a:extLst>
          </p:cNvPr>
          <p:cNvSpPr/>
          <p:nvPr/>
        </p:nvSpPr>
        <p:spPr>
          <a:xfrm>
            <a:off x="6164288" y="171411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27" name="Conector recto 26">
            <a:extLst>
              <a:ext uri="{FF2B5EF4-FFF2-40B4-BE49-F238E27FC236}">
                <a16:creationId xmlns:a16="http://schemas.microsoft.com/office/drawing/2014/main" id="{880B75FC-9115-9D05-F2FB-F389501AAD8F}"/>
              </a:ext>
            </a:extLst>
          </p:cNvPr>
          <p:cNvCxnSpPr/>
          <p:nvPr/>
        </p:nvCxnSpPr>
        <p:spPr>
          <a:xfrm>
            <a:off x="8224543" y="683933"/>
            <a:ext cx="2880000" cy="0"/>
          </a:xfrm>
          <a:prstGeom prst="line">
            <a:avLst/>
          </a:prstGeom>
          <a:ln w="28575">
            <a:solidFill>
              <a:srgbClr val="E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Imagen 27">
            <a:extLst>
              <a:ext uri="{FF2B5EF4-FFF2-40B4-BE49-F238E27FC236}">
                <a16:creationId xmlns:a16="http://schemas.microsoft.com/office/drawing/2014/main" id="{6CD300F4-E6C7-F57E-FE4F-488EEB79E08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8623" y="114463"/>
            <a:ext cx="980061" cy="897471"/>
          </a:xfrm>
          <a:prstGeom prst="rect">
            <a:avLst/>
          </a:prstGeom>
        </p:spPr>
      </p:pic>
      <p:sp>
        <p:nvSpPr>
          <p:cNvPr id="29" name="TextBox 7">
            <a:extLst>
              <a:ext uri="{FF2B5EF4-FFF2-40B4-BE49-F238E27FC236}">
                <a16:creationId xmlns:a16="http://schemas.microsoft.com/office/drawing/2014/main" id="{C8B4AD69-B1C1-EA96-A7FC-3DF49F97C3B8}"/>
              </a:ext>
            </a:extLst>
          </p:cNvPr>
          <p:cNvSpPr txBox="1"/>
          <p:nvPr/>
        </p:nvSpPr>
        <p:spPr>
          <a:xfrm>
            <a:off x="799189" y="97533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0" name="Google Shape;7878;p129">
            <a:extLst>
              <a:ext uri="{FF2B5EF4-FFF2-40B4-BE49-F238E27FC236}">
                <a16:creationId xmlns:a16="http://schemas.microsoft.com/office/drawing/2014/main" id="{DAE145C5-45A7-FB6D-D800-0D81B66F514A}"/>
              </a:ext>
            </a:extLst>
          </p:cNvPr>
          <p:cNvGrpSpPr/>
          <p:nvPr/>
        </p:nvGrpSpPr>
        <p:grpSpPr>
          <a:xfrm>
            <a:off x="634127" y="102922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31" name="Google Shape;7879;p129">
              <a:extLst>
                <a:ext uri="{FF2B5EF4-FFF2-40B4-BE49-F238E27FC236}">
                  <a16:creationId xmlns:a16="http://schemas.microsoft.com/office/drawing/2014/main" id="{DCDDE64C-9D7E-A40A-D32B-E298FC4D2F0D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" name="Google Shape;7880;p129">
              <a:extLst>
                <a:ext uri="{FF2B5EF4-FFF2-40B4-BE49-F238E27FC236}">
                  <a16:creationId xmlns:a16="http://schemas.microsoft.com/office/drawing/2014/main" id="{716A3006-B8C6-DBDC-52C8-AF63D0D214D2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8721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oogle Shape;2755;p64">
            <a:extLst>
              <a:ext uri="{FF2B5EF4-FFF2-40B4-BE49-F238E27FC236}">
                <a16:creationId xmlns:a16="http://schemas.microsoft.com/office/drawing/2014/main" id="{4D252A8F-C5E0-81D3-DAE0-70BE5E4DB146}"/>
              </a:ext>
            </a:extLst>
          </p:cNvPr>
          <p:cNvGrpSpPr/>
          <p:nvPr/>
        </p:nvGrpSpPr>
        <p:grpSpPr>
          <a:xfrm>
            <a:off x="887763" y="914831"/>
            <a:ext cx="4223988" cy="3765367"/>
            <a:chOff x="10461108" y="2321595"/>
            <a:chExt cx="4223988" cy="3765367"/>
          </a:xfrm>
          <a:solidFill>
            <a:srgbClr val="FF0000"/>
          </a:solidFill>
        </p:grpSpPr>
        <p:sp>
          <p:nvSpPr>
            <p:cNvPr id="50" name="Google Shape;2756;p64">
              <a:extLst>
                <a:ext uri="{FF2B5EF4-FFF2-40B4-BE49-F238E27FC236}">
                  <a16:creationId xmlns:a16="http://schemas.microsoft.com/office/drawing/2014/main" id="{092F6194-095E-5F8F-59F1-19721484DF50}"/>
                </a:ext>
              </a:extLst>
            </p:cNvPr>
            <p:cNvSpPr/>
            <p:nvPr/>
          </p:nvSpPr>
          <p:spPr>
            <a:xfrm>
              <a:off x="10651491" y="2392092"/>
              <a:ext cx="260950" cy="257560"/>
            </a:xfrm>
            <a:custGeom>
              <a:avLst/>
              <a:gdLst/>
              <a:ahLst/>
              <a:cxnLst/>
              <a:rect l="l" t="t" r="r" b="b"/>
              <a:pathLst>
                <a:path w="4027" h="3975" extrusionOk="0">
                  <a:moveTo>
                    <a:pt x="2016" y="1"/>
                  </a:moveTo>
                  <a:lnTo>
                    <a:pt x="1633" y="1198"/>
                  </a:lnTo>
                  <a:lnTo>
                    <a:pt x="436" y="762"/>
                  </a:lnTo>
                  <a:lnTo>
                    <a:pt x="0" y="1959"/>
                  </a:lnTo>
                  <a:lnTo>
                    <a:pt x="1197" y="2395"/>
                  </a:lnTo>
                  <a:lnTo>
                    <a:pt x="819" y="3592"/>
                  </a:lnTo>
                  <a:lnTo>
                    <a:pt x="2016" y="3975"/>
                  </a:lnTo>
                  <a:lnTo>
                    <a:pt x="2394" y="2778"/>
                  </a:lnTo>
                  <a:lnTo>
                    <a:pt x="3591" y="3213"/>
                  </a:lnTo>
                  <a:lnTo>
                    <a:pt x="4027" y="2016"/>
                  </a:lnTo>
                  <a:lnTo>
                    <a:pt x="2830" y="1581"/>
                  </a:lnTo>
                  <a:lnTo>
                    <a:pt x="3213" y="384"/>
                  </a:lnTo>
                  <a:lnTo>
                    <a:pt x="20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" name="Google Shape;2757;p64">
              <a:extLst>
                <a:ext uri="{FF2B5EF4-FFF2-40B4-BE49-F238E27FC236}">
                  <a16:creationId xmlns:a16="http://schemas.microsoft.com/office/drawing/2014/main" id="{84AC3537-AE9C-18F4-39AB-F9487CC003E4}"/>
                </a:ext>
              </a:extLst>
            </p:cNvPr>
            <p:cNvSpPr/>
            <p:nvPr/>
          </p:nvSpPr>
          <p:spPr>
            <a:xfrm>
              <a:off x="14258582" y="3111316"/>
              <a:ext cx="257321" cy="257560"/>
            </a:xfrm>
            <a:custGeom>
              <a:avLst/>
              <a:gdLst/>
              <a:ahLst/>
              <a:cxnLst/>
              <a:rect l="l" t="t" r="r" b="b"/>
              <a:pathLst>
                <a:path w="3971" h="3975" extrusionOk="0">
                  <a:moveTo>
                    <a:pt x="2286" y="1"/>
                  </a:moveTo>
                  <a:lnTo>
                    <a:pt x="1032" y="218"/>
                  </a:lnTo>
                  <a:lnTo>
                    <a:pt x="1250" y="1472"/>
                  </a:lnTo>
                  <a:lnTo>
                    <a:pt x="0" y="1689"/>
                  </a:lnTo>
                  <a:lnTo>
                    <a:pt x="218" y="2939"/>
                  </a:lnTo>
                  <a:lnTo>
                    <a:pt x="1467" y="2721"/>
                  </a:lnTo>
                  <a:lnTo>
                    <a:pt x="1685" y="3975"/>
                  </a:lnTo>
                  <a:lnTo>
                    <a:pt x="2939" y="3757"/>
                  </a:lnTo>
                  <a:lnTo>
                    <a:pt x="2721" y="2503"/>
                  </a:lnTo>
                  <a:lnTo>
                    <a:pt x="3970" y="2286"/>
                  </a:lnTo>
                  <a:lnTo>
                    <a:pt x="3753" y="1037"/>
                  </a:lnTo>
                  <a:lnTo>
                    <a:pt x="2503" y="1254"/>
                  </a:lnTo>
                  <a:lnTo>
                    <a:pt x="22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" name="Google Shape;2758;p64">
              <a:extLst>
                <a:ext uri="{FF2B5EF4-FFF2-40B4-BE49-F238E27FC236}">
                  <a16:creationId xmlns:a16="http://schemas.microsoft.com/office/drawing/2014/main" id="{617A3AA1-93C5-6C3C-10B4-513D92F75412}"/>
                </a:ext>
              </a:extLst>
            </p:cNvPr>
            <p:cNvSpPr/>
            <p:nvPr/>
          </p:nvSpPr>
          <p:spPr>
            <a:xfrm>
              <a:off x="12893895" y="2321595"/>
              <a:ext cx="243518" cy="243435"/>
            </a:xfrm>
            <a:custGeom>
              <a:avLst/>
              <a:gdLst/>
              <a:ahLst/>
              <a:cxnLst/>
              <a:rect l="l" t="t" r="r" b="b"/>
              <a:pathLst>
                <a:path w="3758" h="3757" extrusionOk="0">
                  <a:moveTo>
                    <a:pt x="1742" y="0"/>
                  </a:moveTo>
                  <a:lnTo>
                    <a:pt x="1472" y="1145"/>
                  </a:lnTo>
                  <a:lnTo>
                    <a:pt x="275" y="819"/>
                  </a:lnTo>
                  <a:lnTo>
                    <a:pt x="1" y="1959"/>
                  </a:lnTo>
                  <a:lnTo>
                    <a:pt x="1146" y="2286"/>
                  </a:lnTo>
                  <a:lnTo>
                    <a:pt x="819" y="3430"/>
                  </a:lnTo>
                  <a:lnTo>
                    <a:pt x="1960" y="3757"/>
                  </a:lnTo>
                  <a:lnTo>
                    <a:pt x="2286" y="2612"/>
                  </a:lnTo>
                  <a:lnTo>
                    <a:pt x="3431" y="2939"/>
                  </a:lnTo>
                  <a:lnTo>
                    <a:pt x="3757" y="1798"/>
                  </a:lnTo>
                  <a:lnTo>
                    <a:pt x="2613" y="1472"/>
                  </a:lnTo>
                  <a:lnTo>
                    <a:pt x="2887" y="327"/>
                  </a:lnTo>
                  <a:lnTo>
                    <a:pt x="17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" name="Google Shape;2759;p64">
              <a:extLst>
                <a:ext uri="{FF2B5EF4-FFF2-40B4-BE49-F238E27FC236}">
                  <a16:creationId xmlns:a16="http://schemas.microsoft.com/office/drawing/2014/main" id="{17F55921-045B-DB3A-28B9-30485BA74055}"/>
                </a:ext>
              </a:extLst>
            </p:cNvPr>
            <p:cNvSpPr/>
            <p:nvPr/>
          </p:nvSpPr>
          <p:spPr>
            <a:xfrm>
              <a:off x="13320668" y="5879034"/>
              <a:ext cx="207943" cy="207927"/>
            </a:xfrm>
            <a:custGeom>
              <a:avLst/>
              <a:gdLst/>
              <a:ahLst/>
              <a:cxnLst/>
              <a:rect l="l" t="t" r="r" b="b"/>
              <a:pathLst>
                <a:path w="3209" h="3209" extrusionOk="0">
                  <a:moveTo>
                    <a:pt x="1524" y="1"/>
                  </a:moveTo>
                  <a:lnTo>
                    <a:pt x="1250" y="980"/>
                  </a:lnTo>
                  <a:lnTo>
                    <a:pt x="271" y="706"/>
                  </a:lnTo>
                  <a:lnTo>
                    <a:pt x="1" y="1685"/>
                  </a:lnTo>
                  <a:lnTo>
                    <a:pt x="980" y="1960"/>
                  </a:lnTo>
                  <a:lnTo>
                    <a:pt x="706" y="2939"/>
                  </a:lnTo>
                  <a:lnTo>
                    <a:pt x="1685" y="3209"/>
                  </a:lnTo>
                  <a:lnTo>
                    <a:pt x="1960" y="2230"/>
                  </a:lnTo>
                  <a:lnTo>
                    <a:pt x="2939" y="2504"/>
                  </a:lnTo>
                  <a:lnTo>
                    <a:pt x="3209" y="1524"/>
                  </a:lnTo>
                  <a:lnTo>
                    <a:pt x="2230" y="1250"/>
                  </a:lnTo>
                  <a:lnTo>
                    <a:pt x="2504" y="271"/>
                  </a:lnTo>
                  <a:lnTo>
                    <a:pt x="15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" name="Google Shape;2760;p64">
              <a:extLst>
                <a:ext uri="{FF2B5EF4-FFF2-40B4-BE49-F238E27FC236}">
                  <a16:creationId xmlns:a16="http://schemas.microsoft.com/office/drawing/2014/main" id="{50898AB5-6310-EED4-AD6C-438234BD4FF3}"/>
                </a:ext>
              </a:extLst>
            </p:cNvPr>
            <p:cNvSpPr/>
            <p:nvPr/>
          </p:nvSpPr>
          <p:spPr>
            <a:xfrm>
              <a:off x="10492925" y="4398274"/>
              <a:ext cx="261014" cy="257301"/>
            </a:xfrm>
            <a:custGeom>
              <a:avLst/>
              <a:gdLst/>
              <a:ahLst/>
              <a:cxnLst/>
              <a:rect l="l" t="t" r="r" b="b"/>
              <a:pathLst>
                <a:path w="4027" h="3971" extrusionOk="0">
                  <a:moveTo>
                    <a:pt x="1960" y="1"/>
                  </a:moveTo>
                  <a:lnTo>
                    <a:pt x="763" y="436"/>
                  </a:lnTo>
                  <a:lnTo>
                    <a:pt x="1198" y="1577"/>
                  </a:lnTo>
                  <a:lnTo>
                    <a:pt x="1" y="2012"/>
                  </a:lnTo>
                  <a:lnTo>
                    <a:pt x="436" y="3209"/>
                  </a:lnTo>
                  <a:lnTo>
                    <a:pt x="1633" y="2774"/>
                  </a:lnTo>
                  <a:lnTo>
                    <a:pt x="2012" y="3971"/>
                  </a:lnTo>
                  <a:lnTo>
                    <a:pt x="3209" y="3592"/>
                  </a:lnTo>
                  <a:lnTo>
                    <a:pt x="2830" y="2395"/>
                  </a:lnTo>
                  <a:lnTo>
                    <a:pt x="4027" y="1960"/>
                  </a:lnTo>
                  <a:lnTo>
                    <a:pt x="3592" y="763"/>
                  </a:lnTo>
                  <a:lnTo>
                    <a:pt x="2395" y="1198"/>
                  </a:lnTo>
                  <a:lnTo>
                    <a:pt x="19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" name="Google Shape;2761;p64">
              <a:extLst>
                <a:ext uri="{FF2B5EF4-FFF2-40B4-BE49-F238E27FC236}">
                  <a16:creationId xmlns:a16="http://schemas.microsoft.com/office/drawing/2014/main" id="{4D131B51-4EA4-927F-C14B-AB1A86F7BA75}"/>
                </a:ext>
              </a:extLst>
            </p:cNvPr>
            <p:cNvSpPr/>
            <p:nvPr/>
          </p:nvSpPr>
          <p:spPr>
            <a:xfrm>
              <a:off x="14558153" y="4986937"/>
              <a:ext cx="60134" cy="56501"/>
            </a:xfrm>
            <a:custGeom>
              <a:avLst/>
              <a:gdLst/>
              <a:ahLst/>
              <a:cxnLst/>
              <a:rect l="l" t="t" r="r" b="b"/>
              <a:pathLst>
                <a:path w="927" h="872" extrusionOk="0">
                  <a:moveTo>
                    <a:pt x="435" y="1"/>
                  </a:moveTo>
                  <a:cubicBezTo>
                    <a:pt x="218" y="1"/>
                    <a:pt x="0" y="166"/>
                    <a:pt x="0" y="436"/>
                  </a:cubicBezTo>
                  <a:cubicBezTo>
                    <a:pt x="0" y="710"/>
                    <a:pt x="218" y="871"/>
                    <a:pt x="435" y="871"/>
                  </a:cubicBezTo>
                  <a:cubicBezTo>
                    <a:pt x="710" y="871"/>
                    <a:pt x="927" y="710"/>
                    <a:pt x="927" y="436"/>
                  </a:cubicBezTo>
                  <a:cubicBezTo>
                    <a:pt x="927" y="166"/>
                    <a:pt x="710" y="1"/>
                    <a:pt x="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" name="Google Shape;2762;p64">
              <a:extLst>
                <a:ext uri="{FF2B5EF4-FFF2-40B4-BE49-F238E27FC236}">
                  <a16:creationId xmlns:a16="http://schemas.microsoft.com/office/drawing/2014/main" id="{1AA05FBD-C6F2-FA1A-DB7F-C726AA69F447}"/>
                </a:ext>
              </a:extLst>
            </p:cNvPr>
            <p:cNvSpPr/>
            <p:nvPr/>
          </p:nvSpPr>
          <p:spPr>
            <a:xfrm>
              <a:off x="14628654" y="3534363"/>
              <a:ext cx="56441" cy="60195"/>
            </a:xfrm>
            <a:custGeom>
              <a:avLst/>
              <a:gdLst/>
              <a:ahLst/>
              <a:cxnLst/>
              <a:rect l="l" t="t" r="r" b="b"/>
              <a:pathLst>
                <a:path w="871" h="929" extrusionOk="0">
                  <a:moveTo>
                    <a:pt x="436" y="1"/>
                  </a:moveTo>
                  <a:cubicBezTo>
                    <a:pt x="166" y="1"/>
                    <a:pt x="0" y="219"/>
                    <a:pt x="0" y="436"/>
                  </a:cubicBezTo>
                  <a:cubicBezTo>
                    <a:pt x="0" y="710"/>
                    <a:pt x="166" y="928"/>
                    <a:pt x="436" y="928"/>
                  </a:cubicBezTo>
                  <a:cubicBezTo>
                    <a:pt x="710" y="928"/>
                    <a:pt x="871" y="710"/>
                    <a:pt x="871" y="436"/>
                  </a:cubicBezTo>
                  <a:cubicBezTo>
                    <a:pt x="871" y="219"/>
                    <a:pt x="710" y="1"/>
                    <a:pt x="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" name="Google Shape;2763;p64">
              <a:extLst>
                <a:ext uri="{FF2B5EF4-FFF2-40B4-BE49-F238E27FC236}">
                  <a16:creationId xmlns:a16="http://schemas.microsoft.com/office/drawing/2014/main" id="{88F748DC-F8CB-6ED5-80F4-1291B10FE75B}"/>
                </a:ext>
              </a:extLst>
            </p:cNvPr>
            <p:cNvSpPr/>
            <p:nvPr/>
          </p:nvSpPr>
          <p:spPr>
            <a:xfrm>
              <a:off x="14166890" y="2836326"/>
              <a:ext cx="56506" cy="60130"/>
            </a:xfrm>
            <a:custGeom>
              <a:avLst/>
              <a:gdLst/>
              <a:ahLst/>
              <a:cxnLst/>
              <a:rect l="l" t="t" r="r" b="b"/>
              <a:pathLst>
                <a:path w="872" h="927" extrusionOk="0">
                  <a:moveTo>
                    <a:pt x="436" y="0"/>
                  </a:moveTo>
                  <a:cubicBezTo>
                    <a:pt x="218" y="0"/>
                    <a:pt x="1" y="218"/>
                    <a:pt x="1" y="492"/>
                  </a:cubicBezTo>
                  <a:cubicBezTo>
                    <a:pt x="1" y="710"/>
                    <a:pt x="218" y="928"/>
                    <a:pt x="436" y="928"/>
                  </a:cubicBezTo>
                  <a:cubicBezTo>
                    <a:pt x="706" y="928"/>
                    <a:pt x="871" y="710"/>
                    <a:pt x="871" y="492"/>
                  </a:cubicBezTo>
                  <a:cubicBezTo>
                    <a:pt x="871" y="218"/>
                    <a:pt x="70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" name="Google Shape;2764;p64">
              <a:extLst>
                <a:ext uri="{FF2B5EF4-FFF2-40B4-BE49-F238E27FC236}">
                  <a16:creationId xmlns:a16="http://schemas.microsoft.com/office/drawing/2014/main" id="{0D2F3F48-7F8A-0AA5-D67D-AC034B453E00}"/>
                </a:ext>
              </a:extLst>
            </p:cNvPr>
            <p:cNvSpPr/>
            <p:nvPr/>
          </p:nvSpPr>
          <p:spPr>
            <a:xfrm>
              <a:off x="14068200" y="2420277"/>
              <a:ext cx="56441" cy="56501"/>
            </a:xfrm>
            <a:custGeom>
              <a:avLst/>
              <a:gdLst/>
              <a:ahLst/>
              <a:cxnLst/>
              <a:rect l="l" t="t" r="r" b="b"/>
              <a:pathLst>
                <a:path w="871" h="872" extrusionOk="0">
                  <a:moveTo>
                    <a:pt x="435" y="1"/>
                  </a:moveTo>
                  <a:cubicBezTo>
                    <a:pt x="218" y="1"/>
                    <a:pt x="0" y="166"/>
                    <a:pt x="0" y="436"/>
                  </a:cubicBezTo>
                  <a:cubicBezTo>
                    <a:pt x="0" y="710"/>
                    <a:pt x="218" y="871"/>
                    <a:pt x="435" y="871"/>
                  </a:cubicBezTo>
                  <a:cubicBezTo>
                    <a:pt x="705" y="871"/>
                    <a:pt x="871" y="710"/>
                    <a:pt x="871" y="436"/>
                  </a:cubicBezTo>
                  <a:cubicBezTo>
                    <a:pt x="871" y="166"/>
                    <a:pt x="705" y="1"/>
                    <a:pt x="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" name="Google Shape;2765;p64">
              <a:extLst>
                <a:ext uri="{FF2B5EF4-FFF2-40B4-BE49-F238E27FC236}">
                  <a16:creationId xmlns:a16="http://schemas.microsoft.com/office/drawing/2014/main" id="{F0BB445B-7585-BC5A-6D0C-8B4392AAE5FA}"/>
                </a:ext>
              </a:extLst>
            </p:cNvPr>
            <p:cNvSpPr/>
            <p:nvPr/>
          </p:nvSpPr>
          <p:spPr>
            <a:xfrm>
              <a:off x="12414375" y="2529716"/>
              <a:ext cx="60199" cy="59871"/>
            </a:xfrm>
            <a:custGeom>
              <a:avLst/>
              <a:gdLst/>
              <a:ahLst/>
              <a:cxnLst/>
              <a:rect l="l" t="t" r="r" b="b"/>
              <a:pathLst>
                <a:path w="929" h="924" extrusionOk="0">
                  <a:moveTo>
                    <a:pt x="493" y="1"/>
                  </a:moveTo>
                  <a:cubicBezTo>
                    <a:pt x="219" y="1"/>
                    <a:pt x="1" y="218"/>
                    <a:pt x="1" y="488"/>
                  </a:cubicBezTo>
                  <a:cubicBezTo>
                    <a:pt x="1" y="706"/>
                    <a:pt x="219" y="924"/>
                    <a:pt x="493" y="924"/>
                  </a:cubicBezTo>
                  <a:cubicBezTo>
                    <a:pt x="710" y="924"/>
                    <a:pt x="928" y="706"/>
                    <a:pt x="928" y="488"/>
                  </a:cubicBezTo>
                  <a:cubicBezTo>
                    <a:pt x="928" y="218"/>
                    <a:pt x="710" y="1"/>
                    <a:pt x="4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" name="Google Shape;2766;p64">
              <a:extLst>
                <a:ext uri="{FF2B5EF4-FFF2-40B4-BE49-F238E27FC236}">
                  <a16:creationId xmlns:a16="http://schemas.microsoft.com/office/drawing/2014/main" id="{ACBE3B2A-D8A5-2A47-7ED0-61939738D6FE}"/>
                </a:ext>
              </a:extLst>
            </p:cNvPr>
            <p:cNvSpPr/>
            <p:nvPr/>
          </p:nvSpPr>
          <p:spPr>
            <a:xfrm>
              <a:off x="11367336" y="2466282"/>
              <a:ext cx="59875" cy="56436"/>
            </a:xfrm>
            <a:custGeom>
              <a:avLst/>
              <a:gdLst/>
              <a:ahLst/>
              <a:cxnLst/>
              <a:rect l="l" t="t" r="r" b="b"/>
              <a:pathLst>
                <a:path w="924" h="871" extrusionOk="0">
                  <a:moveTo>
                    <a:pt x="436" y="0"/>
                  </a:moveTo>
                  <a:cubicBezTo>
                    <a:pt x="219" y="0"/>
                    <a:pt x="1" y="161"/>
                    <a:pt x="1" y="436"/>
                  </a:cubicBezTo>
                  <a:cubicBezTo>
                    <a:pt x="1" y="653"/>
                    <a:pt x="219" y="871"/>
                    <a:pt x="436" y="871"/>
                  </a:cubicBezTo>
                  <a:cubicBezTo>
                    <a:pt x="706" y="871"/>
                    <a:pt x="924" y="653"/>
                    <a:pt x="924" y="436"/>
                  </a:cubicBezTo>
                  <a:cubicBezTo>
                    <a:pt x="924" y="161"/>
                    <a:pt x="70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" name="Google Shape;2767;p64">
              <a:extLst>
                <a:ext uri="{FF2B5EF4-FFF2-40B4-BE49-F238E27FC236}">
                  <a16:creationId xmlns:a16="http://schemas.microsoft.com/office/drawing/2014/main" id="{3546ED93-392F-903F-74B2-04A174532B61}"/>
                </a:ext>
              </a:extLst>
            </p:cNvPr>
            <p:cNvSpPr/>
            <p:nvPr/>
          </p:nvSpPr>
          <p:spPr>
            <a:xfrm>
              <a:off x="10461108" y="2804706"/>
              <a:ext cx="60134" cy="56501"/>
            </a:xfrm>
            <a:custGeom>
              <a:avLst/>
              <a:gdLst/>
              <a:ahLst/>
              <a:cxnLst/>
              <a:rect l="l" t="t" r="r" b="b"/>
              <a:pathLst>
                <a:path w="927" h="872" extrusionOk="0">
                  <a:moveTo>
                    <a:pt x="492" y="1"/>
                  </a:moveTo>
                  <a:cubicBezTo>
                    <a:pt x="218" y="1"/>
                    <a:pt x="0" y="162"/>
                    <a:pt x="0" y="436"/>
                  </a:cubicBezTo>
                  <a:cubicBezTo>
                    <a:pt x="0" y="706"/>
                    <a:pt x="218" y="872"/>
                    <a:pt x="492" y="872"/>
                  </a:cubicBezTo>
                  <a:cubicBezTo>
                    <a:pt x="710" y="872"/>
                    <a:pt x="927" y="706"/>
                    <a:pt x="927" y="436"/>
                  </a:cubicBezTo>
                  <a:cubicBezTo>
                    <a:pt x="927" y="162"/>
                    <a:pt x="710" y="1"/>
                    <a:pt x="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" name="Google Shape;2768;p64">
              <a:extLst>
                <a:ext uri="{FF2B5EF4-FFF2-40B4-BE49-F238E27FC236}">
                  <a16:creationId xmlns:a16="http://schemas.microsoft.com/office/drawing/2014/main" id="{C309FC46-ED04-9272-5B5B-128CB0283A09}"/>
                </a:ext>
              </a:extLst>
            </p:cNvPr>
            <p:cNvSpPr/>
            <p:nvPr/>
          </p:nvSpPr>
          <p:spPr>
            <a:xfrm>
              <a:off x="10623238" y="4112593"/>
              <a:ext cx="60199" cy="60130"/>
            </a:xfrm>
            <a:custGeom>
              <a:avLst/>
              <a:gdLst/>
              <a:ahLst/>
              <a:cxnLst/>
              <a:rect l="l" t="t" r="r" b="b"/>
              <a:pathLst>
                <a:path w="929" h="927" extrusionOk="0">
                  <a:moveTo>
                    <a:pt x="436" y="0"/>
                  </a:moveTo>
                  <a:cubicBezTo>
                    <a:pt x="219" y="0"/>
                    <a:pt x="1" y="218"/>
                    <a:pt x="1" y="436"/>
                  </a:cubicBezTo>
                  <a:cubicBezTo>
                    <a:pt x="1" y="710"/>
                    <a:pt x="219" y="928"/>
                    <a:pt x="436" y="928"/>
                  </a:cubicBezTo>
                  <a:cubicBezTo>
                    <a:pt x="710" y="928"/>
                    <a:pt x="928" y="710"/>
                    <a:pt x="928" y="436"/>
                  </a:cubicBezTo>
                  <a:cubicBezTo>
                    <a:pt x="928" y="218"/>
                    <a:pt x="710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" name="Google Shape;2769;p64">
              <a:extLst>
                <a:ext uri="{FF2B5EF4-FFF2-40B4-BE49-F238E27FC236}">
                  <a16:creationId xmlns:a16="http://schemas.microsoft.com/office/drawing/2014/main" id="{C7408C53-0C13-9726-4E8C-FFF030BFA053}"/>
                </a:ext>
              </a:extLst>
            </p:cNvPr>
            <p:cNvSpPr/>
            <p:nvPr/>
          </p:nvSpPr>
          <p:spPr>
            <a:xfrm>
              <a:off x="10782063" y="5047002"/>
              <a:ext cx="59875" cy="59871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36" y="1"/>
                  </a:moveTo>
                  <a:cubicBezTo>
                    <a:pt x="218" y="1"/>
                    <a:pt x="1" y="218"/>
                    <a:pt x="1" y="488"/>
                  </a:cubicBezTo>
                  <a:cubicBezTo>
                    <a:pt x="1" y="706"/>
                    <a:pt x="218" y="924"/>
                    <a:pt x="436" y="924"/>
                  </a:cubicBezTo>
                  <a:cubicBezTo>
                    <a:pt x="706" y="924"/>
                    <a:pt x="923" y="706"/>
                    <a:pt x="923" y="488"/>
                  </a:cubicBezTo>
                  <a:cubicBezTo>
                    <a:pt x="923" y="218"/>
                    <a:pt x="706" y="1"/>
                    <a:pt x="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" name="Google Shape;2770;p64">
              <a:extLst>
                <a:ext uri="{FF2B5EF4-FFF2-40B4-BE49-F238E27FC236}">
                  <a16:creationId xmlns:a16="http://schemas.microsoft.com/office/drawing/2014/main" id="{C1B8DA51-977C-2F47-625D-C08CB38DB21E}"/>
                </a:ext>
              </a:extLst>
            </p:cNvPr>
            <p:cNvSpPr/>
            <p:nvPr/>
          </p:nvSpPr>
          <p:spPr>
            <a:xfrm>
              <a:off x="12950335" y="6002339"/>
              <a:ext cx="60134" cy="60130"/>
            </a:xfrm>
            <a:custGeom>
              <a:avLst/>
              <a:gdLst/>
              <a:ahLst/>
              <a:cxnLst/>
              <a:rect l="l" t="t" r="r" b="b"/>
              <a:pathLst>
                <a:path w="927" h="927" extrusionOk="0">
                  <a:moveTo>
                    <a:pt x="436" y="0"/>
                  </a:moveTo>
                  <a:cubicBezTo>
                    <a:pt x="218" y="0"/>
                    <a:pt x="1" y="218"/>
                    <a:pt x="1" y="492"/>
                  </a:cubicBezTo>
                  <a:cubicBezTo>
                    <a:pt x="1" y="710"/>
                    <a:pt x="218" y="927"/>
                    <a:pt x="436" y="927"/>
                  </a:cubicBezTo>
                  <a:cubicBezTo>
                    <a:pt x="710" y="927"/>
                    <a:pt x="928" y="710"/>
                    <a:pt x="928" y="492"/>
                  </a:cubicBezTo>
                  <a:cubicBezTo>
                    <a:pt x="928" y="218"/>
                    <a:pt x="710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" name="Google Shape;2771;p64">
              <a:extLst>
                <a:ext uri="{FF2B5EF4-FFF2-40B4-BE49-F238E27FC236}">
                  <a16:creationId xmlns:a16="http://schemas.microsoft.com/office/drawing/2014/main" id="{2C4A4066-1F0F-A33F-67F2-8BDE2EB11F1C}"/>
                </a:ext>
              </a:extLst>
            </p:cNvPr>
            <p:cNvSpPr/>
            <p:nvPr/>
          </p:nvSpPr>
          <p:spPr>
            <a:xfrm>
              <a:off x="13877753" y="5762598"/>
              <a:ext cx="59875" cy="56436"/>
            </a:xfrm>
            <a:custGeom>
              <a:avLst/>
              <a:gdLst/>
              <a:ahLst/>
              <a:cxnLst/>
              <a:rect l="l" t="t" r="r" b="b"/>
              <a:pathLst>
                <a:path w="924" h="871" extrusionOk="0">
                  <a:moveTo>
                    <a:pt x="436" y="0"/>
                  </a:moveTo>
                  <a:cubicBezTo>
                    <a:pt x="219" y="0"/>
                    <a:pt x="1" y="165"/>
                    <a:pt x="1" y="435"/>
                  </a:cubicBezTo>
                  <a:cubicBezTo>
                    <a:pt x="1" y="710"/>
                    <a:pt x="219" y="871"/>
                    <a:pt x="436" y="871"/>
                  </a:cubicBezTo>
                  <a:cubicBezTo>
                    <a:pt x="706" y="871"/>
                    <a:pt x="924" y="710"/>
                    <a:pt x="924" y="435"/>
                  </a:cubicBezTo>
                  <a:cubicBezTo>
                    <a:pt x="924" y="165"/>
                    <a:pt x="70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" name="Google Shape;2772;p64">
              <a:extLst>
                <a:ext uri="{FF2B5EF4-FFF2-40B4-BE49-F238E27FC236}">
                  <a16:creationId xmlns:a16="http://schemas.microsoft.com/office/drawing/2014/main" id="{8AAF4185-104F-C9DA-3CAB-594F6227BAED}"/>
                </a:ext>
              </a:extLst>
            </p:cNvPr>
            <p:cNvSpPr/>
            <p:nvPr/>
          </p:nvSpPr>
          <p:spPr>
            <a:xfrm>
              <a:off x="11631655" y="5818969"/>
              <a:ext cx="60134" cy="60130"/>
            </a:xfrm>
            <a:custGeom>
              <a:avLst/>
              <a:gdLst/>
              <a:ahLst/>
              <a:cxnLst/>
              <a:rect l="l" t="t" r="r" b="b"/>
              <a:pathLst>
                <a:path w="927" h="927" extrusionOk="0">
                  <a:moveTo>
                    <a:pt x="493" y="1"/>
                  </a:moveTo>
                  <a:cubicBezTo>
                    <a:pt x="218" y="1"/>
                    <a:pt x="1" y="218"/>
                    <a:pt x="1" y="493"/>
                  </a:cubicBezTo>
                  <a:cubicBezTo>
                    <a:pt x="1" y="710"/>
                    <a:pt x="218" y="928"/>
                    <a:pt x="493" y="928"/>
                  </a:cubicBezTo>
                  <a:cubicBezTo>
                    <a:pt x="710" y="928"/>
                    <a:pt x="928" y="710"/>
                    <a:pt x="928" y="493"/>
                  </a:cubicBezTo>
                  <a:cubicBezTo>
                    <a:pt x="928" y="218"/>
                    <a:pt x="710" y="1"/>
                    <a:pt x="4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68" name="Marcador de posición de imagen 67">
            <a:extLst>
              <a:ext uri="{FF2B5EF4-FFF2-40B4-BE49-F238E27FC236}">
                <a16:creationId xmlns:a16="http://schemas.microsoft.com/office/drawing/2014/main" id="{AF6B7170-3A9A-CFEE-676A-434DC1BF6E4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15" r="14415"/>
          <a:stretch>
            <a:fillRect/>
          </a:stretch>
        </p:blipFill>
        <p:spPr>
          <a:xfrm>
            <a:off x="6096000" y="0"/>
            <a:ext cx="6096000" cy="6858000"/>
          </a:xfrm>
        </p:spPr>
      </p:pic>
      <p:grpSp>
        <p:nvGrpSpPr>
          <p:cNvPr id="33" name="Grupo 32">
            <a:extLst>
              <a:ext uri="{FF2B5EF4-FFF2-40B4-BE49-F238E27FC236}">
                <a16:creationId xmlns:a16="http://schemas.microsoft.com/office/drawing/2014/main" id="{A710BF26-DBB7-E2B6-1944-1A02FD883A05}"/>
              </a:ext>
            </a:extLst>
          </p:cNvPr>
          <p:cNvGrpSpPr/>
          <p:nvPr/>
        </p:nvGrpSpPr>
        <p:grpSpPr>
          <a:xfrm flipH="1">
            <a:off x="482166" y="479420"/>
            <a:ext cx="6064692" cy="5899159"/>
            <a:chOff x="5587566" y="479420"/>
            <a:chExt cx="6064692" cy="5899159"/>
          </a:xfrm>
        </p:grpSpPr>
        <p:sp>
          <p:nvSpPr>
            <p:cNvPr id="3" name="Freeform 9">
              <a:extLst>
                <a:ext uri="{FF2B5EF4-FFF2-40B4-BE49-F238E27FC236}">
                  <a16:creationId xmlns:a16="http://schemas.microsoft.com/office/drawing/2014/main" id="{83485D8D-71D8-D823-B8DC-81840654E2AE}"/>
                </a:ext>
              </a:extLst>
            </p:cNvPr>
            <p:cNvSpPr/>
            <p:nvPr/>
          </p:nvSpPr>
          <p:spPr bwMode="auto">
            <a:xfrm>
              <a:off x="5892800" y="1413953"/>
              <a:ext cx="1315060" cy="1764352"/>
            </a:xfrm>
            <a:custGeom>
              <a:avLst/>
              <a:gdLst>
                <a:gd name="T0" fmla="*/ 0 w 521"/>
                <a:gd name="T1" fmla="*/ 0 h 699"/>
                <a:gd name="T2" fmla="*/ 0 w 521"/>
                <a:gd name="T3" fmla="*/ 699 h 699"/>
                <a:gd name="T4" fmla="*/ 521 w 521"/>
                <a:gd name="T5" fmla="*/ 350 h 699"/>
                <a:gd name="T6" fmla="*/ 0 w 521"/>
                <a:gd name="T7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1" h="699">
                  <a:moveTo>
                    <a:pt x="0" y="0"/>
                  </a:moveTo>
                  <a:lnTo>
                    <a:pt x="0" y="699"/>
                  </a:lnTo>
                  <a:lnTo>
                    <a:pt x="521" y="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60325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4" name="Group 12">
              <a:extLst>
                <a:ext uri="{FF2B5EF4-FFF2-40B4-BE49-F238E27FC236}">
                  <a16:creationId xmlns:a16="http://schemas.microsoft.com/office/drawing/2014/main" id="{65AE9BE5-5B75-C4BB-8E71-E2BD0F55069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87566" y="825011"/>
              <a:ext cx="1427881" cy="1931837"/>
              <a:chOff x="3726" y="2137"/>
              <a:chExt cx="510" cy="690"/>
            </a:xfrm>
          </p:grpSpPr>
          <p:sp>
            <p:nvSpPr>
              <p:cNvPr id="5" name="Line 13">
                <a:extLst>
                  <a:ext uri="{FF2B5EF4-FFF2-40B4-BE49-F238E27FC236}">
                    <a16:creationId xmlns:a16="http://schemas.microsoft.com/office/drawing/2014/main" id="{89C4FF5D-E025-37C5-6439-E0EE16B53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137"/>
                <a:ext cx="19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" name="Line 14">
                <a:extLst>
                  <a:ext uri="{FF2B5EF4-FFF2-40B4-BE49-F238E27FC236}">
                    <a16:creationId xmlns:a16="http://schemas.microsoft.com/office/drawing/2014/main" id="{4462CE26-6C8E-75DB-FB39-638AA841A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156"/>
                <a:ext cx="57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Line 15">
                <a:extLst>
                  <a:ext uri="{FF2B5EF4-FFF2-40B4-BE49-F238E27FC236}">
                    <a16:creationId xmlns:a16="http://schemas.microsoft.com/office/drawing/2014/main" id="{CAE8A220-F5BA-8D72-3F32-E784B68133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185"/>
                <a:ext cx="96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Line 16">
                <a:extLst>
                  <a:ext uri="{FF2B5EF4-FFF2-40B4-BE49-F238E27FC236}">
                    <a16:creationId xmlns:a16="http://schemas.microsoft.com/office/drawing/2014/main" id="{172DD1FA-BEA3-6ABC-DD9D-856F3D0F17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214"/>
                <a:ext cx="134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Line 17">
                <a:extLst>
                  <a:ext uri="{FF2B5EF4-FFF2-40B4-BE49-F238E27FC236}">
                    <a16:creationId xmlns:a16="http://schemas.microsoft.com/office/drawing/2014/main" id="{8493B0EA-1C9B-10B9-C571-9A1CC80DBB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243"/>
                <a:ext cx="173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Line 18">
                <a:extLst>
                  <a:ext uri="{FF2B5EF4-FFF2-40B4-BE49-F238E27FC236}">
                    <a16:creationId xmlns:a16="http://schemas.microsoft.com/office/drawing/2014/main" id="{2C533906-98D9-9616-D836-19FE437AF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271"/>
                <a:ext cx="202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Line 19">
                <a:extLst>
                  <a:ext uri="{FF2B5EF4-FFF2-40B4-BE49-F238E27FC236}">
                    <a16:creationId xmlns:a16="http://schemas.microsoft.com/office/drawing/2014/main" id="{251210CC-C5BF-3296-A5F0-5B731B3A6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300"/>
                <a:ext cx="250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Line 20">
                <a:extLst>
                  <a:ext uri="{FF2B5EF4-FFF2-40B4-BE49-F238E27FC236}">
                    <a16:creationId xmlns:a16="http://schemas.microsoft.com/office/drawing/2014/main" id="{229D99A8-191D-6EA1-D77C-FAE7C390A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329"/>
                <a:ext cx="288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Line 21">
                <a:extLst>
                  <a:ext uri="{FF2B5EF4-FFF2-40B4-BE49-F238E27FC236}">
                    <a16:creationId xmlns:a16="http://schemas.microsoft.com/office/drawing/2014/main" id="{BDC9E1E2-5F35-DB11-F7BF-C5890406E4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358"/>
                <a:ext cx="327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Line 22">
                <a:extLst>
                  <a:ext uri="{FF2B5EF4-FFF2-40B4-BE49-F238E27FC236}">
                    <a16:creationId xmlns:a16="http://schemas.microsoft.com/office/drawing/2014/main" id="{833D68FA-D467-2989-EA1C-3302E7B3E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386"/>
                <a:ext cx="365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Line 23">
                <a:extLst>
                  <a:ext uri="{FF2B5EF4-FFF2-40B4-BE49-F238E27FC236}">
                    <a16:creationId xmlns:a16="http://schemas.microsoft.com/office/drawing/2014/main" id="{7612DE68-4A44-4574-B861-72DC0EBBA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415"/>
                <a:ext cx="413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Line 24">
                <a:extLst>
                  <a:ext uri="{FF2B5EF4-FFF2-40B4-BE49-F238E27FC236}">
                    <a16:creationId xmlns:a16="http://schemas.microsoft.com/office/drawing/2014/main" id="{11CB89F1-458C-EEB3-C29B-2F1D8AA3E8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453"/>
                <a:ext cx="461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Line 25">
                <a:extLst>
                  <a:ext uri="{FF2B5EF4-FFF2-40B4-BE49-F238E27FC236}">
                    <a16:creationId xmlns:a16="http://schemas.microsoft.com/office/drawing/2014/main" id="{FD08E2C2-7A8A-2432-2F09-57925370F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482"/>
                <a:ext cx="510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Line 26">
                <a:extLst>
                  <a:ext uri="{FF2B5EF4-FFF2-40B4-BE49-F238E27FC236}">
                    <a16:creationId xmlns:a16="http://schemas.microsoft.com/office/drawing/2014/main" id="{1B299F53-D5F2-B65B-4A1A-2A5CCFE2E7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827"/>
                <a:ext cx="19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Line 27">
                <a:extLst>
                  <a:ext uri="{FF2B5EF4-FFF2-40B4-BE49-F238E27FC236}">
                    <a16:creationId xmlns:a16="http://schemas.microsoft.com/office/drawing/2014/main" id="{AA741BDC-032C-A6E6-C8ED-B8C91A4BF1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808"/>
                <a:ext cx="57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Line 28">
                <a:extLst>
                  <a:ext uri="{FF2B5EF4-FFF2-40B4-BE49-F238E27FC236}">
                    <a16:creationId xmlns:a16="http://schemas.microsoft.com/office/drawing/2014/main" id="{343C471D-E233-DC3B-03D9-F77B05EF7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779"/>
                <a:ext cx="96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Line 29">
                <a:extLst>
                  <a:ext uri="{FF2B5EF4-FFF2-40B4-BE49-F238E27FC236}">
                    <a16:creationId xmlns:a16="http://schemas.microsoft.com/office/drawing/2014/main" id="{BACC6FC2-1823-8E48-3807-59D2DDE711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750"/>
                <a:ext cx="134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Line 30">
                <a:extLst>
                  <a:ext uri="{FF2B5EF4-FFF2-40B4-BE49-F238E27FC236}">
                    <a16:creationId xmlns:a16="http://schemas.microsoft.com/office/drawing/2014/main" id="{84D67D3A-C681-43A0-1859-8E9A1BAE4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721"/>
                <a:ext cx="173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Line 31">
                <a:extLst>
                  <a:ext uri="{FF2B5EF4-FFF2-40B4-BE49-F238E27FC236}">
                    <a16:creationId xmlns:a16="http://schemas.microsoft.com/office/drawing/2014/main" id="{E505FC0E-5CFF-3FD9-A72F-6076DB17E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693"/>
                <a:ext cx="202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Line 32">
                <a:extLst>
                  <a:ext uri="{FF2B5EF4-FFF2-40B4-BE49-F238E27FC236}">
                    <a16:creationId xmlns:a16="http://schemas.microsoft.com/office/drawing/2014/main" id="{41E8D66F-4AFB-BE09-4419-12DD96494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664"/>
                <a:ext cx="250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Line 33">
                <a:extLst>
                  <a:ext uri="{FF2B5EF4-FFF2-40B4-BE49-F238E27FC236}">
                    <a16:creationId xmlns:a16="http://schemas.microsoft.com/office/drawing/2014/main" id="{D02DDAA2-EA52-71FF-528E-F303186AA3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635"/>
                <a:ext cx="288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Line 34">
                <a:extLst>
                  <a:ext uri="{FF2B5EF4-FFF2-40B4-BE49-F238E27FC236}">
                    <a16:creationId xmlns:a16="http://schemas.microsoft.com/office/drawing/2014/main" id="{79B2834C-1A52-0FEF-F7C8-D6945D0D0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607"/>
                <a:ext cx="327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Line 35">
                <a:extLst>
                  <a:ext uri="{FF2B5EF4-FFF2-40B4-BE49-F238E27FC236}">
                    <a16:creationId xmlns:a16="http://schemas.microsoft.com/office/drawing/2014/main" id="{EBBFDEC6-2DCD-FAB7-9DAD-360E046D19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578"/>
                <a:ext cx="365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Line 36">
                <a:extLst>
                  <a:ext uri="{FF2B5EF4-FFF2-40B4-BE49-F238E27FC236}">
                    <a16:creationId xmlns:a16="http://schemas.microsoft.com/office/drawing/2014/main" id="{0504DC44-5F99-CCCA-7503-D5293E0593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549"/>
                <a:ext cx="413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Line 37">
                <a:extLst>
                  <a:ext uri="{FF2B5EF4-FFF2-40B4-BE49-F238E27FC236}">
                    <a16:creationId xmlns:a16="http://schemas.microsoft.com/office/drawing/2014/main" id="{6F88CCA5-0A0E-9FED-628E-ECB75CE08C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511"/>
                <a:ext cx="461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B2BA503-9F2B-1DB2-F128-E2F495306F06}"/>
                </a:ext>
              </a:extLst>
            </p:cNvPr>
            <p:cNvSpPr/>
            <p:nvPr/>
          </p:nvSpPr>
          <p:spPr bwMode="auto">
            <a:xfrm>
              <a:off x="6878258" y="2797515"/>
              <a:ext cx="1315060" cy="1764352"/>
            </a:xfrm>
            <a:custGeom>
              <a:avLst/>
              <a:gdLst>
                <a:gd name="T0" fmla="*/ 0 w 521"/>
                <a:gd name="T1" fmla="*/ 0 h 699"/>
                <a:gd name="T2" fmla="*/ 0 w 521"/>
                <a:gd name="T3" fmla="*/ 699 h 699"/>
                <a:gd name="T4" fmla="*/ 521 w 521"/>
                <a:gd name="T5" fmla="*/ 350 h 699"/>
                <a:gd name="T6" fmla="*/ 0 w 521"/>
                <a:gd name="T7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1" h="699">
                  <a:moveTo>
                    <a:pt x="0" y="0"/>
                  </a:moveTo>
                  <a:lnTo>
                    <a:pt x="0" y="699"/>
                  </a:lnTo>
                  <a:lnTo>
                    <a:pt x="521" y="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0000"/>
            </a:solidFill>
            <a:ln w="60325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4C6C5480-01A3-A7FC-E010-E803165B829F}"/>
                </a:ext>
              </a:extLst>
            </p:cNvPr>
            <p:cNvSpPr/>
            <p:nvPr/>
          </p:nvSpPr>
          <p:spPr bwMode="auto">
            <a:xfrm>
              <a:off x="10707694" y="5449891"/>
              <a:ext cx="944563" cy="928688"/>
            </a:xfrm>
            <a:custGeom>
              <a:avLst/>
              <a:gdLst>
                <a:gd name="T0" fmla="*/ 595 w 595"/>
                <a:gd name="T1" fmla="*/ 0 h 585"/>
                <a:gd name="T2" fmla="*/ 595 w 595"/>
                <a:gd name="T3" fmla="*/ 585 h 585"/>
                <a:gd name="T4" fmla="*/ 0 w 595"/>
                <a:gd name="T5" fmla="*/ 58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5" h="585">
                  <a:moveTo>
                    <a:pt x="595" y="0"/>
                  </a:moveTo>
                  <a:lnTo>
                    <a:pt x="595" y="585"/>
                  </a:lnTo>
                  <a:lnTo>
                    <a:pt x="0" y="585"/>
                  </a:lnTo>
                </a:path>
              </a:pathLst>
            </a:custGeom>
            <a:noFill/>
            <a:ln w="61913" cap="flat">
              <a:solidFill>
                <a:srgbClr val="0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id="{96DDD9E1-0D46-9871-7879-F37E6C3BD24E}"/>
                </a:ext>
              </a:extLst>
            </p:cNvPr>
            <p:cNvSpPr/>
            <p:nvPr/>
          </p:nvSpPr>
          <p:spPr bwMode="auto">
            <a:xfrm rot="16200000">
              <a:off x="10715632" y="487358"/>
              <a:ext cx="944563" cy="928688"/>
            </a:xfrm>
            <a:custGeom>
              <a:avLst/>
              <a:gdLst>
                <a:gd name="T0" fmla="*/ 595 w 595"/>
                <a:gd name="T1" fmla="*/ 0 h 585"/>
                <a:gd name="T2" fmla="*/ 595 w 595"/>
                <a:gd name="T3" fmla="*/ 585 h 585"/>
                <a:gd name="T4" fmla="*/ 0 w 595"/>
                <a:gd name="T5" fmla="*/ 58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5" h="585">
                  <a:moveTo>
                    <a:pt x="595" y="0"/>
                  </a:moveTo>
                  <a:lnTo>
                    <a:pt x="595" y="585"/>
                  </a:lnTo>
                  <a:lnTo>
                    <a:pt x="0" y="585"/>
                  </a:lnTo>
                </a:path>
              </a:pathLst>
            </a:custGeom>
            <a:noFill/>
            <a:ln w="61913" cap="flat">
              <a:solidFill>
                <a:srgbClr val="E0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428;p28">
            <a:extLst>
              <a:ext uri="{FF2B5EF4-FFF2-40B4-BE49-F238E27FC236}">
                <a16:creationId xmlns:a16="http://schemas.microsoft.com/office/drawing/2014/main" id="{582FDE93-7E0F-1C86-0515-3871774EC1A9}"/>
              </a:ext>
            </a:extLst>
          </p:cNvPr>
          <p:cNvSpPr txBox="1"/>
          <p:nvPr/>
        </p:nvSpPr>
        <p:spPr>
          <a:xfrm>
            <a:off x="485714" y="1646682"/>
            <a:ext cx="4537618" cy="1295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600" b="1" kern="0" dirty="0">
                <a:solidFill>
                  <a:srgbClr val="FF000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با تشکر!</a:t>
            </a:r>
            <a:endParaRPr lang="es-PE" sz="9600" b="1" kern="0" dirty="0">
              <a:solidFill>
                <a:srgbClr val="FF0000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315690F8-2D48-8B7D-AC7A-89F455880B54}"/>
              </a:ext>
            </a:extLst>
          </p:cNvPr>
          <p:cNvSpPr txBox="1"/>
          <p:nvPr/>
        </p:nvSpPr>
        <p:spPr>
          <a:xfrm>
            <a:off x="935843" y="3704511"/>
            <a:ext cx="11544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3200" b="1" spc="600" dirty="0">
                <a:solidFill>
                  <a:schemeClr val="tx1">
                    <a:lumMod val="85000"/>
                    <a:lumOff val="1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ارائه</a:t>
            </a:r>
            <a:endParaRPr lang="es-PE" sz="3200" b="1" spc="600" dirty="0">
              <a:solidFill>
                <a:schemeClr val="tx1">
                  <a:lumMod val="85000"/>
                  <a:lumOff val="15000"/>
                </a:schemeClr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36" name="Conector recto 35">
            <a:extLst>
              <a:ext uri="{FF2B5EF4-FFF2-40B4-BE49-F238E27FC236}">
                <a16:creationId xmlns:a16="http://schemas.microsoft.com/office/drawing/2014/main" id="{12C007AA-6B5E-F596-2378-AB82A5657A4D}"/>
              </a:ext>
            </a:extLst>
          </p:cNvPr>
          <p:cNvCxnSpPr/>
          <p:nvPr/>
        </p:nvCxnSpPr>
        <p:spPr>
          <a:xfrm>
            <a:off x="3394880" y="4784879"/>
            <a:ext cx="1665672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D9A01BFA-6E13-F79F-1F59-AC018F3680F7}"/>
              </a:ext>
            </a:extLst>
          </p:cNvPr>
          <p:cNvCxnSpPr/>
          <p:nvPr/>
        </p:nvCxnSpPr>
        <p:spPr>
          <a:xfrm>
            <a:off x="616270" y="4791541"/>
            <a:ext cx="1821581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59">
            <a:extLst>
              <a:ext uri="{FF2B5EF4-FFF2-40B4-BE49-F238E27FC236}">
                <a16:creationId xmlns:a16="http://schemas.microsoft.com/office/drawing/2014/main" id="{EEF7A1A7-6323-A2BD-1B7D-22D334452C61}"/>
              </a:ext>
            </a:extLst>
          </p:cNvPr>
          <p:cNvSpPr txBox="1"/>
          <p:nvPr/>
        </p:nvSpPr>
        <p:spPr>
          <a:xfrm>
            <a:off x="1597593" y="5222552"/>
            <a:ext cx="2775338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en-US" altLang="ko-KR" sz="1200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20begir.com</a:t>
            </a:r>
            <a:endParaRPr lang="ko-KR" altLang="en-US" sz="1200" spc="6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42" name="Grupo 41">
            <a:extLst>
              <a:ext uri="{FF2B5EF4-FFF2-40B4-BE49-F238E27FC236}">
                <a16:creationId xmlns:a16="http://schemas.microsoft.com/office/drawing/2014/main" id="{29303C8D-72FF-C701-6209-718B0BBFAE1E}"/>
              </a:ext>
            </a:extLst>
          </p:cNvPr>
          <p:cNvGrpSpPr/>
          <p:nvPr/>
        </p:nvGrpSpPr>
        <p:grpSpPr>
          <a:xfrm>
            <a:off x="1759594" y="5741393"/>
            <a:ext cx="2468123" cy="355392"/>
            <a:chOff x="359484" y="5996664"/>
            <a:chExt cx="4327937" cy="623192"/>
          </a:xfrm>
          <a:solidFill>
            <a:schemeClr val="tx1">
              <a:lumMod val="75000"/>
              <a:lumOff val="25000"/>
            </a:schemeClr>
          </a:solidFill>
          <a:effectLst>
            <a:reflection blurRad="6350" stA="50000" endA="300" endPos="55500" dist="50800" dir="5400000" sy="-100000" algn="bl" rotWithShape="0"/>
          </a:effectLst>
        </p:grpSpPr>
        <p:sp>
          <p:nvSpPr>
            <p:cNvPr id="43" name="Rounded Rectangle 2">
              <a:extLst>
                <a:ext uri="{FF2B5EF4-FFF2-40B4-BE49-F238E27FC236}">
                  <a16:creationId xmlns:a16="http://schemas.microsoft.com/office/drawing/2014/main" id="{5457E1BB-B6CD-0CC8-8356-855A19E8C31C}"/>
                </a:ext>
              </a:extLst>
            </p:cNvPr>
            <p:cNvSpPr/>
            <p:nvPr/>
          </p:nvSpPr>
          <p:spPr>
            <a:xfrm>
              <a:off x="1294284" y="6009071"/>
              <a:ext cx="573085" cy="610785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27" fmla="*/ 436907 w 3960440"/>
                <a:gd name="connsiteY27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Rounded Rectangle 8">
              <a:extLst>
                <a:ext uri="{FF2B5EF4-FFF2-40B4-BE49-F238E27FC236}">
                  <a16:creationId xmlns:a16="http://schemas.microsoft.com/office/drawing/2014/main" id="{79D246F0-F257-C56E-2F59-D21FD1F9E4AD}"/>
                </a:ext>
              </a:extLst>
            </p:cNvPr>
            <p:cNvSpPr/>
            <p:nvPr/>
          </p:nvSpPr>
          <p:spPr>
            <a:xfrm>
              <a:off x="359484" y="6009071"/>
              <a:ext cx="573149" cy="610785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31" fmla="*/ 333511 w 3888432"/>
                <a:gd name="connsiteY31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Rounded Rectangle 2">
              <a:extLst>
                <a:ext uri="{FF2B5EF4-FFF2-40B4-BE49-F238E27FC236}">
                  <a16:creationId xmlns:a16="http://schemas.microsoft.com/office/drawing/2014/main" id="{F1E9BE49-DCD5-1DD1-A035-25AD45585E99}"/>
                </a:ext>
              </a:extLst>
            </p:cNvPr>
            <p:cNvSpPr/>
            <p:nvPr/>
          </p:nvSpPr>
          <p:spPr>
            <a:xfrm>
              <a:off x="3157215" y="6009071"/>
              <a:ext cx="573085" cy="610785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30" fmla="*/ 308009 w 3960000"/>
                <a:gd name="connsiteY30" fmla="*/ 0 h 3960000"/>
                <a:gd name="connsiteX31" fmla="*/ 308009 w 3960000"/>
                <a:gd name="connsiteY31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Rounded Rectangle 3">
              <a:extLst>
                <a:ext uri="{FF2B5EF4-FFF2-40B4-BE49-F238E27FC236}">
                  <a16:creationId xmlns:a16="http://schemas.microsoft.com/office/drawing/2014/main" id="{60629616-63ED-73AA-3239-80A959F97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19126" y="6009071"/>
              <a:ext cx="573085" cy="610785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Rounded Rectangle 10">
              <a:extLst>
                <a:ext uri="{FF2B5EF4-FFF2-40B4-BE49-F238E27FC236}">
                  <a16:creationId xmlns:a16="http://schemas.microsoft.com/office/drawing/2014/main" id="{34C0A84B-742A-5563-2AFD-C3A1757392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12293" y="5996664"/>
              <a:ext cx="575128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sz="1400">
                <a:solidFill>
                  <a:srgbClr val="D3742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Google Shape;428;p28">
            <a:extLst>
              <a:ext uri="{FF2B5EF4-FFF2-40B4-BE49-F238E27FC236}">
                <a16:creationId xmlns:a16="http://schemas.microsoft.com/office/drawing/2014/main" id="{7B5426CC-9046-B014-5711-B478EF0C91E3}"/>
              </a:ext>
            </a:extLst>
          </p:cNvPr>
          <p:cNvSpPr txBox="1"/>
          <p:nvPr/>
        </p:nvSpPr>
        <p:spPr>
          <a:xfrm>
            <a:off x="169666" y="3137083"/>
            <a:ext cx="4537618" cy="61387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1" kern="0" dirty="0">
                <a:solidFill>
                  <a:srgbClr val="FF0000"/>
                </a:solidFill>
                <a:latin typeface="Agency FB" panose="020B0503020202020204" pitchFamily="34" charset="0"/>
                <a:ea typeface="Poppins"/>
                <a:cs typeface="B Nazanin" panose="00000700000000000000" pitchFamily="2" charset="-78"/>
              </a:rPr>
              <a:t>قلبی عروقی</a:t>
            </a:r>
            <a:endParaRPr lang="es-PE" sz="3600" b="1" kern="0" dirty="0">
              <a:solidFill>
                <a:srgbClr val="FF0000"/>
              </a:solidFill>
              <a:latin typeface="Agency FB" panose="020B0503020202020204" pitchFamily="34" charset="0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767581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70;p42">
            <a:extLst>
              <a:ext uri="{FF2B5EF4-FFF2-40B4-BE49-F238E27FC236}">
                <a16:creationId xmlns:a16="http://schemas.microsoft.com/office/drawing/2014/main" id="{5391A17C-3D74-439E-9845-9D4E841E1F43}"/>
              </a:ext>
            </a:extLst>
          </p:cNvPr>
          <p:cNvSpPr txBox="1"/>
          <p:nvPr/>
        </p:nvSpPr>
        <p:spPr>
          <a:xfrm>
            <a:off x="1169895" y="1629077"/>
            <a:ext cx="5543556" cy="5654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133" kern="0">
                <a:solidFill>
                  <a:srgbClr val="E00000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2133" kern="0">
                <a:solidFill>
                  <a:srgbClr val="E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2133" kern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33" b="1" kern="0">
              <a:solidFill>
                <a:srgbClr val="02FFB3"/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FE9631BE-D331-482C-B94D-94C64069690A}"/>
              </a:ext>
            </a:extLst>
          </p:cNvPr>
          <p:cNvGrpSpPr/>
          <p:nvPr/>
        </p:nvGrpSpPr>
        <p:grpSpPr>
          <a:xfrm>
            <a:off x="1169895" y="2215817"/>
            <a:ext cx="3985576" cy="2126076"/>
            <a:chOff x="877421" y="2247650"/>
            <a:chExt cx="2989182" cy="1594557"/>
          </a:xfrm>
        </p:grpSpPr>
        <p:sp>
          <p:nvSpPr>
            <p:cNvPr id="5" name="Google Shape;272;p42">
              <a:extLst>
                <a:ext uri="{FF2B5EF4-FFF2-40B4-BE49-F238E27FC236}">
                  <a16:creationId xmlns:a16="http://schemas.microsoft.com/office/drawing/2014/main" id="{1158D57C-361C-4385-9196-6751B03B35A7}"/>
                </a:ext>
              </a:extLst>
            </p:cNvPr>
            <p:cNvSpPr txBox="1"/>
            <p:nvPr/>
          </p:nvSpPr>
          <p:spPr>
            <a:xfrm>
              <a:off x="877421" y="2247650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5" tIns="121895" rIns="121895" bIns="121895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2133" kern="0" dirty="0">
                  <a:solidFill>
                    <a:srgbClr val="E00000"/>
                  </a:solidFill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 :</a:t>
              </a:r>
              <a:endParaRPr lang="es-PE" sz="2133" kern="0" dirty="0">
                <a:solidFill>
                  <a:srgbClr val="E00000"/>
                </a:solidFill>
                <a:latin typeface="Source Sans Pro" pitchFamily="34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6" name="Google Shape;273;p42">
              <a:extLst>
                <a:ext uri="{FF2B5EF4-FFF2-40B4-BE49-F238E27FC236}">
                  <a16:creationId xmlns:a16="http://schemas.microsoft.com/office/drawing/2014/main" id="{5B08C5E8-2A47-42C2-92B3-78443A9F0C98}"/>
                </a:ext>
              </a:extLst>
            </p:cNvPr>
            <p:cNvSpPr txBox="1"/>
            <p:nvPr/>
          </p:nvSpPr>
          <p:spPr>
            <a:xfrm>
              <a:off x="877421" y="2556278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5" tIns="121895" rIns="121895" bIns="121895" anchor="t" anchorCtr="0" compatLnSpc="1">
              <a:noAutofit/>
            </a:bodyPr>
            <a:lstStyle/>
            <a:p>
              <a:pPr marL="342878" indent="-342878" defTabSz="1219170"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kern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unsplash.com</a:t>
              </a:r>
            </a:p>
            <a:p>
              <a:pPr marL="380990" indent="-380990" defTabSz="1219170"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kern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pexels.com</a:t>
              </a:r>
            </a:p>
            <a:p>
              <a:pPr marL="380990" indent="-380990" defTabSz="1219170"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kern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gettyimages.es</a:t>
              </a:r>
            </a:p>
            <a:p>
              <a:pPr marL="380990" indent="-380990" defTabSz="1219170"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kern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pngegg.com</a:t>
              </a:r>
            </a:p>
            <a:p>
              <a:pPr marL="380990" indent="-380990" defTabSz="1219170"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kern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cuidateplus.marca.com</a:t>
              </a:r>
            </a:p>
            <a:p>
              <a:pPr marL="380990" indent="-380990" defTabSz="1219170"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kern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brightspotcdn.com</a:t>
              </a:r>
            </a:p>
          </p:txBody>
        </p:sp>
      </p:grpSp>
      <p:sp>
        <p:nvSpPr>
          <p:cNvPr id="7" name="Google Shape;274;p42">
            <a:extLst>
              <a:ext uri="{FF2B5EF4-FFF2-40B4-BE49-F238E27FC236}">
                <a16:creationId xmlns:a16="http://schemas.microsoft.com/office/drawing/2014/main" id="{A8B04D56-B720-4148-B0DA-73DDE73F7C62}"/>
              </a:ext>
            </a:extLst>
          </p:cNvPr>
          <p:cNvSpPr txBox="1"/>
          <p:nvPr/>
        </p:nvSpPr>
        <p:spPr>
          <a:xfrm>
            <a:off x="1169896" y="4757008"/>
            <a:ext cx="2822801" cy="4116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33" kern="0" dirty="0">
                <a:solidFill>
                  <a:srgbClr val="E00000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فونت ها:</a:t>
            </a:r>
            <a:endParaRPr lang="en-US" sz="2133" kern="0" dirty="0">
              <a:solidFill>
                <a:srgbClr val="E00000"/>
              </a:solidFill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8" name="Google Shape;275;p42">
            <a:extLst>
              <a:ext uri="{FF2B5EF4-FFF2-40B4-BE49-F238E27FC236}">
                <a16:creationId xmlns:a16="http://schemas.microsoft.com/office/drawing/2014/main" id="{058D6217-BDB1-46B6-859D-1B0DAFECF018}"/>
              </a:ext>
            </a:extLst>
          </p:cNvPr>
          <p:cNvSpPr txBox="1"/>
          <p:nvPr/>
        </p:nvSpPr>
        <p:spPr>
          <a:xfrm>
            <a:off x="1169896" y="5168511"/>
            <a:ext cx="3527169" cy="9128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0" compatLnSpc="1">
            <a:noAutofit/>
          </a:bodyPr>
          <a:lstStyle/>
          <a:p>
            <a:pPr marL="380929" indent="-380929" defTabSz="1219170"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kern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Agency FB</a:t>
            </a:r>
          </a:p>
          <a:p>
            <a:pPr marL="380929" indent="-380929" defTabSz="1219170"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kern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Arial</a:t>
            </a:r>
          </a:p>
        </p:txBody>
      </p:sp>
      <p:sp>
        <p:nvSpPr>
          <p:cNvPr id="9" name="TextBox 59">
            <a:extLst>
              <a:ext uri="{FF2B5EF4-FFF2-40B4-BE49-F238E27FC236}">
                <a16:creationId xmlns:a16="http://schemas.microsoft.com/office/drawing/2014/main" id="{AA522FD3-BEE3-494E-AE3E-97A09A451CB4}"/>
              </a:ext>
            </a:extLst>
          </p:cNvPr>
          <p:cNvSpPr txBox="1"/>
          <p:nvPr/>
        </p:nvSpPr>
        <p:spPr>
          <a:xfrm>
            <a:off x="9816816" y="6481843"/>
            <a:ext cx="2232001" cy="338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20" tIns="60960" rIns="121920" bIns="60960" anchor="ctr" anchorCtr="0" compatLnSpc="1">
            <a:spAutoFit/>
          </a:bodyPr>
          <a:lstStyle/>
          <a:p>
            <a:pPr algn="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kern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B Nazanin" panose="00000700000000000000" pitchFamily="2" charset="-78"/>
              </a:rPr>
              <a:t>slidesppt.net</a:t>
            </a:r>
          </a:p>
        </p:txBody>
      </p:sp>
      <p:sp>
        <p:nvSpPr>
          <p:cNvPr id="15" name="TextBox 22">
            <a:extLst>
              <a:ext uri="{FF2B5EF4-FFF2-40B4-BE49-F238E27FC236}">
                <a16:creationId xmlns:a16="http://schemas.microsoft.com/office/drawing/2014/main" id="{BEDA86B8-210C-8416-E718-52E9DC44A5D8}"/>
              </a:ext>
            </a:extLst>
          </p:cNvPr>
          <p:cNvSpPr txBox="1"/>
          <p:nvPr/>
        </p:nvSpPr>
        <p:spPr>
          <a:xfrm>
            <a:off x="552450" y="79539"/>
            <a:ext cx="3177444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66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FUENTE</a:t>
            </a:r>
            <a:endParaRPr lang="ko-KR" altLang="en-US" sz="66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6" name="Graphic 1">
            <a:extLst>
              <a:ext uri="{FF2B5EF4-FFF2-40B4-BE49-F238E27FC236}">
                <a16:creationId xmlns:a16="http://schemas.microsoft.com/office/drawing/2014/main" id="{445A0F18-5612-6FC5-2455-E484BDB5D770}"/>
              </a:ext>
            </a:extLst>
          </p:cNvPr>
          <p:cNvSpPr/>
          <p:nvPr/>
        </p:nvSpPr>
        <p:spPr>
          <a:xfrm>
            <a:off x="3402038" y="171411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17" name="Conector recto 16">
            <a:extLst>
              <a:ext uri="{FF2B5EF4-FFF2-40B4-BE49-F238E27FC236}">
                <a16:creationId xmlns:a16="http://schemas.microsoft.com/office/drawing/2014/main" id="{9F288ED3-7B2D-6ABA-D1EF-5012D5C4D200}"/>
              </a:ext>
            </a:extLst>
          </p:cNvPr>
          <p:cNvCxnSpPr/>
          <p:nvPr/>
        </p:nvCxnSpPr>
        <p:spPr>
          <a:xfrm>
            <a:off x="5557542" y="683933"/>
            <a:ext cx="5760000" cy="0"/>
          </a:xfrm>
          <a:prstGeom prst="line">
            <a:avLst/>
          </a:prstGeom>
          <a:ln w="28575">
            <a:solidFill>
              <a:srgbClr val="E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Imagen 20">
            <a:extLst>
              <a:ext uri="{FF2B5EF4-FFF2-40B4-BE49-F238E27FC236}">
                <a16:creationId xmlns:a16="http://schemas.microsoft.com/office/drawing/2014/main" id="{81F961DF-98CC-89BC-4191-6798DEA9DC2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8623" y="114463"/>
            <a:ext cx="980061" cy="897471"/>
          </a:xfrm>
          <a:prstGeom prst="rect">
            <a:avLst/>
          </a:prstGeom>
        </p:spPr>
      </p:pic>
      <p:sp>
        <p:nvSpPr>
          <p:cNvPr id="22" name="TextBox 7">
            <a:extLst>
              <a:ext uri="{FF2B5EF4-FFF2-40B4-BE49-F238E27FC236}">
                <a16:creationId xmlns:a16="http://schemas.microsoft.com/office/drawing/2014/main" id="{3D743E06-D360-7B0A-C6BB-4C94A2F5A012}"/>
              </a:ext>
            </a:extLst>
          </p:cNvPr>
          <p:cNvSpPr txBox="1"/>
          <p:nvPr/>
        </p:nvSpPr>
        <p:spPr>
          <a:xfrm>
            <a:off x="799189" y="114678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SLIDESPPT.NET</a:t>
            </a:r>
          </a:p>
        </p:txBody>
      </p:sp>
      <p:grpSp>
        <p:nvGrpSpPr>
          <p:cNvPr id="23" name="Google Shape;7878;p129">
            <a:extLst>
              <a:ext uri="{FF2B5EF4-FFF2-40B4-BE49-F238E27FC236}">
                <a16:creationId xmlns:a16="http://schemas.microsoft.com/office/drawing/2014/main" id="{CBBA4CB2-3067-9571-0A8A-26E9B61608E7}"/>
              </a:ext>
            </a:extLst>
          </p:cNvPr>
          <p:cNvGrpSpPr/>
          <p:nvPr/>
        </p:nvGrpSpPr>
        <p:grpSpPr>
          <a:xfrm>
            <a:off x="634127" y="120067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24" name="Google Shape;7879;p129">
              <a:extLst>
                <a:ext uri="{FF2B5EF4-FFF2-40B4-BE49-F238E27FC236}">
                  <a16:creationId xmlns:a16="http://schemas.microsoft.com/office/drawing/2014/main" id="{4385D3C1-7427-9616-4EAC-CA324DC22097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Google Shape;7880;p129">
              <a:extLst>
                <a:ext uri="{FF2B5EF4-FFF2-40B4-BE49-F238E27FC236}">
                  <a16:creationId xmlns:a16="http://schemas.microsoft.com/office/drawing/2014/main" id="{A76E29B8-EC43-C66A-6A05-A5F496118DD6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27" name="Imagen 26">
            <a:extLst>
              <a:ext uri="{FF2B5EF4-FFF2-40B4-BE49-F238E27FC236}">
                <a16:creationId xmlns:a16="http://schemas.microsoft.com/office/drawing/2014/main" id="{A20D765F-2F31-0C03-AFDB-67EB47FB86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9894" y="2356236"/>
            <a:ext cx="7621064" cy="4239217"/>
          </a:xfrm>
          <a:prstGeom prst="rect">
            <a:avLst/>
          </a:prstGeom>
        </p:spPr>
      </p:pic>
      <p:sp>
        <p:nvSpPr>
          <p:cNvPr id="28" name="Google Shape;243;p4">
            <a:extLst>
              <a:ext uri="{FF2B5EF4-FFF2-40B4-BE49-F238E27FC236}">
                <a16:creationId xmlns:a16="http://schemas.microsoft.com/office/drawing/2014/main" id="{D1D31888-784B-1525-C0B4-6BD8D19F2A7D}"/>
              </a:ext>
            </a:extLst>
          </p:cNvPr>
          <p:cNvSpPr/>
          <p:nvPr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890909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Placeholder 1">
            <a:extLst>
              <a:ext uri="{FF2B5EF4-FFF2-40B4-BE49-F238E27FC236}">
                <a16:creationId xmlns:a16="http://schemas.microsoft.com/office/drawing/2014/main" id="{D1A4C2C1-7CCA-4810-98A9-AD2A7B8220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1247" y="321906"/>
            <a:ext cx="3125185" cy="543181"/>
          </a:xfrm>
          <a:prstGeom prst="rect">
            <a:avLst/>
          </a:prstGeom>
        </p:spPr>
        <p:txBody>
          <a:bodyPr anchor="ctr" anchorCtr="1"/>
          <a:lstStyle/>
          <a:p>
            <a:pPr marL="0" lvl="0" indent="0">
              <a:buNone/>
            </a:pPr>
            <a:r>
              <a:rPr lang="fa-IR" sz="3600" b="1" dirty="0">
                <a:solidFill>
                  <a:srgbClr val="E00000"/>
                </a:solidFill>
                <a:latin typeface="Arial"/>
                <a:cs typeface="B Nazanin" panose="00000700000000000000" pitchFamily="2" charset="-78"/>
              </a:rPr>
              <a:t>منابع</a:t>
            </a:r>
            <a:endParaRPr lang="en-US" sz="3600" b="1" dirty="0">
              <a:solidFill>
                <a:srgbClr val="E00000"/>
              </a:solidFill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27876301-0DE7-1C20-C977-8AD660A8E1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80413" y="286800"/>
            <a:ext cx="1679750" cy="1538197"/>
          </a:xfrm>
          <a:prstGeom prst="rect">
            <a:avLst/>
          </a:prstGeom>
        </p:spPr>
      </p:pic>
      <p:sp>
        <p:nvSpPr>
          <p:cNvPr id="3" name="Heart 38">
            <a:extLst>
              <a:ext uri="{FF2B5EF4-FFF2-40B4-BE49-F238E27FC236}">
                <a16:creationId xmlns:a16="http://schemas.microsoft.com/office/drawing/2014/main" id="{59DFF34A-3548-36D0-09D1-DA57B81A5E76}"/>
              </a:ext>
            </a:extLst>
          </p:cNvPr>
          <p:cNvSpPr/>
          <p:nvPr/>
        </p:nvSpPr>
        <p:spPr>
          <a:xfrm rot="20630200">
            <a:off x="9974332" y="4923253"/>
            <a:ext cx="1570871" cy="1422305"/>
          </a:xfrm>
          <a:custGeom>
            <a:avLst/>
            <a:gdLst>
              <a:gd name="connsiteX0" fmla="*/ 899542 w 1799752"/>
              <a:gd name="connsiteY0" fmla="*/ 246163 h 1629539"/>
              <a:gd name="connsiteX1" fmla="*/ 899542 w 1799752"/>
              <a:gd name="connsiteY1" fmla="*/ 1629539 h 1629539"/>
              <a:gd name="connsiteX2" fmla="*/ 899542 w 1799752"/>
              <a:gd name="connsiteY2" fmla="*/ 246163 h 1629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99752" h="1629539">
                <a:moveTo>
                  <a:pt x="899542" y="246163"/>
                </a:moveTo>
                <a:cubicBezTo>
                  <a:pt x="1254995" y="-397486"/>
                  <a:pt x="2734018" y="295944"/>
                  <a:pt x="899542" y="1629539"/>
                </a:cubicBezTo>
                <a:cubicBezTo>
                  <a:pt x="-934936" y="290704"/>
                  <a:pt x="546708" y="-402727"/>
                  <a:pt x="899542" y="24616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" name="Group 53">
            <a:extLst>
              <a:ext uri="{FF2B5EF4-FFF2-40B4-BE49-F238E27FC236}">
                <a16:creationId xmlns:a16="http://schemas.microsoft.com/office/drawing/2014/main" id="{0E86541C-FCB6-A688-34F7-C7066A1F5C46}"/>
              </a:ext>
            </a:extLst>
          </p:cNvPr>
          <p:cNvGrpSpPr/>
          <p:nvPr/>
        </p:nvGrpSpPr>
        <p:grpSpPr>
          <a:xfrm>
            <a:off x="10785163" y="5411715"/>
            <a:ext cx="1361340" cy="916724"/>
            <a:chOff x="5034533" y="3271226"/>
            <a:chExt cx="1124070" cy="756947"/>
          </a:xfrm>
        </p:grpSpPr>
        <p:sp>
          <p:nvSpPr>
            <p:cNvPr id="5" name="Freeform: Shape 54">
              <a:extLst>
                <a:ext uri="{FF2B5EF4-FFF2-40B4-BE49-F238E27FC236}">
                  <a16:creationId xmlns:a16="http://schemas.microsoft.com/office/drawing/2014/main" id="{EF79059E-48DD-5F09-3007-FA0B5FEB2966}"/>
                </a:ext>
              </a:extLst>
            </p:cNvPr>
            <p:cNvSpPr/>
            <p:nvPr/>
          </p:nvSpPr>
          <p:spPr>
            <a:xfrm>
              <a:off x="5034533" y="3271226"/>
              <a:ext cx="866132" cy="560007"/>
            </a:xfrm>
            <a:custGeom>
              <a:avLst/>
              <a:gdLst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629851 w 2202110"/>
                <a:gd name="connsiteY8" fmla="*/ 663678 h 1423797"/>
                <a:gd name="connsiteX9" fmla="*/ 274885 w 2202110"/>
                <a:gd name="connsiteY9" fmla="*/ 924028 h 1423797"/>
                <a:gd name="connsiteX10" fmla="*/ 153601 w 2202110"/>
                <a:gd name="connsiteY10" fmla="*/ 975463 h 1423797"/>
                <a:gd name="connsiteX11" fmla="*/ 58985 w 2202110"/>
                <a:gd name="connsiteY11" fmla="*/ 937998 h 1423797"/>
                <a:gd name="connsiteX12" fmla="*/ 57715 w 2202110"/>
                <a:gd name="connsiteY12" fmla="*/ 819253 h 1423797"/>
                <a:gd name="connsiteX13" fmla="*/ 92005 w 2202110"/>
                <a:gd name="connsiteY13" fmla="*/ 781788 h 1423797"/>
                <a:gd name="connsiteX14" fmla="*/ 428555 w 2202110"/>
                <a:gd name="connsiteY14" fmla="*/ 503658 h 1423797"/>
                <a:gd name="connsiteX15" fmla="*/ 847655 w 2202110"/>
                <a:gd name="connsiteY15" fmla="*/ 277598 h 1423797"/>
                <a:gd name="connsiteX16" fmla="*/ 853370 w 2202110"/>
                <a:gd name="connsiteY16" fmla="*/ 269978 h 1423797"/>
                <a:gd name="connsiteX17" fmla="*/ 702876 w 2202110"/>
                <a:gd name="connsiteY17" fmla="*/ 242038 h 1423797"/>
                <a:gd name="connsiteX18" fmla="*/ 156776 w 2202110"/>
                <a:gd name="connsiteY18" fmla="*/ 286488 h 1423797"/>
                <a:gd name="connsiteX19" fmla="*/ 47555 w 2202110"/>
                <a:gd name="connsiteY19" fmla="*/ 269978 h 1423797"/>
                <a:gd name="connsiteX20" fmla="*/ 23426 w 2202110"/>
                <a:gd name="connsiteY20" fmla="*/ 174093 h 1423797"/>
                <a:gd name="connsiteX21" fmla="*/ 163760 w 2202110"/>
                <a:gd name="connsiteY21" fmla="*/ 96623 h 1423797"/>
                <a:gd name="connsiteX22" fmla="*/ 666045 w 2202110"/>
                <a:gd name="connsiteY22" fmla="*/ 1373 h 1423797"/>
                <a:gd name="connsiteX23" fmla="*/ 1097211 w 2202110"/>
                <a:gd name="connsiteY23" fmla="*/ 44553 h 1423797"/>
                <a:gd name="connsiteX24" fmla="*/ 1329620 w 2202110"/>
                <a:gd name="connsiteY24" fmla="*/ 104878 h 1423797"/>
                <a:gd name="connsiteX25" fmla="*/ 1847145 w 2202110"/>
                <a:gd name="connsiteY25" fmla="*/ 670663 h 1423797"/>
                <a:gd name="connsiteX26" fmla="*/ 1991290 w 2202110"/>
                <a:gd name="connsiteY26" fmla="*/ 755118 h 1423797"/>
                <a:gd name="connsiteX27" fmla="*/ 2192586 w 2202110"/>
                <a:gd name="connsiteY27" fmla="*/ 795758 h 1423797"/>
                <a:gd name="connsiteX28" fmla="*/ 2202111 w 2202110"/>
                <a:gd name="connsiteY28" fmla="*/ 802743 h 1423797"/>
                <a:gd name="connsiteX29" fmla="*/ 2040820 w 2202110"/>
                <a:gd name="connsiteY29" fmla="*/ 1423773 h 1423797"/>
                <a:gd name="connsiteX30" fmla="*/ 1661090 w 2202110"/>
                <a:gd name="connsiteY30" fmla="*/ 1387578 h 1423797"/>
                <a:gd name="connsiteX31" fmla="*/ 1388676 w 2202110"/>
                <a:gd name="connsiteY31" fmla="*/ 1266293 h 1423797"/>
                <a:gd name="connsiteX32" fmla="*/ 1081336 w 2202110"/>
                <a:gd name="connsiteY32" fmla="*/ 1011658 h 1423797"/>
                <a:gd name="connsiteX33" fmla="*/ 723195 w 2202110"/>
                <a:gd name="connsiteY33" fmla="*/ 1199618 h 1423797"/>
                <a:gd name="connsiteX34" fmla="*/ 516185 w 2202110"/>
                <a:gd name="connsiteY34" fmla="*/ 1278358 h 1423797"/>
                <a:gd name="connsiteX35" fmla="*/ 469195 w 2202110"/>
                <a:gd name="connsiteY35" fmla="*/ 1211683 h 1423797"/>
                <a:gd name="connsiteX36" fmla="*/ 469195 w 2202110"/>
                <a:gd name="connsiteY36" fmla="*/ 1211683 h 1423797"/>
                <a:gd name="connsiteX37" fmla="*/ 469195 w 2202110"/>
                <a:gd name="connsiteY37" fmla="*/ 1211683 h 1423797"/>
                <a:gd name="connsiteX38" fmla="*/ 469195 w 2202110"/>
                <a:gd name="connsiteY38" fmla="*/ 1211683 h 1423797"/>
                <a:gd name="connsiteX39" fmla="*/ 469195 w 2202110"/>
                <a:gd name="connsiteY39" fmla="*/ 1211683 h 1423797"/>
                <a:gd name="connsiteX40" fmla="*/ 469195 w 2202110"/>
                <a:gd name="connsiteY40" fmla="*/ 1211683 h 1423797"/>
                <a:gd name="connsiteX41" fmla="*/ 469195 w 2202110"/>
                <a:gd name="connsiteY41" fmla="*/ 1211683 h 1423797"/>
                <a:gd name="connsiteX42" fmla="*/ 469195 w 2202110"/>
                <a:gd name="connsiteY42" fmla="*/ 1211683 h 1423797"/>
                <a:gd name="connsiteX43" fmla="*/ 469195 w 2202110"/>
                <a:gd name="connsiteY43" fmla="*/ 1211683 h 1429043"/>
                <a:gd name="connsiteX44" fmla="*/ 469195 w 2202110"/>
                <a:gd name="connsiteY44" fmla="*/ 1211683 h 1429043"/>
                <a:gd name="connsiteX45" fmla="*/ 469195 w 2202110"/>
                <a:gd name="connsiteY45" fmla="*/ 1211683 h 1429043"/>
                <a:gd name="connsiteX46" fmla="*/ 469195 w 2208886"/>
                <a:gd name="connsiteY46" fmla="*/ 1211683 h 1429043"/>
                <a:gd name="connsiteX47" fmla="*/ 469195 w 2203450"/>
                <a:gd name="connsiteY47" fmla="*/ 1210519 h 142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02110" h="1423797">
                  <a:moveTo>
                    <a:pt x="469195" y="1211683"/>
                  </a:moveTo>
                  <a:cubicBezTo>
                    <a:pt x="488245" y="1179933"/>
                    <a:pt x="507295" y="1147548"/>
                    <a:pt x="526345" y="1115798"/>
                  </a:cubicBezTo>
                  <a:cubicBezTo>
                    <a:pt x="486976" y="1137388"/>
                    <a:pt x="452051" y="1163423"/>
                    <a:pt x="412045" y="1182473"/>
                  </a:cubicBezTo>
                  <a:cubicBezTo>
                    <a:pt x="379660" y="1197713"/>
                    <a:pt x="346640" y="1212318"/>
                    <a:pt x="309810" y="1212318"/>
                  </a:cubicBezTo>
                  <a:cubicBezTo>
                    <a:pt x="284410" y="1212318"/>
                    <a:pt x="260280" y="1207238"/>
                    <a:pt x="246310" y="1184378"/>
                  </a:cubicBezTo>
                  <a:cubicBezTo>
                    <a:pt x="231705" y="1159613"/>
                    <a:pt x="239960" y="1134848"/>
                    <a:pt x="253295" y="1112623"/>
                  </a:cubicBezTo>
                  <a:cubicBezTo>
                    <a:pt x="281870" y="1064998"/>
                    <a:pt x="323145" y="1028168"/>
                    <a:pt x="363785" y="991973"/>
                  </a:cubicBezTo>
                  <a:cubicBezTo>
                    <a:pt x="516185" y="855448"/>
                    <a:pt x="776641" y="637114"/>
                    <a:pt x="820985" y="582398"/>
                  </a:cubicBezTo>
                  <a:cubicBezTo>
                    <a:pt x="865329" y="527682"/>
                    <a:pt x="720868" y="606740"/>
                    <a:pt x="629851" y="663678"/>
                  </a:cubicBezTo>
                  <a:cubicBezTo>
                    <a:pt x="538834" y="720616"/>
                    <a:pt x="397440" y="842748"/>
                    <a:pt x="274885" y="924028"/>
                  </a:cubicBezTo>
                  <a:cubicBezTo>
                    <a:pt x="238055" y="948793"/>
                    <a:pt x="199320" y="971018"/>
                    <a:pt x="153601" y="975463"/>
                  </a:cubicBezTo>
                  <a:cubicBezTo>
                    <a:pt x="116135" y="978638"/>
                    <a:pt x="81210" y="973558"/>
                    <a:pt x="58985" y="937998"/>
                  </a:cubicBezTo>
                  <a:cubicBezTo>
                    <a:pt x="34855" y="898628"/>
                    <a:pt x="29776" y="858623"/>
                    <a:pt x="57715" y="819253"/>
                  </a:cubicBezTo>
                  <a:cubicBezTo>
                    <a:pt x="67240" y="805918"/>
                    <a:pt x="78670" y="791948"/>
                    <a:pt x="92005" y="781788"/>
                  </a:cubicBezTo>
                  <a:cubicBezTo>
                    <a:pt x="208845" y="694158"/>
                    <a:pt x="302613" y="587690"/>
                    <a:pt x="428555" y="503658"/>
                  </a:cubicBezTo>
                  <a:cubicBezTo>
                    <a:pt x="554497" y="419626"/>
                    <a:pt x="776853" y="316545"/>
                    <a:pt x="847655" y="277598"/>
                  </a:cubicBezTo>
                  <a:cubicBezTo>
                    <a:pt x="849560" y="276963"/>
                    <a:pt x="850195" y="274423"/>
                    <a:pt x="853370" y="269978"/>
                  </a:cubicBezTo>
                  <a:cubicBezTo>
                    <a:pt x="803840" y="251563"/>
                    <a:pt x="818975" y="239286"/>
                    <a:pt x="702876" y="242038"/>
                  </a:cubicBezTo>
                  <a:cubicBezTo>
                    <a:pt x="586777" y="244790"/>
                    <a:pt x="265996" y="281831"/>
                    <a:pt x="156776" y="286488"/>
                  </a:cubicBezTo>
                  <a:cubicBezTo>
                    <a:pt x="47556" y="291145"/>
                    <a:pt x="83115" y="281408"/>
                    <a:pt x="47555" y="269978"/>
                  </a:cubicBezTo>
                  <a:cubicBezTo>
                    <a:pt x="-5149" y="252833"/>
                    <a:pt x="-15310" y="214098"/>
                    <a:pt x="23426" y="174093"/>
                  </a:cubicBezTo>
                  <a:cubicBezTo>
                    <a:pt x="62160" y="134723"/>
                    <a:pt x="112960" y="115038"/>
                    <a:pt x="163760" y="96623"/>
                  </a:cubicBezTo>
                  <a:cubicBezTo>
                    <a:pt x="326320" y="38838"/>
                    <a:pt x="510470" y="10051"/>
                    <a:pt x="666045" y="1373"/>
                  </a:cubicBezTo>
                  <a:cubicBezTo>
                    <a:pt x="821620" y="-7305"/>
                    <a:pt x="986615" y="27302"/>
                    <a:pt x="1097211" y="44553"/>
                  </a:cubicBezTo>
                  <a:cubicBezTo>
                    <a:pt x="1175315" y="61063"/>
                    <a:pt x="1236919" y="65105"/>
                    <a:pt x="1329620" y="104878"/>
                  </a:cubicBezTo>
                  <a:cubicBezTo>
                    <a:pt x="1479253" y="169077"/>
                    <a:pt x="1736867" y="562290"/>
                    <a:pt x="1847145" y="670663"/>
                  </a:cubicBezTo>
                  <a:cubicBezTo>
                    <a:pt x="1957423" y="779036"/>
                    <a:pt x="1936045" y="740513"/>
                    <a:pt x="1991290" y="755118"/>
                  </a:cubicBezTo>
                  <a:cubicBezTo>
                    <a:pt x="2057330" y="772898"/>
                    <a:pt x="2124005" y="791313"/>
                    <a:pt x="2192586" y="795758"/>
                  </a:cubicBezTo>
                  <a:cubicBezTo>
                    <a:pt x="2195761" y="795758"/>
                    <a:pt x="2198936" y="800203"/>
                    <a:pt x="2202111" y="802743"/>
                  </a:cubicBezTo>
                  <a:cubicBezTo>
                    <a:pt x="2176817" y="907412"/>
                    <a:pt x="2076486" y="1320374"/>
                    <a:pt x="2040820" y="1423773"/>
                  </a:cubicBezTo>
                  <a:cubicBezTo>
                    <a:pt x="1892529" y="1424377"/>
                    <a:pt x="1769781" y="1413825"/>
                    <a:pt x="1661090" y="1387578"/>
                  </a:cubicBezTo>
                  <a:cubicBezTo>
                    <a:pt x="1552399" y="1361331"/>
                    <a:pt x="1470590" y="1325983"/>
                    <a:pt x="1388676" y="1266293"/>
                  </a:cubicBezTo>
                  <a:cubicBezTo>
                    <a:pt x="1280726" y="1187553"/>
                    <a:pt x="1192248" y="1074432"/>
                    <a:pt x="1081336" y="1011658"/>
                  </a:cubicBezTo>
                  <a:cubicBezTo>
                    <a:pt x="984328" y="956753"/>
                    <a:pt x="817387" y="1155168"/>
                    <a:pt x="723195" y="1199618"/>
                  </a:cubicBezTo>
                  <a:cubicBezTo>
                    <a:pt x="629003" y="1244068"/>
                    <a:pt x="558518" y="1276347"/>
                    <a:pt x="516185" y="1278358"/>
                  </a:cubicBezTo>
                  <a:cubicBezTo>
                    <a:pt x="469830" y="1275818"/>
                    <a:pt x="455860" y="1255498"/>
                    <a:pt x="469195" y="1211683"/>
                  </a:cubicBezTo>
                  <a:close/>
                </a:path>
              </a:pathLst>
            </a:custGeom>
            <a:solidFill>
              <a:srgbClr val="FECBA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5">
              <a:extLst>
                <a:ext uri="{FF2B5EF4-FFF2-40B4-BE49-F238E27FC236}">
                  <a16:creationId xmlns:a16="http://schemas.microsoft.com/office/drawing/2014/main" id="{C20D26F7-CE16-51EB-ABBF-6899C66E25EF}"/>
                </a:ext>
              </a:extLst>
            </p:cNvPr>
            <p:cNvSpPr/>
            <p:nvPr/>
          </p:nvSpPr>
          <p:spPr>
            <a:xfrm>
              <a:off x="5926328" y="3508677"/>
              <a:ext cx="232275" cy="519496"/>
            </a:xfrm>
            <a:custGeom>
              <a:avLst/>
              <a:gdLst>
                <a:gd name="connsiteX0" fmla="*/ 595154 w 590550"/>
                <a:gd name="connsiteY0" fmla="*/ 61238 h 1320800"/>
                <a:gd name="connsiteX1" fmla="*/ 595154 w 590550"/>
                <a:gd name="connsiteY1" fmla="*/ 1319173 h 1320800"/>
                <a:gd name="connsiteX2" fmla="*/ 556419 w 590550"/>
                <a:gd name="connsiteY2" fmla="*/ 1320443 h 1320800"/>
                <a:gd name="connsiteX3" fmla="*/ 30004 w 590550"/>
                <a:gd name="connsiteY3" fmla="*/ 1175028 h 1320800"/>
                <a:gd name="connsiteX4" fmla="*/ 2699 w 590550"/>
                <a:gd name="connsiteY4" fmla="*/ 1128673 h 1320800"/>
                <a:gd name="connsiteX5" fmla="*/ 33814 w 590550"/>
                <a:gd name="connsiteY5" fmla="*/ 1025803 h 1320800"/>
                <a:gd name="connsiteX6" fmla="*/ 148749 w 590550"/>
                <a:gd name="connsiteY6" fmla="*/ 637183 h 1320800"/>
                <a:gd name="connsiteX7" fmla="*/ 292258 w 590550"/>
                <a:gd name="connsiteY7" fmla="*/ 158393 h 1320800"/>
                <a:gd name="connsiteX8" fmla="*/ 318294 w 590550"/>
                <a:gd name="connsiteY8" fmla="*/ 98703 h 1320800"/>
                <a:gd name="connsiteX9" fmla="*/ 343058 w 590550"/>
                <a:gd name="connsiteY9" fmla="*/ 17423 h 1320800"/>
                <a:gd name="connsiteX10" fmla="*/ 369729 w 590550"/>
                <a:gd name="connsiteY10" fmla="*/ 1548 h 1320800"/>
                <a:gd name="connsiteX11" fmla="*/ 595154 w 590550"/>
                <a:gd name="connsiteY11" fmla="*/ 61238 h 132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0550" h="1320800">
                  <a:moveTo>
                    <a:pt x="595154" y="61238"/>
                  </a:moveTo>
                  <a:cubicBezTo>
                    <a:pt x="595154" y="480338"/>
                    <a:pt x="595154" y="900073"/>
                    <a:pt x="595154" y="1319173"/>
                  </a:cubicBezTo>
                  <a:cubicBezTo>
                    <a:pt x="582454" y="1330603"/>
                    <a:pt x="569119" y="1324253"/>
                    <a:pt x="556419" y="1320443"/>
                  </a:cubicBezTo>
                  <a:cubicBezTo>
                    <a:pt x="381158" y="1270913"/>
                    <a:pt x="205899" y="1223288"/>
                    <a:pt x="30004" y="1175028"/>
                  </a:cubicBezTo>
                  <a:cubicBezTo>
                    <a:pt x="1429" y="1166773"/>
                    <a:pt x="-4286" y="1158518"/>
                    <a:pt x="2699" y="1128673"/>
                  </a:cubicBezTo>
                  <a:cubicBezTo>
                    <a:pt x="10954" y="1093748"/>
                    <a:pt x="23654" y="1060093"/>
                    <a:pt x="33814" y="1025803"/>
                  </a:cubicBezTo>
                  <a:cubicBezTo>
                    <a:pt x="70008" y="895628"/>
                    <a:pt x="110014" y="766723"/>
                    <a:pt x="148749" y="637183"/>
                  </a:cubicBezTo>
                  <a:cubicBezTo>
                    <a:pt x="196374" y="477163"/>
                    <a:pt x="243999" y="317778"/>
                    <a:pt x="292258" y="158393"/>
                  </a:cubicBezTo>
                  <a:cubicBezTo>
                    <a:pt x="298608" y="137438"/>
                    <a:pt x="300514" y="114578"/>
                    <a:pt x="318294" y="98703"/>
                  </a:cubicBezTo>
                  <a:cubicBezTo>
                    <a:pt x="326549" y="71398"/>
                    <a:pt x="335439" y="44728"/>
                    <a:pt x="343058" y="17423"/>
                  </a:cubicBezTo>
                  <a:cubicBezTo>
                    <a:pt x="346869" y="2183"/>
                    <a:pt x="353219" y="-2897"/>
                    <a:pt x="369729" y="1548"/>
                  </a:cubicBezTo>
                  <a:cubicBezTo>
                    <a:pt x="444024" y="21868"/>
                    <a:pt x="519589" y="41553"/>
                    <a:pt x="595154" y="61238"/>
                  </a:cubicBezTo>
                  <a:close/>
                </a:path>
              </a:pathLst>
            </a:custGeom>
            <a:solidFill>
              <a:srgbClr val="0000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56">
              <a:extLst>
                <a:ext uri="{FF2B5EF4-FFF2-40B4-BE49-F238E27FC236}">
                  <a16:creationId xmlns:a16="http://schemas.microsoft.com/office/drawing/2014/main" id="{3BB43B08-3718-AE3A-4135-EEC41CA09C6D}"/>
                </a:ext>
              </a:extLst>
            </p:cNvPr>
            <p:cNvSpPr/>
            <p:nvPr/>
          </p:nvSpPr>
          <p:spPr>
            <a:xfrm>
              <a:off x="5822462" y="3502966"/>
              <a:ext cx="227279" cy="412100"/>
            </a:xfrm>
            <a:custGeom>
              <a:avLst/>
              <a:gdLst>
                <a:gd name="connsiteX0" fmla="*/ 581734 w 577850"/>
                <a:gd name="connsiteY0" fmla="*/ 112587 h 1047750"/>
                <a:gd name="connsiteX1" fmla="*/ 465529 w 577850"/>
                <a:gd name="connsiteY1" fmla="*/ 507557 h 1047750"/>
                <a:gd name="connsiteX2" fmla="*/ 305509 w 577850"/>
                <a:gd name="connsiteY2" fmla="*/ 1042227 h 1047750"/>
                <a:gd name="connsiteX3" fmla="*/ 272489 w 577850"/>
                <a:gd name="connsiteY3" fmla="*/ 1049847 h 1047750"/>
                <a:gd name="connsiteX4" fmla="*/ 24839 w 577850"/>
                <a:gd name="connsiteY4" fmla="*/ 969837 h 1047750"/>
                <a:gd name="connsiteX5" fmla="*/ 2614 w 577850"/>
                <a:gd name="connsiteY5" fmla="*/ 929197 h 1047750"/>
                <a:gd name="connsiteX6" fmla="*/ 33729 w 577850"/>
                <a:gd name="connsiteY6" fmla="*/ 833312 h 1047750"/>
                <a:gd name="connsiteX7" fmla="*/ 71829 w 577850"/>
                <a:gd name="connsiteY7" fmla="*/ 700597 h 1047750"/>
                <a:gd name="connsiteX8" fmla="*/ 137870 w 577850"/>
                <a:gd name="connsiteY8" fmla="*/ 454852 h 1047750"/>
                <a:gd name="connsiteX9" fmla="*/ 197559 w 577850"/>
                <a:gd name="connsiteY9" fmla="*/ 237682 h 1047750"/>
                <a:gd name="connsiteX10" fmla="*/ 199464 w 577850"/>
                <a:gd name="connsiteY10" fmla="*/ 212282 h 1047750"/>
                <a:gd name="connsiteX11" fmla="*/ 236929 w 577850"/>
                <a:gd name="connsiteY11" fmla="*/ 90362 h 1047750"/>
                <a:gd name="connsiteX12" fmla="*/ 258520 w 577850"/>
                <a:gd name="connsiteY12" fmla="*/ 14797 h 1047750"/>
                <a:gd name="connsiteX13" fmla="*/ 284554 w 577850"/>
                <a:gd name="connsiteY13" fmla="*/ 2097 h 1047750"/>
                <a:gd name="connsiteX14" fmla="*/ 558874 w 577850"/>
                <a:gd name="connsiteY14" fmla="*/ 94172 h 1047750"/>
                <a:gd name="connsiteX15" fmla="*/ 581734 w 577850"/>
                <a:gd name="connsiteY15" fmla="*/ 11258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7850" h="1047750">
                  <a:moveTo>
                    <a:pt x="581734" y="112587"/>
                  </a:moveTo>
                  <a:cubicBezTo>
                    <a:pt x="542999" y="244032"/>
                    <a:pt x="504264" y="376112"/>
                    <a:pt x="465529" y="507557"/>
                  </a:cubicBezTo>
                  <a:cubicBezTo>
                    <a:pt x="412189" y="685993"/>
                    <a:pt x="358849" y="863793"/>
                    <a:pt x="305509" y="1042227"/>
                  </a:cubicBezTo>
                  <a:cubicBezTo>
                    <a:pt x="297889" y="1058102"/>
                    <a:pt x="284554" y="1053657"/>
                    <a:pt x="272489" y="1049847"/>
                  </a:cubicBezTo>
                  <a:cubicBezTo>
                    <a:pt x="189939" y="1023813"/>
                    <a:pt x="106754" y="998412"/>
                    <a:pt x="24839" y="969837"/>
                  </a:cubicBezTo>
                  <a:cubicBezTo>
                    <a:pt x="4520" y="962852"/>
                    <a:pt x="-5005" y="950787"/>
                    <a:pt x="2614" y="929197"/>
                  </a:cubicBezTo>
                  <a:cubicBezTo>
                    <a:pt x="13409" y="897447"/>
                    <a:pt x="14679" y="862522"/>
                    <a:pt x="33729" y="833312"/>
                  </a:cubicBezTo>
                  <a:cubicBezTo>
                    <a:pt x="53414" y="790768"/>
                    <a:pt x="59129" y="745047"/>
                    <a:pt x="71829" y="700597"/>
                  </a:cubicBezTo>
                  <a:cubicBezTo>
                    <a:pt x="95324" y="619318"/>
                    <a:pt x="118184" y="537402"/>
                    <a:pt x="137870" y="454852"/>
                  </a:cubicBezTo>
                  <a:cubicBezTo>
                    <a:pt x="155014" y="381827"/>
                    <a:pt x="177874" y="310072"/>
                    <a:pt x="197559" y="237682"/>
                  </a:cubicBezTo>
                  <a:cubicBezTo>
                    <a:pt x="199464" y="229427"/>
                    <a:pt x="198829" y="221172"/>
                    <a:pt x="199464" y="212282"/>
                  </a:cubicBezTo>
                  <a:cubicBezTo>
                    <a:pt x="220420" y="174182"/>
                    <a:pt x="223595" y="130368"/>
                    <a:pt x="236929" y="90362"/>
                  </a:cubicBezTo>
                  <a:cubicBezTo>
                    <a:pt x="245184" y="65597"/>
                    <a:pt x="251534" y="40197"/>
                    <a:pt x="258520" y="14797"/>
                  </a:cubicBezTo>
                  <a:cubicBezTo>
                    <a:pt x="262329" y="-443"/>
                    <a:pt x="271854" y="-2348"/>
                    <a:pt x="284554" y="2097"/>
                  </a:cubicBezTo>
                  <a:cubicBezTo>
                    <a:pt x="375995" y="32577"/>
                    <a:pt x="467434" y="63057"/>
                    <a:pt x="558874" y="94172"/>
                  </a:cubicBezTo>
                  <a:cubicBezTo>
                    <a:pt x="568399" y="97347"/>
                    <a:pt x="579829" y="99887"/>
                    <a:pt x="581734" y="1125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upo 7">
            <a:extLst>
              <a:ext uri="{FF2B5EF4-FFF2-40B4-BE49-F238E27FC236}">
                <a16:creationId xmlns:a16="http://schemas.microsoft.com/office/drawing/2014/main" id="{D43FA638-1054-B07C-A07D-791F968BA87E}"/>
              </a:ext>
            </a:extLst>
          </p:cNvPr>
          <p:cNvGrpSpPr/>
          <p:nvPr/>
        </p:nvGrpSpPr>
        <p:grpSpPr>
          <a:xfrm>
            <a:off x="366193" y="4467793"/>
            <a:ext cx="2282367" cy="2034558"/>
            <a:chOff x="-838102" y="-667053"/>
            <a:chExt cx="4223988" cy="3765367"/>
          </a:xfrm>
        </p:grpSpPr>
        <p:grpSp>
          <p:nvGrpSpPr>
            <p:cNvPr id="9" name="Google Shape;2606;p59">
              <a:extLst>
                <a:ext uri="{FF2B5EF4-FFF2-40B4-BE49-F238E27FC236}">
                  <a16:creationId xmlns:a16="http://schemas.microsoft.com/office/drawing/2014/main" id="{980CE312-9B5D-2863-077D-8D710B5521F5}"/>
                </a:ext>
              </a:extLst>
            </p:cNvPr>
            <p:cNvGrpSpPr/>
            <p:nvPr/>
          </p:nvGrpSpPr>
          <p:grpSpPr>
            <a:xfrm>
              <a:off x="-9985" y="-590848"/>
              <a:ext cx="2389225" cy="3530725"/>
              <a:chOff x="582175" y="1028475"/>
              <a:chExt cx="2389225" cy="3530725"/>
            </a:xfrm>
          </p:grpSpPr>
          <p:sp>
            <p:nvSpPr>
              <p:cNvPr id="119" name="Google Shape;2607;p59">
                <a:extLst>
                  <a:ext uri="{FF2B5EF4-FFF2-40B4-BE49-F238E27FC236}">
                    <a16:creationId xmlns:a16="http://schemas.microsoft.com/office/drawing/2014/main" id="{612E8025-DDE9-8F00-D02F-A780ACEA002A}"/>
                  </a:ext>
                </a:extLst>
              </p:cNvPr>
              <p:cNvSpPr/>
              <p:nvPr/>
            </p:nvSpPr>
            <p:spPr>
              <a:xfrm>
                <a:off x="582175" y="1223250"/>
                <a:ext cx="2389225" cy="3335950"/>
              </a:xfrm>
              <a:custGeom>
                <a:avLst/>
                <a:gdLst/>
                <a:ahLst/>
                <a:cxnLst/>
                <a:rect l="l" t="t" r="r" b="b"/>
                <a:pathLst>
                  <a:path w="95569" h="133438" extrusionOk="0">
                    <a:moveTo>
                      <a:pt x="1" y="1"/>
                    </a:moveTo>
                    <a:lnTo>
                      <a:pt x="1" y="133437"/>
                    </a:lnTo>
                    <a:lnTo>
                      <a:pt x="95569" y="133437"/>
                    </a:lnTo>
                    <a:lnTo>
                      <a:pt x="95569" y="1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Google Shape;2608;p59">
                <a:extLst>
                  <a:ext uri="{FF2B5EF4-FFF2-40B4-BE49-F238E27FC236}">
                    <a16:creationId xmlns:a16="http://schemas.microsoft.com/office/drawing/2014/main" id="{856F4DB5-C8C0-CD23-8481-FB66A15D01BC}"/>
                  </a:ext>
                </a:extLst>
              </p:cNvPr>
              <p:cNvSpPr/>
              <p:nvPr/>
            </p:nvSpPr>
            <p:spPr>
              <a:xfrm>
                <a:off x="828600" y="1488175"/>
                <a:ext cx="1893225" cy="2806325"/>
              </a:xfrm>
              <a:custGeom>
                <a:avLst/>
                <a:gdLst/>
                <a:ahLst/>
                <a:cxnLst/>
                <a:rect l="l" t="t" r="r" b="b"/>
                <a:pathLst>
                  <a:path w="75729" h="112253" extrusionOk="0">
                    <a:moveTo>
                      <a:pt x="0" y="1"/>
                    </a:moveTo>
                    <a:lnTo>
                      <a:pt x="0" y="107256"/>
                    </a:lnTo>
                    <a:lnTo>
                      <a:pt x="4997" y="107256"/>
                    </a:lnTo>
                    <a:lnTo>
                      <a:pt x="4997" y="112253"/>
                    </a:lnTo>
                    <a:lnTo>
                      <a:pt x="75728" y="112253"/>
                    </a:lnTo>
                    <a:lnTo>
                      <a:pt x="7572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Google Shape;2609;p59">
                <a:extLst>
                  <a:ext uri="{FF2B5EF4-FFF2-40B4-BE49-F238E27FC236}">
                    <a16:creationId xmlns:a16="http://schemas.microsoft.com/office/drawing/2014/main" id="{D8ECB242-0D13-5A5E-01B1-E0E80F360D36}"/>
                  </a:ext>
                </a:extLst>
              </p:cNvPr>
              <p:cNvSpPr/>
              <p:nvPr/>
            </p:nvSpPr>
            <p:spPr>
              <a:xfrm>
                <a:off x="828600" y="4169575"/>
                <a:ext cx="124925" cy="124925"/>
              </a:xfrm>
              <a:custGeom>
                <a:avLst/>
                <a:gdLst/>
                <a:ahLst/>
                <a:cxnLst/>
                <a:rect l="l" t="t" r="r" b="b"/>
                <a:pathLst>
                  <a:path w="4997" h="4997" extrusionOk="0">
                    <a:moveTo>
                      <a:pt x="0" y="0"/>
                    </a:moveTo>
                    <a:lnTo>
                      <a:pt x="4997" y="4997"/>
                    </a:lnTo>
                    <a:lnTo>
                      <a:pt x="4997" y="0"/>
                    </a:lnTo>
                    <a:close/>
                  </a:path>
                </a:pathLst>
              </a:custGeom>
              <a:solidFill>
                <a:srgbClr val="ECE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Google Shape;2610;p59">
                <a:extLst>
                  <a:ext uri="{FF2B5EF4-FFF2-40B4-BE49-F238E27FC236}">
                    <a16:creationId xmlns:a16="http://schemas.microsoft.com/office/drawing/2014/main" id="{65EACEA3-52B2-1477-F056-E2F7CAF0DF44}"/>
                  </a:ext>
                </a:extLst>
              </p:cNvPr>
              <p:cNvSpPr/>
              <p:nvPr/>
            </p:nvSpPr>
            <p:spPr>
              <a:xfrm>
                <a:off x="1376475" y="1125850"/>
                <a:ext cx="800650" cy="213100"/>
              </a:xfrm>
              <a:custGeom>
                <a:avLst/>
                <a:gdLst/>
                <a:ahLst/>
                <a:cxnLst/>
                <a:rect l="l" t="t" r="r" b="b"/>
                <a:pathLst>
                  <a:path w="32026" h="8524" extrusionOk="0">
                    <a:moveTo>
                      <a:pt x="4627" y="1"/>
                    </a:moveTo>
                    <a:cubicBezTo>
                      <a:pt x="2075" y="1"/>
                      <a:pt x="0" y="2076"/>
                      <a:pt x="0" y="4627"/>
                    </a:cubicBezTo>
                    <a:lnTo>
                      <a:pt x="0" y="8523"/>
                    </a:lnTo>
                    <a:lnTo>
                      <a:pt x="32025" y="8523"/>
                    </a:lnTo>
                    <a:lnTo>
                      <a:pt x="32025" y="4627"/>
                    </a:lnTo>
                    <a:cubicBezTo>
                      <a:pt x="32025" y="2076"/>
                      <a:pt x="29950" y="1"/>
                      <a:pt x="27399" y="1"/>
                    </a:cubicBezTo>
                    <a:lnTo>
                      <a:pt x="17659" y="1"/>
                    </a:lnTo>
                    <a:cubicBezTo>
                      <a:pt x="17659" y="975"/>
                      <a:pt x="16928" y="1705"/>
                      <a:pt x="15954" y="1705"/>
                    </a:cubicBezTo>
                    <a:cubicBezTo>
                      <a:pt x="15097" y="1705"/>
                      <a:pt x="14367" y="975"/>
                      <a:pt x="143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Google Shape;2611;p59">
                <a:extLst>
                  <a:ext uri="{FF2B5EF4-FFF2-40B4-BE49-F238E27FC236}">
                    <a16:creationId xmlns:a16="http://schemas.microsoft.com/office/drawing/2014/main" id="{0BC91140-0B08-2C3E-C165-4BF1D37C6875}"/>
                  </a:ext>
                </a:extLst>
              </p:cNvPr>
              <p:cNvSpPr/>
              <p:nvPr/>
            </p:nvSpPr>
            <p:spPr>
              <a:xfrm>
                <a:off x="2177100" y="1238600"/>
                <a:ext cx="25" cy="100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014" extrusionOk="0">
                    <a:moveTo>
                      <a:pt x="0" y="117"/>
                    </a:moveTo>
                    <a:lnTo>
                      <a:pt x="0" y="117"/>
                    </a:lnTo>
                    <a:lnTo>
                      <a:pt x="0" y="4013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C96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Google Shape;2612;p59">
                <a:extLst>
                  <a:ext uri="{FF2B5EF4-FFF2-40B4-BE49-F238E27FC236}">
                    <a16:creationId xmlns:a16="http://schemas.microsoft.com/office/drawing/2014/main" id="{C62250B4-8606-E885-8080-61526277D0C1}"/>
                  </a:ext>
                </a:extLst>
              </p:cNvPr>
              <p:cNvSpPr/>
              <p:nvPr/>
            </p:nvSpPr>
            <p:spPr>
              <a:xfrm>
                <a:off x="1376475" y="1131950"/>
                <a:ext cx="800650" cy="207000"/>
              </a:xfrm>
              <a:custGeom>
                <a:avLst/>
                <a:gdLst/>
                <a:ahLst/>
                <a:cxnLst/>
                <a:rect l="l" t="t" r="r" b="b"/>
                <a:pathLst>
                  <a:path w="32026" h="8280" extrusionOk="0">
                    <a:moveTo>
                      <a:pt x="28616" y="0"/>
                    </a:moveTo>
                    <a:cubicBezTo>
                      <a:pt x="25207" y="5844"/>
                      <a:pt x="17532" y="7062"/>
                      <a:pt x="9984" y="7062"/>
                    </a:cubicBezTo>
                    <a:cubicBezTo>
                      <a:pt x="6458" y="7062"/>
                      <a:pt x="3049" y="6818"/>
                      <a:pt x="0" y="6701"/>
                    </a:cubicBezTo>
                    <a:lnTo>
                      <a:pt x="0" y="8279"/>
                    </a:lnTo>
                    <a:lnTo>
                      <a:pt x="32025" y="8279"/>
                    </a:lnTo>
                    <a:lnTo>
                      <a:pt x="32025" y="4383"/>
                    </a:lnTo>
                    <a:lnTo>
                      <a:pt x="32025" y="4267"/>
                    </a:lnTo>
                    <a:cubicBezTo>
                      <a:pt x="31898" y="2192"/>
                      <a:pt x="30437" y="487"/>
                      <a:pt x="28616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Google Shape;2613;p59">
                <a:extLst>
                  <a:ext uri="{FF2B5EF4-FFF2-40B4-BE49-F238E27FC236}">
                    <a16:creationId xmlns:a16="http://schemas.microsoft.com/office/drawing/2014/main" id="{F063E01D-FCF4-844C-A920-AB50E46860C5}"/>
                  </a:ext>
                </a:extLst>
              </p:cNvPr>
              <p:cNvSpPr/>
              <p:nvPr/>
            </p:nvSpPr>
            <p:spPr>
              <a:xfrm>
                <a:off x="1677925" y="1028475"/>
                <a:ext cx="194825" cy="194800"/>
              </a:xfrm>
              <a:custGeom>
                <a:avLst/>
                <a:gdLst/>
                <a:ahLst/>
                <a:cxnLst/>
                <a:rect l="l" t="t" r="r" b="b"/>
                <a:pathLst>
                  <a:path w="7793" h="7792" extrusionOk="0">
                    <a:moveTo>
                      <a:pt x="3896" y="2318"/>
                    </a:moveTo>
                    <a:cubicBezTo>
                      <a:pt x="4870" y="2318"/>
                      <a:pt x="5601" y="3049"/>
                      <a:pt x="5601" y="3896"/>
                    </a:cubicBezTo>
                    <a:cubicBezTo>
                      <a:pt x="5601" y="4870"/>
                      <a:pt x="4870" y="5600"/>
                      <a:pt x="3896" y="5600"/>
                    </a:cubicBezTo>
                    <a:cubicBezTo>
                      <a:pt x="3039" y="5600"/>
                      <a:pt x="2309" y="4870"/>
                      <a:pt x="2309" y="3896"/>
                    </a:cubicBezTo>
                    <a:cubicBezTo>
                      <a:pt x="2309" y="3049"/>
                      <a:pt x="3039" y="2318"/>
                      <a:pt x="3896" y="2318"/>
                    </a:cubicBezTo>
                    <a:close/>
                    <a:moveTo>
                      <a:pt x="3896" y="0"/>
                    </a:moveTo>
                    <a:cubicBezTo>
                      <a:pt x="1822" y="0"/>
                      <a:pt x="0" y="1831"/>
                      <a:pt x="0" y="3896"/>
                    </a:cubicBezTo>
                    <a:cubicBezTo>
                      <a:pt x="0" y="6087"/>
                      <a:pt x="1822" y="7792"/>
                      <a:pt x="3896" y="7792"/>
                    </a:cubicBezTo>
                    <a:cubicBezTo>
                      <a:pt x="6088" y="7792"/>
                      <a:pt x="7792" y="6087"/>
                      <a:pt x="7792" y="3896"/>
                    </a:cubicBezTo>
                    <a:cubicBezTo>
                      <a:pt x="7792" y="1831"/>
                      <a:pt x="6088" y="0"/>
                      <a:pt x="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Google Shape;2614;p59">
                <a:extLst>
                  <a:ext uri="{FF2B5EF4-FFF2-40B4-BE49-F238E27FC236}">
                    <a16:creationId xmlns:a16="http://schemas.microsoft.com/office/drawing/2014/main" id="{AA3CFFBE-6013-09E7-3AEE-E36BEAE83C07}"/>
                  </a:ext>
                </a:extLst>
              </p:cNvPr>
              <p:cNvSpPr/>
              <p:nvPr/>
            </p:nvSpPr>
            <p:spPr>
              <a:xfrm>
                <a:off x="1355275" y="1326750"/>
                <a:ext cx="84302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33721" h="1345" extrusionOk="0">
                    <a:moveTo>
                      <a:pt x="731" y="0"/>
                    </a:moveTo>
                    <a:cubicBezTo>
                      <a:pt x="361" y="0"/>
                      <a:pt x="1" y="244"/>
                      <a:pt x="1" y="614"/>
                    </a:cubicBezTo>
                    <a:cubicBezTo>
                      <a:pt x="1" y="974"/>
                      <a:pt x="361" y="1344"/>
                      <a:pt x="731" y="1344"/>
                    </a:cubicBezTo>
                    <a:lnTo>
                      <a:pt x="32990" y="1344"/>
                    </a:lnTo>
                    <a:cubicBezTo>
                      <a:pt x="33360" y="1344"/>
                      <a:pt x="33720" y="974"/>
                      <a:pt x="33720" y="614"/>
                    </a:cubicBezTo>
                    <a:cubicBezTo>
                      <a:pt x="33720" y="244"/>
                      <a:pt x="33360" y="0"/>
                      <a:pt x="32990" y="0"/>
                    </a:cubicBezTo>
                    <a:close/>
                  </a:path>
                </a:pathLst>
              </a:custGeom>
              <a:solidFill>
                <a:srgbClr val="B1C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" name="Google Shape;2617;p59">
              <a:extLst>
                <a:ext uri="{FF2B5EF4-FFF2-40B4-BE49-F238E27FC236}">
                  <a16:creationId xmlns:a16="http://schemas.microsoft.com/office/drawing/2014/main" id="{FBD052F7-2D73-4E53-1BC0-95D487151BE6}"/>
                </a:ext>
              </a:extLst>
            </p:cNvPr>
            <p:cNvGrpSpPr/>
            <p:nvPr/>
          </p:nvGrpSpPr>
          <p:grpSpPr>
            <a:xfrm>
              <a:off x="-838102" y="-667053"/>
              <a:ext cx="4223988" cy="3765367"/>
              <a:chOff x="1607575" y="3957150"/>
              <a:chExt cx="1629625" cy="1452800"/>
            </a:xfrm>
          </p:grpSpPr>
          <p:sp>
            <p:nvSpPr>
              <p:cNvPr id="11" name="Google Shape;2618;p59">
                <a:extLst>
                  <a:ext uri="{FF2B5EF4-FFF2-40B4-BE49-F238E27FC236}">
                    <a16:creationId xmlns:a16="http://schemas.microsoft.com/office/drawing/2014/main" id="{F7172885-F17B-454C-F008-A56ACAC226EB}"/>
                  </a:ext>
                </a:extLst>
              </p:cNvPr>
              <p:cNvSpPr/>
              <p:nvPr/>
            </p:nvSpPr>
            <p:spPr>
              <a:xfrm>
                <a:off x="1681025" y="3984350"/>
                <a:ext cx="10067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3975" extrusionOk="0">
                    <a:moveTo>
                      <a:pt x="2016" y="1"/>
                    </a:moveTo>
                    <a:lnTo>
                      <a:pt x="1633" y="1198"/>
                    </a:lnTo>
                    <a:lnTo>
                      <a:pt x="436" y="762"/>
                    </a:lnTo>
                    <a:lnTo>
                      <a:pt x="0" y="1959"/>
                    </a:lnTo>
                    <a:lnTo>
                      <a:pt x="1197" y="2395"/>
                    </a:lnTo>
                    <a:lnTo>
                      <a:pt x="819" y="3592"/>
                    </a:lnTo>
                    <a:lnTo>
                      <a:pt x="2016" y="3975"/>
                    </a:lnTo>
                    <a:lnTo>
                      <a:pt x="2394" y="2778"/>
                    </a:lnTo>
                    <a:lnTo>
                      <a:pt x="3591" y="3213"/>
                    </a:lnTo>
                    <a:lnTo>
                      <a:pt x="4027" y="2016"/>
                    </a:lnTo>
                    <a:lnTo>
                      <a:pt x="2830" y="1581"/>
                    </a:lnTo>
                    <a:lnTo>
                      <a:pt x="3213" y="384"/>
                    </a:lnTo>
                    <a:lnTo>
                      <a:pt x="20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Google Shape;2619;p59">
                <a:extLst>
                  <a:ext uri="{FF2B5EF4-FFF2-40B4-BE49-F238E27FC236}">
                    <a16:creationId xmlns:a16="http://schemas.microsoft.com/office/drawing/2014/main" id="{4AD12C70-A33F-A305-0CE8-76DCCB81CE6B}"/>
                  </a:ext>
                </a:extLst>
              </p:cNvPr>
              <p:cNvSpPr/>
              <p:nvPr/>
            </p:nvSpPr>
            <p:spPr>
              <a:xfrm>
                <a:off x="3072650" y="4261850"/>
                <a:ext cx="9927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3975" extrusionOk="0">
                    <a:moveTo>
                      <a:pt x="2286" y="1"/>
                    </a:moveTo>
                    <a:lnTo>
                      <a:pt x="1032" y="218"/>
                    </a:lnTo>
                    <a:lnTo>
                      <a:pt x="1250" y="1472"/>
                    </a:lnTo>
                    <a:lnTo>
                      <a:pt x="0" y="1689"/>
                    </a:lnTo>
                    <a:lnTo>
                      <a:pt x="218" y="2939"/>
                    </a:lnTo>
                    <a:lnTo>
                      <a:pt x="1467" y="2721"/>
                    </a:lnTo>
                    <a:lnTo>
                      <a:pt x="1685" y="3975"/>
                    </a:lnTo>
                    <a:lnTo>
                      <a:pt x="2939" y="3757"/>
                    </a:lnTo>
                    <a:lnTo>
                      <a:pt x="2721" y="2503"/>
                    </a:lnTo>
                    <a:lnTo>
                      <a:pt x="3970" y="2286"/>
                    </a:lnTo>
                    <a:lnTo>
                      <a:pt x="3753" y="1037"/>
                    </a:lnTo>
                    <a:lnTo>
                      <a:pt x="2503" y="1254"/>
                    </a:lnTo>
                    <a:lnTo>
                      <a:pt x="22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Google Shape;2620;p59">
                <a:extLst>
                  <a:ext uri="{FF2B5EF4-FFF2-40B4-BE49-F238E27FC236}">
                    <a16:creationId xmlns:a16="http://schemas.microsoft.com/office/drawing/2014/main" id="{F85F29BC-A8DC-1DB5-F212-7E7A9CB6E4BF}"/>
                  </a:ext>
                </a:extLst>
              </p:cNvPr>
              <p:cNvSpPr/>
              <p:nvPr/>
            </p:nvSpPr>
            <p:spPr>
              <a:xfrm>
                <a:off x="2546150" y="3957150"/>
                <a:ext cx="93950" cy="93925"/>
              </a:xfrm>
              <a:custGeom>
                <a:avLst/>
                <a:gdLst/>
                <a:ahLst/>
                <a:cxnLst/>
                <a:rect l="l" t="t" r="r" b="b"/>
                <a:pathLst>
                  <a:path w="3758" h="3757" extrusionOk="0">
                    <a:moveTo>
                      <a:pt x="1742" y="0"/>
                    </a:moveTo>
                    <a:lnTo>
                      <a:pt x="1472" y="1145"/>
                    </a:lnTo>
                    <a:lnTo>
                      <a:pt x="275" y="819"/>
                    </a:lnTo>
                    <a:lnTo>
                      <a:pt x="1" y="1959"/>
                    </a:lnTo>
                    <a:lnTo>
                      <a:pt x="1146" y="2286"/>
                    </a:lnTo>
                    <a:lnTo>
                      <a:pt x="819" y="3430"/>
                    </a:lnTo>
                    <a:lnTo>
                      <a:pt x="1960" y="3757"/>
                    </a:lnTo>
                    <a:lnTo>
                      <a:pt x="2286" y="2612"/>
                    </a:lnTo>
                    <a:lnTo>
                      <a:pt x="3431" y="2939"/>
                    </a:lnTo>
                    <a:lnTo>
                      <a:pt x="3757" y="1798"/>
                    </a:lnTo>
                    <a:lnTo>
                      <a:pt x="2613" y="1472"/>
                    </a:lnTo>
                    <a:lnTo>
                      <a:pt x="2887" y="327"/>
                    </a:lnTo>
                    <a:lnTo>
                      <a:pt x="1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Google Shape;2621;p59">
                <a:extLst>
                  <a:ext uri="{FF2B5EF4-FFF2-40B4-BE49-F238E27FC236}">
                    <a16:creationId xmlns:a16="http://schemas.microsoft.com/office/drawing/2014/main" id="{369F1977-2E17-7FEC-8B90-6702025D7CD4}"/>
                  </a:ext>
                </a:extLst>
              </p:cNvPr>
              <p:cNvSpPr/>
              <p:nvPr/>
            </p:nvSpPr>
            <p:spPr>
              <a:xfrm>
                <a:off x="2710800" y="5329725"/>
                <a:ext cx="8022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209" extrusionOk="0">
                    <a:moveTo>
                      <a:pt x="1524" y="1"/>
                    </a:moveTo>
                    <a:lnTo>
                      <a:pt x="1250" y="980"/>
                    </a:lnTo>
                    <a:lnTo>
                      <a:pt x="271" y="706"/>
                    </a:lnTo>
                    <a:lnTo>
                      <a:pt x="1" y="1685"/>
                    </a:lnTo>
                    <a:lnTo>
                      <a:pt x="980" y="1960"/>
                    </a:lnTo>
                    <a:lnTo>
                      <a:pt x="706" y="2939"/>
                    </a:lnTo>
                    <a:lnTo>
                      <a:pt x="1685" y="3209"/>
                    </a:lnTo>
                    <a:lnTo>
                      <a:pt x="1960" y="2230"/>
                    </a:lnTo>
                    <a:lnTo>
                      <a:pt x="2939" y="2504"/>
                    </a:lnTo>
                    <a:lnTo>
                      <a:pt x="3209" y="1524"/>
                    </a:lnTo>
                    <a:lnTo>
                      <a:pt x="2230" y="1250"/>
                    </a:lnTo>
                    <a:lnTo>
                      <a:pt x="2504" y="271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Google Shape;2622;p59">
                <a:extLst>
                  <a:ext uri="{FF2B5EF4-FFF2-40B4-BE49-F238E27FC236}">
                    <a16:creationId xmlns:a16="http://schemas.microsoft.com/office/drawing/2014/main" id="{2C7E4E33-7EE5-8932-2B8D-CD120D25D03F}"/>
                  </a:ext>
                </a:extLst>
              </p:cNvPr>
              <p:cNvSpPr/>
              <p:nvPr/>
            </p:nvSpPr>
            <p:spPr>
              <a:xfrm>
                <a:off x="1619850" y="4758400"/>
                <a:ext cx="1007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3971" extrusionOk="0">
                    <a:moveTo>
                      <a:pt x="1960" y="1"/>
                    </a:moveTo>
                    <a:lnTo>
                      <a:pt x="763" y="436"/>
                    </a:lnTo>
                    <a:lnTo>
                      <a:pt x="1198" y="1577"/>
                    </a:lnTo>
                    <a:lnTo>
                      <a:pt x="1" y="2012"/>
                    </a:lnTo>
                    <a:lnTo>
                      <a:pt x="436" y="3209"/>
                    </a:lnTo>
                    <a:lnTo>
                      <a:pt x="1633" y="2774"/>
                    </a:lnTo>
                    <a:lnTo>
                      <a:pt x="2012" y="3971"/>
                    </a:lnTo>
                    <a:lnTo>
                      <a:pt x="3209" y="3592"/>
                    </a:lnTo>
                    <a:lnTo>
                      <a:pt x="2830" y="2395"/>
                    </a:lnTo>
                    <a:lnTo>
                      <a:pt x="4027" y="1960"/>
                    </a:lnTo>
                    <a:lnTo>
                      <a:pt x="3592" y="763"/>
                    </a:lnTo>
                    <a:lnTo>
                      <a:pt x="2395" y="1198"/>
                    </a:lnTo>
                    <a:lnTo>
                      <a:pt x="196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Google Shape;2623;p59">
                <a:extLst>
                  <a:ext uri="{FF2B5EF4-FFF2-40B4-BE49-F238E27FC236}">
                    <a16:creationId xmlns:a16="http://schemas.microsoft.com/office/drawing/2014/main" id="{09756774-EC43-C436-6C05-20599A438757}"/>
                  </a:ext>
                </a:extLst>
              </p:cNvPr>
              <p:cNvSpPr/>
              <p:nvPr/>
            </p:nvSpPr>
            <p:spPr>
              <a:xfrm>
                <a:off x="3188225" y="4985525"/>
                <a:ext cx="232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927" h="872" extrusionOk="0">
                    <a:moveTo>
                      <a:pt x="435" y="1"/>
                    </a:moveTo>
                    <a:cubicBezTo>
                      <a:pt x="218" y="1"/>
                      <a:pt x="0" y="166"/>
                      <a:pt x="0" y="436"/>
                    </a:cubicBezTo>
                    <a:cubicBezTo>
                      <a:pt x="0" y="710"/>
                      <a:pt x="218" y="871"/>
                      <a:pt x="435" y="871"/>
                    </a:cubicBezTo>
                    <a:cubicBezTo>
                      <a:pt x="710" y="871"/>
                      <a:pt x="927" y="710"/>
                      <a:pt x="927" y="436"/>
                    </a:cubicBezTo>
                    <a:cubicBezTo>
                      <a:pt x="927" y="166"/>
                      <a:pt x="710" y="1"/>
                      <a:pt x="4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Google Shape;2624;p59">
                <a:extLst>
                  <a:ext uri="{FF2B5EF4-FFF2-40B4-BE49-F238E27FC236}">
                    <a16:creationId xmlns:a16="http://schemas.microsoft.com/office/drawing/2014/main" id="{9829F71D-EC8C-2B24-3B9D-01DF0910831D}"/>
                  </a:ext>
                </a:extLst>
              </p:cNvPr>
              <p:cNvSpPr/>
              <p:nvPr/>
            </p:nvSpPr>
            <p:spPr>
              <a:xfrm>
                <a:off x="3215425" y="4425075"/>
                <a:ext cx="217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929" extrusionOk="0">
                    <a:moveTo>
                      <a:pt x="436" y="1"/>
                    </a:moveTo>
                    <a:cubicBezTo>
                      <a:pt x="166" y="1"/>
                      <a:pt x="0" y="219"/>
                      <a:pt x="0" y="436"/>
                    </a:cubicBezTo>
                    <a:cubicBezTo>
                      <a:pt x="0" y="710"/>
                      <a:pt x="166" y="928"/>
                      <a:pt x="436" y="928"/>
                    </a:cubicBezTo>
                    <a:cubicBezTo>
                      <a:pt x="710" y="928"/>
                      <a:pt x="871" y="710"/>
                      <a:pt x="871" y="436"/>
                    </a:cubicBezTo>
                    <a:cubicBezTo>
                      <a:pt x="871" y="219"/>
                      <a:pt x="71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Google Shape;2625;p59">
                <a:extLst>
                  <a:ext uri="{FF2B5EF4-FFF2-40B4-BE49-F238E27FC236}">
                    <a16:creationId xmlns:a16="http://schemas.microsoft.com/office/drawing/2014/main" id="{58C0D74A-A801-396A-9FF4-8AA5BC49AAE2}"/>
                  </a:ext>
                </a:extLst>
              </p:cNvPr>
              <p:cNvSpPr/>
              <p:nvPr/>
            </p:nvSpPr>
            <p:spPr>
              <a:xfrm>
                <a:off x="3037275" y="4155750"/>
                <a:ext cx="218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927" extrusionOk="0">
                    <a:moveTo>
                      <a:pt x="436" y="0"/>
                    </a:moveTo>
                    <a:cubicBezTo>
                      <a:pt x="218" y="0"/>
                      <a:pt x="1" y="218"/>
                      <a:pt x="1" y="492"/>
                    </a:cubicBezTo>
                    <a:cubicBezTo>
                      <a:pt x="1" y="710"/>
                      <a:pt x="218" y="928"/>
                      <a:pt x="436" y="928"/>
                    </a:cubicBezTo>
                    <a:cubicBezTo>
                      <a:pt x="706" y="928"/>
                      <a:pt x="871" y="710"/>
                      <a:pt x="871" y="492"/>
                    </a:cubicBezTo>
                    <a:cubicBezTo>
                      <a:pt x="871" y="218"/>
                      <a:pt x="706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Google Shape;2626;p59">
                <a:extLst>
                  <a:ext uri="{FF2B5EF4-FFF2-40B4-BE49-F238E27FC236}">
                    <a16:creationId xmlns:a16="http://schemas.microsoft.com/office/drawing/2014/main" id="{DD2E46A6-3253-E486-8648-539EA4D745DE}"/>
                  </a:ext>
                </a:extLst>
              </p:cNvPr>
              <p:cNvSpPr/>
              <p:nvPr/>
            </p:nvSpPr>
            <p:spPr>
              <a:xfrm>
                <a:off x="2999200" y="3995225"/>
                <a:ext cx="217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872" extrusionOk="0">
                    <a:moveTo>
                      <a:pt x="435" y="1"/>
                    </a:moveTo>
                    <a:cubicBezTo>
                      <a:pt x="218" y="1"/>
                      <a:pt x="0" y="166"/>
                      <a:pt x="0" y="436"/>
                    </a:cubicBezTo>
                    <a:cubicBezTo>
                      <a:pt x="0" y="710"/>
                      <a:pt x="218" y="871"/>
                      <a:pt x="435" y="871"/>
                    </a:cubicBezTo>
                    <a:cubicBezTo>
                      <a:pt x="705" y="871"/>
                      <a:pt x="871" y="710"/>
                      <a:pt x="871" y="436"/>
                    </a:cubicBezTo>
                    <a:cubicBezTo>
                      <a:pt x="871" y="166"/>
                      <a:pt x="705" y="1"/>
                      <a:pt x="4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Google Shape;2627;p59">
                <a:extLst>
                  <a:ext uri="{FF2B5EF4-FFF2-40B4-BE49-F238E27FC236}">
                    <a16:creationId xmlns:a16="http://schemas.microsoft.com/office/drawing/2014/main" id="{9B10662A-18EA-48C5-EF77-CE45E9A01BD3}"/>
                  </a:ext>
                </a:extLst>
              </p:cNvPr>
              <p:cNvSpPr/>
              <p:nvPr/>
            </p:nvSpPr>
            <p:spPr>
              <a:xfrm>
                <a:off x="2361150" y="403745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93" y="1"/>
                    </a:moveTo>
                    <a:cubicBezTo>
                      <a:pt x="219" y="1"/>
                      <a:pt x="1" y="218"/>
                      <a:pt x="1" y="488"/>
                    </a:cubicBezTo>
                    <a:cubicBezTo>
                      <a:pt x="1" y="706"/>
                      <a:pt x="219" y="924"/>
                      <a:pt x="493" y="924"/>
                    </a:cubicBezTo>
                    <a:cubicBezTo>
                      <a:pt x="710" y="924"/>
                      <a:pt x="928" y="706"/>
                      <a:pt x="928" y="488"/>
                    </a:cubicBezTo>
                    <a:cubicBezTo>
                      <a:pt x="928" y="218"/>
                      <a:pt x="710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Google Shape;2628;p59">
                <a:extLst>
                  <a:ext uri="{FF2B5EF4-FFF2-40B4-BE49-F238E27FC236}">
                    <a16:creationId xmlns:a16="http://schemas.microsoft.com/office/drawing/2014/main" id="{3C36768D-8872-B47C-9A6E-191AEEEE53E7}"/>
                  </a:ext>
                </a:extLst>
              </p:cNvPr>
              <p:cNvSpPr/>
              <p:nvPr/>
            </p:nvSpPr>
            <p:spPr>
              <a:xfrm>
                <a:off x="1957200" y="4012975"/>
                <a:ext cx="2310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871" extrusionOk="0">
                    <a:moveTo>
                      <a:pt x="436" y="0"/>
                    </a:moveTo>
                    <a:cubicBezTo>
                      <a:pt x="219" y="0"/>
                      <a:pt x="1" y="161"/>
                      <a:pt x="1" y="436"/>
                    </a:cubicBezTo>
                    <a:cubicBezTo>
                      <a:pt x="1" y="653"/>
                      <a:pt x="219" y="871"/>
                      <a:pt x="436" y="871"/>
                    </a:cubicBezTo>
                    <a:cubicBezTo>
                      <a:pt x="706" y="871"/>
                      <a:pt x="924" y="653"/>
                      <a:pt x="924" y="436"/>
                    </a:cubicBezTo>
                    <a:cubicBezTo>
                      <a:pt x="924" y="161"/>
                      <a:pt x="706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Google Shape;2629;p59">
                <a:extLst>
                  <a:ext uri="{FF2B5EF4-FFF2-40B4-BE49-F238E27FC236}">
                    <a16:creationId xmlns:a16="http://schemas.microsoft.com/office/drawing/2014/main" id="{AEE22816-C6B6-E870-E985-C9AF72D5DA21}"/>
                  </a:ext>
                </a:extLst>
              </p:cNvPr>
              <p:cNvSpPr/>
              <p:nvPr/>
            </p:nvSpPr>
            <p:spPr>
              <a:xfrm>
                <a:off x="1607575" y="4143550"/>
                <a:ext cx="232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927" h="872" extrusionOk="0">
                    <a:moveTo>
                      <a:pt x="492" y="1"/>
                    </a:moveTo>
                    <a:cubicBezTo>
                      <a:pt x="218" y="1"/>
                      <a:pt x="0" y="162"/>
                      <a:pt x="0" y="436"/>
                    </a:cubicBezTo>
                    <a:cubicBezTo>
                      <a:pt x="0" y="706"/>
                      <a:pt x="218" y="872"/>
                      <a:pt x="492" y="872"/>
                    </a:cubicBezTo>
                    <a:cubicBezTo>
                      <a:pt x="710" y="872"/>
                      <a:pt x="927" y="706"/>
                      <a:pt x="927" y="436"/>
                    </a:cubicBezTo>
                    <a:cubicBezTo>
                      <a:pt x="927" y="162"/>
                      <a:pt x="710" y="1"/>
                      <a:pt x="4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Google Shape;2630;p59">
                <a:extLst>
                  <a:ext uri="{FF2B5EF4-FFF2-40B4-BE49-F238E27FC236}">
                    <a16:creationId xmlns:a16="http://schemas.microsoft.com/office/drawing/2014/main" id="{33CC7EB6-8417-92A2-CF59-9F17EBE251E2}"/>
                  </a:ext>
                </a:extLst>
              </p:cNvPr>
              <p:cNvSpPr/>
              <p:nvPr/>
            </p:nvSpPr>
            <p:spPr>
              <a:xfrm>
                <a:off x="1670125" y="4648175"/>
                <a:ext cx="232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7" extrusionOk="0">
                    <a:moveTo>
                      <a:pt x="436" y="0"/>
                    </a:moveTo>
                    <a:cubicBezTo>
                      <a:pt x="219" y="0"/>
                      <a:pt x="1" y="218"/>
                      <a:pt x="1" y="436"/>
                    </a:cubicBezTo>
                    <a:cubicBezTo>
                      <a:pt x="1" y="710"/>
                      <a:pt x="219" y="928"/>
                      <a:pt x="436" y="928"/>
                    </a:cubicBezTo>
                    <a:cubicBezTo>
                      <a:pt x="710" y="928"/>
                      <a:pt x="928" y="710"/>
                      <a:pt x="928" y="436"/>
                    </a:cubicBezTo>
                    <a:cubicBezTo>
                      <a:pt x="928" y="218"/>
                      <a:pt x="710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Google Shape;2631;p59">
                <a:extLst>
                  <a:ext uri="{FF2B5EF4-FFF2-40B4-BE49-F238E27FC236}">
                    <a16:creationId xmlns:a16="http://schemas.microsoft.com/office/drawing/2014/main" id="{9E0BCFD9-601C-0ECA-2331-8FDC66895BBF}"/>
                  </a:ext>
                </a:extLst>
              </p:cNvPr>
              <p:cNvSpPr/>
              <p:nvPr/>
            </p:nvSpPr>
            <p:spPr>
              <a:xfrm>
                <a:off x="1731400" y="5008700"/>
                <a:ext cx="2310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24" extrusionOk="0">
                    <a:moveTo>
                      <a:pt x="436" y="1"/>
                    </a:moveTo>
                    <a:cubicBezTo>
                      <a:pt x="218" y="1"/>
                      <a:pt x="1" y="218"/>
                      <a:pt x="1" y="488"/>
                    </a:cubicBezTo>
                    <a:cubicBezTo>
                      <a:pt x="1" y="706"/>
                      <a:pt x="218" y="924"/>
                      <a:pt x="436" y="924"/>
                    </a:cubicBezTo>
                    <a:cubicBezTo>
                      <a:pt x="706" y="924"/>
                      <a:pt x="923" y="706"/>
                      <a:pt x="923" y="488"/>
                    </a:cubicBezTo>
                    <a:cubicBezTo>
                      <a:pt x="923" y="218"/>
                      <a:pt x="706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Google Shape;2632;p59">
                <a:extLst>
                  <a:ext uri="{FF2B5EF4-FFF2-40B4-BE49-F238E27FC236}">
                    <a16:creationId xmlns:a16="http://schemas.microsoft.com/office/drawing/2014/main" id="{BD539443-EAE5-16BC-8B80-F62938D926F9}"/>
                  </a:ext>
                </a:extLst>
              </p:cNvPr>
              <p:cNvSpPr/>
              <p:nvPr/>
            </p:nvSpPr>
            <p:spPr>
              <a:xfrm>
                <a:off x="2567925" y="5377300"/>
                <a:ext cx="232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27" h="927" extrusionOk="0">
                    <a:moveTo>
                      <a:pt x="436" y="0"/>
                    </a:moveTo>
                    <a:cubicBezTo>
                      <a:pt x="218" y="0"/>
                      <a:pt x="1" y="218"/>
                      <a:pt x="1" y="492"/>
                    </a:cubicBezTo>
                    <a:cubicBezTo>
                      <a:pt x="1" y="710"/>
                      <a:pt x="218" y="927"/>
                      <a:pt x="436" y="927"/>
                    </a:cubicBezTo>
                    <a:cubicBezTo>
                      <a:pt x="710" y="927"/>
                      <a:pt x="928" y="710"/>
                      <a:pt x="928" y="492"/>
                    </a:cubicBezTo>
                    <a:cubicBezTo>
                      <a:pt x="928" y="218"/>
                      <a:pt x="710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Google Shape;2633;p59">
                <a:extLst>
                  <a:ext uri="{FF2B5EF4-FFF2-40B4-BE49-F238E27FC236}">
                    <a16:creationId xmlns:a16="http://schemas.microsoft.com/office/drawing/2014/main" id="{6E89BCE0-B2D7-6C24-D6F4-67D64AA5FB75}"/>
                  </a:ext>
                </a:extLst>
              </p:cNvPr>
              <p:cNvSpPr/>
              <p:nvPr/>
            </p:nvSpPr>
            <p:spPr>
              <a:xfrm>
                <a:off x="2925725" y="5284800"/>
                <a:ext cx="2310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871" extrusionOk="0">
                    <a:moveTo>
                      <a:pt x="436" y="0"/>
                    </a:moveTo>
                    <a:cubicBezTo>
                      <a:pt x="219" y="0"/>
                      <a:pt x="1" y="165"/>
                      <a:pt x="1" y="435"/>
                    </a:cubicBezTo>
                    <a:cubicBezTo>
                      <a:pt x="1" y="710"/>
                      <a:pt x="219" y="871"/>
                      <a:pt x="436" y="871"/>
                    </a:cubicBezTo>
                    <a:cubicBezTo>
                      <a:pt x="706" y="871"/>
                      <a:pt x="924" y="710"/>
                      <a:pt x="924" y="435"/>
                    </a:cubicBezTo>
                    <a:cubicBezTo>
                      <a:pt x="924" y="165"/>
                      <a:pt x="706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Google Shape;2634;p59">
                <a:extLst>
                  <a:ext uri="{FF2B5EF4-FFF2-40B4-BE49-F238E27FC236}">
                    <a16:creationId xmlns:a16="http://schemas.microsoft.com/office/drawing/2014/main" id="{147577CF-E3A3-6784-BC1F-54E1CD362B9C}"/>
                  </a:ext>
                </a:extLst>
              </p:cNvPr>
              <p:cNvSpPr/>
              <p:nvPr/>
            </p:nvSpPr>
            <p:spPr>
              <a:xfrm>
                <a:off x="2059175" y="5306550"/>
                <a:ext cx="232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27" h="927" extrusionOk="0">
                    <a:moveTo>
                      <a:pt x="493" y="1"/>
                    </a:moveTo>
                    <a:cubicBezTo>
                      <a:pt x="218" y="1"/>
                      <a:pt x="1" y="218"/>
                      <a:pt x="1" y="493"/>
                    </a:cubicBezTo>
                    <a:cubicBezTo>
                      <a:pt x="1" y="710"/>
                      <a:pt x="218" y="928"/>
                      <a:pt x="493" y="928"/>
                    </a:cubicBezTo>
                    <a:cubicBezTo>
                      <a:pt x="710" y="928"/>
                      <a:pt x="928" y="710"/>
                      <a:pt x="928" y="493"/>
                    </a:cubicBezTo>
                    <a:cubicBezTo>
                      <a:pt x="928" y="218"/>
                      <a:pt x="710" y="1"/>
                      <a:pt x="4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Google Shape;2635;p59">
                <a:extLst>
                  <a:ext uri="{FF2B5EF4-FFF2-40B4-BE49-F238E27FC236}">
                    <a16:creationId xmlns:a16="http://schemas.microsoft.com/office/drawing/2014/main" id="{5F94A76E-EDBB-4229-51B3-274C70581819}"/>
                  </a:ext>
                </a:extLst>
              </p:cNvPr>
              <p:cNvSpPr/>
              <p:nvPr/>
            </p:nvSpPr>
            <p:spPr>
              <a:xfrm>
                <a:off x="1829350" y="4488700"/>
                <a:ext cx="821625" cy="674250"/>
              </a:xfrm>
              <a:custGeom>
                <a:avLst/>
                <a:gdLst/>
                <a:ahLst/>
                <a:cxnLst/>
                <a:rect l="l" t="t" r="r" b="b"/>
                <a:pathLst>
                  <a:path w="32865" h="26970" extrusionOk="0">
                    <a:moveTo>
                      <a:pt x="23324" y="1"/>
                    </a:moveTo>
                    <a:cubicBezTo>
                      <a:pt x="18865" y="1"/>
                      <a:pt x="15117" y="3451"/>
                      <a:pt x="14852" y="7960"/>
                    </a:cubicBezTo>
                    <a:cubicBezTo>
                      <a:pt x="13225" y="6484"/>
                      <a:pt x="11181" y="5758"/>
                      <a:pt x="9144" y="5758"/>
                    </a:cubicBezTo>
                    <a:cubicBezTo>
                      <a:pt x="6823" y="5758"/>
                      <a:pt x="4510" y="6701"/>
                      <a:pt x="2830" y="8556"/>
                    </a:cubicBezTo>
                    <a:cubicBezTo>
                      <a:pt x="379" y="11224"/>
                      <a:pt x="0" y="15033"/>
                      <a:pt x="1524" y="18080"/>
                    </a:cubicBezTo>
                    <a:lnTo>
                      <a:pt x="1467" y="18080"/>
                    </a:lnTo>
                    <a:cubicBezTo>
                      <a:pt x="3265" y="21889"/>
                      <a:pt x="6856" y="24392"/>
                      <a:pt x="12188" y="25859"/>
                    </a:cubicBezTo>
                    <a:cubicBezTo>
                      <a:pt x="15573" y="26788"/>
                      <a:pt x="18673" y="26969"/>
                      <a:pt x="20578" y="26969"/>
                    </a:cubicBezTo>
                    <a:cubicBezTo>
                      <a:pt x="21797" y="26969"/>
                      <a:pt x="22527" y="26895"/>
                      <a:pt x="22527" y="26895"/>
                    </a:cubicBezTo>
                    <a:cubicBezTo>
                      <a:pt x="22527" y="26895"/>
                      <a:pt x="26335" y="23900"/>
                      <a:pt x="29217" y="18951"/>
                    </a:cubicBezTo>
                    <a:cubicBezTo>
                      <a:pt x="32046" y="14162"/>
                      <a:pt x="32865" y="9862"/>
                      <a:pt x="31450" y="5892"/>
                    </a:cubicBezTo>
                    <a:cubicBezTo>
                      <a:pt x="30414" y="2679"/>
                      <a:pt x="27476" y="233"/>
                      <a:pt x="23832" y="15"/>
                    </a:cubicBezTo>
                    <a:cubicBezTo>
                      <a:pt x="23662" y="5"/>
                      <a:pt x="23492" y="1"/>
                      <a:pt x="233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Google Shape;2636;p59">
                <a:extLst>
                  <a:ext uri="{FF2B5EF4-FFF2-40B4-BE49-F238E27FC236}">
                    <a16:creationId xmlns:a16="http://schemas.microsoft.com/office/drawing/2014/main" id="{110D7729-463E-4FDC-F81A-17B9930B13DD}"/>
                  </a:ext>
                </a:extLst>
              </p:cNvPr>
              <p:cNvSpPr/>
              <p:nvPr/>
            </p:nvSpPr>
            <p:spPr>
              <a:xfrm>
                <a:off x="1829350" y="4697150"/>
                <a:ext cx="810750" cy="465800"/>
              </a:xfrm>
              <a:custGeom>
                <a:avLst/>
                <a:gdLst/>
                <a:ahLst/>
                <a:cxnLst/>
                <a:rect l="l" t="t" r="r" b="b"/>
                <a:pathLst>
                  <a:path w="32430" h="18632" extrusionOk="0">
                    <a:moveTo>
                      <a:pt x="32046" y="0"/>
                    </a:moveTo>
                    <a:lnTo>
                      <a:pt x="32046" y="0"/>
                    </a:lnTo>
                    <a:cubicBezTo>
                      <a:pt x="31450" y="7130"/>
                      <a:pt x="26771" y="11862"/>
                      <a:pt x="23449" y="13769"/>
                    </a:cubicBezTo>
                    <a:cubicBezTo>
                      <a:pt x="21827" y="14708"/>
                      <a:pt x="20069" y="15095"/>
                      <a:pt x="18114" y="15095"/>
                    </a:cubicBezTo>
                    <a:cubicBezTo>
                      <a:pt x="16335" y="15095"/>
                      <a:pt x="14393" y="14775"/>
                      <a:pt x="12241" y="14256"/>
                    </a:cubicBezTo>
                    <a:cubicBezTo>
                      <a:pt x="2938" y="11919"/>
                      <a:pt x="814" y="4027"/>
                      <a:pt x="2830" y="218"/>
                    </a:cubicBezTo>
                    <a:lnTo>
                      <a:pt x="2830" y="218"/>
                    </a:lnTo>
                    <a:cubicBezTo>
                      <a:pt x="379" y="2886"/>
                      <a:pt x="0" y="6695"/>
                      <a:pt x="1524" y="9742"/>
                    </a:cubicBezTo>
                    <a:lnTo>
                      <a:pt x="1467" y="9742"/>
                    </a:lnTo>
                    <a:cubicBezTo>
                      <a:pt x="3265" y="13551"/>
                      <a:pt x="6856" y="16054"/>
                      <a:pt x="12188" y="17521"/>
                    </a:cubicBezTo>
                    <a:cubicBezTo>
                      <a:pt x="15573" y="18450"/>
                      <a:pt x="18673" y="18631"/>
                      <a:pt x="20578" y="18631"/>
                    </a:cubicBezTo>
                    <a:cubicBezTo>
                      <a:pt x="21797" y="18631"/>
                      <a:pt x="22527" y="18557"/>
                      <a:pt x="22527" y="18557"/>
                    </a:cubicBezTo>
                    <a:cubicBezTo>
                      <a:pt x="22527" y="18557"/>
                      <a:pt x="26335" y="15562"/>
                      <a:pt x="29217" y="10613"/>
                    </a:cubicBezTo>
                    <a:cubicBezTo>
                      <a:pt x="31502" y="6804"/>
                      <a:pt x="32429" y="3265"/>
                      <a:pt x="320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Google Shape;2637;p59">
                <a:extLst>
                  <a:ext uri="{FF2B5EF4-FFF2-40B4-BE49-F238E27FC236}">
                    <a16:creationId xmlns:a16="http://schemas.microsoft.com/office/drawing/2014/main" id="{2AFB2D7F-0780-7148-EA92-22A3FB1988C0}"/>
                  </a:ext>
                </a:extLst>
              </p:cNvPr>
              <p:cNvSpPr/>
              <p:nvPr/>
            </p:nvSpPr>
            <p:spPr>
              <a:xfrm>
                <a:off x="1976250" y="4829000"/>
                <a:ext cx="167300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691" h="6538" extrusionOk="0">
                    <a:moveTo>
                      <a:pt x="3358" y="0"/>
                    </a:moveTo>
                    <a:cubicBezTo>
                      <a:pt x="3291" y="0"/>
                      <a:pt x="3224" y="2"/>
                      <a:pt x="3157" y="6"/>
                    </a:cubicBezTo>
                    <a:cubicBezTo>
                      <a:pt x="1359" y="115"/>
                      <a:pt x="1" y="1639"/>
                      <a:pt x="110" y="3432"/>
                    </a:cubicBezTo>
                    <a:cubicBezTo>
                      <a:pt x="161" y="5196"/>
                      <a:pt x="1684" y="6537"/>
                      <a:pt x="3435" y="6537"/>
                    </a:cubicBezTo>
                    <a:cubicBezTo>
                      <a:pt x="3469" y="6537"/>
                      <a:pt x="3502" y="6537"/>
                      <a:pt x="3535" y="6536"/>
                    </a:cubicBezTo>
                    <a:cubicBezTo>
                      <a:pt x="5333" y="6427"/>
                      <a:pt x="6691" y="4847"/>
                      <a:pt x="6582" y="3053"/>
                    </a:cubicBezTo>
                    <a:cubicBezTo>
                      <a:pt x="6478" y="1323"/>
                      <a:pt x="5063" y="0"/>
                      <a:pt x="33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Google Shape;2638;p59">
                <a:extLst>
                  <a:ext uri="{FF2B5EF4-FFF2-40B4-BE49-F238E27FC236}">
                    <a16:creationId xmlns:a16="http://schemas.microsoft.com/office/drawing/2014/main" id="{381587CE-F06A-C908-AC63-5E64E2182757}"/>
                  </a:ext>
                </a:extLst>
              </p:cNvPr>
              <p:cNvSpPr/>
              <p:nvPr/>
            </p:nvSpPr>
            <p:spPr>
              <a:xfrm>
                <a:off x="2053725" y="4965175"/>
                <a:ext cx="44975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3536" extrusionOk="0">
                    <a:moveTo>
                      <a:pt x="1" y="1"/>
                    </a:moveTo>
                    <a:lnTo>
                      <a:pt x="493" y="3535"/>
                    </a:lnTo>
                    <a:lnTo>
                      <a:pt x="1799" y="3535"/>
                    </a:lnTo>
                    <a:cubicBezTo>
                      <a:pt x="1416" y="2503"/>
                      <a:pt x="1255" y="218"/>
                      <a:pt x="1255" y="21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Google Shape;2639;p59">
                <a:extLst>
                  <a:ext uri="{FF2B5EF4-FFF2-40B4-BE49-F238E27FC236}">
                    <a16:creationId xmlns:a16="http://schemas.microsoft.com/office/drawing/2014/main" id="{AC6C1AB9-D0F9-37CA-FD72-66D41AE0FD8B}"/>
                  </a:ext>
                </a:extLst>
              </p:cNvPr>
              <p:cNvSpPr/>
              <p:nvPr/>
            </p:nvSpPr>
            <p:spPr>
              <a:xfrm>
                <a:off x="2200650" y="4488700"/>
                <a:ext cx="330625" cy="283350"/>
              </a:xfrm>
              <a:custGeom>
                <a:avLst/>
                <a:gdLst/>
                <a:ahLst/>
                <a:cxnLst/>
                <a:rect l="l" t="t" r="r" b="b"/>
                <a:pathLst>
                  <a:path w="13224" h="11334" extrusionOk="0">
                    <a:moveTo>
                      <a:pt x="8472" y="1"/>
                    </a:moveTo>
                    <a:cubicBezTo>
                      <a:pt x="4013" y="1"/>
                      <a:pt x="265" y="3451"/>
                      <a:pt x="0" y="7960"/>
                    </a:cubicBezTo>
                    <a:cubicBezTo>
                      <a:pt x="0" y="9862"/>
                      <a:pt x="1089" y="10898"/>
                      <a:pt x="2068" y="11333"/>
                    </a:cubicBezTo>
                    <a:cubicBezTo>
                      <a:pt x="2068" y="11333"/>
                      <a:pt x="492" y="6488"/>
                      <a:pt x="3648" y="3006"/>
                    </a:cubicBezTo>
                    <a:cubicBezTo>
                      <a:pt x="5326" y="1127"/>
                      <a:pt x="7433" y="539"/>
                      <a:pt x="9302" y="539"/>
                    </a:cubicBezTo>
                    <a:cubicBezTo>
                      <a:pt x="10948" y="539"/>
                      <a:pt x="12409" y="996"/>
                      <a:pt x="13225" y="1430"/>
                    </a:cubicBezTo>
                    <a:cubicBezTo>
                      <a:pt x="12028" y="612"/>
                      <a:pt x="10556" y="68"/>
                      <a:pt x="8980" y="15"/>
                    </a:cubicBezTo>
                    <a:cubicBezTo>
                      <a:pt x="8810" y="5"/>
                      <a:pt x="8640" y="1"/>
                      <a:pt x="84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Google Shape;2640;p59">
                <a:extLst>
                  <a:ext uri="{FF2B5EF4-FFF2-40B4-BE49-F238E27FC236}">
                    <a16:creationId xmlns:a16="http://schemas.microsoft.com/office/drawing/2014/main" id="{39ABBF1C-AD31-5BD3-4187-E425EDA472EF}"/>
                  </a:ext>
                </a:extLst>
              </p:cNvPr>
              <p:cNvSpPr/>
              <p:nvPr/>
            </p:nvSpPr>
            <p:spPr>
              <a:xfrm>
                <a:off x="2347550" y="4528475"/>
                <a:ext cx="236725" cy="174125"/>
              </a:xfrm>
              <a:custGeom>
                <a:avLst/>
                <a:gdLst/>
                <a:ahLst/>
                <a:cxnLst/>
                <a:rect l="l" t="t" r="r" b="b"/>
                <a:pathLst>
                  <a:path w="9469" h="6965" extrusionOk="0">
                    <a:moveTo>
                      <a:pt x="3592" y="0"/>
                    </a:moveTo>
                    <a:cubicBezTo>
                      <a:pt x="2721" y="0"/>
                      <a:pt x="1799" y="218"/>
                      <a:pt x="1037" y="710"/>
                    </a:cubicBezTo>
                    <a:cubicBezTo>
                      <a:pt x="545" y="1036"/>
                      <a:pt x="57" y="1472"/>
                      <a:pt x="1" y="2068"/>
                    </a:cubicBezTo>
                    <a:cubicBezTo>
                      <a:pt x="1" y="2612"/>
                      <a:pt x="384" y="3104"/>
                      <a:pt x="819" y="3430"/>
                    </a:cubicBezTo>
                    <a:cubicBezTo>
                      <a:pt x="1254" y="3757"/>
                      <a:pt x="1799" y="3866"/>
                      <a:pt x="2343" y="4083"/>
                    </a:cubicBezTo>
                    <a:cubicBezTo>
                      <a:pt x="3866" y="4571"/>
                      <a:pt x="5281" y="5333"/>
                      <a:pt x="6530" y="6369"/>
                    </a:cubicBezTo>
                    <a:cubicBezTo>
                      <a:pt x="6804" y="6586"/>
                      <a:pt x="7074" y="6856"/>
                      <a:pt x="7457" y="6913"/>
                    </a:cubicBezTo>
                    <a:cubicBezTo>
                      <a:pt x="7510" y="6965"/>
                      <a:pt x="7566" y="6965"/>
                      <a:pt x="7618" y="6965"/>
                    </a:cubicBezTo>
                    <a:cubicBezTo>
                      <a:pt x="8002" y="6965"/>
                      <a:pt x="8328" y="6747"/>
                      <a:pt x="8598" y="6477"/>
                    </a:cubicBezTo>
                    <a:cubicBezTo>
                      <a:pt x="8872" y="6151"/>
                      <a:pt x="8981" y="5716"/>
                      <a:pt x="9033" y="5280"/>
                    </a:cubicBezTo>
                    <a:cubicBezTo>
                      <a:pt x="9468" y="2177"/>
                      <a:pt x="6478" y="0"/>
                      <a:pt x="3592" y="0"/>
                    </a:cubicBezTo>
                    <a:close/>
                  </a:path>
                </a:pathLst>
              </a:custGeom>
              <a:solidFill>
                <a:srgbClr val="EE74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Google Shape;2641;p59">
                <a:extLst>
                  <a:ext uri="{FF2B5EF4-FFF2-40B4-BE49-F238E27FC236}">
                    <a16:creationId xmlns:a16="http://schemas.microsoft.com/office/drawing/2014/main" id="{940E2D00-A2D6-2273-0D5C-DE5691447F12}"/>
                  </a:ext>
                </a:extLst>
              </p:cNvPr>
              <p:cNvSpPr/>
              <p:nvPr/>
            </p:nvSpPr>
            <p:spPr>
              <a:xfrm>
                <a:off x="2523100" y="4735225"/>
                <a:ext cx="58450" cy="58575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2343" extrusionOk="0">
                    <a:moveTo>
                      <a:pt x="1358" y="1"/>
                    </a:moveTo>
                    <a:cubicBezTo>
                      <a:pt x="1141" y="1"/>
                      <a:pt x="923" y="57"/>
                      <a:pt x="705" y="166"/>
                    </a:cubicBezTo>
                    <a:cubicBezTo>
                      <a:pt x="218" y="436"/>
                      <a:pt x="0" y="1146"/>
                      <a:pt x="218" y="1690"/>
                    </a:cubicBezTo>
                    <a:cubicBezTo>
                      <a:pt x="270" y="1799"/>
                      <a:pt x="327" y="1960"/>
                      <a:pt x="435" y="2016"/>
                    </a:cubicBezTo>
                    <a:cubicBezTo>
                      <a:pt x="705" y="2286"/>
                      <a:pt x="923" y="2343"/>
                      <a:pt x="1197" y="2343"/>
                    </a:cubicBezTo>
                    <a:cubicBezTo>
                      <a:pt x="1850" y="2343"/>
                      <a:pt x="2338" y="1524"/>
                      <a:pt x="2229" y="763"/>
                    </a:cubicBezTo>
                    <a:cubicBezTo>
                      <a:pt x="2229" y="602"/>
                      <a:pt x="2177" y="436"/>
                      <a:pt x="2068" y="275"/>
                    </a:cubicBezTo>
                    <a:cubicBezTo>
                      <a:pt x="1959" y="57"/>
                      <a:pt x="1685" y="1"/>
                      <a:pt x="1358" y="1"/>
                    </a:cubicBezTo>
                    <a:close/>
                  </a:path>
                </a:pathLst>
              </a:custGeom>
              <a:solidFill>
                <a:srgbClr val="EE74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Google Shape;2642;p59">
                <a:extLst>
                  <a:ext uri="{FF2B5EF4-FFF2-40B4-BE49-F238E27FC236}">
                    <a16:creationId xmlns:a16="http://schemas.microsoft.com/office/drawing/2014/main" id="{D7E12F59-40AD-3D08-DD7A-09613F066BCF}"/>
                  </a:ext>
                </a:extLst>
              </p:cNvPr>
              <p:cNvSpPr/>
              <p:nvPr/>
            </p:nvSpPr>
            <p:spPr>
              <a:xfrm>
                <a:off x="1957200" y="4653625"/>
                <a:ext cx="19865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7945" h="2669" extrusionOk="0">
                    <a:moveTo>
                      <a:pt x="3810" y="0"/>
                    </a:moveTo>
                    <a:cubicBezTo>
                      <a:pt x="3048" y="0"/>
                      <a:pt x="2177" y="57"/>
                      <a:pt x="1468" y="435"/>
                    </a:cubicBezTo>
                    <a:cubicBezTo>
                      <a:pt x="872" y="710"/>
                      <a:pt x="1" y="1471"/>
                      <a:pt x="488" y="2233"/>
                    </a:cubicBezTo>
                    <a:cubicBezTo>
                      <a:pt x="706" y="2560"/>
                      <a:pt x="1141" y="2668"/>
                      <a:pt x="1577" y="2668"/>
                    </a:cubicBezTo>
                    <a:lnTo>
                      <a:pt x="1633" y="2668"/>
                    </a:lnTo>
                    <a:cubicBezTo>
                      <a:pt x="2286" y="2612"/>
                      <a:pt x="2883" y="2503"/>
                      <a:pt x="3536" y="2394"/>
                    </a:cubicBezTo>
                    <a:cubicBezTo>
                      <a:pt x="3592" y="2394"/>
                      <a:pt x="3644" y="2342"/>
                      <a:pt x="3644" y="2342"/>
                    </a:cubicBezTo>
                    <a:cubicBezTo>
                      <a:pt x="4297" y="2285"/>
                      <a:pt x="4950" y="2233"/>
                      <a:pt x="5603" y="2233"/>
                    </a:cubicBezTo>
                    <a:cubicBezTo>
                      <a:pt x="6147" y="2233"/>
                      <a:pt x="6639" y="2233"/>
                      <a:pt x="7127" y="2285"/>
                    </a:cubicBezTo>
                    <a:cubicBezTo>
                      <a:pt x="7235" y="2285"/>
                      <a:pt x="7344" y="2342"/>
                      <a:pt x="7453" y="2342"/>
                    </a:cubicBezTo>
                    <a:cubicBezTo>
                      <a:pt x="7510" y="2342"/>
                      <a:pt x="7562" y="2342"/>
                      <a:pt x="7671" y="2285"/>
                    </a:cubicBezTo>
                    <a:cubicBezTo>
                      <a:pt x="7780" y="2233"/>
                      <a:pt x="7945" y="2124"/>
                      <a:pt x="7945" y="1959"/>
                    </a:cubicBezTo>
                    <a:cubicBezTo>
                      <a:pt x="7945" y="1850"/>
                      <a:pt x="7888" y="1741"/>
                      <a:pt x="7836" y="1632"/>
                    </a:cubicBezTo>
                    <a:cubicBezTo>
                      <a:pt x="7018" y="383"/>
                      <a:pt x="5277" y="0"/>
                      <a:pt x="3862" y="0"/>
                    </a:cubicBezTo>
                    <a:close/>
                  </a:path>
                </a:pathLst>
              </a:custGeom>
              <a:solidFill>
                <a:srgbClr val="EE74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Google Shape;2643;p59">
                <a:extLst>
                  <a:ext uri="{FF2B5EF4-FFF2-40B4-BE49-F238E27FC236}">
                    <a16:creationId xmlns:a16="http://schemas.microsoft.com/office/drawing/2014/main" id="{25327948-74EE-724A-59C5-5DCEE03A0DD5}"/>
                  </a:ext>
                </a:extLst>
              </p:cNvPr>
              <p:cNvSpPr/>
              <p:nvPr/>
            </p:nvSpPr>
            <p:spPr>
              <a:xfrm>
                <a:off x="1906825" y="4706725"/>
                <a:ext cx="46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2068" extrusionOk="0">
                    <a:moveTo>
                      <a:pt x="1198" y="0"/>
                    </a:moveTo>
                    <a:cubicBezTo>
                      <a:pt x="1089" y="0"/>
                      <a:pt x="928" y="53"/>
                      <a:pt x="762" y="161"/>
                    </a:cubicBezTo>
                    <a:cubicBezTo>
                      <a:pt x="436" y="488"/>
                      <a:pt x="1" y="1250"/>
                      <a:pt x="218" y="1742"/>
                    </a:cubicBezTo>
                    <a:cubicBezTo>
                      <a:pt x="327" y="1959"/>
                      <a:pt x="601" y="2068"/>
                      <a:pt x="871" y="2068"/>
                    </a:cubicBezTo>
                    <a:lnTo>
                      <a:pt x="980" y="2068"/>
                    </a:lnTo>
                    <a:cubicBezTo>
                      <a:pt x="1306" y="2011"/>
                      <a:pt x="1524" y="1794"/>
                      <a:pt x="1689" y="1524"/>
                    </a:cubicBezTo>
                    <a:cubicBezTo>
                      <a:pt x="1798" y="1250"/>
                      <a:pt x="1851" y="980"/>
                      <a:pt x="1851" y="653"/>
                    </a:cubicBezTo>
                    <a:cubicBezTo>
                      <a:pt x="1798" y="270"/>
                      <a:pt x="1524" y="0"/>
                      <a:pt x="1198" y="0"/>
                    </a:cubicBezTo>
                    <a:close/>
                  </a:path>
                </a:pathLst>
              </a:custGeom>
              <a:solidFill>
                <a:srgbClr val="EE74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Google Shape;2644;p59">
                <a:extLst>
                  <a:ext uri="{FF2B5EF4-FFF2-40B4-BE49-F238E27FC236}">
                    <a16:creationId xmlns:a16="http://schemas.microsoft.com/office/drawing/2014/main" id="{CBB30F00-66B9-8F3F-26FA-1349BBC0B8AC}"/>
                  </a:ext>
                </a:extLst>
              </p:cNvPr>
              <p:cNvSpPr/>
              <p:nvPr/>
            </p:nvSpPr>
            <p:spPr>
              <a:xfrm>
                <a:off x="2585675" y="4294500"/>
                <a:ext cx="405375" cy="178275"/>
              </a:xfrm>
              <a:custGeom>
                <a:avLst/>
                <a:gdLst/>
                <a:ahLst/>
                <a:cxnLst/>
                <a:rect l="l" t="t" r="r" b="b"/>
                <a:pathLst>
                  <a:path w="16215" h="7131" extrusionOk="0">
                    <a:moveTo>
                      <a:pt x="15779" y="0"/>
                    </a:moveTo>
                    <a:cubicBezTo>
                      <a:pt x="14852" y="2886"/>
                      <a:pt x="12406" y="5172"/>
                      <a:pt x="9250" y="6151"/>
                    </a:cubicBezTo>
                    <a:cubicBezTo>
                      <a:pt x="8179" y="6484"/>
                      <a:pt x="7088" y="6647"/>
                      <a:pt x="6017" y="6647"/>
                    </a:cubicBezTo>
                    <a:cubicBezTo>
                      <a:pt x="3933" y="6647"/>
                      <a:pt x="1923" y="6030"/>
                      <a:pt x="270" y="4845"/>
                    </a:cubicBezTo>
                    <a:lnTo>
                      <a:pt x="0" y="5224"/>
                    </a:lnTo>
                    <a:cubicBezTo>
                      <a:pt x="1741" y="6478"/>
                      <a:pt x="3809" y="7131"/>
                      <a:pt x="5985" y="7131"/>
                    </a:cubicBezTo>
                    <a:cubicBezTo>
                      <a:pt x="7126" y="7131"/>
                      <a:pt x="8271" y="6913"/>
                      <a:pt x="9411" y="6586"/>
                    </a:cubicBezTo>
                    <a:cubicBezTo>
                      <a:pt x="12676" y="5550"/>
                      <a:pt x="15235" y="3156"/>
                      <a:pt x="16215" y="166"/>
                    </a:cubicBezTo>
                    <a:lnTo>
                      <a:pt x="15779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Google Shape;2645;p59">
                <a:extLst>
                  <a:ext uri="{FF2B5EF4-FFF2-40B4-BE49-F238E27FC236}">
                    <a16:creationId xmlns:a16="http://schemas.microsoft.com/office/drawing/2014/main" id="{D4408A19-1E69-1D06-9214-0E8B34B2ED6F}"/>
                  </a:ext>
                </a:extLst>
              </p:cNvPr>
              <p:cNvSpPr/>
              <p:nvPr/>
            </p:nvSpPr>
            <p:spPr>
              <a:xfrm>
                <a:off x="2463250" y="4133475"/>
                <a:ext cx="253025" cy="399150"/>
              </a:xfrm>
              <a:custGeom>
                <a:avLst/>
                <a:gdLst/>
                <a:ahLst/>
                <a:cxnLst/>
                <a:rect l="l" t="t" r="r" b="b"/>
                <a:pathLst>
                  <a:path w="10121" h="15966" extrusionOk="0">
                    <a:moveTo>
                      <a:pt x="2698" y="0"/>
                    </a:moveTo>
                    <a:cubicBezTo>
                      <a:pt x="2670" y="0"/>
                      <a:pt x="2641" y="7"/>
                      <a:pt x="2612" y="21"/>
                    </a:cubicBezTo>
                    <a:cubicBezTo>
                      <a:pt x="1306" y="456"/>
                      <a:pt x="0" y="1819"/>
                      <a:pt x="544" y="3995"/>
                    </a:cubicBezTo>
                    <a:cubicBezTo>
                      <a:pt x="1306" y="7151"/>
                      <a:pt x="5276" y="13354"/>
                      <a:pt x="9737" y="15909"/>
                    </a:cubicBezTo>
                    <a:cubicBezTo>
                      <a:pt x="9794" y="15909"/>
                      <a:pt x="9846" y="15966"/>
                      <a:pt x="9903" y="15966"/>
                    </a:cubicBezTo>
                    <a:cubicBezTo>
                      <a:pt x="9955" y="15966"/>
                      <a:pt x="10012" y="15909"/>
                      <a:pt x="10064" y="15800"/>
                    </a:cubicBezTo>
                    <a:cubicBezTo>
                      <a:pt x="10121" y="15691"/>
                      <a:pt x="10121" y="15583"/>
                      <a:pt x="10012" y="15530"/>
                    </a:cubicBezTo>
                    <a:cubicBezTo>
                      <a:pt x="5602" y="13027"/>
                      <a:pt x="1741" y="6986"/>
                      <a:pt x="979" y="3886"/>
                    </a:cubicBezTo>
                    <a:cubicBezTo>
                      <a:pt x="544" y="1980"/>
                      <a:pt x="1685" y="839"/>
                      <a:pt x="2773" y="456"/>
                    </a:cubicBezTo>
                    <a:cubicBezTo>
                      <a:pt x="2882" y="404"/>
                      <a:pt x="2938" y="239"/>
                      <a:pt x="2882" y="130"/>
                    </a:cubicBezTo>
                    <a:cubicBezTo>
                      <a:pt x="2843" y="50"/>
                      <a:pt x="2775" y="0"/>
                      <a:pt x="2698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Google Shape;2646;p59">
                <a:extLst>
                  <a:ext uri="{FF2B5EF4-FFF2-40B4-BE49-F238E27FC236}">
                    <a16:creationId xmlns:a16="http://schemas.microsoft.com/office/drawing/2014/main" id="{2C623079-D156-A311-8A71-CFF9EC9A9938}"/>
                  </a:ext>
                </a:extLst>
              </p:cNvPr>
              <p:cNvSpPr/>
              <p:nvPr/>
            </p:nvSpPr>
            <p:spPr>
              <a:xfrm>
                <a:off x="2472700" y="4132675"/>
                <a:ext cx="238125" cy="399950"/>
              </a:xfrm>
              <a:custGeom>
                <a:avLst/>
                <a:gdLst/>
                <a:ahLst/>
                <a:cxnLst/>
                <a:rect l="l" t="t" r="r" b="b"/>
                <a:pathLst>
                  <a:path w="9525" h="15998" extrusionOk="0">
                    <a:moveTo>
                      <a:pt x="2286" y="1"/>
                    </a:moveTo>
                    <a:cubicBezTo>
                      <a:pt x="2068" y="53"/>
                      <a:pt x="1907" y="162"/>
                      <a:pt x="1690" y="271"/>
                    </a:cubicBezTo>
                    <a:cubicBezTo>
                      <a:pt x="1633" y="327"/>
                      <a:pt x="1524" y="379"/>
                      <a:pt x="1415" y="436"/>
                    </a:cubicBezTo>
                    <a:lnTo>
                      <a:pt x="1307" y="545"/>
                    </a:lnTo>
                    <a:lnTo>
                      <a:pt x="1472" y="436"/>
                    </a:lnTo>
                    <a:cubicBezTo>
                      <a:pt x="1524" y="379"/>
                      <a:pt x="1633" y="327"/>
                      <a:pt x="1742" y="271"/>
                    </a:cubicBezTo>
                    <a:cubicBezTo>
                      <a:pt x="1798" y="218"/>
                      <a:pt x="1907" y="218"/>
                      <a:pt x="2016" y="162"/>
                    </a:cubicBezTo>
                    <a:lnTo>
                      <a:pt x="2177" y="109"/>
                    </a:lnTo>
                    <a:lnTo>
                      <a:pt x="2234" y="53"/>
                    </a:lnTo>
                    <a:lnTo>
                      <a:pt x="2286" y="53"/>
                    </a:lnTo>
                    <a:cubicBezTo>
                      <a:pt x="2395" y="53"/>
                      <a:pt x="2504" y="109"/>
                      <a:pt x="2504" y="218"/>
                    </a:cubicBezTo>
                    <a:cubicBezTo>
                      <a:pt x="2504" y="327"/>
                      <a:pt x="2451" y="436"/>
                      <a:pt x="2395" y="436"/>
                    </a:cubicBezTo>
                    <a:cubicBezTo>
                      <a:pt x="2177" y="545"/>
                      <a:pt x="1960" y="597"/>
                      <a:pt x="1798" y="762"/>
                    </a:cubicBezTo>
                    <a:cubicBezTo>
                      <a:pt x="2016" y="654"/>
                      <a:pt x="2177" y="545"/>
                      <a:pt x="2395" y="488"/>
                    </a:cubicBezTo>
                    <a:cubicBezTo>
                      <a:pt x="2451" y="488"/>
                      <a:pt x="2504" y="436"/>
                      <a:pt x="2504" y="379"/>
                    </a:cubicBezTo>
                    <a:cubicBezTo>
                      <a:pt x="2560" y="327"/>
                      <a:pt x="2560" y="271"/>
                      <a:pt x="2560" y="218"/>
                    </a:cubicBezTo>
                    <a:cubicBezTo>
                      <a:pt x="2504" y="109"/>
                      <a:pt x="2395" y="1"/>
                      <a:pt x="2286" y="1"/>
                    </a:cubicBezTo>
                    <a:close/>
                    <a:moveTo>
                      <a:pt x="1798" y="762"/>
                    </a:moveTo>
                    <a:cubicBezTo>
                      <a:pt x="1633" y="871"/>
                      <a:pt x="1472" y="980"/>
                      <a:pt x="1307" y="1141"/>
                    </a:cubicBezTo>
                    <a:cubicBezTo>
                      <a:pt x="1472" y="1032"/>
                      <a:pt x="1633" y="871"/>
                      <a:pt x="1798" y="762"/>
                    </a:cubicBezTo>
                    <a:close/>
                    <a:moveTo>
                      <a:pt x="1307" y="1141"/>
                    </a:moveTo>
                    <a:lnTo>
                      <a:pt x="1307" y="1141"/>
                    </a:lnTo>
                    <a:cubicBezTo>
                      <a:pt x="1198" y="1198"/>
                      <a:pt x="1146" y="1307"/>
                      <a:pt x="1089" y="1359"/>
                    </a:cubicBezTo>
                    <a:cubicBezTo>
                      <a:pt x="1037" y="1415"/>
                      <a:pt x="1037" y="1468"/>
                      <a:pt x="980" y="1524"/>
                    </a:cubicBezTo>
                    <a:lnTo>
                      <a:pt x="1089" y="1415"/>
                    </a:lnTo>
                    <a:cubicBezTo>
                      <a:pt x="1146" y="1307"/>
                      <a:pt x="1254" y="1250"/>
                      <a:pt x="1307" y="1141"/>
                    </a:cubicBezTo>
                    <a:close/>
                    <a:moveTo>
                      <a:pt x="1307" y="545"/>
                    </a:moveTo>
                    <a:cubicBezTo>
                      <a:pt x="1254" y="545"/>
                      <a:pt x="1198" y="597"/>
                      <a:pt x="1198" y="597"/>
                    </a:cubicBezTo>
                    <a:cubicBezTo>
                      <a:pt x="871" y="871"/>
                      <a:pt x="545" y="1250"/>
                      <a:pt x="384" y="1633"/>
                    </a:cubicBezTo>
                    <a:cubicBezTo>
                      <a:pt x="601" y="1250"/>
                      <a:pt x="871" y="923"/>
                      <a:pt x="1198" y="654"/>
                    </a:cubicBezTo>
                    <a:cubicBezTo>
                      <a:pt x="1254" y="597"/>
                      <a:pt x="1307" y="597"/>
                      <a:pt x="1307" y="545"/>
                    </a:cubicBezTo>
                    <a:close/>
                    <a:moveTo>
                      <a:pt x="384" y="1633"/>
                    </a:moveTo>
                    <a:lnTo>
                      <a:pt x="384" y="1633"/>
                    </a:lnTo>
                    <a:cubicBezTo>
                      <a:pt x="166" y="2012"/>
                      <a:pt x="57" y="2447"/>
                      <a:pt x="57" y="2830"/>
                    </a:cubicBezTo>
                    <a:cubicBezTo>
                      <a:pt x="110" y="2447"/>
                      <a:pt x="218" y="2012"/>
                      <a:pt x="384" y="1633"/>
                    </a:cubicBezTo>
                    <a:close/>
                    <a:moveTo>
                      <a:pt x="980" y="1524"/>
                    </a:moveTo>
                    <a:lnTo>
                      <a:pt x="871" y="1633"/>
                    </a:lnTo>
                    <a:cubicBezTo>
                      <a:pt x="654" y="2012"/>
                      <a:pt x="545" y="2447"/>
                      <a:pt x="493" y="2882"/>
                    </a:cubicBezTo>
                    <a:lnTo>
                      <a:pt x="493" y="2991"/>
                    </a:lnTo>
                    <a:lnTo>
                      <a:pt x="493" y="3157"/>
                    </a:lnTo>
                    <a:lnTo>
                      <a:pt x="493" y="3318"/>
                    </a:lnTo>
                    <a:lnTo>
                      <a:pt x="545" y="3483"/>
                    </a:lnTo>
                    <a:lnTo>
                      <a:pt x="545" y="3318"/>
                    </a:lnTo>
                    <a:lnTo>
                      <a:pt x="545" y="3157"/>
                    </a:lnTo>
                    <a:lnTo>
                      <a:pt x="545" y="2991"/>
                    </a:lnTo>
                    <a:lnTo>
                      <a:pt x="545" y="2882"/>
                    </a:lnTo>
                    <a:cubicBezTo>
                      <a:pt x="545" y="2447"/>
                      <a:pt x="710" y="2012"/>
                      <a:pt x="928" y="1633"/>
                    </a:cubicBezTo>
                    <a:cubicBezTo>
                      <a:pt x="928" y="1633"/>
                      <a:pt x="980" y="1576"/>
                      <a:pt x="980" y="1524"/>
                    </a:cubicBezTo>
                    <a:close/>
                    <a:moveTo>
                      <a:pt x="545" y="3483"/>
                    </a:moveTo>
                    <a:cubicBezTo>
                      <a:pt x="545" y="3701"/>
                      <a:pt x="601" y="3918"/>
                      <a:pt x="654" y="4136"/>
                    </a:cubicBezTo>
                    <a:cubicBezTo>
                      <a:pt x="762" y="4515"/>
                      <a:pt x="928" y="4950"/>
                      <a:pt x="1089" y="5333"/>
                    </a:cubicBezTo>
                    <a:cubicBezTo>
                      <a:pt x="928" y="4950"/>
                      <a:pt x="819" y="4515"/>
                      <a:pt x="710" y="4136"/>
                    </a:cubicBezTo>
                    <a:lnTo>
                      <a:pt x="545" y="3483"/>
                    </a:lnTo>
                    <a:close/>
                    <a:moveTo>
                      <a:pt x="1089" y="5333"/>
                    </a:moveTo>
                    <a:cubicBezTo>
                      <a:pt x="1254" y="5712"/>
                      <a:pt x="1415" y="6147"/>
                      <a:pt x="1633" y="6530"/>
                    </a:cubicBezTo>
                    <a:cubicBezTo>
                      <a:pt x="2016" y="7292"/>
                      <a:pt x="2451" y="7997"/>
                      <a:pt x="2887" y="8706"/>
                    </a:cubicBezTo>
                    <a:cubicBezTo>
                      <a:pt x="2451" y="7997"/>
                      <a:pt x="2016" y="7235"/>
                      <a:pt x="1633" y="6473"/>
                    </a:cubicBezTo>
                    <a:cubicBezTo>
                      <a:pt x="1472" y="6095"/>
                      <a:pt x="1254" y="5712"/>
                      <a:pt x="1089" y="5333"/>
                    </a:cubicBezTo>
                    <a:close/>
                    <a:moveTo>
                      <a:pt x="2887" y="8706"/>
                    </a:moveTo>
                    <a:cubicBezTo>
                      <a:pt x="3374" y="9468"/>
                      <a:pt x="3866" y="10121"/>
                      <a:pt x="4410" y="10826"/>
                    </a:cubicBezTo>
                    <a:cubicBezTo>
                      <a:pt x="3866" y="10121"/>
                      <a:pt x="3374" y="9412"/>
                      <a:pt x="2887" y="8706"/>
                    </a:cubicBezTo>
                    <a:close/>
                    <a:moveTo>
                      <a:pt x="57" y="2830"/>
                    </a:moveTo>
                    <a:lnTo>
                      <a:pt x="57" y="2830"/>
                    </a:lnTo>
                    <a:cubicBezTo>
                      <a:pt x="1" y="3265"/>
                      <a:pt x="57" y="3701"/>
                      <a:pt x="166" y="4136"/>
                    </a:cubicBezTo>
                    <a:cubicBezTo>
                      <a:pt x="384" y="4950"/>
                      <a:pt x="710" y="5768"/>
                      <a:pt x="1089" y="6530"/>
                    </a:cubicBezTo>
                    <a:cubicBezTo>
                      <a:pt x="1472" y="7292"/>
                      <a:pt x="1907" y="8054"/>
                      <a:pt x="2343" y="8759"/>
                    </a:cubicBezTo>
                    <a:lnTo>
                      <a:pt x="3810" y="10883"/>
                    </a:lnTo>
                    <a:cubicBezTo>
                      <a:pt x="4354" y="11536"/>
                      <a:pt x="4898" y="12189"/>
                      <a:pt x="5498" y="12842"/>
                    </a:cubicBezTo>
                    <a:cubicBezTo>
                      <a:pt x="6095" y="13438"/>
                      <a:pt x="6695" y="14039"/>
                      <a:pt x="7348" y="14583"/>
                    </a:cubicBezTo>
                    <a:cubicBezTo>
                      <a:pt x="7509" y="14692"/>
                      <a:pt x="7675" y="14853"/>
                      <a:pt x="7836" y="14962"/>
                    </a:cubicBezTo>
                    <a:lnTo>
                      <a:pt x="8110" y="15179"/>
                    </a:lnTo>
                    <a:lnTo>
                      <a:pt x="8380" y="15345"/>
                    </a:lnTo>
                    <a:cubicBezTo>
                      <a:pt x="8545" y="15454"/>
                      <a:pt x="8763" y="15615"/>
                      <a:pt x="8924" y="15723"/>
                    </a:cubicBezTo>
                    <a:cubicBezTo>
                      <a:pt x="9033" y="15780"/>
                      <a:pt x="9090" y="15832"/>
                      <a:pt x="9198" y="15889"/>
                    </a:cubicBezTo>
                    <a:lnTo>
                      <a:pt x="9307" y="15941"/>
                    </a:lnTo>
                    <a:lnTo>
                      <a:pt x="9359" y="15998"/>
                    </a:lnTo>
                    <a:lnTo>
                      <a:pt x="9525" y="15998"/>
                    </a:lnTo>
                    <a:lnTo>
                      <a:pt x="9525" y="15941"/>
                    </a:lnTo>
                    <a:lnTo>
                      <a:pt x="9416" y="15941"/>
                    </a:lnTo>
                    <a:lnTo>
                      <a:pt x="9416" y="15889"/>
                    </a:lnTo>
                    <a:lnTo>
                      <a:pt x="9359" y="15889"/>
                    </a:lnTo>
                    <a:lnTo>
                      <a:pt x="9251" y="15832"/>
                    </a:lnTo>
                    <a:cubicBezTo>
                      <a:pt x="9142" y="15780"/>
                      <a:pt x="9033" y="15723"/>
                      <a:pt x="8981" y="15671"/>
                    </a:cubicBezTo>
                    <a:cubicBezTo>
                      <a:pt x="8763" y="15506"/>
                      <a:pt x="8598" y="15397"/>
                      <a:pt x="8437" y="15288"/>
                    </a:cubicBezTo>
                    <a:lnTo>
                      <a:pt x="8162" y="15127"/>
                    </a:lnTo>
                    <a:lnTo>
                      <a:pt x="7893" y="14909"/>
                    </a:lnTo>
                    <a:cubicBezTo>
                      <a:pt x="7727" y="14801"/>
                      <a:pt x="7566" y="14635"/>
                      <a:pt x="7401" y="14526"/>
                    </a:cubicBezTo>
                    <a:cubicBezTo>
                      <a:pt x="6748" y="13982"/>
                      <a:pt x="6095" y="13386"/>
                      <a:pt x="5551" y="12785"/>
                    </a:cubicBezTo>
                    <a:cubicBezTo>
                      <a:pt x="4954" y="12132"/>
                      <a:pt x="4410" y="11479"/>
                      <a:pt x="3866" y="10826"/>
                    </a:cubicBezTo>
                    <a:cubicBezTo>
                      <a:pt x="3374" y="10173"/>
                      <a:pt x="2887" y="9468"/>
                      <a:pt x="2395" y="8706"/>
                    </a:cubicBezTo>
                    <a:cubicBezTo>
                      <a:pt x="1960" y="7997"/>
                      <a:pt x="1524" y="7292"/>
                      <a:pt x="1146" y="6473"/>
                    </a:cubicBezTo>
                    <a:cubicBezTo>
                      <a:pt x="762" y="5712"/>
                      <a:pt x="436" y="4950"/>
                      <a:pt x="218" y="4136"/>
                    </a:cubicBezTo>
                    <a:cubicBezTo>
                      <a:pt x="110" y="3701"/>
                      <a:pt x="57" y="3265"/>
                      <a:pt x="57" y="2830"/>
                    </a:cubicBezTo>
                    <a:close/>
                  </a:path>
                </a:pathLst>
              </a:custGeom>
              <a:solidFill>
                <a:srgbClr val="BAC4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Google Shape;2647;p59">
                <a:extLst>
                  <a:ext uri="{FF2B5EF4-FFF2-40B4-BE49-F238E27FC236}">
                    <a16:creationId xmlns:a16="http://schemas.microsoft.com/office/drawing/2014/main" id="{364134FE-7F33-B030-1980-BCF918F0EFC6}"/>
                  </a:ext>
                </a:extLst>
              </p:cNvPr>
              <p:cNvSpPr/>
              <p:nvPr/>
            </p:nvSpPr>
            <p:spPr>
              <a:xfrm>
                <a:off x="2524400" y="4120700"/>
                <a:ext cx="3540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146" extrusionOk="0">
                    <a:moveTo>
                      <a:pt x="962" y="0"/>
                    </a:moveTo>
                    <a:cubicBezTo>
                      <a:pt x="913" y="0"/>
                      <a:pt x="864" y="14"/>
                      <a:pt x="819" y="44"/>
                    </a:cubicBezTo>
                    <a:lnTo>
                      <a:pt x="275" y="205"/>
                    </a:lnTo>
                    <a:cubicBezTo>
                      <a:pt x="57" y="314"/>
                      <a:pt x="0" y="480"/>
                      <a:pt x="57" y="697"/>
                    </a:cubicBezTo>
                    <a:lnTo>
                      <a:pt x="109" y="915"/>
                    </a:lnTo>
                    <a:cubicBezTo>
                      <a:pt x="199" y="1048"/>
                      <a:pt x="328" y="1146"/>
                      <a:pt x="493" y="1146"/>
                    </a:cubicBezTo>
                    <a:cubicBezTo>
                      <a:pt x="528" y="1146"/>
                      <a:pt x="564" y="1142"/>
                      <a:pt x="601" y="1133"/>
                    </a:cubicBezTo>
                    <a:lnTo>
                      <a:pt x="1145" y="915"/>
                    </a:lnTo>
                    <a:cubicBezTo>
                      <a:pt x="1306" y="858"/>
                      <a:pt x="1415" y="641"/>
                      <a:pt x="1363" y="480"/>
                    </a:cubicBezTo>
                    <a:lnTo>
                      <a:pt x="1254" y="205"/>
                    </a:lnTo>
                    <a:cubicBezTo>
                      <a:pt x="1213" y="89"/>
                      <a:pt x="1089" y="0"/>
                      <a:pt x="9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Google Shape;2648;p59">
                <a:extLst>
                  <a:ext uri="{FF2B5EF4-FFF2-40B4-BE49-F238E27FC236}">
                    <a16:creationId xmlns:a16="http://schemas.microsoft.com/office/drawing/2014/main" id="{1C06AA2E-6577-1571-2602-800408974F8F}"/>
                  </a:ext>
                </a:extLst>
              </p:cNvPr>
              <p:cNvSpPr/>
              <p:nvPr/>
            </p:nvSpPr>
            <p:spPr>
              <a:xfrm>
                <a:off x="2524400" y="4125825"/>
                <a:ext cx="3540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941" extrusionOk="0">
                    <a:moveTo>
                      <a:pt x="275" y="0"/>
                    </a:moveTo>
                    <a:cubicBezTo>
                      <a:pt x="57" y="109"/>
                      <a:pt x="0" y="275"/>
                      <a:pt x="57" y="492"/>
                    </a:cubicBezTo>
                    <a:lnTo>
                      <a:pt x="109" y="710"/>
                    </a:lnTo>
                    <a:cubicBezTo>
                      <a:pt x="199" y="843"/>
                      <a:pt x="328" y="941"/>
                      <a:pt x="493" y="941"/>
                    </a:cubicBezTo>
                    <a:cubicBezTo>
                      <a:pt x="528" y="941"/>
                      <a:pt x="564" y="937"/>
                      <a:pt x="601" y="928"/>
                    </a:cubicBezTo>
                    <a:lnTo>
                      <a:pt x="1145" y="710"/>
                    </a:lnTo>
                    <a:cubicBezTo>
                      <a:pt x="1306" y="653"/>
                      <a:pt x="1415" y="436"/>
                      <a:pt x="1363" y="275"/>
                    </a:cubicBezTo>
                    <a:lnTo>
                      <a:pt x="1363" y="275"/>
                    </a:lnTo>
                    <a:cubicBezTo>
                      <a:pt x="1036" y="383"/>
                      <a:pt x="544" y="601"/>
                      <a:pt x="436" y="601"/>
                    </a:cubicBezTo>
                    <a:cubicBezTo>
                      <a:pt x="428" y="604"/>
                      <a:pt x="419" y="605"/>
                      <a:pt x="411" y="605"/>
                    </a:cubicBezTo>
                    <a:cubicBezTo>
                      <a:pt x="254" y="605"/>
                      <a:pt x="68" y="157"/>
                      <a:pt x="275" y="0"/>
                    </a:cubicBez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Google Shape;2649;p59">
                <a:extLst>
                  <a:ext uri="{FF2B5EF4-FFF2-40B4-BE49-F238E27FC236}">
                    <a16:creationId xmlns:a16="http://schemas.microsoft.com/office/drawing/2014/main" id="{3E2D969A-B262-1963-A192-EDECC668A998}"/>
                  </a:ext>
                </a:extLst>
              </p:cNvPr>
              <p:cNvSpPr/>
              <p:nvPr/>
            </p:nvSpPr>
            <p:spPr>
              <a:xfrm>
                <a:off x="2540725" y="4102675"/>
                <a:ext cx="66325" cy="483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1933" extrusionOk="0">
                    <a:moveTo>
                      <a:pt x="1805" y="1"/>
                    </a:moveTo>
                    <a:cubicBezTo>
                      <a:pt x="1784" y="1"/>
                      <a:pt x="1763" y="2"/>
                      <a:pt x="1741" y="4"/>
                    </a:cubicBezTo>
                    <a:lnTo>
                      <a:pt x="762" y="4"/>
                    </a:lnTo>
                    <a:cubicBezTo>
                      <a:pt x="327" y="56"/>
                      <a:pt x="0" y="491"/>
                      <a:pt x="166" y="926"/>
                    </a:cubicBezTo>
                    <a:lnTo>
                      <a:pt x="383" y="1527"/>
                    </a:lnTo>
                    <a:cubicBezTo>
                      <a:pt x="455" y="1776"/>
                      <a:pt x="715" y="1933"/>
                      <a:pt x="992" y="1933"/>
                    </a:cubicBezTo>
                    <a:cubicBezTo>
                      <a:pt x="1137" y="1933"/>
                      <a:pt x="1285" y="1891"/>
                      <a:pt x="1415" y="1797"/>
                    </a:cubicBezTo>
                    <a:lnTo>
                      <a:pt x="2177" y="1201"/>
                    </a:lnTo>
                    <a:cubicBezTo>
                      <a:pt x="2652" y="780"/>
                      <a:pt x="2412" y="1"/>
                      <a:pt x="1805" y="1"/>
                    </a:cubicBezTo>
                    <a:close/>
                  </a:path>
                </a:pathLst>
              </a:custGeom>
              <a:solidFill>
                <a:srgbClr val="BAC4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Google Shape;2650;p59">
                <a:extLst>
                  <a:ext uri="{FF2B5EF4-FFF2-40B4-BE49-F238E27FC236}">
                    <a16:creationId xmlns:a16="http://schemas.microsoft.com/office/drawing/2014/main" id="{71F16684-9E81-B7B9-276B-98300C07E9D4}"/>
                  </a:ext>
                </a:extLst>
              </p:cNvPr>
              <p:cNvSpPr/>
              <p:nvPr/>
            </p:nvSpPr>
            <p:spPr>
              <a:xfrm>
                <a:off x="2540725" y="4102750"/>
                <a:ext cx="6127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2451" h="1931" extrusionOk="0">
                    <a:moveTo>
                      <a:pt x="762" y="1"/>
                    </a:moveTo>
                    <a:cubicBezTo>
                      <a:pt x="327" y="53"/>
                      <a:pt x="0" y="488"/>
                      <a:pt x="166" y="923"/>
                    </a:cubicBezTo>
                    <a:lnTo>
                      <a:pt x="383" y="1524"/>
                    </a:lnTo>
                    <a:cubicBezTo>
                      <a:pt x="455" y="1773"/>
                      <a:pt x="715" y="1930"/>
                      <a:pt x="992" y="1930"/>
                    </a:cubicBezTo>
                    <a:cubicBezTo>
                      <a:pt x="1137" y="1930"/>
                      <a:pt x="1285" y="1888"/>
                      <a:pt x="1415" y="1794"/>
                    </a:cubicBezTo>
                    <a:lnTo>
                      <a:pt x="2177" y="1198"/>
                    </a:lnTo>
                    <a:cubicBezTo>
                      <a:pt x="2451" y="980"/>
                      <a:pt x="2451" y="654"/>
                      <a:pt x="2394" y="436"/>
                    </a:cubicBezTo>
                    <a:lnTo>
                      <a:pt x="2394" y="436"/>
                    </a:lnTo>
                    <a:cubicBezTo>
                      <a:pt x="2451" y="762"/>
                      <a:pt x="2177" y="1032"/>
                      <a:pt x="1633" y="1306"/>
                    </a:cubicBezTo>
                    <a:cubicBezTo>
                      <a:pt x="1431" y="1418"/>
                      <a:pt x="1257" y="1483"/>
                      <a:pt x="1111" y="1483"/>
                    </a:cubicBezTo>
                    <a:cubicBezTo>
                      <a:pt x="903" y="1483"/>
                      <a:pt x="750" y="1351"/>
                      <a:pt x="653" y="1032"/>
                    </a:cubicBezTo>
                    <a:cubicBezTo>
                      <a:pt x="492" y="545"/>
                      <a:pt x="327" y="162"/>
                      <a:pt x="762" y="1"/>
                    </a:cubicBezTo>
                    <a:close/>
                  </a:path>
                </a:pathLst>
              </a:custGeom>
              <a:solidFill>
                <a:srgbClr val="879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Google Shape;2651;p59">
                <a:extLst>
                  <a:ext uri="{FF2B5EF4-FFF2-40B4-BE49-F238E27FC236}">
                    <a16:creationId xmlns:a16="http://schemas.microsoft.com/office/drawing/2014/main" id="{CEECB8F3-2C3E-FA10-7B8E-A1248795EF1D}"/>
                  </a:ext>
                </a:extLst>
              </p:cNvPr>
              <p:cNvSpPr/>
              <p:nvPr/>
            </p:nvSpPr>
            <p:spPr>
              <a:xfrm>
                <a:off x="2865875" y="4029275"/>
                <a:ext cx="142800" cy="433925"/>
              </a:xfrm>
              <a:custGeom>
                <a:avLst/>
                <a:gdLst/>
                <a:ahLst/>
                <a:cxnLst/>
                <a:rect l="l" t="t" r="r" b="b"/>
                <a:pathLst>
                  <a:path w="5712" h="17357" extrusionOk="0">
                    <a:moveTo>
                      <a:pt x="1109" y="1"/>
                    </a:moveTo>
                    <a:cubicBezTo>
                      <a:pt x="798" y="1"/>
                      <a:pt x="496" y="41"/>
                      <a:pt x="218" y="110"/>
                    </a:cubicBezTo>
                    <a:cubicBezTo>
                      <a:pt x="110" y="162"/>
                      <a:pt x="1" y="271"/>
                      <a:pt x="53" y="380"/>
                    </a:cubicBezTo>
                    <a:cubicBezTo>
                      <a:pt x="100" y="470"/>
                      <a:pt x="181" y="559"/>
                      <a:pt x="269" y="559"/>
                    </a:cubicBezTo>
                    <a:cubicBezTo>
                      <a:pt x="289" y="559"/>
                      <a:pt x="308" y="555"/>
                      <a:pt x="327" y="545"/>
                    </a:cubicBezTo>
                    <a:cubicBezTo>
                      <a:pt x="568" y="488"/>
                      <a:pt x="827" y="454"/>
                      <a:pt x="1094" y="454"/>
                    </a:cubicBezTo>
                    <a:cubicBezTo>
                      <a:pt x="2095" y="454"/>
                      <a:pt x="3196" y="923"/>
                      <a:pt x="3753" y="2339"/>
                    </a:cubicBezTo>
                    <a:cubicBezTo>
                      <a:pt x="4950" y="5334"/>
                      <a:pt x="5277" y="12516"/>
                      <a:pt x="3100" y="17030"/>
                    </a:cubicBezTo>
                    <a:cubicBezTo>
                      <a:pt x="3048" y="17139"/>
                      <a:pt x="3100" y="17304"/>
                      <a:pt x="3209" y="17356"/>
                    </a:cubicBezTo>
                    <a:lnTo>
                      <a:pt x="3318" y="17356"/>
                    </a:lnTo>
                    <a:cubicBezTo>
                      <a:pt x="3374" y="17356"/>
                      <a:pt x="3483" y="17304"/>
                      <a:pt x="3535" y="17248"/>
                    </a:cubicBezTo>
                    <a:cubicBezTo>
                      <a:pt x="5712" y="12568"/>
                      <a:pt x="5385" y="5225"/>
                      <a:pt x="4188" y="2178"/>
                    </a:cubicBezTo>
                    <a:cubicBezTo>
                      <a:pt x="3547" y="549"/>
                      <a:pt x="2263" y="1"/>
                      <a:pt x="1109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Google Shape;2653;p59">
                <a:extLst>
                  <a:ext uri="{FF2B5EF4-FFF2-40B4-BE49-F238E27FC236}">
                    <a16:creationId xmlns:a16="http://schemas.microsoft.com/office/drawing/2014/main" id="{9BADB29D-18F4-8F04-6EF2-1EBE509B3424}"/>
                  </a:ext>
                </a:extLst>
              </p:cNvPr>
              <p:cNvSpPr/>
              <p:nvPr/>
            </p:nvSpPr>
            <p:spPr>
              <a:xfrm>
                <a:off x="2844125" y="4027550"/>
                <a:ext cx="33975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063" extrusionOk="0">
                    <a:moveTo>
                      <a:pt x="954" y="1"/>
                    </a:moveTo>
                    <a:cubicBezTo>
                      <a:pt x="926" y="1"/>
                      <a:pt x="899" y="5"/>
                      <a:pt x="871" y="14"/>
                    </a:cubicBezTo>
                    <a:lnTo>
                      <a:pt x="270" y="179"/>
                    </a:lnTo>
                    <a:cubicBezTo>
                      <a:pt x="109" y="179"/>
                      <a:pt x="0" y="397"/>
                      <a:pt x="52" y="558"/>
                    </a:cubicBezTo>
                    <a:lnTo>
                      <a:pt x="109" y="832"/>
                    </a:lnTo>
                    <a:cubicBezTo>
                      <a:pt x="152" y="965"/>
                      <a:pt x="273" y="1063"/>
                      <a:pt x="437" y="1063"/>
                    </a:cubicBezTo>
                    <a:cubicBezTo>
                      <a:pt x="471" y="1063"/>
                      <a:pt x="507" y="1059"/>
                      <a:pt x="544" y="1050"/>
                    </a:cubicBezTo>
                    <a:lnTo>
                      <a:pt x="1088" y="884"/>
                    </a:lnTo>
                    <a:cubicBezTo>
                      <a:pt x="1249" y="832"/>
                      <a:pt x="1358" y="667"/>
                      <a:pt x="1358" y="506"/>
                    </a:cubicBezTo>
                    <a:lnTo>
                      <a:pt x="1249" y="231"/>
                    </a:lnTo>
                    <a:cubicBezTo>
                      <a:pt x="1206" y="9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Google Shape;2654;p59">
                <a:extLst>
                  <a:ext uri="{FF2B5EF4-FFF2-40B4-BE49-F238E27FC236}">
                    <a16:creationId xmlns:a16="http://schemas.microsoft.com/office/drawing/2014/main" id="{A5C471F7-C59A-A552-CFB3-AF120C7A46D9}"/>
                  </a:ext>
                </a:extLst>
              </p:cNvPr>
              <p:cNvSpPr/>
              <p:nvPr/>
            </p:nvSpPr>
            <p:spPr>
              <a:xfrm>
                <a:off x="2846850" y="4027550"/>
                <a:ext cx="31250" cy="26750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1070" extrusionOk="0">
                    <a:moveTo>
                      <a:pt x="845" y="1"/>
                    </a:moveTo>
                    <a:cubicBezTo>
                      <a:pt x="817" y="1"/>
                      <a:pt x="790" y="5"/>
                      <a:pt x="762" y="14"/>
                    </a:cubicBezTo>
                    <a:lnTo>
                      <a:pt x="653" y="14"/>
                    </a:lnTo>
                    <a:cubicBezTo>
                      <a:pt x="871" y="14"/>
                      <a:pt x="923" y="231"/>
                      <a:pt x="979" y="449"/>
                    </a:cubicBezTo>
                    <a:cubicBezTo>
                      <a:pt x="1032" y="614"/>
                      <a:pt x="814" y="723"/>
                      <a:pt x="109" y="832"/>
                    </a:cubicBezTo>
                    <a:cubicBezTo>
                      <a:pt x="52" y="832"/>
                      <a:pt x="52" y="884"/>
                      <a:pt x="0" y="884"/>
                    </a:cubicBezTo>
                    <a:cubicBezTo>
                      <a:pt x="39" y="1009"/>
                      <a:pt x="143" y="1069"/>
                      <a:pt x="284" y="1069"/>
                    </a:cubicBezTo>
                    <a:cubicBezTo>
                      <a:pt x="331" y="1069"/>
                      <a:pt x="381" y="1063"/>
                      <a:pt x="435" y="1050"/>
                    </a:cubicBezTo>
                    <a:lnTo>
                      <a:pt x="979" y="884"/>
                    </a:lnTo>
                    <a:cubicBezTo>
                      <a:pt x="1140" y="832"/>
                      <a:pt x="1249" y="667"/>
                      <a:pt x="1249" y="506"/>
                    </a:cubicBezTo>
                    <a:lnTo>
                      <a:pt x="1140" y="231"/>
                    </a:lnTo>
                    <a:cubicBezTo>
                      <a:pt x="1097" y="98"/>
                      <a:pt x="976" y="1"/>
                      <a:pt x="845" y="1"/>
                    </a:cubicBez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Google Shape;2655;p59">
                <a:extLst>
                  <a:ext uri="{FF2B5EF4-FFF2-40B4-BE49-F238E27FC236}">
                    <a16:creationId xmlns:a16="http://schemas.microsoft.com/office/drawing/2014/main" id="{715CB466-1B3B-D92B-6090-A9925CB0A02A}"/>
                  </a:ext>
                </a:extLst>
              </p:cNvPr>
              <p:cNvSpPr/>
              <p:nvPr/>
            </p:nvSpPr>
            <p:spPr>
              <a:xfrm>
                <a:off x="2795150" y="4022200"/>
                <a:ext cx="6532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1969" extrusionOk="0">
                    <a:moveTo>
                      <a:pt x="1678" y="0"/>
                    </a:moveTo>
                    <a:cubicBezTo>
                      <a:pt x="1550" y="0"/>
                      <a:pt x="1421" y="37"/>
                      <a:pt x="1306" y="119"/>
                    </a:cubicBezTo>
                    <a:lnTo>
                      <a:pt x="488" y="663"/>
                    </a:lnTo>
                    <a:cubicBezTo>
                      <a:pt x="0" y="990"/>
                      <a:pt x="218" y="1860"/>
                      <a:pt x="814" y="1860"/>
                    </a:cubicBezTo>
                    <a:lnTo>
                      <a:pt x="1794" y="1969"/>
                    </a:lnTo>
                    <a:cubicBezTo>
                      <a:pt x="2286" y="1969"/>
                      <a:pt x="2612" y="1534"/>
                      <a:pt x="2503" y="1098"/>
                    </a:cubicBezTo>
                    <a:lnTo>
                      <a:pt x="2338" y="502"/>
                    </a:lnTo>
                    <a:cubicBezTo>
                      <a:pt x="2262" y="198"/>
                      <a:pt x="1974" y="0"/>
                      <a:pt x="1678" y="0"/>
                    </a:cubicBezTo>
                    <a:close/>
                  </a:path>
                </a:pathLst>
              </a:custGeom>
              <a:solidFill>
                <a:srgbClr val="BAC4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Google Shape;2656;p59">
                <a:extLst>
                  <a:ext uri="{FF2B5EF4-FFF2-40B4-BE49-F238E27FC236}">
                    <a16:creationId xmlns:a16="http://schemas.microsoft.com/office/drawing/2014/main" id="{C6CC6992-A8B7-AB98-DA3A-99AFBC5CE8E6}"/>
                  </a:ext>
                </a:extLst>
              </p:cNvPr>
              <p:cNvSpPr/>
              <p:nvPr/>
            </p:nvSpPr>
            <p:spPr>
              <a:xfrm>
                <a:off x="2801900" y="4022200"/>
                <a:ext cx="5857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969" extrusionOk="0">
                    <a:moveTo>
                      <a:pt x="1408" y="0"/>
                    </a:moveTo>
                    <a:cubicBezTo>
                      <a:pt x="1280" y="0"/>
                      <a:pt x="1151" y="37"/>
                      <a:pt x="1036" y="119"/>
                    </a:cubicBezTo>
                    <a:lnTo>
                      <a:pt x="601" y="445"/>
                    </a:lnTo>
                    <a:cubicBezTo>
                      <a:pt x="777" y="320"/>
                      <a:pt x="988" y="241"/>
                      <a:pt x="1180" y="241"/>
                    </a:cubicBezTo>
                    <a:cubicBezTo>
                      <a:pt x="1403" y="241"/>
                      <a:pt x="1601" y="347"/>
                      <a:pt x="1689" y="611"/>
                    </a:cubicBezTo>
                    <a:cubicBezTo>
                      <a:pt x="1907" y="1046"/>
                      <a:pt x="1907" y="1425"/>
                      <a:pt x="1524" y="1590"/>
                    </a:cubicBezTo>
                    <a:cubicBezTo>
                      <a:pt x="1323" y="1640"/>
                      <a:pt x="1064" y="1679"/>
                      <a:pt x="807" y="1679"/>
                    </a:cubicBezTo>
                    <a:cubicBezTo>
                      <a:pt x="506" y="1679"/>
                      <a:pt x="207" y="1627"/>
                      <a:pt x="0" y="1481"/>
                    </a:cubicBezTo>
                    <a:lnTo>
                      <a:pt x="0" y="1481"/>
                    </a:lnTo>
                    <a:cubicBezTo>
                      <a:pt x="109" y="1699"/>
                      <a:pt x="275" y="1860"/>
                      <a:pt x="544" y="1860"/>
                    </a:cubicBezTo>
                    <a:lnTo>
                      <a:pt x="1524" y="1969"/>
                    </a:lnTo>
                    <a:cubicBezTo>
                      <a:pt x="2016" y="1969"/>
                      <a:pt x="2342" y="1534"/>
                      <a:pt x="2233" y="1098"/>
                    </a:cubicBezTo>
                    <a:lnTo>
                      <a:pt x="2068" y="502"/>
                    </a:lnTo>
                    <a:cubicBezTo>
                      <a:pt x="1992" y="198"/>
                      <a:pt x="1704" y="0"/>
                      <a:pt x="1408" y="0"/>
                    </a:cubicBezTo>
                    <a:close/>
                  </a:path>
                </a:pathLst>
              </a:custGeom>
              <a:solidFill>
                <a:srgbClr val="879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Google Shape;2657;p59">
                <a:extLst>
                  <a:ext uri="{FF2B5EF4-FFF2-40B4-BE49-F238E27FC236}">
                    <a16:creationId xmlns:a16="http://schemas.microsoft.com/office/drawing/2014/main" id="{A8B55E2B-98AB-C8E3-158D-CC851A6CC3AD}"/>
                  </a:ext>
                </a:extLst>
              </p:cNvPr>
              <p:cNvSpPr/>
              <p:nvPr/>
            </p:nvSpPr>
            <p:spPr>
              <a:xfrm>
                <a:off x="1973525" y="4808650"/>
                <a:ext cx="168700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6538" extrusionOk="0">
                    <a:moveTo>
                      <a:pt x="3309" y="1"/>
                    </a:moveTo>
                    <a:cubicBezTo>
                      <a:pt x="3276" y="1"/>
                      <a:pt x="3242" y="1"/>
                      <a:pt x="3209" y="2"/>
                    </a:cubicBezTo>
                    <a:cubicBezTo>
                      <a:pt x="1416" y="111"/>
                      <a:pt x="1" y="1691"/>
                      <a:pt x="110" y="3484"/>
                    </a:cubicBezTo>
                    <a:cubicBezTo>
                      <a:pt x="214" y="5215"/>
                      <a:pt x="1630" y="6538"/>
                      <a:pt x="3385" y="6538"/>
                    </a:cubicBezTo>
                    <a:cubicBezTo>
                      <a:pt x="3453" y="6538"/>
                      <a:pt x="3523" y="6536"/>
                      <a:pt x="3592" y="6531"/>
                    </a:cubicBezTo>
                    <a:cubicBezTo>
                      <a:pt x="5385" y="6423"/>
                      <a:pt x="6748" y="4899"/>
                      <a:pt x="6639" y="3106"/>
                    </a:cubicBezTo>
                    <a:cubicBezTo>
                      <a:pt x="6532" y="1341"/>
                      <a:pt x="5063" y="1"/>
                      <a:pt x="3309" y="1"/>
                    </a:cubicBezTo>
                    <a:close/>
                  </a:path>
                </a:pathLst>
              </a:custGeom>
              <a:solidFill>
                <a:srgbClr val="394E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Google Shape;2658;p59">
                <a:extLst>
                  <a:ext uri="{FF2B5EF4-FFF2-40B4-BE49-F238E27FC236}">
                    <a16:creationId xmlns:a16="http://schemas.microsoft.com/office/drawing/2014/main" id="{9BE80C0E-454D-ABB0-16AF-608C5A3229AD}"/>
                  </a:ext>
                </a:extLst>
              </p:cNvPr>
              <p:cNvSpPr/>
              <p:nvPr/>
            </p:nvSpPr>
            <p:spPr>
              <a:xfrm>
                <a:off x="2061900" y="4932525"/>
                <a:ext cx="24500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980" h="1577" extrusionOk="0">
                    <a:moveTo>
                      <a:pt x="871" y="1"/>
                    </a:moveTo>
                    <a:lnTo>
                      <a:pt x="0" y="109"/>
                    </a:lnTo>
                    <a:lnTo>
                      <a:pt x="57" y="1576"/>
                    </a:lnTo>
                    <a:cubicBezTo>
                      <a:pt x="384" y="1576"/>
                      <a:pt x="653" y="1524"/>
                      <a:pt x="980" y="1415"/>
                    </a:cubicBezTo>
                    <a:cubicBezTo>
                      <a:pt x="928" y="871"/>
                      <a:pt x="871" y="1"/>
                      <a:pt x="871" y="1"/>
                    </a:cubicBezTo>
                    <a:close/>
                  </a:path>
                </a:pathLst>
              </a:custGeom>
              <a:solidFill>
                <a:srgbClr val="243B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Google Shape;2659;p59">
                <a:extLst>
                  <a:ext uri="{FF2B5EF4-FFF2-40B4-BE49-F238E27FC236}">
                    <a16:creationId xmlns:a16="http://schemas.microsoft.com/office/drawing/2014/main" id="{4B9B3731-4482-C04A-929C-24C58B8A46A4}"/>
                  </a:ext>
                </a:extLst>
              </p:cNvPr>
              <p:cNvSpPr/>
              <p:nvPr/>
            </p:nvSpPr>
            <p:spPr>
              <a:xfrm>
                <a:off x="2006175" y="4839800"/>
                <a:ext cx="111575" cy="1091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4365" extrusionOk="0">
                    <a:moveTo>
                      <a:pt x="2312" y="1"/>
                    </a:moveTo>
                    <a:cubicBezTo>
                      <a:pt x="2249" y="1"/>
                      <a:pt x="2185" y="4"/>
                      <a:pt x="2121" y="10"/>
                    </a:cubicBezTo>
                    <a:cubicBezTo>
                      <a:pt x="924" y="62"/>
                      <a:pt x="1" y="1098"/>
                      <a:pt x="53" y="2295"/>
                    </a:cubicBezTo>
                    <a:cubicBezTo>
                      <a:pt x="108" y="3460"/>
                      <a:pt x="1086" y="4365"/>
                      <a:pt x="2242" y="4365"/>
                    </a:cubicBezTo>
                    <a:cubicBezTo>
                      <a:pt x="2274" y="4365"/>
                      <a:pt x="2306" y="4364"/>
                      <a:pt x="2338" y="4363"/>
                    </a:cubicBezTo>
                    <a:cubicBezTo>
                      <a:pt x="3535" y="4254"/>
                      <a:pt x="4463" y="3274"/>
                      <a:pt x="4406" y="2021"/>
                    </a:cubicBezTo>
                    <a:cubicBezTo>
                      <a:pt x="4356" y="888"/>
                      <a:pt x="3426" y="1"/>
                      <a:pt x="2312" y="1"/>
                    </a:cubicBezTo>
                    <a:close/>
                  </a:path>
                </a:pathLst>
              </a:custGeom>
              <a:solidFill>
                <a:srgbClr val="243B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Google Shape;2660;p59">
                <a:extLst>
                  <a:ext uri="{FF2B5EF4-FFF2-40B4-BE49-F238E27FC236}">
                    <a16:creationId xmlns:a16="http://schemas.microsoft.com/office/drawing/2014/main" id="{58A39ADE-978E-ACD4-5C49-218921579B82}"/>
                  </a:ext>
                </a:extLst>
              </p:cNvPr>
              <p:cNvSpPr/>
              <p:nvPr/>
            </p:nvSpPr>
            <p:spPr>
              <a:xfrm>
                <a:off x="2044275" y="4424750"/>
                <a:ext cx="931750" cy="908700"/>
              </a:xfrm>
              <a:custGeom>
                <a:avLst/>
                <a:gdLst/>
                <a:ahLst/>
                <a:cxnLst/>
                <a:rect l="l" t="t" r="r" b="b"/>
                <a:pathLst>
                  <a:path w="37270" h="36348" extrusionOk="0">
                    <a:moveTo>
                      <a:pt x="28077" y="20856"/>
                    </a:moveTo>
                    <a:cubicBezTo>
                      <a:pt x="28346" y="20856"/>
                      <a:pt x="28621" y="20908"/>
                      <a:pt x="28947" y="21073"/>
                    </a:cubicBezTo>
                    <a:cubicBezTo>
                      <a:pt x="29870" y="21618"/>
                      <a:pt x="30362" y="22432"/>
                      <a:pt x="30580" y="23302"/>
                    </a:cubicBezTo>
                    <a:cubicBezTo>
                      <a:pt x="30326" y="23341"/>
                      <a:pt x="30067" y="23359"/>
                      <a:pt x="29803" y="23359"/>
                    </a:cubicBezTo>
                    <a:cubicBezTo>
                      <a:pt x="29326" y="23359"/>
                      <a:pt x="28836" y="23300"/>
                      <a:pt x="28346" y="23193"/>
                    </a:cubicBezTo>
                    <a:cubicBezTo>
                      <a:pt x="27532" y="22976"/>
                      <a:pt x="26988" y="22597"/>
                      <a:pt x="26932" y="22105"/>
                    </a:cubicBezTo>
                    <a:cubicBezTo>
                      <a:pt x="26823" y="21779"/>
                      <a:pt x="27041" y="21343"/>
                      <a:pt x="27367" y="21126"/>
                    </a:cubicBezTo>
                    <a:cubicBezTo>
                      <a:pt x="27476" y="21017"/>
                      <a:pt x="27750" y="20908"/>
                      <a:pt x="28077" y="20856"/>
                    </a:cubicBezTo>
                    <a:close/>
                    <a:moveTo>
                      <a:pt x="36263" y="1"/>
                    </a:moveTo>
                    <a:cubicBezTo>
                      <a:pt x="36129" y="1"/>
                      <a:pt x="36011" y="98"/>
                      <a:pt x="35964" y="232"/>
                    </a:cubicBezTo>
                    <a:lnTo>
                      <a:pt x="35855" y="558"/>
                    </a:lnTo>
                    <a:cubicBezTo>
                      <a:pt x="35041" y="2735"/>
                      <a:pt x="33570" y="4641"/>
                      <a:pt x="32264" y="5076"/>
                    </a:cubicBezTo>
                    <a:cubicBezTo>
                      <a:pt x="32007" y="5148"/>
                      <a:pt x="31717" y="5183"/>
                      <a:pt x="31402" y="5183"/>
                    </a:cubicBezTo>
                    <a:cubicBezTo>
                      <a:pt x="30055" y="5183"/>
                      <a:pt x="28260" y="4545"/>
                      <a:pt x="26714" y="3444"/>
                    </a:cubicBezTo>
                    <a:lnTo>
                      <a:pt x="26388" y="3226"/>
                    </a:lnTo>
                    <a:cubicBezTo>
                      <a:pt x="26347" y="3206"/>
                      <a:pt x="26293" y="3192"/>
                      <a:pt x="26236" y="3192"/>
                    </a:cubicBezTo>
                    <a:cubicBezTo>
                      <a:pt x="26141" y="3192"/>
                      <a:pt x="26042" y="3231"/>
                      <a:pt x="26009" y="3335"/>
                    </a:cubicBezTo>
                    <a:lnTo>
                      <a:pt x="25574" y="3879"/>
                    </a:lnTo>
                    <a:cubicBezTo>
                      <a:pt x="25465" y="4040"/>
                      <a:pt x="25517" y="4206"/>
                      <a:pt x="25626" y="4315"/>
                    </a:cubicBezTo>
                    <a:lnTo>
                      <a:pt x="25952" y="4532"/>
                    </a:lnTo>
                    <a:cubicBezTo>
                      <a:pt x="27685" y="5756"/>
                      <a:pt x="29705" y="6501"/>
                      <a:pt x="31342" y="6501"/>
                    </a:cubicBezTo>
                    <a:cubicBezTo>
                      <a:pt x="31452" y="6501"/>
                      <a:pt x="31561" y="6498"/>
                      <a:pt x="31668" y="6491"/>
                    </a:cubicBezTo>
                    <a:cubicBezTo>
                      <a:pt x="31938" y="6491"/>
                      <a:pt x="32155" y="6600"/>
                      <a:pt x="32264" y="6818"/>
                    </a:cubicBezTo>
                    <a:cubicBezTo>
                      <a:pt x="32482" y="7253"/>
                      <a:pt x="32756" y="7740"/>
                      <a:pt x="32974" y="8232"/>
                    </a:cubicBezTo>
                    <a:cubicBezTo>
                      <a:pt x="34441" y="11332"/>
                      <a:pt x="35150" y="14109"/>
                      <a:pt x="35093" y="16503"/>
                    </a:cubicBezTo>
                    <a:cubicBezTo>
                      <a:pt x="34985" y="19223"/>
                      <a:pt x="34171" y="21291"/>
                      <a:pt x="32647" y="22432"/>
                    </a:cubicBezTo>
                    <a:cubicBezTo>
                      <a:pt x="32321" y="22706"/>
                      <a:pt x="31994" y="22867"/>
                      <a:pt x="31611" y="23032"/>
                    </a:cubicBezTo>
                    <a:cubicBezTo>
                      <a:pt x="31285" y="21509"/>
                      <a:pt x="30362" y="20638"/>
                      <a:pt x="29435" y="20146"/>
                    </a:cubicBezTo>
                    <a:cubicBezTo>
                      <a:pt x="29021" y="19915"/>
                      <a:pt x="28572" y="19793"/>
                      <a:pt x="28132" y="19793"/>
                    </a:cubicBezTo>
                    <a:cubicBezTo>
                      <a:pt x="27645" y="19793"/>
                      <a:pt x="27171" y="19942"/>
                      <a:pt x="26771" y="20255"/>
                    </a:cubicBezTo>
                    <a:cubicBezTo>
                      <a:pt x="26061" y="20747"/>
                      <a:pt x="25735" y="21561"/>
                      <a:pt x="25844" y="22323"/>
                    </a:cubicBezTo>
                    <a:cubicBezTo>
                      <a:pt x="25952" y="22867"/>
                      <a:pt x="26388" y="23794"/>
                      <a:pt x="28129" y="24229"/>
                    </a:cubicBezTo>
                    <a:cubicBezTo>
                      <a:pt x="28707" y="24374"/>
                      <a:pt x="29284" y="24445"/>
                      <a:pt x="29847" y="24445"/>
                    </a:cubicBezTo>
                    <a:cubicBezTo>
                      <a:pt x="30132" y="24445"/>
                      <a:pt x="30413" y="24427"/>
                      <a:pt x="30688" y="24390"/>
                    </a:cubicBezTo>
                    <a:lnTo>
                      <a:pt x="30688" y="24390"/>
                    </a:lnTo>
                    <a:cubicBezTo>
                      <a:pt x="30688" y="25261"/>
                      <a:pt x="30523" y="26132"/>
                      <a:pt x="30305" y="26950"/>
                    </a:cubicBezTo>
                    <a:cubicBezTo>
                      <a:pt x="28997" y="31824"/>
                      <a:pt x="23136" y="35288"/>
                      <a:pt x="16480" y="35288"/>
                    </a:cubicBezTo>
                    <a:cubicBezTo>
                      <a:pt x="16229" y="35288"/>
                      <a:pt x="15976" y="35283"/>
                      <a:pt x="15723" y="35273"/>
                    </a:cubicBezTo>
                    <a:cubicBezTo>
                      <a:pt x="10230" y="35003"/>
                      <a:pt x="1032" y="32718"/>
                      <a:pt x="1089" y="20037"/>
                    </a:cubicBezTo>
                    <a:lnTo>
                      <a:pt x="0" y="20037"/>
                    </a:lnTo>
                    <a:cubicBezTo>
                      <a:pt x="0" y="25587"/>
                      <a:pt x="1685" y="29832"/>
                      <a:pt x="5006" y="32609"/>
                    </a:cubicBezTo>
                    <a:cubicBezTo>
                      <a:pt x="7618" y="34837"/>
                      <a:pt x="11318" y="36143"/>
                      <a:pt x="15671" y="36309"/>
                    </a:cubicBezTo>
                    <a:cubicBezTo>
                      <a:pt x="15997" y="36335"/>
                      <a:pt x="16337" y="36348"/>
                      <a:pt x="16676" y="36348"/>
                    </a:cubicBezTo>
                    <a:cubicBezTo>
                      <a:pt x="17016" y="36348"/>
                      <a:pt x="17355" y="36335"/>
                      <a:pt x="17682" y="36309"/>
                    </a:cubicBezTo>
                    <a:cubicBezTo>
                      <a:pt x="20620" y="36143"/>
                      <a:pt x="23449" y="35329"/>
                      <a:pt x="25791" y="33915"/>
                    </a:cubicBezTo>
                    <a:cubicBezTo>
                      <a:pt x="28673" y="32282"/>
                      <a:pt x="30632" y="29888"/>
                      <a:pt x="31341" y="27220"/>
                    </a:cubicBezTo>
                    <a:cubicBezTo>
                      <a:pt x="31668" y="26023"/>
                      <a:pt x="31829" y="24991"/>
                      <a:pt x="31777" y="24120"/>
                    </a:cubicBezTo>
                    <a:cubicBezTo>
                      <a:pt x="32321" y="23955"/>
                      <a:pt x="32865" y="23629"/>
                      <a:pt x="33300" y="23302"/>
                    </a:cubicBezTo>
                    <a:cubicBezTo>
                      <a:pt x="34549" y="22379"/>
                      <a:pt x="36021" y="20420"/>
                      <a:pt x="36129" y="16503"/>
                    </a:cubicBezTo>
                    <a:cubicBezTo>
                      <a:pt x="36182" y="13943"/>
                      <a:pt x="35477" y="11005"/>
                      <a:pt x="33953" y="7740"/>
                    </a:cubicBezTo>
                    <a:cubicBezTo>
                      <a:pt x="33679" y="7305"/>
                      <a:pt x="33461" y="6818"/>
                      <a:pt x="33243" y="6382"/>
                    </a:cubicBezTo>
                    <a:cubicBezTo>
                      <a:pt x="33191" y="6217"/>
                      <a:pt x="33243" y="6056"/>
                      <a:pt x="33352" y="5999"/>
                    </a:cubicBezTo>
                    <a:cubicBezTo>
                      <a:pt x="34824" y="5129"/>
                      <a:pt x="36291" y="3226"/>
                      <a:pt x="37109" y="993"/>
                    </a:cubicBezTo>
                    <a:lnTo>
                      <a:pt x="37218" y="667"/>
                    </a:lnTo>
                    <a:cubicBezTo>
                      <a:pt x="37270" y="506"/>
                      <a:pt x="37161" y="340"/>
                      <a:pt x="37052" y="288"/>
                    </a:cubicBezTo>
                    <a:lnTo>
                      <a:pt x="36347" y="14"/>
                    </a:lnTo>
                    <a:cubicBezTo>
                      <a:pt x="36319" y="5"/>
                      <a:pt x="36290" y="1"/>
                      <a:pt x="36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Google Shape;2661;p59">
                <a:extLst>
                  <a:ext uri="{FF2B5EF4-FFF2-40B4-BE49-F238E27FC236}">
                    <a16:creationId xmlns:a16="http://schemas.microsoft.com/office/drawing/2014/main" id="{105CC2C1-2DDA-4392-AAD4-C86478080706}"/>
                  </a:ext>
                </a:extLst>
              </p:cNvPr>
              <p:cNvSpPr/>
              <p:nvPr/>
            </p:nvSpPr>
            <p:spPr>
              <a:xfrm>
                <a:off x="2044275" y="4932525"/>
                <a:ext cx="707375" cy="400925"/>
              </a:xfrm>
              <a:custGeom>
                <a:avLst/>
                <a:gdLst/>
                <a:ahLst/>
                <a:cxnLst/>
                <a:rect l="l" t="t" r="r" b="b"/>
                <a:pathLst>
                  <a:path w="28295" h="16036" extrusionOk="0">
                    <a:moveTo>
                      <a:pt x="0" y="1"/>
                    </a:moveTo>
                    <a:cubicBezTo>
                      <a:pt x="53" y="5385"/>
                      <a:pt x="1741" y="9577"/>
                      <a:pt x="5006" y="12298"/>
                    </a:cubicBezTo>
                    <a:cubicBezTo>
                      <a:pt x="7618" y="14526"/>
                      <a:pt x="11318" y="15832"/>
                      <a:pt x="15671" y="15998"/>
                    </a:cubicBezTo>
                    <a:cubicBezTo>
                      <a:pt x="15997" y="16024"/>
                      <a:pt x="16337" y="16037"/>
                      <a:pt x="16676" y="16037"/>
                    </a:cubicBezTo>
                    <a:cubicBezTo>
                      <a:pt x="17016" y="16037"/>
                      <a:pt x="17355" y="16024"/>
                      <a:pt x="17682" y="15998"/>
                    </a:cubicBezTo>
                    <a:cubicBezTo>
                      <a:pt x="20620" y="15832"/>
                      <a:pt x="23449" y="15018"/>
                      <a:pt x="25791" y="13604"/>
                    </a:cubicBezTo>
                    <a:cubicBezTo>
                      <a:pt x="26714" y="13059"/>
                      <a:pt x="27585" y="12459"/>
                      <a:pt x="28294" y="11754"/>
                    </a:cubicBezTo>
                    <a:lnTo>
                      <a:pt x="28294" y="11754"/>
                    </a:lnTo>
                    <a:cubicBezTo>
                      <a:pt x="27995" y="12001"/>
                      <a:pt x="23685" y="15716"/>
                      <a:pt x="16905" y="15716"/>
                    </a:cubicBezTo>
                    <a:cubicBezTo>
                      <a:pt x="16278" y="15716"/>
                      <a:pt x="15630" y="15684"/>
                      <a:pt x="14961" y="15615"/>
                    </a:cubicBezTo>
                    <a:cubicBezTo>
                      <a:pt x="7074" y="14853"/>
                      <a:pt x="3426" y="10935"/>
                      <a:pt x="1794" y="7183"/>
                    </a:cubicBezTo>
                    <a:cubicBezTo>
                      <a:pt x="161" y="3426"/>
                      <a:pt x="544" y="1"/>
                      <a:pt x="5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Google Shape;2662;p59">
                <a:extLst>
                  <a:ext uri="{FF2B5EF4-FFF2-40B4-BE49-F238E27FC236}">
                    <a16:creationId xmlns:a16="http://schemas.microsoft.com/office/drawing/2014/main" id="{509B1B42-8E1B-873B-3435-C8D1AB5DB82A}"/>
                  </a:ext>
                </a:extLst>
              </p:cNvPr>
              <p:cNvSpPr/>
              <p:nvPr/>
            </p:nvSpPr>
            <p:spPr>
              <a:xfrm>
                <a:off x="2704700" y="4938925"/>
                <a:ext cx="110825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4433" h="2736" extrusionOk="0">
                    <a:moveTo>
                      <a:pt x="1052" y="2278"/>
                    </a:moveTo>
                    <a:lnTo>
                      <a:pt x="1052" y="2278"/>
                    </a:lnTo>
                    <a:cubicBezTo>
                      <a:pt x="1121" y="2324"/>
                      <a:pt x="1196" y="2368"/>
                      <a:pt x="1277" y="2409"/>
                    </a:cubicBezTo>
                    <a:cubicBezTo>
                      <a:pt x="1226" y="2378"/>
                      <a:pt x="1146" y="2334"/>
                      <a:pt x="1052" y="2278"/>
                    </a:cubicBezTo>
                    <a:close/>
                    <a:moveTo>
                      <a:pt x="1772" y="0"/>
                    </a:moveTo>
                    <a:cubicBezTo>
                      <a:pt x="1137" y="0"/>
                      <a:pt x="622" y="349"/>
                      <a:pt x="354" y="885"/>
                    </a:cubicBezTo>
                    <a:cubicBezTo>
                      <a:pt x="0" y="1549"/>
                      <a:pt x="651" y="2033"/>
                      <a:pt x="1052" y="2278"/>
                    </a:cubicBezTo>
                    <a:lnTo>
                      <a:pt x="1052" y="2278"/>
                    </a:lnTo>
                    <a:cubicBezTo>
                      <a:pt x="749" y="2070"/>
                      <a:pt x="561" y="1804"/>
                      <a:pt x="515" y="1538"/>
                    </a:cubicBezTo>
                    <a:cubicBezTo>
                      <a:pt x="406" y="1212"/>
                      <a:pt x="624" y="776"/>
                      <a:pt x="950" y="559"/>
                    </a:cubicBezTo>
                    <a:cubicBezTo>
                      <a:pt x="1059" y="450"/>
                      <a:pt x="1333" y="341"/>
                      <a:pt x="1660" y="289"/>
                    </a:cubicBezTo>
                    <a:cubicBezTo>
                      <a:pt x="1929" y="289"/>
                      <a:pt x="2204" y="341"/>
                      <a:pt x="2530" y="506"/>
                    </a:cubicBezTo>
                    <a:cubicBezTo>
                      <a:pt x="3453" y="1051"/>
                      <a:pt x="3945" y="1865"/>
                      <a:pt x="4163" y="2735"/>
                    </a:cubicBezTo>
                    <a:cubicBezTo>
                      <a:pt x="4163" y="2735"/>
                      <a:pt x="4324" y="2735"/>
                      <a:pt x="4432" y="2683"/>
                    </a:cubicBezTo>
                    <a:cubicBezTo>
                      <a:pt x="4432" y="2683"/>
                      <a:pt x="4271" y="1268"/>
                      <a:pt x="3074" y="450"/>
                    </a:cubicBezTo>
                    <a:cubicBezTo>
                      <a:pt x="2614" y="137"/>
                      <a:pt x="2169" y="0"/>
                      <a:pt x="1772" y="0"/>
                    </a:cubicBez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Google Shape;2663;p59">
                <a:extLst>
                  <a:ext uri="{FF2B5EF4-FFF2-40B4-BE49-F238E27FC236}">
                    <a16:creationId xmlns:a16="http://schemas.microsoft.com/office/drawing/2014/main" id="{990EBDA9-948E-3FE7-FA83-C06B69449CC9}"/>
                  </a:ext>
                </a:extLst>
              </p:cNvPr>
              <p:cNvSpPr/>
              <p:nvPr/>
            </p:nvSpPr>
            <p:spPr>
              <a:xfrm>
                <a:off x="2811475" y="5027750"/>
                <a:ext cx="27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924" extrusionOk="0">
                    <a:moveTo>
                      <a:pt x="1089" y="0"/>
                    </a:moveTo>
                    <a:cubicBezTo>
                      <a:pt x="706" y="109"/>
                      <a:pt x="0" y="270"/>
                      <a:pt x="0" y="270"/>
                    </a:cubicBezTo>
                    <a:lnTo>
                      <a:pt x="0" y="923"/>
                    </a:lnTo>
                    <a:cubicBezTo>
                      <a:pt x="218" y="923"/>
                      <a:pt x="706" y="871"/>
                      <a:pt x="1089" y="762"/>
                    </a:cubicBezTo>
                    <a:lnTo>
                      <a:pt x="1089" y="0"/>
                    </a:ln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Google Shape;2664;p59">
                <a:extLst>
                  <a:ext uri="{FF2B5EF4-FFF2-40B4-BE49-F238E27FC236}">
                    <a16:creationId xmlns:a16="http://schemas.microsoft.com/office/drawing/2014/main" id="{985F9045-4007-90D1-7BBB-5CFEE56C255C}"/>
                  </a:ext>
                </a:extLst>
              </p:cNvPr>
              <p:cNvSpPr/>
              <p:nvPr/>
            </p:nvSpPr>
            <p:spPr>
              <a:xfrm>
                <a:off x="2680875" y="4508125"/>
                <a:ext cx="236725" cy="274800"/>
              </a:xfrm>
              <a:custGeom>
                <a:avLst/>
                <a:gdLst/>
                <a:ahLst/>
                <a:cxnLst/>
                <a:rect l="l" t="t" r="r" b="b"/>
                <a:pathLst>
                  <a:path w="9469" h="10992" extrusionOk="0">
                    <a:moveTo>
                      <a:pt x="545" y="0"/>
                    </a:moveTo>
                    <a:lnTo>
                      <a:pt x="110" y="544"/>
                    </a:lnTo>
                    <a:cubicBezTo>
                      <a:pt x="1" y="705"/>
                      <a:pt x="53" y="871"/>
                      <a:pt x="162" y="980"/>
                    </a:cubicBezTo>
                    <a:lnTo>
                      <a:pt x="488" y="1197"/>
                    </a:lnTo>
                    <a:cubicBezTo>
                      <a:pt x="2221" y="2421"/>
                      <a:pt x="4241" y="3166"/>
                      <a:pt x="5878" y="3166"/>
                    </a:cubicBezTo>
                    <a:cubicBezTo>
                      <a:pt x="5988" y="3166"/>
                      <a:pt x="6097" y="3163"/>
                      <a:pt x="6204" y="3156"/>
                    </a:cubicBezTo>
                    <a:cubicBezTo>
                      <a:pt x="6474" y="3156"/>
                      <a:pt x="6691" y="3265"/>
                      <a:pt x="6800" y="3483"/>
                    </a:cubicBezTo>
                    <a:cubicBezTo>
                      <a:pt x="7018" y="3918"/>
                      <a:pt x="7292" y="4405"/>
                      <a:pt x="7510" y="4897"/>
                    </a:cubicBezTo>
                    <a:cubicBezTo>
                      <a:pt x="8541" y="7074"/>
                      <a:pt x="9194" y="9141"/>
                      <a:pt x="9468" y="10991"/>
                    </a:cubicBezTo>
                    <a:cubicBezTo>
                      <a:pt x="9360" y="8271"/>
                      <a:pt x="7836" y="4732"/>
                      <a:pt x="7453" y="3861"/>
                    </a:cubicBezTo>
                    <a:cubicBezTo>
                      <a:pt x="7074" y="3047"/>
                      <a:pt x="6857" y="2721"/>
                      <a:pt x="5768" y="2664"/>
                    </a:cubicBezTo>
                    <a:cubicBezTo>
                      <a:pt x="4297" y="2612"/>
                      <a:pt x="2721" y="1959"/>
                      <a:pt x="1685" y="1415"/>
                    </a:cubicBezTo>
                    <a:cubicBezTo>
                      <a:pt x="654" y="814"/>
                      <a:pt x="218" y="436"/>
                      <a:pt x="545" y="0"/>
                    </a:cubicBez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Google Shape;2665;p59">
                <a:extLst>
                  <a:ext uri="{FF2B5EF4-FFF2-40B4-BE49-F238E27FC236}">
                    <a16:creationId xmlns:a16="http://schemas.microsoft.com/office/drawing/2014/main" id="{CB765491-8667-8144-262A-AA6C5260ADB5}"/>
                  </a:ext>
                </a:extLst>
              </p:cNvPr>
              <p:cNvSpPr/>
              <p:nvPr/>
            </p:nvSpPr>
            <p:spPr>
              <a:xfrm>
                <a:off x="2044275" y="4927100"/>
                <a:ext cx="27225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1142" extrusionOk="0">
                    <a:moveTo>
                      <a:pt x="0" y="0"/>
                    </a:moveTo>
                    <a:cubicBezTo>
                      <a:pt x="0" y="379"/>
                      <a:pt x="0" y="762"/>
                      <a:pt x="53" y="1088"/>
                    </a:cubicBezTo>
                    <a:cubicBezTo>
                      <a:pt x="135" y="1114"/>
                      <a:pt x="271" y="1142"/>
                      <a:pt x="448" y="1142"/>
                    </a:cubicBezTo>
                    <a:cubicBezTo>
                      <a:pt x="625" y="1142"/>
                      <a:pt x="843" y="1114"/>
                      <a:pt x="1089" y="1032"/>
                    </a:cubicBezTo>
                    <a:lnTo>
                      <a:pt x="1089" y="10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Google Shape;2666;p59">
                <a:extLst>
                  <a:ext uri="{FF2B5EF4-FFF2-40B4-BE49-F238E27FC236}">
                    <a16:creationId xmlns:a16="http://schemas.microsoft.com/office/drawing/2014/main" id="{9742BD10-97F4-3059-5980-02ED84611DF5}"/>
                  </a:ext>
                </a:extLst>
              </p:cNvPr>
              <p:cNvSpPr/>
              <p:nvPr/>
            </p:nvSpPr>
            <p:spPr>
              <a:xfrm>
                <a:off x="2004775" y="4838550"/>
                <a:ext cx="106125" cy="103525"/>
              </a:xfrm>
              <a:custGeom>
                <a:avLst/>
                <a:gdLst/>
                <a:ahLst/>
                <a:cxnLst/>
                <a:rect l="l" t="t" r="r" b="b"/>
                <a:pathLst>
                  <a:path w="4245" h="4141" extrusionOk="0">
                    <a:moveTo>
                      <a:pt x="2113" y="1"/>
                    </a:moveTo>
                    <a:cubicBezTo>
                      <a:pt x="2081" y="1"/>
                      <a:pt x="2048" y="2"/>
                      <a:pt x="2016" y="3"/>
                    </a:cubicBezTo>
                    <a:cubicBezTo>
                      <a:pt x="871" y="112"/>
                      <a:pt x="0" y="1039"/>
                      <a:pt x="57" y="2180"/>
                    </a:cubicBezTo>
                    <a:cubicBezTo>
                      <a:pt x="107" y="3289"/>
                      <a:pt x="1029" y="4141"/>
                      <a:pt x="2128" y="4141"/>
                    </a:cubicBezTo>
                    <a:cubicBezTo>
                      <a:pt x="2163" y="4141"/>
                      <a:pt x="2198" y="4140"/>
                      <a:pt x="2233" y="4138"/>
                    </a:cubicBezTo>
                    <a:cubicBezTo>
                      <a:pt x="3374" y="4086"/>
                      <a:pt x="4244" y="3107"/>
                      <a:pt x="4192" y="1962"/>
                    </a:cubicBezTo>
                    <a:cubicBezTo>
                      <a:pt x="4137" y="854"/>
                      <a:pt x="3211" y="1"/>
                      <a:pt x="2113" y="1"/>
                    </a:cubicBezTo>
                    <a:close/>
                  </a:path>
                </a:pathLst>
              </a:custGeom>
              <a:solidFill>
                <a:srgbClr val="D9E5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Google Shape;2667;p59">
                <a:extLst>
                  <a:ext uri="{FF2B5EF4-FFF2-40B4-BE49-F238E27FC236}">
                    <a16:creationId xmlns:a16="http://schemas.microsoft.com/office/drawing/2014/main" id="{E8263FEA-AEC5-38C4-8559-7AF0BD49633C}"/>
                  </a:ext>
                </a:extLst>
              </p:cNvPr>
              <p:cNvSpPr/>
              <p:nvPr/>
            </p:nvSpPr>
            <p:spPr>
              <a:xfrm>
                <a:off x="2004775" y="4845475"/>
                <a:ext cx="95225" cy="96600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3863" extrusionOk="0">
                    <a:moveTo>
                      <a:pt x="1145" y="0"/>
                    </a:moveTo>
                    <a:lnTo>
                      <a:pt x="1145" y="0"/>
                    </a:lnTo>
                    <a:cubicBezTo>
                      <a:pt x="435" y="379"/>
                      <a:pt x="0" y="1089"/>
                      <a:pt x="57" y="1903"/>
                    </a:cubicBezTo>
                    <a:cubicBezTo>
                      <a:pt x="107" y="3012"/>
                      <a:pt x="1029" y="3864"/>
                      <a:pt x="2128" y="3864"/>
                    </a:cubicBezTo>
                    <a:cubicBezTo>
                      <a:pt x="2163" y="3864"/>
                      <a:pt x="2198" y="3863"/>
                      <a:pt x="2233" y="3861"/>
                    </a:cubicBezTo>
                    <a:cubicBezTo>
                      <a:pt x="2886" y="3809"/>
                      <a:pt x="3430" y="3535"/>
                      <a:pt x="3809" y="3047"/>
                    </a:cubicBezTo>
                    <a:lnTo>
                      <a:pt x="3809" y="3047"/>
                    </a:lnTo>
                    <a:cubicBezTo>
                      <a:pt x="3539" y="3208"/>
                      <a:pt x="3213" y="3265"/>
                      <a:pt x="2886" y="3317"/>
                    </a:cubicBezTo>
                    <a:cubicBezTo>
                      <a:pt x="2851" y="3319"/>
                      <a:pt x="2816" y="3320"/>
                      <a:pt x="2781" y="3320"/>
                    </a:cubicBezTo>
                    <a:cubicBezTo>
                      <a:pt x="1682" y="3320"/>
                      <a:pt x="760" y="2468"/>
                      <a:pt x="710" y="1358"/>
                    </a:cubicBezTo>
                    <a:cubicBezTo>
                      <a:pt x="710" y="871"/>
                      <a:pt x="819" y="379"/>
                      <a:pt x="1145" y="0"/>
                    </a:cubicBezTo>
                    <a:close/>
                  </a:path>
                </a:pathLst>
              </a:custGeom>
              <a:solidFill>
                <a:srgbClr val="BAC4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Google Shape;2668;p59">
                <a:extLst>
                  <a:ext uri="{FF2B5EF4-FFF2-40B4-BE49-F238E27FC236}">
                    <a16:creationId xmlns:a16="http://schemas.microsoft.com/office/drawing/2014/main" id="{7B6C4FB9-7D9E-AE11-649C-88BE28966B64}"/>
                  </a:ext>
                </a:extLst>
              </p:cNvPr>
              <p:cNvSpPr/>
              <p:nvPr/>
            </p:nvSpPr>
            <p:spPr>
              <a:xfrm>
                <a:off x="2044275" y="4848200"/>
                <a:ext cx="4627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15" extrusionOk="0">
                    <a:moveTo>
                      <a:pt x="705" y="0"/>
                    </a:moveTo>
                    <a:cubicBezTo>
                      <a:pt x="544" y="0"/>
                      <a:pt x="379" y="52"/>
                      <a:pt x="270" y="109"/>
                    </a:cubicBezTo>
                    <a:cubicBezTo>
                      <a:pt x="218" y="109"/>
                      <a:pt x="218" y="161"/>
                      <a:pt x="161" y="218"/>
                    </a:cubicBezTo>
                    <a:cubicBezTo>
                      <a:pt x="0" y="379"/>
                      <a:pt x="161" y="596"/>
                      <a:pt x="270" y="762"/>
                    </a:cubicBezTo>
                    <a:lnTo>
                      <a:pt x="923" y="1249"/>
                    </a:lnTo>
                    <a:cubicBezTo>
                      <a:pt x="1032" y="1306"/>
                      <a:pt x="1250" y="1415"/>
                      <a:pt x="1415" y="1415"/>
                    </a:cubicBezTo>
                    <a:cubicBezTo>
                      <a:pt x="1524" y="1415"/>
                      <a:pt x="1633" y="1358"/>
                      <a:pt x="1685" y="1306"/>
                    </a:cubicBezTo>
                    <a:cubicBezTo>
                      <a:pt x="1741" y="1249"/>
                      <a:pt x="1741" y="1197"/>
                      <a:pt x="1794" y="1141"/>
                    </a:cubicBezTo>
                    <a:cubicBezTo>
                      <a:pt x="1850" y="871"/>
                      <a:pt x="1685" y="488"/>
                      <a:pt x="1467" y="327"/>
                    </a:cubicBezTo>
                    <a:cubicBezTo>
                      <a:pt x="1306" y="109"/>
                      <a:pt x="980" y="0"/>
                      <a:pt x="705" y="0"/>
                    </a:cubicBez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Google Shape;2669;p59">
                <a:extLst>
                  <a:ext uri="{FF2B5EF4-FFF2-40B4-BE49-F238E27FC236}">
                    <a16:creationId xmlns:a16="http://schemas.microsoft.com/office/drawing/2014/main" id="{B42FDF6A-4D47-BCF5-1A16-930BD7A1AD5F}"/>
                  </a:ext>
                </a:extLst>
              </p:cNvPr>
              <p:cNvSpPr/>
              <p:nvPr/>
            </p:nvSpPr>
            <p:spPr>
              <a:xfrm>
                <a:off x="2083675" y="4887575"/>
                <a:ext cx="190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872" extrusionOk="0">
                    <a:moveTo>
                      <a:pt x="327" y="1"/>
                    </a:moveTo>
                    <a:cubicBezTo>
                      <a:pt x="165" y="1"/>
                      <a:pt x="0" y="166"/>
                      <a:pt x="0" y="384"/>
                    </a:cubicBezTo>
                    <a:cubicBezTo>
                      <a:pt x="0" y="545"/>
                      <a:pt x="109" y="763"/>
                      <a:pt x="218" y="819"/>
                    </a:cubicBezTo>
                    <a:cubicBezTo>
                      <a:pt x="274" y="819"/>
                      <a:pt x="327" y="871"/>
                      <a:pt x="383" y="871"/>
                    </a:cubicBezTo>
                    <a:lnTo>
                      <a:pt x="435" y="819"/>
                    </a:lnTo>
                    <a:cubicBezTo>
                      <a:pt x="492" y="819"/>
                      <a:pt x="544" y="763"/>
                      <a:pt x="601" y="710"/>
                    </a:cubicBezTo>
                    <a:cubicBezTo>
                      <a:pt x="762" y="545"/>
                      <a:pt x="710" y="219"/>
                      <a:pt x="492" y="57"/>
                    </a:cubicBezTo>
                    <a:cubicBezTo>
                      <a:pt x="435" y="57"/>
                      <a:pt x="383" y="1"/>
                      <a:pt x="327" y="1"/>
                    </a:cubicBez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Google Shape;2670;p59">
                <a:extLst>
                  <a:ext uri="{FF2B5EF4-FFF2-40B4-BE49-F238E27FC236}">
                    <a16:creationId xmlns:a16="http://schemas.microsoft.com/office/drawing/2014/main" id="{452208E7-5ACC-7635-5894-5BA39FD0B542}"/>
                  </a:ext>
                </a:extLst>
              </p:cNvPr>
              <p:cNvSpPr/>
              <p:nvPr/>
            </p:nvSpPr>
            <p:spPr>
              <a:xfrm>
                <a:off x="2040125" y="4814125"/>
                <a:ext cx="85775" cy="46275"/>
              </a:xfrm>
              <a:custGeom>
                <a:avLst/>
                <a:gdLst/>
                <a:ahLst/>
                <a:cxnLst/>
                <a:rect l="l" t="t" r="r" b="b"/>
                <a:pathLst>
                  <a:path w="3431" h="1851" extrusionOk="0">
                    <a:moveTo>
                      <a:pt x="710" y="1"/>
                    </a:moveTo>
                    <a:cubicBezTo>
                      <a:pt x="545" y="1"/>
                      <a:pt x="384" y="1"/>
                      <a:pt x="219" y="57"/>
                    </a:cubicBezTo>
                    <a:cubicBezTo>
                      <a:pt x="166" y="57"/>
                      <a:pt x="110" y="109"/>
                      <a:pt x="110" y="109"/>
                    </a:cubicBezTo>
                    <a:cubicBezTo>
                      <a:pt x="57" y="166"/>
                      <a:pt x="1" y="218"/>
                      <a:pt x="57" y="275"/>
                    </a:cubicBezTo>
                    <a:cubicBezTo>
                      <a:pt x="57" y="327"/>
                      <a:pt x="110" y="384"/>
                      <a:pt x="166" y="384"/>
                    </a:cubicBezTo>
                    <a:cubicBezTo>
                      <a:pt x="436" y="493"/>
                      <a:pt x="710" y="436"/>
                      <a:pt x="1037" y="493"/>
                    </a:cubicBezTo>
                    <a:cubicBezTo>
                      <a:pt x="1524" y="601"/>
                      <a:pt x="2016" y="762"/>
                      <a:pt x="2452" y="1089"/>
                    </a:cubicBezTo>
                    <a:cubicBezTo>
                      <a:pt x="2721" y="1254"/>
                      <a:pt x="2996" y="1472"/>
                      <a:pt x="3213" y="1798"/>
                    </a:cubicBezTo>
                    <a:cubicBezTo>
                      <a:pt x="3213" y="1798"/>
                      <a:pt x="3213" y="1851"/>
                      <a:pt x="3266" y="1851"/>
                    </a:cubicBezTo>
                    <a:lnTo>
                      <a:pt x="3322" y="1851"/>
                    </a:lnTo>
                    <a:cubicBezTo>
                      <a:pt x="3374" y="1851"/>
                      <a:pt x="3374" y="1798"/>
                      <a:pt x="3374" y="1742"/>
                    </a:cubicBezTo>
                    <a:cubicBezTo>
                      <a:pt x="3431" y="1633"/>
                      <a:pt x="3266" y="1415"/>
                      <a:pt x="3157" y="1307"/>
                    </a:cubicBezTo>
                    <a:cubicBezTo>
                      <a:pt x="3048" y="1145"/>
                      <a:pt x="2887" y="1037"/>
                      <a:pt x="2778" y="928"/>
                    </a:cubicBezTo>
                    <a:cubicBezTo>
                      <a:pt x="2234" y="436"/>
                      <a:pt x="1472" y="1"/>
                      <a:pt x="710" y="1"/>
                    </a:cubicBezTo>
                    <a:close/>
                  </a:path>
                </a:pathLst>
              </a:custGeom>
              <a:solidFill>
                <a:srgbClr val="4D60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Google Shape;2671;p59">
                <a:extLst>
                  <a:ext uri="{FF2B5EF4-FFF2-40B4-BE49-F238E27FC236}">
                    <a16:creationId xmlns:a16="http://schemas.microsoft.com/office/drawing/2014/main" id="{B946B43E-C01C-DDED-F1F4-0B752E13EF16}"/>
                  </a:ext>
                </a:extLst>
              </p:cNvPr>
              <p:cNvSpPr/>
              <p:nvPr/>
            </p:nvSpPr>
            <p:spPr>
              <a:xfrm>
                <a:off x="2124475" y="4863100"/>
                <a:ext cx="68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66" y="0"/>
                    </a:moveTo>
                    <a:cubicBezTo>
                      <a:pt x="57" y="0"/>
                      <a:pt x="0" y="166"/>
                      <a:pt x="57" y="218"/>
                    </a:cubicBezTo>
                    <a:cubicBezTo>
                      <a:pt x="57" y="275"/>
                      <a:pt x="109" y="275"/>
                      <a:pt x="109" y="275"/>
                    </a:cubicBezTo>
                    <a:lnTo>
                      <a:pt x="166" y="275"/>
                    </a:lnTo>
                    <a:cubicBezTo>
                      <a:pt x="275" y="218"/>
                      <a:pt x="275" y="0"/>
                      <a:pt x="166" y="0"/>
                    </a:cubicBezTo>
                    <a:close/>
                  </a:path>
                </a:pathLst>
              </a:custGeom>
              <a:solidFill>
                <a:srgbClr val="4D60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Google Shape;2672;p59">
                <a:extLst>
                  <a:ext uri="{FF2B5EF4-FFF2-40B4-BE49-F238E27FC236}">
                    <a16:creationId xmlns:a16="http://schemas.microsoft.com/office/drawing/2014/main" id="{E0193288-DC0C-B9BB-F173-722A165EF536}"/>
                  </a:ext>
                </a:extLst>
              </p:cNvPr>
              <p:cNvSpPr/>
              <p:nvPr/>
            </p:nvSpPr>
            <p:spPr>
              <a:xfrm>
                <a:off x="2823650" y="40401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" name="Graphic 390">
            <a:extLst>
              <a:ext uri="{FF2B5EF4-FFF2-40B4-BE49-F238E27FC236}">
                <a16:creationId xmlns:a16="http://schemas.microsoft.com/office/drawing/2014/main" id="{661E5276-139B-5B48-3D52-EE5198819D9E}"/>
              </a:ext>
            </a:extLst>
          </p:cNvPr>
          <p:cNvGrpSpPr/>
          <p:nvPr/>
        </p:nvGrpSpPr>
        <p:grpSpPr>
          <a:xfrm>
            <a:off x="7783204" y="260102"/>
            <a:ext cx="3358584" cy="3781730"/>
            <a:chOff x="3049753" y="-44"/>
            <a:chExt cx="6093352" cy="6861049"/>
          </a:xfrm>
        </p:grpSpPr>
        <p:grpSp>
          <p:nvGrpSpPr>
            <p:cNvPr id="128" name="Graphic 390">
              <a:extLst>
                <a:ext uri="{FF2B5EF4-FFF2-40B4-BE49-F238E27FC236}">
                  <a16:creationId xmlns:a16="http://schemas.microsoft.com/office/drawing/2014/main" id="{0CCC58E7-9D2B-248F-8314-32D423C4F81F}"/>
                </a:ext>
              </a:extLst>
            </p:cNvPr>
            <p:cNvGrpSpPr/>
            <p:nvPr/>
          </p:nvGrpSpPr>
          <p:grpSpPr>
            <a:xfrm>
              <a:off x="3049753" y="10897"/>
              <a:ext cx="6084601" cy="6850108"/>
              <a:chOff x="3049753" y="10897"/>
              <a:chExt cx="6084601" cy="6850108"/>
            </a:xfrm>
            <a:solidFill>
              <a:srgbClr val="A9A9A9"/>
            </a:solidFill>
          </p:grpSpPr>
          <p:sp>
            <p:nvSpPr>
              <p:cNvPr id="144" name="Freeform: Shape 21">
                <a:extLst>
                  <a:ext uri="{FF2B5EF4-FFF2-40B4-BE49-F238E27FC236}">
                    <a16:creationId xmlns:a16="http://schemas.microsoft.com/office/drawing/2014/main" id="{2F93A84D-3D65-3632-DBC7-67C9FDA93DA0}"/>
                  </a:ext>
                </a:extLst>
              </p:cNvPr>
              <p:cNvSpPr/>
              <p:nvPr/>
            </p:nvSpPr>
            <p:spPr>
              <a:xfrm>
                <a:off x="3049753" y="3872521"/>
                <a:ext cx="7892" cy="7892"/>
              </a:xfrm>
              <a:custGeom>
                <a:avLst/>
                <a:gdLst>
                  <a:gd name="connsiteX0" fmla="*/ 0 w 0"/>
                  <a:gd name="connsiteY0" fmla="*/ 0 h 0"/>
                  <a:gd name="connsiteX1" fmla="*/ 0 w 0"/>
                  <a:gd name="connsiteY1" fmla="*/ 0 h 0"/>
                  <a:gd name="connsiteX2" fmla="*/ 0 w 0"/>
                  <a:gd name="connsiteY2" fmla="*/ 0 h 0"/>
                  <a:gd name="connsiteX3" fmla="*/ 0 w 0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89"/>
                      <a:pt x="0" y="78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: Shape 22">
                <a:extLst>
                  <a:ext uri="{FF2B5EF4-FFF2-40B4-BE49-F238E27FC236}">
                    <a16:creationId xmlns:a16="http://schemas.microsoft.com/office/drawing/2014/main" id="{07415084-7F0C-E127-D061-EF356EE4B519}"/>
                  </a:ext>
                </a:extLst>
              </p:cNvPr>
              <p:cNvSpPr/>
              <p:nvPr/>
            </p:nvSpPr>
            <p:spPr>
              <a:xfrm>
                <a:off x="3063169" y="3747830"/>
                <a:ext cx="7892" cy="7892"/>
              </a:xfrm>
              <a:custGeom>
                <a:avLst/>
                <a:gdLst>
                  <a:gd name="connsiteX0" fmla="*/ 0 w 0"/>
                  <a:gd name="connsiteY0" fmla="*/ 0 h 0"/>
                  <a:gd name="connsiteX1" fmla="*/ 789 w 0"/>
                  <a:gd name="connsiteY1" fmla="*/ 3157 h 0"/>
                  <a:gd name="connsiteX2" fmla="*/ 0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789"/>
                      <a:pt x="789" y="2368"/>
                      <a:pt x="789" y="3157"/>
                    </a:cubicBezTo>
                    <a:cubicBezTo>
                      <a:pt x="789" y="2368"/>
                      <a:pt x="789" y="1578"/>
                      <a:pt x="0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: Shape 23">
                <a:extLst>
                  <a:ext uri="{FF2B5EF4-FFF2-40B4-BE49-F238E27FC236}">
                    <a16:creationId xmlns:a16="http://schemas.microsoft.com/office/drawing/2014/main" id="{AB3D8C8E-9EAD-D5A8-A49F-18DA59EA5BE6}"/>
                  </a:ext>
                </a:extLst>
              </p:cNvPr>
              <p:cNvSpPr/>
              <p:nvPr/>
            </p:nvSpPr>
            <p:spPr>
              <a:xfrm>
                <a:off x="3053348" y="10897"/>
                <a:ext cx="6084601" cy="6850108"/>
              </a:xfrm>
              <a:custGeom>
                <a:avLst/>
                <a:gdLst>
                  <a:gd name="connsiteX0" fmla="*/ 5410990 w 6084601"/>
                  <a:gd name="connsiteY0" fmla="*/ 3520697 h 6850108"/>
                  <a:gd name="connsiteX1" fmla="*/ 4935902 w 6084601"/>
                  <a:gd name="connsiteY1" fmla="*/ 2920129 h 6850108"/>
                  <a:gd name="connsiteX2" fmla="*/ 4890129 w 6084601"/>
                  <a:gd name="connsiteY2" fmla="*/ 2857783 h 6850108"/>
                  <a:gd name="connsiteX3" fmla="*/ 4781222 w 6084601"/>
                  <a:gd name="connsiteY3" fmla="*/ 2602877 h 6850108"/>
                  <a:gd name="connsiteX4" fmla="*/ 5027447 w 6084601"/>
                  <a:gd name="connsiteY4" fmla="*/ 2433992 h 6850108"/>
                  <a:gd name="connsiteX5" fmla="*/ 4995880 w 6084601"/>
                  <a:gd name="connsiteY5" fmla="*/ 2418208 h 6850108"/>
                  <a:gd name="connsiteX6" fmla="*/ 4685731 w 6084601"/>
                  <a:gd name="connsiteY6" fmla="*/ 2251691 h 6850108"/>
                  <a:gd name="connsiteX7" fmla="*/ 4566564 w 6084601"/>
                  <a:gd name="connsiteY7" fmla="*/ 2270631 h 6850108"/>
                  <a:gd name="connsiteX8" fmla="*/ 4164870 w 6084601"/>
                  <a:gd name="connsiteY8" fmla="*/ 1782127 h 6850108"/>
                  <a:gd name="connsiteX9" fmla="*/ 4062277 w 6084601"/>
                  <a:gd name="connsiteY9" fmla="*/ 1816062 h 6850108"/>
                  <a:gd name="connsiteX10" fmla="*/ 3758441 w 6084601"/>
                  <a:gd name="connsiteY10" fmla="*/ 1762397 h 6850108"/>
                  <a:gd name="connsiteX11" fmla="*/ 4075693 w 6084601"/>
                  <a:gd name="connsiteY11" fmla="*/ 1598247 h 6850108"/>
                  <a:gd name="connsiteX12" fmla="*/ 3746603 w 6084601"/>
                  <a:gd name="connsiteY12" fmla="*/ 1231277 h 6850108"/>
                  <a:gd name="connsiteX13" fmla="*/ 3321233 w 6084601"/>
                  <a:gd name="connsiteY13" fmla="*/ 1405687 h 6850108"/>
                  <a:gd name="connsiteX14" fmla="*/ 3289666 w 6084601"/>
                  <a:gd name="connsiteY14" fmla="*/ 1411211 h 6850108"/>
                  <a:gd name="connsiteX15" fmla="*/ 3184705 w 6084601"/>
                  <a:gd name="connsiteY15" fmla="*/ 1123948 h 6850108"/>
                  <a:gd name="connsiteX16" fmla="*/ 2734871 w 6084601"/>
                  <a:gd name="connsiteY16" fmla="*/ 638601 h 6850108"/>
                  <a:gd name="connsiteX17" fmla="*/ 1674209 w 6084601"/>
                  <a:gd name="connsiteY17" fmla="*/ 185610 h 6850108"/>
                  <a:gd name="connsiteX18" fmla="*/ 1588188 w 6084601"/>
                  <a:gd name="connsiteY18" fmla="*/ 205339 h 6850108"/>
                  <a:gd name="connsiteX19" fmla="*/ 1637117 w 6084601"/>
                  <a:gd name="connsiteY19" fmla="*/ 116161 h 6850108"/>
                  <a:gd name="connsiteX20" fmla="*/ 1735765 w 6084601"/>
                  <a:gd name="connsiteY20" fmla="*/ 49870 h 6850108"/>
                  <a:gd name="connsiteX21" fmla="*/ 1537680 w 6084601"/>
                  <a:gd name="connsiteY21" fmla="*/ 5676 h 6850108"/>
                  <a:gd name="connsiteX22" fmla="*/ 1156504 w 6084601"/>
                  <a:gd name="connsiteY22" fmla="*/ 191923 h 6850108"/>
                  <a:gd name="connsiteX23" fmla="*/ 727189 w 6084601"/>
                  <a:gd name="connsiteY23" fmla="*/ 917182 h 6850108"/>
                  <a:gd name="connsiteX24" fmla="*/ 352327 w 6084601"/>
                  <a:gd name="connsiteY24" fmla="*/ 1217072 h 6850108"/>
                  <a:gd name="connsiteX25" fmla="*/ 66643 w 6084601"/>
                  <a:gd name="connsiteY25" fmla="*/ 1348865 h 6850108"/>
                  <a:gd name="connsiteX26" fmla="*/ 54016 w 6084601"/>
                  <a:gd name="connsiteY26" fmla="*/ 1366227 h 6850108"/>
                  <a:gd name="connsiteX27" fmla="*/ 186598 w 6084601"/>
                  <a:gd name="connsiteY27" fmla="*/ 2430835 h 6850108"/>
                  <a:gd name="connsiteX28" fmla="*/ 70589 w 6084601"/>
                  <a:gd name="connsiteY28" fmla="*/ 3485973 h 6850108"/>
                  <a:gd name="connsiteX29" fmla="*/ 6665 w 6084601"/>
                  <a:gd name="connsiteY29" fmla="*/ 4395112 h 6850108"/>
                  <a:gd name="connsiteX30" fmla="*/ 185020 w 6084601"/>
                  <a:gd name="connsiteY30" fmla="*/ 5174035 h 6850108"/>
                  <a:gd name="connsiteX31" fmla="*/ 824258 w 6084601"/>
                  <a:gd name="connsiteY31" fmla="*/ 5776182 h 6850108"/>
                  <a:gd name="connsiteX32" fmla="*/ 1245682 w 6084601"/>
                  <a:gd name="connsiteY32" fmla="*/ 6090277 h 6850108"/>
                  <a:gd name="connsiteX33" fmla="*/ 2005665 w 6084601"/>
                  <a:gd name="connsiteY33" fmla="*/ 6465928 h 6850108"/>
                  <a:gd name="connsiteX34" fmla="*/ 2917172 w 6084601"/>
                  <a:gd name="connsiteY34" fmla="*/ 6723991 h 6850108"/>
                  <a:gd name="connsiteX35" fmla="*/ 3417514 w 6084601"/>
                  <a:gd name="connsiteY35" fmla="*/ 6790282 h 6850108"/>
                  <a:gd name="connsiteX36" fmla="*/ 4105682 w 6084601"/>
                  <a:gd name="connsiteY36" fmla="*/ 6851049 h 6850108"/>
                  <a:gd name="connsiteX37" fmla="*/ 5052701 w 6084601"/>
                  <a:gd name="connsiteY37" fmla="*/ 6704261 h 6850108"/>
                  <a:gd name="connsiteX38" fmla="*/ 5684048 w 6084601"/>
                  <a:gd name="connsiteY38" fmla="*/ 6388588 h 6850108"/>
                  <a:gd name="connsiteX39" fmla="*/ 6084953 w 6084601"/>
                  <a:gd name="connsiteY39" fmla="*/ 5538638 h 6850108"/>
                  <a:gd name="connsiteX40" fmla="*/ 5410990 w 6084601"/>
                  <a:gd name="connsiteY40" fmla="*/ 3520697 h 6850108"/>
                  <a:gd name="connsiteX41" fmla="*/ 4003877 w 6084601"/>
                  <a:gd name="connsiteY41" fmla="*/ 1633760 h 6850108"/>
                  <a:gd name="connsiteX42" fmla="*/ 3999142 w 6084601"/>
                  <a:gd name="connsiteY42" fmla="*/ 1632182 h 6850108"/>
                  <a:gd name="connsiteX43" fmla="*/ 4003877 w 6084601"/>
                  <a:gd name="connsiteY43" fmla="*/ 1633760 h 6850108"/>
                  <a:gd name="connsiteX44" fmla="*/ 168447 w 6084601"/>
                  <a:gd name="connsiteY44" fmla="*/ 3043241 h 6850108"/>
                  <a:gd name="connsiteX45" fmla="*/ 168447 w 6084601"/>
                  <a:gd name="connsiteY45" fmla="*/ 3040874 h 6850108"/>
                  <a:gd name="connsiteX46" fmla="*/ 168447 w 6084601"/>
                  <a:gd name="connsiteY46" fmla="*/ 3040874 h 6850108"/>
                  <a:gd name="connsiteX47" fmla="*/ 168447 w 6084601"/>
                  <a:gd name="connsiteY47" fmla="*/ 3040874 h 6850108"/>
                  <a:gd name="connsiteX48" fmla="*/ 169236 w 6084601"/>
                  <a:gd name="connsiteY48" fmla="*/ 3042452 h 6850108"/>
                  <a:gd name="connsiteX49" fmla="*/ 168447 w 6084601"/>
                  <a:gd name="connsiteY49" fmla="*/ 3043241 h 6850108"/>
                  <a:gd name="connsiteX50" fmla="*/ 1052332 w 6084601"/>
                  <a:gd name="connsiteY50" fmla="*/ 1112900 h 6850108"/>
                  <a:gd name="connsiteX51" fmla="*/ 935533 w 6084601"/>
                  <a:gd name="connsiteY51" fmla="*/ 1644020 h 6850108"/>
                  <a:gd name="connsiteX52" fmla="*/ 927641 w 6084601"/>
                  <a:gd name="connsiteY52" fmla="*/ 1709522 h 6850108"/>
                  <a:gd name="connsiteX53" fmla="*/ 888182 w 6084601"/>
                  <a:gd name="connsiteY53" fmla="*/ 1497232 h 6850108"/>
                  <a:gd name="connsiteX54" fmla="*/ 880290 w 6084601"/>
                  <a:gd name="connsiteY54" fmla="*/ 1253374 h 6850108"/>
                  <a:gd name="connsiteX55" fmla="*/ 971046 w 6084601"/>
                  <a:gd name="connsiteY55" fmla="*/ 802751 h 6850108"/>
                  <a:gd name="connsiteX56" fmla="*/ 1022343 w 6084601"/>
                  <a:gd name="connsiteY56" fmla="*/ 697789 h 6850108"/>
                  <a:gd name="connsiteX57" fmla="*/ 1118624 w 6084601"/>
                  <a:gd name="connsiteY57" fmla="*/ 549423 h 6850108"/>
                  <a:gd name="connsiteX58" fmla="*/ 1126515 w 6084601"/>
                  <a:gd name="connsiteY58" fmla="*/ 536007 h 6850108"/>
                  <a:gd name="connsiteX59" fmla="*/ 1144667 w 6084601"/>
                  <a:gd name="connsiteY59" fmla="*/ 523380 h 6850108"/>
                  <a:gd name="connsiteX60" fmla="*/ 1150980 w 6084601"/>
                  <a:gd name="connsiteY60" fmla="*/ 545477 h 6850108"/>
                  <a:gd name="connsiteX61" fmla="*/ 1052332 w 6084601"/>
                  <a:gd name="connsiteY61" fmla="*/ 1112900 h 6850108"/>
                  <a:gd name="connsiteX62" fmla="*/ 2209275 w 6084601"/>
                  <a:gd name="connsiteY62" fmla="*/ 1575361 h 6850108"/>
                  <a:gd name="connsiteX63" fmla="*/ 2165080 w 6084601"/>
                  <a:gd name="connsiteY63" fmla="*/ 1580885 h 6850108"/>
                  <a:gd name="connsiteX64" fmla="*/ 2083005 w 6084601"/>
                  <a:gd name="connsiteY64" fmla="*/ 1570626 h 6850108"/>
                  <a:gd name="connsiteX65" fmla="*/ 2083005 w 6084601"/>
                  <a:gd name="connsiteY65" fmla="*/ 1566680 h 6850108"/>
                  <a:gd name="connsiteX66" fmla="*/ 2094054 w 6084601"/>
                  <a:gd name="connsiteY66" fmla="*/ 1465664 h 6850108"/>
                  <a:gd name="connsiteX67" fmla="*/ 2157978 w 6084601"/>
                  <a:gd name="connsiteY67" fmla="*/ 1470399 h 6850108"/>
                  <a:gd name="connsiteX68" fmla="*/ 2206907 w 6084601"/>
                  <a:gd name="connsiteY68" fmla="*/ 1539058 h 6850108"/>
                  <a:gd name="connsiteX69" fmla="*/ 2209275 w 6084601"/>
                  <a:gd name="connsiteY69" fmla="*/ 1575361 h 6850108"/>
                  <a:gd name="connsiteX70" fmla="*/ 5973678 w 6084601"/>
                  <a:gd name="connsiteY70" fmla="*/ 5722518 h 6850108"/>
                  <a:gd name="connsiteX71" fmla="*/ 5973678 w 6084601"/>
                  <a:gd name="connsiteY71" fmla="*/ 5722518 h 6850108"/>
                  <a:gd name="connsiteX72" fmla="*/ 5973678 w 6084601"/>
                  <a:gd name="connsiteY72" fmla="*/ 5722518 h 6850108"/>
                  <a:gd name="connsiteX73" fmla="*/ 5973678 w 6084601"/>
                  <a:gd name="connsiteY73" fmla="*/ 5722518 h 685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6084601" h="6850108">
                    <a:moveTo>
                      <a:pt x="5410990" y="3520697"/>
                    </a:moveTo>
                    <a:cubicBezTo>
                      <a:pt x="5265781" y="3330504"/>
                      <a:pt x="5021134" y="3144257"/>
                      <a:pt x="4935902" y="2920129"/>
                    </a:cubicBezTo>
                    <a:lnTo>
                      <a:pt x="4890129" y="2857783"/>
                    </a:lnTo>
                    <a:cubicBezTo>
                      <a:pt x="4810422" y="2793070"/>
                      <a:pt x="4728347" y="2707838"/>
                      <a:pt x="4781222" y="2602877"/>
                    </a:cubicBezTo>
                    <a:cubicBezTo>
                      <a:pt x="4804898" y="2556315"/>
                      <a:pt x="5037707" y="2444251"/>
                      <a:pt x="5027447" y="2433992"/>
                    </a:cubicBezTo>
                    <a:cubicBezTo>
                      <a:pt x="5019556" y="2426100"/>
                      <a:pt x="5006929" y="2422154"/>
                      <a:pt x="4995880" y="2418208"/>
                    </a:cubicBezTo>
                    <a:cubicBezTo>
                      <a:pt x="4885394" y="2376382"/>
                      <a:pt x="4784379" y="2316404"/>
                      <a:pt x="4685731" y="2251691"/>
                    </a:cubicBezTo>
                    <a:cubicBezTo>
                      <a:pt x="4659688" y="2235118"/>
                      <a:pt x="4604446" y="2282469"/>
                      <a:pt x="4566564" y="2270631"/>
                    </a:cubicBezTo>
                    <a:cubicBezTo>
                      <a:pt x="4381896" y="2213021"/>
                      <a:pt x="4319550" y="1898137"/>
                      <a:pt x="4164870" y="1782127"/>
                    </a:cubicBezTo>
                    <a:cubicBezTo>
                      <a:pt x="4126990" y="1753716"/>
                      <a:pt x="4093054" y="1794754"/>
                      <a:pt x="4062277" y="1816062"/>
                    </a:cubicBezTo>
                    <a:cubicBezTo>
                      <a:pt x="3991250" y="1865780"/>
                      <a:pt x="3833413" y="1775024"/>
                      <a:pt x="3758441" y="1762397"/>
                    </a:cubicBezTo>
                    <a:cubicBezTo>
                      <a:pt x="3857878" y="1696106"/>
                      <a:pt x="3980991" y="1672430"/>
                      <a:pt x="4075693" y="1598247"/>
                    </a:cubicBezTo>
                    <a:cubicBezTo>
                      <a:pt x="3988882" y="1456194"/>
                      <a:pt x="3842884" y="1364649"/>
                      <a:pt x="3746603" y="1231277"/>
                    </a:cubicBezTo>
                    <a:cubicBezTo>
                      <a:pt x="3730030" y="1208391"/>
                      <a:pt x="3362271" y="1388325"/>
                      <a:pt x="3321233" y="1405687"/>
                    </a:cubicBezTo>
                    <a:cubicBezTo>
                      <a:pt x="3310974" y="1409632"/>
                      <a:pt x="3299926" y="1414368"/>
                      <a:pt x="3289666" y="1411211"/>
                    </a:cubicBezTo>
                    <a:cubicBezTo>
                      <a:pt x="3257310" y="1401741"/>
                      <a:pt x="3202067" y="1164986"/>
                      <a:pt x="3184705" y="1123948"/>
                    </a:cubicBezTo>
                    <a:cubicBezTo>
                      <a:pt x="3077376" y="872199"/>
                      <a:pt x="2970836" y="771183"/>
                      <a:pt x="2734871" y="638601"/>
                    </a:cubicBezTo>
                    <a:cubicBezTo>
                      <a:pt x="2400257" y="452353"/>
                      <a:pt x="2040389" y="295306"/>
                      <a:pt x="1674209" y="185610"/>
                    </a:cubicBezTo>
                    <a:cubicBezTo>
                      <a:pt x="1633960" y="173772"/>
                      <a:pt x="1600815" y="173772"/>
                      <a:pt x="1588188" y="205339"/>
                    </a:cubicBezTo>
                    <a:cubicBezTo>
                      <a:pt x="1592923" y="169037"/>
                      <a:pt x="1596869" y="132734"/>
                      <a:pt x="1637117" y="116161"/>
                    </a:cubicBezTo>
                    <a:cubicBezTo>
                      <a:pt x="1669473" y="95643"/>
                      <a:pt x="1708143" y="75913"/>
                      <a:pt x="1735765" y="49870"/>
                    </a:cubicBezTo>
                    <a:cubicBezTo>
                      <a:pt x="1672630" y="24616"/>
                      <a:pt x="1605550" y="11989"/>
                      <a:pt x="1537680" y="5676"/>
                    </a:cubicBezTo>
                    <a:cubicBezTo>
                      <a:pt x="1326968" y="-14843"/>
                      <a:pt x="1279617" y="14357"/>
                      <a:pt x="1156504" y="191923"/>
                    </a:cubicBezTo>
                    <a:cubicBezTo>
                      <a:pt x="992354" y="427889"/>
                      <a:pt x="922906" y="704892"/>
                      <a:pt x="727189" y="917182"/>
                    </a:cubicBezTo>
                    <a:cubicBezTo>
                      <a:pt x="617492" y="1036349"/>
                      <a:pt x="490434" y="1134208"/>
                      <a:pt x="352327" y="1217072"/>
                    </a:cubicBezTo>
                    <a:cubicBezTo>
                      <a:pt x="261571" y="1270736"/>
                      <a:pt x="169236" y="1320455"/>
                      <a:pt x="66643" y="1348865"/>
                    </a:cubicBezTo>
                    <a:cubicBezTo>
                      <a:pt x="57172" y="1351233"/>
                      <a:pt x="52437" y="1356757"/>
                      <a:pt x="54016" y="1366227"/>
                    </a:cubicBezTo>
                    <a:cubicBezTo>
                      <a:pt x="128199" y="1715835"/>
                      <a:pt x="154242" y="2075703"/>
                      <a:pt x="186598" y="2430835"/>
                    </a:cubicBezTo>
                    <a:cubicBezTo>
                      <a:pt x="219744" y="2797016"/>
                      <a:pt x="136880" y="3130051"/>
                      <a:pt x="70589" y="3485973"/>
                    </a:cubicBezTo>
                    <a:cubicBezTo>
                      <a:pt x="14557" y="3785073"/>
                      <a:pt x="-13854" y="4090487"/>
                      <a:pt x="6665" y="4395112"/>
                    </a:cubicBezTo>
                    <a:cubicBezTo>
                      <a:pt x="24816" y="4658699"/>
                      <a:pt x="57962" y="4938069"/>
                      <a:pt x="185020" y="5174035"/>
                    </a:cubicBezTo>
                    <a:cubicBezTo>
                      <a:pt x="333387" y="5449460"/>
                      <a:pt x="574087" y="5605719"/>
                      <a:pt x="824258" y="5776182"/>
                    </a:cubicBezTo>
                    <a:cubicBezTo>
                      <a:pt x="968679" y="5874041"/>
                      <a:pt x="1112310" y="5978213"/>
                      <a:pt x="1245682" y="6090277"/>
                    </a:cubicBezTo>
                    <a:cubicBezTo>
                      <a:pt x="1465864" y="6275735"/>
                      <a:pt x="1736554" y="6375172"/>
                      <a:pt x="2005665" y="6465928"/>
                    </a:cubicBezTo>
                    <a:cubicBezTo>
                      <a:pt x="2304766" y="6566943"/>
                      <a:pt x="2610969" y="6650597"/>
                      <a:pt x="2917172" y="6723991"/>
                    </a:cubicBezTo>
                    <a:cubicBezTo>
                      <a:pt x="3078165" y="6762661"/>
                      <a:pt x="3254153" y="6768974"/>
                      <a:pt x="3417514" y="6790282"/>
                    </a:cubicBezTo>
                    <a:cubicBezTo>
                      <a:pt x="3647955" y="6820271"/>
                      <a:pt x="3872873" y="6856574"/>
                      <a:pt x="4105682" y="6851049"/>
                    </a:cubicBezTo>
                    <a:cubicBezTo>
                      <a:pt x="4422933" y="6843157"/>
                      <a:pt x="4748076" y="6801331"/>
                      <a:pt x="5052701" y="6704261"/>
                    </a:cubicBezTo>
                    <a:cubicBezTo>
                      <a:pt x="5276829" y="6632445"/>
                      <a:pt x="5497800" y="6533798"/>
                      <a:pt x="5684048" y="6388588"/>
                    </a:cubicBezTo>
                    <a:cubicBezTo>
                      <a:pt x="5931062" y="6195238"/>
                      <a:pt x="6074693" y="5845630"/>
                      <a:pt x="6084953" y="5538638"/>
                    </a:cubicBezTo>
                    <a:cubicBezTo>
                      <a:pt x="6107839" y="4852838"/>
                      <a:pt x="5822155" y="4061287"/>
                      <a:pt x="5410990" y="3520697"/>
                    </a:cubicBezTo>
                    <a:close/>
                    <a:moveTo>
                      <a:pt x="4003877" y="1633760"/>
                    </a:moveTo>
                    <a:cubicBezTo>
                      <a:pt x="4002299" y="1633760"/>
                      <a:pt x="4000720" y="1632971"/>
                      <a:pt x="3999142" y="1632182"/>
                    </a:cubicBezTo>
                    <a:cubicBezTo>
                      <a:pt x="4000720" y="1632182"/>
                      <a:pt x="4002299" y="1632971"/>
                      <a:pt x="4003877" y="1633760"/>
                    </a:cubicBezTo>
                    <a:close/>
                    <a:moveTo>
                      <a:pt x="168447" y="3043241"/>
                    </a:moveTo>
                    <a:cubicBezTo>
                      <a:pt x="168447" y="3042452"/>
                      <a:pt x="168447" y="3041663"/>
                      <a:pt x="168447" y="3040874"/>
                    </a:cubicBezTo>
                    <a:cubicBezTo>
                      <a:pt x="168447" y="3040874"/>
                      <a:pt x="168447" y="3040874"/>
                      <a:pt x="168447" y="3040874"/>
                    </a:cubicBezTo>
                    <a:cubicBezTo>
                      <a:pt x="168447" y="3040874"/>
                      <a:pt x="168447" y="3040874"/>
                      <a:pt x="168447" y="3040874"/>
                    </a:cubicBezTo>
                    <a:cubicBezTo>
                      <a:pt x="168447" y="3041663"/>
                      <a:pt x="169236" y="3042452"/>
                      <a:pt x="169236" y="3042452"/>
                    </a:cubicBezTo>
                    <a:cubicBezTo>
                      <a:pt x="169236" y="3042452"/>
                      <a:pt x="168447" y="3042452"/>
                      <a:pt x="168447" y="3043241"/>
                    </a:cubicBezTo>
                    <a:close/>
                    <a:moveTo>
                      <a:pt x="1052332" y="1112900"/>
                    </a:moveTo>
                    <a:cubicBezTo>
                      <a:pt x="997879" y="1285731"/>
                      <a:pt x="959209" y="1464086"/>
                      <a:pt x="935533" y="1644020"/>
                    </a:cubicBezTo>
                    <a:cubicBezTo>
                      <a:pt x="932376" y="1666117"/>
                      <a:pt x="930009" y="1687425"/>
                      <a:pt x="927641" y="1709522"/>
                    </a:cubicBezTo>
                    <a:cubicBezTo>
                      <a:pt x="935533" y="1636917"/>
                      <a:pt x="896074" y="1567469"/>
                      <a:pt x="888182" y="1497232"/>
                    </a:cubicBezTo>
                    <a:cubicBezTo>
                      <a:pt x="878712" y="1416735"/>
                      <a:pt x="876344" y="1334660"/>
                      <a:pt x="880290" y="1253374"/>
                    </a:cubicBezTo>
                    <a:cubicBezTo>
                      <a:pt x="888182" y="1095538"/>
                      <a:pt x="930009" y="953485"/>
                      <a:pt x="971046" y="802751"/>
                    </a:cubicBezTo>
                    <a:cubicBezTo>
                      <a:pt x="991565" y="769605"/>
                      <a:pt x="1003403" y="731724"/>
                      <a:pt x="1022343" y="697789"/>
                    </a:cubicBezTo>
                    <a:cubicBezTo>
                      <a:pt x="1051543" y="646492"/>
                      <a:pt x="1082321" y="595985"/>
                      <a:pt x="1118624" y="549423"/>
                    </a:cubicBezTo>
                    <a:cubicBezTo>
                      <a:pt x="1121780" y="545477"/>
                      <a:pt x="1124148" y="540742"/>
                      <a:pt x="1126515" y="536007"/>
                    </a:cubicBezTo>
                    <a:cubicBezTo>
                      <a:pt x="1131251" y="529693"/>
                      <a:pt x="1135197" y="519434"/>
                      <a:pt x="1144667" y="523380"/>
                    </a:cubicBezTo>
                    <a:cubicBezTo>
                      <a:pt x="1153348" y="526537"/>
                      <a:pt x="1150980" y="537585"/>
                      <a:pt x="1150980" y="545477"/>
                    </a:cubicBezTo>
                    <a:cubicBezTo>
                      <a:pt x="1161240" y="738827"/>
                      <a:pt x="1109153" y="929809"/>
                      <a:pt x="1052332" y="1112900"/>
                    </a:cubicBezTo>
                    <a:close/>
                    <a:moveTo>
                      <a:pt x="2209275" y="1575361"/>
                    </a:moveTo>
                    <a:cubicBezTo>
                      <a:pt x="2198226" y="1585620"/>
                      <a:pt x="2178497" y="1580885"/>
                      <a:pt x="2165080" y="1580885"/>
                    </a:cubicBezTo>
                    <a:cubicBezTo>
                      <a:pt x="2154032" y="1580885"/>
                      <a:pt x="2083795" y="1589566"/>
                      <a:pt x="2083005" y="1570626"/>
                    </a:cubicBezTo>
                    <a:cubicBezTo>
                      <a:pt x="2083005" y="1569047"/>
                      <a:pt x="2083005" y="1568258"/>
                      <a:pt x="2083005" y="1566680"/>
                    </a:cubicBezTo>
                    <a:cubicBezTo>
                      <a:pt x="2079059" y="1535902"/>
                      <a:pt x="2084584" y="1495653"/>
                      <a:pt x="2094054" y="1465664"/>
                    </a:cubicBezTo>
                    <a:cubicBezTo>
                      <a:pt x="2101157" y="1442778"/>
                      <a:pt x="2147718" y="1460929"/>
                      <a:pt x="2157978" y="1470399"/>
                    </a:cubicBezTo>
                    <a:cubicBezTo>
                      <a:pt x="2178497" y="1487762"/>
                      <a:pt x="2195859" y="1514594"/>
                      <a:pt x="2206907" y="1539058"/>
                    </a:cubicBezTo>
                    <a:cubicBezTo>
                      <a:pt x="2211642" y="1550896"/>
                      <a:pt x="2219534" y="1565101"/>
                      <a:pt x="2209275" y="1575361"/>
                    </a:cubicBezTo>
                    <a:close/>
                    <a:moveTo>
                      <a:pt x="5973678" y="5722518"/>
                    </a:moveTo>
                    <a:cubicBezTo>
                      <a:pt x="5973678" y="5722518"/>
                      <a:pt x="5973678" y="5721729"/>
                      <a:pt x="5973678" y="5722518"/>
                    </a:cubicBezTo>
                    <a:cubicBezTo>
                      <a:pt x="5973678" y="5721729"/>
                      <a:pt x="5973678" y="5721729"/>
                      <a:pt x="5973678" y="5722518"/>
                    </a:cubicBezTo>
                    <a:cubicBezTo>
                      <a:pt x="5973678" y="5721729"/>
                      <a:pt x="5973678" y="5722518"/>
                      <a:pt x="5973678" y="572251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9" name="Freeform: Shape 4">
              <a:extLst>
                <a:ext uri="{FF2B5EF4-FFF2-40B4-BE49-F238E27FC236}">
                  <a16:creationId xmlns:a16="http://schemas.microsoft.com/office/drawing/2014/main" id="{6FE219C2-69C7-C3D1-71FD-789161C7CF23}"/>
                </a:ext>
              </a:extLst>
            </p:cNvPr>
            <p:cNvSpPr/>
            <p:nvPr/>
          </p:nvSpPr>
          <p:spPr>
            <a:xfrm>
              <a:off x="3079742" y="-44"/>
              <a:ext cx="1712527" cy="3780186"/>
            </a:xfrm>
            <a:custGeom>
              <a:avLst/>
              <a:gdLst>
                <a:gd name="connsiteX0" fmla="*/ 1716473 w 1712527"/>
                <a:gd name="connsiteY0" fmla="*/ 53708 h 3780186"/>
                <a:gd name="connsiteX1" fmla="*/ 1714895 w 1712527"/>
                <a:gd name="connsiteY1" fmla="*/ 46606 h 3780186"/>
                <a:gd name="connsiteX2" fmla="*/ 1575209 w 1712527"/>
                <a:gd name="connsiteY2" fmla="*/ 16617 h 3780186"/>
                <a:gd name="connsiteX3" fmla="*/ 1415794 w 1712527"/>
                <a:gd name="connsiteY3" fmla="*/ 44 h 3780186"/>
                <a:gd name="connsiteX4" fmla="*/ 1205872 w 1712527"/>
                <a:gd name="connsiteY4" fmla="*/ 100270 h 3780186"/>
                <a:gd name="connsiteX5" fmla="*/ 1115116 w 1712527"/>
                <a:gd name="connsiteY5" fmla="*/ 208388 h 3780186"/>
                <a:gd name="connsiteX6" fmla="*/ 974641 w 1712527"/>
                <a:gd name="connsiteY6" fmla="*/ 463294 h 3780186"/>
                <a:gd name="connsiteX7" fmla="*/ 704740 w 1712527"/>
                <a:gd name="connsiteY7" fmla="*/ 918653 h 3780186"/>
                <a:gd name="connsiteX8" fmla="*/ 329879 w 1712527"/>
                <a:gd name="connsiteY8" fmla="*/ 1218543 h 3780186"/>
                <a:gd name="connsiteX9" fmla="*/ 44194 w 1712527"/>
                <a:gd name="connsiteY9" fmla="*/ 1350336 h 3780186"/>
                <a:gd name="connsiteX10" fmla="*/ 27621 w 1712527"/>
                <a:gd name="connsiteY10" fmla="*/ 1391374 h 3780186"/>
                <a:gd name="connsiteX11" fmla="*/ 116799 w 1712527"/>
                <a:gd name="connsiteY11" fmla="*/ 1943802 h 3780186"/>
                <a:gd name="connsiteX12" fmla="*/ 166518 w 1712527"/>
                <a:gd name="connsiteY12" fmla="*/ 2571202 h 3780186"/>
                <a:gd name="connsiteX13" fmla="*/ 29989 w 1712527"/>
                <a:gd name="connsiteY13" fmla="*/ 3589248 h 3780186"/>
                <a:gd name="connsiteX14" fmla="*/ 0 w 1712527"/>
                <a:gd name="connsiteY14" fmla="*/ 3754977 h 3780186"/>
                <a:gd name="connsiteX15" fmla="*/ 14205 w 1712527"/>
                <a:gd name="connsiteY15" fmla="*/ 3779441 h 3780186"/>
                <a:gd name="connsiteX16" fmla="*/ 26043 w 1712527"/>
                <a:gd name="connsiteY16" fmla="*/ 3764447 h 3780186"/>
                <a:gd name="connsiteX17" fmla="*/ 136529 w 1712527"/>
                <a:gd name="connsiteY17" fmla="*/ 3522957 h 3780186"/>
                <a:gd name="connsiteX18" fmla="*/ 568212 w 1712527"/>
                <a:gd name="connsiteY18" fmla="*/ 3175716 h 3780186"/>
                <a:gd name="connsiteX19" fmla="*/ 887831 w 1712527"/>
                <a:gd name="connsiteY19" fmla="*/ 3264894 h 3780186"/>
                <a:gd name="connsiteX20" fmla="*/ 887831 w 1712527"/>
                <a:gd name="connsiteY20" fmla="*/ 3264894 h 3780186"/>
                <a:gd name="connsiteX21" fmla="*/ 1186142 w 1712527"/>
                <a:gd name="connsiteY21" fmla="*/ 3433779 h 3780186"/>
                <a:gd name="connsiteX22" fmla="*/ 1467091 w 1712527"/>
                <a:gd name="connsiteY22" fmla="*/ 3549789 h 3780186"/>
                <a:gd name="connsiteX23" fmla="*/ 1509707 w 1712527"/>
                <a:gd name="connsiteY23" fmla="*/ 3499281 h 3780186"/>
                <a:gd name="connsiteX24" fmla="*/ 1542853 w 1712527"/>
                <a:gd name="connsiteY24" fmla="*/ 3388796 h 3780186"/>
                <a:gd name="connsiteX25" fmla="*/ 1535750 w 1712527"/>
                <a:gd name="connsiteY25" fmla="*/ 3366699 h 3780186"/>
                <a:gd name="connsiteX26" fmla="*/ 1425265 w 1712527"/>
                <a:gd name="connsiteY26" fmla="*/ 3281467 h 3780186"/>
                <a:gd name="connsiteX27" fmla="*/ 1128532 w 1712527"/>
                <a:gd name="connsiteY27" fmla="*/ 2819006 h 3780186"/>
                <a:gd name="connsiteX28" fmla="*/ 958068 w 1712527"/>
                <a:gd name="connsiteY28" fmla="*/ 2280783 h 3780186"/>
                <a:gd name="connsiteX29" fmla="*/ 910717 w 1712527"/>
                <a:gd name="connsiteY29" fmla="*/ 1711782 h 3780186"/>
                <a:gd name="connsiteX30" fmla="*/ 869680 w 1712527"/>
                <a:gd name="connsiteY30" fmla="*/ 1510540 h 3780186"/>
                <a:gd name="connsiteX31" fmla="*/ 860210 w 1712527"/>
                <a:gd name="connsiteY31" fmla="*/ 1284045 h 3780186"/>
                <a:gd name="connsiteX32" fmla="*/ 958857 w 1712527"/>
                <a:gd name="connsiteY32" fmla="*/ 819216 h 3780186"/>
                <a:gd name="connsiteX33" fmla="*/ 1143526 w 1712527"/>
                <a:gd name="connsiteY33" fmla="*/ 494862 h 3780186"/>
                <a:gd name="connsiteX34" fmla="*/ 1259536 w 1712527"/>
                <a:gd name="connsiteY34" fmla="*/ 310193 h 3780186"/>
                <a:gd name="connsiteX35" fmla="*/ 1422897 w 1712527"/>
                <a:gd name="connsiteY35" fmla="*/ 175243 h 3780186"/>
                <a:gd name="connsiteX36" fmla="*/ 1550745 w 1712527"/>
                <a:gd name="connsiteY36" fmla="*/ 182345 h 3780186"/>
                <a:gd name="connsiteX37" fmla="*/ 1544431 w 1712527"/>
                <a:gd name="connsiteY37" fmla="*/ 213123 h 3780186"/>
                <a:gd name="connsiteX38" fmla="*/ 1549166 w 1712527"/>
                <a:gd name="connsiteY38" fmla="*/ 238377 h 3780186"/>
                <a:gd name="connsiteX39" fmla="*/ 1554691 w 1712527"/>
                <a:gd name="connsiteY39" fmla="*/ 236799 h 3780186"/>
                <a:gd name="connsiteX40" fmla="*/ 1567318 w 1712527"/>
                <a:gd name="connsiteY40" fmla="*/ 206021 h 3780186"/>
                <a:gd name="connsiteX41" fmla="*/ 1616247 w 1712527"/>
                <a:gd name="connsiteY41" fmla="*/ 116843 h 3780186"/>
                <a:gd name="connsiteX42" fmla="*/ 1716473 w 1712527"/>
                <a:gd name="connsiteY42" fmla="*/ 53708 h 3780186"/>
                <a:gd name="connsiteX43" fmla="*/ 860999 w 1712527"/>
                <a:gd name="connsiteY43" fmla="*/ 1208283 h 3780186"/>
                <a:gd name="connsiteX44" fmla="*/ 860999 w 1712527"/>
                <a:gd name="connsiteY44" fmla="*/ 1200391 h 3780186"/>
                <a:gd name="connsiteX45" fmla="*/ 860999 w 1712527"/>
                <a:gd name="connsiteY45" fmla="*/ 1208283 h 378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12527" h="3780186">
                  <a:moveTo>
                    <a:pt x="1716473" y="53708"/>
                  </a:moveTo>
                  <a:cubicBezTo>
                    <a:pt x="1715684" y="51341"/>
                    <a:pt x="1715684" y="48973"/>
                    <a:pt x="1714895" y="46606"/>
                  </a:cubicBezTo>
                  <a:cubicBezTo>
                    <a:pt x="1670701" y="53708"/>
                    <a:pt x="1618614" y="25298"/>
                    <a:pt x="1575209" y="16617"/>
                  </a:cubicBezTo>
                  <a:cubicBezTo>
                    <a:pt x="1522334" y="6357"/>
                    <a:pt x="1468670" y="833"/>
                    <a:pt x="1415794" y="44"/>
                  </a:cubicBezTo>
                  <a:cubicBezTo>
                    <a:pt x="1326617" y="-1534"/>
                    <a:pt x="1271374" y="39503"/>
                    <a:pt x="1205872" y="100270"/>
                  </a:cubicBezTo>
                  <a:cubicBezTo>
                    <a:pt x="1174304" y="129470"/>
                    <a:pt x="1132478" y="170508"/>
                    <a:pt x="1115116" y="208388"/>
                  </a:cubicBezTo>
                  <a:cubicBezTo>
                    <a:pt x="1090651" y="261264"/>
                    <a:pt x="999106" y="410419"/>
                    <a:pt x="974641" y="463294"/>
                  </a:cubicBezTo>
                  <a:cubicBezTo>
                    <a:pt x="883885" y="662958"/>
                    <a:pt x="854685" y="756081"/>
                    <a:pt x="704740" y="918653"/>
                  </a:cubicBezTo>
                  <a:cubicBezTo>
                    <a:pt x="595044" y="1037820"/>
                    <a:pt x="467986" y="1135678"/>
                    <a:pt x="329879" y="1218543"/>
                  </a:cubicBezTo>
                  <a:cubicBezTo>
                    <a:pt x="239122" y="1272207"/>
                    <a:pt x="146788" y="1321926"/>
                    <a:pt x="44194" y="1350336"/>
                  </a:cubicBezTo>
                  <a:cubicBezTo>
                    <a:pt x="34724" y="1352704"/>
                    <a:pt x="25254" y="1381903"/>
                    <a:pt x="27621" y="1391374"/>
                  </a:cubicBezTo>
                  <a:cubicBezTo>
                    <a:pt x="67870" y="1582356"/>
                    <a:pt x="96280" y="1736247"/>
                    <a:pt x="116799" y="1943802"/>
                  </a:cubicBezTo>
                  <a:cubicBezTo>
                    <a:pt x="133372" y="2107163"/>
                    <a:pt x="160993" y="2283150"/>
                    <a:pt x="166518" y="2571202"/>
                  </a:cubicBezTo>
                  <a:cubicBezTo>
                    <a:pt x="172042" y="2909762"/>
                    <a:pt x="101015" y="3220700"/>
                    <a:pt x="29989" y="3589248"/>
                  </a:cubicBezTo>
                  <a:cubicBezTo>
                    <a:pt x="17362" y="3643702"/>
                    <a:pt x="7892" y="3699734"/>
                    <a:pt x="0" y="3754977"/>
                  </a:cubicBezTo>
                  <a:cubicBezTo>
                    <a:pt x="3157" y="3762079"/>
                    <a:pt x="-4735" y="3788122"/>
                    <a:pt x="14205" y="3779441"/>
                  </a:cubicBezTo>
                  <a:cubicBezTo>
                    <a:pt x="20519" y="3777074"/>
                    <a:pt x="23675" y="3770760"/>
                    <a:pt x="26043" y="3764447"/>
                  </a:cubicBezTo>
                  <a:cubicBezTo>
                    <a:pt x="63924" y="3683950"/>
                    <a:pt x="102594" y="3604243"/>
                    <a:pt x="136529" y="3522957"/>
                  </a:cubicBezTo>
                  <a:cubicBezTo>
                    <a:pt x="209923" y="3345391"/>
                    <a:pt x="370127" y="3193078"/>
                    <a:pt x="568212" y="3175716"/>
                  </a:cubicBezTo>
                  <a:cubicBezTo>
                    <a:pt x="688168" y="3165457"/>
                    <a:pt x="785237" y="3209651"/>
                    <a:pt x="887831" y="3264894"/>
                  </a:cubicBezTo>
                  <a:cubicBezTo>
                    <a:pt x="892566" y="3265683"/>
                    <a:pt x="892566" y="3268051"/>
                    <a:pt x="887831" y="3264894"/>
                  </a:cubicBezTo>
                  <a:cubicBezTo>
                    <a:pt x="984111" y="3327240"/>
                    <a:pt x="1084338" y="3381693"/>
                    <a:pt x="1186142" y="3433779"/>
                  </a:cubicBezTo>
                  <a:cubicBezTo>
                    <a:pt x="1279266" y="3481919"/>
                    <a:pt x="1364497" y="3531638"/>
                    <a:pt x="1467091" y="3549789"/>
                  </a:cubicBezTo>
                  <a:cubicBezTo>
                    <a:pt x="1478140" y="3552157"/>
                    <a:pt x="1506550" y="3507173"/>
                    <a:pt x="1509707" y="3499281"/>
                  </a:cubicBezTo>
                  <a:cubicBezTo>
                    <a:pt x="1522334" y="3462979"/>
                    <a:pt x="1534172" y="3426677"/>
                    <a:pt x="1542853" y="3388796"/>
                  </a:cubicBezTo>
                  <a:cubicBezTo>
                    <a:pt x="1545220" y="3379326"/>
                    <a:pt x="1545220" y="3372223"/>
                    <a:pt x="1535750" y="3366699"/>
                  </a:cubicBezTo>
                  <a:cubicBezTo>
                    <a:pt x="1494713" y="3343812"/>
                    <a:pt x="1460778" y="3312245"/>
                    <a:pt x="1425265" y="3281467"/>
                  </a:cubicBezTo>
                  <a:cubicBezTo>
                    <a:pt x="1290314" y="3163879"/>
                    <a:pt x="1201137" y="2979999"/>
                    <a:pt x="1128532" y="2819006"/>
                  </a:cubicBezTo>
                  <a:cubicBezTo>
                    <a:pt x="1051192" y="2646964"/>
                    <a:pt x="994371" y="2465452"/>
                    <a:pt x="958068" y="2280783"/>
                  </a:cubicBezTo>
                  <a:cubicBezTo>
                    <a:pt x="950966" y="2242902"/>
                    <a:pt x="918609" y="1813587"/>
                    <a:pt x="910717" y="1711782"/>
                  </a:cubicBezTo>
                  <a:cubicBezTo>
                    <a:pt x="906771" y="1661274"/>
                    <a:pt x="876782" y="1563416"/>
                    <a:pt x="869680" y="1510540"/>
                  </a:cubicBezTo>
                  <a:cubicBezTo>
                    <a:pt x="860210" y="1435568"/>
                    <a:pt x="857053" y="1359806"/>
                    <a:pt x="860210" y="1284045"/>
                  </a:cubicBezTo>
                  <a:cubicBezTo>
                    <a:pt x="866523" y="1124630"/>
                    <a:pt x="902036" y="968371"/>
                    <a:pt x="958857" y="819216"/>
                  </a:cubicBezTo>
                  <a:cubicBezTo>
                    <a:pt x="1003841" y="702417"/>
                    <a:pt x="1074078" y="598245"/>
                    <a:pt x="1143526" y="494862"/>
                  </a:cubicBezTo>
                  <a:cubicBezTo>
                    <a:pt x="1184564" y="434884"/>
                    <a:pt x="1215342" y="368592"/>
                    <a:pt x="1259536" y="310193"/>
                  </a:cubicBezTo>
                  <a:cubicBezTo>
                    <a:pt x="1295049" y="262842"/>
                    <a:pt x="1360552" y="183134"/>
                    <a:pt x="1422897" y="175243"/>
                  </a:cubicBezTo>
                  <a:cubicBezTo>
                    <a:pt x="1464724" y="169718"/>
                    <a:pt x="1508918" y="184713"/>
                    <a:pt x="1550745" y="182345"/>
                  </a:cubicBezTo>
                  <a:cubicBezTo>
                    <a:pt x="1550745" y="193394"/>
                    <a:pt x="1546010" y="202864"/>
                    <a:pt x="1544431" y="213123"/>
                  </a:cubicBezTo>
                  <a:cubicBezTo>
                    <a:pt x="1542853" y="221804"/>
                    <a:pt x="1538118" y="232064"/>
                    <a:pt x="1549166" y="238377"/>
                  </a:cubicBezTo>
                  <a:cubicBezTo>
                    <a:pt x="1551534" y="239166"/>
                    <a:pt x="1553112" y="238377"/>
                    <a:pt x="1554691" y="236799"/>
                  </a:cubicBezTo>
                  <a:cubicBezTo>
                    <a:pt x="1558637" y="226540"/>
                    <a:pt x="1563372" y="216280"/>
                    <a:pt x="1567318" y="206021"/>
                  </a:cubicBezTo>
                  <a:cubicBezTo>
                    <a:pt x="1572053" y="169718"/>
                    <a:pt x="1575999" y="133416"/>
                    <a:pt x="1616247" y="116843"/>
                  </a:cubicBezTo>
                  <a:cubicBezTo>
                    <a:pt x="1649393" y="97114"/>
                    <a:pt x="1682538" y="75806"/>
                    <a:pt x="1716473" y="53708"/>
                  </a:cubicBezTo>
                  <a:close/>
                  <a:moveTo>
                    <a:pt x="860999" y="1208283"/>
                  </a:moveTo>
                  <a:cubicBezTo>
                    <a:pt x="860999" y="1205916"/>
                    <a:pt x="860999" y="1202759"/>
                    <a:pt x="860999" y="1200391"/>
                  </a:cubicBezTo>
                  <a:cubicBezTo>
                    <a:pt x="860999" y="1202759"/>
                    <a:pt x="860999" y="1205916"/>
                    <a:pt x="860999" y="1208283"/>
                  </a:cubicBezTo>
                  <a:close/>
                </a:path>
              </a:pathLst>
            </a:custGeom>
            <a:solidFill>
              <a:schemeClr val="accent2">
                <a:lumMod val="75000"/>
                <a:lumOff val="25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0" name="Freeform: Shape 19">
              <a:extLst>
                <a:ext uri="{FF2B5EF4-FFF2-40B4-BE49-F238E27FC236}">
                  <a16:creationId xmlns:a16="http://schemas.microsoft.com/office/drawing/2014/main" id="{8793A8B8-B9B3-8431-0567-36F6C7A65DCB}"/>
                </a:ext>
              </a:extLst>
            </p:cNvPr>
            <p:cNvSpPr/>
            <p:nvPr/>
          </p:nvSpPr>
          <p:spPr>
            <a:xfrm>
              <a:off x="6678908" y="1776189"/>
              <a:ext cx="2464197" cy="4464269"/>
            </a:xfrm>
            <a:custGeom>
              <a:avLst/>
              <a:gdLst>
                <a:gd name="connsiteX0" fmla="*/ 2455938 w 2464197"/>
                <a:gd name="connsiteY0" fmla="*/ 3769786 h 4464268"/>
                <a:gd name="connsiteX1" fmla="*/ 2459413 w 2464197"/>
                <a:gd name="connsiteY1" fmla="*/ 3488836 h 4464268"/>
                <a:gd name="connsiteX2" fmla="*/ 2395682 w 2464197"/>
                <a:gd name="connsiteY2" fmla="*/ 3078655 h 4464268"/>
                <a:gd name="connsiteX3" fmla="*/ 2293576 w 2464197"/>
                <a:gd name="connsiteY3" fmla="*/ 2701723 h 4464268"/>
                <a:gd name="connsiteX4" fmla="*/ 1961120 w 2464197"/>
                <a:gd name="connsiteY4" fmla="*/ 1977551 h 4464268"/>
                <a:gd name="connsiteX5" fmla="*/ 1629663 w 2464197"/>
                <a:gd name="connsiteY5" fmla="*/ 1535609 h 4464268"/>
                <a:gd name="connsiteX6" fmla="*/ 1440259 w 2464197"/>
                <a:gd name="connsiteY6" fmla="*/ 1327264 h 4464268"/>
                <a:gd name="connsiteX7" fmla="*/ 1308466 w 2464197"/>
                <a:gd name="connsiteY7" fmla="*/ 1125233 h 4464268"/>
                <a:gd name="connsiteX8" fmla="*/ 1235072 w 2464197"/>
                <a:gd name="connsiteY8" fmla="*/ 1069991 h 4464268"/>
                <a:gd name="connsiteX9" fmla="*/ 1141073 w 2464197"/>
                <a:gd name="connsiteY9" fmla="*/ 897862 h 4464268"/>
                <a:gd name="connsiteX10" fmla="*/ 1283616 w 2464197"/>
                <a:gd name="connsiteY10" fmla="*/ 753441 h 4464268"/>
                <a:gd name="connsiteX11" fmla="*/ 1405535 w 2464197"/>
                <a:gd name="connsiteY11" fmla="*/ 666718 h 4464268"/>
                <a:gd name="connsiteX12" fmla="*/ 1373968 w 2464197"/>
                <a:gd name="connsiteY12" fmla="*/ 650935 h 4464268"/>
                <a:gd name="connsiteX13" fmla="*/ 1063029 w 2464197"/>
                <a:gd name="connsiteY13" fmla="*/ 484417 h 4464268"/>
                <a:gd name="connsiteX14" fmla="*/ 996738 w 2464197"/>
                <a:gd name="connsiteY14" fmla="*/ 503357 h 4464268"/>
                <a:gd name="connsiteX15" fmla="*/ 936760 w 2464197"/>
                <a:gd name="connsiteY15" fmla="*/ 494676 h 4464268"/>
                <a:gd name="connsiteX16" fmla="*/ 918609 w 2464197"/>
                <a:gd name="connsiteY16" fmla="*/ 474947 h 4464268"/>
                <a:gd name="connsiteX17" fmla="*/ 767086 w 2464197"/>
                <a:gd name="connsiteY17" fmla="*/ 271337 h 4464268"/>
                <a:gd name="connsiteX18" fmla="*/ 702373 w 2464197"/>
                <a:gd name="connsiteY18" fmla="*/ 178214 h 4464268"/>
                <a:gd name="connsiteX19" fmla="*/ 542169 w 2464197"/>
                <a:gd name="connsiteY19" fmla="*/ 14853 h 4464268"/>
                <a:gd name="connsiteX20" fmla="*/ 497186 w 2464197"/>
                <a:gd name="connsiteY20" fmla="*/ 8540 h 4464268"/>
                <a:gd name="connsiteX21" fmla="*/ 365392 w 2464197"/>
                <a:gd name="connsiteY21" fmla="*/ 42474 h 4464268"/>
                <a:gd name="connsiteX22" fmla="*/ 93124 w 2464197"/>
                <a:gd name="connsiteY22" fmla="*/ 10907 h 4464268"/>
                <a:gd name="connsiteX23" fmla="*/ 0 w 2464197"/>
                <a:gd name="connsiteY23" fmla="*/ 89036 h 4464268"/>
                <a:gd name="connsiteX24" fmla="*/ 33146 w 2464197"/>
                <a:gd name="connsiteY24" fmla="*/ 78777 h 4464268"/>
                <a:gd name="connsiteX25" fmla="*/ 496396 w 2464197"/>
                <a:gd name="connsiteY25" fmla="*/ 261867 h 4464268"/>
                <a:gd name="connsiteX26" fmla="*/ 863366 w 2464197"/>
                <a:gd name="connsiteY26" fmla="*/ 769312 h 4464268"/>
                <a:gd name="connsiteX27" fmla="*/ 983322 w 2464197"/>
                <a:gd name="connsiteY27" fmla="*/ 1072358 h 4464268"/>
                <a:gd name="connsiteX28" fmla="*/ 1190088 w 2464197"/>
                <a:gd name="connsiteY28" fmla="*/ 1369880 h 4464268"/>
                <a:gd name="connsiteX29" fmla="*/ 1448940 w 2464197"/>
                <a:gd name="connsiteY29" fmla="*/ 1707651 h 4464268"/>
                <a:gd name="connsiteX30" fmla="*/ 1680960 w 2464197"/>
                <a:gd name="connsiteY30" fmla="*/ 2068307 h 4464268"/>
                <a:gd name="connsiteX31" fmla="*/ 2121324 w 2464197"/>
                <a:gd name="connsiteY31" fmla="*/ 2926938 h 4464268"/>
                <a:gd name="connsiteX32" fmla="*/ 2324933 w 2464197"/>
                <a:gd name="connsiteY32" fmla="*/ 3711386 h 4464268"/>
                <a:gd name="connsiteX33" fmla="*/ 2335982 w 2464197"/>
                <a:gd name="connsiteY33" fmla="*/ 4092561 h 4464268"/>
                <a:gd name="connsiteX34" fmla="*/ 2301258 w 2464197"/>
                <a:gd name="connsiteY34" fmla="*/ 4281965 h 4464268"/>
                <a:gd name="connsiteX35" fmla="*/ 2233388 w 2464197"/>
                <a:gd name="connsiteY35" fmla="*/ 4464267 h 4464268"/>
                <a:gd name="connsiteX36" fmla="*/ 2323355 w 2464197"/>
                <a:gd name="connsiteY36" fmla="*/ 4308798 h 4464268"/>
                <a:gd name="connsiteX37" fmla="*/ 2394381 w 2464197"/>
                <a:gd name="connsiteY37" fmla="*/ 4134388 h 4464268"/>
                <a:gd name="connsiteX38" fmla="*/ 2455938 w 2464197"/>
                <a:gd name="connsiteY38" fmla="*/ 3769786 h 4464268"/>
                <a:gd name="connsiteX39" fmla="*/ 2351766 w 2464197"/>
                <a:gd name="connsiteY39" fmla="*/ 3954454 h 4464268"/>
                <a:gd name="connsiteX40" fmla="*/ 2351766 w 2464197"/>
                <a:gd name="connsiteY40" fmla="*/ 3954454 h 4464268"/>
                <a:gd name="connsiteX41" fmla="*/ 2351766 w 2464197"/>
                <a:gd name="connsiteY41" fmla="*/ 3954454 h 4464268"/>
                <a:gd name="connsiteX42" fmla="*/ 2351766 w 2464197"/>
                <a:gd name="connsiteY42" fmla="*/ 3954454 h 4464268"/>
                <a:gd name="connsiteX43" fmla="*/ 2349398 w 2464197"/>
                <a:gd name="connsiteY43" fmla="*/ 3898423 h 4464268"/>
                <a:gd name="connsiteX44" fmla="*/ 2349398 w 2464197"/>
                <a:gd name="connsiteY44" fmla="*/ 3898423 h 4464268"/>
                <a:gd name="connsiteX45" fmla="*/ 2350976 w 2464197"/>
                <a:gd name="connsiteY45" fmla="*/ 3900001 h 4464268"/>
                <a:gd name="connsiteX46" fmla="*/ 2350976 w 2464197"/>
                <a:gd name="connsiteY46" fmla="*/ 3908682 h 4464268"/>
                <a:gd name="connsiteX47" fmla="*/ 2349398 w 2464197"/>
                <a:gd name="connsiteY47" fmla="*/ 3898423 h 4464268"/>
                <a:gd name="connsiteX48" fmla="*/ 2349398 w 2464197"/>
                <a:gd name="connsiteY48" fmla="*/ 3898423 h 4464268"/>
                <a:gd name="connsiteX49" fmla="*/ 2349398 w 2464197"/>
                <a:gd name="connsiteY49" fmla="*/ 3898423 h 44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4197" h="4464268">
                  <a:moveTo>
                    <a:pt x="2455938" y="3769786"/>
                  </a:moveTo>
                  <a:cubicBezTo>
                    <a:pt x="2451203" y="3675873"/>
                    <a:pt x="2473618" y="3584328"/>
                    <a:pt x="2459413" y="3488836"/>
                  </a:cubicBezTo>
                  <a:cubicBezTo>
                    <a:pt x="2438894" y="3355465"/>
                    <a:pt x="2422514" y="3211237"/>
                    <a:pt x="2395682" y="3078655"/>
                  </a:cubicBezTo>
                  <a:cubicBezTo>
                    <a:pt x="2370428" y="2951596"/>
                    <a:pt x="2366003" y="2885240"/>
                    <a:pt x="2293576" y="2701723"/>
                  </a:cubicBezTo>
                  <a:cubicBezTo>
                    <a:pt x="2221149" y="2518206"/>
                    <a:pt x="2071772" y="2171903"/>
                    <a:pt x="1961120" y="1977551"/>
                  </a:cubicBezTo>
                  <a:cubicBezTo>
                    <a:pt x="1850468" y="1783199"/>
                    <a:pt x="1751987" y="1673716"/>
                    <a:pt x="1629663" y="1535609"/>
                  </a:cubicBezTo>
                  <a:cubicBezTo>
                    <a:pt x="1567318" y="1465371"/>
                    <a:pt x="1504183" y="1396712"/>
                    <a:pt x="1440259" y="1327264"/>
                  </a:cubicBezTo>
                  <a:cubicBezTo>
                    <a:pt x="1385806" y="1268076"/>
                    <a:pt x="1319514" y="1209676"/>
                    <a:pt x="1308466" y="1125233"/>
                  </a:cubicBezTo>
                  <a:cubicBezTo>
                    <a:pt x="1306887" y="1112607"/>
                    <a:pt x="1246120" y="1078672"/>
                    <a:pt x="1235072" y="1069991"/>
                  </a:cubicBezTo>
                  <a:cubicBezTo>
                    <a:pt x="1180618" y="1031321"/>
                    <a:pt x="1148176" y="964153"/>
                    <a:pt x="1141073" y="897862"/>
                  </a:cubicBezTo>
                  <a:cubicBezTo>
                    <a:pt x="1131602" y="818154"/>
                    <a:pt x="1239539" y="791965"/>
                    <a:pt x="1283616" y="753441"/>
                  </a:cubicBezTo>
                  <a:cubicBezTo>
                    <a:pt x="1327693" y="714917"/>
                    <a:pt x="1390476" y="683802"/>
                    <a:pt x="1405535" y="666718"/>
                  </a:cubicBezTo>
                  <a:cubicBezTo>
                    <a:pt x="1420594" y="649634"/>
                    <a:pt x="1385017" y="654880"/>
                    <a:pt x="1373968" y="650935"/>
                  </a:cubicBezTo>
                  <a:cubicBezTo>
                    <a:pt x="1263482" y="609108"/>
                    <a:pt x="1162467" y="549130"/>
                    <a:pt x="1063029" y="484417"/>
                  </a:cubicBezTo>
                  <a:cubicBezTo>
                    <a:pt x="1070921" y="473368"/>
                    <a:pt x="1029095" y="488363"/>
                    <a:pt x="996738" y="503357"/>
                  </a:cubicBezTo>
                  <a:cubicBezTo>
                    <a:pt x="969117" y="515984"/>
                    <a:pt x="958858" y="515195"/>
                    <a:pt x="936760" y="494676"/>
                  </a:cubicBezTo>
                  <a:cubicBezTo>
                    <a:pt x="930447" y="488363"/>
                    <a:pt x="924133" y="482049"/>
                    <a:pt x="918609" y="474947"/>
                  </a:cubicBezTo>
                  <a:lnTo>
                    <a:pt x="767086" y="271337"/>
                  </a:lnTo>
                  <a:cubicBezTo>
                    <a:pt x="759983" y="262656"/>
                    <a:pt x="733151" y="209781"/>
                    <a:pt x="702373" y="178214"/>
                  </a:cubicBezTo>
                  <a:cubicBezTo>
                    <a:pt x="657390" y="131652"/>
                    <a:pt x="600568" y="44053"/>
                    <a:pt x="542169" y="14853"/>
                  </a:cubicBezTo>
                  <a:cubicBezTo>
                    <a:pt x="517704" y="-3298"/>
                    <a:pt x="513758" y="-4087"/>
                    <a:pt x="497186" y="8540"/>
                  </a:cubicBezTo>
                  <a:cubicBezTo>
                    <a:pt x="446678" y="46420"/>
                    <a:pt x="428527" y="52734"/>
                    <a:pt x="365392" y="42474"/>
                  </a:cubicBezTo>
                  <a:cubicBezTo>
                    <a:pt x="293576" y="31426"/>
                    <a:pt x="113642" y="-5666"/>
                    <a:pt x="93124" y="10907"/>
                  </a:cubicBezTo>
                  <a:cubicBezTo>
                    <a:pt x="63135" y="34583"/>
                    <a:pt x="22097" y="59047"/>
                    <a:pt x="0" y="89036"/>
                  </a:cubicBezTo>
                  <a:cubicBezTo>
                    <a:pt x="10260" y="82723"/>
                    <a:pt x="21308" y="79566"/>
                    <a:pt x="33146" y="78777"/>
                  </a:cubicBezTo>
                  <a:cubicBezTo>
                    <a:pt x="188615" y="73252"/>
                    <a:pt x="373284" y="171111"/>
                    <a:pt x="496396" y="261867"/>
                  </a:cubicBezTo>
                  <a:cubicBezTo>
                    <a:pt x="666860" y="388136"/>
                    <a:pt x="794707" y="569649"/>
                    <a:pt x="863366" y="769312"/>
                  </a:cubicBezTo>
                  <a:cubicBezTo>
                    <a:pt x="900458" y="875852"/>
                    <a:pt x="924922" y="972921"/>
                    <a:pt x="983322" y="1072358"/>
                  </a:cubicBezTo>
                  <a:cubicBezTo>
                    <a:pt x="1044878" y="1176530"/>
                    <a:pt x="1117483" y="1273600"/>
                    <a:pt x="1190088" y="1369880"/>
                  </a:cubicBezTo>
                  <a:cubicBezTo>
                    <a:pt x="1275320" y="1483523"/>
                    <a:pt x="1370811" y="1588484"/>
                    <a:pt x="1448940" y="1707651"/>
                  </a:cubicBezTo>
                  <a:cubicBezTo>
                    <a:pt x="1527069" y="1826817"/>
                    <a:pt x="1604409" y="1947562"/>
                    <a:pt x="1680960" y="2068307"/>
                  </a:cubicBezTo>
                  <a:cubicBezTo>
                    <a:pt x="1853002" y="2338997"/>
                    <a:pt x="2007682" y="2627049"/>
                    <a:pt x="2121324" y="2926938"/>
                  </a:cubicBezTo>
                  <a:cubicBezTo>
                    <a:pt x="2217605" y="3179477"/>
                    <a:pt x="2293366" y="3442275"/>
                    <a:pt x="2324933" y="3711386"/>
                  </a:cubicBezTo>
                  <a:cubicBezTo>
                    <a:pt x="2339928" y="3837655"/>
                    <a:pt x="2347820" y="3965503"/>
                    <a:pt x="2335982" y="4092561"/>
                  </a:cubicBezTo>
                  <a:cubicBezTo>
                    <a:pt x="2329668" y="4156485"/>
                    <a:pt x="2318620" y="4220409"/>
                    <a:pt x="2301258" y="4281965"/>
                  </a:cubicBezTo>
                  <a:cubicBezTo>
                    <a:pt x="2283107" y="4344311"/>
                    <a:pt x="2253118" y="4402710"/>
                    <a:pt x="2233388" y="4464267"/>
                  </a:cubicBezTo>
                  <a:cubicBezTo>
                    <a:pt x="2249961" y="4412181"/>
                    <a:pt x="2298890" y="4359305"/>
                    <a:pt x="2323355" y="4308798"/>
                  </a:cubicBezTo>
                  <a:cubicBezTo>
                    <a:pt x="2350976" y="4252766"/>
                    <a:pt x="2374652" y="4194366"/>
                    <a:pt x="2394381" y="4134388"/>
                  </a:cubicBezTo>
                  <a:cubicBezTo>
                    <a:pt x="2432262" y="4018378"/>
                    <a:pt x="2461462" y="3892109"/>
                    <a:pt x="2455938" y="3769786"/>
                  </a:cubicBezTo>
                  <a:close/>
                  <a:moveTo>
                    <a:pt x="2351766" y="3954454"/>
                  </a:moveTo>
                  <a:lnTo>
                    <a:pt x="2351766" y="3954454"/>
                  </a:lnTo>
                  <a:lnTo>
                    <a:pt x="2351766" y="3954454"/>
                  </a:lnTo>
                  <a:lnTo>
                    <a:pt x="2351766" y="3954454"/>
                  </a:lnTo>
                  <a:close/>
                  <a:moveTo>
                    <a:pt x="2349398" y="3898423"/>
                  </a:moveTo>
                  <a:lnTo>
                    <a:pt x="2349398" y="3898423"/>
                  </a:lnTo>
                  <a:lnTo>
                    <a:pt x="2350976" y="3900001"/>
                  </a:lnTo>
                  <a:lnTo>
                    <a:pt x="2350976" y="3908682"/>
                  </a:lnTo>
                  <a:cubicBezTo>
                    <a:pt x="2350187" y="3905525"/>
                    <a:pt x="2350187" y="3902368"/>
                    <a:pt x="2349398" y="3898423"/>
                  </a:cubicBezTo>
                  <a:lnTo>
                    <a:pt x="2349398" y="3898423"/>
                  </a:lnTo>
                  <a:lnTo>
                    <a:pt x="2349398" y="389842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131" name="Graphic 390">
              <a:extLst>
                <a:ext uri="{FF2B5EF4-FFF2-40B4-BE49-F238E27FC236}">
                  <a16:creationId xmlns:a16="http://schemas.microsoft.com/office/drawing/2014/main" id="{263860F9-7EBA-C576-377D-87F486D45788}"/>
                </a:ext>
              </a:extLst>
            </p:cNvPr>
            <p:cNvGrpSpPr/>
            <p:nvPr/>
          </p:nvGrpSpPr>
          <p:grpSpPr>
            <a:xfrm>
              <a:off x="5782500" y="1947963"/>
              <a:ext cx="2691114" cy="3945915"/>
              <a:chOff x="5782500" y="1947963"/>
              <a:chExt cx="2691114" cy="3945915"/>
            </a:xfrm>
            <a:solidFill>
              <a:srgbClr val="252525"/>
            </a:solidFill>
          </p:grpSpPr>
          <p:sp>
            <p:nvSpPr>
              <p:cNvPr id="142" name="Freeform: Shape 17">
                <a:extLst>
                  <a:ext uri="{FF2B5EF4-FFF2-40B4-BE49-F238E27FC236}">
                    <a16:creationId xmlns:a16="http://schemas.microsoft.com/office/drawing/2014/main" id="{E77FB8E1-BCB8-59CD-A6DD-BF3D6436E517}"/>
                  </a:ext>
                </a:extLst>
              </p:cNvPr>
              <p:cNvSpPr/>
              <p:nvPr/>
            </p:nvSpPr>
            <p:spPr>
              <a:xfrm>
                <a:off x="5782500" y="1947963"/>
                <a:ext cx="2691114" cy="3945915"/>
              </a:xfrm>
              <a:custGeom>
                <a:avLst/>
                <a:gdLst>
                  <a:gd name="connsiteX0" fmla="*/ 2691308 w 2691114"/>
                  <a:gd name="connsiteY0" fmla="*/ 3611042 h 3945914"/>
                  <a:gd name="connsiteX1" fmla="*/ 2606865 w 2691114"/>
                  <a:gd name="connsiteY1" fmla="*/ 3308785 h 3945914"/>
                  <a:gd name="connsiteX2" fmla="*/ 2281722 w 2691114"/>
                  <a:gd name="connsiteY2" fmla="*/ 2508553 h 3945914"/>
                  <a:gd name="connsiteX3" fmla="*/ 2097842 w 2691114"/>
                  <a:gd name="connsiteY3" fmla="*/ 2106859 h 3945914"/>
                  <a:gd name="connsiteX4" fmla="*/ 1899757 w 2691114"/>
                  <a:gd name="connsiteY4" fmla="*/ 1736732 h 3945914"/>
                  <a:gd name="connsiteX5" fmla="*/ 1797163 w 2691114"/>
                  <a:gd name="connsiteY5" fmla="*/ 1256120 h 3945914"/>
                  <a:gd name="connsiteX6" fmla="*/ 1714299 w 2691114"/>
                  <a:gd name="connsiteY6" fmla="*/ 1094337 h 3945914"/>
                  <a:gd name="connsiteX7" fmla="*/ 1621964 w 2691114"/>
                  <a:gd name="connsiteY7" fmla="*/ 1265590 h 3945914"/>
                  <a:gd name="connsiteX8" fmla="*/ 1526473 w 2691114"/>
                  <a:gd name="connsiteY8" fmla="*/ 1536280 h 3945914"/>
                  <a:gd name="connsiteX9" fmla="*/ 1531208 w 2691114"/>
                  <a:gd name="connsiteY9" fmla="*/ 1982958 h 3945914"/>
                  <a:gd name="connsiteX10" fmla="*/ 1494906 w 2691114"/>
                  <a:gd name="connsiteY10" fmla="*/ 1829856 h 3945914"/>
                  <a:gd name="connsiteX11" fmla="*/ 1468863 w 2691114"/>
                  <a:gd name="connsiteY11" fmla="*/ 1538647 h 3945914"/>
                  <a:gd name="connsiteX12" fmla="*/ 1535154 w 2691114"/>
                  <a:gd name="connsiteY12" fmla="*/ 1257698 h 3945914"/>
                  <a:gd name="connsiteX13" fmla="*/ 1617230 w 2691114"/>
                  <a:gd name="connsiteY13" fmla="*/ 986219 h 3945914"/>
                  <a:gd name="connsiteX14" fmla="*/ 1648007 w 2691114"/>
                  <a:gd name="connsiteY14" fmla="*/ 724211 h 3945914"/>
                  <a:gd name="connsiteX15" fmla="*/ 1523317 w 2691114"/>
                  <a:gd name="connsiteY15" fmla="*/ 388808 h 3945914"/>
                  <a:gd name="connsiteX16" fmla="*/ 1414409 w 2691114"/>
                  <a:gd name="connsiteY16" fmla="*/ 244387 h 3945914"/>
                  <a:gd name="connsiteX17" fmla="*/ 1277092 w 2691114"/>
                  <a:gd name="connsiteY17" fmla="*/ 147318 h 3945914"/>
                  <a:gd name="connsiteX18" fmla="*/ 780695 w 2691114"/>
                  <a:gd name="connsiteY18" fmla="*/ 3687 h 3945914"/>
                  <a:gd name="connsiteX19" fmla="*/ 734134 w 2691114"/>
                  <a:gd name="connsiteY19" fmla="*/ 8422 h 3945914"/>
                  <a:gd name="connsiteX20" fmla="*/ 719928 w 2691114"/>
                  <a:gd name="connsiteY20" fmla="*/ 18681 h 3945914"/>
                  <a:gd name="connsiteX21" fmla="*/ 128041 w 2691114"/>
                  <a:gd name="connsiteY21" fmla="*/ 953863 h 3945914"/>
                  <a:gd name="connsiteX22" fmla="*/ 139090 w 2691114"/>
                  <a:gd name="connsiteY22" fmla="*/ 1073029 h 3945914"/>
                  <a:gd name="connsiteX23" fmla="*/ 236948 w 2691114"/>
                  <a:gd name="connsiteY23" fmla="*/ 1153526 h 3945914"/>
                  <a:gd name="connsiteX24" fmla="*/ 441347 w 2691114"/>
                  <a:gd name="connsiteY24" fmla="*/ 1213504 h 3945914"/>
                  <a:gd name="connsiteX25" fmla="*/ 680469 w 2691114"/>
                  <a:gd name="connsiteY25" fmla="*/ 1423427 h 3945914"/>
                  <a:gd name="connsiteX26" fmla="*/ 831203 w 2691114"/>
                  <a:gd name="connsiteY26" fmla="*/ 1599415 h 3945914"/>
                  <a:gd name="connsiteX27" fmla="*/ 946424 w 2691114"/>
                  <a:gd name="connsiteY27" fmla="*/ 1795132 h 3945914"/>
                  <a:gd name="connsiteX28" fmla="*/ 1023764 w 2691114"/>
                  <a:gd name="connsiteY28" fmla="*/ 2017682 h 3945914"/>
                  <a:gd name="connsiteX29" fmla="*/ 946424 w 2691114"/>
                  <a:gd name="connsiteY29" fmla="*/ 1855899 h 3945914"/>
                  <a:gd name="connsiteX30" fmla="*/ 839095 w 2691114"/>
                  <a:gd name="connsiteY30" fmla="*/ 1680700 h 3945914"/>
                  <a:gd name="connsiteX31" fmla="*/ 612599 w 2691114"/>
                  <a:gd name="connsiteY31" fmla="*/ 1439999 h 3945914"/>
                  <a:gd name="connsiteX32" fmla="*/ 484752 w 2691114"/>
                  <a:gd name="connsiteY32" fmla="*/ 1372130 h 3945914"/>
                  <a:gd name="connsiteX33" fmla="*/ 381369 w 2691114"/>
                  <a:gd name="connsiteY33" fmla="*/ 1428162 h 3945914"/>
                  <a:gd name="connsiteX34" fmla="*/ 190386 w 2691114"/>
                  <a:gd name="connsiteY34" fmla="*/ 1568636 h 3945914"/>
                  <a:gd name="connsiteX35" fmla="*/ 145403 w 2691114"/>
                  <a:gd name="connsiteY35" fmla="*/ 1703587 h 3945914"/>
                  <a:gd name="connsiteX36" fmla="*/ 58593 w 2691114"/>
                  <a:gd name="connsiteY36" fmla="*/ 1911142 h 3945914"/>
                  <a:gd name="connsiteX37" fmla="*/ 39652 w 2691114"/>
                  <a:gd name="connsiteY37" fmla="*/ 1919823 h 3945914"/>
                  <a:gd name="connsiteX38" fmla="*/ 9664 w 2691114"/>
                  <a:gd name="connsiteY38" fmla="*/ 1842483 h 3945914"/>
                  <a:gd name="connsiteX39" fmla="*/ 193 w 2691114"/>
                  <a:gd name="connsiteY39" fmla="*/ 1881942 h 3945914"/>
                  <a:gd name="connsiteX40" fmla="*/ 35706 w 2691114"/>
                  <a:gd name="connsiteY40" fmla="*/ 2048460 h 3945914"/>
                  <a:gd name="connsiteX41" fmla="*/ 138300 w 2691114"/>
                  <a:gd name="connsiteY41" fmla="*/ 2334933 h 3945914"/>
                  <a:gd name="connsiteX42" fmla="*/ 378212 w 2691114"/>
                  <a:gd name="connsiteY42" fmla="*/ 2626141 h 3945914"/>
                  <a:gd name="connsiteX43" fmla="*/ 1019029 w 2691114"/>
                  <a:gd name="connsiteY43" fmla="*/ 3180148 h 3945914"/>
                  <a:gd name="connsiteX44" fmla="*/ 1722980 w 2691114"/>
                  <a:gd name="connsiteY44" fmla="*/ 3643399 h 3945914"/>
                  <a:gd name="connsiteX45" fmla="*/ 2137301 w 2691114"/>
                  <a:gd name="connsiteY45" fmla="*/ 3869105 h 3945914"/>
                  <a:gd name="connsiteX46" fmla="*/ 2586346 w 2691114"/>
                  <a:gd name="connsiteY46" fmla="*/ 3915667 h 3945914"/>
                  <a:gd name="connsiteX47" fmla="*/ 2691308 w 2691114"/>
                  <a:gd name="connsiteY47" fmla="*/ 3611042 h 394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691114" h="3945914">
                    <a:moveTo>
                      <a:pt x="2691308" y="3611042"/>
                    </a:moveTo>
                    <a:cubicBezTo>
                      <a:pt x="2680259" y="3505291"/>
                      <a:pt x="2647113" y="3405855"/>
                      <a:pt x="2606865" y="3308785"/>
                    </a:cubicBezTo>
                    <a:cubicBezTo>
                      <a:pt x="2495590" y="3042830"/>
                      <a:pt x="2394575" y="2773719"/>
                      <a:pt x="2281722" y="2508553"/>
                    </a:cubicBezTo>
                    <a:cubicBezTo>
                      <a:pt x="2224111" y="2372814"/>
                      <a:pt x="2164133" y="2238653"/>
                      <a:pt x="2097842" y="2106859"/>
                    </a:cubicBezTo>
                    <a:cubicBezTo>
                      <a:pt x="2035497" y="1982168"/>
                      <a:pt x="1955789" y="1866158"/>
                      <a:pt x="1899757" y="1736732"/>
                    </a:cubicBezTo>
                    <a:cubicBezTo>
                      <a:pt x="1830309" y="1576528"/>
                      <a:pt x="1814525" y="1426584"/>
                      <a:pt x="1797163" y="1256120"/>
                    </a:cubicBezTo>
                    <a:cubicBezTo>
                      <a:pt x="1794006" y="1227709"/>
                      <a:pt x="1771120" y="1040673"/>
                      <a:pt x="1714299" y="1094337"/>
                    </a:cubicBezTo>
                    <a:cubicBezTo>
                      <a:pt x="1666159" y="1140110"/>
                      <a:pt x="1647218" y="1205612"/>
                      <a:pt x="1621964" y="1265590"/>
                    </a:cubicBezTo>
                    <a:cubicBezTo>
                      <a:pt x="1576192" y="1333460"/>
                      <a:pt x="1528841" y="1454205"/>
                      <a:pt x="1526473" y="1536280"/>
                    </a:cubicBezTo>
                    <a:cubicBezTo>
                      <a:pt x="1524106" y="1617566"/>
                      <a:pt x="1550149" y="1916666"/>
                      <a:pt x="1531208" y="1982958"/>
                    </a:cubicBezTo>
                    <a:cubicBezTo>
                      <a:pt x="1491749" y="1956914"/>
                      <a:pt x="1502009" y="1872472"/>
                      <a:pt x="1494906" y="1829856"/>
                    </a:cubicBezTo>
                    <a:cubicBezTo>
                      <a:pt x="1494906" y="1731208"/>
                      <a:pt x="1461760" y="1639663"/>
                      <a:pt x="1468863" y="1538647"/>
                    </a:cubicBezTo>
                    <a:cubicBezTo>
                      <a:pt x="1475966" y="1442367"/>
                      <a:pt x="1498063" y="1346876"/>
                      <a:pt x="1535154" y="1257698"/>
                    </a:cubicBezTo>
                    <a:cubicBezTo>
                      <a:pt x="1571457" y="1169310"/>
                      <a:pt x="1576192" y="1073819"/>
                      <a:pt x="1617230" y="986219"/>
                    </a:cubicBezTo>
                    <a:cubicBezTo>
                      <a:pt x="1655899" y="903355"/>
                      <a:pt x="1659845" y="814967"/>
                      <a:pt x="1648007" y="724211"/>
                    </a:cubicBezTo>
                    <a:cubicBezTo>
                      <a:pt x="1633013" y="605044"/>
                      <a:pt x="1586451" y="490612"/>
                      <a:pt x="1523317" y="388808"/>
                    </a:cubicBezTo>
                    <a:cubicBezTo>
                      <a:pt x="1491749" y="337511"/>
                      <a:pt x="1455447" y="289371"/>
                      <a:pt x="1414409" y="244387"/>
                    </a:cubicBezTo>
                    <a:cubicBezTo>
                      <a:pt x="1374161" y="200193"/>
                      <a:pt x="1327599" y="178096"/>
                      <a:pt x="1277092" y="147318"/>
                    </a:cubicBezTo>
                    <a:cubicBezTo>
                      <a:pt x="1120833" y="53405"/>
                      <a:pt x="944845" y="62875"/>
                      <a:pt x="780695" y="3687"/>
                    </a:cubicBezTo>
                    <a:cubicBezTo>
                      <a:pt x="764123" y="-1838"/>
                      <a:pt x="749128" y="-1838"/>
                      <a:pt x="734134" y="8422"/>
                    </a:cubicBezTo>
                    <a:cubicBezTo>
                      <a:pt x="728609" y="11578"/>
                      <a:pt x="724663" y="14735"/>
                      <a:pt x="719928" y="18681"/>
                    </a:cubicBezTo>
                    <a:cubicBezTo>
                      <a:pt x="433455" y="245176"/>
                      <a:pt x="152506" y="549012"/>
                      <a:pt x="128041" y="953863"/>
                    </a:cubicBezTo>
                    <a:cubicBezTo>
                      <a:pt x="125674" y="995690"/>
                      <a:pt x="124095" y="1034359"/>
                      <a:pt x="139090" y="1073029"/>
                    </a:cubicBezTo>
                    <a:cubicBezTo>
                      <a:pt x="161187" y="1128272"/>
                      <a:pt x="187230" y="1129061"/>
                      <a:pt x="236948" y="1153526"/>
                    </a:cubicBezTo>
                    <a:cubicBezTo>
                      <a:pt x="300872" y="1185093"/>
                      <a:pt x="375844" y="1185093"/>
                      <a:pt x="441347" y="1213504"/>
                    </a:cubicBezTo>
                    <a:cubicBezTo>
                      <a:pt x="549465" y="1260066"/>
                      <a:pt x="599972" y="1345298"/>
                      <a:pt x="680469" y="1423427"/>
                    </a:cubicBezTo>
                    <a:cubicBezTo>
                      <a:pt x="735712" y="1477091"/>
                      <a:pt x="787009" y="1536280"/>
                      <a:pt x="831203" y="1599415"/>
                    </a:cubicBezTo>
                    <a:cubicBezTo>
                      <a:pt x="875397" y="1660971"/>
                      <a:pt x="914067" y="1726473"/>
                      <a:pt x="946424" y="1795132"/>
                    </a:cubicBezTo>
                    <a:cubicBezTo>
                      <a:pt x="974834" y="1855110"/>
                      <a:pt x="1028499" y="1950601"/>
                      <a:pt x="1023764" y="2017682"/>
                    </a:cubicBezTo>
                    <a:cubicBezTo>
                      <a:pt x="979569" y="1984536"/>
                      <a:pt x="970888" y="1904039"/>
                      <a:pt x="946424" y="1855899"/>
                    </a:cubicBezTo>
                    <a:cubicBezTo>
                      <a:pt x="914857" y="1795132"/>
                      <a:pt x="879343" y="1736732"/>
                      <a:pt x="839095" y="1680700"/>
                    </a:cubicBezTo>
                    <a:cubicBezTo>
                      <a:pt x="774382" y="1591523"/>
                      <a:pt x="697831" y="1510237"/>
                      <a:pt x="612599" y="1439999"/>
                    </a:cubicBezTo>
                    <a:cubicBezTo>
                      <a:pt x="574719" y="1409221"/>
                      <a:pt x="534470" y="1377654"/>
                      <a:pt x="484752" y="1372130"/>
                    </a:cubicBezTo>
                    <a:cubicBezTo>
                      <a:pt x="436612" y="1366606"/>
                      <a:pt x="412147" y="1396594"/>
                      <a:pt x="381369" y="1428162"/>
                    </a:cubicBezTo>
                    <a:cubicBezTo>
                      <a:pt x="326126" y="1484194"/>
                      <a:pt x="266148" y="1543383"/>
                      <a:pt x="190386" y="1568636"/>
                    </a:cubicBezTo>
                    <a:cubicBezTo>
                      <a:pt x="116203" y="1593101"/>
                      <a:pt x="141457" y="1638084"/>
                      <a:pt x="145403" y="1703587"/>
                    </a:cubicBezTo>
                    <a:cubicBezTo>
                      <a:pt x="150927" y="1780927"/>
                      <a:pt x="117782" y="1860634"/>
                      <a:pt x="58593" y="1911142"/>
                    </a:cubicBezTo>
                    <a:cubicBezTo>
                      <a:pt x="53069" y="1915877"/>
                      <a:pt x="46755" y="1920612"/>
                      <a:pt x="39652" y="1919823"/>
                    </a:cubicBezTo>
                    <a:cubicBezTo>
                      <a:pt x="15188" y="1917455"/>
                      <a:pt x="41231" y="1832224"/>
                      <a:pt x="9664" y="1842483"/>
                    </a:cubicBezTo>
                    <a:cubicBezTo>
                      <a:pt x="-2174" y="1846429"/>
                      <a:pt x="193" y="1873261"/>
                      <a:pt x="193" y="1881942"/>
                    </a:cubicBezTo>
                    <a:cubicBezTo>
                      <a:pt x="-2174" y="1935607"/>
                      <a:pt x="20712" y="1997163"/>
                      <a:pt x="35706" y="2048460"/>
                    </a:cubicBezTo>
                    <a:cubicBezTo>
                      <a:pt x="63328" y="2142372"/>
                      <a:pt x="90949" y="2248123"/>
                      <a:pt x="138300" y="2334933"/>
                    </a:cubicBezTo>
                    <a:cubicBezTo>
                      <a:pt x="201435" y="2451732"/>
                      <a:pt x="288245" y="2532229"/>
                      <a:pt x="378212" y="2626141"/>
                    </a:cubicBezTo>
                    <a:cubicBezTo>
                      <a:pt x="574719" y="2832119"/>
                      <a:pt x="786220" y="3014420"/>
                      <a:pt x="1019029" y="3180148"/>
                    </a:cubicBezTo>
                    <a:cubicBezTo>
                      <a:pt x="1247892" y="3342720"/>
                      <a:pt x="1487014" y="3491086"/>
                      <a:pt x="1722980" y="3643399"/>
                    </a:cubicBezTo>
                    <a:cubicBezTo>
                      <a:pt x="1854773" y="3728630"/>
                      <a:pt x="1991302" y="3809916"/>
                      <a:pt x="2137301" y="3869105"/>
                    </a:cubicBezTo>
                    <a:cubicBezTo>
                      <a:pt x="2261992" y="3919613"/>
                      <a:pt x="2460866" y="4000898"/>
                      <a:pt x="2586346" y="3915667"/>
                    </a:cubicBezTo>
                    <a:cubicBezTo>
                      <a:pt x="2685783" y="3847797"/>
                      <a:pt x="2702356" y="3721528"/>
                      <a:pt x="2691308" y="36110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: Shape 18">
                <a:extLst>
                  <a:ext uri="{FF2B5EF4-FFF2-40B4-BE49-F238E27FC236}">
                    <a16:creationId xmlns:a16="http://schemas.microsoft.com/office/drawing/2014/main" id="{3115D70B-F589-F795-DC5F-1F4C9C829AEF}"/>
                  </a:ext>
                </a:extLst>
              </p:cNvPr>
              <p:cNvSpPr/>
              <p:nvPr/>
            </p:nvSpPr>
            <p:spPr>
              <a:xfrm>
                <a:off x="5790302" y="3151454"/>
                <a:ext cx="284106" cy="631346"/>
              </a:xfrm>
              <a:custGeom>
                <a:avLst/>
                <a:gdLst>
                  <a:gd name="connsiteX0" fmla="*/ 11333 w 284105"/>
                  <a:gd name="connsiteY0" fmla="*/ 637414 h 631346"/>
                  <a:gd name="connsiteX1" fmla="*/ 64208 w 284105"/>
                  <a:gd name="connsiteY1" fmla="*/ 508777 h 631346"/>
                  <a:gd name="connsiteX2" fmla="*/ 57105 w 284105"/>
                  <a:gd name="connsiteY2" fmla="*/ 441696 h 631346"/>
                  <a:gd name="connsiteX3" fmla="*/ 78413 w 284105"/>
                  <a:gd name="connsiteY3" fmla="*/ 398291 h 631346"/>
                  <a:gd name="connsiteX4" fmla="*/ 89462 w 284105"/>
                  <a:gd name="connsiteY4" fmla="*/ 385665 h 631346"/>
                  <a:gd name="connsiteX5" fmla="*/ 75256 w 284105"/>
                  <a:gd name="connsiteY5" fmla="*/ 373038 h 631346"/>
                  <a:gd name="connsiteX6" fmla="*/ 177850 w 284105"/>
                  <a:gd name="connsiteY6" fmla="*/ 311481 h 631346"/>
                  <a:gd name="connsiteX7" fmla="*/ 285179 w 284105"/>
                  <a:gd name="connsiteY7" fmla="*/ 135494 h 631346"/>
                  <a:gd name="connsiteX8" fmla="*/ 199947 w 284105"/>
                  <a:gd name="connsiteY8" fmla="*/ 67624 h 631346"/>
                  <a:gd name="connsiteX9" fmla="*/ 79991 w 284105"/>
                  <a:gd name="connsiteY9" fmla="*/ 1332 h 631346"/>
                  <a:gd name="connsiteX10" fmla="*/ 54738 w 284105"/>
                  <a:gd name="connsiteY10" fmla="*/ 27375 h 631346"/>
                  <a:gd name="connsiteX11" fmla="*/ 11333 w 284105"/>
                  <a:gd name="connsiteY11" fmla="*/ 308325 h 631346"/>
                  <a:gd name="connsiteX12" fmla="*/ 1073 w 284105"/>
                  <a:gd name="connsiteY12" fmla="*/ 594009 h 631346"/>
                  <a:gd name="connsiteX13" fmla="*/ 11333 w 284105"/>
                  <a:gd name="connsiteY13" fmla="*/ 637414 h 63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105" h="631346">
                    <a:moveTo>
                      <a:pt x="11333" y="637414"/>
                    </a:moveTo>
                    <a:cubicBezTo>
                      <a:pt x="54738" y="605057"/>
                      <a:pt x="64997" y="559285"/>
                      <a:pt x="64208" y="508777"/>
                    </a:cubicBezTo>
                    <a:cubicBezTo>
                      <a:pt x="68943" y="485891"/>
                      <a:pt x="62629" y="463794"/>
                      <a:pt x="57105" y="441696"/>
                    </a:cubicBezTo>
                    <a:cubicBezTo>
                      <a:pt x="53159" y="423545"/>
                      <a:pt x="60262" y="406972"/>
                      <a:pt x="78413" y="398291"/>
                    </a:cubicBezTo>
                    <a:cubicBezTo>
                      <a:pt x="83937" y="395924"/>
                      <a:pt x="88672" y="392767"/>
                      <a:pt x="89462" y="385665"/>
                    </a:cubicBezTo>
                    <a:cubicBezTo>
                      <a:pt x="84726" y="381719"/>
                      <a:pt x="76835" y="380140"/>
                      <a:pt x="75256" y="373038"/>
                    </a:cubicBezTo>
                    <a:cubicBezTo>
                      <a:pt x="107613" y="349362"/>
                      <a:pt x="143915" y="332000"/>
                      <a:pt x="177850" y="311481"/>
                    </a:cubicBezTo>
                    <a:cubicBezTo>
                      <a:pt x="244142" y="272022"/>
                      <a:pt x="285179" y="215990"/>
                      <a:pt x="285179" y="135494"/>
                    </a:cubicBezTo>
                    <a:cubicBezTo>
                      <a:pt x="267028" y="99980"/>
                      <a:pt x="234671" y="82618"/>
                      <a:pt x="199947" y="67624"/>
                    </a:cubicBezTo>
                    <a:cubicBezTo>
                      <a:pt x="157331" y="49473"/>
                      <a:pt x="117083" y="28954"/>
                      <a:pt x="79991" y="1332"/>
                    </a:cubicBezTo>
                    <a:cubicBezTo>
                      <a:pt x="56316" y="-4981"/>
                      <a:pt x="57105" y="12381"/>
                      <a:pt x="54738" y="27375"/>
                    </a:cubicBezTo>
                    <a:cubicBezTo>
                      <a:pt x="38954" y="120499"/>
                      <a:pt x="23170" y="214412"/>
                      <a:pt x="11333" y="308325"/>
                    </a:cubicBezTo>
                    <a:cubicBezTo>
                      <a:pt x="-505" y="403816"/>
                      <a:pt x="-1294" y="498518"/>
                      <a:pt x="1073" y="594009"/>
                    </a:cubicBezTo>
                    <a:cubicBezTo>
                      <a:pt x="2651" y="608214"/>
                      <a:pt x="5019" y="623209"/>
                      <a:pt x="11333" y="637414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32" name="Freeform: Shape 7">
              <a:extLst>
                <a:ext uri="{FF2B5EF4-FFF2-40B4-BE49-F238E27FC236}">
                  <a16:creationId xmlns:a16="http://schemas.microsoft.com/office/drawing/2014/main" id="{ED282BDD-1DAE-FE90-1E74-4066D8BC2449}"/>
                </a:ext>
              </a:extLst>
            </p:cNvPr>
            <p:cNvSpPr/>
            <p:nvPr/>
          </p:nvSpPr>
          <p:spPr>
            <a:xfrm>
              <a:off x="3978897" y="136986"/>
              <a:ext cx="2343874" cy="1586258"/>
            </a:xfrm>
            <a:custGeom>
              <a:avLst/>
              <a:gdLst>
                <a:gd name="connsiteX0" fmla="*/ 2344387 w 2343873"/>
                <a:gd name="connsiteY0" fmla="*/ 1261446 h 1586257"/>
                <a:gd name="connsiteX1" fmla="*/ 2126573 w 2343873"/>
                <a:gd name="connsiteY1" fmla="*/ 744531 h 1586257"/>
                <a:gd name="connsiteX2" fmla="*/ 1357908 w 2343873"/>
                <a:gd name="connsiteY2" fmla="*/ 282070 h 1586257"/>
                <a:gd name="connsiteX3" fmla="*/ 724984 w 2343873"/>
                <a:gd name="connsiteY3" fmla="*/ 32688 h 1586257"/>
                <a:gd name="connsiteX4" fmla="*/ 630282 w 2343873"/>
                <a:gd name="connsiteY4" fmla="*/ 53207 h 1586257"/>
                <a:gd name="connsiteX5" fmla="*/ 634228 w 2343873"/>
                <a:gd name="connsiteY5" fmla="*/ 7435 h 1586257"/>
                <a:gd name="connsiteX6" fmla="*/ 198598 w 2343873"/>
                <a:gd name="connsiteY6" fmla="*/ 387821 h 1586257"/>
                <a:gd name="connsiteX7" fmla="*/ 514 w 2343873"/>
                <a:gd name="connsiteY7" fmla="*/ 1474526 h 1586257"/>
                <a:gd name="connsiteX8" fmla="*/ 3670 w 2343873"/>
                <a:gd name="connsiteY8" fmla="*/ 1571595 h 1586257"/>
                <a:gd name="connsiteX9" fmla="*/ 986203 w 2343873"/>
                <a:gd name="connsiteY9" fmla="*/ 1457953 h 1586257"/>
                <a:gd name="connsiteX10" fmla="*/ 1060386 w 2343873"/>
                <a:gd name="connsiteY10" fmla="*/ 1536871 h 1586257"/>
                <a:gd name="connsiteX11" fmla="*/ 1089586 w 2343873"/>
                <a:gd name="connsiteY11" fmla="*/ 1571595 h 1586257"/>
                <a:gd name="connsiteX12" fmla="*/ 1118786 w 2343873"/>
                <a:gd name="connsiteY12" fmla="*/ 1592903 h 1586257"/>
                <a:gd name="connsiteX13" fmla="*/ 1130624 w 2343873"/>
                <a:gd name="connsiteY13" fmla="*/ 1547920 h 1586257"/>
                <a:gd name="connsiteX14" fmla="*/ 1155088 w 2343873"/>
                <a:gd name="connsiteY14" fmla="*/ 1440591 h 1586257"/>
                <a:gd name="connsiteX15" fmla="*/ 1155088 w 2343873"/>
                <a:gd name="connsiteY15" fmla="*/ 1388505 h 1586257"/>
                <a:gd name="connsiteX16" fmla="*/ 1181921 w 2343873"/>
                <a:gd name="connsiteY16" fmla="*/ 1324581 h 1586257"/>
                <a:gd name="connsiteX17" fmla="*/ 1249001 w 2343873"/>
                <a:gd name="connsiteY17" fmla="*/ 1367986 h 1586257"/>
                <a:gd name="connsiteX18" fmla="*/ 1300298 w 2343873"/>
                <a:gd name="connsiteY18" fmla="*/ 1447694 h 1586257"/>
                <a:gd name="connsiteX19" fmla="*/ 2344387 w 2343873"/>
                <a:gd name="connsiteY19" fmla="*/ 1261446 h 1586257"/>
                <a:gd name="connsiteX20" fmla="*/ 208858 w 2343873"/>
                <a:gd name="connsiteY20" fmla="*/ 356253 h 1586257"/>
                <a:gd name="connsiteX21" fmla="*/ 199388 w 2343873"/>
                <a:gd name="connsiteY21" fmla="*/ 383086 h 1586257"/>
                <a:gd name="connsiteX22" fmla="*/ 199388 w 2343873"/>
                <a:gd name="connsiteY22" fmla="*/ 382297 h 1586257"/>
                <a:gd name="connsiteX23" fmla="*/ 208858 w 2343873"/>
                <a:gd name="connsiteY23" fmla="*/ 356253 h 15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43873" h="1586257">
                  <a:moveTo>
                    <a:pt x="2344387" y="1261446"/>
                  </a:moveTo>
                  <a:cubicBezTo>
                    <a:pt x="2353068" y="1257500"/>
                    <a:pt x="2264680" y="917363"/>
                    <a:pt x="2126573" y="744531"/>
                  </a:cubicBezTo>
                  <a:cubicBezTo>
                    <a:pt x="1959266" y="534609"/>
                    <a:pt x="1514956" y="357043"/>
                    <a:pt x="1357908" y="282070"/>
                  </a:cubicBezTo>
                  <a:cubicBezTo>
                    <a:pt x="1144829" y="179476"/>
                    <a:pt x="949112" y="99769"/>
                    <a:pt x="724984" y="32688"/>
                  </a:cubicBezTo>
                  <a:cubicBezTo>
                    <a:pt x="687892" y="21640"/>
                    <a:pt x="656325" y="26375"/>
                    <a:pt x="630282" y="53207"/>
                  </a:cubicBezTo>
                  <a:cubicBezTo>
                    <a:pt x="633438" y="38213"/>
                    <a:pt x="635017" y="22429"/>
                    <a:pt x="634228" y="7435"/>
                  </a:cubicBezTo>
                  <a:cubicBezTo>
                    <a:pt x="438510" y="-47808"/>
                    <a:pt x="232533" y="217357"/>
                    <a:pt x="198598" y="387821"/>
                  </a:cubicBezTo>
                  <a:cubicBezTo>
                    <a:pt x="159929" y="749267"/>
                    <a:pt x="-10535" y="1118604"/>
                    <a:pt x="514" y="1474526"/>
                  </a:cubicBezTo>
                  <a:cubicBezTo>
                    <a:pt x="1303" y="1487942"/>
                    <a:pt x="-276" y="1578698"/>
                    <a:pt x="3670" y="1571595"/>
                  </a:cubicBezTo>
                  <a:cubicBezTo>
                    <a:pt x="205701" y="1223566"/>
                    <a:pt x="701308" y="1263814"/>
                    <a:pt x="986203" y="1457953"/>
                  </a:cubicBezTo>
                  <a:cubicBezTo>
                    <a:pt x="1016981" y="1478472"/>
                    <a:pt x="1039868" y="1506882"/>
                    <a:pt x="1060386" y="1536871"/>
                  </a:cubicBezTo>
                  <a:cubicBezTo>
                    <a:pt x="1069067" y="1549498"/>
                    <a:pt x="1080116" y="1560547"/>
                    <a:pt x="1089586" y="1571595"/>
                  </a:cubicBezTo>
                  <a:cubicBezTo>
                    <a:pt x="1095110" y="1577909"/>
                    <a:pt x="1107737" y="1595271"/>
                    <a:pt x="1118786" y="1592903"/>
                  </a:cubicBezTo>
                  <a:cubicBezTo>
                    <a:pt x="1129834" y="1590536"/>
                    <a:pt x="1129834" y="1556601"/>
                    <a:pt x="1130624" y="1547920"/>
                  </a:cubicBezTo>
                  <a:cubicBezTo>
                    <a:pt x="1135359" y="1498201"/>
                    <a:pt x="1145618" y="1488731"/>
                    <a:pt x="1155088" y="1440591"/>
                  </a:cubicBezTo>
                  <a:cubicBezTo>
                    <a:pt x="1156667" y="1431910"/>
                    <a:pt x="1147986" y="1412969"/>
                    <a:pt x="1155088" y="1388505"/>
                  </a:cubicBezTo>
                  <a:cubicBezTo>
                    <a:pt x="1168504" y="1344311"/>
                    <a:pt x="1159824" y="1324581"/>
                    <a:pt x="1181921" y="1324581"/>
                  </a:cubicBezTo>
                  <a:cubicBezTo>
                    <a:pt x="1200072" y="1324581"/>
                    <a:pt x="1229272" y="1332473"/>
                    <a:pt x="1249001" y="1367986"/>
                  </a:cubicBezTo>
                  <a:cubicBezTo>
                    <a:pt x="1262417" y="1386137"/>
                    <a:pt x="1279779" y="1441380"/>
                    <a:pt x="1300298" y="1447694"/>
                  </a:cubicBezTo>
                  <a:cubicBezTo>
                    <a:pt x="1579669" y="1530558"/>
                    <a:pt x="2076854" y="1380613"/>
                    <a:pt x="2344387" y="1261446"/>
                  </a:cubicBezTo>
                  <a:close/>
                  <a:moveTo>
                    <a:pt x="208858" y="356253"/>
                  </a:moveTo>
                  <a:cubicBezTo>
                    <a:pt x="204123" y="364934"/>
                    <a:pt x="201755" y="373615"/>
                    <a:pt x="199388" y="383086"/>
                  </a:cubicBezTo>
                  <a:cubicBezTo>
                    <a:pt x="199388" y="383086"/>
                    <a:pt x="199388" y="382297"/>
                    <a:pt x="199388" y="382297"/>
                  </a:cubicBezTo>
                  <a:cubicBezTo>
                    <a:pt x="197809" y="371248"/>
                    <a:pt x="202544" y="364145"/>
                    <a:pt x="208858" y="356253"/>
                  </a:cubicBezTo>
                  <a:close/>
                </a:path>
              </a:pathLst>
            </a:custGeom>
            <a:solidFill>
              <a:schemeClr val="accent1"/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133" name="Graphic 390">
              <a:extLst>
                <a:ext uri="{FF2B5EF4-FFF2-40B4-BE49-F238E27FC236}">
                  <a16:creationId xmlns:a16="http://schemas.microsoft.com/office/drawing/2014/main" id="{374552FA-ECB3-1A4C-3AA2-F4A91AD19CE7}"/>
                </a:ext>
              </a:extLst>
            </p:cNvPr>
            <p:cNvGrpSpPr/>
            <p:nvPr/>
          </p:nvGrpSpPr>
          <p:grpSpPr>
            <a:xfrm>
              <a:off x="3204507" y="2447184"/>
              <a:ext cx="4474668" cy="4166886"/>
              <a:chOff x="3204507" y="2447184"/>
              <a:chExt cx="4474668" cy="4166886"/>
            </a:xfrm>
            <a:solidFill>
              <a:srgbClr val="FEFEFE"/>
            </a:solidFill>
          </p:grpSpPr>
          <p:sp>
            <p:nvSpPr>
              <p:cNvPr id="139" name="Freeform: Shape 14">
                <a:extLst>
                  <a:ext uri="{FF2B5EF4-FFF2-40B4-BE49-F238E27FC236}">
                    <a16:creationId xmlns:a16="http://schemas.microsoft.com/office/drawing/2014/main" id="{98172F8A-0C04-6F75-712D-579B3AED0320}"/>
                  </a:ext>
                </a:extLst>
              </p:cNvPr>
              <p:cNvSpPr/>
              <p:nvPr/>
            </p:nvSpPr>
            <p:spPr>
              <a:xfrm>
                <a:off x="3204507" y="3174195"/>
                <a:ext cx="4474668" cy="3432946"/>
              </a:xfrm>
              <a:custGeom>
                <a:avLst/>
                <a:gdLst>
                  <a:gd name="connsiteX0" fmla="*/ 4471438 w 4474667"/>
                  <a:gd name="connsiteY0" fmla="*/ 3182674 h 3432945"/>
                  <a:gd name="connsiteX1" fmla="*/ 4129721 w 4474667"/>
                  <a:gd name="connsiteY1" fmla="*/ 2930925 h 3432945"/>
                  <a:gd name="connsiteX2" fmla="*/ 3464440 w 4474667"/>
                  <a:gd name="connsiteY2" fmla="*/ 2481091 h 3432945"/>
                  <a:gd name="connsiteX3" fmla="*/ 2986195 w 4474667"/>
                  <a:gd name="connsiteY3" fmla="*/ 2103861 h 3432945"/>
                  <a:gd name="connsiteX4" fmla="*/ 2594760 w 4474667"/>
                  <a:gd name="connsiteY4" fmla="*/ 1425953 h 3432945"/>
                  <a:gd name="connsiteX5" fmla="*/ 2504004 w 4474667"/>
                  <a:gd name="connsiteY5" fmla="*/ 594154 h 3432945"/>
                  <a:gd name="connsiteX6" fmla="*/ 2509529 w 4474667"/>
                  <a:gd name="connsiteY6" fmla="*/ 346351 h 3432945"/>
                  <a:gd name="connsiteX7" fmla="*/ 2481907 w 4474667"/>
                  <a:gd name="connsiteY7" fmla="*/ 119066 h 3432945"/>
                  <a:gd name="connsiteX8" fmla="*/ 2270406 w 4474667"/>
                  <a:gd name="connsiteY8" fmla="*/ 98547 h 3432945"/>
                  <a:gd name="connsiteX9" fmla="*/ 2087316 w 4474667"/>
                  <a:gd name="connsiteY9" fmla="*/ 3845 h 3432945"/>
                  <a:gd name="connsiteX10" fmla="*/ 1857663 w 4474667"/>
                  <a:gd name="connsiteY10" fmla="*/ 70926 h 3432945"/>
                  <a:gd name="connsiteX11" fmla="*/ 1740075 w 4474667"/>
                  <a:gd name="connsiteY11" fmla="*/ 62245 h 3432945"/>
                  <a:gd name="connsiteX12" fmla="*/ 1601968 w 4474667"/>
                  <a:gd name="connsiteY12" fmla="*/ 83553 h 3432945"/>
                  <a:gd name="connsiteX13" fmla="*/ 1598811 w 4474667"/>
                  <a:gd name="connsiteY13" fmla="*/ 416588 h 3432945"/>
                  <a:gd name="connsiteX14" fmla="*/ 1623276 w 4474667"/>
                  <a:gd name="connsiteY14" fmla="*/ 701483 h 3432945"/>
                  <a:gd name="connsiteX15" fmla="*/ 1694302 w 4474667"/>
                  <a:gd name="connsiteY15" fmla="*/ 1046356 h 3432945"/>
                  <a:gd name="connsiteX16" fmla="*/ 1728237 w 4474667"/>
                  <a:gd name="connsiteY16" fmla="*/ 1298106 h 3432945"/>
                  <a:gd name="connsiteX17" fmla="*/ 1949998 w 4474667"/>
                  <a:gd name="connsiteY17" fmla="*/ 1884468 h 3432945"/>
                  <a:gd name="connsiteX18" fmla="*/ 2237260 w 4474667"/>
                  <a:gd name="connsiteY18" fmla="*/ 2238022 h 3432945"/>
                  <a:gd name="connsiteX19" fmla="*/ 2144137 w 4474667"/>
                  <a:gd name="connsiteY19" fmla="*/ 2181991 h 3432945"/>
                  <a:gd name="connsiteX20" fmla="*/ 2046278 w 4474667"/>
                  <a:gd name="connsiteY20" fmla="*/ 2087289 h 3432945"/>
                  <a:gd name="connsiteX21" fmla="*/ 1870290 w 4474667"/>
                  <a:gd name="connsiteY21" fmla="*/ 1872631 h 3432945"/>
                  <a:gd name="connsiteX22" fmla="*/ 1581449 w 4474667"/>
                  <a:gd name="connsiteY22" fmla="*/ 1273641 h 3432945"/>
                  <a:gd name="connsiteX23" fmla="*/ 1519893 w 4474667"/>
                  <a:gd name="connsiteY23" fmla="*/ 935870 h 3432945"/>
                  <a:gd name="connsiteX24" fmla="*/ 1438607 w 4474667"/>
                  <a:gd name="connsiteY24" fmla="*/ 725159 h 3432945"/>
                  <a:gd name="connsiteX25" fmla="*/ 1146609 w 4474667"/>
                  <a:gd name="connsiteY25" fmla="*/ 468674 h 3432945"/>
                  <a:gd name="connsiteX26" fmla="*/ 594181 w 4474667"/>
                  <a:gd name="connsiteY26" fmla="*/ 212979 h 3432945"/>
                  <a:gd name="connsiteX27" fmla="*/ 22813 w 4474667"/>
                  <a:gd name="connsiteY27" fmla="*/ 771720 h 3432945"/>
                  <a:gd name="connsiteX28" fmla="*/ 28337 w 4474667"/>
                  <a:gd name="connsiteY28" fmla="*/ 1408591 h 3432945"/>
                  <a:gd name="connsiteX29" fmla="*/ 207481 w 4474667"/>
                  <a:gd name="connsiteY29" fmla="*/ 1929452 h 3432945"/>
                  <a:gd name="connsiteX30" fmla="*/ 429242 w 4474667"/>
                  <a:gd name="connsiteY30" fmla="*/ 2249071 h 3432945"/>
                  <a:gd name="connsiteX31" fmla="*/ 602073 w 4474667"/>
                  <a:gd name="connsiteY31" fmla="*/ 2418745 h 3432945"/>
                  <a:gd name="connsiteX32" fmla="*/ 805682 w 4474667"/>
                  <a:gd name="connsiteY32" fmla="*/ 2403751 h 3432945"/>
                  <a:gd name="connsiteX33" fmla="*/ 1042437 w 4474667"/>
                  <a:gd name="connsiteY33" fmla="*/ 2341406 h 3432945"/>
                  <a:gd name="connsiteX34" fmla="*/ 1458337 w 4474667"/>
                  <a:gd name="connsiteY34" fmla="*/ 2283795 h 3432945"/>
                  <a:gd name="connsiteX35" fmla="*/ 1814258 w 4474667"/>
                  <a:gd name="connsiteY35" fmla="*/ 2334303 h 3432945"/>
                  <a:gd name="connsiteX36" fmla="*/ 2046278 w 4474667"/>
                  <a:gd name="connsiteY36" fmla="*/ 2444788 h 3432945"/>
                  <a:gd name="connsiteX37" fmla="*/ 1769275 w 4474667"/>
                  <a:gd name="connsiteY37" fmla="*/ 2385600 h 3432945"/>
                  <a:gd name="connsiteX38" fmla="*/ 1119777 w 4474667"/>
                  <a:gd name="connsiteY38" fmla="*/ 2480302 h 3432945"/>
                  <a:gd name="connsiteX39" fmla="*/ 1359689 w 4474667"/>
                  <a:gd name="connsiteY39" fmla="*/ 2816493 h 3432945"/>
                  <a:gd name="connsiteX40" fmla="*/ 1635114 w 4474667"/>
                  <a:gd name="connsiteY40" fmla="*/ 2973541 h 3432945"/>
                  <a:gd name="connsiteX41" fmla="*/ 2477961 w 4474667"/>
                  <a:gd name="connsiteY41" fmla="*/ 3305787 h 3432945"/>
                  <a:gd name="connsiteX42" fmla="*/ 3429716 w 4474667"/>
                  <a:gd name="connsiteY42" fmla="*/ 3436002 h 3432945"/>
                  <a:gd name="connsiteX43" fmla="*/ 4355428 w 4474667"/>
                  <a:gd name="connsiteY43" fmla="*/ 3297895 h 3432945"/>
                  <a:gd name="connsiteX44" fmla="*/ 4473805 w 4474667"/>
                  <a:gd name="connsiteY44" fmla="*/ 3230814 h 3432945"/>
                  <a:gd name="connsiteX45" fmla="*/ 4471438 w 4474667"/>
                  <a:gd name="connsiteY45" fmla="*/ 3182674 h 3432945"/>
                  <a:gd name="connsiteX46" fmla="*/ 1623276 w 4474667"/>
                  <a:gd name="connsiteY46" fmla="*/ 2177255 h 3432945"/>
                  <a:gd name="connsiteX47" fmla="*/ 1622487 w 4474667"/>
                  <a:gd name="connsiteY47" fmla="*/ 2175677 h 3432945"/>
                  <a:gd name="connsiteX48" fmla="*/ 1623276 w 4474667"/>
                  <a:gd name="connsiteY48" fmla="*/ 2175677 h 3432945"/>
                  <a:gd name="connsiteX49" fmla="*/ 1623276 w 4474667"/>
                  <a:gd name="connsiteY49" fmla="*/ 2175677 h 3432945"/>
                  <a:gd name="connsiteX50" fmla="*/ 1623276 w 4474667"/>
                  <a:gd name="connsiteY50" fmla="*/ 2177255 h 3432945"/>
                  <a:gd name="connsiteX51" fmla="*/ 1760594 w 4474667"/>
                  <a:gd name="connsiteY51" fmla="*/ 1968122 h 3432945"/>
                  <a:gd name="connsiteX52" fmla="*/ 1760594 w 4474667"/>
                  <a:gd name="connsiteY52" fmla="*/ 1968122 h 3432945"/>
                  <a:gd name="connsiteX53" fmla="*/ 1760594 w 4474667"/>
                  <a:gd name="connsiteY53" fmla="*/ 1968122 h 3432945"/>
                  <a:gd name="connsiteX54" fmla="*/ 1760594 w 4474667"/>
                  <a:gd name="connsiteY54" fmla="*/ 1968122 h 343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474667" h="3432944">
                    <a:moveTo>
                      <a:pt x="4471438" y="3182674"/>
                    </a:moveTo>
                    <a:cubicBezTo>
                      <a:pt x="4406725" y="3069032"/>
                      <a:pt x="4239418" y="2994060"/>
                      <a:pt x="4129721" y="2930925"/>
                    </a:cubicBezTo>
                    <a:cubicBezTo>
                      <a:pt x="3897701" y="2796764"/>
                      <a:pt x="3678309" y="2642084"/>
                      <a:pt x="3464440" y="2481091"/>
                    </a:cubicBezTo>
                    <a:cubicBezTo>
                      <a:pt x="3304236" y="2360346"/>
                      <a:pt x="3128248" y="2245914"/>
                      <a:pt x="2986195" y="2103861"/>
                    </a:cubicBezTo>
                    <a:cubicBezTo>
                      <a:pt x="2799159" y="1916825"/>
                      <a:pt x="2670522" y="1677702"/>
                      <a:pt x="2594760" y="1425953"/>
                    </a:cubicBezTo>
                    <a:cubicBezTo>
                      <a:pt x="2511896" y="1152107"/>
                      <a:pt x="2505583" y="877471"/>
                      <a:pt x="2504004" y="594154"/>
                    </a:cubicBezTo>
                    <a:cubicBezTo>
                      <a:pt x="2504004" y="511290"/>
                      <a:pt x="2506372" y="429215"/>
                      <a:pt x="2509529" y="346351"/>
                    </a:cubicBezTo>
                    <a:cubicBezTo>
                      <a:pt x="2510318" y="314783"/>
                      <a:pt x="2560825" y="100915"/>
                      <a:pt x="2481907" y="119066"/>
                    </a:cubicBezTo>
                    <a:cubicBezTo>
                      <a:pt x="2409302" y="135639"/>
                      <a:pt x="2337486" y="132482"/>
                      <a:pt x="2270406" y="98547"/>
                    </a:cubicBezTo>
                    <a:cubicBezTo>
                      <a:pt x="2217531" y="72504"/>
                      <a:pt x="2148083" y="-19830"/>
                      <a:pt x="2087316" y="3845"/>
                    </a:cubicBezTo>
                    <a:cubicBezTo>
                      <a:pt x="2013132" y="32256"/>
                      <a:pt x="1937371" y="62245"/>
                      <a:pt x="1857663" y="70926"/>
                    </a:cubicBezTo>
                    <a:cubicBezTo>
                      <a:pt x="1818993" y="75661"/>
                      <a:pt x="1777167" y="75661"/>
                      <a:pt x="1740075" y="62245"/>
                    </a:cubicBezTo>
                    <a:cubicBezTo>
                      <a:pt x="1677729" y="40148"/>
                      <a:pt x="1618541" y="-11938"/>
                      <a:pt x="1601968" y="83553"/>
                    </a:cubicBezTo>
                    <a:cubicBezTo>
                      <a:pt x="1582238" y="195617"/>
                      <a:pt x="1598811" y="304524"/>
                      <a:pt x="1598811" y="416588"/>
                    </a:cubicBezTo>
                    <a:cubicBezTo>
                      <a:pt x="1598811" y="512079"/>
                      <a:pt x="1605914" y="607570"/>
                      <a:pt x="1623276" y="701483"/>
                    </a:cubicBezTo>
                    <a:cubicBezTo>
                      <a:pt x="1644584" y="817493"/>
                      <a:pt x="1676940" y="929557"/>
                      <a:pt x="1694302" y="1046356"/>
                    </a:cubicBezTo>
                    <a:cubicBezTo>
                      <a:pt x="1710086" y="1130010"/>
                      <a:pt x="1715610" y="1214452"/>
                      <a:pt x="1728237" y="1298106"/>
                    </a:cubicBezTo>
                    <a:cubicBezTo>
                      <a:pt x="1759805" y="1509606"/>
                      <a:pt x="1840301" y="1701378"/>
                      <a:pt x="1949998" y="1884468"/>
                    </a:cubicBezTo>
                    <a:cubicBezTo>
                      <a:pt x="2027338" y="2013105"/>
                      <a:pt x="2139402" y="2123591"/>
                      <a:pt x="2237260" y="2238022"/>
                    </a:cubicBezTo>
                    <a:cubicBezTo>
                      <a:pt x="2212796" y="2209612"/>
                      <a:pt x="2174126" y="2202509"/>
                      <a:pt x="2144137" y="2181991"/>
                    </a:cubicBezTo>
                    <a:cubicBezTo>
                      <a:pt x="2107834" y="2156737"/>
                      <a:pt x="2076267" y="2118856"/>
                      <a:pt x="2046278" y="2087289"/>
                    </a:cubicBezTo>
                    <a:cubicBezTo>
                      <a:pt x="1982354" y="2020208"/>
                      <a:pt x="1923955" y="1948392"/>
                      <a:pt x="1870290" y="1872631"/>
                    </a:cubicBezTo>
                    <a:cubicBezTo>
                      <a:pt x="1747178" y="1698221"/>
                      <a:pt x="1630379" y="1482774"/>
                      <a:pt x="1581449" y="1273641"/>
                    </a:cubicBezTo>
                    <a:cubicBezTo>
                      <a:pt x="1555406" y="1161577"/>
                      <a:pt x="1552249" y="1046356"/>
                      <a:pt x="1519893" y="935870"/>
                    </a:cubicBezTo>
                    <a:cubicBezTo>
                      <a:pt x="1498585" y="864055"/>
                      <a:pt x="1474120" y="791450"/>
                      <a:pt x="1438607" y="725159"/>
                    </a:cubicBezTo>
                    <a:cubicBezTo>
                      <a:pt x="1375472" y="608359"/>
                      <a:pt x="1257095" y="534965"/>
                      <a:pt x="1146609" y="468674"/>
                    </a:cubicBezTo>
                    <a:cubicBezTo>
                      <a:pt x="973778" y="365291"/>
                      <a:pt x="785163" y="277692"/>
                      <a:pt x="594181" y="212979"/>
                    </a:cubicBezTo>
                    <a:cubicBezTo>
                      <a:pt x="254832" y="97758"/>
                      <a:pt x="65429" y="497874"/>
                      <a:pt x="22813" y="771720"/>
                    </a:cubicBezTo>
                    <a:cubicBezTo>
                      <a:pt x="-10333" y="982432"/>
                      <a:pt x="-6387" y="1198668"/>
                      <a:pt x="28337" y="1408591"/>
                    </a:cubicBezTo>
                    <a:cubicBezTo>
                      <a:pt x="58326" y="1590892"/>
                      <a:pt x="120671" y="1766880"/>
                      <a:pt x="207481" y="1929452"/>
                    </a:cubicBezTo>
                    <a:cubicBezTo>
                      <a:pt x="268249" y="2043883"/>
                      <a:pt x="343221" y="2151212"/>
                      <a:pt x="429242" y="2249071"/>
                    </a:cubicBezTo>
                    <a:cubicBezTo>
                      <a:pt x="481328" y="2309049"/>
                      <a:pt x="531047" y="2379286"/>
                      <a:pt x="602073" y="2418745"/>
                    </a:cubicBezTo>
                    <a:cubicBezTo>
                      <a:pt x="671521" y="2457415"/>
                      <a:pt x="737812" y="2432162"/>
                      <a:pt x="805682" y="2403751"/>
                    </a:cubicBezTo>
                    <a:cubicBezTo>
                      <a:pt x="879076" y="2372973"/>
                      <a:pt x="963519" y="2358767"/>
                      <a:pt x="1042437" y="2341406"/>
                    </a:cubicBezTo>
                    <a:cubicBezTo>
                      <a:pt x="1178966" y="2311416"/>
                      <a:pt x="1318651" y="2292476"/>
                      <a:pt x="1458337" y="2283795"/>
                    </a:cubicBezTo>
                    <a:cubicBezTo>
                      <a:pt x="1578292" y="2276692"/>
                      <a:pt x="1696670" y="2305892"/>
                      <a:pt x="1814258" y="2334303"/>
                    </a:cubicBezTo>
                    <a:cubicBezTo>
                      <a:pt x="1855296" y="2343773"/>
                      <a:pt x="2057326" y="2390335"/>
                      <a:pt x="2046278" y="2444788"/>
                    </a:cubicBezTo>
                    <a:cubicBezTo>
                      <a:pt x="1953154" y="2458205"/>
                      <a:pt x="1857663" y="2409275"/>
                      <a:pt x="1769275" y="2385600"/>
                    </a:cubicBezTo>
                    <a:cubicBezTo>
                      <a:pt x="1572768" y="2332724"/>
                      <a:pt x="1267354" y="2301157"/>
                      <a:pt x="1119777" y="2480302"/>
                    </a:cubicBezTo>
                    <a:cubicBezTo>
                      <a:pt x="1004556" y="2586841"/>
                      <a:pt x="1290241" y="2767564"/>
                      <a:pt x="1359689" y="2816493"/>
                    </a:cubicBezTo>
                    <a:cubicBezTo>
                      <a:pt x="1447288" y="2877261"/>
                      <a:pt x="1539622" y="2926190"/>
                      <a:pt x="1635114" y="2973541"/>
                    </a:cubicBezTo>
                    <a:cubicBezTo>
                      <a:pt x="1902647" y="3104545"/>
                      <a:pt x="2185174" y="3242652"/>
                      <a:pt x="2477961" y="3305787"/>
                    </a:cubicBezTo>
                    <a:cubicBezTo>
                      <a:pt x="2791267" y="3373657"/>
                      <a:pt x="3109308" y="3417062"/>
                      <a:pt x="3429716" y="3436002"/>
                    </a:cubicBezTo>
                    <a:cubicBezTo>
                      <a:pt x="3739865" y="3454154"/>
                      <a:pt x="4067376" y="3419429"/>
                      <a:pt x="4355428" y="3297895"/>
                    </a:cubicBezTo>
                    <a:cubicBezTo>
                      <a:pt x="4393308" y="3282111"/>
                      <a:pt x="4442238" y="3260804"/>
                      <a:pt x="4473805" y="3230814"/>
                    </a:cubicBezTo>
                    <a:cubicBezTo>
                      <a:pt x="4483275" y="3218188"/>
                      <a:pt x="4482486" y="3201615"/>
                      <a:pt x="4471438" y="3182674"/>
                    </a:cubicBezTo>
                    <a:close/>
                    <a:moveTo>
                      <a:pt x="1623276" y="2177255"/>
                    </a:moveTo>
                    <a:cubicBezTo>
                      <a:pt x="1623276" y="2176466"/>
                      <a:pt x="1623276" y="2176466"/>
                      <a:pt x="1622487" y="2175677"/>
                    </a:cubicBezTo>
                    <a:cubicBezTo>
                      <a:pt x="1622487" y="2175677"/>
                      <a:pt x="1622487" y="2175677"/>
                      <a:pt x="1623276" y="2175677"/>
                    </a:cubicBezTo>
                    <a:cubicBezTo>
                      <a:pt x="1623276" y="2175677"/>
                      <a:pt x="1623276" y="2175677"/>
                      <a:pt x="1623276" y="2175677"/>
                    </a:cubicBezTo>
                    <a:cubicBezTo>
                      <a:pt x="1623276" y="2176466"/>
                      <a:pt x="1623276" y="2177255"/>
                      <a:pt x="1623276" y="2177255"/>
                    </a:cubicBezTo>
                    <a:close/>
                    <a:moveTo>
                      <a:pt x="1760594" y="1968122"/>
                    </a:moveTo>
                    <a:cubicBezTo>
                      <a:pt x="1760594" y="1967333"/>
                      <a:pt x="1760594" y="1967333"/>
                      <a:pt x="1760594" y="1968122"/>
                    </a:cubicBezTo>
                    <a:cubicBezTo>
                      <a:pt x="1760594" y="1967333"/>
                      <a:pt x="1760594" y="1968122"/>
                      <a:pt x="1760594" y="1968122"/>
                    </a:cubicBezTo>
                    <a:cubicBezTo>
                      <a:pt x="1760594" y="1968122"/>
                      <a:pt x="1760594" y="1968122"/>
                      <a:pt x="1760594" y="196812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: Shape 15">
                <a:extLst>
                  <a:ext uri="{FF2B5EF4-FFF2-40B4-BE49-F238E27FC236}">
                    <a16:creationId xmlns:a16="http://schemas.microsoft.com/office/drawing/2014/main" id="{A3FD06A8-994E-126A-2BB6-2EED9ECA2B7F}"/>
                  </a:ext>
                </a:extLst>
              </p:cNvPr>
              <p:cNvSpPr/>
              <p:nvPr/>
            </p:nvSpPr>
            <p:spPr>
              <a:xfrm>
                <a:off x="3624278" y="3363914"/>
                <a:ext cx="55243" cy="7892"/>
              </a:xfrm>
              <a:custGeom>
                <a:avLst/>
                <a:gdLst>
                  <a:gd name="connsiteX0" fmla="*/ 0 w 55242"/>
                  <a:gd name="connsiteY0" fmla="*/ 4319 h 0"/>
                  <a:gd name="connsiteX1" fmla="*/ 60767 w 55242"/>
                  <a:gd name="connsiteY1" fmla="*/ 4319 h 0"/>
                  <a:gd name="connsiteX2" fmla="*/ 0 w 55242"/>
                  <a:gd name="connsiteY2" fmla="*/ 4319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242">
                    <a:moveTo>
                      <a:pt x="0" y="4319"/>
                    </a:moveTo>
                    <a:cubicBezTo>
                      <a:pt x="20519" y="4319"/>
                      <a:pt x="41037" y="4319"/>
                      <a:pt x="60767" y="4319"/>
                    </a:cubicBezTo>
                    <a:cubicBezTo>
                      <a:pt x="41037" y="1162"/>
                      <a:pt x="20519" y="-3573"/>
                      <a:pt x="0" y="4319"/>
                    </a:cubicBezTo>
                    <a:close/>
                  </a:path>
                </a:pathLst>
              </a:custGeom>
              <a:solidFill>
                <a:srgbClr val="FEFEFE"/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: Shape 16">
                <a:extLst>
                  <a:ext uri="{FF2B5EF4-FFF2-40B4-BE49-F238E27FC236}">
                    <a16:creationId xmlns:a16="http://schemas.microsoft.com/office/drawing/2014/main" id="{296D7355-1EBD-B9EA-E696-08615608EB88}"/>
                  </a:ext>
                </a:extLst>
              </p:cNvPr>
              <p:cNvSpPr/>
              <p:nvPr/>
            </p:nvSpPr>
            <p:spPr>
              <a:xfrm>
                <a:off x="4896302" y="2447184"/>
                <a:ext cx="970695" cy="733940"/>
              </a:xfrm>
              <a:custGeom>
                <a:avLst/>
                <a:gdLst>
                  <a:gd name="connsiteX0" fmla="*/ 23815 w 970695"/>
                  <a:gd name="connsiteY0" fmla="*/ 612479 h 733940"/>
                  <a:gd name="connsiteX1" fmla="*/ 366320 w 970695"/>
                  <a:gd name="connsiteY1" fmla="*/ 648781 h 733940"/>
                  <a:gd name="connsiteX2" fmla="*/ 419196 w 970695"/>
                  <a:gd name="connsiteY2" fmla="*/ 667722 h 733940"/>
                  <a:gd name="connsiteX3" fmla="*/ 434190 w 970695"/>
                  <a:gd name="connsiteY3" fmla="*/ 673246 h 733940"/>
                  <a:gd name="connsiteX4" fmla="*/ 552568 w 970695"/>
                  <a:gd name="connsiteY4" fmla="*/ 704813 h 733940"/>
                  <a:gd name="connsiteX5" fmla="*/ 815366 w 970695"/>
                  <a:gd name="connsiteY5" fmla="*/ 697710 h 733940"/>
                  <a:gd name="connsiteX6" fmla="*/ 824836 w 970695"/>
                  <a:gd name="connsiteY6" fmla="*/ 689819 h 733940"/>
                  <a:gd name="connsiteX7" fmla="*/ 937689 w 970695"/>
                  <a:gd name="connsiteY7" fmla="*/ 518566 h 733940"/>
                  <a:gd name="connsiteX8" fmla="*/ 960575 w 970695"/>
                  <a:gd name="connsiteY8" fmla="*/ 288914 h 733940"/>
                  <a:gd name="connsiteX9" fmla="*/ 262937 w 970695"/>
                  <a:gd name="connsiteY9" fmla="*/ 41110 h 733940"/>
                  <a:gd name="connsiteX10" fmla="*/ 31707 w 970695"/>
                  <a:gd name="connsiteY10" fmla="*/ 394664 h 733940"/>
                  <a:gd name="connsiteX11" fmla="*/ 23815 w 970695"/>
                  <a:gd name="connsiteY11" fmla="*/ 612479 h 73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0695" h="733940">
                    <a:moveTo>
                      <a:pt x="23815" y="612479"/>
                    </a:moveTo>
                    <a:cubicBezTo>
                      <a:pt x="105890" y="704813"/>
                      <a:pt x="262148" y="689029"/>
                      <a:pt x="366320" y="648781"/>
                    </a:cubicBezTo>
                    <a:cubicBezTo>
                      <a:pt x="397099" y="636943"/>
                      <a:pt x="402623" y="638522"/>
                      <a:pt x="419196" y="667722"/>
                    </a:cubicBezTo>
                    <a:cubicBezTo>
                      <a:pt x="423142" y="674824"/>
                      <a:pt x="425509" y="677981"/>
                      <a:pt x="434190" y="673246"/>
                    </a:cubicBezTo>
                    <a:cubicBezTo>
                      <a:pt x="487855" y="644046"/>
                      <a:pt x="506795" y="681138"/>
                      <a:pt x="552568" y="704813"/>
                    </a:cubicBezTo>
                    <a:cubicBezTo>
                      <a:pt x="640956" y="751375"/>
                      <a:pt x="728555" y="739537"/>
                      <a:pt x="815366" y="697710"/>
                    </a:cubicBezTo>
                    <a:cubicBezTo>
                      <a:pt x="818522" y="695343"/>
                      <a:pt x="821679" y="692186"/>
                      <a:pt x="824836" y="689819"/>
                    </a:cubicBezTo>
                    <a:cubicBezTo>
                      <a:pt x="890338" y="664565"/>
                      <a:pt x="919538" y="580122"/>
                      <a:pt x="937689" y="518566"/>
                    </a:cubicBezTo>
                    <a:cubicBezTo>
                      <a:pt x="955051" y="460166"/>
                      <a:pt x="994510" y="342578"/>
                      <a:pt x="960575" y="288914"/>
                    </a:cubicBezTo>
                    <a:cubicBezTo>
                      <a:pt x="822468" y="71888"/>
                      <a:pt x="509163" y="-75689"/>
                      <a:pt x="262937" y="41110"/>
                    </a:cubicBezTo>
                    <a:cubicBezTo>
                      <a:pt x="108258" y="114504"/>
                      <a:pt x="105890" y="263660"/>
                      <a:pt x="31707" y="394664"/>
                    </a:cubicBezTo>
                    <a:cubicBezTo>
                      <a:pt x="3296" y="444383"/>
                      <a:pt x="-18801" y="564339"/>
                      <a:pt x="23815" y="612479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34" name="Freeform: Shape 9">
              <a:extLst>
                <a:ext uri="{FF2B5EF4-FFF2-40B4-BE49-F238E27FC236}">
                  <a16:creationId xmlns:a16="http://schemas.microsoft.com/office/drawing/2014/main" id="{5A645922-9D99-F48E-979B-6E95B235E9CB}"/>
                </a:ext>
              </a:extLst>
            </p:cNvPr>
            <p:cNvSpPr/>
            <p:nvPr/>
          </p:nvSpPr>
          <p:spPr>
            <a:xfrm>
              <a:off x="4890917" y="1225097"/>
              <a:ext cx="2233388" cy="1523123"/>
            </a:xfrm>
            <a:custGeom>
              <a:avLst/>
              <a:gdLst>
                <a:gd name="connsiteX0" fmla="*/ 2161573 w 2233387"/>
                <a:gd name="connsiteY0" fmla="*/ 432187 h 1523123"/>
                <a:gd name="connsiteX1" fmla="*/ 2238123 w 2233387"/>
                <a:gd name="connsiteY1" fmla="*/ 384047 h 1523123"/>
                <a:gd name="connsiteX2" fmla="*/ 1894828 w 2233387"/>
                <a:gd name="connsiteY2" fmla="*/ 2872 h 1523123"/>
                <a:gd name="connsiteX3" fmla="*/ 1885358 w 2233387"/>
                <a:gd name="connsiteY3" fmla="*/ 1293 h 1523123"/>
                <a:gd name="connsiteX4" fmla="*/ 982533 w 2233387"/>
                <a:gd name="connsiteY4" fmla="*/ 319334 h 1523123"/>
                <a:gd name="connsiteX5" fmla="*/ 377230 w 2233387"/>
                <a:gd name="connsiteY5" fmla="*/ 346166 h 1523123"/>
                <a:gd name="connsiteX6" fmla="*/ 363024 w 2233387"/>
                <a:gd name="connsiteY6" fmla="*/ 344588 h 1523123"/>
                <a:gd name="connsiteX7" fmla="*/ 245436 w 2233387"/>
                <a:gd name="connsiteY7" fmla="*/ 354058 h 1523123"/>
                <a:gd name="connsiteX8" fmla="*/ 194928 w 2233387"/>
                <a:gd name="connsiteY8" fmla="*/ 794422 h 1523123"/>
                <a:gd name="connsiteX9" fmla="*/ 0 w 2233387"/>
                <a:gd name="connsiteY9" fmla="*/ 1357899 h 1523123"/>
                <a:gd name="connsiteX10" fmla="*/ 535855 w 2233387"/>
                <a:gd name="connsiteY10" fmla="*/ 1114041 h 1523123"/>
                <a:gd name="connsiteX11" fmla="*/ 1040143 w 2233387"/>
                <a:gd name="connsiteY11" fmla="*/ 1525995 h 1523123"/>
                <a:gd name="connsiteX12" fmla="*/ 1234282 w 2233387"/>
                <a:gd name="connsiteY12" fmla="*/ 1158235 h 1523123"/>
                <a:gd name="connsiteX13" fmla="*/ 1512864 w 2233387"/>
                <a:gd name="connsiteY13" fmla="*/ 829935 h 1523123"/>
                <a:gd name="connsiteX14" fmla="*/ 2161573 w 2233387"/>
                <a:gd name="connsiteY14" fmla="*/ 432187 h 1523123"/>
                <a:gd name="connsiteX15" fmla="*/ 2152102 w 2233387"/>
                <a:gd name="connsiteY15" fmla="*/ 406144 h 1523123"/>
                <a:gd name="connsiteX16" fmla="*/ 2147367 w 2233387"/>
                <a:gd name="connsiteY16" fmla="*/ 404566 h 1523123"/>
                <a:gd name="connsiteX17" fmla="*/ 2152102 w 2233387"/>
                <a:gd name="connsiteY17" fmla="*/ 406144 h 152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33387" h="1523123">
                  <a:moveTo>
                    <a:pt x="2161573" y="432187"/>
                  </a:moveTo>
                  <a:cubicBezTo>
                    <a:pt x="2187615" y="419560"/>
                    <a:pt x="2212080" y="395885"/>
                    <a:pt x="2238123" y="384047"/>
                  </a:cubicBezTo>
                  <a:cubicBezTo>
                    <a:pt x="2166307" y="240416"/>
                    <a:pt x="1985584" y="129141"/>
                    <a:pt x="1894828" y="2872"/>
                  </a:cubicBezTo>
                  <a:cubicBezTo>
                    <a:pt x="1891672" y="-1074"/>
                    <a:pt x="1888515" y="-285"/>
                    <a:pt x="1885358" y="1293"/>
                  </a:cubicBezTo>
                  <a:cubicBezTo>
                    <a:pt x="1736992" y="66795"/>
                    <a:pt x="1167202" y="273561"/>
                    <a:pt x="982533" y="319334"/>
                  </a:cubicBezTo>
                  <a:cubicBezTo>
                    <a:pt x="853896" y="350901"/>
                    <a:pt x="419056" y="409301"/>
                    <a:pt x="377230" y="346166"/>
                  </a:cubicBezTo>
                  <a:cubicBezTo>
                    <a:pt x="375651" y="343799"/>
                    <a:pt x="364603" y="342220"/>
                    <a:pt x="363024" y="344588"/>
                  </a:cubicBezTo>
                  <a:cubicBezTo>
                    <a:pt x="348030" y="354058"/>
                    <a:pt x="261220" y="350112"/>
                    <a:pt x="245436" y="354058"/>
                  </a:cubicBezTo>
                  <a:cubicBezTo>
                    <a:pt x="183090" y="602651"/>
                    <a:pt x="180723" y="695774"/>
                    <a:pt x="194928" y="794422"/>
                  </a:cubicBezTo>
                  <a:cubicBezTo>
                    <a:pt x="223339" y="996453"/>
                    <a:pt x="76551" y="1114041"/>
                    <a:pt x="0" y="1357899"/>
                  </a:cubicBezTo>
                  <a:cubicBezTo>
                    <a:pt x="202031" y="1132193"/>
                    <a:pt x="445888" y="1106149"/>
                    <a:pt x="535855" y="1114041"/>
                  </a:cubicBezTo>
                  <a:cubicBezTo>
                    <a:pt x="752091" y="1132982"/>
                    <a:pt x="988057" y="1301867"/>
                    <a:pt x="1040143" y="1525995"/>
                  </a:cubicBezTo>
                  <a:cubicBezTo>
                    <a:pt x="1085916" y="1346850"/>
                    <a:pt x="1190088" y="1222159"/>
                    <a:pt x="1234282" y="1158235"/>
                  </a:cubicBezTo>
                  <a:cubicBezTo>
                    <a:pt x="1315568" y="1039069"/>
                    <a:pt x="1408692" y="929372"/>
                    <a:pt x="1512864" y="829935"/>
                  </a:cubicBezTo>
                  <a:cubicBezTo>
                    <a:pt x="1699111" y="652369"/>
                    <a:pt x="1929552" y="541094"/>
                    <a:pt x="2161573" y="432187"/>
                  </a:cubicBezTo>
                  <a:close/>
                  <a:moveTo>
                    <a:pt x="2152102" y="406144"/>
                  </a:moveTo>
                  <a:cubicBezTo>
                    <a:pt x="2150524" y="406144"/>
                    <a:pt x="2148946" y="405355"/>
                    <a:pt x="2147367" y="404566"/>
                  </a:cubicBezTo>
                  <a:cubicBezTo>
                    <a:pt x="2148946" y="404566"/>
                    <a:pt x="2150524" y="405355"/>
                    <a:pt x="2152102" y="406144"/>
                  </a:cubicBezTo>
                  <a:close/>
                </a:path>
              </a:pathLst>
            </a:custGeom>
            <a:solidFill>
              <a:schemeClr val="accent2">
                <a:lumMod val="75000"/>
                <a:lumOff val="25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5" name="Freeform: Shape 10">
              <a:extLst>
                <a:ext uri="{FF2B5EF4-FFF2-40B4-BE49-F238E27FC236}">
                  <a16:creationId xmlns:a16="http://schemas.microsoft.com/office/drawing/2014/main" id="{D1EA94F4-4428-EC81-97A4-EC46A241FE9B}"/>
                </a:ext>
              </a:extLst>
            </p:cNvPr>
            <p:cNvSpPr/>
            <p:nvPr/>
          </p:nvSpPr>
          <p:spPr>
            <a:xfrm>
              <a:off x="4093930" y="1553679"/>
              <a:ext cx="986479" cy="1720419"/>
            </a:xfrm>
            <a:custGeom>
              <a:avLst/>
              <a:gdLst>
                <a:gd name="connsiteX0" fmla="*/ 994283 w 986478"/>
                <a:gd name="connsiteY0" fmla="*/ 509245 h 1720418"/>
                <a:gd name="connsiteX1" fmla="*/ 878273 w 986478"/>
                <a:gd name="connsiteY1" fmla="*/ 147010 h 1720418"/>
                <a:gd name="connsiteX2" fmla="*/ 744112 w 986478"/>
                <a:gd name="connsiteY2" fmla="*/ 73616 h 1720418"/>
                <a:gd name="connsiteX3" fmla="*/ 398450 w 986478"/>
                <a:gd name="connsiteY3" fmla="*/ 222 h 1720418"/>
                <a:gd name="connsiteX4" fmla="*/ 102506 w 986478"/>
                <a:gd name="connsiteY4" fmla="*/ 124913 h 1720418"/>
                <a:gd name="connsiteX5" fmla="*/ 10172 w 986478"/>
                <a:gd name="connsiteY5" fmla="*/ 255918 h 1720418"/>
                <a:gd name="connsiteX6" fmla="*/ 1491 w 986478"/>
                <a:gd name="connsiteY6" fmla="*/ 441376 h 1720418"/>
                <a:gd name="connsiteX7" fmla="*/ 35425 w 986478"/>
                <a:gd name="connsiteY7" fmla="*/ 700228 h 1720418"/>
                <a:gd name="connsiteX8" fmla="*/ 105663 w 986478"/>
                <a:gd name="connsiteY8" fmla="*/ 951188 h 1720418"/>
                <a:gd name="connsiteX9" fmla="*/ 217727 w 986478"/>
                <a:gd name="connsiteY9" fmla="*/ 1258969 h 1720418"/>
                <a:gd name="connsiteX10" fmla="*/ 381877 w 986478"/>
                <a:gd name="connsiteY10" fmla="*/ 1554123 h 1720418"/>
                <a:gd name="connsiteX11" fmla="*/ 474211 w 986478"/>
                <a:gd name="connsiteY11" fmla="*/ 1663031 h 1720418"/>
                <a:gd name="connsiteX12" fmla="*/ 531032 w 986478"/>
                <a:gd name="connsiteY12" fmla="*/ 1708803 h 1720418"/>
                <a:gd name="connsiteX13" fmla="*/ 577594 w 986478"/>
                <a:gd name="connsiteY13" fmla="*/ 1701701 h 1720418"/>
                <a:gd name="connsiteX14" fmla="*/ 841970 w 986478"/>
                <a:gd name="connsiteY14" fmla="*/ 913307 h 1720418"/>
                <a:gd name="connsiteX15" fmla="*/ 920889 w 986478"/>
                <a:gd name="connsiteY15" fmla="*/ 752314 h 1720418"/>
                <a:gd name="connsiteX16" fmla="*/ 963505 w 986478"/>
                <a:gd name="connsiteY16" fmla="*/ 668660 h 1720418"/>
                <a:gd name="connsiteX17" fmla="*/ 994283 w 986478"/>
                <a:gd name="connsiteY17" fmla="*/ 509245 h 1720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6478" h="1720418">
                  <a:moveTo>
                    <a:pt x="994283" y="509245"/>
                  </a:moveTo>
                  <a:cubicBezTo>
                    <a:pt x="995861" y="371927"/>
                    <a:pt x="954824" y="205410"/>
                    <a:pt x="878273" y="147010"/>
                  </a:cubicBezTo>
                  <a:cubicBezTo>
                    <a:pt x="837235" y="115443"/>
                    <a:pt x="791463" y="93346"/>
                    <a:pt x="744112" y="73616"/>
                  </a:cubicBezTo>
                  <a:cubicBezTo>
                    <a:pt x="633626" y="27844"/>
                    <a:pt x="519984" y="-2935"/>
                    <a:pt x="398450" y="222"/>
                  </a:cubicBezTo>
                  <a:cubicBezTo>
                    <a:pt x="288753" y="2590"/>
                    <a:pt x="182213" y="49941"/>
                    <a:pt x="102506" y="124913"/>
                  </a:cubicBezTo>
                  <a:cubicBezTo>
                    <a:pt x="64625" y="160426"/>
                    <a:pt x="22798" y="203042"/>
                    <a:pt x="10172" y="255918"/>
                  </a:cubicBezTo>
                  <a:cubicBezTo>
                    <a:pt x="-3245" y="314317"/>
                    <a:pt x="-88" y="382187"/>
                    <a:pt x="1491" y="441376"/>
                  </a:cubicBezTo>
                  <a:cubicBezTo>
                    <a:pt x="3858" y="528186"/>
                    <a:pt x="15696" y="614996"/>
                    <a:pt x="35425" y="700228"/>
                  </a:cubicBezTo>
                  <a:cubicBezTo>
                    <a:pt x="55155" y="785459"/>
                    <a:pt x="85144" y="865956"/>
                    <a:pt x="105663" y="951188"/>
                  </a:cubicBezTo>
                  <a:cubicBezTo>
                    <a:pt x="130916" y="1057727"/>
                    <a:pt x="164851" y="1162689"/>
                    <a:pt x="217727" y="1258969"/>
                  </a:cubicBezTo>
                  <a:cubicBezTo>
                    <a:pt x="271391" y="1356828"/>
                    <a:pt x="317953" y="1461000"/>
                    <a:pt x="381877" y="1554123"/>
                  </a:cubicBezTo>
                  <a:cubicBezTo>
                    <a:pt x="408709" y="1593583"/>
                    <a:pt x="439487" y="1630674"/>
                    <a:pt x="474211" y="1663031"/>
                  </a:cubicBezTo>
                  <a:cubicBezTo>
                    <a:pt x="492362" y="1679604"/>
                    <a:pt x="511303" y="1694598"/>
                    <a:pt x="531032" y="1708803"/>
                  </a:cubicBezTo>
                  <a:cubicBezTo>
                    <a:pt x="553129" y="1723798"/>
                    <a:pt x="568913" y="1734847"/>
                    <a:pt x="577594" y="1701701"/>
                  </a:cubicBezTo>
                  <a:cubicBezTo>
                    <a:pt x="644675" y="1431800"/>
                    <a:pt x="744901" y="1161110"/>
                    <a:pt x="841970" y="913307"/>
                  </a:cubicBezTo>
                  <a:cubicBezTo>
                    <a:pt x="864068" y="858064"/>
                    <a:pt x="894057" y="805978"/>
                    <a:pt x="920889" y="752314"/>
                  </a:cubicBezTo>
                  <a:cubicBezTo>
                    <a:pt x="935094" y="723903"/>
                    <a:pt x="949299" y="696282"/>
                    <a:pt x="963505" y="668660"/>
                  </a:cubicBezTo>
                  <a:cubicBezTo>
                    <a:pt x="983234" y="630779"/>
                    <a:pt x="993494" y="573169"/>
                    <a:pt x="994283" y="509245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6" name="Freeform: Shape 11">
              <a:extLst>
                <a:ext uri="{FF2B5EF4-FFF2-40B4-BE49-F238E27FC236}">
                  <a16:creationId xmlns:a16="http://schemas.microsoft.com/office/drawing/2014/main" id="{F1FF8799-8823-8540-1ABB-D627F403A28A}"/>
                </a:ext>
              </a:extLst>
            </p:cNvPr>
            <p:cNvSpPr/>
            <p:nvPr/>
          </p:nvSpPr>
          <p:spPr>
            <a:xfrm>
              <a:off x="7702521" y="2814976"/>
              <a:ext cx="323565" cy="189404"/>
            </a:xfrm>
            <a:custGeom>
              <a:avLst/>
              <a:gdLst>
                <a:gd name="connsiteX0" fmla="*/ 317506 w 323565"/>
                <a:gd name="connsiteY0" fmla="*/ 165768 h 189403"/>
                <a:gd name="connsiteX1" fmla="*/ 304090 w 323565"/>
                <a:gd name="connsiteY1" fmla="*/ 126309 h 189403"/>
                <a:gd name="connsiteX2" fmla="*/ 196762 w 323565"/>
                <a:gd name="connsiteY2" fmla="*/ 33185 h 189403"/>
                <a:gd name="connsiteX3" fmla="*/ 50763 w 323565"/>
                <a:gd name="connsiteY3" fmla="*/ 828 h 189403"/>
                <a:gd name="connsiteX4" fmla="*/ 27876 w 323565"/>
                <a:gd name="connsiteY4" fmla="*/ 3985 h 189403"/>
                <a:gd name="connsiteX5" fmla="*/ 27087 w 323565"/>
                <a:gd name="connsiteY5" fmla="*/ 3985 h 189403"/>
                <a:gd name="connsiteX6" fmla="*/ 1044 w 323565"/>
                <a:gd name="connsiteY6" fmla="*/ 71066 h 189403"/>
                <a:gd name="connsiteX7" fmla="*/ 35768 w 323565"/>
                <a:gd name="connsiteY7" fmla="*/ 120784 h 189403"/>
                <a:gd name="connsiteX8" fmla="*/ 89433 w 323565"/>
                <a:gd name="connsiteY8" fmla="*/ 142092 h 189403"/>
                <a:gd name="connsiteX9" fmla="*/ 328555 w 323565"/>
                <a:gd name="connsiteY9" fmla="*/ 191811 h 189403"/>
                <a:gd name="connsiteX10" fmla="*/ 317506 w 323565"/>
                <a:gd name="connsiteY10" fmla="*/ 165768 h 18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565" h="189403">
                  <a:moveTo>
                    <a:pt x="317506" y="165768"/>
                  </a:moveTo>
                  <a:cubicBezTo>
                    <a:pt x="311982" y="149195"/>
                    <a:pt x="305669" y="130254"/>
                    <a:pt x="304090" y="126309"/>
                  </a:cubicBezTo>
                  <a:cubicBezTo>
                    <a:pt x="282783" y="86849"/>
                    <a:pt x="244113" y="40287"/>
                    <a:pt x="196762" y="33185"/>
                  </a:cubicBezTo>
                  <a:cubicBezTo>
                    <a:pt x="147043" y="25293"/>
                    <a:pt x="100481" y="6353"/>
                    <a:pt x="50763" y="828"/>
                  </a:cubicBezTo>
                  <a:cubicBezTo>
                    <a:pt x="42082" y="39"/>
                    <a:pt x="34979" y="-1539"/>
                    <a:pt x="27876" y="3985"/>
                  </a:cubicBezTo>
                  <a:cubicBezTo>
                    <a:pt x="27876" y="3985"/>
                    <a:pt x="27087" y="3985"/>
                    <a:pt x="27087" y="3985"/>
                  </a:cubicBezTo>
                  <a:cubicBezTo>
                    <a:pt x="8147" y="22136"/>
                    <a:pt x="-3691" y="43444"/>
                    <a:pt x="1044" y="71066"/>
                  </a:cubicBezTo>
                  <a:cubicBezTo>
                    <a:pt x="-1323" y="75012"/>
                    <a:pt x="27876" y="116049"/>
                    <a:pt x="35768" y="120784"/>
                  </a:cubicBezTo>
                  <a:cubicBezTo>
                    <a:pt x="53130" y="129465"/>
                    <a:pt x="69703" y="138935"/>
                    <a:pt x="89433" y="142092"/>
                  </a:cubicBezTo>
                  <a:cubicBezTo>
                    <a:pt x="169929" y="154719"/>
                    <a:pt x="248847" y="175238"/>
                    <a:pt x="328555" y="191811"/>
                  </a:cubicBezTo>
                  <a:cubicBezTo>
                    <a:pt x="326977" y="191021"/>
                    <a:pt x="322242" y="179184"/>
                    <a:pt x="317506" y="165768"/>
                  </a:cubicBezTo>
                  <a:close/>
                </a:path>
              </a:pathLst>
            </a:custGeom>
            <a:solidFill>
              <a:schemeClr val="accent1"/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7" name="Freeform: Shape 12">
              <a:extLst>
                <a:ext uri="{FF2B5EF4-FFF2-40B4-BE49-F238E27FC236}">
                  <a16:creationId xmlns:a16="http://schemas.microsoft.com/office/drawing/2014/main" id="{62DE85B3-5005-7BA9-A17E-922B8625638E}"/>
                </a:ext>
              </a:extLst>
            </p:cNvPr>
            <p:cNvSpPr/>
            <p:nvPr/>
          </p:nvSpPr>
          <p:spPr>
            <a:xfrm>
              <a:off x="7712246" y="2826268"/>
              <a:ext cx="94702" cy="102594"/>
            </a:xfrm>
            <a:custGeom>
              <a:avLst/>
              <a:gdLst>
                <a:gd name="connsiteX0" fmla="*/ 0 w 94701"/>
                <a:gd name="connsiteY0" fmla="*/ 51093 h 102593"/>
                <a:gd name="connsiteX1" fmla="*/ 70237 w 94701"/>
                <a:gd name="connsiteY1" fmla="*/ 12423 h 102593"/>
                <a:gd name="connsiteX2" fmla="*/ 78918 w 94701"/>
                <a:gd name="connsiteY2" fmla="*/ 21104 h 102593"/>
                <a:gd name="connsiteX3" fmla="*/ 94702 w 94701"/>
                <a:gd name="connsiteY3" fmla="*/ 62141 h 102593"/>
                <a:gd name="connsiteX4" fmla="*/ 80497 w 94701"/>
                <a:gd name="connsiteY4" fmla="*/ 103179 h 102593"/>
                <a:gd name="connsiteX5" fmla="*/ 26832 w 94701"/>
                <a:gd name="connsiteY5" fmla="*/ 93709 h 102593"/>
                <a:gd name="connsiteX6" fmla="*/ 0 w 94701"/>
                <a:gd name="connsiteY6" fmla="*/ 51093 h 10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701" h="102593">
                  <a:moveTo>
                    <a:pt x="0" y="51093"/>
                  </a:moveTo>
                  <a:cubicBezTo>
                    <a:pt x="4735" y="-993"/>
                    <a:pt x="26832" y="-12042"/>
                    <a:pt x="70237" y="12423"/>
                  </a:cubicBezTo>
                  <a:cubicBezTo>
                    <a:pt x="73394" y="15580"/>
                    <a:pt x="76551" y="17947"/>
                    <a:pt x="78918" y="21104"/>
                  </a:cubicBezTo>
                  <a:cubicBezTo>
                    <a:pt x="86021" y="34520"/>
                    <a:pt x="91546" y="47936"/>
                    <a:pt x="94702" y="62141"/>
                  </a:cubicBezTo>
                  <a:cubicBezTo>
                    <a:pt x="97859" y="78714"/>
                    <a:pt x="100226" y="94498"/>
                    <a:pt x="80497" y="103179"/>
                  </a:cubicBezTo>
                  <a:cubicBezTo>
                    <a:pt x="59978" y="112649"/>
                    <a:pt x="37881" y="109492"/>
                    <a:pt x="26832" y="93709"/>
                  </a:cubicBezTo>
                  <a:cubicBezTo>
                    <a:pt x="17362" y="80293"/>
                    <a:pt x="9470" y="65298"/>
                    <a:pt x="0" y="5109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8" name="Freeform: Shape 13">
              <a:extLst>
                <a:ext uri="{FF2B5EF4-FFF2-40B4-BE49-F238E27FC236}">
                  <a16:creationId xmlns:a16="http://schemas.microsoft.com/office/drawing/2014/main" id="{94751131-39B5-BDAE-9C77-EBECF43F015B}"/>
                </a:ext>
              </a:extLst>
            </p:cNvPr>
            <p:cNvSpPr/>
            <p:nvPr/>
          </p:nvSpPr>
          <p:spPr>
            <a:xfrm>
              <a:off x="7745546" y="2853054"/>
              <a:ext cx="31567" cy="63135"/>
            </a:xfrm>
            <a:custGeom>
              <a:avLst/>
              <a:gdLst>
                <a:gd name="connsiteX0" fmla="*/ 15630 w 31567"/>
                <a:gd name="connsiteY0" fmla="*/ 60609 h 63134"/>
                <a:gd name="connsiteX1" fmla="*/ 3003 w 31567"/>
                <a:gd name="connsiteY1" fmla="*/ 46404 h 63134"/>
                <a:gd name="connsiteX2" fmla="*/ 635 w 31567"/>
                <a:gd name="connsiteY2" fmla="*/ 14047 h 63134"/>
                <a:gd name="connsiteX3" fmla="*/ 23522 w 31567"/>
                <a:gd name="connsiteY3" fmla="*/ 4577 h 63134"/>
                <a:gd name="connsiteX4" fmla="*/ 28257 w 31567"/>
                <a:gd name="connsiteY4" fmla="*/ 62188 h 63134"/>
                <a:gd name="connsiteX5" fmla="*/ 15630 w 31567"/>
                <a:gd name="connsiteY5" fmla="*/ 60609 h 6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67" h="63134">
                  <a:moveTo>
                    <a:pt x="15630" y="60609"/>
                  </a:moveTo>
                  <a:cubicBezTo>
                    <a:pt x="10105" y="57452"/>
                    <a:pt x="5371" y="52718"/>
                    <a:pt x="3003" y="46404"/>
                  </a:cubicBezTo>
                  <a:cubicBezTo>
                    <a:pt x="635" y="35355"/>
                    <a:pt x="-943" y="24307"/>
                    <a:pt x="635" y="14047"/>
                  </a:cubicBezTo>
                  <a:cubicBezTo>
                    <a:pt x="2214" y="-158"/>
                    <a:pt x="11684" y="-4104"/>
                    <a:pt x="23522" y="4577"/>
                  </a:cubicBezTo>
                  <a:cubicBezTo>
                    <a:pt x="40884" y="17204"/>
                    <a:pt x="44040" y="47982"/>
                    <a:pt x="28257" y="62188"/>
                  </a:cubicBezTo>
                  <a:cubicBezTo>
                    <a:pt x="24311" y="65344"/>
                    <a:pt x="19576" y="62188"/>
                    <a:pt x="15630" y="60609"/>
                  </a:cubicBezTo>
                  <a:close/>
                </a:path>
              </a:pathLst>
            </a:custGeom>
            <a:solidFill>
              <a:srgbClr val="393939"/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317;p35">
            <a:extLst>
              <a:ext uri="{FF2B5EF4-FFF2-40B4-BE49-F238E27FC236}">
                <a16:creationId xmlns:a16="http://schemas.microsoft.com/office/drawing/2014/main" id="{FE05A4BD-2D81-CE1B-1E68-BEB46F6AD427}"/>
              </a:ext>
            </a:extLst>
          </p:cNvPr>
          <p:cNvGrpSpPr/>
          <p:nvPr/>
        </p:nvGrpSpPr>
        <p:grpSpPr>
          <a:xfrm>
            <a:off x="3049344" y="3042098"/>
            <a:ext cx="2645995" cy="3162431"/>
            <a:chOff x="3429550" y="1348000"/>
            <a:chExt cx="1547275" cy="1849375"/>
          </a:xfrm>
        </p:grpSpPr>
        <p:sp>
          <p:nvSpPr>
            <p:cNvPr id="148" name="Google Shape;318;p35">
              <a:extLst>
                <a:ext uri="{FF2B5EF4-FFF2-40B4-BE49-F238E27FC236}">
                  <a16:creationId xmlns:a16="http://schemas.microsoft.com/office/drawing/2014/main" id="{5A981C29-730F-7B3C-2D22-4D765117703B}"/>
                </a:ext>
              </a:extLst>
            </p:cNvPr>
            <p:cNvSpPr/>
            <p:nvPr/>
          </p:nvSpPr>
          <p:spPr>
            <a:xfrm>
              <a:off x="4015350" y="179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1C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" name="Google Shape;319;p35">
              <a:extLst>
                <a:ext uri="{FF2B5EF4-FFF2-40B4-BE49-F238E27FC236}">
                  <a16:creationId xmlns:a16="http://schemas.microsoft.com/office/drawing/2014/main" id="{1C0DB93D-0F7B-6D04-C8C4-DAE81FC79A2A}"/>
                </a:ext>
              </a:extLst>
            </p:cNvPr>
            <p:cNvSpPr/>
            <p:nvPr/>
          </p:nvSpPr>
          <p:spPr>
            <a:xfrm>
              <a:off x="4248300" y="2119425"/>
              <a:ext cx="64225" cy="167200"/>
            </a:xfrm>
            <a:custGeom>
              <a:avLst/>
              <a:gdLst/>
              <a:ahLst/>
              <a:cxnLst/>
              <a:rect l="l" t="t" r="r" b="b"/>
              <a:pathLst>
                <a:path w="2569" h="6688" extrusionOk="0">
                  <a:moveTo>
                    <a:pt x="1" y="0"/>
                  </a:moveTo>
                  <a:lnTo>
                    <a:pt x="2201" y="6688"/>
                  </a:lnTo>
                  <a:cubicBezTo>
                    <a:pt x="2569" y="528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E7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" name="Google Shape;320;p35">
              <a:extLst>
                <a:ext uri="{FF2B5EF4-FFF2-40B4-BE49-F238E27FC236}">
                  <a16:creationId xmlns:a16="http://schemas.microsoft.com/office/drawing/2014/main" id="{C15D3E01-03B0-564C-01C4-41139E30B170}"/>
                </a:ext>
              </a:extLst>
            </p:cNvPr>
            <p:cNvSpPr/>
            <p:nvPr/>
          </p:nvSpPr>
          <p:spPr>
            <a:xfrm>
              <a:off x="3429550" y="1789800"/>
              <a:ext cx="934800" cy="102375"/>
            </a:xfrm>
            <a:custGeom>
              <a:avLst/>
              <a:gdLst/>
              <a:ahLst/>
              <a:cxnLst/>
              <a:rect l="l" t="t" r="r" b="b"/>
              <a:pathLst>
                <a:path w="37392" h="4095" extrusionOk="0">
                  <a:moveTo>
                    <a:pt x="778" y="1"/>
                  </a:moveTo>
                  <a:cubicBezTo>
                    <a:pt x="344" y="1"/>
                    <a:pt x="0" y="327"/>
                    <a:pt x="0" y="738"/>
                  </a:cubicBezTo>
                  <a:lnTo>
                    <a:pt x="0" y="3357"/>
                  </a:lnTo>
                  <a:cubicBezTo>
                    <a:pt x="0" y="3764"/>
                    <a:pt x="356" y="4095"/>
                    <a:pt x="789" y="4095"/>
                  </a:cubicBezTo>
                  <a:lnTo>
                    <a:pt x="36590" y="4095"/>
                  </a:lnTo>
                  <a:cubicBezTo>
                    <a:pt x="37036" y="4095"/>
                    <a:pt x="37392" y="3752"/>
                    <a:pt x="37366" y="3332"/>
                  </a:cubicBezTo>
                  <a:lnTo>
                    <a:pt x="37264" y="1221"/>
                  </a:lnTo>
                  <a:cubicBezTo>
                    <a:pt x="37239" y="840"/>
                    <a:pt x="36908" y="523"/>
                    <a:pt x="36488" y="523"/>
                  </a:cubicBezTo>
                  <a:lnTo>
                    <a:pt x="802" y="1"/>
                  </a:lnTo>
                  <a:cubicBezTo>
                    <a:pt x="794" y="1"/>
                    <a:pt x="786" y="1"/>
                    <a:pt x="7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321;p35">
              <a:extLst>
                <a:ext uri="{FF2B5EF4-FFF2-40B4-BE49-F238E27FC236}">
                  <a16:creationId xmlns:a16="http://schemas.microsoft.com/office/drawing/2014/main" id="{8852E109-D574-E60C-37D3-3FE51BCBF303}"/>
                </a:ext>
              </a:extLst>
            </p:cNvPr>
            <p:cNvSpPr/>
            <p:nvPr/>
          </p:nvSpPr>
          <p:spPr>
            <a:xfrm>
              <a:off x="3429550" y="1954450"/>
              <a:ext cx="935100" cy="102700"/>
            </a:xfrm>
            <a:custGeom>
              <a:avLst/>
              <a:gdLst/>
              <a:ahLst/>
              <a:cxnLst/>
              <a:rect l="l" t="t" r="r" b="b"/>
              <a:pathLst>
                <a:path w="37404" h="4108" extrusionOk="0">
                  <a:moveTo>
                    <a:pt x="39" y="1"/>
                  </a:moveTo>
                  <a:cubicBezTo>
                    <a:pt x="14" y="1"/>
                    <a:pt x="0" y="14"/>
                    <a:pt x="0" y="26"/>
                  </a:cubicBezTo>
                  <a:lnTo>
                    <a:pt x="0" y="4082"/>
                  </a:lnTo>
                  <a:cubicBezTo>
                    <a:pt x="0" y="4094"/>
                    <a:pt x="14" y="4108"/>
                    <a:pt x="39" y="4108"/>
                  </a:cubicBezTo>
                  <a:lnTo>
                    <a:pt x="37378" y="4108"/>
                  </a:lnTo>
                  <a:cubicBezTo>
                    <a:pt x="37392" y="4108"/>
                    <a:pt x="37404" y="4094"/>
                    <a:pt x="37404" y="4082"/>
                  </a:cubicBezTo>
                  <a:lnTo>
                    <a:pt x="37404" y="26"/>
                  </a:lnTo>
                  <a:cubicBezTo>
                    <a:pt x="37404" y="14"/>
                    <a:pt x="37392" y="1"/>
                    <a:pt x="373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" name="Google Shape;322;p35">
              <a:extLst>
                <a:ext uri="{FF2B5EF4-FFF2-40B4-BE49-F238E27FC236}">
                  <a16:creationId xmlns:a16="http://schemas.microsoft.com/office/drawing/2014/main" id="{176E6EC7-4FAB-A325-BBD9-02F5931D5FAB}"/>
                </a:ext>
              </a:extLst>
            </p:cNvPr>
            <p:cNvSpPr/>
            <p:nvPr/>
          </p:nvSpPr>
          <p:spPr>
            <a:xfrm>
              <a:off x="4679925" y="1911850"/>
              <a:ext cx="228575" cy="149125"/>
            </a:xfrm>
            <a:custGeom>
              <a:avLst/>
              <a:gdLst/>
              <a:ahLst/>
              <a:cxnLst/>
              <a:rect l="l" t="t" r="r" b="b"/>
              <a:pathLst>
                <a:path w="9143" h="5965" extrusionOk="0">
                  <a:moveTo>
                    <a:pt x="8061" y="1"/>
                  </a:moveTo>
                  <a:lnTo>
                    <a:pt x="1" y="3472"/>
                  </a:lnTo>
                  <a:lnTo>
                    <a:pt x="1069" y="5964"/>
                  </a:lnTo>
                  <a:lnTo>
                    <a:pt x="9142" y="2481"/>
                  </a:lnTo>
                  <a:lnTo>
                    <a:pt x="8061" y="1"/>
                  </a:lnTo>
                  <a:close/>
                </a:path>
              </a:pathLst>
            </a:custGeom>
            <a:solidFill>
              <a:srgbClr val="E94A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" name="Google Shape;323;p35">
              <a:extLst>
                <a:ext uri="{FF2B5EF4-FFF2-40B4-BE49-F238E27FC236}">
                  <a16:creationId xmlns:a16="http://schemas.microsoft.com/office/drawing/2014/main" id="{85013AE2-95F4-61C6-51A2-22019E4711D8}"/>
                </a:ext>
              </a:extLst>
            </p:cNvPr>
            <p:cNvSpPr/>
            <p:nvPr/>
          </p:nvSpPr>
          <p:spPr>
            <a:xfrm>
              <a:off x="4750825" y="2046950"/>
              <a:ext cx="226000" cy="91875"/>
            </a:xfrm>
            <a:custGeom>
              <a:avLst/>
              <a:gdLst/>
              <a:ahLst/>
              <a:cxnLst/>
              <a:rect l="l" t="t" r="r" b="b"/>
              <a:pathLst>
                <a:path w="9040" h="3675" extrusionOk="0">
                  <a:moveTo>
                    <a:pt x="8734" y="1"/>
                  </a:moveTo>
                  <a:lnTo>
                    <a:pt x="0" y="979"/>
                  </a:lnTo>
                  <a:lnTo>
                    <a:pt x="305" y="3674"/>
                  </a:lnTo>
                  <a:lnTo>
                    <a:pt x="9039" y="2696"/>
                  </a:lnTo>
                  <a:lnTo>
                    <a:pt x="8734" y="1"/>
                  </a:lnTo>
                  <a:close/>
                </a:path>
              </a:pathLst>
            </a:custGeom>
            <a:solidFill>
              <a:srgbClr val="E94A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" name="Google Shape;324;p35">
              <a:extLst>
                <a:ext uri="{FF2B5EF4-FFF2-40B4-BE49-F238E27FC236}">
                  <a16:creationId xmlns:a16="http://schemas.microsoft.com/office/drawing/2014/main" id="{A28F79B7-7E6E-CAAB-0EBE-A29CF3E30E77}"/>
                </a:ext>
              </a:extLst>
            </p:cNvPr>
            <p:cNvSpPr/>
            <p:nvPr/>
          </p:nvSpPr>
          <p:spPr>
            <a:xfrm>
              <a:off x="4095750" y="2894000"/>
              <a:ext cx="174825" cy="303375"/>
            </a:xfrm>
            <a:custGeom>
              <a:avLst/>
              <a:gdLst/>
              <a:ahLst/>
              <a:cxnLst/>
              <a:rect l="l" t="t" r="r" b="b"/>
              <a:pathLst>
                <a:path w="6993" h="12135" extrusionOk="0">
                  <a:moveTo>
                    <a:pt x="0" y="0"/>
                  </a:moveTo>
                  <a:lnTo>
                    <a:pt x="0" y="11264"/>
                  </a:lnTo>
                  <a:cubicBezTo>
                    <a:pt x="0" y="11264"/>
                    <a:pt x="1328" y="12134"/>
                    <a:pt x="3400" y="12134"/>
                  </a:cubicBezTo>
                  <a:cubicBezTo>
                    <a:pt x="4436" y="12134"/>
                    <a:pt x="5658" y="11917"/>
                    <a:pt x="6993" y="11264"/>
                  </a:cubicBezTo>
                  <a:lnTo>
                    <a:pt x="69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" name="Google Shape;325;p35">
              <a:extLst>
                <a:ext uri="{FF2B5EF4-FFF2-40B4-BE49-F238E27FC236}">
                  <a16:creationId xmlns:a16="http://schemas.microsoft.com/office/drawing/2014/main" id="{A2F5C05C-C251-C13F-6345-D60CD1DD66B1}"/>
                </a:ext>
              </a:extLst>
            </p:cNvPr>
            <p:cNvSpPr/>
            <p:nvPr/>
          </p:nvSpPr>
          <p:spPr>
            <a:xfrm>
              <a:off x="4403100" y="2894000"/>
              <a:ext cx="174850" cy="303375"/>
            </a:xfrm>
            <a:custGeom>
              <a:avLst/>
              <a:gdLst/>
              <a:ahLst/>
              <a:cxnLst/>
              <a:rect l="l" t="t" r="r" b="b"/>
              <a:pathLst>
                <a:path w="6994" h="12135" extrusionOk="0">
                  <a:moveTo>
                    <a:pt x="1" y="0"/>
                  </a:moveTo>
                  <a:lnTo>
                    <a:pt x="1" y="11264"/>
                  </a:lnTo>
                  <a:cubicBezTo>
                    <a:pt x="1" y="11264"/>
                    <a:pt x="1328" y="12134"/>
                    <a:pt x="3400" y="12134"/>
                  </a:cubicBezTo>
                  <a:cubicBezTo>
                    <a:pt x="4436" y="12134"/>
                    <a:pt x="5658" y="11917"/>
                    <a:pt x="6993" y="11264"/>
                  </a:cubicBezTo>
                  <a:lnTo>
                    <a:pt x="699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" name="Google Shape;326;p35">
              <a:extLst>
                <a:ext uri="{FF2B5EF4-FFF2-40B4-BE49-F238E27FC236}">
                  <a16:creationId xmlns:a16="http://schemas.microsoft.com/office/drawing/2014/main" id="{009A1FA2-27E5-8594-7B8C-86B8EFE516F7}"/>
                </a:ext>
              </a:extLst>
            </p:cNvPr>
            <p:cNvSpPr/>
            <p:nvPr/>
          </p:nvSpPr>
          <p:spPr>
            <a:xfrm>
              <a:off x="3693675" y="1772350"/>
              <a:ext cx="347125" cy="366475"/>
            </a:xfrm>
            <a:custGeom>
              <a:avLst/>
              <a:gdLst/>
              <a:ahLst/>
              <a:cxnLst/>
              <a:rect l="l" t="t" r="r" b="b"/>
              <a:pathLst>
                <a:path w="13885" h="14659" extrusionOk="0">
                  <a:moveTo>
                    <a:pt x="13884" y="0"/>
                  </a:moveTo>
                  <a:lnTo>
                    <a:pt x="13884" y="0"/>
                  </a:lnTo>
                  <a:cubicBezTo>
                    <a:pt x="815" y="458"/>
                    <a:pt x="1" y="11976"/>
                    <a:pt x="191" y="14658"/>
                  </a:cubicBezTo>
                  <a:cubicBezTo>
                    <a:pt x="2632" y="11570"/>
                    <a:pt x="7641" y="9522"/>
                    <a:pt x="13884" y="7844"/>
                  </a:cubicBezTo>
                  <a:cubicBezTo>
                    <a:pt x="13757" y="5874"/>
                    <a:pt x="13591" y="2148"/>
                    <a:pt x="138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" name="Google Shape;327;p35">
              <a:extLst>
                <a:ext uri="{FF2B5EF4-FFF2-40B4-BE49-F238E27FC236}">
                  <a16:creationId xmlns:a16="http://schemas.microsoft.com/office/drawing/2014/main" id="{02E76C69-C522-8CE3-528F-5DFFFE25842E}"/>
                </a:ext>
              </a:extLst>
            </p:cNvPr>
            <p:cNvSpPr/>
            <p:nvPr/>
          </p:nvSpPr>
          <p:spPr>
            <a:xfrm>
              <a:off x="3588475" y="1957000"/>
              <a:ext cx="1096575" cy="1113025"/>
            </a:xfrm>
            <a:custGeom>
              <a:avLst/>
              <a:gdLst/>
              <a:ahLst/>
              <a:cxnLst/>
              <a:rect l="l" t="t" r="r" b="b"/>
              <a:pathLst>
                <a:path w="43863" h="44521" extrusionOk="0">
                  <a:moveTo>
                    <a:pt x="22338" y="0"/>
                  </a:moveTo>
                  <a:cubicBezTo>
                    <a:pt x="20813" y="0"/>
                    <a:pt x="19389" y="64"/>
                    <a:pt x="18067" y="191"/>
                  </a:cubicBezTo>
                  <a:cubicBezTo>
                    <a:pt x="17355" y="242"/>
                    <a:pt x="16643" y="319"/>
                    <a:pt x="15982" y="407"/>
                  </a:cubicBezTo>
                  <a:cubicBezTo>
                    <a:pt x="10832" y="1183"/>
                    <a:pt x="7336" y="2861"/>
                    <a:pt x="5086" y="5111"/>
                  </a:cubicBezTo>
                  <a:lnTo>
                    <a:pt x="4972" y="5226"/>
                  </a:lnTo>
                  <a:cubicBezTo>
                    <a:pt x="4768" y="5430"/>
                    <a:pt x="4577" y="5645"/>
                    <a:pt x="4399" y="5862"/>
                  </a:cubicBezTo>
                  <a:cubicBezTo>
                    <a:pt x="0" y="11061"/>
                    <a:pt x="1590" y="18689"/>
                    <a:pt x="4984" y="24309"/>
                  </a:cubicBezTo>
                  <a:cubicBezTo>
                    <a:pt x="7514" y="28479"/>
                    <a:pt x="12905" y="33043"/>
                    <a:pt x="18677" y="36768"/>
                  </a:cubicBezTo>
                  <a:cubicBezTo>
                    <a:pt x="25548" y="41235"/>
                    <a:pt x="32952" y="44520"/>
                    <a:pt x="36639" y="44520"/>
                  </a:cubicBezTo>
                  <a:cubicBezTo>
                    <a:pt x="36814" y="44520"/>
                    <a:pt x="36980" y="44513"/>
                    <a:pt x="37137" y="44498"/>
                  </a:cubicBezTo>
                  <a:cubicBezTo>
                    <a:pt x="39641" y="44295"/>
                    <a:pt x="41955" y="42096"/>
                    <a:pt x="43862" y="38510"/>
                  </a:cubicBezTo>
                  <a:cubicBezTo>
                    <a:pt x="43862" y="38510"/>
                    <a:pt x="40633" y="35662"/>
                    <a:pt x="37188" y="31327"/>
                  </a:cubicBezTo>
                  <a:cubicBezTo>
                    <a:pt x="33844" y="27157"/>
                    <a:pt x="30284" y="21576"/>
                    <a:pt x="29165" y="15791"/>
                  </a:cubicBezTo>
                  <a:cubicBezTo>
                    <a:pt x="26890" y="4031"/>
                    <a:pt x="22338" y="0"/>
                    <a:pt x="22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" name="Google Shape;328;p35">
              <a:extLst>
                <a:ext uri="{FF2B5EF4-FFF2-40B4-BE49-F238E27FC236}">
                  <a16:creationId xmlns:a16="http://schemas.microsoft.com/office/drawing/2014/main" id="{D0168622-7BF7-6630-628E-61A717534FFF}"/>
                </a:ext>
              </a:extLst>
            </p:cNvPr>
            <p:cNvSpPr/>
            <p:nvPr/>
          </p:nvSpPr>
          <p:spPr>
            <a:xfrm>
              <a:off x="4146925" y="1789475"/>
              <a:ext cx="688125" cy="1130300"/>
            </a:xfrm>
            <a:custGeom>
              <a:avLst/>
              <a:gdLst/>
              <a:ahLst/>
              <a:cxnLst/>
              <a:rect l="l" t="t" r="r" b="b"/>
              <a:pathLst>
                <a:path w="27525" h="45212" extrusionOk="0">
                  <a:moveTo>
                    <a:pt x="12221" y="0"/>
                  </a:moveTo>
                  <a:cubicBezTo>
                    <a:pt x="11944" y="0"/>
                    <a:pt x="11668" y="5"/>
                    <a:pt x="11392" y="14"/>
                  </a:cubicBezTo>
                  <a:cubicBezTo>
                    <a:pt x="8022" y="129"/>
                    <a:pt x="5340" y="1553"/>
                    <a:pt x="3420" y="3065"/>
                  </a:cubicBezTo>
                  <a:lnTo>
                    <a:pt x="3420" y="3078"/>
                  </a:lnTo>
                  <a:cubicBezTo>
                    <a:pt x="3394" y="3104"/>
                    <a:pt x="3382" y="3116"/>
                    <a:pt x="3369" y="3116"/>
                  </a:cubicBezTo>
                  <a:lnTo>
                    <a:pt x="3369" y="3155"/>
                  </a:lnTo>
                  <a:cubicBezTo>
                    <a:pt x="1157" y="4871"/>
                    <a:pt x="0" y="6701"/>
                    <a:pt x="0" y="6701"/>
                  </a:cubicBezTo>
                  <a:cubicBezTo>
                    <a:pt x="0" y="6701"/>
                    <a:pt x="4552" y="10732"/>
                    <a:pt x="6827" y="22492"/>
                  </a:cubicBezTo>
                  <a:cubicBezTo>
                    <a:pt x="7946" y="28277"/>
                    <a:pt x="11506" y="33858"/>
                    <a:pt x="14850" y="38028"/>
                  </a:cubicBezTo>
                  <a:cubicBezTo>
                    <a:pt x="18295" y="42363"/>
                    <a:pt x="21524" y="45211"/>
                    <a:pt x="21524" y="45211"/>
                  </a:cubicBezTo>
                  <a:cubicBezTo>
                    <a:pt x="24461" y="39858"/>
                    <a:pt x="26546" y="31430"/>
                    <a:pt x="27321" y="21907"/>
                  </a:cubicBezTo>
                  <a:cubicBezTo>
                    <a:pt x="27525" y="19211"/>
                    <a:pt x="27525" y="16847"/>
                    <a:pt x="27321" y="14762"/>
                  </a:cubicBezTo>
                  <a:cubicBezTo>
                    <a:pt x="26220" y="3087"/>
                    <a:pt x="19312" y="0"/>
                    <a:pt x="12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" name="Google Shape;329;p35">
              <a:extLst>
                <a:ext uri="{FF2B5EF4-FFF2-40B4-BE49-F238E27FC236}">
                  <a16:creationId xmlns:a16="http://schemas.microsoft.com/office/drawing/2014/main" id="{64B8E727-A86A-F510-CF7F-33F561885379}"/>
                </a:ext>
              </a:extLst>
            </p:cNvPr>
            <p:cNvSpPr/>
            <p:nvPr/>
          </p:nvSpPr>
          <p:spPr>
            <a:xfrm>
              <a:off x="3988000" y="1348000"/>
              <a:ext cx="547650" cy="619525"/>
            </a:xfrm>
            <a:custGeom>
              <a:avLst/>
              <a:gdLst/>
              <a:ahLst/>
              <a:cxnLst/>
              <a:rect l="l" t="t" r="r" b="b"/>
              <a:pathLst>
                <a:path w="21906" h="24781" extrusionOk="0">
                  <a:moveTo>
                    <a:pt x="9688" y="1"/>
                  </a:moveTo>
                  <a:lnTo>
                    <a:pt x="6713" y="1286"/>
                  </a:lnTo>
                  <a:lnTo>
                    <a:pt x="7476" y="2506"/>
                  </a:lnTo>
                  <a:cubicBezTo>
                    <a:pt x="8200" y="3688"/>
                    <a:pt x="8824" y="7553"/>
                    <a:pt x="8862" y="7833"/>
                  </a:cubicBezTo>
                  <a:cubicBezTo>
                    <a:pt x="8150" y="8341"/>
                    <a:pt x="7463" y="8888"/>
                    <a:pt x="6802" y="9473"/>
                  </a:cubicBezTo>
                  <a:lnTo>
                    <a:pt x="6802" y="9460"/>
                  </a:lnTo>
                  <a:cubicBezTo>
                    <a:pt x="6853" y="7171"/>
                    <a:pt x="5124" y="4083"/>
                    <a:pt x="5124" y="4083"/>
                  </a:cubicBezTo>
                  <a:lnTo>
                    <a:pt x="2696" y="5493"/>
                  </a:lnTo>
                  <a:cubicBezTo>
                    <a:pt x="4094" y="7846"/>
                    <a:pt x="3700" y="13045"/>
                    <a:pt x="3700" y="13045"/>
                  </a:cubicBezTo>
                  <a:lnTo>
                    <a:pt x="3713" y="13045"/>
                  </a:lnTo>
                  <a:cubicBezTo>
                    <a:pt x="2416" y="15016"/>
                    <a:pt x="1411" y="17393"/>
                    <a:pt x="776" y="19797"/>
                  </a:cubicBezTo>
                  <a:cubicBezTo>
                    <a:pt x="343" y="21475"/>
                    <a:pt x="77" y="23191"/>
                    <a:pt x="1" y="24780"/>
                  </a:cubicBezTo>
                  <a:cubicBezTo>
                    <a:pt x="1894" y="24501"/>
                    <a:pt x="3993" y="24360"/>
                    <a:pt x="6357" y="24360"/>
                  </a:cubicBezTo>
                  <a:cubicBezTo>
                    <a:pt x="6357" y="24360"/>
                    <a:pt x="7514" y="22530"/>
                    <a:pt x="9714" y="20800"/>
                  </a:cubicBezTo>
                  <a:lnTo>
                    <a:pt x="9714" y="20775"/>
                  </a:lnTo>
                  <a:cubicBezTo>
                    <a:pt x="9943" y="19834"/>
                    <a:pt x="10324" y="18932"/>
                    <a:pt x="10807" y="18068"/>
                  </a:cubicBezTo>
                  <a:cubicBezTo>
                    <a:pt x="12082" y="18705"/>
                    <a:pt x="16292" y="20680"/>
                    <a:pt x="19083" y="20680"/>
                  </a:cubicBezTo>
                  <a:cubicBezTo>
                    <a:pt x="20746" y="20680"/>
                    <a:pt x="21905" y="19979"/>
                    <a:pt x="21639" y="17876"/>
                  </a:cubicBezTo>
                  <a:cubicBezTo>
                    <a:pt x="20990" y="12715"/>
                    <a:pt x="19617" y="10604"/>
                    <a:pt x="19147" y="10007"/>
                  </a:cubicBezTo>
                  <a:cubicBezTo>
                    <a:pt x="19147" y="9994"/>
                    <a:pt x="19160" y="9994"/>
                    <a:pt x="19160" y="9994"/>
                  </a:cubicBezTo>
                  <a:lnTo>
                    <a:pt x="16325" y="4578"/>
                  </a:lnTo>
                  <a:cubicBezTo>
                    <a:pt x="15588" y="3167"/>
                    <a:pt x="16732" y="1108"/>
                    <a:pt x="16732" y="1108"/>
                  </a:cubicBezTo>
                  <a:lnTo>
                    <a:pt x="14316" y="497"/>
                  </a:lnTo>
                  <a:cubicBezTo>
                    <a:pt x="12663" y="1908"/>
                    <a:pt x="13680" y="5341"/>
                    <a:pt x="13680" y="5341"/>
                  </a:cubicBezTo>
                  <a:lnTo>
                    <a:pt x="13693" y="5341"/>
                  </a:lnTo>
                  <a:cubicBezTo>
                    <a:pt x="13082" y="5557"/>
                    <a:pt x="12485" y="5812"/>
                    <a:pt x="11901" y="6091"/>
                  </a:cubicBezTo>
                  <a:cubicBezTo>
                    <a:pt x="12129" y="3243"/>
                    <a:pt x="9688" y="1"/>
                    <a:pt x="9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330;p35">
              <a:extLst>
                <a:ext uri="{FF2B5EF4-FFF2-40B4-BE49-F238E27FC236}">
                  <a16:creationId xmlns:a16="http://schemas.microsoft.com/office/drawing/2014/main" id="{1D524880-E881-64A9-8380-D27780037E9E}"/>
                </a:ext>
              </a:extLst>
            </p:cNvPr>
            <p:cNvSpPr/>
            <p:nvPr/>
          </p:nvSpPr>
          <p:spPr>
            <a:xfrm>
              <a:off x="4138025" y="1803175"/>
              <a:ext cx="82975" cy="97725"/>
            </a:xfrm>
            <a:custGeom>
              <a:avLst/>
              <a:gdLst/>
              <a:ahLst/>
              <a:cxnLst/>
              <a:rect l="l" t="t" r="r" b="b"/>
              <a:pathLst>
                <a:path w="3319" h="3909" extrusionOk="0">
                  <a:moveTo>
                    <a:pt x="2576" y="0"/>
                  </a:moveTo>
                  <a:cubicBezTo>
                    <a:pt x="2383" y="0"/>
                    <a:pt x="2183" y="70"/>
                    <a:pt x="2021" y="178"/>
                  </a:cubicBezTo>
                  <a:cubicBezTo>
                    <a:pt x="1793" y="330"/>
                    <a:pt x="1628" y="559"/>
                    <a:pt x="1450" y="776"/>
                  </a:cubicBezTo>
                  <a:cubicBezTo>
                    <a:pt x="1182" y="1132"/>
                    <a:pt x="916" y="1475"/>
                    <a:pt x="648" y="1831"/>
                  </a:cubicBezTo>
                  <a:cubicBezTo>
                    <a:pt x="356" y="2212"/>
                    <a:pt x="13" y="2644"/>
                    <a:pt x="0" y="3141"/>
                  </a:cubicBezTo>
                  <a:cubicBezTo>
                    <a:pt x="0" y="3458"/>
                    <a:pt x="140" y="3776"/>
                    <a:pt x="458" y="3878"/>
                  </a:cubicBezTo>
                  <a:cubicBezTo>
                    <a:pt x="524" y="3899"/>
                    <a:pt x="589" y="3908"/>
                    <a:pt x="652" y="3908"/>
                  </a:cubicBezTo>
                  <a:cubicBezTo>
                    <a:pt x="934" y="3908"/>
                    <a:pt x="1196" y="3726"/>
                    <a:pt x="1424" y="3560"/>
                  </a:cubicBezTo>
                  <a:cubicBezTo>
                    <a:pt x="2072" y="3102"/>
                    <a:pt x="2632" y="2492"/>
                    <a:pt x="3013" y="1805"/>
                  </a:cubicBezTo>
                  <a:cubicBezTo>
                    <a:pt x="3179" y="1500"/>
                    <a:pt x="3318" y="1183"/>
                    <a:pt x="3318" y="852"/>
                  </a:cubicBezTo>
                  <a:cubicBezTo>
                    <a:pt x="3318" y="508"/>
                    <a:pt x="3128" y="152"/>
                    <a:pt x="2810" y="39"/>
                  </a:cubicBezTo>
                  <a:cubicBezTo>
                    <a:pt x="2735" y="12"/>
                    <a:pt x="2656" y="0"/>
                    <a:pt x="2576" y="0"/>
                  </a:cubicBezTo>
                  <a:close/>
                </a:path>
              </a:pathLst>
            </a:custGeom>
            <a:solidFill>
              <a:srgbClr val="E3F1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331;p35">
              <a:extLst>
                <a:ext uri="{FF2B5EF4-FFF2-40B4-BE49-F238E27FC236}">
                  <a16:creationId xmlns:a16="http://schemas.microsoft.com/office/drawing/2014/main" id="{02CA882A-01F6-A918-96CA-15248D5E66F7}"/>
                </a:ext>
              </a:extLst>
            </p:cNvPr>
            <p:cNvSpPr/>
            <p:nvPr/>
          </p:nvSpPr>
          <p:spPr>
            <a:xfrm>
              <a:off x="4146925" y="1686200"/>
              <a:ext cx="653500" cy="600425"/>
            </a:xfrm>
            <a:custGeom>
              <a:avLst/>
              <a:gdLst/>
              <a:ahLst/>
              <a:cxnLst/>
              <a:rect l="l" t="t" r="r" b="b"/>
              <a:pathLst>
                <a:path w="26140" h="24017" extrusionOk="0">
                  <a:moveTo>
                    <a:pt x="21524" y="0"/>
                  </a:moveTo>
                  <a:cubicBezTo>
                    <a:pt x="21524" y="0"/>
                    <a:pt x="14234" y="8263"/>
                    <a:pt x="9054" y="8263"/>
                  </a:cubicBezTo>
                  <a:cubicBezTo>
                    <a:pt x="8677" y="8263"/>
                    <a:pt x="8310" y="8219"/>
                    <a:pt x="7959" y="8125"/>
                  </a:cubicBezTo>
                  <a:cubicBezTo>
                    <a:pt x="2797" y="6738"/>
                    <a:pt x="2391" y="4908"/>
                    <a:pt x="2391" y="4908"/>
                  </a:cubicBezTo>
                  <a:lnTo>
                    <a:pt x="0" y="7743"/>
                  </a:lnTo>
                  <a:cubicBezTo>
                    <a:pt x="0" y="7743"/>
                    <a:pt x="3216" y="10769"/>
                    <a:pt x="4272" y="13324"/>
                  </a:cubicBezTo>
                  <a:cubicBezTo>
                    <a:pt x="5315" y="15867"/>
                    <a:pt x="4056" y="17329"/>
                    <a:pt x="4056" y="17329"/>
                  </a:cubicBezTo>
                  <a:lnTo>
                    <a:pt x="6256" y="24017"/>
                  </a:lnTo>
                  <a:cubicBezTo>
                    <a:pt x="6256" y="24017"/>
                    <a:pt x="12485" y="8582"/>
                    <a:pt x="25084" y="6396"/>
                  </a:cubicBezTo>
                  <a:cubicBezTo>
                    <a:pt x="25835" y="6269"/>
                    <a:pt x="26140" y="5353"/>
                    <a:pt x="25643" y="4781"/>
                  </a:cubicBezTo>
                  <a:lnTo>
                    <a:pt x="21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332;p35">
              <a:extLst>
                <a:ext uri="{FF2B5EF4-FFF2-40B4-BE49-F238E27FC236}">
                  <a16:creationId xmlns:a16="http://schemas.microsoft.com/office/drawing/2014/main" id="{380A3FD5-DC2D-EE6B-9EE0-3F3570635357}"/>
                </a:ext>
              </a:extLst>
            </p:cNvPr>
            <p:cNvSpPr/>
            <p:nvPr/>
          </p:nvSpPr>
          <p:spPr>
            <a:xfrm>
              <a:off x="3604350" y="1861000"/>
              <a:ext cx="331550" cy="106825"/>
            </a:xfrm>
            <a:custGeom>
              <a:avLst/>
              <a:gdLst/>
              <a:ahLst/>
              <a:cxnLst/>
              <a:rect l="l" t="t" r="r" b="b"/>
              <a:pathLst>
                <a:path w="13262" h="4273" extrusionOk="0">
                  <a:moveTo>
                    <a:pt x="26" y="1"/>
                  </a:moveTo>
                  <a:cubicBezTo>
                    <a:pt x="14" y="1"/>
                    <a:pt x="1" y="14"/>
                    <a:pt x="1" y="14"/>
                  </a:cubicBezTo>
                  <a:lnTo>
                    <a:pt x="1" y="4260"/>
                  </a:lnTo>
                  <a:cubicBezTo>
                    <a:pt x="1" y="4260"/>
                    <a:pt x="14" y="4273"/>
                    <a:pt x="26" y="4273"/>
                  </a:cubicBezTo>
                  <a:lnTo>
                    <a:pt x="13236" y="4273"/>
                  </a:lnTo>
                  <a:cubicBezTo>
                    <a:pt x="13248" y="4273"/>
                    <a:pt x="13262" y="4260"/>
                    <a:pt x="13262" y="4260"/>
                  </a:cubicBezTo>
                  <a:lnTo>
                    <a:pt x="13262" y="14"/>
                  </a:lnTo>
                  <a:cubicBezTo>
                    <a:pt x="13262" y="14"/>
                    <a:pt x="13248" y="1"/>
                    <a:pt x="13236" y="1"/>
                  </a:cubicBezTo>
                  <a:close/>
                </a:path>
              </a:pathLst>
            </a:custGeom>
            <a:solidFill>
              <a:srgbClr val="025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333;p35">
              <a:extLst>
                <a:ext uri="{FF2B5EF4-FFF2-40B4-BE49-F238E27FC236}">
                  <a16:creationId xmlns:a16="http://schemas.microsoft.com/office/drawing/2014/main" id="{D6362060-7E15-3246-06D1-193694A85F16}"/>
                </a:ext>
              </a:extLst>
            </p:cNvPr>
            <p:cNvSpPr/>
            <p:nvPr/>
          </p:nvSpPr>
          <p:spPr>
            <a:xfrm>
              <a:off x="3658725" y="1485325"/>
              <a:ext cx="301650" cy="712700"/>
            </a:xfrm>
            <a:custGeom>
              <a:avLst/>
              <a:gdLst/>
              <a:ahLst/>
              <a:cxnLst/>
              <a:rect l="l" t="t" r="r" b="b"/>
              <a:pathLst>
                <a:path w="12066" h="28508" extrusionOk="0">
                  <a:moveTo>
                    <a:pt x="10298" y="0"/>
                  </a:moveTo>
                  <a:lnTo>
                    <a:pt x="4132" y="1387"/>
                  </a:lnTo>
                  <a:lnTo>
                    <a:pt x="5073" y="7616"/>
                  </a:lnTo>
                  <a:cubicBezTo>
                    <a:pt x="6013" y="13858"/>
                    <a:pt x="0" y="27233"/>
                    <a:pt x="0" y="27233"/>
                  </a:cubicBezTo>
                  <a:lnTo>
                    <a:pt x="77" y="27131"/>
                  </a:lnTo>
                  <a:cubicBezTo>
                    <a:pt x="2354" y="28065"/>
                    <a:pt x="4020" y="28507"/>
                    <a:pt x="5279" y="28507"/>
                  </a:cubicBezTo>
                  <a:cubicBezTo>
                    <a:pt x="8428" y="28507"/>
                    <a:pt x="9036" y="25739"/>
                    <a:pt x="10298" y="20952"/>
                  </a:cubicBezTo>
                  <a:cubicBezTo>
                    <a:pt x="12065" y="14253"/>
                    <a:pt x="10298" y="0"/>
                    <a:pt x="10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334;p35">
              <a:extLst>
                <a:ext uri="{FF2B5EF4-FFF2-40B4-BE49-F238E27FC236}">
                  <a16:creationId xmlns:a16="http://schemas.microsoft.com/office/drawing/2014/main" id="{5ACF4FB8-C45E-BD1A-B068-0700E04B6E42}"/>
                </a:ext>
              </a:extLst>
            </p:cNvPr>
            <p:cNvSpPr/>
            <p:nvPr/>
          </p:nvSpPr>
          <p:spPr>
            <a:xfrm>
              <a:off x="3631375" y="2268800"/>
              <a:ext cx="93775" cy="47375"/>
            </a:xfrm>
            <a:custGeom>
              <a:avLst/>
              <a:gdLst/>
              <a:ahLst/>
              <a:cxnLst/>
              <a:rect l="l" t="t" r="r" b="b"/>
              <a:pathLst>
                <a:path w="3751" h="1895" extrusionOk="0">
                  <a:moveTo>
                    <a:pt x="1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1018" y="1018"/>
                    <a:pt x="2340" y="1679"/>
                    <a:pt x="3739" y="1895"/>
                  </a:cubicBezTo>
                  <a:cubicBezTo>
                    <a:pt x="3751" y="1895"/>
                    <a:pt x="3751" y="1882"/>
                    <a:pt x="3751" y="1882"/>
                  </a:cubicBezTo>
                  <a:lnTo>
                    <a:pt x="3751" y="1869"/>
                  </a:lnTo>
                  <a:cubicBezTo>
                    <a:pt x="2352" y="1666"/>
                    <a:pt x="1018" y="99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335;p35">
            <a:extLst>
              <a:ext uri="{FF2B5EF4-FFF2-40B4-BE49-F238E27FC236}">
                <a16:creationId xmlns:a16="http://schemas.microsoft.com/office/drawing/2014/main" id="{BDB274BB-6E35-22F6-8435-F979A23222B7}"/>
              </a:ext>
            </a:extLst>
          </p:cNvPr>
          <p:cNvGrpSpPr/>
          <p:nvPr/>
        </p:nvGrpSpPr>
        <p:grpSpPr>
          <a:xfrm>
            <a:off x="5430967" y="3620955"/>
            <a:ext cx="1314216" cy="2943363"/>
            <a:chOff x="7977951" y="2151173"/>
            <a:chExt cx="970500" cy="2173565"/>
          </a:xfrm>
        </p:grpSpPr>
        <p:sp>
          <p:nvSpPr>
            <p:cNvPr id="166" name="Google Shape;336;p35">
              <a:extLst>
                <a:ext uri="{FF2B5EF4-FFF2-40B4-BE49-F238E27FC236}">
                  <a16:creationId xmlns:a16="http://schemas.microsoft.com/office/drawing/2014/main" id="{0F52204B-DE94-E391-BEA2-049082838E5D}"/>
                </a:ext>
              </a:extLst>
            </p:cNvPr>
            <p:cNvSpPr/>
            <p:nvPr/>
          </p:nvSpPr>
          <p:spPr>
            <a:xfrm>
              <a:off x="7977951" y="4159738"/>
              <a:ext cx="970500" cy="165000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26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" name="Google Shape;337;p35">
              <a:extLst>
                <a:ext uri="{FF2B5EF4-FFF2-40B4-BE49-F238E27FC236}">
                  <a16:creationId xmlns:a16="http://schemas.microsoft.com/office/drawing/2014/main" id="{135CB433-9EF2-DE2E-314C-D940CF6B39B6}"/>
                </a:ext>
              </a:extLst>
            </p:cNvPr>
            <p:cNvSpPr/>
            <p:nvPr/>
          </p:nvSpPr>
          <p:spPr>
            <a:xfrm>
              <a:off x="8725964" y="2520806"/>
              <a:ext cx="180111" cy="371120"/>
            </a:xfrm>
            <a:custGeom>
              <a:avLst/>
              <a:gdLst/>
              <a:ahLst/>
              <a:cxnLst/>
              <a:rect l="l" t="t" r="r" b="b"/>
              <a:pathLst>
                <a:path w="5933" h="12225" extrusionOk="0">
                  <a:moveTo>
                    <a:pt x="1247" y="0"/>
                  </a:moveTo>
                  <a:cubicBezTo>
                    <a:pt x="467" y="0"/>
                    <a:pt x="1" y="1140"/>
                    <a:pt x="681" y="4914"/>
                  </a:cubicBezTo>
                  <a:cubicBezTo>
                    <a:pt x="974" y="6070"/>
                    <a:pt x="1305" y="7240"/>
                    <a:pt x="1635" y="8372"/>
                  </a:cubicBezTo>
                  <a:cubicBezTo>
                    <a:pt x="1762" y="8779"/>
                    <a:pt x="1876" y="9198"/>
                    <a:pt x="2004" y="9592"/>
                  </a:cubicBezTo>
                  <a:cubicBezTo>
                    <a:pt x="2220" y="10279"/>
                    <a:pt x="2424" y="10940"/>
                    <a:pt x="2627" y="11550"/>
                  </a:cubicBezTo>
                  <a:cubicBezTo>
                    <a:pt x="3085" y="11932"/>
                    <a:pt x="3593" y="12135"/>
                    <a:pt x="4076" y="12198"/>
                  </a:cubicBezTo>
                  <a:cubicBezTo>
                    <a:pt x="4102" y="12198"/>
                    <a:pt x="4127" y="12211"/>
                    <a:pt x="4153" y="12211"/>
                  </a:cubicBezTo>
                  <a:cubicBezTo>
                    <a:pt x="4245" y="12220"/>
                    <a:pt x="4337" y="12225"/>
                    <a:pt x="4427" y="12225"/>
                  </a:cubicBezTo>
                  <a:cubicBezTo>
                    <a:pt x="5090" y="12225"/>
                    <a:pt x="5664" y="11988"/>
                    <a:pt x="5933" y="11652"/>
                  </a:cubicBezTo>
                  <a:cubicBezTo>
                    <a:pt x="5919" y="11245"/>
                    <a:pt x="5894" y="10864"/>
                    <a:pt x="5882" y="10508"/>
                  </a:cubicBezTo>
                  <a:cubicBezTo>
                    <a:pt x="5843" y="9923"/>
                    <a:pt x="5805" y="9389"/>
                    <a:pt x="5741" y="8906"/>
                  </a:cubicBezTo>
                  <a:cubicBezTo>
                    <a:pt x="5487" y="6553"/>
                    <a:pt x="4953" y="5028"/>
                    <a:pt x="3847" y="2218"/>
                  </a:cubicBezTo>
                  <a:cubicBezTo>
                    <a:pt x="3834" y="2193"/>
                    <a:pt x="3822" y="2154"/>
                    <a:pt x="3809" y="2117"/>
                  </a:cubicBezTo>
                  <a:cubicBezTo>
                    <a:pt x="3797" y="2091"/>
                    <a:pt x="3797" y="2078"/>
                    <a:pt x="3783" y="2053"/>
                  </a:cubicBezTo>
                  <a:cubicBezTo>
                    <a:pt x="3242" y="1269"/>
                    <a:pt x="2070" y="0"/>
                    <a:pt x="1247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338;p35">
              <a:extLst>
                <a:ext uri="{FF2B5EF4-FFF2-40B4-BE49-F238E27FC236}">
                  <a16:creationId xmlns:a16="http://schemas.microsoft.com/office/drawing/2014/main" id="{3868B80D-BB4E-23C6-2DA1-1253E64E106C}"/>
                </a:ext>
              </a:extLst>
            </p:cNvPr>
            <p:cNvSpPr/>
            <p:nvPr/>
          </p:nvSpPr>
          <p:spPr>
            <a:xfrm>
              <a:off x="8810328" y="2744420"/>
              <a:ext cx="89949" cy="65269"/>
            </a:xfrm>
            <a:custGeom>
              <a:avLst/>
              <a:gdLst/>
              <a:ahLst/>
              <a:cxnLst/>
              <a:rect l="l" t="t" r="r" b="b"/>
              <a:pathLst>
                <a:path w="2963" h="2150" extrusionOk="0">
                  <a:moveTo>
                    <a:pt x="38" y="1"/>
                  </a:moveTo>
                  <a:cubicBezTo>
                    <a:pt x="38" y="65"/>
                    <a:pt x="26" y="255"/>
                    <a:pt x="1" y="548"/>
                  </a:cubicBezTo>
                  <a:cubicBezTo>
                    <a:pt x="191" y="687"/>
                    <a:pt x="357" y="840"/>
                    <a:pt x="484" y="955"/>
                  </a:cubicBezTo>
                  <a:cubicBezTo>
                    <a:pt x="521" y="828"/>
                    <a:pt x="547" y="701"/>
                    <a:pt x="585" y="586"/>
                  </a:cubicBezTo>
                  <a:cubicBezTo>
                    <a:pt x="598" y="535"/>
                    <a:pt x="648" y="523"/>
                    <a:pt x="713" y="523"/>
                  </a:cubicBezTo>
                  <a:cubicBezTo>
                    <a:pt x="1157" y="523"/>
                    <a:pt x="2543" y="1184"/>
                    <a:pt x="2962" y="1540"/>
                  </a:cubicBezTo>
                  <a:lnTo>
                    <a:pt x="2962" y="1489"/>
                  </a:lnTo>
                  <a:cubicBezTo>
                    <a:pt x="2835" y="1311"/>
                    <a:pt x="2657" y="1120"/>
                    <a:pt x="2428" y="942"/>
                  </a:cubicBezTo>
                  <a:cubicBezTo>
                    <a:pt x="2428" y="942"/>
                    <a:pt x="1437" y="218"/>
                    <a:pt x="725" y="90"/>
                  </a:cubicBezTo>
                  <a:cubicBezTo>
                    <a:pt x="560" y="65"/>
                    <a:pt x="382" y="40"/>
                    <a:pt x="216" y="14"/>
                  </a:cubicBezTo>
                  <a:cubicBezTo>
                    <a:pt x="165" y="1"/>
                    <a:pt x="102" y="1"/>
                    <a:pt x="38" y="1"/>
                  </a:cubicBezTo>
                  <a:close/>
                  <a:moveTo>
                    <a:pt x="102" y="1947"/>
                  </a:moveTo>
                  <a:lnTo>
                    <a:pt x="102" y="1947"/>
                  </a:lnTo>
                  <a:cubicBezTo>
                    <a:pt x="128" y="1997"/>
                    <a:pt x="140" y="2074"/>
                    <a:pt x="153" y="2137"/>
                  </a:cubicBezTo>
                  <a:cubicBezTo>
                    <a:pt x="179" y="2150"/>
                    <a:pt x="191" y="2150"/>
                    <a:pt x="204" y="2150"/>
                  </a:cubicBezTo>
                  <a:lnTo>
                    <a:pt x="102" y="1947"/>
                  </a:ln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" name="Google Shape;339;p35">
              <a:extLst>
                <a:ext uri="{FF2B5EF4-FFF2-40B4-BE49-F238E27FC236}">
                  <a16:creationId xmlns:a16="http://schemas.microsoft.com/office/drawing/2014/main" id="{B8DF3034-DC0C-E207-FE8A-925BC4E6F033}"/>
                </a:ext>
              </a:extLst>
            </p:cNvPr>
            <p:cNvSpPr/>
            <p:nvPr/>
          </p:nvSpPr>
          <p:spPr>
            <a:xfrm>
              <a:off x="8725964" y="2520806"/>
              <a:ext cx="177015" cy="272671"/>
            </a:xfrm>
            <a:custGeom>
              <a:avLst/>
              <a:gdLst/>
              <a:ahLst/>
              <a:cxnLst/>
              <a:rect l="l" t="t" r="r" b="b"/>
              <a:pathLst>
                <a:path w="5831" h="8982" extrusionOk="0">
                  <a:moveTo>
                    <a:pt x="1247" y="0"/>
                  </a:moveTo>
                  <a:cubicBezTo>
                    <a:pt x="467" y="0"/>
                    <a:pt x="1" y="1140"/>
                    <a:pt x="681" y="4914"/>
                  </a:cubicBezTo>
                  <a:cubicBezTo>
                    <a:pt x="783" y="5282"/>
                    <a:pt x="2665" y="6985"/>
                    <a:pt x="2766" y="7367"/>
                  </a:cubicBezTo>
                  <a:cubicBezTo>
                    <a:pt x="4216" y="7367"/>
                    <a:pt x="5424" y="8346"/>
                    <a:pt x="5831" y="8982"/>
                  </a:cubicBezTo>
                  <a:cubicBezTo>
                    <a:pt x="5831" y="6872"/>
                    <a:pt x="4865" y="3985"/>
                    <a:pt x="3783" y="2053"/>
                  </a:cubicBezTo>
                  <a:cubicBezTo>
                    <a:pt x="3242" y="1269"/>
                    <a:pt x="2070" y="0"/>
                    <a:pt x="1247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" name="Google Shape;340;p35">
              <a:extLst>
                <a:ext uri="{FF2B5EF4-FFF2-40B4-BE49-F238E27FC236}">
                  <a16:creationId xmlns:a16="http://schemas.microsoft.com/office/drawing/2014/main" id="{F9076015-4FD1-E377-A276-9A9BFEE09E46}"/>
                </a:ext>
              </a:extLst>
            </p:cNvPr>
            <p:cNvSpPr/>
            <p:nvPr/>
          </p:nvSpPr>
          <p:spPr>
            <a:xfrm>
              <a:off x="8633920" y="4101430"/>
              <a:ext cx="176043" cy="144016"/>
            </a:xfrm>
            <a:custGeom>
              <a:avLst/>
              <a:gdLst/>
              <a:ahLst/>
              <a:cxnLst/>
              <a:rect l="l" t="t" r="r" b="b"/>
              <a:pathLst>
                <a:path w="5799" h="4744" extrusionOk="0">
                  <a:moveTo>
                    <a:pt x="192" y="1"/>
                  </a:moveTo>
                  <a:lnTo>
                    <a:pt x="1" y="4566"/>
                  </a:lnTo>
                  <a:lnTo>
                    <a:pt x="5100" y="4744"/>
                  </a:lnTo>
                  <a:lnTo>
                    <a:pt x="5798" y="1921"/>
                  </a:lnTo>
                  <a:cubicBezTo>
                    <a:pt x="5493" y="1921"/>
                    <a:pt x="3586" y="930"/>
                    <a:pt x="3586" y="930"/>
                  </a:cubicBezTo>
                  <a:lnTo>
                    <a:pt x="3472" y="11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" name="Google Shape;341;p35">
              <a:extLst>
                <a:ext uri="{FF2B5EF4-FFF2-40B4-BE49-F238E27FC236}">
                  <a16:creationId xmlns:a16="http://schemas.microsoft.com/office/drawing/2014/main" id="{73936D0C-04A7-48F9-A183-55BB10A93AE0}"/>
                </a:ext>
              </a:extLst>
            </p:cNvPr>
            <p:cNvSpPr/>
            <p:nvPr/>
          </p:nvSpPr>
          <p:spPr>
            <a:xfrm>
              <a:off x="8788713" y="4159747"/>
              <a:ext cx="129718" cy="90344"/>
            </a:xfrm>
            <a:custGeom>
              <a:avLst/>
              <a:gdLst/>
              <a:ahLst/>
              <a:cxnLst/>
              <a:rect l="l" t="t" r="r" b="b"/>
              <a:pathLst>
                <a:path w="4273" h="2976" extrusionOk="0">
                  <a:moveTo>
                    <a:pt x="699" y="0"/>
                  </a:moveTo>
                  <a:lnTo>
                    <a:pt x="1" y="2823"/>
                  </a:lnTo>
                  <a:lnTo>
                    <a:pt x="4234" y="2975"/>
                  </a:lnTo>
                  <a:cubicBezTo>
                    <a:pt x="4272" y="394"/>
                    <a:pt x="1004" y="12"/>
                    <a:pt x="6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" name="Google Shape;342;p35">
              <a:extLst>
                <a:ext uri="{FF2B5EF4-FFF2-40B4-BE49-F238E27FC236}">
                  <a16:creationId xmlns:a16="http://schemas.microsoft.com/office/drawing/2014/main" id="{E81B07A5-56F5-3A00-4E83-DCB31D5BE9D1}"/>
                </a:ext>
              </a:extLst>
            </p:cNvPr>
            <p:cNvSpPr/>
            <p:nvPr/>
          </p:nvSpPr>
          <p:spPr>
            <a:xfrm>
              <a:off x="8354510" y="4229205"/>
              <a:ext cx="179109" cy="52943"/>
            </a:xfrm>
            <a:custGeom>
              <a:avLst/>
              <a:gdLst/>
              <a:ahLst/>
              <a:cxnLst/>
              <a:rect l="l" t="t" r="r" b="b"/>
              <a:pathLst>
                <a:path w="5900" h="1744" extrusionOk="0">
                  <a:moveTo>
                    <a:pt x="102" y="1"/>
                  </a:moveTo>
                  <a:cubicBezTo>
                    <a:pt x="0" y="521"/>
                    <a:pt x="39" y="865"/>
                    <a:pt x="39" y="865"/>
                  </a:cubicBezTo>
                  <a:cubicBezTo>
                    <a:pt x="765" y="1537"/>
                    <a:pt x="1804" y="1744"/>
                    <a:pt x="2805" y="1744"/>
                  </a:cubicBezTo>
                  <a:cubicBezTo>
                    <a:pt x="4399" y="1744"/>
                    <a:pt x="5899" y="1221"/>
                    <a:pt x="5899" y="1221"/>
                  </a:cubicBezTo>
                  <a:lnTo>
                    <a:pt x="5899" y="242"/>
                  </a:lnTo>
                  <a:cubicBezTo>
                    <a:pt x="5899" y="216"/>
                    <a:pt x="5887" y="191"/>
                    <a:pt x="5887" y="165"/>
                  </a:cubicBez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" name="Google Shape;343;p35">
              <a:extLst>
                <a:ext uri="{FF2B5EF4-FFF2-40B4-BE49-F238E27FC236}">
                  <a16:creationId xmlns:a16="http://schemas.microsoft.com/office/drawing/2014/main" id="{B65CE828-C571-1671-03B7-FC00E9143007}"/>
                </a:ext>
              </a:extLst>
            </p:cNvPr>
            <p:cNvSpPr/>
            <p:nvPr/>
          </p:nvSpPr>
          <p:spPr>
            <a:xfrm>
              <a:off x="8357576" y="4086009"/>
              <a:ext cx="175679" cy="148236"/>
            </a:xfrm>
            <a:custGeom>
              <a:avLst/>
              <a:gdLst/>
              <a:ahLst/>
              <a:cxnLst/>
              <a:rect l="l" t="t" r="r" b="b"/>
              <a:pathLst>
                <a:path w="5787" h="4883" extrusionOk="0">
                  <a:moveTo>
                    <a:pt x="1730" y="0"/>
                  </a:moveTo>
                  <a:lnTo>
                    <a:pt x="1362" y="2213"/>
                  </a:lnTo>
                  <a:cubicBezTo>
                    <a:pt x="459" y="3052"/>
                    <a:pt x="128" y="4031"/>
                    <a:pt x="1" y="4718"/>
                  </a:cubicBezTo>
                  <a:lnTo>
                    <a:pt x="5786" y="4882"/>
                  </a:lnTo>
                  <a:cubicBezTo>
                    <a:pt x="5684" y="4323"/>
                    <a:pt x="4730" y="2048"/>
                    <a:pt x="4730" y="2048"/>
                  </a:cubicBezTo>
                  <a:lnTo>
                    <a:pt x="4730" y="789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" name="Google Shape;344;p35">
              <a:extLst>
                <a:ext uri="{FF2B5EF4-FFF2-40B4-BE49-F238E27FC236}">
                  <a16:creationId xmlns:a16="http://schemas.microsoft.com/office/drawing/2014/main" id="{1F403140-871B-6291-AC10-E3CBA3F7C2DE}"/>
                </a:ext>
              </a:extLst>
            </p:cNvPr>
            <p:cNvSpPr/>
            <p:nvPr/>
          </p:nvSpPr>
          <p:spPr>
            <a:xfrm>
              <a:off x="8357576" y="4189103"/>
              <a:ext cx="175679" cy="87217"/>
            </a:xfrm>
            <a:custGeom>
              <a:avLst/>
              <a:gdLst/>
              <a:ahLst/>
              <a:cxnLst/>
              <a:rect l="l" t="t" r="r" b="b"/>
              <a:pathLst>
                <a:path w="5787" h="2873" extrusionOk="0">
                  <a:moveTo>
                    <a:pt x="2649" y="1"/>
                  </a:moveTo>
                  <a:cubicBezTo>
                    <a:pt x="483" y="1"/>
                    <a:pt x="1" y="1322"/>
                    <a:pt x="1" y="1322"/>
                  </a:cubicBezTo>
                  <a:lnTo>
                    <a:pt x="2735" y="2873"/>
                  </a:lnTo>
                  <a:lnTo>
                    <a:pt x="5786" y="1486"/>
                  </a:lnTo>
                  <a:cubicBezTo>
                    <a:pt x="5786" y="1486"/>
                    <a:pt x="5468" y="164"/>
                    <a:pt x="3001" y="12"/>
                  </a:cubicBezTo>
                  <a:cubicBezTo>
                    <a:pt x="2879" y="4"/>
                    <a:pt x="2762" y="1"/>
                    <a:pt x="26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" name="Google Shape;345;p35">
              <a:extLst>
                <a:ext uri="{FF2B5EF4-FFF2-40B4-BE49-F238E27FC236}">
                  <a16:creationId xmlns:a16="http://schemas.microsoft.com/office/drawing/2014/main" id="{CDD6F333-5B82-5844-AEA3-FB8CED1C6C4D}"/>
                </a:ext>
              </a:extLst>
            </p:cNvPr>
            <p:cNvSpPr/>
            <p:nvPr/>
          </p:nvSpPr>
          <p:spPr>
            <a:xfrm>
              <a:off x="8378067" y="3177864"/>
              <a:ext cx="398321" cy="942145"/>
            </a:xfrm>
            <a:custGeom>
              <a:avLst/>
              <a:gdLst/>
              <a:ahLst/>
              <a:cxnLst/>
              <a:rect l="l" t="t" r="r" b="b"/>
              <a:pathLst>
                <a:path w="13121" h="31035" extrusionOk="0">
                  <a:moveTo>
                    <a:pt x="1145" y="1"/>
                  </a:moveTo>
                  <a:lnTo>
                    <a:pt x="775" y="9650"/>
                  </a:lnTo>
                  <a:lnTo>
                    <a:pt x="0" y="30564"/>
                  </a:lnTo>
                  <a:lnTo>
                    <a:pt x="5009" y="31034"/>
                  </a:lnTo>
                  <a:lnTo>
                    <a:pt x="6954" y="9853"/>
                  </a:lnTo>
                  <a:lnTo>
                    <a:pt x="7514" y="3713"/>
                  </a:lnTo>
                  <a:lnTo>
                    <a:pt x="7679" y="21906"/>
                  </a:lnTo>
                  <a:lnTo>
                    <a:pt x="7756" y="31034"/>
                  </a:lnTo>
                  <a:lnTo>
                    <a:pt x="13121" y="30717"/>
                  </a:lnTo>
                  <a:lnTo>
                    <a:pt x="13121" y="67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" name="Google Shape;346;p35">
              <a:extLst>
                <a:ext uri="{FF2B5EF4-FFF2-40B4-BE49-F238E27FC236}">
                  <a16:creationId xmlns:a16="http://schemas.microsoft.com/office/drawing/2014/main" id="{49D4CE9A-CE97-BB82-9CD3-09B51586CED3}"/>
                </a:ext>
              </a:extLst>
            </p:cNvPr>
            <p:cNvSpPr/>
            <p:nvPr/>
          </p:nvSpPr>
          <p:spPr>
            <a:xfrm>
              <a:off x="8383076" y="3391277"/>
              <a:ext cx="228137" cy="575123"/>
            </a:xfrm>
            <a:custGeom>
              <a:avLst/>
              <a:gdLst/>
              <a:ahLst/>
              <a:cxnLst/>
              <a:rect l="l" t="t" r="r" b="b"/>
              <a:pathLst>
                <a:path w="7515" h="18945" extrusionOk="0">
                  <a:moveTo>
                    <a:pt x="7374" y="1"/>
                  </a:moveTo>
                  <a:lnTo>
                    <a:pt x="7374" y="14"/>
                  </a:lnTo>
                  <a:lnTo>
                    <a:pt x="7514" y="15817"/>
                  </a:lnTo>
                  <a:lnTo>
                    <a:pt x="7514" y="14876"/>
                  </a:lnTo>
                  <a:lnTo>
                    <a:pt x="7374" y="1"/>
                  </a:lnTo>
                  <a:close/>
                  <a:moveTo>
                    <a:pt x="610" y="2620"/>
                  </a:moveTo>
                  <a:lnTo>
                    <a:pt x="0" y="18932"/>
                  </a:lnTo>
                  <a:lnTo>
                    <a:pt x="0" y="18944"/>
                  </a:lnTo>
                  <a:lnTo>
                    <a:pt x="610" y="2620"/>
                  </a:lnTo>
                  <a:close/>
                </a:path>
              </a:pathLst>
            </a:custGeom>
            <a:solidFill>
              <a:srgbClr val="EC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" name="Google Shape;347;p35">
              <a:extLst>
                <a:ext uri="{FF2B5EF4-FFF2-40B4-BE49-F238E27FC236}">
                  <a16:creationId xmlns:a16="http://schemas.microsoft.com/office/drawing/2014/main" id="{E1D8A8CB-809D-F9C9-F22E-FE4547587B47}"/>
                </a:ext>
              </a:extLst>
            </p:cNvPr>
            <p:cNvSpPr/>
            <p:nvPr/>
          </p:nvSpPr>
          <p:spPr>
            <a:xfrm>
              <a:off x="8383076" y="3333385"/>
              <a:ext cx="393312" cy="632620"/>
            </a:xfrm>
            <a:custGeom>
              <a:avLst/>
              <a:gdLst/>
              <a:ahLst/>
              <a:cxnLst/>
              <a:rect l="l" t="t" r="r" b="b"/>
              <a:pathLst>
                <a:path w="12956" h="20839" extrusionOk="0">
                  <a:moveTo>
                    <a:pt x="7692" y="1"/>
                  </a:moveTo>
                  <a:lnTo>
                    <a:pt x="7374" y="1908"/>
                  </a:lnTo>
                  <a:lnTo>
                    <a:pt x="7514" y="16783"/>
                  </a:lnTo>
                  <a:lnTo>
                    <a:pt x="7514" y="17724"/>
                  </a:lnTo>
                  <a:cubicBezTo>
                    <a:pt x="8442" y="11545"/>
                    <a:pt x="8696" y="6829"/>
                    <a:pt x="8938" y="4464"/>
                  </a:cubicBezTo>
                  <a:cubicBezTo>
                    <a:pt x="8989" y="3942"/>
                    <a:pt x="11188" y="4006"/>
                    <a:pt x="12956" y="3726"/>
                  </a:cubicBezTo>
                  <a:lnTo>
                    <a:pt x="12956" y="2950"/>
                  </a:lnTo>
                  <a:lnTo>
                    <a:pt x="9332" y="3078"/>
                  </a:lnTo>
                  <a:lnTo>
                    <a:pt x="8645" y="3091"/>
                  </a:lnTo>
                  <a:lnTo>
                    <a:pt x="7692" y="1"/>
                  </a:lnTo>
                  <a:close/>
                  <a:moveTo>
                    <a:pt x="674" y="2735"/>
                  </a:moveTo>
                  <a:lnTo>
                    <a:pt x="610" y="4527"/>
                  </a:lnTo>
                  <a:lnTo>
                    <a:pt x="0" y="20839"/>
                  </a:lnTo>
                  <a:cubicBezTo>
                    <a:pt x="420" y="14024"/>
                    <a:pt x="1514" y="8176"/>
                    <a:pt x="1971" y="3803"/>
                  </a:cubicBezTo>
                  <a:cubicBezTo>
                    <a:pt x="1971" y="3739"/>
                    <a:pt x="2276" y="3726"/>
                    <a:pt x="2734" y="3726"/>
                  </a:cubicBezTo>
                  <a:cubicBezTo>
                    <a:pt x="3192" y="3726"/>
                    <a:pt x="3814" y="3752"/>
                    <a:pt x="4463" y="3764"/>
                  </a:cubicBezTo>
                  <a:cubicBezTo>
                    <a:pt x="5124" y="3790"/>
                    <a:pt x="5797" y="3803"/>
                    <a:pt x="6370" y="3803"/>
                  </a:cubicBezTo>
                  <a:lnTo>
                    <a:pt x="6879" y="3803"/>
                  </a:lnTo>
                  <a:lnTo>
                    <a:pt x="6916" y="3269"/>
                  </a:lnTo>
                  <a:lnTo>
                    <a:pt x="6611" y="3243"/>
                  </a:lnTo>
                  <a:lnTo>
                    <a:pt x="674" y="2735"/>
                  </a:lnTo>
                  <a:close/>
                </a:path>
              </a:pathLst>
            </a:custGeom>
            <a:solidFill>
              <a:srgbClr val="414042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" name="Google Shape;348;p35">
              <a:extLst>
                <a:ext uri="{FF2B5EF4-FFF2-40B4-BE49-F238E27FC236}">
                  <a16:creationId xmlns:a16="http://schemas.microsoft.com/office/drawing/2014/main" id="{C4EE7538-7E0C-9688-90C8-126B51E98F56}"/>
                </a:ext>
              </a:extLst>
            </p:cNvPr>
            <p:cNvSpPr/>
            <p:nvPr/>
          </p:nvSpPr>
          <p:spPr>
            <a:xfrm>
              <a:off x="8633920" y="4212235"/>
              <a:ext cx="284875" cy="37856"/>
            </a:xfrm>
            <a:custGeom>
              <a:avLst/>
              <a:gdLst/>
              <a:ahLst/>
              <a:cxnLst/>
              <a:rect l="l" t="t" r="r" b="b"/>
              <a:pathLst>
                <a:path w="9384" h="1247" extrusionOk="0">
                  <a:moveTo>
                    <a:pt x="1" y="0"/>
                  </a:moveTo>
                  <a:lnTo>
                    <a:pt x="1" y="916"/>
                  </a:lnTo>
                  <a:lnTo>
                    <a:pt x="9333" y="1246"/>
                  </a:lnTo>
                  <a:lnTo>
                    <a:pt x="9384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" name="Google Shape;349;p35">
              <a:extLst>
                <a:ext uri="{FF2B5EF4-FFF2-40B4-BE49-F238E27FC236}">
                  <a16:creationId xmlns:a16="http://schemas.microsoft.com/office/drawing/2014/main" id="{0B680B97-01D1-CF98-5533-2478793A6FBD}"/>
                </a:ext>
              </a:extLst>
            </p:cNvPr>
            <p:cNvSpPr/>
            <p:nvPr/>
          </p:nvSpPr>
          <p:spPr>
            <a:xfrm>
              <a:off x="8354510" y="4229205"/>
              <a:ext cx="179109" cy="52943"/>
            </a:xfrm>
            <a:custGeom>
              <a:avLst/>
              <a:gdLst/>
              <a:ahLst/>
              <a:cxnLst/>
              <a:rect l="l" t="t" r="r" b="b"/>
              <a:pathLst>
                <a:path w="5900" h="1744" extrusionOk="0">
                  <a:moveTo>
                    <a:pt x="102" y="1"/>
                  </a:moveTo>
                  <a:cubicBezTo>
                    <a:pt x="0" y="521"/>
                    <a:pt x="39" y="865"/>
                    <a:pt x="39" y="865"/>
                  </a:cubicBezTo>
                  <a:cubicBezTo>
                    <a:pt x="765" y="1537"/>
                    <a:pt x="1804" y="1744"/>
                    <a:pt x="2805" y="1744"/>
                  </a:cubicBezTo>
                  <a:cubicBezTo>
                    <a:pt x="4399" y="1744"/>
                    <a:pt x="5899" y="1221"/>
                    <a:pt x="5899" y="1221"/>
                  </a:cubicBezTo>
                  <a:lnTo>
                    <a:pt x="5899" y="242"/>
                  </a:lnTo>
                  <a:cubicBezTo>
                    <a:pt x="5899" y="216"/>
                    <a:pt x="5887" y="191"/>
                    <a:pt x="5887" y="165"/>
                  </a:cubicBezTo>
                  <a:cubicBezTo>
                    <a:pt x="5775" y="206"/>
                    <a:pt x="4552" y="712"/>
                    <a:pt x="3001" y="712"/>
                  </a:cubicBezTo>
                  <a:cubicBezTo>
                    <a:pt x="2095" y="712"/>
                    <a:pt x="1077" y="540"/>
                    <a:pt x="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" name="Google Shape;350;p35">
              <a:extLst>
                <a:ext uri="{FF2B5EF4-FFF2-40B4-BE49-F238E27FC236}">
                  <a16:creationId xmlns:a16="http://schemas.microsoft.com/office/drawing/2014/main" id="{4D83719B-054A-D508-87B3-3634FB841600}"/>
                </a:ext>
              </a:extLst>
            </p:cNvPr>
            <p:cNvSpPr/>
            <p:nvPr/>
          </p:nvSpPr>
          <p:spPr>
            <a:xfrm>
              <a:off x="8355269" y="2434530"/>
              <a:ext cx="472848" cy="998883"/>
            </a:xfrm>
            <a:custGeom>
              <a:avLst/>
              <a:gdLst/>
              <a:ahLst/>
              <a:cxnLst/>
              <a:rect l="l" t="t" r="r" b="b"/>
              <a:pathLst>
                <a:path w="15576" h="32904" extrusionOk="0">
                  <a:moveTo>
                    <a:pt x="8507" y="0"/>
                  </a:moveTo>
                  <a:cubicBezTo>
                    <a:pt x="2252" y="470"/>
                    <a:pt x="1" y="3522"/>
                    <a:pt x="1" y="3522"/>
                  </a:cubicBezTo>
                  <a:cubicBezTo>
                    <a:pt x="1" y="3522"/>
                    <a:pt x="52" y="4335"/>
                    <a:pt x="179" y="5530"/>
                  </a:cubicBezTo>
                  <a:cubicBezTo>
                    <a:pt x="382" y="7463"/>
                    <a:pt x="789" y="10412"/>
                    <a:pt x="1526" y="12446"/>
                  </a:cubicBezTo>
                  <a:cubicBezTo>
                    <a:pt x="2048" y="13884"/>
                    <a:pt x="624" y="32268"/>
                    <a:pt x="624" y="32268"/>
                  </a:cubicBezTo>
                  <a:lnTo>
                    <a:pt x="7527" y="32852"/>
                  </a:lnTo>
                  <a:lnTo>
                    <a:pt x="8074" y="32903"/>
                  </a:lnTo>
                  <a:lnTo>
                    <a:pt x="8608" y="29610"/>
                  </a:lnTo>
                  <a:lnTo>
                    <a:pt x="9561" y="32700"/>
                  </a:lnTo>
                  <a:lnTo>
                    <a:pt x="10248" y="32687"/>
                  </a:lnTo>
                  <a:lnTo>
                    <a:pt x="15575" y="32509"/>
                  </a:lnTo>
                  <a:cubicBezTo>
                    <a:pt x="15575" y="32509"/>
                    <a:pt x="14393" y="20520"/>
                    <a:pt x="14926" y="12116"/>
                  </a:cubicBezTo>
                  <a:cubicBezTo>
                    <a:pt x="15079" y="9675"/>
                    <a:pt x="15155" y="3891"/>
                    <a:pt x="15155" y="3891"/>
                  </a:cubicBezTo>
                  <a:cubicBezTo>
                    <a:pt x="15155" y="3891"/>
                    <a:pt x="12194" y="699"/>
                    <a:pt x="8507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" name="Google Shape;351;p35">
              <a:extLst>
                <a:ext uri="{FF2B5EF4-FFF2-40B4-BE49-F238E27FC236}">
                  <a16:creationId xmlns:a16="http://schemas.microsoft.com/office/drawing/2014/main" id="{468BAEE4-1765-7DAE-6302-19B033580306}"/>
                </a:ext>
              </a:extLst>
            </p:cNvPr>
            <p:cNvSpPr/>
            <p:nvPr/>
          </p:nvSpPr>
          <p:spPr>
            <a:xfrm>
              <a:off x="8816885" y="2744845"/>
              <a:ext cx="67181" cy="28172"/>
            </a:xfrm>
            <a:custGeom>
              <a:avLst/>
              <a:gdLst/>
              <a:ahLst/>
              <a:cxnLst/>
              <a:rect l="l" t="t" r="r" b="b"/>
              <a:pathLst>
                <a:path w="2213" h="927" extrusionOk="0">
                  <a:moveTo>
                    <a:pt x="0" y="0"/>
                  </a:moveTo>
                  <a:lnTo>
                    <a:pt x="0" y="0"/>
                  </a:lnTo>
                  <a:cubicBezTo>
                    <a:pt x="166" y="26"/>
                    <a:pt x="344" y="51"/>
                    <a:pt x="509" y="76"/>
                  </a:cubicBezTo>
                  <a:cubicBezTo>
                    <a:pt x="538" y="82"/>
                    <a:pt x="567" y="88"/>
                    <a:pt x="597" y="95"/>
                  </a:cubicBezTo>
                  <a:lnTo>
                    <a:pt x="597" y="95"/>
                  </a:lnTo>
                  <a:cubicBezTo>
                    <a:pt x="405" y="47"/>
                    <a:pt x="205" y="15"/>
                    <a:pt x="0" y="0"/>
                  </a:cubicBezTo>
                  <a:close/>
                  <a:moveTo>
                    <a:pt x="597" y="95"/>
                  </a:moveTo>
                  <a:cubicBezTo>
                    <a:pt x="620" y="100"/>
                    <a:pt x="642" y="106"/>
                    <a:pt x="664" y="112"/>
                  </a:cubicBezTo>
                  <a:lnTo>
                    <a:pt x="664" y="112"/>
                  </a:lnTo>
                  <a:cubicBezTo>
                    <a:pt x="641" y="106"/>
                    <a:pt x="619" y="100"/>
                    <a:pt x="597" y="95"/>
                  </a:cubicBezTo>
                  <a:close/>
                  <a:moveTo>
                    <a:pt x="664" y="112"/>
                  </a:moveTo>
                  <a:cubicBezTo>
                    <a:pt x="1356" y="302"/>
                    <a:pt x="2212" y="928"/>
                    <a:pt x="2212" y="928"/>
                  </a:cubicBezTo>
                  <a:cubicBezTo>
                    <a:pt x="1816" y="588"/>
                    <a:pt x="1279" y="276"/>
                    <a:pt x="664" y="112"/>
                  </a:cubicBezTo>
                  <a:close/>
                </a:path>
              </a:pathLst>
            </a:custGeom>
            <a:solidFill>
              <a:srgbClr val="C07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" name="Google Shape;352;p35">
              <a:extLst>
                <a:ext uri="{FF2B5EF4-FFF2-40B4-BE49-F238E27FC236}">
                  <a16:creationId xmlns:a16="http://schemas.microsoft.com/office/drawing/2014/main" id="{824CE2C2-0720-EC66-952C-149D7665A7A6}"/>
                </a:ext>
              </a:extLst>
            </p:cNvPr>
            <p:cNvSpPr/>
            <p:nvPr/>
          </p:nvSpPr>
          <p:spPr>
            <a:xfrm>
              <a:off x="8810692" y="2712423"/>
              <a:ext cx="73374" cy="60594"/>
            </a:xfrm>
            <a:custGeom>
              <a:avLst/>
              <a:gdLst/>
              <a:ahLst/>
              <a:cxnLst/>
              <a:rect l="l" t="t" r="r" b="b"/>
              <a:pathLst>
                <a:path w="2417" h="1996" extrusionOk="0">
                  <a:moveTo>
                    <a:pt x="39" y="0"/>
                  </a:moveTo>
                  <a:cubicBezTo>
                    <a:pt x="26" y="356"/>
                    <a:pt x="14" y="699"/>
                    <a:pt x="1" y="1029"/>
                  </a:cubicBezTo>
                  <a:cubicBezTo>
                    <a:pt x="65" y="1043"/>
                    <a:pt x="141" y="1055"/>
                    <a:pt x="204" y="1068"/>
                  </a:cubicBezTo>
                  <a:cubicBezTo>
                    <a:pt x="1094" y="1131"/>
                    <a:pt x="1882" y="1538"/>
                    <a:pt x="2416" y="1996"/>
                  </a:cubicBezTo>
                  <a:cubicBezTo>
                    <a:pt x="2416" y="1970"/>
                    <a:pt x="2124" y="1131"/>
                    <a:pt x="1374" y="712"/>
                  </a:cubicBezTo>
                  <a:cubicBezTo>
                    <a:pt x="916" y="445"/>
                    <a:pt x="472" y="368"/>
                    <a:pt x="230" y="368"/>
                  </a:cubicBezTo>
                  <a:cubicBezTo>
                    <a:pt x="204" y="368"/>
                    <a:pt x="141" y="229"/>
                    <a:pt x="39" y="0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" name="Google Shape;353;p35">
              <a:extLst>
                <a:ext uri="{FF2B5EF4-FFF2-40B4-BE49-F238E27FC236}">
                  <a16:creationId xmlns:a16="http://schemas.microsoft.com/office/drawing/2014/main" id="{30BF33E3-2586-F6CC-7D61-1AEE798BC6B3}"/>
                </a:ext>
              </a:extLst>
            </p:cNvPr>
            <p:cNvSpPr/>
            <p:nvPr/>
          </p:nvSpPr>
          <p:spPr>
            <a:xfrm>
              <a:off x="8750888" y="2541055"/>
              <a:ext cx="61019" cy="202636"/>
            </a:xfrm>
            <a:custGeom>
              <a:avLst/>
              <a:gdLst/>
              <a:ahLst/>
              <a:cxnLst/>
              <a:rect l="l" t="t" r="r" b="b"/>
              <a:pathLst>
                <a:path w="2009" h="6674" extrusionOk="0">
                  <a:moveTo>
                    <a:pt x="1" y="0"/>
                  </a:moveTo>
                  <a:lnTo>
                    <a:pt x="1335" y="6573"/>
                  </a:lnTo>
                  <a:cubicBezTo>
                    <a:pt x="1335" y="6573"/>
                    <a:pt x="1603" y="6611"/>
                    <a:pt x="1971" y="6674"/>
                  </a:cubicBezTo>
                  <a:cubicBezTo>
                    <a:pt x="1984" y="6344"/>
                    <a:pt x="1996" y="6001"/>
                    <a:pt x="2009" y="5645"/>
                  </a:cubicBezTo>
                  <a:cubicBezTo>
                    <a:pt x="1475" y="4335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" name="Google Shape;354;p35">
              <a:extLst>
                <a:ext uri="{FF2B5EF4-FFF2-40B4-BE49-F238E27FC236}">
                  <a16:creationId xmlns:a16="http://schemas.microsoft.com/office/drawing/2014/main" id="{0C205B0B-3A85-5EC0-84EF-F7882EA2F7C8}"/>
                </a:ext>
              </a:extLst>
            </p:cNvPr>
            <p:cNvSpPr/>
            <p:nvPr/>
          </p:nvSpPr>
          <p:spPr>
            <a:xfrm>
              <a:off x="8810328" y="2744420"/>
              <a:ext cx="1184" cy="16666"/>
            </a:xfrm>
            <a:custGeom>
              <a:avLst/>
              <a:gdLst/>
              <a:ahLst/>
              <a:cxnLst/>
              <a:rect l="l" t="t" r="r" b="b"/>
              <a:pathLst>
                <a:path w="39" h="549" extrusionOk="0">
                  <a:moveTo>
                    <a:pt x="13" y="1"/>
                  </a:moveTo>
                  <a:cubicBezTo>
                    <a:pt x="13" y="179"/>
                    <a:pt x="1" y="370"/>
                    <a:pt x="1" y="548"/>
                  </a:cubicBezTo>
                  <a:cubicBezTo>
                    <a:pt x="26" y="255"/>
                    <a:pt x="38" y="65"/>
                    <a:pt x="38" y="1"/>
                  </a:cubicBezTo>
                  <a:close/>
                </a:path>
              </a:pathLst>
            </a:custGeom>
            <a:solidFill>
              <a:srgbClr val="C07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" name="Google Shape;355;p35">
              <a:extLst>
                <a:ext uri="{FF2B5EF4-FFF2-40B4-BE49-F238E27FC236}">
                  <a16:creationId xmlns:a16="http://schemas.microsoft.com/office/drawing/2014/main" id="{C60E01B1-5950-5D91-B85F-FB1A455D2462}"/>
                </a:ext>
              </a:extLst>
            </p:cNvPr>
            <p:cNvSpPr/>
            <p:nvPr/>
          </p:nvSpPr>
          <p:spPr>
            <a:xfrm>
              <a:off x="8810692" y="2743661"/>
              <a:ext cx="820" cy="78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lnTo>
                    <a:pt x="1" y="26"/>
                  </a:lnTo>
                  <a:lnTo>
                    <a:pt x="26" y="2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95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" name="Google Shape;356;p35">
              <a:extLst>
                <a:ext uri="{FF2B5EF4-FFF2-40B4-BE49-F238E27FC236}">
                  <a16:creationId xmlns:a16="http://schemas.microsoft.com/office/drawing/2014/main" id="{FA93E59D-4F93-729B-2AD9-691ABB1A0638}"/>
                </a:ext>
              </a:extLst>
            </p:cNvPr>
            <p:cNvSpPr/>
            <p:nvPr/>
          </p:nvSpPr>
          <p:spPr>
            <a:xfrm>
              <a:off x="8374212" y="2569621"/>
              <a:ext cx="436510" cy="857599"/>
            </a:xfrm>
            <a:custGeom>
              <a:avLst/>
              <a:gdLst/>
              <a:ahLst/>
              <a:cxnLst/>
              <a:rect l="l" t="t" r="r" b="b"/>
              <a:pathLst>
                <a:path w="14379" h="28250" extrusionOk="0">
                  <a:moveTo>
                    <a:pt x="13743" y="5632"/>
                  </a:moveTo>
                  <a:cubicBezTo>
                    <a:pt x="13743" y="5632"/>
                    <a:pt x="13502" y="5696"/>
                    <a:pt x="13095" y="5784"/>
                  </a:cubicBezTo>
                  <a:cubicBezTo>
                    <a:pt x="13222" y="5784"/>
                    <a:pt x="13349" y="5798"/>
                    <a:pt x="13463" y="5810"/>
                  </a:cubicBezTo>
                  <a:cubicBezTo>
                    <a:pt x="13769" y="5886"/>
                    <a:pt x="14087" y="6089"/>
                    <a:pt x="14367" y="6306"/>
                  </a:cubicBezTo>
                  <a:cubicBezTo>
                    <a:pt x="14367" y="6128"/>
                    <a:pt x="14379" y="5937"/>
                    <a:pt x="14379" y="5759"/>
                  </a:cubicBezTo>
                  <a:lnTo>
                    <a:pt x="14379" y="5733"/>
                  </a:lnTo>
                  <a:lnTo>
                    <a:pt x="13743" y="5632"/>
                  </a:lnTo>
                  <a:close/>
                  <a:moveTo>
                    <a:pt x="4310" y="6179"/>
                  </a:moveTo>
                  <a:cubicBezTo>
                    <a:pt x="4284" y="6191"/>
                    <a:pt x="4272" y="6204"/>
                    <a:pt x="4247" y="6217"/>
                  </a:cubicBezTo>
                  <a:cubicBezTo>
                    <a:pt x="4526" y="6318"/>
                    <a:pt x="4793" y="6433"/>
                    <a:pt x="4793" y="6433"/>
                  </a:cubicBezTo>
                  <a:lnTo>
                    <a:pt x="4310" y="6179"/>
                  </a:lnTo>
                  <a:close/>
                  <a:moveTo>
                    <a:pt x="1563" y="0"/>
                  </a:moveTo>
                  <a:cubicBezTo>
                    <a:pt x="2670" y="1399"/>
                    <a:pt x="4043" y="3585"/>
                    <a:pt x="4971" y="5606"/>
                  </a:cubicBezTo>
                  <a:cubicBezTo>
                    <a:pt x="5289" y="5798"/>
                    <a:pt x="5606" y="6026"/>
                    <a:pt x="5810" y="6267"/>
                  </a:cubicBezTo>
                  <a:cubicBezTo>
                    <a:pt x="5950" y="6445"/>
                    <a:pt x="6191" y="6979"/>
                    <a:pt x="6420" y="7513"/>
                  </a:cubicBezTo>
                  <a:cubicBezTo>
                    <a:pt x="6433" y="7513"/>
                    <a:pt x="6891" y="7462"/>
                    <a:pt x="7705" y="7437"/>
                  </a:cubicBezTo>
                  <a:cubicBezTo>
                    <a:pt x="8976" y="6815"/>
                    <a:pt x="9917" y="6395"/>
                    <a:pt x="10438" y="6179"/>
                  </a:cubicBezTo>
                  <a:lnTo>
                    <a:pt x="10438" y="6179"/>
                  </a:lnTo>
                  <a:cubicBezTo>
                    <a:pt x="10107" y="6204"/>
                    <a:pt x="9751" y="6217"/>
                    <a:pt x="9408" y="6217"/>
                  </a:cubicBezTo>
                  <a:cubicBezTo>
                    <a:pt x="7691" y="6217"/>
                    <a:pt x="6001" y="5848"/>
                    <a:pt x="5505" y="4501"/>
                  </a:cubicBezTo>
                  <a:cubicBezTo>
                    <a:pt x="4806" y="2631"/>
                    <a:pt x="2899" y="979"/>
                    <a:pt x="1563" y="0"/>
                  </a:cubicBezTo>
                  <a:close/>
                  <a:moveTo>
                    <a:pt x="1017" y="9790"/>
                  </a:moveTo>
                  <a:cubicBezTo>
                    <a:pt x="1004" y="14760"/>
                    <a:pt x="0" y="27818"/>
                    <a:pt x="0" y="27818"/>
                  </a:cubicBezTo>
                  <a:lnTo>
                    <a:pt x="5327" y="28250"/>
                  </a:lnTo>
                  <a:cubicBezTo>
                    <a:pt x="1411" y="26724"/>
                    <a:pt x="1246" y="22351"/>
                    <a:pt x="2314" y="13209"/>
                  </a:cubicBezTo>
                  <a:lnTo>
                    <a:pt x="2314" y="13209"/>
                  </a:lnTo>
                  <a:cubicBezTo>
                    <a:pt x="2314" y="13209"/>
                    <a:pt x="4450" y="13324"/>
                    <a:pt x="6891" y="13324"/>
                  </a:cubicBezTo>
                  <a:cubicBezTo>
                    <a:pt x="10222" y="13324"/>
                    <a:pt x="14138" y="13121"/>
                    <a:pt x="14099" y="12167"/>
                  </a:cubicBezTo>
                  <a:cubicBezTo>
                    <a:pt x="14087" y="11976"/>
                    <a:pt x="14087" y="11747"/>
                    <a:pt x="14087" y="11493"/>
                  </a:cubicBezTo>
                  <a:cubicBezTo>
                    <a:pt x="12853" y="11264"/>
                    <a:pt x="10514" y="10666"/>
                    <a:pt x="8569" y="10158"/>
                  </a:cubicBezTo>
                  <a:cubicBezTo>
                    <a:pt x="8442" y="10247"/>
                    <a:pt x="8315" y="10336"/>
                    <a:pt x="8200" y="10425"/>
                  </a:cubicBezTo>
                  <a:cubicBezTo>
                    <a:pt x="6942" y="11327"/>
                    <a:pt x="5772" y="12141"/>
                    <a:pt x="5250" y="12409"/>
                  </a:cubicBezTo>
                  <a:cubicBezTo>
                    <a:pt x="4742" y="12663"/>
                    <a:pt x="4233" y="12790"/>
                    <a:pt x="3776" y="12790"/>
                  </a:cubicBezTo>
                  <a:cubicBezTo>
                    <a:pt x="3140" y="12790"/>
                    <a:pt x="2631" y="12548"/>
                    <a:pt x="2416" y="12116"/>
                  </a:cubicBezTo>
                  <a:cubicBezTo>
                    <a:pt x="1856" y="11239"/>
                    <a:pt x="1399" y="10488"/>
                    <a:pt x="1017" y="9790"/>
                  </a:cubicBezTo>
                  <a:close/>
                </a:path>
              </a:pathLst>
            </a:custGeom>
            <a:solidFill>
              <a:srgbClr val="00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" name="Google Shape;357;p35">
              <a:extLst>
                <a:ext uri="{FF2B5EF4-FFF2-40B4-BE49-F238E27FC236}">
                  <a16:creationId xmlns:a16="http://schemas.microsoft.com/office/drawing/2014/main" id="{3A1DA378-D4B4-4939-19FD-7ED1E2C19B8A}"/>
                </a:ext>
              </a:extLst>
            </p:cNvPr>
            <p:cNvSpPr/>
            <p:nvPr/>
          </p:nvSpPr>
          <p:spPr>
            <a:xfrm>
              <a:off x="8616586" y="3263138"/>
              <a:ext cx="28961" cy="164082"/>
            </a:xfrm>
            <a:custGeom>
              <a:avLst/>
              <a:gdLst/>
              <a:ahLst/>
              <a:cxnLst/>
              <a:rect l="l" t="t" r="r" b="b"/>
              <a:pathLst>
                <a:path w="954" h="5405" extrusionOk="0">
                  <a:moveTo>
                    <a:pt x="241" y="1"/>
                  </a:moveTo>
                  <a:cubicBezTo>
                    <a:pt x="241" y="1"/>
                    <a:pt x="38" y="1806"/>
                    <a:pt x="0" y="2315"/>
                  </a:cubicBezTo>
                  <a:lnTo>
                    <a:pt x="953" y="5405"/>
                  </a:lnTo>
                  <a:cubicBezTo>
                    <a:pt x="953" y="5405"/>
                    <a:pt x="255" y="2849"/>
                    <a:pt x="241" y="1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" name="Google Shape;358;p35">
              <a:extLst>
                <a:ext uri="{FF2B5EF4-FFF2-40B4-BE49-F238E27FC236}">
                  <a16:creationId xmlns:a16="http://schemas.microsoft.com/office/drawing/2014/main" id="{CFDBA1DB-5789-0765-7940-5446D5AF0FE6}"/>
                </a:ext>
              </a:extLst>
            </p:cNvPr>
            <p:cNvSpPr/>
            <p:nvPr/>
          </p:nvSpPr>
          <p:spPr>
            <a:xfrm>
              <a:off x="8477640" y="2602043"/>
              <a:ext cx="123525" cy="162534"/>
            </a:xfrm>
            <a:custGeom>
              <a:avLst/>
              <a:gdLst/>
              <a:ahLst/>
              <a:cxnLst/>
              <a:rect l="l" t="t" r="r" b="b"/>
              <a:pathLst>
                <a:path w="4069" h="5354" extrusionOk="0">
                  <a:moveTo>
                    <a:pt x="140" y="0"/>
                  </a:moveTo>
                  <a:lnTo>
                    <a:pt x="0" y="25"/>
                  </a:lnTo>
                  <a:cubicBezTo>
                    <a:pt x="0" y="38"/>
                    <a:pt x="229" y="1156"/>
                    <a:pt x="674" y="2352"/>
                  </a:cubicBezTo>
                  <a:cubicBezTo>
                    <a:pt x="1272" y="3967"/>
                    <a:pt x="1958" y="4945"/>
                    <a:pt x="2696" y="5250"/>
                  </a:cubicBezTo>
                  <a:cubicBezTo>
                    <a:pt x="2835" y="5301"/>
                    <a:pt x="2975" y="5340"/>
                    <a:pt x="3115" y="5352"/>
                  </a:cubicBezTo>
                  <a:cubicBezTo>
                    <a:pt x="3134" y="5353"/>
                    <a:pt x="3154" y="5353"/>
                    <a:pt x="3174" y="5353"/>
                  </a:cubicBezTo>
                  <a:cubicBezTo>
                    <a:pt x="3462" y="5353"/>
                    <a:pt x="3771" y="5262"/>
                    <a:pt x="4069" y="5060"/>
                  </a:cubicBezTo>
                  <a:lnTo>
                    <a:pt x="3992" y="4945"/>
                  </a:lnTo>
                  <a:cubicBezTo>
                    <a:pt x="3726" y="5123"/>
                    <a:pt x="3459" y="5213"/>
                    <a:pt x="3196" y="5213"/>
                  </a:cubicBezTo>
                  <a:cubicBezTo>
                    <a:pt x="3045" y="5213"/>
                    <a:pt x="2895" y="5184"/>
                    <a:pt x="2747" y="5123"/>
                  </a:cubicBezTo>
                  <a:cubicBezTo>
                    <a:pt x="1068" y="4424"/>
                    <a:pt x="140" y="38"/>
                    <a:pt x="1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" name="Google Shape;359;p35">
              <a:extLst>
                <a:ext uri="{FF2B5EF4-FFF2-40B4-BE49-F238E27FC236}">
                  <a16:creationId xmlns:a16="http://schemas.microsoft.com/office/drawing/2014/main" id="{1E5ED09A-35E7-99A2-A5BD-5ACD84F6DD0B}"/>
                </a:ext>
              </a:extLst>
            </p:cNvPr>
            <p:cNvSpPr/>
            <p:nvPr/>
          </p:nvSpPr>
          <p:spPr>
            <a:xfrm>
              <a:off x="8507754" y="2588503"/>
              <a:ext cx="82208" cy="180779"/>
            </a:xfrm>
            <a:custGeom>
              <a:avLst/>
              <a:gdLst/>
              <a:ahLst/>
              <a:cxnLst/>
              <a:rect l="l" t="t" r="r" b="b"/>
              <a:pathLst>
                <a:path w="2708" h="5955" extrusionOk="0">
                  <a:moveTo>
                    <a:pt x="1767" y="1"/>
                  </a:moveTo>
                  <a:lnTo>
                    <a:pt x="1627" y="26"/>
                  </a:lnTo>
                  <a:cubicBezTo>
                    <a:pt x="1640" y="77"/>
                    <a:pt x="2708" y="4464"/>
                    <a:pt x="1462" y="5569"/>
                  </a:cubicBezTo>
                  <a:cubicBezTo>
                    <a:pt x="1276" y="5727"/>
                    <a:pt x="1045" y="5808"/>
                    <a:pt x="771" y="5808"/>
                  </a:cubicBezTo>
                  <a:cubicBezTo>
                    <a:pt x="558" y="5808"/>
                    <a:pt x="318" y="5759"/>
                    <a:pt x="51" y="5659"/>
                  </a:cubicBezTo>
                  <a:lnTo>
                    <a:pt x="0" y="5786"/>
                  </a:lnTo>
                  <a:cubicBezTo>
                    <a:pt x="241" y="5874"/>
                    <a:pt x="458" y="5925"/>
                    <a:pt x="661" y="5951"/>
                  </a:cubicBezTo>
                  <a:cubicBezTo>
                    <a:pt x="697" y="5953"/>
                    <a:pt x="733" y="5954"/>
                    <a:pt x="768" y="5954"/>
                  </a:cubicBezTo>
                  <a:cubicBezTo>
                    <a:pt x="1078" y="5954"/>
                    <a:pt x="1347" y="5854"/>
                    <a:pt x="1563" y="5671"/>
                  </a:cubicBezTo>
                  <a:cubicBezTo>
                    <a:pt x="2111" y="5176"/>
                    <a:pt x="2314" y="4069"/>
                    <a:pt x="2161" y="2379"/>
                  </a:cubicBezTo>
                  <a:cubicBezTo>
                    <a:pt x="2046" y="1133"/>
                    <a:pt x="1767" y="14"/>
                    <a:pt x="17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" name="Google Shape;360;p35">
              <a:extLst>
                <a:ext uri="{FF2B5EF4-FFF2-40B4-BE49-F238E27FC236}">
                  <a16:creationId xmlns:a16="http://schemas.microsoft.com/office/drawing/2014/main" id="{F699B15C-C7E8-BEB5-2645-C7D95605F3DE}"/>
                </a:ext>
              </a:extLst>
            </p:cNvPr>
            <p:cNvSpPr/>
            <p:nvPr/>
          </p:nvSpPr>
          <p:spPr>
            <a:xfrm>
              <a:off x="8464525" y="2525815"/>
              <a:ext cx="97660" cy="80478"/>
            </a:xfrm>
            <a:custGeom>
              <a:avLst/>
              <a:gdLst/>
              <a:ahLst/>
              <a:cxnLst/>
              <a:rect l="l" t="t" r="r" b="b"/>
              <a:pathLst>
                <a:path w="3217" h="2651" extrusionOk="0">
                  <a:moveTo>
                    <a:pt x="1572" y="0"/>
                  </a:moveTo>
                  <a:cubicBezTo>
                    <a:pt x="1475" y="0"/>
                    <a:pt x="1375" y="11"/>
                    <a:pt x="1272" y="31"/>
                  </a:cubicBezTo>
                  <a:cubicBezTo>
                    <a:pt x="902" y="108"/>
                    <a:pt x="623" y="311"/>
                    <a:pt x="445" y="604"/>
                  </a:cubicBezTo>
                  <a:cubicBezTo>
                    <a:pt x="0" y="1354"/>
                    <a:pt x="343" y="2511"/>
                    <a:pt x="368" y="2562"/>
                  </a:cubicBezTo>
                  <a:cubicBezTo>
                    <a:pt x="382" y="2613"/>
                    <a:pt x="419" y="2638"/>
                    <a:pt x="470" y="2650"/>
                  </a:cubicBezTo>
                  <a:cubicBezTo>
                    <a:pt x="483" y="2650"/>
                    <a:pt x="509" y="2638"/>
                    <a:pt x="521" y="2638"/>
                  </a:cubicBezTo>
                  <a:cubicBezTo>
                    <a:pt x="585" y="2625"/>
                    <a:pt x="623" y="2549"/>
                    <a:pt x="597" y="2486"/>
                  </a:cubicBezTo>
                  <a:cubicBezTo>
                    <a:pt x="597" y="2472"/>
                    <a:pt x="267" y="1379"/>
                    <a:pt x="661" y="731"/>
                  </a:cubicBezTo>
                  <a:cubicBezTo>
                    <a:pt x="801" y="489"/>
                    <a:pt x="1017" y="350"/>
                    <a:pt x="1322" y="286"/>
                  </a:cubicBezTo>
                  <a:cubicBezTo>
                    <a:pt x="1408" y="268"/>
                    <a:pt x="1492" y="259"/>
                    <a:pt x="1573" y="259"/>
                  </a:cubicBezTo>
                  <a:cubicBezTo>
                    <a:pt x="1781" y="259"/>
                    <a:pt x="1972" y="316"/>
                    <a:pt x="2136" y="426"/>
                  </a:cubicBezTo>
                  <a:cubicBezTo>
                    <a:pt x="2772" y="870"/>
                    <a:pt x="2962" y="1977"/>
                    <a:pt x="2962" y="1989"/>
                  </a:cubicBezTo>
                  <a:cubicBezTo>
                    <a:pt x="2974" y="2046"/>
                    <a:pt x="3025" y="2093"/>
                    <a:pt x="3082" y="2093"/>
                  </a:cubicBezTo>
                  <a:cubicBezTo>
                    <a:pt x="3088" y="2093"/>
                    <a:pt x="3095" y="2092"/>
                    <a:pt x="3102" y="2091"/>
                  </a:cubicBezTo>
                  <a:cubicBezTo>
                    <a:pt x="3165" y="2079"/>
                    <a:pt x="3216" y="2015"/>
                    <a:pt x="3204" y="1952"/>
                  </a:cubicBezTo>
                  <a:cubicBezTo>
                    <a:pt x="3191" y="1901"/>
                    <a:pt x="3001" y="731"/>
                    <a:pt x="2275" y="223"/>
                  </a:cubicBezTo>
                  <a:cubicBezTo>
                    <a:pt x="2063" y="75"/>
                    <a:pt x="1830" y="0"/>
                    <a:pt x="1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361;p35">
              <a:extLst>
                <a:ext uri="{FF2B5EF4-FFF2-40B4-BE49-F238E27FC236}">
                  <a16:creationId xmlns:a16="http://schemas.microsoft.com/office/drawing/2014/main" id="{08C316FE-B671-65DF-B01F-C4A5EADAEE17}"/>
                </a:ext>
              </a:extLst>
            </p:cNvPr>
            <p:cNvSpPr/>
            <p:nvPr/>
          </p:nvSpPr>
          <p:spPr>
            <a:xfrm>
              <a:off x="8594971" y="2739927"/>
              <a:ext cx="27807" cy="19368"/>
            </a:xfrm>
            <a:custGeom>
              <a:avLst/>
              <a:gdLst/>
              <a:ahLst/>
              <a:cxnLst/>
              <a:rect l="l" t="t" r="r" b="b"/>
              <a:pathLst>
                <a:path w="916" h="638" extrusionOk="0">
                  <a:moveTo>
                    <a:pt x="571" y="0"/>
                  </a:moveTo>
                  <a:cubicBezTo>
                    <a:pt x="499" y="0"/>
                    <a:pt x="420" y="16"/>
                    <a:pt x="343" y="47"/>
                  </a:cubicBezTo>
                  <a:cubicBezTo>
                    <a:pt x="127" y="137"/>
                    <a:pt x="0" y="327"/>
                    <a:pt x="63" y="479"/>
                  </a:cubicBezTo>
                  <a:cubicBezTo>
                    <a:pt x="106" y="581"/>
                    <a:pt x="222" y="638"/>
                    <a:pt x="359" y="638"/>
                  </a:cubicBezTo>
                  <a:cubicBezTo>
                    <a:pt x="427" y="638"/>
                    <a:pt x="500" y="624"/>
                    <a:pt x="572" y="594"/>
                  </a:cubicBezTo>
                  <a:cubicBezTo>
                    <a:pt x="789" y="493"/>
                    <a:pt x="916" y="301"/>
                    <a:pt x="852" y="149"/>
                  </a:cubicBezTo>
                  <a:cubicBezTo>
                    <a:pt x="811" y="51"/>
                    <a:pt x="702" y="0"/>
                    <a:pt x="5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362;p35">
              <a:extLst>
                <a:ext uri="{FF2B5EF4-FFF2-40B4-BE49-F238E27FC236}">
                  <a16:creationId xmlns:a16="http://schemas.microsoft.com/office/drawing/2014/main" id="{CDAEE182-73ED-268C-A4DB-697A4D0B83D1}"/>
                </a:ext>
              </a:extLst>
            </p:cNvPr>
            <p:cNvSpPr/>
            <p:nvPr/>
          </p:nvSpPr>
          <p:spPr>
            <a:xfrm>
              <a:off x="8486899" y="2747364"/>
              <a:ext cx="27807" cy="19277"/>
            </a:xfrm>
            <a:custGeom>
              <a:avLst/>
              <a:gdLst/>
              <a:ahLst/>
              <a:cxnLst/>
              <a:rect l="l" t="t" r="r" b="b"/>
              <a:pathLst>
                <a:path w="916" h="635" extrusionOk="0">
                  <a:moveTo>
                    <a:pt x="358" y="0"/>
                  </a:moveTo>
                  <a:cubicBezTo>
                    <a:pt x="222" y="0"/>
                    <a:pt x="106" y="57"/>
                    <a:pt x="64" y="158"/>
                  </a:cubicBezTo>
                  <a:cubicBezTo>
                    <a:pt x="1" y="311"/>
                    <a:pt x="128" y="502"/>
                    <a:pt x="357" y="590"/>
                  </a:cubicBezTo>
                  <a:cubicBezTo>
                    <a:pt x="429" y="620"/>
                    <a:pt x="502" y="635"/>
                    <a:pt x="571" y="635"/>
                  </a:cubicBezTo>
                  <a:cubicBezTo>
                    <a:pt x="707" y="635"/>
                    <a:pt x="822" y="578"/>
                    <a:pt x="865" y="476"/>
                  </a:cubicBezTo>
                  <a:cubicBezTo>
                    <a:pt x="916" y="324"/>
                    <a:pt x="789" y="133"/>
                    <a:pt x="572" y="44"/>
                  </a:cubicBezTo>
                  <a:cubicBezTo>
                    <a:pt x="500" y="14"/>
                    <a:pt x="427" y="0"/>
                    <a:pt x="358" y="0"/>
                  </a:cubicBezTo>
                  <a:close/>
                </a:path>
              </a:pathLst>
            </a:custGeom>
            <a:solidFill>
              <a:srgbClr val="BAB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363;p35">
              <a:extLst>
                <a:ext uri="{FF2B5EF4-FFF2-40B4-BE49-F238E27FC236}">
                  <a16:creationId xmlns:a16="http://schemas.microsoft.com/office/drawing/2014/main" id="{6C1004C0-F68D-0396-FF96-F6F1D9B771DA}"/>
                </a:ext>
              </a:extLst>
            </p:cNvPr>
            <p:cNvSpPr/>
            <p:nvPr/>
          </p:nvSpPr>
          <p:spPr>
            <a:xfrm>
              <a:off x="8483043" y="2437596"/>
              <a:ext cx="35913" cy="95778"/>
            </a:xfrm>
            <a:custGeom>
              <a:avLst/>
              <a:gdLst/>
              <a:ahLst/>
              <a:cxnLst/>
              <a:rect l="l" t="t" r="r" b="b"/>
              <a:pathLst>
                <a:path w="1183" h="3155" extrusionOk="0">
                  <a:moveTo>
                    <a:pt x="1107" y="1"/>
                  </a:moveTo>
                  <a:cubicBezTo>
                    <a:pt x="1107" y="1"/>
                    <a:pt x="1106" y="1"/>
                    <a:pt x="1106" y="1"/>
                  </a:cubicBezTo>
                  <a:cubicBezTo>
                    <a:pt x="0" y="395"/>
                    <a:pt x="521" y="2976"/>
                    <a:pt x="534" y="3052"/>
                  </a:cubicBezTo>
                  <a:cubicBezTo>
                    <a:pt x="547" y="3115"/>
                    <a:pt x="597" y="3154"/>
                    <a:pt x="648" y="3154"/>
                  </a:cubicBezTo>
                  <a:lnTo>
                    <a:pt x="687" y="3154"/>
                  </a:lnTo>
                  <a:cubicBezTo>
                    <a:pt x="750" y="3141"/>
                    <a:pt x="801" y="3078"/>
                    <a:pt x="789" y="3014"/>
                  </a:cubicBezTo>
                  <a:cubicBezTo>
                    <a:pt x="789" y="2988"/>
                    <a:pt x="292" y="688"/>
                    <a:pt x="1182" y="242"/>
                  </a:cubicBezTo>
                  <a:cubicBezTo>
                    <a:pt x="1182" y="242"/>
                    <a:pt x="1122" y="1"/>
                    <a:pt x="11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364;p35">
              <a:extLst>
                <a:ext uri="{FF2B5EF4-FFF2-40B4-BE49-F238E27FC236}">
                  <a16:creationId xmlns:a16="http://schemas.microsoft.com/office/drawing/2014/main" id="{C2BEB42D-A59A-48D0-128F-B1122B966E4F}"/>
                </a:ext>
              </a:extLst>
            </p:cNvPr>
            <p:cNvSpPr/>
            <p:nvPr/>
          </p:nvSpPr>
          <p:spPr>
            <a:xfrm>
              <a:off x="8715764" y="2734037"/>
              <a:ext cx="7741" cy="25075"/>
            </a:xfrm>
            <a:custGeom>
              <a:avLst/>
              <a:gdLst/>
              <a:ahLst/>
              <a:cxnLst/>
              <a:rect l="l" t="t" r="r" b="b"/>
              <a:pathLst>
                <a:path w="255" h="825" extrusionOk="0">
                  <a:moveTo>
                    <a:pt x="166" y="0"/>
                  </a:moveTo>
                  <a:lnTo>
                    <a:pt x="0" y="12"/>
                  </a:lnTo>
                  <a:lnTo>
                    <a:pt x="76" y="826"/>
                  </a:lnTo>
                  <a:lnTo>
                    <a:pt x="254" y="814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" name="Google Shape;365;p35">
              <a:extLst>
                <a:ext uri="{FF2B5EF4-FFF2-40B4-BE49-F238E27FC236}">
                  <a16:creationId xmlns:a16="http://schemas.microsoft.com/office/drawing/2014/main" id="{78D70B13-ACFD-30AC-371E-EED2EA680A82}"/>
                </a:ext>
              </a:extLst>
            </p:cNvPr>
            <p:cNvSpPr/>
            <p:nvPr/>
          </p:nvSpPr>
          <p:spPr>
            <a:xfrm>
              <a:off x="8700039" y="2750187"/>
              <a:ext cx="49604" cy="48238"/>
            </a:xfrm>
            <a:custGeom>
              <a:avLst/>
              <a:gdLst/>
              <a:ahLst/>
              <a:cxnLst/>
              <a:rect l="l" t="t" r="r" b="b"/>
              <a:pathLst>
                <a:path w="1634" h="1589" extrusionOk="0">
                  <a:moveTo>
                    <a:pt x="824" y="0"/>
                  </a:moveTo>
                  <a:cubicBezTo>
                    <a:pt x="757" y="0"/>
                    <a:pt x="689" y="9"/>
                    <a:pt x="620" y="28"/>
                  </a:cubicBezTo>
                  <a:cubicBezTo>
                    <a:pt x="289" y="116"/>
                    <a:pt x="48" y="409"/>
                    <a:pt x="23" y="739"/>
                  </a:cubicBezTo>
                  <a:cubicBezTo>
                    <a:pt x="1" y="1217"/>
                    <a:pt x="377" y="1589"/>
                    <a:pt x="821" y="1589"/>
                  </a:cubicBezTo>
                  <a:cubicBezTo>
                    <a:pt x="885" y="1589"/>
                    <a:pt x="949" y="1581"/>
                    <a:pt x="1015" y="1565"/>
                  </a:cubicBezTo>
                  <a:cubicBezTo>
                    <a:pt x="1345" y="1477"/>
                    <a:pt x="1586" y="1184"/>
                    <a:pt x="1612" y="841"/>
                  </a:cubicBezTo>
                  <a:cubicBezTo>
                    <a:pt x="1634" y="378"/>
                    <a:pt x="1264" y="0"/>
                    <a:pt x="824" y="0"/>
                  </a:cubicBezTo>
                  <a:close/>
                </a:path>
              </a:pathLst>
            </a:custGeom>
            <a:solidFill>
              <a:srgbClr val="BAB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" name="Google Shape;366;p35">
              <a:extLst>
                <a:ext uri="{FF2B5EF4-FFF2-40B4-BE49-F238E27FC236}">
                  <a16:creationId xmlns:a16="http://schemas.microsoft.com/office/drawing/2014/main" id="{3F9481F3-8CCD-CEF1-1F84-AB145D06BB42}"/>
                </a:ext>
              </a:extLst>
            </p:cNvPr>
            <p:cNvSpPr/>
            <p:nvPr/>
          </p:nvSpPr>
          <p:spPr>
            <a:xfrm>
              <a:off x="8719710" y="2754954"/>
              <a:ext cx="29477" cy="27899"/>
            </a:xfrm>
            <a:custGeom>
              <a:avLst/>
              <a:gdLst/>
              <a:ahLst/>
              <a:cxnLst/>
              <a:rect l="l" t="t" r="r" b="b"/>
              <a:pathLst>
                <a:path w="971" h="919" extrusionOk="0">
                  <a:moveTo>
                    <a:pt x="496" y="0"/>
                  </a:moveTo>
                  <a:cubicBezTo>
                    <a:pt x="450" y="0"/>
                    <a:pt x="402" y="8"/>
                    <a:pt x="353" y="23"/>
                  </a:cubicBezTo>
                  <a:cubicBezTo>
                    <a:pt x="175" y="74"/>
                    <a:pt x="48" y="226"/>
                    <a:pt x="23" y="417"/>
                  </a:cubicBezTo>
                  <a:cubicBezTo>
                    <a:pt x="1" y="700"/>
                    <a:pt x="222" y="919"/>
                    <a:pt x="487" y="919"/>
                  </a:cubicBezTo>
                  <a:cubicBezTo>
                    <a:pt x="530" y="919"/>
                    <a:pt x="575" y="913"/>
                    <a:pt x="621" y="900"/>
                  </a:cubicBezTo>
                  <a:cubicBezTo>
                    <a:pt x="799" y="849"/>
                    <a:pt x="926" y="684"/>
                    <a:pt x="938" y="506"/>
                  </a:cubicBezTo>
                  <a:cubicBezTo>
                    <a:pt x="971" y="226"/>
                    <a:pt x="756" y="0"/>
                    <a:pt x="496" y="0"/>
                  </a:cubicBezTo>
                  <a:close/>
                </a:path>
              </a:pathLst>
            </a:custGeom>
            <a:solidFill>
              <a:srgbClr val="8080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" name="Google Shape;367;p35">
              <a:extLst>
                <a:ext uri="{FF2B5EF4-FFF2-40B4-BE49-F238E27FC236}">
                  <a16:creationId xmlns:a16="http://schemas.microsoft.com/office/drawing/2014/main" id="{C5914BD1-7845-94E6-1745-859F3957AC7F}"/>
                </a:ext>
              </a:extLst>
            </p:cNvPr>
            <p:cNvSpPr/>
            <p:nvPr/>
          </p:nvSpPr>
          <p:spPr>
            <a:xfrm>
              <a:off x="8652863" y="2436139"/>
              <a:ext cx="69883" cy="303757"/>
            </a:xfrm>
            <a:custGeom>
              <a:avLst/>
              <a:gdLst/>
              <a:ahLst/>
              <a:cxnLst/>
              <a:rect l="l" t="t" r="r" b="b"/>
              <a:pathLst>
                <a:path w="2302" h="10006" extrusionOk="0">
                  <a:moveTo>
                    <a:pt x="9" y="1"/>
                  </a:moveTo>
                  <a:cubicBezTo>
                    <a:pt x="3" y="1"/>
                    <a:pt x="0" y="4"/>
                    <a:pt x="0" y="10"/>
                  </a:cubicBezTo>
                  <a:lnTo>
                    <a:pt x="153" y="366"/>
                  </a:lnTo>
                  <a:cubicBezTo>
                    <a:pt x="521" y="977"/>
                    <a:pt x="1665" y="3036"/>
                    <a:pt x="1767" y="5426"/>
                  </a:cubicBezTo>
                  <a:cubicBezTo>
                    <a:pt x="1882" y="8313"/>
                    <a:pt x="2021" y="9800"/>
                    <a:pt x="2047" y="9991"/>
                  </a:cubicBezTo>
                  <a:cubicBezTo>
                    <a:pt x="2047" y="9991"/>
                    <a:pt x="2101" y="10005"/>
                    <a:pt x="2161" y="10005"/>
                  </a:cubicBezTo>
                  <a:cubicBezTo>
                    <a:pt x="2214" y="10005"/>
                    <a:pt x="2272" y="9994"/>
                    <a:pt x="2301" y="9952"/>
                  </a:cubicBezTo>
                  <a:cubicBezTo>
                    <a:pt x="2301" y="9940"/>
                    <a:pt x="2174" y="8313"/>
                    <a:pt x="2021" y="5414"/>
                  </a:cubicBezTo>
                  <a:cubicBezTo>
                    <a:pt x="1815" y="1709"/>
                    <a:pt x="147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" name="Google Shape;368;p35">
              <a:extLst>
                <a:ext uri="{FF2B5EF4-FFF2-40B4-BE49-F238E27FC236}">
                  <a16:creationId xmlns:a16="http://schemas.microsoft.com/office/drawing/2014/main" id="{CFC30A50-F776-3807-9A1D-550D5AE5FF5E}"/>
                </a:ext>
              </a:extLst>
            </p:cNvPr>
            <p:cNvSpPr/>
            <p:nvPr/>
          </p:nvSpPr>
          <p:spPr>
            <a:xfrm>
              <a:off x="8517772" y="2376638"/>
              <a:ext cx="155188" cy="241646"/>
            </a:xfrm>
            <a:custGeom>
              <a:avLst/>
              <a:gdLst/>
              <a:ahLst/>
              <a:cxnLst/>
              <a:rect l="l" t="t" r="r" b="b"/>
              <a:pathLst>
                <a:path w="5112" h="7960" extrusionOk="0">
                  <a:moveTo>
                    <a:pt x="115" y="0"/>
                  </a:moveTo>
                  <a:lnTo>
                    <a:pt x="1" y="2543"/>
                  </a:lnTo>
                  <a:cubicBezTo>
                    <a:pt x="1" y="2543"/>
                    <a:pt x="293" y="4170"/>
                    <a:pt x="445" y="4564"/>
                  </a:cubicBezTo>
                  <a:cubicBezTo>
                    <a:pt x="941" y="5849"/>
                    <a:pt x="1908" y="6827"/>
                    <a:pt x="3217" y="7959"/>
                  </a:cubicBezTo>
                  <a:cubicBezTo>
                    <a:pt x="5022" y="6039"/>
                    <a:pt x="4959" y="3928"/>
                    <a:pt x="4959" y="3928"/>
                  </a:cubicBezTo>
                  <a:cubicBezTo>
                    <a:pt x="4959" y="3928"/>
                    <a:pt x="5022" y="3052"/>
                    <a:pt x="5022" y="2835"/>
                  </a:cubicBezTo>
                  <a:cubicBezTo>
                    <a:pt x="5022" y="2619"/>
                    <a:pt x="5112" y="865"/>
                    <a:pt x="5112" y="865"/>
                  </a:cubicBezTo>
                  <a:lnTo>
                    <a:pt x="5112" y="865"/>
                  </a:lnTo>
                  <a:lnTo>
                    <a:pt x="2962" y="139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" name="Google Shape;369;p35">
              <a:extLst>
                <a:ext uri="{FF2B5EF4-FFF2-40B4-BE49-F238E27FC236}">
                  <a16:creationId xmlns:a16="http://schemas.microsoft.com/office/drawing/2014/main" id="{4E8B8148-825D-A779-EB2A-6662E83BD28D}"/>
                </a:ext>
              </a:extLst>
            </p:cNvPr>
            <p:cNvSpPr/>
            <p:nvPr/>
          </p:nvSpPr>
          <p:spPr>
            <a:xfrm>
              <a:off x="8521233" y="2355783"/>
              <a:ext cx="49422" cy="45172"/>
            </a:xfrm>
            <a:custGeom>
              <a:avLst/>
              <a:gdLst/>
              <a:ahLst/>
              <a:cxnLst/>
              <a:rect l="l" t="t" r="r" b="b"/>
              <a:pathLst>
                <a:path w="1628" h="1488" extrusionOk="0">
                  <a:moveTo>
                    <a:pt x="1" y="1"/>
                  </a:moveTo>
                  <a:cubicBezTo>
                    <a:pt x="14" y="128"/>
                    <a:pt x="14" y="394"/>
                    <a:pt x="14" y="687"/>
                  </a:cubicBezTo>
                  <a:lnTo>
                    <a:pt x="1628" y="14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4C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" name="Google Shape;370;p35">
              <a:extLst>
                <a:ext uri="{FF2B5EF4-FFF2-40B4-BE49-F238E27FC236}">
                  <a16:creationId xmlns:a16="http://schemas.microsoft.com/office/drawing/2014/main" id="{6AA45F79-74E0-9F76-F608-E4351B134684}"/>
                </a:ext>
              </a:extLst>
            </p:cNvPr>
            <p:cNvSpPr/>
            <p:nvPr/>
          </p:nvSpPr>
          <p:spPr>
            <a:xfrm>
              <a:off x="8518926" y="2376638"/>
              <a:ext cx="151302" cy="130477"/>
            </a:xfrm>
            <a:custGeom>
              <a:avLst/>
              <a:gdLst/>
              <a:ahLst/>
              <a:cxnLst/>
              <a:rect l="l" t="t" r="r" b="b"/>
              <a:pathLst>
                <a:path w="4984" h="4298" extrusionOk="0">
                  <a:moveTo>
                    <a:pt x="90" y="0"/>
                  </a:moveTo>
                  <a:cubicBezTo>
                    <a:pt x="90" y="318"/>
                    <a:pt x="77" y="674"/>
                    <a:pt x="64" y="979"/>
                  </a:cubicBezTo>
                  <a:cubicBezTo>
                    <a:pt x="51" y="1258"/>
                    <a:pt x="26" y="1487"/>
                    <a:pt x="0" y="1577"/>
                  </a:cubicBezTo>
                  <a:cubicBezTo>
                    <a:pt x="1056" y="3699"/>
                    <a:pt x="2480" y="4297"/>
                    <a:pt x="3573" y="4297"/>
                  </a:cubicBezTo>
                  <a:cubicBezTo>
                    <a:pt x="4158" y="4297"/>
                    <a:pt x="4653" y="4132"/>
                    <a:pt x="4921" y="3928"/>
                  </a:cubicBezTo>
                  <a:lnTo>
                    <a:pt x="4984" y="1589"/>
                  </a:lnTo>
                  <a:lnTo>
                    <a:pt x="2924" y="1907"/>
                  </a:lnTo>
                  <a:lnTo>
                    <a:pt x="1704" y="80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CC8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" name="Google Shape;371;p35">
              <a:extLst>
                <a:ext uri="{FF2B5EF4-FFF2-40B4-BE49-F238E27FC236}">
                  <a16:creationId xmlns:a16="http://schemas.microsoft.com/office/drawing/2014/main" id="{A3F25529-8213-C3AF-CBE5-A7099C141F96}"/>
                </a:ext>
              </a:extLst>
            </p:cNvPr>
            <p:cNvSpPr/>
            <p:nvPr/>
          </p:nvSpPr>
          <p:spPr>
            <a:xfrm>
              <a:off x="8458697" y="2303447"/>
              <a:ext cx="58711" cy="74254"/>
            </a:xfrm>
            <a:custGeom>
              <a:avLst/>
              <a:gdLst/>
              <a:ahLst/>
              <a:cxnLst/>
              <a:rect l="l" t="t" r="r" b="b"/>
              <a:pathLst>
                <a:path w="1933" h="2446" extrusionOk="0">
                  <a:moveTo>
                    <a:pt x="679" y="1"/>
                  </a:moveTo>
                  <a:cubicBezTo>
                    <a:pt x="605" y="1"/>
                    <a:pt x="527" y="11"/>
                    <a:pt x="446" y="33"/>
                  </a:cubicBezTo>
                  <a:cubicBezTo>
                    <a:pt x="116" y="135"/>
                    <a:pt x="1" y="479"/>
                    <a:pt x="52" y="872"/>
                  </a:cubicBezTo>
                  <a:cubicBezTo>
                    <a:pt x="131" y="1569"/>
                    <a:pt x="706" y="2445"/>
                    <a:pt x="1524" y="2445"/>
                  </a:cubicBezTo>
                  <a:cubicBezTo>
                    <a:pt x="1631" y="2445"/>
                    <a:pt x="1742" y="2430"/>
                    <a:pt x="1857" y="2398"/>
                  </a:cubicBezTo>
                  <a:lnTo>
                    <a:pt x="1933" y="1254"/>
                  </a:lnTo>
                  <a:cubicBezTo>
                    <a:pt x="1933" y="1254"/>
                    <a:pt x="1896" y="1127"/>
                    <a:pt x="1806" y="949"/>
                  </a:cubicBezTo>
                  <a:cubicBezTo>
                    <a:pt x="1616" y="579"/>
                    <a:pt x="1237" y="1"/>
                    <a:pt x="679" y="1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" name="Google Shape;372;p35">
              <a:extLst>
                <a:ext uri="{FF2B5EF4-FFF2-40B4-BE49-F238E27FC236}">
                  <a16:creationId xmlns:a16="http://schemas.microsoft.com/office/drawing/2014/main" id="{68488F61-B276-FED2-C9D3-227644CE9ECE}"/>
                </a:ext>
              </a:extLst>
            </p:cNvPr>
            <p:cNvSpPr/>
            <p:nvPr/>
          </p:nvSpPr>
          <p:spPr>
            <a:xfrm>
              <a:off x="8475697" y="2319354"/>
              <a:ext cx="25895" cy="32391"/>
            </a:xfrm>
            <a:custGeom>
              <a:avLst/>
              <a:gdLst/>
              <a:ahLst/>
              <a:cxnLst/>
              <a:rect l="l" t="t" r="r" b="b"/>
              <a:pathLst>
                <a:path w="853" h="1067" extrusionOk="0">
                  <a:moveTo>
                    <a:pt x="67" y="0"/>
                  </a:moveTo>
                  <a:cubicBezTo>
                    <a:pt x="46" y="0"/>
                    <a:pt x="22" y="13"/>
                    <a:pt x="14" y="31"/>
                  </a:cubicBezTo>
                  <a:cubicBezTo>
                    <a:pt x="0" y="57"/>
                    <a:pt x="26" y="94"/>
                    <a:pt x="51" y="107"/>
                  </a:cubicBezTo>
                  <a:lnTo>
                    <a:pt x="64" y="107"/>
                  </a:lnTo>
                  <a:cubicBezTo>
                    <a:pt x="229" y="184"/>
                    <a:pt x="344" y="285"/>
                    <a:pt x="433" y="399"/>
                  </a:cubicBezTo>
                  <a:cubicBezTo>
                    <a:pt x="127" y="489"/>
                    <a:pt x="77" y="921"/>
                    <a:pt x="77" y="946"/>
                  </a:cubicBezTo>
                  <a:cubicBezTo>
                    <a:pt x="77" y="972"/>
                    <a:pt x="90" y="997"/>
                    <a:pt x="115" y="1010"/>
                  </a:cubicBezTo>
                  <a:lnTo>
                    <a:pt x="127" y="1010"/>
                  </a:lnTo>
                  <a:cubicBezTo>
                    <a:pt x="166" y="1010"/>
                    <a:pt x="192" y="984"/>
                    <a:pt x="192" y="959"/>
                  </a:cubicBezTo>
                  <a:cubicBezTo>
                    <a:pt x="192" y="946"/>
                    <a:pt x="242" y="540"/>
                    <a:pt x="509" y="489"/>
                  </a:cubicBezTo>
                  <a:cubicBezTo>
                    <a:pt x="687" y="743"/>
                    <a:pt x="726" y="1010"/>
                    <a:pt x="726" y="1023"/>
                  </a:cubicBezTo>
                  <a:cubicBezTo>
                    <a:pt x="738" y="1035"/>
                    <a:pt x="751" y="1060"/>
                    <a:pt x="763" y="1060"/>
                  </a:cubicBezTo>
                  <a:cubicBezTo>
                    <a:pt x="772" y="1060"/>
                    <a:pt x="780" y="1066"/>
                    <a:pt x="785" y="1066"/>
                  </a:cubicBezTo>
                  <a:cubicBezTo>
                    <a:pt x="787" y="1066"/>
                    <a:pt x="789" y="1065"/>
                    <a:pt x="789" y="1060"/>
                  </a:cubicBezTo>
                  <a:cubicBezTo>
                    <a:pt x="827" y="1060"/>
                    <a:pt x="853" y="1035"/>
                    <a:pt x="839" y="997"/>
                  </a:cubicBezTo>
                  <a:cubicBezTo>
                    <a:pt x="839" y="972"/>
                    <a:pt x="712" y="260"/>
                    <a:pt x="90" y="6"/>
                  </a:cubicBezTo>
                  <a:cubicBezTo>
                    <a:pt x="83" y="2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" name="Google Shape;373;p35">
              <a:extLst>
                <a:ext uri="{FF2B5EF4-FFF2-40B4-BE49-F238E27FC236}">
                  <a16:creationId xmlns:a16="http://schemas.microsoft.com/office/drawing/2014/main" id="{D7BEB873-8F82-B4F6-AF14-2CE88A1A1A32}"/>
                </a:ext>
              </a:extLst>
            </p:cNvPr>
            <p:cNvSpPr/>
            <p:nvPr/>
          </p:nvSpPr>
          <p:spPr>
            <a:xfrm>
              <a:off x="8696851" y="2300229"/>
              <a:ext cx="63326" cy="70612"/>
            </a:xfrm>
            <a:custGeom>
              <a:avLst/>
              <a:gdLst/>
              <a:ahLst/>
              <a:cxnLst/>
              <a:rect l="l" t="t" r="r" b="b"/>
              <a:pathLst>
                <a:path w="2086" h="2326" extrusionOk="0">
                  <a:moveTo>
                    <a:pt x="1364" y="0"/>
                  </a:moveTo>
                  <a:cubicBezTo>
                    <a:pt x="867" y="0"/>
                    <a:pt x="461" y="476"/>
                    <a:pt x="242" y="788"/>
                  </a:cubicBezTo>
                  <a:cubicBezTo>
                    <a:pt x="140" y="953"/>
                    <a:pt x="77" y="1080"/>
                    <a:pt x="77" y="1080"/>
                  </a:cubicBezTo>
                  <a:lnTo>
                    <a:pt x="1" y="2224"/>
                  </a:lnTo>
                  <a:cubicBezTo>
                    <a:pt x="164" y="2294"/>
                    <a:pt x="325" y="2325"/>
                    <a:pt x="479" y="2325"/>
                  </a:cubicBezTo>
                  <a:cubicBezTo>
                    <a:pt x="1227" y="2325"/>
                    <a:pt x="1839" y="1596"/>
                    <a:pt x="1996" y="953"/>
                  </a:cubicBezTo>
                  <a:cubicBezTo>
                    <a:pt x="2086" y="559"/>
                    <a:pt x="2022" y="216"/>
                    <a:pt x="1704" y="76"/>
                  </a:cubicBezTo>
                  <a:cubicBezTo>
                    <a:pt x="1587" y="23"/>
                    <a:pt x="1474" y="0"/>
                    <a:pt x="1364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" name="Google Shape;374;p35">
              <a:extLst>
                <a:ext uri="{FF2B5EF4-FFF2-40B4-BE49-F238E27FC236}">
                  <a16:creationId xmlns:a16="http://schemas.microsoft.com/office/drawing/2014/main" id="{23F6BD30-4269-90EE-F3DC-EEC0F4D73462}"/>
                </a:ext>
              </a:extLst>
            </p:cNvPr>
            <p:cNvSpPr/>
            <p:nvPr/>
          </p:nvSpPr>
          <p:spPr>
            <a:xfrm>
              <a:off x="8713851" y="2316015"/>
              <a:ext cx="28961" cy="30540"/>
            </a:xfrm>
            <a:custGeom>
              <a:avLst/>
              <a:gdLst/>
              <a:ahLst/>
              <a:cxnLst/>
              <a:rect l="l" t="t" r="r" b="b"/>
              <a:pathLst>
                <a:path w="954" h="1005" extrusionOk="0">
                  <a:moveTo>
                    <a:pt x="877" y="1"/>
                  </a:moveTo>
                  <a:cubicBezTo>
                    <a:pt x="229" y="179"/>
                    <a:pt x="12" y="865"/>
                    <a:pt x="0" y="904"/>
                  </a:cubicBezTo>
                  <a:cubicBezTo>
                    <a:pt x="0" y="929"/>
                    <a:pt x="12" y="967"/>
                    <a:pt x="38" y="967"/>
                  </a:cubicBezTo>
                  <a:lnTo>
                    <a:pt x="76" y="967"/>
                  </a:lnTo>
                  <a:cubicBezTo>
                    <a:pt x="89" y="967"/>
                    <a:pt x="114" y="955"/>
                    <a:pt x="114" y="929"/>
                  </a:cubicBezTo>
                  <a:cubicBezTo>
                    <a:pt x="114" y="929"/>
                    <a:pt x="190" y="675"/>
                    <a:pt x="394" y="433"/>
                  </a:cubicBezTo>
                  <a:cubicBezTo>
                    <a:pt x="661" y="523"/>
                    <a:pt x="648" y="942"/>
                    <a:pt x="648" y="942"/>
                  </a:cubicBezTo>
                  <a:cubicBezTo>
                    <a:pt x="648" y="967"/>
                    <a:pt x="673" y="992"/>
                    <a:pt x="712" y="1006"/>
                  </a:cubicBezTo>
                  <a:lnTo>
                    <a:pt x="724" y="992"/>
                  </a:lnTo>
                  <a:cubicBezTo>
                    <a:pt x="750" y="992"/>
                    <a:pt x="763" y="967"/>
                    <a:pt x="763" y="942"/>
                  </a:cubicBezTo>
                  <a:cubicBezTo>
                    <a:pt x="763" y="929"/>
                    <a:pt x="775" y="484"/>
                    <a:pt x="483" y="357"/>
                  </a:cubicBezTo>
                  <a:cubicBezTo>
                    <a:pt x="597" y="255"/>
                    <a:pt x="724" y="167"/>
                    <a:pt x="890" y="116"/>
                  </a:cubicBezTo>
                  <a:lnTo>
                    <a:pt x="902" y="116"/>
                  </a:lnTo>
                  <a:cubicBezTo>
                    <a:pt x="941" y="116"/>
                    <a:pt x="953" y="77"/>
                    <a:pt x="953" y="52"/>
                  </a:cubicBezTo>
                  <a:cubicBezTo>
                    <a:pt x="941" y="14"/>
                    <a:pt x="916" y="1"/>
                    <a:pt x="877" y="1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" name="Google Shape;375;p35">
              <a:extLst>
                <a:ext uri="{FF2B5EF4-FFF2-40B4-BE49-F238E27FC236}">
                  <a16:creationId xmlns:a16="http://schemas.microsoft.com/office/drawing/2014/main" id="{FF67E055-026D-2808-89D6-76C3CEC02FDF}"/>
                </a:ext>
              </a:extLst>
            </p:cNvPr>
            <p:cNvSpPr/>
            <p:nvPr/>
          </p:nvSpPr>
          <p:spPr>
            <a:xfrm>
              <a:off x="8498070" y="2151173"/>
              <a:ext cx="218119" cy="330259"/>
            </a:xfrm>
            <a:custGeom>
              <a:avLst/>
              <a:gdLst/>
              <a:ahLst/>
              <a:cxnLst/>
              <a:rect l="l" t="t" r="r" b="b"/>
              <a:pathLst>
                <a:path w="7185" h="10879" extrusionOk="0">
                  <a:moveTo>
                    <a:pt x="3580" y="1"/>
                  </a:moveTo>
                  <a:cubicBezTo>
                    <a:pt x="3540" y="1"/>
                    <a:pt x="3499" y="1"/>
                    <a:pt x="3459" y="3"/>
                  </a:cubicBezTo>
                  <a:cubicBezTo>
                    <a:pt x="1514" y="66"/>
                    <a:pt x="1" y="1325"/>
                    <a:pt x="77" y="4223"/>
                  </a:cubicBezTo>
                  <a:cubicBezTo>
                    <a:pt x="102" y="5176"/>
                    <a:pt x="357" y="7707"/>
                    <a:pt x="472" y="8088"/>
                  </a:cubicBezTo>
                  <a:cubicBezTo>
                    <a:pt x="586" y="8470"/>
                    <a:pt x="2150" y="10440"/>
                    <a:pt x="2645" y="10707"/>
                  </a:cubicBezTo>
                  <a:cubicBezTo>
                    <a:pt x="2899" y="10841"/>
                    <a:pt x="3383" y="10879"/>
                    <a:pt x="3853" y="10879"/>
                  </a:cubicBezTo>
                  <a:cubicBezTo>
                    <a:pt x="4323" y="10879"/>
                    <a:pt x="4781" y="10841"/>
                    <a:pt x="4984" y="10821"/>
                  </a:cubicBezTo>
                  <a:cubicBezTo>
                    <a:pt x="5391" y="10784"/>
                    <a:pt x="6663" y="8597"/>
                    <a:pt x="6764" y="8139"/>
                  </a:cubicBezTo>
                  <a:cubicBezTo>
                    <a:pt x="6854" y="7682"/>
                    <a:pt x="7184" y="5012"/>
                    <a:pt x="7146" y="4007"/>
                  </a:cubicBezTo>
                  <a:cubicBezTo>
                    <a:pt x="7071" y="1181"/>
                    <a:pt x="5485" y="1"/>
                    <a:pt x="3580" y="1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" name="Google Shape;376;p35">
              <a:extLst>
                <a:ext uri="{FF2B5EF4-FFF2-40B4-BE49-F238E27FC236}">
                  <a16:creationId xmlns:a16="http://schemas.microsoft.com/office/drawing/2014/main" id="{12B912CE-F7D4-B563-B051-9A8394562789}"/>
                </a:ext>
              </a:extLst>
            </p:cNvPr>
            <p:cNvSpPr/>
            <p:nvPr/>
          </p:nvSpPr>
          <p:spPr>
            <a:xfrm>
              <a:off x="8645517" y="2311400"/>
              <a:ext cx="12386" cy="30540"/>
            </a:xfrm>
            <a:custGeom>
              <a:avLst/>
              <a:gdLst/>
              <a:ahLst/>
              <a:cxnLst/>
              <a:rect l="l" t="t" r="r" b="b"/>
              <a:pathLst>
                <a:path w="408" h="1005" extrusionOk="0">
                  <a:moveTo>
                    <a:pt x="204" y="0"/>
                  </a:moveTo>
                  <a:cubicBezTo>
                    <a:pt x="90" y="0"/>
                    <a:pt x="0" y="229"/>
                    <a:pt x="0" y="509"/>
                  </a:cubicBezTo>
                  <a:cubicBezTo>
                    <a:pt x="0" y="788"/>
                    <a:pt x="90" y="1005"/>
                    <a:pt x="204" y="1005"/>
                  </a:cubicBezTo>
                  <a:cubicBezTo>
                    <a:pt x="319" y="1005"/>
                    <a:pt x="407" y="788"/>
                    <a:pt x="407" y="509"/>
                  </a:cubicBezTo>
                  <a:cubicBezTo>
                    <a:pt x="407" y="229"/>
                    <a:pt x="319" y="0"/>
                    <a:pt x="204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" name="Google Shape;377;p35">
              <a:extLst>
                <a:ext uri="{FF2B5EF4-FFF2-40B4-BE49-F238E27FC236}">
                  <a16:creationId xmlns:a16="http://schemas.microsoft.com/office/drawing/2014/main" id="{68B14951-74BA-6287-A540-5D54DB136A50}"/>
                </a:ext>
              </a:extLst>
            </p:cNvPr>
            <p:cNvSpPr/>
            <p:nvPr/>
          </p:nvSpPr>
          <p:spPr>
            <a:xfrm>
              <a:off x="8566010" y="2311400"/>
              <a:ext cx="12386" cy="30540"/>
            </a:xfrm>
            <a:custGeom>
              <a:avLst/>
              <a:gdLst/>
              <a:ahLst/>
              <a:cxnLst/>
              <a:rect l="l" t="t" r="r" b="b"/>
              <a:pathLst>
                <a:path w="408" h="1005" extrusionOk="0">
                  <a:moveTo>
                    <a:pt x="204" y="0"/>
                  </a:moveTo>
                  <a:cubicBezTo>
                    <a:pt x="90" y="0"/>
                    <a:pt x="0" y="229"/>
                    <a:pt x="0" y="509"/>
                  </a:cubicBezTo>
                  <a:cubicBezTo>
                    <a:pt x="0" y="788"/>
                    <a:pt x="90" y="1005"/>
                    <a:pt x="204" y="1005"/>
                  </a:cubicBezTo>
                  <a:cubicBezTo>
                    <a:pt x="319" y="1005"/>
                    <a:pt x="407" y="788"/>
                    <a:pt x="407" y="509"/>
                  </a:cubicBezTo>
                  <a:cubicBezTo>
                    <a:pt x="407" y="229"/>
                    <a:pt x="319" y="0"/>
                    <a:pt x="204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" name="Google Shape;378;p35">
              <a:extLst>
                <a:ext uri="{FF2B5EF4-FFF2-40B4-BE49-F238E27FC236}">
                  <a16:creationId xmlns:a16="http://schemas.microsoft.com/office/drawing/2014/main" id="{832D702D-F132-D1F8-F403-074A0728E865}"/>
                </a:ext>
              </a:extLst>
            </p:cNvPr>
            <p:cNvSpPr/>
            <p:nvPr/>
          </p:nvSpPr>
          <p:spPr>
            <a:xfrm>
              <a:off x="8506965" y="2349226"/>
              <a:ext cx="202636" cy="132207"/>
            </a:xfrm>
            <a:custGeom>
              <a:avLst/>
              <a:gdLst/>
              <a:ahLst/>
              <a:cxnLst/>
              <a:rect l="l" t="t" r="r" b="b"/>
              <a:pathLst>
                <a:path w="6674" h="4355" extrusionOk="0">
                  <a:moveTo>
                    <a:pt x="3560" y="1246"/>
                  </a:moveTo>
                  <a:cubicBezTo>
                    <a:pt x="4590" y="1246"/>
                    <a:pt x="5607" y="1475"/>
                    <a:pt x="5607" y="1997"/>
                  </a:cubicBezTo>
                  <a:cubicBezTo>
                    <a:pt x="5607" y="2505"/>
                    <a:pt x="4590" y="3115"/>
                    <a:pt x="3560" y="3115"/>
                  </a:cubicBezTo>
                  <a:cubicBezTo>
                    <a:pt x="2543" y="3115"/>
                    <a:pt x="1538" y="2568"/>
                    <a:pt x="1538" y="2048"/>
                  </a:cubicBezTo>
                  <a:cubicBezTo>
                    <a:pt x="1538" y="1539"/>
                    <a:pt x="2543" y="1246"/>
                    <a:pt x="3560" y="1246"/>
                  </a:cubicBezTo>
                  <a:close/>
                  <a:moveTo>
                    <a:pt x="6675" y="0"/>
                  </a:moveTo>
                  <a:lnTo>
                    <a:pt x="6675" y="0"/>
                  </a:lnTo>
                  <a:cubicBezTo>
                    <a:pt x="6675" y="1"/>
                    <a:pt x="6039" y="1590"/>
                    <a:pt x="5849" y="1678"/>
                  </a:cubicBezTo>
                  <a:cubicBezTo>
                    <a:pt x="5840" y="1683"/>
                    <a:pt x="5832" y="1685"/>
                    <a:pt x="5825" y="1685"/>
                  </a:cubicBezTo>
                  <a:cubicBezTo>
                    <a:pt x="5699" y="1685"/>
                    <a:pt x="5839" y="990"/>
                    <a:pt x="3711" y="990"/>
                  </a:cubicBezTo>
                  <a:cubicBezTo>
                    <a:pt x="3642" y="990"/>
                    <a:pt x="3570" y="990"/>
                    <a:pt x="3496" y="992"/>
                  </a:cubicBezTo>
                  <a:cubicBezTo>
                    <a:pt x="1272" y="1043"/>
                    <a:pt x="1348" y="1590"/>
                    <a:pt x="903" y="1590"/>
                  </a:cubicBezTo>
                  <a:cubicBezTo>
                    <a:pt x="445" y="1590"/>
                    <a:pt x="1" y="331"/>
                    <a:pt x="1" y="331"/>
                  </a:cubicBezTo>
                  <a:lnTo>
                    <a:pt x="1" y="331"/>
                  </a:lnTo>
                  <a:cubicBezTo>
                    <a:pt x="64" y="929"/>
                    <a:pt x="128" y="1412"/>
                    <a:pt x="179" y="1564"/>
                  </a:cubicBezTo>
                  <a:cubicBezTo>
                    <a:pt x="293" y="1946"/>
                    <a:pt x="1857" y="3916"/>
                    <a:pt x="2352" y="4183"/>
                  </a:cubicBezTo>
                  <a:cubicBezTo>
                    <a:pt x="2606" y="4317"/>
                    <a:pt x="3090" y="4355"/>
                    <a:pt x="3560" y="4355"/>
                  </a:cubicBezTo>
                  <a:cubicBezTo>
                    <a:pt x="4030" y="4355"/>
                    <a:pt x="4488" y="4317"/>
                    <a:pt x="4691" y="4297"/>
                  </a:cubicBezTo>
                  <a:cubicBezTo>
                    <a:pt x="5098" y="4260"/>
                    <a:pt x="6370" y="2073"/>
                    <a:pt x="6471" y="1615"/>
                  </a:cubicBezTo>
                  <a:cubicBezTo>
                    <a:pt x="6510" y="1412"/>
                    <a:pt x="6599" y="751"/>
                    <a:pt x="6675" y="0"/>
                  </a:cubicBezTo>
                  <a:close/>
                </a:path>
              </a:pathLst>
            </a:custGeom>
            <a:solidFill>
              <a:srgbClr val="AA61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" name="Google Shape;379;p35">
              <a:extLst>
                <a:ext uri="{FF2B5EF4-FFF2-40B4-BE49-F238E27FC236}">
                  <a16:creationId xmlns:a16="http://schemas.microsoft.com/office/drawing/2014/main" id="{9025872F-AB23-705C-E7AB-9533C50CE2B6}"/>
                </a:ext>
              </a:extLst>
            </p:cNvPr>
            <p:cNvSpPr/>
            <p:nvPr/>
          </p:nvSpPr>
          <p:spPr>
            <a:xfrm>
              <a:off x="8519685" y="2346797"/>
              <a:ext cx="20097" cy="6952"/>
            </a:xfrm>
            <a:custGeom>
              <a:avLst/>
              <a:gdLst/>
              <a:ahLst/>
              <a:cxnLst/>
              <a:rect l="l" t="t" r="r" b="b"/>
              <a:pathLst>
                <a:path w="662" h="229" extrusionOk="0">
                  <a:moveTo>
                    <a:pt x="260" y="1"/>
                  </a:moveTo>
                  <a:cubicBezTo>
                    <a:pt x="121" y="1"/>
                    <a:pt x="14" y="27"/>
                    <a:pt x="14" y="80"/>
                  </a:cubicBezTo>
                  <a:cubicBezTo>
                    <a:pt x="1" y="144"/>
                    <a:pt x="141" y="207"/>
                    <a:pt x="319" y="220"/>
                  </a:cubicBezTo>
                  <a:cubicBezTo>
                    <a:pt x="358" y="226"/>
                    <a:pt x="395" y="229"/>
                    <a:pt x="430" y="229"/>
                  </a:cubicBezTo>
                  <a:cubicBezTo>
                    <a:pt x="557" y="229"/>
                    <a:pt x="652" y="196"/>
                    <a:pt x="662" y="156"/>
                  </a:cubicBezTo>
                  <a:cubicBezTo>
                    <a:pt x="662" y="93"/>
                    <a:pt x="522" y="29"/>
                    <a:pt x="344" y="4"/>
                  </a:cubicBezTo>
                  <a:cubicBezTo>
                    <a:pt x="316" y="2"/>
                    <a:pt x="287" y="1"/>
                    <a:pt x="260" y="1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" name="Google Shape;380;p35">
              <a:extLst>
                <a:ext uri="{FF2B5EF4-FFF2-40B4-BE49-F238E27FC236}">
                  <a16:creationId xmlns:a16="http://schemas.microsoft.com/office/drawing/2014/main" id="{3BDBAA78-39B9-6F7F-39D7-8DB432F33137}"/>
                </a:ext>
              </a:extLst>
            </p:cNvPr>
            <p:cNvSpPr/>
            <p:nvPr/>
          </p:nvSpPr>
          <p:spPr>
            <a:xfrm>
              <a:off x="8521233" y="2360124"/>
              <a:ext cx="20097" cy="7438"/>
            </a:xfrm>
            <a:custGeom>
              <a:avLst/>
              <a:gdLst/>
              <a:ahLst/>
              <a:cxnLst/>
              <a:rect l="l" t="t" r="r" b="b"/>
              <a:pathLst>
                <a:path w="662" h="245" extrusionOk="0">
                  <a:moveTo>
                    <a:pt x="441" y="0"/>
                  </a:moveTo>
                  <a:cubicBezTo>
                    <a:pt x="399" y="0"/>
                    <a:pt x="353" y="4"/>
                    <a:pt x="306" y="10"/>
                  </a:cubicBezTo>
                  <a:cubicBezTo>
                    <a:pt x="128" y="48"/>
                    <a:pt x="1" y="124"/>
                    <a:pt x="1" y="175"/>
                  </a:cubicBezTo>
                  <a:cubicBezTo>
                    <a:pt x="10" y="219"/>
                    <a:pt x="82" y="244"/>
                    <a:pt x="184" y="244"/>
                  </a:cubicBezTo>
                  <a:cubicBezTo>
                    <a:pt x="232" y="244"/>
                    <a:pt x="287" y="238"/>
                    <a:pt x="344" y="226"/>
                  </a:cubicBezTo>
                  <a:cubicBezTo>
                    <a:pt x="522" y="201"/>
                    <a:pt x="662" y="124"/>
                    <a:pt x="649" y="61"/>
                  </a:cubicBezTo>
                  <a:cubicBezTo>
                    <a:pt x="640" y="24"/>
                    <a:pt x="555" y="0"/>
                    <a:pt x="441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" name="Google Shape;381;p35">
              <a:extLst>
                <a:ext uri="{FF2B5EF4-FFF2-40B4-BE49-F238E27FC236}">
                  <a16:creationId xmlns:a16="http://schemas.microsoft.com/office/drawing/2014/main" id="{8FAB2AF4-2AEA-1E7A-561E-78A7FEE327B6}"/>
                </a:ext>
              </a:extLst>
            </p:cNvPr>
            <p:cNvSpPr/>
            <p:nvPr/>
          </p:nvSpPr>
          <p:spPr>
            <a:xfrm>
              <a:off x="8678333" y="2355692"/>
              <a:ext cx="20097" cy="6922"/>
            </a:xfrm>
            <a:custGeom>
              <a:avLst/>
              <a:gdLst/>
              <a:ahLst/>
              <a:cxnLst/>
              <a:rect l="l" t="t" r="r" b="b"/>
              <a:pathLst>
                <a:path w="662" h="228" extrusionOk="0">
                  <a:moveTo>
                    <a:pt x="255" y="0"/>
                  </a:moveTo>
                  <a:cubicBezTo>
                    <a:pt x="118" y="0"/>
                    <a:pt x="13" y="27"/>
                    <a:pt x="13" y="80"/>
                  </a:cubicBezTo>
                  <a:cubicBezTo>
                    <a:pt x="0" y="143"/>
                    <a:pt x="140" y="207"/>
                    <a:pt x="318" y="219"/>
                  </a:cubicBezTo>
                  <a:cubicBezTo>
                    <a:pt x="357" y="225"/>
                    <a:pt x="395" y="228"/>
                    <a:pt x="431" y="228"/>
                  </a:cubicBezTo>
                  <a:cubicBezTo>
                    <a:pt x="556" y="228"/>
                    <a:pt x="651" y="196"/>
                    <a:pt x="662" y="156"/>
                  </a:cubicBezTo>
                  <a:cubicBezTo>
                    <a:pt x="662" y="92"/>
                    <a:pt x="521" y="29"/>
                    <a:pt x="343" y="4"/>
                  </a:cubicBezTo>
                  <a:cubicBezTo>
                    <a:pt x="313" y="1"/>
                    <a:pt x="283" y="0"/>
                    <a:pt x="255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" name="Google Shape;382;p35">
              <a:extLst>
                <a:ext uri="{FF2B5EF4-FFF2-40B4-BE49-F238E27FC236}">
                  <a16:creationId xmlns:a16="http://schemas.microsoft.com/office/drawing/2014/main" id="{BE3812C1-4F0A-55B0-D076-45E35492BDFC}"/>
                </a:ext>
              </a:extLst>
            </p:cNvPr>
            <p:cNvSpPr/>
            <p:nvPr/>
          </p:nvSpPr>
          <p:spPr>
            <a:xfrm>
              <a:off x="8677149" y="2341970"/>
              <a:ext cx="20097" cy="7438"/>
            </a:xfrm>
            <a:custGeom>
              <a:avLst/>
              <a:gdLst/>
              <a:ahLst/>
              <a:cxnLst/>
              <a:rect l="l" t="t" r="r" b="b"/>
              <a:pathLst>
                <a:path w="662" h="245" extrusionOk="0">
                  <a:moveTo>
                    <a:pt x="441" y="0"/>
                  </a:moveTo>
                  <a:cubicBezTo>
                    <a:pt x="400" y="0"/>
                    <a:pt x="354" y="3"/>
                    <a:pt x="306" y="10"/>
                  </a:cubicBezTo>
                  <a:cubicBezTo>
                    <a:pt x="128" y="49"/>
                    <a:pt x="1" y="125"/>
                    <a:pt x="1" y="176"/>
                  </a:cubicBezTo>
                  <a:cubicBezTo>
                    <a:pt x="10" y="219"/>
                    <a:pt x="84" y="244"/>
                    <a:pt x="186" y="244"/>
                  </a:cubicBezTo>
                  <a:cubicBezTo>
                    <a:pt x="234" y="244"/>
                    <a:pt x="288" y="239"/>
                    <a:pt x="345" y="227"/>
                  </a:cubicBezTo>
                  <a:cubicBezTo>
                    <a:pt x="523" y="201"/>
                    <a:pt x="662" y="125"/>
                    <a:pt x="650" y="61"/>
                  </a:cubicBezTo>
                  <a:cubicBezTo>
                    <a:pt x="640" y="24"/>
                    <a:pt x="556" y="0"/>
                    <a:pt x="441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383;p35">
              <a:extLst>
                <a:ext uri="{FF2B5EF4-FFF2-40B4-BE49-F238E27FC236}">
                  <a16:creationId xmlns:a16="http://schemas.microsoft.com/office/drawing/2014/main" id="{04218774-B909-69FC-F8F5-9A265AD935EA}"/>
                </a:ext>
              </a:extLst>
            </p:cNvPr>
            <p:cNvSpPr/>
            <p:nvPr/>
          </p:nvSpPr>
          <p:spPr>
            <a:xfrm>
              <a:off x="8599980" y="2311309"/>
              <a:ext cx="29750" cy="64176"/>
            </a:xfrm>
            <a:custGeom>
              <a:avLst/>
              <a:gdLst/>
              <a:ahLst/>
              <a:cxnLst/>
              <a:rect l="l" t="t" r="r" b="b"/>
              <a:pathLst>
                <a:path w="980" h="2114" extrusionOk="0">
                  <a:moveTo>
                    <a:pt x="196" y="0"/>
                  </a:moveTo>
                  <a:cubicBezTo>
                    <a:pt x="166" y="0"/>
                    <a:pt x="140" y="21"/>
                    <a:pt x="140" y="42"/>
                  </a:cubicBezTo>
                  <a:cubicBezTo>
                    <a:pt x="127" y="67"/>
                    <a:pt x="0" y="576"/>
                    <a:pt x="64" y="1478"/>
                  </a:cubicBezTo>
                  <a:cubicBezTo>
                    <a:pt x="102" y="2037"/>
                    <a:pt x="318" y="2114"/>
                    <a:pt x="407" y="2114"/>
                  </a:cubicBezTo>
                  <a:lnTo>
                    <a:pt x="432" y="2114"/>
                  </a:lnTo>
                  <a:cubicBezTo>
                    <a:pt x="661" y="2114"/>
                    <a:pt x="890" y="1796"/>
                    <a:pt x="966" y="1364"/>
                  </a:cubicBezTo>
                  <a:cubicBezTo>
                    <a:pt x="980" y="1325"/>
                    <a:pt x="954" y="1300"/>
                    <a:pt x="916" y="1288"/>
                  </a:cubicBezTo>
                  <a:cubicBezTo>
                    <a:pt x="890" y="1288"/>
                    <a:pt x="852" y="1300"/>
                    <a:pt x="852" y="1339"/>
                  </a:cubicBezTo>
                  <a:cubicBezTo>
                    <a:pt x="765" y="1747"/>
                    <a:pt x="570" y="1987"/>
                    <a:pt x="431" y="1987"/>
                  </a:cubicBezTo>
                  <a:cubicBezTo>
                    <a:pt x="427" y="1987"/>
                    <a:pt x="424" y="1987"/>
                    <a:pt x="420" y="1987"/>
                  </a:cubicBezTo>
                  <a:cubicBezTo>
                    <a:pt x="318" y="1987"/>
                    <a:pt x="217" y="1847"/>
                    <a:pt x="178" y="1478"/>
                  </a:cubicBezTo>
                  <a:cubicBezTo>
                    <a:pt x="127" y="588"/>
                    <a:pt x="254" y="79"/>
                    <a:pt x="254" y="79"/>
                  </a:cubicBezTo>
                  <a:cubicBezTo>
                    <a:pt x="268" y="42"/>
                    <a:pt x="242" y="16"/>
                    <a:pt x="217" y="3"/>
                  </a:cubicBezTo>
                  <a:cubicBezTo>
                    <a:pt x="210" y="1"/>
                    <a:pt x="203" y="0"/>
                    <a:pt x="196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384;p35">
              <a:extLst>
                <a:ext uri="{FF2B5EF4-FFF2-40B4-BE49-F238E27FC236}">
                  <a16:creationId xmlns:a16="http://schemas.microsoft.com/office/drawing/2014/main" id="{846A23EB-02D3-63AF-F177-F0442888957A}"/>
                </a:ext>
              </a:extLst>
            </p:cNvPr>
            <p:cNvSpPr/>
            <p:nvPr/>
          </p:nvSpPr>
          <p:spPr>
            <a:xfrm>
              <a:off x="8575269" y="2397980"/>
              <a:ext cx="83028" cy="25015"/>
            </a:xfrm>
            <a:custGeom>
              <a:avLst/>
              <a:gdLst/>
              <a:ahLst/>
              <a:cxnLst/>
              <a:rect l="l" t="t" r="r" b="b"/>
              <a:pathLst>
                <a:path w="2735" h="824" extrusionOk="0">
                  <a:moveTo>
                    <a:pt x="2660" y="0"/>
                  </a:moveTo>
                  <a:cubicBezTo>
                    <a:pt x="2643" y="0"/>
                    <a:pt x="2627" y="7"/>
                    <a:pt x="2619" y="21"/>
                  </a:cubicBezTo>
                  <a:cubicBezTo>
                    <a:pt x="2619" y="35"/>
                    <a:pt x="2251" y="683"/>
                    <a:pt x="1450" y="708"/>
                  </a:cubicBezTo>
                  <a:cubicBezTo>
                    <a:pt x="1434" y="708"/>
                    <a:pt x="1418" y="709"/>
                    <a:pt x="1402" y="709"/>
                  </a:cubicBezTo>
                  <a:cubicBezTo>
                    <a:pt x="616" y="709"/>
                    <a:pt x="115" y="98"/>
                    <a:pt x="115" y="98"/>
                  </a:cubicBezTo>
                  <a:cubicBezTo>
                    <a:pt x="101" y="83"/>
                    <a:pt x="81" y="77"/>
                    <a:pt x="63" y="77"/>
                  </a:cubicBezTo>
                  <a:cubicBezTo>
                    <a:pt x="50" y="77"/>
                    <a:pt x="37" y="80"/>
                    <a:pt x="26" y="86"/>
                  </a:cubicBezTo>
                  <a:cubicBezTo>
                    <a:pt x="14" y="111"/>
                    <a:pt x="0" y="149"/>
                    <a:pt x="26" y="174"/>
                  </a:cubicBezTo>
                  <a:cubicBezTo>
                    <a:pt x="51" y="199"/>
                    <a:pt x="565" y="824"/>
                    <a:pt x="1400" y="824"/>
                  </a:cubicBezTo>
                  <a:cubicBezTo>
                    <a:pt x="1417" y="824"/>
                    <a:pt x="1433" y="823"/>
                    <a:pt x="1450" y="823"/>
                  </a:cubicBezTo>
                  <a:cubicBezTo>
                    <a:pt x="2314" y="797"/>
                    <a:pt x="2709" y="111"/>
                    <a:pt x="2721" y="86"/>
                  </a:cubicBezTo>
                  <a:cubicBezTo>
                    <a:pt x="2734" y="60"/>
                    <a:pt x="2721" y="21"/>
                    <a:pt x="2696" y="9"/>
                  </a:cubicBezTo>
                  <a:cubicBezTo>
                    <a:pt x="2685" y="4"/>
                    <a:pt x="2672" y="0"/>
                    <a:pt x="2660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" name="Google Shape;385;p35">
              <a:extLst>
                <a:ext uri="{FF2B5EF4-FFF2-40B4-BE49-F238E27FC236}">
                  <a16:creationId xmlns:a16="http://schemas.microsoft.com/office/drawing/2014/main" id="{2787D842-573A-7855-219C-8A9B7A8BA65E}"/>
                </a:ext>
              </a:extLst>
            </p:cNvPr>
            <p:cNvSpPr/>
            <p:nvPr/>
          </p:nvSpPr>
          <p:spPr>
            <a:xfrm>
              <a:off x="8638201" y="2280375"/>
              <a:ext cx="53642" cy="27200"/>
            </a:xfrm>
            <a:custGeom>
              <a:avLst/>
              <a:gdLst/>
              <a:ahLst/>
              <a:cxnLst/>
              <a:rect l="l" t="t" r="r" b="b"/>
              <a:pathLst>
                <a:path w="1767" h="896" extrusionOk="0">
                  <a:moveTo>
                    <a:pt x="740" y="1"/>
                  </a:moveTo>
                  <a:cubicBezTo>
                    <a:pt x="543" y="1"/>
                    <a:pt x="338" y="57"/>
                    <a:pt x="127" y="171"/>
                  </a:cubicBezTo>
                  <a:cubicBezTo>
                    <a:pt x="38" y="209"/>
                    <a:pt x="0" y="323"/>
                    <a:pt x="51" y="400"/>
                  </a:cubicBezTo>
                  <a:cubicBezTo>
                    <a:pt x="77" y="461"/>
                    <a:pt x="134" y="499"/>
                    <a:pt x="197" y="499"/>
                  </a:cubicBezTo>
                  <a:cubicBezTo>
                    <a:pt x="224" y="499"/>
                    <a:pt x="253" y="491"/>
                    <a:pt x="280" y="476"/>
                  </a:cubicBezTo>
                  <a:cubicBezTo>
                    <a:pt x="437" y="393"/>
                    <a:pt x="589" y="353"/>
                    <a:pt x="733" y="353"/>
                  </a:cubicBezTo>
                  <a:cubicBezTo>
                    <a:pt x="809" y="353"/>
                    <a:pt x="883" y="365"/>
                    <a:pt x="953" y="387"/>
                  </a:cubicBezTo>
                  <a:cubicBezTo>
                    <a:pt x="1267" y="487"/>
                    <a:pt x="1653" y="895"/>
                    <a:pt x="1678" y="895"/>
                  </a:cubicBezTo>
                  <a:cubicBezTo>
                    <a:pt x="1678" y="895"/>
                    <a:pt x="1678" y="895"/>
                    <a:pt x="1678" y="895"/>
                  </a:cubicBezTo>
                  <a:cubicBezTo>
                    <a:pt x="1767" y="857"/>
                    <a:pt x="1526" y="209"/>
                    <a:pt x="1068" y="56"/>
                  </a:cubicBezTo>
                  <a:cubicBezTo>
                    <a:pt x="962" y="19"/>
                    <a:pt x="852" y="1"/>
                    <a:pt x="740" y="1"/>
                  </a:cubicBezTo>
                  <a:close/>
                </a:path>
              </a:pathLst>
            </a:custGeom>
            <a:solidFill>
              <a:srgbClr val="AA61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" name="Google Shape;386;p35">
              <a:extLst>
                <a:ext uri="{FF2B5EF4-FFF2-40B4-BE49-F238E27FC236}">
                  <a16:creationId xmlns:a16="http://schemas.microsoft.com/office/drawing/2014/main" id="{020E21DA-8786-51BC-249A-A9CFDE50F04F}"/>
                </a:ext>
              </a:extLst>
            </p:cNvPr>
            <p:cNvSpPr/>
            <p:nvPr/>
          </p:nvSpPr>
          <p:spPr>
            <a:xfrm>
              <a:off x="8532040" y="2282439"/>
              <a:ext cx="51365" cy="30934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1071" y="1"/>
                  </a:moveTo>
                  <a:cubicBezTo>
                    <a:pt x="903" y="1"/>
                    <a:pt x="746" y="36"/>
                    <a:pt x="599" y="103"/>
                  </a:cubicBezTo>
                  <a:cubicBezTo>
                    <a:pt x="153" y="319"/>
                    <a:pt x="1" y="993"/>
                    <a:pt x="102" y="1018"/>
                  </a:cubicBezTo>
                  <a:cubicBezTo>
                    <a:pt x="102" y="1018"/>
                    <a:pt x="103" y="1018"/>
                    <a:pt x="103" y="1018"/>
                  </a:cubicBezTo>
                  <a:cubicBezTo>
                    <a:pt x="124" y="1018"/>
                    <a:pt x="450" y="559"/>
                    <a:pt x="751" y="420"/>
                  </a:cubicBezTo>
                  <a:cubicBezTo>
                    <a:pt x="846" y="376"/>
                    <a:pt x="951" y="354"/>
                    <a:pt x="1064" y="354"/>
                  </a:cubicBezTo>
                  <a:cubicBezTo>
                    <a:pt x="1177" y="354"/>
                    <a:pt x="1297" y="376"/>
                    <a:pt x="1424" y="420"/>
                  </a:cubicBezTo>
                  <a:cubicBezTo>
                    <a:pt x="1448" y="429"/>
                    <a:pt x="1471" y="433"/>
                    <a:pt x="1493" y="433"/>
                  </a:cubicBezTo>
                  <a:cubicBezTo>
                    <a:pt x="1565" y="433"/>
                    <a:pt x="1624" y="387"/>
                    <a:pt x="1653" y="319"/>
                  </a:cubicBezTo>
                  <a:cubicBezTo>
                    <a:pt x="1692" y="230"/>
                    <a:pt x="1641" y="128"/>
                    <a:pt x="1552" y="90"/>
                  </a:cubicBezTo>
                  <a:cubicBezTo>
                    <a:pt x="1383" y="29"/>
                    <a:pt x="1223" y="1"/>
                    <a:pt x="1071" y="1"/>
                  </a:cubicBezTo>
                  <a:close/>
                </a:path>
              </a:pathLst>
            </a:custGeom>
            <a:solidFill>
              <a:srgbClr val="AA61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" name="Google Shape;387;p35">
              <a:extLst>
                <a:ext uri="{FF2B5EF4-FFF2-40B4-BE49-F238E27FC236}">
                  <a16:creationId xmlns:a16="http://schemas.microsoft.com/office/drawing/2014/main" id="{006FB53E-EDDB-311A-5526-E45D4F8F562F}"/>
                </a:ext>
              </a:extLst>
            </p:cNvPr>
            <p:cNvSpPr/>
            <p:nvPr/>
          </p:nvSpPr>
          <p:spPr>
            <a:xfrm>
              <a:off x="8689505" y="2744875"/>
              <a:ext cx="156736" cy="126257"/>
            </a:xfrm>
            <a:custGeom>
              <a:avLst/>
              <a:gdLst/>
              <a:ahLst/>
              <a:cxnLst/>
              <a:rect l="l" t="t" r="r" b="b"/>
              <a:pathLst>
                <a:path w="5163" h="4159" extrusionOk="0">
                  <a:moveTo>
                    <a:pt x="2390" y="0"/>
                  </a:moveTo>
                  <a:cubicBezTo>
                    <a:pt x="1399" y="0"/>
                    <a:pt x="522" y="203"/>
                    <a:pt x="522" y="203"/>
                  </a:cubicBezTo>
                  <a:cubicBezTo>
                    <a:pt x="522" y="203"/>
                    <a:pt x="1" y="660"/>
                    <a:pt x="700" y="1791"/>
                  </a:cubicBezTo>
                  <a:cubicBezTo>
                    <a:pt x="1058" y="2576"/>
                    <a:pt x="1570" y="2717"/>
                    <a:pt x="1947" y="2717"/>
                  </a:cubicBezTo>
                  <a:cubicBezTo>
                    <a:pt x="2053" y="2717"/>
                    <a:pt x="2148" y="2706"/>
                    <a:pt x="2226" y="2694"/>
                  </a:cubicBezTo>
                  <a:cubicBezTo>
                    <a:pt x="2309" y="2676"/>
                    <a:pt x="2366" y="2664"/>
                    <a:pt x="2400" y="2664"/>
                  </a:cubicBezTo>
                  <a:cubicBezTo>
                    <a:pt x="2413" y="2664"/>
                    <a:pt x="2423" y="2665"/>
                    <a:pt x="2429" y="2669"/>
                  </a:cubicBezTo>
                  <a:cubicBezTo>
                    <a:pt x="2493" y="2745"/>
                    <a:pt x="2607" y="3940"/>
                    <a:pt x="2938" y="3966"/>
                  </a:cubicBezTo>
                  <a:cubicBezTo>
                    <a:pt x="3103" y="3953"/>
                    <a:pt x="3218" y="3610"/>
                    <a:pt x="3218" y="3610"/>
                  </a:cubicBezTo>
                  <a:cubicBezTo>
                    <a:pt x="3313" y="4020"/>
                    <a:pt x="3423" y="4159"/>
                    <a:pt x="3520" y="4159"/>
                  </a:cubicBezTo>
                  <a:cubicBezTo>
                    <a:pt x="3552" y="4159"/>
                    <a:pt x="3583" y="4144"/>
                    <a:pt x="3611" y="4118"/>
                  </a:cubicBezTo>
                  <a:cubicBezTo>
                    <a:pt x="3738" y="4017"/>
                    <a:pt x="3726" y="3597"/>
                    <a:pt x="3726" y="3597"/>
                  </a:cubicBezTo>
                  <a:lnTo>
                    <a:pt x="3726" y="3597"/>
                  </a:lnTo>
                  <a:cubicBezTo>
                    <a:pt x="3762" y="3900"/>
                    <a:pt x="3979" y="4078"/>
                    <a:pt x="4149" y="4078"/>
                  </a:cubicBezTo>
                  <a:cubicBezTo>
                    <a:pt x="4222" y="4078"/>
                    <a:pt x="4285" y="4046"/>
                    <a:pt x="4323" y="3978"/>
                  </a:cubicBezTo>
                  <a:cubicBezTo>
                    <a:pt x="4421" y="3794"/>
                    <a:pt x="4241" y="2463"/>
                    <a:pt x="4091" y="1949"/>
                  </a:cubicBezTo>
                  <a:lnTo>
                    <a:pt x="4091" y="1949"/>
                  </a:lnTo>
                  <a:cubicBezTo>
                    <a:pt x="4205" y="2205"/>
                    <a:pt x="4417" y="2674"/>
                    <a:pt x="4642" y="3113"/>
                  </a:cubicBezTo>
                  <a:cubicBezTo>
                    <a:pt x="4733" y="3227"/>
                    <a:pt x="4816" y="3275"/>
                    <a:pt x="4887" y="3275"/>
                  </a:cubicBezTo>
                  <a:cubicBezTo>
                    <a:pt x="5052" y="3275"/>
                    <a:pt x="5147" y="3016"/>
                    <a:pt x="5112" y="2757"/>
                  </a:cubicBezTo>
                  <a:cubicBezTo>
                    <a:pt x="5162" y="2491"/>
                    <a:pt x="4908" y="1423"/>
                    <a:pt x="4654" y="1105"/>
                  </a:cubicBezTo>
                  <a:cubicBezTo>
                    <a:pt x="4515" y="991"/>
                    <a:pt x="3752" y="215"/>
                    <a:pt x="3077" y="37"/>
                  </a:cubicBezTo>
                  <a:cubicBezTo>
                    <a:pt x="2848" y="11"/>
                    <a:pt x="2616" y="0"/>
                    <a:pt x="2390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" name="Google Shape;388;p35">
              <a:extLst>
                <a:ext uri="{FF2B5EF4-FFF2-40B4-BE49-F238E27FC236}">
                  <a16:creationId xmlns:a16="http://schemas.microsoft.com/office/drawing/2014/main" id="{D8352704-FB93-0BEA-321A-A4C257B9FCCA}"/>
                </a:ext>
              </a:extLst>
            </p:cNvPr>
            <p:cNvSpPr/>
            <p:nvPr/>
          </p:nvSpPr>
          <p:spPr>
            <a:xfrm>
              <a:off x="8795270" y="2812360"/>
              <a:ext cx="7377" cy="41711"/>
            </a:xfrm>
            <a:custGeom>
              <a:avLst/>
              <a:gdLst/>
              <a:ahLst/>
              <a:cxnLst/>
              <a:rect l="l" t="t" r="r" b="b"/>
              <a:pathLst>
                <a:path w="243" h="1374" extrusionOk="0">
                  <a:moveTo>
                    <a:pt x="0" y="0"/>
                  </a:moveTo>
                  <a:lnTo>
                    <a:pt x="0" y="0"/>
                  </a:lnTo>
                  <a:cubicBezTo>
                    <a:pt x="64" y="471"/>
                    <a:pt x="127" y="929"/>
                    <a:pt x="242" y="1374"/>
                  </a:cubicBezTo>
                  <a:cubicBezTo>
                    <a:pt x="242" y="1132"/>
                    <a:pt x="217" y="904"/>
                    <a:pt x="178" y="675"/>
                  </a:cubicBezTo>
                  <a:cubicBezTo>
                    <a:pt x="141" y="446"/>
                    <a:pt x="90" y="204"/>
                    <a:pt x="0" y="0"/>
                  </a:cubicBezTo>
                  <a:close/>
                </a:path>
              </a:pathLst>
            </a:custGeom>
            <a:solidFill>
              <a:srgbClr val="BC7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" name="Google Shape;389;p35">
              <a:extLst>
                <a:ext uri="{FF2B5EF4-FFF2-40B4-BE49-F238E27FC236}">
                  <a16:creationId xmlns:a16="http://schemas.microsoft.com/office/drawing/2014/main" id="{AF70725A-B5BA-4F56-A27A-6251C837DFC4}"/>
                </a:ext>
              </a:extLst>
            </p:cNvPr>
            <p:cNvSpPr/>
            <p:nvPr/>
          </p:nvSpPr>
          <p:spPr>
            <a:xfrm>
              <a:off x="8779454" y="2820860"/>
              <a:ext cx="7741" cy="33606"/>
            </a:xfrm>
            <a:custGeom>
              <a:avLst/>
              <a:gdLst/>
              <a:ahLst/>
              <a:cxnLst/>
              <a:rect l="l" t="t" r="r" b="b"/>
              <a:pathLst>
                <a:path w="255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64" y="382"/>
                    <a:pt x="128" y="751"/>
                    <a:pt x="255" y="1107"/>
                  </a:cubicBezTo>
                  <a:cubicBezTo>
                    <a:pt x="255" y="903"/>
                    <a:pt x="216" y="712"/>
                    <a:pt x="178" y="534"/>
                  </a:cubicBezTo>
                  <a:cubicBezTo>
                    <a:pt x="140" y="344"/>
                    <a:pt x="89" y="166"/>
                    <a:pt x="0" y="0"/>
                  </a:cubicBezTo>
                  <a:close/>
                </a:path>
              </a:pathLst>
            </a:custGeom>
            <a:solidFill>
              <a:srgbClr val="BC7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" name="Google Shape;390;p35">
              <a:extLst>
                <a:ext uri="{FF2B5EF4-FFF2-40B4-BE49-F238E27FC236}">
                  <a16:creationId xmlns:a16="http://schemas.microsoft.com/office/drawing/2014/main" id="{E5620CC3-C933-1A6C-A41C-72B74AB70671}"/>
                </a:ext>
              </a:extLst>
            </p:cNvPr>
            <p:cNvSpPr/>
            <p:nvPr/>
          </p:nvSpPr>
          <p:spPr>
            <a:xfrm>
              <a:off x="8535137" y="2797697"/>
              <a:ext cx="374520" cy="124739"/>
            </a:xfrm>
            <a:custGeom>
              <a:avLst/>
              <a:gdLst/>
              <a:ahLst/>
              <a:cxnLst/>
              <a:rect l="l" t="t" r="r" b="b"/>
              <a:pathLst>
                <a:path w="12337" h="4109" extrusionOk="0">
                  <a:moveTo>
                    <a:pt x="1141" y="0"/>
                  </a:moveTo>
                  <a:cubicBezTo>
                    <a:pt x="1127" y="0"/>
                    <a:pt x="1119" y="0"/>
                    <a:pt x="1119" y="0"/>
                  </a:cubicBezTo>
                  <a:lnTo>
                    <a:pt x="0" y="319"/>
                  </a:lnTo>
                  <a:lnTo>
                    <a:pt x="39" y="1336"/>
                  </a:lnTo>
                  <a:lnTo>
                    <a:pt x="64" y="1806"/>
                  </a:lnTo>
                  <a:cubicBezTo>
                    <a:pt x="64" y="1806"/>
                    <a:pt x="7718" y="3879"/>
                    <a:pt x="9345" y="4069"/>
                  </a:cubicBezTo>
                  <a:cubicBezTo>
                    <a:pt x="9396" y="4082"/>
                    <a:pt x="9447" y="4082"/>
                    <a:pt x="9510" y="4094"/>
                  </a:cubicBezTo>
                  <a:cubicBezTo>
                    <a:pt x="9627" y="4104"/>
                    <a:pt x="9743" y="4108"/>
                    <a:pt x="9857" y="4108"/>
                  </a:cubicBezTo>
                  <a:cubicBezTo>
                    <a:pt x="11247" y="4108"/>
                    <a:pt x="12336" y="3412"/>
                    <a:pt x="12219" y="2531"/>
                  </a:cubicBezTo>
                  <a:cubicBezTo>
                    <a:pt x="12193" y="2302"/>
                    <a:pt x="12066" y="2060"/>
                    <a:pt x="11863" y="1844"/>
                  </a:cubicBezTo>
                  <a:cubicBezTo>
                    <a:pt x="11264" y="1195"/>
                    <a:pt x="9981" y="624"/>
                    <a:pt x="8290" y="471"/>
                  </a:cubicBezTo>
                  <a:cubicBezTo>
                    <a:pt x="8035" y="446"/>
                    <a:pt x="7781" y="433"/>
                    <a:pt x="7514" y="420"/>
                  </a:cubicBezTo>
                  <a:cubicBezTo>
                    <a:pt x="3952" y="11"/>
                    <a:pt x="1404" y="0"/>
                    <a:pt x="1141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" name="Google Shape;391;p35">
              <a:extLst>
                <a:ext uri="{FF2B5EF4-FFF2-40B4-BE49-F238E27FC236}">
                  <a16:creationId xmlns:a16="http://schemas.microsoft.com/office/drawing/2014/main" id="{F5C11D09-D99A-03F6-A69A-FAE324D92460}"/>
                </a:ext>
              </a:extLst>
            </p:cNvPr>
            <p:cNvSpPr/>
            <p:nvPr/>
          </p:nvSpPr>
          <p:spPr>
            <a:xfrm>
              <a:off x="8535137" y="2794752"/>
              <a:ext cx="374520" cy="127684"/>
            </a:xfrm>
            <a:custGeom>
              <a:avLst/>
              <a:gdLst/>
              <a:ahLst/>
              <a:cxnLst/>
              <a:rect l="l" t="t" r="r" b="b"/>
              <a:pathLst>
                <a:path w="12337" h="4206" extrusionOk="0">
                  <a:moveTo>
                    <a:pt x="3454" y="1"/>
                  </a:moveTo>
                  <a:cubicBezTo>
                    <a:pt x="1996" y="1"/>
                    <a:pt x="1119" y="97"/>
                    <a:pt x="1119" y="97"/>
                  </a:cubicBezTo>
                  <a:lnTo>
                    <a:pt x="0" y="416"/>
                  </a:lnTo>
                  <a:lnTo>
                    <a:pt x="39" y="1433"/>
                  </a:lnTo>
                  <a:lnTo>
                    <a:pt x="64" y="1903"/>
                  </a:lnTo>
                  <a:cubicBezTo>
                    <a:pt x="64" y="1903"/>
                    <a:pt x="7718" y="3976"/>
                    <a:pt x="9345" y="4166"/>
                  </a:cubicBezTo>
                  <a:cubicBezTo>
                    <a:pt x="9396" y="4179"/>
                    <a:pt x="9447" y="4179"/>
                    <a:pt x="9510" y="4191"/>
                  </a:cubicBezTo>
                  <a:cubicBezTo>
                    <a:pt x="9627" y="4201"/>
                    <a:pt x="9743" y="4205"/>
                    <a:pt x="9857" y="4205"/>
                  </a:cubicBezTo>
                  <a:cubicBezTo>
                    <a:pt x="11247" y="4205"/>
                    <a:pt x="12336" y="3509"/>
                    <a:pt x="12219" y="2628"/>
                  </a:cubicBezTo>
                  <a:cubicBezTo>
                    <a:pt x="12193" y="2399"/>
                    <a:pt x="12066" y="2157"/>
                    <a:pt x="11863" y="1941"/>
                  </a:cubicBezTo>
                  <a:cubicBezTo>
                    <a:pt x="11264" y="1292"/>
                    <a:pt x="10705" y="580"/>
                    <a:pt x="7527" y="238"/>
                  </a:cubicBezTo>
                  <a:cubicBezTo>
                    <a:pt x="5931" y="54"/>
                    <a:pt x="4534" y="1"/>
                    <a:pt x="3454" y="1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" name="Google Shape;392;p35">
              <a:extLst>
                <a:ext uri="{FF2B5EF4-FFF2-40B4-BE49-F238E27FC236}">
                  <a16:creationId xmlns:a16="http://schemas.microsoft.com/office/drawing/2014/main" id="{BB3BE8DB-59D2-6C0B-5916-BED0F202DCDD}"/>
                </a:ext>
              </a:extLst>
            </p:cNvPr>
            <p:cNvSpPr/>
            <p:nvPr/>
          </p:nvSpPr>
          <p:spPr>
            <a:xfrm>
              <a:off x="8816095" y="2809658"/>
              <a:ext cx="425" cy="820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cubicBezTo>
                    <a:pt x="14" y="13"/>
                    <a:pt x="14" y="13"/>
                    <a:pt x="1" y="26"/>
                  </a:cubicBez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" name="Google Shape;393;p35">
              <a:extLst>
                <a:ext uri="{FF2B5EF4-FFF2-40B4-BE49-F238E27FC236}">
                  <a16:creationId xmlns:a16="http://schemas.microsoft.com/office/drawing/2014/main" id="{2034882E-2FC3-778C-360F-244D90FDA2B2}"/>
                </a:ext>
              </a:extLst>
            </p:cNvPr>
            <p:cNvSpPr/>
            <p:nvPr/>
          </p:nvSpPr>
          <p:spPr>
            <a:xfrm>
              <a:off x="8814972" y="2809263"/>
              <a:ext cx="1548" cy="1214"/>
            </a:xfrm>
            <a:custGeom>
              <a:avLst/>
              <a:gdLst/>
              <a:ahLst/>
              <a:cxnLst/>
              <a:rect l="l" t="t" r="r" b="b"/>
              <a:pathLst>
                <a:path w="51" h="40" extrusionOk="0">
                  <a:moveTo>
                    <a:pt x="0" y="1"/>
                  </a:moveTo>
                  <a:cubicBezTo>
                    <a:pt x="12" y="14"/>
                    <a:pt x="12" y="14"/>
                    <a:pt x="12" y="26"/>
                  </a:cubicBezTo>
                  <a:cubicBezTo>
                    <a:pt x="26" y="26"/>
                    <a:pt x="38" y="26"/>
                    <a:pt x="38" y="39"/>
                  </a:cubicBezTo>
                  <a:cubicBezTo>
                    <a:pt x="51" y="26"/>
                    <a:pt x="51" y="26"/>
                    <a:pt x="51" y="14"/>
                  </a:cubicBezTo>
                  <a:cubicBezTo>
                    <a:pt x="38" y="14"/>
                    <a:pt x="26" y="14"/>
                    <a:pt x="0" y="1"/>
                  </a:cubicBezTo>
                  <a:close/>
                </a:path>
              </a:pathLst>
            </a:custGeom>
            <a:solidFill>
              <a:srgbClr val="C57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" name="Google Shape;394;p35">
              <a:extLst>
                <a:ext uri="{FF2B5EF4-FFF2-40B4-BE49-F238E27FC236}">
                  <a16:creationId xmlns:a16="http://schemas.microsoft.com/office/drawing/2014/main" id="{799E177C-C908-0F8D-896B-6C9F9B25AEF0}"/>
                </a:ext>
              </a:extLst>
            </p:cNvPr>
            <p:cNvSpPr/>
            <p:nvPr/>
          </p:nvSpPr>
          <p:spPr>
            <a:xfrm>
              <a:off x="8780608" y="2804254"/>
              <a:ext cx="42470" cy="7772"/>
            </a:xfrm>
            <a:custGeom>
              <a:avLst/>
              <a:gdLst/>
              <a:ahLst/>
              <a:cxnLst/>
              <a:rect l="l" t="t" r="r" b="b"/>
              <a:pathLst>
                <a:path w="1399" h="256" extrusionOk="0">
                  <a:moveTo>
                    <a:pt x="0" y="1"/>
                  </a:moveTo>
                  <a:lnTo>
                    <a:pt x="0" y="1"/>
                  </a:lnTo>
                  <a:cubicBezTo>
                    <a:pt x="432" y="52"/>
                    <a:pt x="814" y="115"/>
                    <a:pt x="1144" y="191"/>
                  </a:cubicBezTo>
                  <a:cubicBezTo>
                    <a:pt x="1144" y="179"/>
                    <a:pt x="1144" y="179"/>
                    <a:pt x="1132" y="166"/>
                  </a:cubicBezTo>
                  <a:cubicBezTo>
                    <a:pt x="941" y="128"/>
                    <a:pt x="534" y="52"/>
                    <a:pt x="0" y="1"/>
                  </a:cubicBezTo>
                  <a:close/>
                  <a:moveTo>
                    <a:pt x="1183" y="179"/>
                  </a:moveTo>
                  <a:lnTo>
                    <a:pt x="1183" y="204"/>
                  </a:lnTo>
                  <a:cubicBezTo>
                    <a:pt x="1259" y="217"/>
                    <a:pt x="1336" y="230"/>
                    <a:pt x="1399" y="255"/>
                  </a:cubicBezTo>
                  <a:cubicBezTo>
                    <a:pt x="1361" y="230"/>
                    <a:pt x="1310" y="217"/>
                    <a:pt x="1271" y="204"/>
                  </a:cubicBezTo>
                  <a:cubicBezTo>
                    <a:pt x="1271" y="204"/>
                    <a:pt x="1234" y="191"/>
                    <a:pt x="1183" y="179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395;p35">
              <a:extLst>
                <a:ext uri="{FF2B5EF4-FFF2-40B4-BE49-F238E27FC236}">
                  <a16:creationId xmlns:a16="http://schemas.microsoft.com/office/drawing/2014/main" id="{78E4030A-F362-A2C7-0B69-B3A67A1446D2}"/>
                </a:ext>
              </a:extLst>
            </p:cNvPr>
            <p:cNvSpPr/>
            <p:nvPr/>
          </p:nvSpPr>
          <p:spPr>
            <a:xfrm>
              <a:off x="8741234" y="2802736"/>
              <a:ext cx="110046" cy="25500"/>
            </a:xfrm>
            <a:custGeom>
              <a:avLst/>
              <a:gdLst/>
              <a:ahLst/>
              <a:cxnLst/>
              <a:rect l="l" t="t" r="r" b="b"/>
              <a:pathLst>
                <a:path w="3625" h="840" extrusionOk="0">
                  <a:moveTo>
                    <a:pt x="0" y="0"/>
                  </a:moveTo>
                  <a:cubicBezTo>
                    <a:pt x="0" y="0"/>
                    <a:pt x="2365" y="229"/>
                    <a:pt x="3624" y="839"/>
                  </a:cubicBezTo>
                  <a:cubicBezTo>
                    <a:pt x="3624" y="839"/>
                    <a:pt x="3153" y="483"/>
                    <a:pt x="2696" y="305"/>
                  </a:cubicBezTo>
                  <a:cubicBezTo>
                    <a:pt x="2633" y="280"/>
                    <a:pt x="2556" y="267"/>
                    <a:pt x="2480" y="254"/>
                  </a:cubicBezTo>
                  <a:lnTo>
                    <a:pt x="2467" y="254"/>
                  </a:lnTo>
                  <a:cubicBezTo>
                    <a:pt x="2467" y="241"/>
                    <a:pt x="2455" y="241"/>
                    <a:pt x="2441" y="241"/>
                  </a:cubicBezTo>
                  <a:cubicBezTo>
                    <a:pt x="2111" y="165"/>
                    <a:pt x="1729" y="102"/>
                    <a:pt x="1297" y="51"/>
                  </a:cubicBezTo>
                  <a:cubicBezTo>
                    <a:pt x="1005" y="12"/>
                    <a:pt x="661" y="0"/>
                    <a:pt x="305" y="0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" name="Google Shape;396;p35">
              <a:extLst>
                <a:ext uri="{FF2B5EF4-FFF2-40B4-BE49-F238E27FC236}">
                  <a16:creationId xmlns:a16="http://schemas.microsoft.com/office/drawing/2014/main" id="{BEDAAF5F-9B2A-A246-0733-55B92A659664}"/>
                </a:ext>
              </a:extLst>
            </p:cNvPr>
            <p:cNvSpPr/>
            <p:nvPr/>
          </p:nvSpPr>
          <p:spPr>
            <a:xfrm>
              <a:off x="8897545" y="2838224"/>
              <a:ext cx="8530" cy="36308"/>
            </a:xfrm>
            <a:custGeom>
              <a:avLst/>
              <a:gdLst/>
              <a:ahLst/>
              <a:cxnLst/>
              <a:rect l="l" t="t" r="r" b="b"/>
              <a:pathLst>
                <a:path w="281" h="1196" extrusionOk="0">
                  <a:moveTo>
                    <a:pt x="179" y="1"/>
                  </a:moveTo>
                  <a:cubicBezTo>
                    <a:pt x="153" y="64"/>
                    <a:pt x="140" y="306"/>
                    <a:pt x="1" y="598"/>
                  </a:cubicBezTo>
                  <a:cubicBezTo>
                    <a:pt x="166" y="801"/>
                    <a:pt x="255" y="992"/>
                    <a:pt x="281" y="1196"/>
                  </a:cubicBezTo>
                  <a:cubicBezTo>
                    <a:pt x="267" y="789"/>
                    <a:pt x="242" y="408"/>
                    <a:pt x="230" y="52"/>
                  </a:cubicBezTo>
                  <a:cubicBezTo>
                    <a:pt x="216" y="26"/>
                    <a:pt x="191" y="13"/>
                    <a:pt x="179" y="1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" name="Google Shape;397;p35">
              <a:extLst>
                <a:ext uri="{FF2B5EF4-FFF2-40B4-BE49-F238E27FC236}">
                  <a16:creationId xmlns:a16="http://schemas.microsoft.com/office/drawing/2014/main" id="{76AA3010-F0A3-BD30-1166-FA0EA2829C6A}"/>
                </a:ext>
              </a:extLst>
            </p:cNvPr>
            <p:cNvSpPr/>
            <p:nvPr/>
          </p:nvSpPr>
          <p:spPr>
            <a:xfrm>
              <a:off x="8634345" y="2856348"/>
              <a:ext cx="272094" cy="66058"/>
            </a:xfrm>
            <a:custGeom>
              <a:avLst/>
              <a:gdLst/>
              <a:ahLst/>
              <a:cxnLst/>
              <a:rect l="l" t="t" r="r" b="b"/>
              <a:pathLst>
                <a:path w="8963" h="2176" extrusionOk="0">
                  <a:moveTo>
                    <a:pt x="8671" y="1"/>
                  </a:moveTo>
                  <a:cubicBezTo>
                    <a:pt x="8480" y="421"/>
                    <a:pt x="8073" y="929"/>
                    <a:pt x="7094" y="1145"/>
                  </a:cubicBezTo>
                  <a:cubicBezTo>
                    <a:pt x="7069" y="1158"/>
                    <a:pt x="7030" y="1158"/>
                    <a:pt x="6993" y="1170"/>
                  </a:cubicBezTo>
                  <a:cubicBezTo>
                    <a:pt x="6484" y="1260"/>
                    <a:pt x="5962" y="1298"/>
                    <a:pt x="5454" y="1298"/>
                  </a:cubicBezTo>
                  <a:cubicBezTo>
                    <a:pt x="3877" y="1298"/>
                    <a:pt x="2314" y="942"/>
                    <a:pt x="750" y="586"/>
                  </a:cubicBezTo>
                  <a:cubicBezTo>
                    <a:pt x="610" y="560"/>
                    <a:pt x="458" y="523"/>
                    <a:pt x="317" y="484"/>
                  </a:cubicBezTo>
                  <a:cubicBezTo>
                    <a:pt x="216" y="560"/>
                    <a:pt x="102" y="636"/>
                    <a:pt x="0" y="713"/>
                  </a:cubicBezTo>
                  <a:cubicBezTo>
                    <a:pt x="2301" y="1323"/>
                    <a:pt x="5149" y="2035"/>
                    <a:pt x="6077" y="2137"/>
                  </a:cubicBezTo>
                  <a:cubicBezTo>
                    <a:pt x="6128" y="2150"/>
                    <a:pt x="6179" y="2150"/>
                    <a:pt x="6242" y="2162"/>
                  </a:cubicBezTo>
                  <a:cubicBezTo>
                    <a:pt x="6357" y="2162"/>
                    <a:pt x="6471" y="2175"/>
                    <a:pt x="6598" y="2175"/>
                  </a:cubicBezTo>
                  <a:cubicBezTo>
                    <a:pt x="7920" y="2175"/>
                    <a:pt x="8963" y="1540"/>
                    <a:pt x="8963" y="726"/>
                  </a:cubicBezTo>
                  <a:cubicBezTo>
                    <a:pt x="8963" y="675"/>
                    <a:pt x="8951" y="636"/>
                    <a:pt x="8951" y="599"/>
                  </a:cubicBezTo>
                  <a:cubicBezTo>
                    <a:pt x="8925" y="395"/>
                    <a:pt x="8836" y="204"/>
                    <a:pt x="8671" y="1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" name="Google Shape;398;p35">
              <a:extLst>
                <a:ext uri="{FF2B5EF4-FFF2-40B4-BE49-F238E27FC236}">
                  <a16:creationId xmlns:a16="http://schemas.microsoft.com/office/drawing/2014/main" id="{B6D7DA38-DFC0-71B2-A149-CE51D8DBD0A3}"/>
                </a:ext>
              </a:extLst>
            </p:cNvPr>
            <p:cNvSpPr/>
            <p:nvPr/>
          </p:nvSpPr>
          <p:spPr>
            <a:xfrm>
              <a:off x="8323636" y="2548887"/>
              <a:ext cx="202272" cy="395862"/>
            </a:xfrm>
            <a:custGeom>
              <a:avLst/>
              <a:gdLst/>
              <a:ahLst/>
              <a:cxnLst/>
              <a:rect l="l" t="t" r="r" b="b"/>
              <a:pathLst>
                <a:path w="6663" h="13040" extrusionOk="0">
                  <a:moveTo>
                    <a:pt x="1661" y="0"/>
                  </a:moveTo>
                  <a:cubicBezTo>
                    <a:pt x="1577" y="0"/>
                    <a:pt x="1498" y="21"/>
                    <a:pt x="1424" y="60"/>
                  </a:cubicBezTo>
                  <a:cubicBezTo>
                    <a:pt x="751" y="403"/>
                    <a:pt x="0" y="1598"/>
                    <a:pt x="331" y="3899"/>
                  </a:cubicBezTo>
                  <a:cubicBezTo>
                    <a:pt x="1285" y="7955"/>
                    <a:pt x="1907" y="9391"/>
                    <a:pt x="4209" y="12990"/>
                  </a:cubicBezTo>
                  <a:cubicBezTo>
                    <a:pt x="4315" y="13023"/>
                    <a:pt x="4431" y="13040"/>
                    <a:pt x="4552" y="13040"/>
                  </a:cubicBezTo>
                  <a:cubicBezTo>
                    <a:pt x="5317" y="13040"/>
                    <a:pt x="6311" y="12384"/>
                    <a:pt x="6662" y="11057"/>
                  </a:cubicBezTo>
                  <a:cubicBezTo>
                    <a:pt x="6116" y="9137"/>
                    <a:pt x="5543" y="6582"/>
                    <a:pt x="4717" y="4357"/>
                  </a:cubicBezTo>
                  <a:cubicBezTo>
                    <a:pt x="3298" y="1225"/>
                    <a:pt x="2318" y="0"/>
                    <a:pt x="1661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" name="Google Shape;399;p35">
              <a:extLst>
                <a:ext uri="{FF2B5EF4-FFF2-40B4-BE49-F238E27FC236}">
                  <a16:creationId xmlns:a16="http://schemas.microsoft.com/office/drawing/2014/main" id="{469B2D65-2F19-0FC8-A904-870F26FD42A2}"/>
                </a:ext>
              </a:extLst>
            </p:cNvPr>
            <p:cNvSpPr/>
            <p:nvPr/>
          </p:nvSpPr>
          <p:spPr>
            <a:xfrm>
              <a:off x="8323636" y="2524844"/>
              <a:ext cx="203031" cy="319968"/>
            </a:xfrm>
            <a:custGeom>
              <a:avLst/>
              <a:gdLst/>
              <a:ahLst/>
              <a:cxnLst/>
              <a:rect l="l" t="t" r="r" b="b"/>
              <a:pathLst>
                <a:path w="6688" h="10540" extrusionOk="0">
                  <a:moveTo>
                    <a:pt x="1624" y="1"/>
                  </a:moveTo>
                  <a:cubicBezTo>
                    <a:pt x="1580" y="1"/>
                    <a:pt x="1544" y="13"/>
                    <a:pt x="1514" y="38"/>
                  </a:cubicBezTo>
                  <a:cubicBezTo>
                    <a:pt x="483" y="916"/>
                    <a:pt x="0" y="2390"/>
                    <a:pt x="331" y="4691"/>
                  </a:cubicBezTo>
                  <a:cubicBezTo>
                    <a:pt x="497" y="5505"/>
                    <a:pt x="1272" y="9917"/>
                    <a:pt x="1450" y="10539"/>
                  </a:cubicBezTo>
                  <a:cubicBezTo>
                    <a:pt x="1971" y="10336"/>
                    <a:pt x="6688" y="7208"/>
                    <a:pt x="6662" y="7158"/>
                  </a:cubicBezTo>
                  <a:cubicBezTo>
                    <a:pt x="5146" y="3812"/>
                    <a:pt x="2389" y="1"/>
                    <a:pt x="1624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" name="Google Shape;400;p35">
              <a:extLst>
                <a:ext uri="{FF2B5EF4-FFF2-40B4-BE49-F238E27FC236}">
                  <a16:creationId xmlns:a16="http://schemas.microsoft.com/office/drawing/2014/main" id="{64929D7D-30C7-DAA3-3161-9D07161507C4}"/>
                </a:ext>
              </a:extLst>
            </p:cNvPr>
            <p:cNvSpPr/>
            <p:nvPr/>
          </p:nvSpPr>
          <p:spPr>
            <a:xfrm>
              <a:off x="8418807" y="2723685"/>
              <a:ext cx="166511" cy="129991"/>
            </a:xfrm>
            <a:custGeom>
              <a:avLst/>
              <a:gdLst/>
              <a:ahLst/>
              <a:cxnLst/>
              <a:rect l="l" t="t" r="r" b="b"/>
              <a:pathLst>
                <a:path w="5485" h="4282" extrusionOk="0">
                  <a:moveTo>
                    <a:pt x="2081" y="1"/>
                  </a:moveTo>
                  <a:cubicBezTo>
                    <a:pt x="1628" y="1"/>
                    <a:pt x="1055" y="111"/>
                    <a:pt x="896" y="214"/>
                  </a:cubicBezTo>
                  <a:cubicBezTo>
                    <a:pt x="527" y="341"/>
                    <a:pt x="209" y="684"/>
                    <a:pt x="718" y="824"/>
                  </a:cubicBezTo>
                  <a:cubicBezTo>
                    <a:pt x="968" y="837"/>
                    <a:pt x="1229" y="841"/>
                    <a:pt x="1466" y="841"/>
                  </a:cubicBezTo>
                  <a:cubicBezTo>
                    <a:pt x="1941" y="841"/>
                    <a:pt x="2320" y="824"/>
                    <a:pt x="2320" y="824"/>
                  </a:cubicBezTo>
                  <a:lnTo>
                    <a:pt x="3324" y="1358"/>
                  </a:lnTo>
                  <a:cubicBezTo>
                    <a:pt x="3324" y="1358"/>
                    <a:pt x="2549" y="1028"/>
                    <a:pt x="2294" y="977"/>
                  </a:cubicBezTo>
                  <a:cubicBezTo>
                    <a:pt x="2281" y="974"/>
                    <a:pt x="2264" y="973"/>
                    <a:pt x="2243" y="973"/>
                  </a:cubicBezTo>
                  <a:cubicBezTo>
                    <a:pt x="1861" y="973"/>
                    <a:pt x="264" y="1395"/>
                    <a:pt x="120" y="1599"/>
                  </a:cubicBezTo>
                  <a:cubicBezTo>
                    <a:pt x="0" y="1785"/>
                    <a:pt x="255" y="2055"/>
                    <a:pt x="595" y="2055"/>
                  </a:cubicBezTo>
                  <a:cubicBezTo>
                    <a:pt x="651" y="2055"/>
                    <a:pt x="709" y="2048"/>
                    <a:pt x="769" y="2032"/>
                  </a:cubicBezTo>
                  <a:lnTo>
                    <a:pt x="769" y="2032"/>
                  </a:lnTo>
                  <a:cubicBezTo>
                    <a:pt x="769" y="2032"/>
                    <a:pt x="374" y="2184"/>
                    <a:pt x="349" y="2350"/>
                  </a:cubicBezTo>
                  <a:cubicBezTo>
                    <a:pt x="321" y="2472"/>
                    <a:pt x="390" y="2566"/>
                    <a:pt x="653" y="2566"/>
                  </a:cubicBezTo>
                  <a:cubicBezTo>
                    <a:pt x="746" y="2566"/>
                    <a:pt x="864" y="2554"/>
                    <a:pt x="1010" y="2528"/>
                  </a:cubicBezTo>
                  <a:lnTo>
                    <a:pt x="1010" y="2528"/>
                  </a:lnTo>
                  <a:cubicBezTo>
                    <a:pt x="1010" y="2528"/>
                    <a:pt x="756" y="2782"/>
                    <a:pt x="820" y="2947"/>
                  </a:cubicBezTo>
                  <a:cubicBezTo>
                    <a:pt x="873" y="3036"/>
                    <a:pt x="1009" y="3067"/>
                    <a:pt x="1178" y="3067"/>
                  </a:cubicBezTo>
                  <a:cubicBezTo>
                    <a:pt x="1371" y="3067"/>
                    <a:pt x="1608" y="3026"/>
                    <a:pt x="1811" y="2986"/>
                  </a:cubicBezTo>
                  <a:cubicBezTo>
                    <a:pt x="1987" y="2954"/>
                    <a:pt x="2146" y="2915"/>
                    <a:pt x="2219" y="2915"/>
                  </a:cubicBezTo>
                  <a:cubicBezTo>
                    <a:pt x="2236" y="2915"/>
                    <a:pt x="2249" y="2917"/>
                    <a:pt x="2256" y="2921"/>
                  </a:cubicBezTo>
                  <a:cubicBezTo>
                    <a:pt x="2357" y="2947"/>
                    <a:pt x="2396" y="4193"/>
                    <a:pt x="3896" y="4244"/>
                  </a:cubicBezTo>
                  <a:cubicBezTo>
                    <a:pt x="4066" y="4270"/>
                    <a:pt x="4218" y="4282"/>
                    <a:pt x="4354" y="4282"/>
                  </a:cubicBezTo>
                  <a:cubicBezTo>
                    <a:pt x="5328" y="4282"/>
                    <a:pt x="5485" y="3684"/>
                    <a:pt x="5485" y="3684"/>
                  </a:cubicBezTo>
                  <a:cubicBezTo>
                    <a:pt x="5485" y="3684"/>
                    <a:pt x="4634" y="1587"/>
                    <a:pt x="4341" y="1192"/>
                  </a:cubicBezTo>
                  <a:cubicBezTo>
                    <a:pt x="3858" y="608"/>
                    <a:pt x="2676" y="138"/>
                    <a:pt x="2498" y="48"/>
                  </a:cubicBezTo>
                  <a:cubicBezTo>
                    <a:pt x="2391" y="15"/>
                    <a:pt x="2244" y="1"/>
                    <a:pt x="2081" y="1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" name="Google Shape;401;p35">
              <a:extLst>
                <a:ext uri="{FF2B5EF4-FFF2-40B4-BE49-F238E27FC236}">
                  <a16:creationId xmlns:a16="http://schemas.microsoft.com/office/drawing/2014/main" id="{829C5C44-6007-C341-8B9D-637BA59C9341}"/>
                </a:ext>
              </a:extLst>
            </p:cNvPr>
            <p:cNvSpPr/>
            <p:nvPr/>
          </p:nvSpPr>
          <p:spPr>
            <a:xfrm>
              <a:off x="8443670" y="2802736"/>
              <a:ext cx="82997" cy="41711"/>
            </a:xfrm>
            <a:custGeom>
              <a:avLst/>
              <a:gdLst/>
              <a:ahLst/>
              <a:cxnLst/>
              <a:rect l="l" t="t" r="r" b="b"/>
              <a:pathLst>
                <a:path w="2734" h="1374" extrusionOk="0">
                  <a:moveTo>
                    <a:pt x="1730" y="0"/>
                  </a:moveTo>
                  <a:cubicBezTo>
                    <a:pt x="1653" y="26"/>
                    <a:pt x="928" y="356"/>
                    <a:pt x="229" y="356"/>
                  </a:cubicBezTo>
                  <a:cubicBezTo>
                    <a:pt x="153" y="356"/>
                    <a:pt x="77" y="343"/>
                    <a:pt x="1" y="343"/>
                  </a:cubicBezTo>
                  <a:cubicBezTo>
                    <a:pt x="51" y="432"/>
                    <a:pt x="191" y="470"/>
                    <a:pt x="369" y="470"/>
                  </a:cubicBezTo>
                  <a:cubicBezTo>
                    <a:pt x="560" y="470"/>
                    <a:pt x="789" y="432"/>
                    <a:pt x="992" y="382"/>
                  </a:cubicBezTo>
                  <a:cubicBezTo>
                    <a:pt x="1182" y="343"/>
                    <a:pt x="1348" y="305"/>
                    <a:pt x="1411" y="305"/>
                  </a:cubicBezTo>
                  <a:cubicBezTo>
                    <a:pt x="1425" y="305"/>
                    <a:pt x="1425" y="305"/>
                    <a:pt x="1437" y="317"/>
                  </a:cubicBezTo>
                  <a:cubicBezTo>
                    <a:pt x="1501" y="331"/>
                    <a:pt x="1552" y="992"/>
                    <a:pt x="2137" y="1373"/>
                  </a:cubicBezTo>
                  <a:cubicBezTo>
                    <a:pt x="2327" y="1258"/>
                    <a:pt x="2530" y="1144"/>
                    <a:pt x="2734" y="1029"/>
                  </a:cubicBezTo>
                  <a:cubicBezTo>
                    <a:pt x="2276" y="992"/>
                    <a:pt x="2009" y="738"/>
                    <a:pt x="1730" y="0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" name="Google Shape;402;p35">
              <a:extLst>
                <a:ext uri="{FF2B5EF4-FFF2-40B4-BE49-F238E27FC236}">
                  <a16:creationId xmlns:a16="http://schemas.microsoft.com/office/drawing/2014/main" id="{D46BC5A7-C4FD-36C1-FAB5-F890E3E1FE60}"/>
                </a:ext>
              </a:extLst>
            </p:cNvPr>
            <p:cNvSpPr/>
            <p:nvPr/>
          </p:nvSpPr>
          <p:spPr>
            <a:xfrm>
              <a:off x="8442121" y="2775293"/>
              <a:ext cx="41711" cy="10079"/>
            </a:xfrm>
            <a:custGeom>
              <a:avLst/>
              <a:gdLst/>
              <a:ahLst/>
              <a:cxnLst/>
              <a:rect l="l" t="t" r="r" b="b"/>
              <a:pathLst>
                <a:path w="1374" h="332" extrusionOk="0">
                  <a:moveTo>
                    <a:pt x="1310" y="1"/>
                  </a:moveTo>
                  <a:cubicBezTo>
                    <a:pt x="1094" y="1"/>
                    <a:pt x="891" y="52"/>
                    <a:pt x="674" y="90"/>
                  </a:cubicBezTo>
                  <a:cubicBezTo>
                    <a:pt x="445" y="154"/>
                    <a:pt x="216" y="218"/>
                    <a:pt x="1" y="332"/>
                  </a:cubicBezTo>
                  <a:cubicBezTo>
                    <a:pt x="471" y="255"/>
                    <a:pt x="916" y="116"/>
                    <a:pt x="1374" y="1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" name="Google Shape;403;p35">
              <a:extLst>
                <a:ext uri="{FF2B5EF4-FFF2-40B4-BE49-F238E27FC236}">
                  <a16:creationId xmlns:a16="http://schemas.microsoft.com/office/drawing/2014/main" id="{3D0B2482-C522-4BA4-5789-A3192F761C89}"/>
                </a:ext>
              </a:extLst>
            </p:cNvPr>
            <p:cNvSpPr/>
            <p:nvPr/>
          </p:nvSpPr>
          <p:spPr>
            <a:xfrm>
              <a:off x="8449438" y="2793842"/>
              <a:ext cx="34395" cy="6588"/>
            </a:xfrm>
            <a:custGeom>
              <a:avLst/>
              <a:gdLst/>
              <a:ahLst/>
              <a:cxnLst/>
              <a:rect l="l" t="t" r="r" b="b"/>
              <a:pathLst>
                <a:path w="1133" h="216" extrusionOk="0">
                  <a:moveTo>
                    <a:pt x="980" y="0"/>
                  </a:moveTo>
                  <a:cubicBezTo>
                    <a:pt x="840" y="0"/>
                    <a:pt x="701" y="26"/>
                    <a:pt x="560" y="51"/>
                  </a:cubicBezTo>
                  <a:cubicBezTo>
                    <a:pt x="370" y="90"/>
                    <a:pt x="179" y="141"/>
                    <a:pt x="1" y="217"/>
                  </a:cubicBezTo>
                  <a:cubicBezTo>
                    <a:pt x="382" y="191"/>
                    <a:pt x="751" y="102"/>
                    <a:pt x="1133" y="13"/>
                  </a:cubicBezTo>
                  <a:cubicBezTo>
                    <a:pt x="1082" y="0"/>
                    <a:pt x="1031" y="0"/>
                    <a:pt x="980" y="0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" name="Google Shape;404;p35">
              <a:extLst>
                <a:ext uri="{FF2B5EF4-FFF2-40B4-BE49-F238E27FC236}">
                  <a16:creationId xmlns:a16="http://schemas.microsoft.com/office/drawing/2014/main" id="{45CD4112-66DD-F8DC-D556-6098BD0C6CCA}"/>
                </a:ext>
              </a:extLst>
            </p:cNvPr>
            <p:cNvSpPr/>
            <p:nvPr/>
          </p:nvSpPr>
          <p:spPr>
            <a:xfrm>
              <a:off x="8439814" y="2749064"/>
              <a:ext cx="315748" cy="208920"/>
            </a:xfrm>
            <a:custGeom>
              <a:avLst/>
              <a:gdLst/>
              <a:ahLst/>
              <a:cxnLst/>
              <a:rect l="l" t="t" r="r" b="b"/>
              <a:pathLst>
                <a:path w="10401" h="6882" extrusionOk="0">
                  <a:moveTo>
                    <a:pt x="10133" y="0"/>
                  </a:moveTo>
                  <a:lnTo>
                    <a:pt x="8747" y="65"/>
                  </a:lnTo>
                  <a:cubicBezTo>
                    <a:pt x="8747" y="65"/>
                    <a:pt x="6776" y="865"/>
                    <a:pt x="3649" y="2455"/>
                  </a:cubicBezTo>
                  <a:cubicBezTo>
                    <a:pt x="1323" y="3357"/>
                    <a:pt x="0" y="4947"/>
                    <a:pt x="165" y="5925"/>
                  </a:cubicBezTo>
                  <a:cubicBezTo>
                    <a:pt x="269" y="6538"/>
                    <a:pt x="861" y="6882"/>
                    <a:pt x="1619" y="6882"/>
                  </a:cubicBezTo>
                  <a:cubicBezTo>
                    <a:pt x="2072" y="6882"/>
                    <a:pt x="2585" y="6759"/>
                    <a:pt x="3089" y="6498"/>
                  </a:cubicBezTo>
                  <a:cubicBezTo>
                    <a:pt x="4450" y="5798"/>
                    <a:pt x="10400" y="1260"/>
                    <a:pt x="10400" y="1260"/>
                  </a:cubicBezTo>
                  <a:lnTo>
                    <a:pt x="10133" y="0"/>
                  </a:ln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" name="Google Shape;405;p35">
              <a:extLst>
                <a:ext uri="{FF2B5EF4-FFF2-40B4-BE49-F238E27FC236}">
                  <a16:creationId xmlns:a16="http://schemas.microsoft.com/office/drawing/2014/main" id="{9F896169-22CC-9277-73B0-61C66C04848B}"/>
                </a:ext>
              </a:extLst>
            </p:cNvPr>
            <p:cNvSpPr/>
            <p:nvPr/>
          </p:nvSpPr>
          <p:spPr>
            <a:xfrm>
              <a:off x="8387690" y="2801552"/>
              <a:ext cx="62961" cy="135880"/>
            </a:xfrm>
            <a:custGeom>
              <a:avLst/>
              <a:gdLst/>
              <a:ahLst/>
              <a:cxnLst/>
              <a:rect l="l" t="t" r="r" b="b"/>
              <a:pathLst>
                <a:path w="2074" h="4476" extrusionOk="0">
                  <a:moveTo>
                    <a:pt x="1653" y="0"/>
                  </a:moveTo>
                  <a:lnTo>
                    <a:pt x="1475" y="115"/>
                  </a:lnTo>
                  <a:cubicBezTo>
                    <a:pt x="1043" y="395"/>
                    <a:pt x="636" y="649"/>
                    <a:pt x="294" y="865"/>
                  </a:cubicBezTo>
                  <a:lnTo>
                    <a:pt x="1" y="1056"/>
                  </a:lnTo>
                  <a:cubicBezTo>
                    <a:pt x="497" y="2086"/>
                    <a:pt x="1094" y="3090"/>
                    <a:pt x="1972" y="4476"/>
                  </a:cubicBezTo>
                  <a:cubicBezTo>
                    <a:pt x="1933" y="4387"/>
                    <a:pt x="1908" y="4298"/>
                    <a:pt x="1882" y="4196"/>
                  </a:cubicBezTo>
                  <a:cubicBezTo>
                    <a:pt x="1845" y="3930"/>
                    <a:pt x="1908" y="3611"/>
                    <a:pt x="2073" y="3281"/>
                  </a:cubicBezTo>
                  <a:cubicBezTo>
                    <a:pt x="1692" y="2747"/>
                    <a:pt x="992" y="1285"/>
                    <a:pt x="992" y="1285"/>
                  </a:cubicBezTo>
                  <a:cubicBezTo>
                    <a:pt x="992" y="1285"/>
                    <a:pt x="1018" y="904"/>
                    <a:pt x="1692" y="0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" name="Google Shape;406;p35">
              <a:extLst>
                <a:ext uri="{FF2B5EF4-FFF2-40B4-BE49-F238E27FC236}">
                  <a16:creationId xmlns:a16="http://schemas.microsoft.com/office/drawing/2014/main" id="{B05F900A-9E1D-3E2F-3102-D4AE717BD6C2}"/>
                </a:ext>
              </a:extLst>
            </p:cNvPr>
            <p:cNvSpPr/>
            <p:nvPr/>
          </p:nvSpPr>
          <p:spPr>
            <a:xfrm>
              <a:off x="8396585" y="2805043"/>
              <a:ext cx="35913" cy="22768"/>
            </a:xfrm>
            <a:custGeom>
              <a:avLst/>
              <a:gdLst/>
              <a:ahLst/>
              <a:cxnLst/>
              <a:rect l="l" t="t" r="r" b="b"/>
              <a:pathLst>
                <a:path w="1183" h="750" extrusionOk="0">
                  <a:moveTo>
                    <a:pt x="1182" y="0"/>
                  </a:moveTo>
                  <a:lnTo>
                    <a:pt x="1" y="750"/>
                  </a:lnTo>
                  <a:cubicBezTo>
                    <a:pt x="343" y="534"/>
                    <a:pt x="750" y="280"/>
                    <a:pt x="1182" y="0"/>
                  </a:cubicBezTo>
                  <a:close/>
                </a:path>
              </a:pathLst>
            </a:custGeom>
            <a:solidFill>
              <a:srgbClr val="009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" name="Google Shape;407;p35">
              <a:extLst>
                <a:ext uri="{FF2B5EF4-FFF2-40B4-BE49-F238E27FC236}">
                  <a16:creationId xmlns:a16="http://schemas.microsoft.com/office/drawing/2014/main" id="{293B007F-9FA8-C37B-9B4D-9B403CAAFBE6}"/>
                </a:ext>
              </a:extLst>
            </p:cNvPr>
            <p:cNvSpPr/>
            <p:nvPr/>
          </p:nvSpPr>
          <p:spPr>
            <a:xfrm>
              <a:off x="8437871" y="2800399"/>
              <a:ext cx="1973" cy="1184"/>
            </a:xfrm>
            <a:custGeom>
              <a:avLst/>
              <a:gdLst/>
              <a:ahLst/>
              <a:cxnLst/>
              <a:rect l="l" t="t" r="r" b="b"/>
              <a:pathLst>
                <a:path w="65" h="39" extrusionOk="0">
                  <a:moveTo>
                    <a:pt x="64" y="1"/>
                  </a:moveTo>
                  <a:lnTo>
                    <a:pt x="0" y="38"/>
                  </a:lnTo>
                  <a:lnTo>
                    <a:pt x="39" y="38"/>
                  </a:lnTo>
                  <a:cubicBezTo>
                    <a:pt x="39" y="26"/>
                    <a:pt x="51" y="13"/>
                    <a:pt x="64" y="1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" name="Google Shape;408;p35">
              <a:extLst>
                <a:ext uri="{FF2B5EF4-FFF2-40B4-BE49-F238E27FC236}">
                  <a16:creationId xmlns:a16="http://schemas.microsoft.com/office/drawing/2014/main" id="{9C2E516E-F65A-6070-1430-9526028F91CF}"/>
                </a:ext>
              </a:extLst>
            </p:cNvPr>
            <p:cNvSpPr/>
            <p:nvPr/>
          </p:nvSpPr>
          <p:spPr>
            <a:xfrm>
              <a:off x="8623113" y="2877962"/>
              <a:ext cx="11263" cy="8166"/>
            </a:xfrm>
            <a:custGeom>
              <a:avLst/>
              <a:gdLst/>
              <a:ahLst/>
              <a:cxnLst/>
              <a:rect l="l" t="t" r="r" b="b"/>
              <a:pathLst>
                <a:path w="371" h="269" extrusionOk="0">
                  <a:moveTo>
                    <a:pt x="357" y="1"/>
                  </a:moveTo>
                  <a:cubicBezTo>
                    <a:pt x="243" y="90"/>
                    <a:pt x="116" y="179"/>
                    <a:pt x="1" y="268"/>
                  </a:cubicBezTo>
                  <a:cubicBezTo>
                    <a:pt x="116" y="179"/>
                    <a:pt x="243" y="90"/>
                    <a:pt x="370" y="1"/>
                  </a:cubicBezTo>
                  <a:close/>
                </a:path>
              </a:pathLst>
            </a:custGeom>
            <a:solidFill>
              <a:srgbClr val="0088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" name="Google Shape;409;p35">
              <a:extLst>
                <a:ext uri="{FF2B5EF4-FFF2-40B4-BE49-F238E27FC236}">
                  <a16:creationId xmlns:a16="http://schemas.microsoft.com/office/drawing/2014/main" id="{939CC1E6-7BE0-9576-354E-C5874B590FC0}"/>
                </a:ext>
              </a:extLst>
            </p:cNvPr>
            <p:cNvSpPr/>
            <p:nvPr/>
          </p:nvSpPr>
          <p:spPr>
            <a:xfrm>
              <a:off x="8643604" y="2804649"/>
              <a:ext cx="93015" cy="66392"/>
            </a:xfrm>
            <a:custGeom>
              <a:avLst/>
              <a:gdLst/>
              <a:ahLst/>
              <a:cxnLst/>
              <a:rect l="l" t="t" r="r" b="b"/>
              <a:pathLst>
                <a:path w="3064" h="2187" extrusionOk="0">
                  <a:moveTo>
                    <a:pt x="3064" y="0"/>
                  </a:moveTo>
                  <a:cubicBezTo>
                    <a:pt x="3063" y="0"/>
                    <a:pt x="2707" y="242"/>
                    <a:pt x="2136" y="610"/>
                  </a:cubicBezTo>
                  <a:cubicBezTo>
                    <a:pt x="1513" y="1081"/>
                    <a:pt x="763" y="1628"/>
                    <a:pt x="0" y="2187"/>
                  </a:cubicBezTo>
                  <a:lnTo>
                    <a:pt x="12" y="2187"/>
                  </a:lnTo>
                  <a:cubicBezTo>
                    <a:pt x="1627" y="1056"/>
                    <a:pt x="3063" y="1"/>
                    <a:pt x="3064" y="0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" name="Google Shape;410;p35">
              <a:extLst>
                <a:ext uri="{FF2B5EF4-FFF2-40B4-BE49-F238E27FC236}">
                  <a16:creationId xmlns:a16="http://schemas.microsoft.com/office/drawing/2014/main" id="{D0D1898C-DEB8-EFCA-1BA1-4CF1BA712EF7}"/>
                </a:ext>
              </a:extLst>
            </p:cNvPr>
            <p:cNvSpPr/>
            <p:nvPr/>
          </p:nvSpPr>
          <p:spPr>
            <a:xfrm>
              <a:off x="8633920" y="2871010"/>
              <a:ext cx="10079" cy="6982"/>
            </a:xfrm>
            <a:custGeom>
              <a:avLst/>
              <a:gdLst/>
              <a:ahLst/>
              <a:cxnLst/>
              <a:rect l="l" t="t" r="r" b="b"/>
              <a:pathLst>
                <a:path w="332" h="230" extrusionOk="0">
                  <a:moveTo>
                    <a:pt x="319" y="1"/>
                  </a:moveTo>
                  <a:cubicBezTo>
                    <a:pt x="218" y="77"/>
                    <a:pt x="103" y="153"/>
                    <a:pt x="1" y="230"/>
                  </a:cubicBezTo>
                  <a:lnTo>
                    <a:pt x="14" y="230"/>
                  </a:lnTo>
                  <a:cubicBezTo>
                    <a:pt x="116" y="153"/>
                    <a:pt x="230" y="77"/>
                    <a:pt x="331" y="1"/>
                  </a:cubicBezTo>
                  <a:close/>
                </a:path>
              </a:pathLst>
            </a:custGeom>
            <a:solidFill>
              <a:srgbClr val="C877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" name="Google Shape;411;p35">
              <a:extLst>
                <a:ext uri="{FF2B5EF4-FFF2-40B4-BE49-F238E27FC236}">
                  <a16:creationId xmlns:a16="http://schemas.microsoft.com/office/drawing/2014/main" id="{E96B4576-2365-717C-8244-6C4E7D6FE96C}"/>
                </a:ext>
              </a:extLst>
            </p:cNvPr>
            <p:cNvSpPr/>
            <p:nvPr/>
          </p:nvSpPr>
          <p:spPr>
            <a:xfrm>
              <a:off x="8443670" y="2823167"/>
              <a:ext cx="264808" cy="134727"/>
            </a:xfrm>
            <a:custGeom>
              <a:avLst/>
              <a:gdLst/>
              <a:ahLst/>
              <a:cxnLst/>
              <a:rect l="l" t="t" r="r" b="b"/>
              <a:pathLst>
                <a:path w="8723" h="4438" extrusionOk="0">
                  <a:moveTo>
                    <a:pt x="8722" y="0"/>
                  </a:moveTo>
                  <a:lnTo>
                    <a:pt x="8722" y="0"/>
                  </a:lnTo>
                  <a:cubicBezTo>
                    <a:pt x="8531" y="115"/>
                    <a:pt x="8328" y="243"/>
                    <a:pt x="8099" y="395"/>
                  </a:cubicBezTo>
                  <a:cubicBezTo>
                    <a:pt x="8086" y="395"/>
                    <a:pt x="8061" y="407"/>
                    <a:pt x="8048" y="421"/>
                  </a:cubicBezTo>
                  <a:cubicBezTo>
                    <a:pt x="7934" y="484"/>
                    <a:pt x="7819" y="560"/>
                    <a:pt x="7692" y="636"/>
                  </a:cubicBezTo>
                  <a:lnTo>
                    <a:pt x="7680" y="649"/>
                  </a:lnTo>
                  <a:cubicBezTo>
                    <a:pt x="7578" y="712"/>
                    <a:pt x="7451" y="789"/>
                    <a:pt x="7336" y="853"/>
                  </a:cubicBezTo>
                  <a:cubicBezTo>
                    <a:pt x="7310" y="878"/>
                    <a:pt x="7285" y="890"/>
                    <a:pt x="7260" y="904"/>
                  </a:cubicBezTo>
                  <a:cubicBezTo>
                    <a:pt x="7005" y="1056"/>
                    <a:pt x="6751" y="1209"/>
                    <a:pt x="6471" y="1374"/>
                  </a:cubicBezTo>
                  <a:cubicBezTo>
                    <a:pt x="6446" y="1399"/>
                    <a:pt x="6408" y="1412"/>
                    <a:pt x="6370" y="1438"/>
                  </a:cubicBezTo>
                  <a:cubicBezTo>
                    <a:pt x="6256" y="1501"/>
                    <a:pt x="6129" y="1577"/>
                    <a:pt x="6014" y="1641"/>
                  </a:cubicBezTo>
                  <a:cubicBezTo>
                    <a:pt x="5988" y="1653"/>
                    <a:pt x="5976" y="1666"/>
                    <a:pt x="5951" y="1679"/>
                  </a:cubicBezTo>
                  <a:cubicBezTo>
                    <a:pt x="5823" y="1755"/>
                    <a:pt x="5683" y="1831"/>
                    <a:pt x="5544" y="1921"/>
                  </a:cubicBezTo>
                  <a:cubicBezTo>
                    <a:pt x="5505" y="1933"/>
                    <a:pt x="5467" y="1958"/>
                    <a:pt x="5429" y="1984"/>
                  </a:cubicBezTo>
                  <a:lnTo>
                    <a:pt x="5086" y="2175"/>
                  </a:lnTo>
                  <a:cubicBezTo>
                    <a:pt x="5047" y="2187"/>
                    <a:pt x="5022" y="2213"/>
                    <a:pt x="4984" y="2226"/>
                  </a:cubicBezTo>
                  <a:lnTo>
                    <a:pt x="4564" y="2455"/>
                  </a:lnTo>
                  <a:cubicBezTo>
                    <a:pt x="4527" y="2480"/>
                    <a:pt x="4501" y="2492"/>
                    <a:pt x="4463" y="2518"/>
                  </a:cubicBezTo>
                  <a:cubicBezTo>
                    <a:pt x="4349" y="2582"/>
                    <a:pt x="4234" y="2645"/>
                    <a:pt x="4120" y="2696"/>
                  </a:cubicBezTo>
                  <a:cubicBezTo>
                    <a:pt x="4081" y="2721"/>
                    <a:pt x="4044" y="2734"/>
                    <a:pt x="4005" y="2760"/>
                  </a:cubicBezTo>
                  <a:cubicBezTo>
                    <a:pt x="3866" y="2836"/>
                    <a:pt x="3725" y="2899"/>
                    <a:pt x="3586" y="2975"/>
                  </a:cubicBezTo>
                  <a:cubicBezTo>
                    <a:pt x="3547" y="2989"/>
                    <a:pt x="3522" y="3001"/>
                    <a:pt x="3496" y="3026"/>
                  </a:cubicBezTo>
                  <a:cubicBezTo>
                    <a:pt x="3369" y="3077"/>
                    <a:pt x="3255" y="3141"/>
                    <a:pt x="3140" y="3192"/>
                  </a:cubicBezTo>
                  <a:cubicBezTo>
                    <a:pt x="3103" y="3218"/>
                    <a:pt x="3064" y="3230"/>
                    <a:pt x="3026" y="3243"/>
                  </a:cubicBezTo>
                  <a:cubicBezTo>
                    <a:pt x="2886" y="3319"/>
                    <a:pt x="2747" y="3382"/>
                    <a:pt x="2620" y="3446"/>
                  </a:cubicBezTo>
                  <a:cubicBezTo>
                    <a:pt x="2594" y="3459"/>
                    <a:pt x="2581" y="3459"/>
                    <a:pt x="2556" y="3472"/>
                  </a:cubicBezTo>
                  <a:cubicBezTo>
                    <a:pt x="2442" y="3523"/>
                    <a:pt x="2327" y="3573"/>
                    <a:pt x="2200" y="3637"/>
                  </a:cubicBezTo>
                  <a:cubicBezTo>
                    <a:pt x="2162" y="3650"/>
                    <a:pt x="2137" y="3662"/>
                    <a:pt x="2098" y="3675"/>
                  </a:cubicBezTo>
                  <a:cubicBezTo>
                    <a:pt x="1908" y="3751"/>
                    <a:pt x="1755" y="3777"/>
                    <a:pt x="1628" y="3777"/>
                  </a:cubicBezTo>
                  <a:cubicBezTo>
                    <a:pt x="1348" y="3777"/>
                    <a:pt x="1221" y="3637"/>
                    <a:pt x="1170" y="3611"/>
                  </a:cubicBezTo>
                  <a:cubicBezTo>
                    <a:pt x="1170" y="3599"/>
                    <a:pt x="1170" y="3599"/>
                    <a:pt x="1157" y="3599"/>
                  </a:cubicBezTo>
                  <a:lnTo>
                    <a:pt x="1081" y="3523"/>
                  </a:lnTo>
                  <a:cubicBezTo>
                    <a:pt x="1069" y="3523"/>
                    <a:pt x="1069" y="3509"/>
                    <a:pt x="1055" y="3509"/>
                  </a:cubicBezTo>
                  <a:lnTo>
                    <a:pt x="979" y="3433"/>
                  </a:lnTo>
                  <a:cubicBezTo>
                    <a:pt x="967" y="3433"/>
                    <a:pt x="967" y="3421"/>
                    <a:pt x="954" y="3421"/>
                  </a:cubicBezTo>
                  <a:cubicBezTo>
                    <a:pt x="928" y="3395"/>
                    <a:pt x="903" y="3357"/>
                    <a:pt x="877" y="3331"/>
                  </a:cubicBezTo>
                  <a:cubicBezTo>
                    <a:pt x="865" y="3331"/>
                    <a:pt x="865" y="3319"/>
                    <a:pt x="865" y="3319"/>
                  </a:cubicBezTo>
                  <a:cubicBezTo>
                    <a:pt x="687" y="3141"/>
                    <a:pt x="509" y="2938"/>
                    <a:pt x="331" y="2709"/>
                  </a:cubicBezTo>
                  <a:cubicBezTo>
                    <a:pt x="293" y="2658"/>
                    <a:pt x="267" y="2619"/>
                    <a:pt x="229" y="2569"/>
                  </a:cubicBezTo>
                  <a:cubicBezTo>
                    <a:pt x="64" y="2899"/>
                    <a:pt x="1" y="3218"/>
                    <a:pt x="38" y="3484"/>
                  </a:cubicBezTo>
                  <a:cubicBezTo>
                    <a:pt x="64" y="3586"/>
                    <a:pt x="89" y="3675"/>
                    <a:pt x="128" y="3764"/>
                  </a:cubicBezTo>
                  <a:lnTo>
                    <a:pt x="140" y="3777"/>
                  </a:lnTo>
                  <a:lnTo>
                    <a:pt x="179" y="3853"/>
                  </a:lnTo>
                  <a:cubicBezTo>
                    <a:pt x="204" y="3891"/>
                    <a:pt x="229" y="3916"/>
                    <a:pt x="255" y="3955"/>
                  </a:cubicBezTo>
                  <a:lnTo>
                    <a:pt x="293" y="3993"/>
                  </a:lnTo>
                  <a:lnTo>
                    <a:pt x="369" y="4069"/>
                  </a:lnTo>
                  <a:cubicBezTo>
                    <a:pt x="382" y="4082"/>
                    <a:pt x="394" y="4107"/>
                    <a:pt x="420" y="4120"/>
                  </a:cubicBezTo>
                  <a:cubicBezTo>
                    <a:pt x="445" y="4133"/>
                    <a:pt x="471" y="4158"/>
                    <a:pt x="496" y="4171"/>
                  </a:cubicBezTo>
                  <a:cubicBezTo>
                    <a:pt x="509" y="4184"/>
                    <a:pt x="535" y="4196"/>
                    <a:pt x="560" y="4209"/>
                  </a:cubicBezTo>
                  <a:cubicBezTo>
                    <a:pt x="598" y="4235"/>
                    <a:pt x="636" y="4260"/>
                    <a:pt x="674" y="4272"/>
                  </a:cubicBezTo>
                  <a:cubicBezTo>
                    <a:pt x="687" y="4272"/>
                    <a:pt x="699" y="4285"/>
                    <a:pt x="699" y="4285"/>
                  </a:cubicBezTo>
                  <a:cubicBezTo>
                    <a:pt x="738" y="4311"/>
                    <a:pt x="789" y="4323"/>
                    <a:pt x="827" y="4336"/>
                  </a:cubicBezTo>
                  <a:cubicBezTo>
                    <a:pt x="840" y="4336"/>
                    <a:pt x="852" y="4349"/>
                    <a:pt x="865" y="4349"/>
                  </a:cubicBezTo>
                  <a:cubicBezTo>
                    <a:pt x="1004" y="4399"/>
                    <a:pt x="1157" y="4425"/>
                    <a:pt x="1310" y="4438"/>
                  </a:cubicBezTo>
                  <a:lnTo>
                    <a:pt x="1526" y="4438"/>
                  </a:lnTo>
                  <a:cubicBezTo>
                    <a:pt x="1577" y="4438"/>
                    <a:pt x="1640" y="4438"/>
                    <a:pt x="1704" y="4425"/>
                  </a:cubicBezTo>
                  <a:lnTo>
                    <a:pt x="1730" y="4425"/>
                  </a:lnTo>
                  <a:cubicBezTo>
                    <a:pt x="1806" y="4425"/>
                    <a:pt x="1882" y="4413"/>
                    <a:pt x="1959" y="4399"/>
                  </a:cubicBezTo>
                  <a:cubicBezTo>
                    <a:pt x="1971" y="4399"/>
                    <a:pt x="1984" y="4387"/>
                    <a:pt x="2009" y="4387"/>
                  </a:cubicBezTo>
                  <a:cubicBezTo>
                    <a:pt x="2060" y="4374"/>
                    <a:pt x="2123" y="4362"/>
                    <a:pt x="2174" y="4349"/>
                  </a:cubicBezTo>
                  <a:lnTo>
                    <a:pt x="2187" y="4349"/>
                  </a:lnTo>
                  <a:cubicBezTo>
                    <a:pt x="2200" y="4349"/>
                    <a:pt x="2225" y="4336"/>
                    <a:pt x="2250" y="4336"/>
                  </a:cubicBezTo>
                  <a:cubicBezTo>
                    <a:pt x="2301" y="4323"/>
                    <a:pt x="2352" y="4298"/>
                    <a:pt x="2416" y="4285"/>
                  </a:cubicBezTo>
                  <a:cubicBezTo>
                    <a:pt x="2428" y="4272"/>
                    <a:pt x="2454" y="4272"/>
                    <a:pt x="2467" y="4260"/>
                  </a:cubicBezTo>
                  <a:cubicBezTo>
                    <a:pt x="2530" y="4247"/>
                    <a:pt x="2594" y="4221"/>
                    <a:pt x="2657" y="4196"/>
                  </a:cubicBezTo>
                  <a:cubicBezTo>
                    <a:pt x="2683" y="4184"/>
                    <a:pt x="2708" y="4171"/>
                    <a:pt x="2734" y="4171"/>
                  </a:cubicBezTo>
                  <a:lnTo>
                    <a:pt x="2962" y="4057"/>
                  </a:lnTo>
                  <a:cubicBezTo>
                    <a:pt x="3001" y="4043"/>
                    <a:pt x="3039" y="4018"/>
                    <a:pt x="3077" y="4006"/>
                  </a:cubicBezTo>
                  <a:cubicBezTo>
                    <a:pt x="3764" y="3573"/>
                    <a:pt x="4832" y="2836"/>
                    <a:pt x="5912" y="2073"/>
                  </a:cubicBezTo>
                  <a:cubicBezTo>
                    <a:pt x="6027" y="1984"/>
                    <a:pt x="6154" y="1895"/>
                    <a:pt x="6268" y="1806"/>
                  </a:cubicBezTo>
                  <a:cubicBezTo>
                    <a:pt x="6370" y="1729"/>
                    <a:pt x="6485" y="1653"/>
                    <a:pt x="6586" y="1577"/>
                  </a:cubicBezTo>
                  <a:cubicBezTo>
                    <a:pt x="7349" y="1018"/>
                    <a:pt x="8099" y="471"/>
                    <a:pt x="8722" y="0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2" name="Google Shape;412;p35">
            <a:extLst>
              <a:ext uri="{FF2B5EF4-FFF2-40B4-BE49-F238E27FC236}">
                <a16:creationId xmlns:a16="http://schemas.microsoft.com/office/drawing/2014/main" id="{C2F1C7D0-8C6A-2082-8EED-9FD9A7BD42CB}"/>
              </a:ext>
            </a:extLst>
          </p:cNvPr>
          <p:cNvGrpSpPr/>
          <p:nvPr/>
        </p:nvGrpSpPr>
        <p:grpSpPr>
          <a:xfrm>
            <a:off x="2935638" y="3673407"/>
            <a:ext cx="807761" cy="2848628"/>
            <a:chOff x="4672625" y="3736800"/>
            <a:chExt cx="482175" cy="1700425"/>
          </a:xfrm>
        </p:grpSpPr>
        <p:sp>
          <p:nvSpPr>
            <p:cNvPr id="243" name="Google Shape;413;p35">
              <a:extLst>
                <a:ext uri="{FF2B5EF4-FFF2-40B4-BE49-F238E27FC236}">
                  <a16:creationId xmlns:a16="http://schemas.microsoft.com/office/drawing/2014/main" id="{A00CE851-4771-AFB4-D12B-8DBCDA7C8593}"/>
                </a:ext>
              </a:extLst>
            </p:cNvPr>
            <p:cNvSpPr/>
            <p:nvPr/>
          </p:nvSpPr>
          <p:spPr>
            <a:xfrm>
              <a:off x="4761925" y="3769675"/>
              <a:ext cx="301350" cy="346750"/>
            </a:xfrm>
            <a:custGeom>
              <a:avLst/>
              <a:gdLst/>
              <a:ahLst/>
              <a:cxnLst/>
              <a:rect l="l" t="t" r="r" b="b"/>
              <a:pathLst>
                <a:path w="12054" h="13870" extrusionOk="0">
                  <a:moveTo>
                    <a:pt x="8663" y="0"/>
                  </a:moveTo>
                  <a:cubicBezTo>
                    <a:pt x="7781" y="0"/>
                    <a:pt x="7120" y="622"/>
                    <a:pt x="7120" y="622"/>
                  </a:cubicBezTo>
                  <a:lnTo>
                    <a:pt x="8366" y="1970"/>
                  </a:lnTo>
                  <a:cubicBezTo>
                    <a:pt x="8366" y="1970"/>
                    <a:pt x="8786" y="3458"/>
                    <a:pt x="10109" y="4398"/>
                  </a:cubicBezTo>
                  <a:cubicBezTo>
                    <a:pt x="10109" y="4398"/>
                    <a:pt x="10134" y="4487"/>
                    <a:pt x="10146" y="4627"/>
                  </a:cubicBezTo>
                  <a:lnTo>
                    <a:pt x="3764" y="4017"/>
                  </a:lnTo>
                  <a:lnTo>
                    <a:pt x="3764" y="4017"/>
                  </a:lnTo>
                  <a:cubicBezTo>
                    <a:pt x="3764" y="4017"/>
                    <a:pt x="4527" y="5263"/>
                    <a:pt x="2289" y="7716"/>
                  </a:cubicBezTo>
                  <a:cubicBezTo>
                    <a:pt x="1" y="10221"/>
                    <a:pt x="370" y="13336"/>
                    <a:pt x="370" y="13336"/>
                  </a:cubicBezTo>
                  <a:lnTo>
                    <a:pt x="10833" y="13870"/>
                  </a:lnTo>
                  <a:lnTo>
                    <a:pt x="10934" y="6394"/>
                  </a:lnTo>
                  <a:cubicBezTo>
                    <a:pt x="10934" y="6382"/>
                    <a:pt x="10934" y="6382"/>
                    <a:pt x="10948" y="6369"/>
                  </a:cubicBezTo>
                  <a:cubicBezTo>
                    <a:pt x="11494" y="5416"/>
                    <a:pt x="12053" y="3063"/>
                    <a:pt x="10465" y="1029"/>
                  </a:cubicBezTo>
                  <a:cubicBezTo>
                    <a:pt x="9849" y="243"/>
                    <a:pt x="9213" y="0"/>
                    <a:pt x="8663" y="0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" name="Google Shape;414;p35">
              <a:extLst>
                <a:ext uri="{FF2B5EF4-FFF2-40B4-BE49-F238E27FC236}">
                  <a16:creationId xmlns:a16="http://schemas.microsoft.com/office/drawing/2014/main" id="{1959F9A5-3295-7373-E18E-26CF635038D5}"/>
                </a:ext>
              </a:extLst>
            </p:cNvPr>
            <p:cNvSpPr/>
            <p:nvPr/>
          </p:nvSpPr>
          <p:spPr>
            <a:xfrm>
              <a:off x="4997475" y="4163525"/>
              <a:ext cx="139225" cy="474700"/>
            </a:xfrm>
            <a:custGeom>
              <a:avLst/>
              <a:gdLst/>
              <a:ahLst/>
              <a:cxnLst/>
              <a:rect l="l" t="t" r="r" b="b"/>
              <a:pathLst>
                <a:path w="5569" h="18988" extrusionOk="0">
                  <a:moveTo>
                    <a:pt x="2430" y="1"/>
                  </a:moveTo>
                  <a:cubicBezTo>
                    <a:pt x="2000" y="1"/>
                    <a:pt x="1361" y="443"/>
                    <a:pt x="419" y="1867"/>
                  </a:cubicBezTo>
                  <a:cubicBezTo>
                    <a:pt x="127" y="2655"/>
                    <a:pt x="0" y="4028"/>
                    <a:pt x="483" y="5070"/>
                  </a:cubicBezTo>
                  <a:cubicBezTo>
                    <a:pt x="2645" y="9953"/>
                    <a:pt x="3484" y="18763"/>
                    <a:pt x="3484" y="18763"/>
                  </a:cubicBezTo>
                  <a:cubicBezTo>
                    <a:pt x="3860" y="18934"/>
                    <a:pt x="4226" y="18988"/>
                    <a:pt x="4536" y="18988"/>
                  </a:cubicBezTo>
                  <a:cubicBezTo>
                    <a:pt x="5053" y="18988"/>
                    <a:pt x="5416" y="18839"/>
                    <a:pt x="5416" y="18839"/>
                  </a:cubicBezTo>
                  <a:cubicBezTo>
                    <a:pt x="5569" y="9253"/>
                    <a:pt x="3280" y="1180"/>
                    <a:pt x="3280" y="1180"/>
                  </a:cubicBezTo>
                  <a:cubicBezTo>
                    <a:pt x="3280" y="1180"/>
                    <a:pt x="3133" y="1"/>
                    <a:pt x="2430" y="1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" name="Google Shape;415;p35">
              <a:extLst>
                <a:ext uri="{FF2B5EF4-FFF2-40B4-BE49-F238E27FC236}">
                  <a16:creationId xmlns:a16="http://schemas.microsoft.com/office/drawing/2014/main" id="{C03AB6BE-8E5E-152A-A8DB-20F00FA5A1AB}"/>
                </a:ext>
              </a:extLst>
            </p:cNvPr>
            <p:cNvSpPr/>
            <p:nvPr/>
          </p:nvSpPr>
          <p:spPr>
            <a:xfrm>
              <a:off x="5077350" y="4676125"/>
              <a:ext cx="54275" cy="48175"/>
            </a:xfrm>
            <a:custGeom>
              <a:avLst/>
              <a:gdLst/>
              <a:ahLst/>
              <a:cxnLst/>
              <a:rect l="l" t="t" r="r" b="b"/>
              <a:pathLst>
                <a:path w="2171" h="1927" extrusionOk="0">
                  <a:moveTo>
                    <a:pt x="1547" y="1"/>
                  </a:moveTo>
                  <a:cubicBezTo>
                    <a:pt x="1547" y="1"/>
                    <a:pt x="1001" y="1030"/>
                    <a:pt x="899" y="1132"/>
                  </a:cubicBezTo>
                  <a:cubicBezTo>
                    <a:pt x="797" y="1221"/>
                    <a:pt x="111" y="1488"/>
                    <a:pt x="47" y="1666"/>
                  </a:cubicBezTo>
                  <a:cubicBezTo>
                    <a:pt x="1" y="1786"/>
                    <a:pt x="102" y="1926"/>
                    <a:pt x="359" y="1926"/>
                  </a:cubicBezTo>
                  <a:cubicBezTo>
                    <a:pt x="457" y="1926"/>
                    <a:pt x="577" y="1906"/>
                    <a:pt x="721" y="1857"/>
                  </a:cubicBezTo>
                  <a:cubicBezTo>
                    <a:pt x="1229" y="1679"/>
                    <a:pt x="1369" y="1615"/>
                    <a:pt x="1470" y="1526"/>
                  </a:cubicBezTo>
                  <a:cubicBezTo>
                    <a:pt x="1572" y="1425"/>
                    <a:pt x="2170" y="344"/>
                    <a:pt x="2170" y="344"/>
                  </a:cubicBezTo>
                  <a:lnTo>
                    <a:pt x="1547" y="1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" name="Google Shape;416;p35">
              <a:extLst>
                <a:ext uri="{FF2B5EF4-FFF2-40B4-BE49-F238E27FC236}">
                  <a16:creationId xmlns:a16="http://schemas.microsoft.com/office/drawing/2014/main" id="{EA5C55A5-9423-052A-1A79-B6C1B1D9752A}"/>
                </a:ext>
              </a:extLst>
            </p:cNvPr>
            <p:cNvSpPr/>
            <p:nvPr/>
          </p:nvSpPr>
          <p:spPr>
            <a:xfrm>
              <a:off x="5082750" y="4682800"/>
              <a:ext cx="57125" cy="59925"/>
            </a:xfrm>
            <a:custGeom>
              <a:avLst/>
              <a:gdLst/>
              <a:ahLst/>
              <a:cxnLst/>
              <a:rect l="l" t="t" r="r" b="b"/>
              <a:pathLst>
                <a:path w="2285" h="2397" extrusionOk="0">
                  <a:moveTo>
                    <a:pt x="1509" y="0"/>
                  </a:moveTo>
                  <a:cubicBezTo>
                    <a:pt x="1509" y="0"/>
                    <a:pt x="1039" y="1272"/>
                    <a:pt x="937" y="1399"/>
                  </a:cubicBezTo>
                  <a:cubicBezTo>
                    <a:pt x="835" y="1526"/>
                    <a:pt x="73" y="1921"/>
                    <a:pt x="34" y="2124"/>
                  </a:cubicBezTo>
                  <a:cubicBezTo>
                    <a:pt x="1" y="2258"/>
                    <a:pt x="116" y="2397"/>
                    <a:pt x="361" y="2397"/>
                  </a:cubicBezTo>
                  <a:cubicBezTo>
                    <a:pt x="489" y="2397"/>
                    <a:pt x="652" y="2359"/>
                    <a:pt x="848" y="2263"/>
                  </a:cubicBezTo>
                  <a:cubicBezTo>
                    <a:pt x="1407" y="1984"/>
                    <a:pt x="1560" y="1907"/>
                    <a:pt x="1661" y="1780"/>
                  </a:cubicBezTo>
                  <a:cubicBezTo>
                    <a:pt x="1763" y="1653"/>
                    <a:pt x="2285" y="319"/>
                    <a:pt x="2285" y="319"/>
                  </a:cubicBezTo>
                  <a:lnTo>
                    <a:pt x="1509" y="0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" name="Google Shape;417;p35">
              <a:extLst>
                <a:ext uri="{FF2B5EF4-FFF2-40B4-BE49-F238E27FC236}">
                  <a16:creationId xmlns:a16="http://schemas.microsoft.com/office/drawing/2014/main" id="{0D8402D4-3480-0506-2811-AB75C27282F3}"/>
                </a:ext>
              </a:extLst>
            </p:cNvPr>
            <p:cNvSpPr/>
            <p:nvPr/>
          </p:nvSpPr>
          <p:spPr>
            <a:xfrm>
              <a:off x="5066575" y="4627500"/>
              <a:ext cx="82200" cy="129925"/>
            </a:xfrm>
            <a:custGeom>
              <a:avLst/>
              <a:gdLst/>
              <a:ahLst/>
              <a:cxnLst/>
              <a:rect l="l" t="t" r="r" b="b"/>
              <a:pathLst>
                <a:path w="3288" h="5197" extrusionOk="0">
                  <a:moveTo>
                    <a:pt x="884" y="0"/>
                  </a:moveTo>
                  <a:cubicBezTo>
                    <a:pt x="249" y="560"/>
                    <a:pt x="135" y="1602"/>
                    <a:pt x="58" y="1907"/>
                  </a:cubicBezTo>
                  <a:cubicBezTo>
                    <a:pt x="1" y="2171"/>
                    <a:pt x="160" y="3485"/>
                    <a:pt x="554" y="3485"/>
                  </a:cubicBezTo>
                  <a:cubicBezTo>
                    <a:pt x="598" y="3485"/>
                    <a:pt x="645" y="3468"/>
                    <a:pt x="694" y="3433"/>
                  </a:cubicBezTo>
                  <a:cubicBezTo>
                    <a:pt x="1190" y="3077"/>
                    <a:pt x="935" y="2353"/>
                    <a:pt x="961" y="2238"/>
                  </a:cubicBezTo>
                  <a:cubicBezTo>
                    <a:pt x="985" y="2139"/>
                    <a:pt x="1367" y="1600"/>
                    <a:pt x="1473" y="1600"/>
                  </a:cubicBezTo>
                  <a:cubicBezTo>
                    <a:pt x="1476" y="1600"/>
                    <a:pt x="1480" y="1601"/>
                    <a:pt x="1482" y="1602"/>
                  </a:cubicBezTo>
                  <a:cubicBezTo>
                    <a:pt x="1571" y="1641"/>
                    <a:pt x="2207" y="2276"/>
                    <a:pt x="2194" y="2390"/>
                  </a:cubicBezTo>
                  <a:cubicBezTo>
                    <a:pt x="2181" y="2492"/>
                    <a:pt x="1813" y="3777"/>
                    <a:pt x="1698" y="4565"/>
                  </a:cubicBezTo>
                  <a:cubicBezTo>
                    <a:pt x="1632" y="4986"/>
                    <a:pt x="1768" y="5197"/>
                    <a:pt x="1930" y="5197"/>
                  </a:cubicBezTo>
                  <a:cubicBezTo>
                    <a:pt x="2047" y="5197"/>
                    <a:pt x="2178" y="5088"/>
                    <a:pt x="2257" y="4870"/>
                  </a:cubicBezTo>
                  <a:cubicBezTo>
                    <a:pt x="2385" y="4361"/>
                    <a:pt x="3288" y="2632"/>
                    <a:pt x="3224" y="2187"/>
                  </a:cubicBezTo>
                  <a:cubicBezTo>
                    <a:pt x="3147" y="1729"/>
                    <a:pt x="2652" y="229"/>
                    <a:pt x="2652" y="229"/>
                  </a:cubicBezTo>
                  <a:lnTo>
                    <a:pt x="2385" y="1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" name="Google Shape;418;p35">
              <a:extLst>
                <a:ext uri="{FF2B5EF4-FFF2-40B4-BE49-F238E27FC236}">
                  <a16:creationId xmlns:a16="http://schemas.microsoft.com/office/drawing/2014/main" id="{EF5716DE-BCF5-23F3-8689-39512AD770DD}"/>
                </a:ext>
              </a:extLst>
            </p:cNvPr>
            <p:cNvSpPr/>
            <p:nvPr/>
          </p:nvSpPr>
          <p:spPr>
            <a:xfrm>
              <a:off x="4997475" y="4145650"/>
              <a:ext cx="148775" cy="490975"/>
            </a:xfrm>
            <a:custGeom>
              <a:avLst/>
              <a:gdLst/>
              <a:ahLst/>
              <a:cxnLst/>
              <a:rect l="l" t="t" r="r" b="b"/>
              <a:pathLst>
                <a:path w="5951" h="19639" extrusionOk="0">
                  <a:moveTo>
                    <a:pt x="2365" y="0"/>
                  </a:moveTo>
                  <a:cubicBezTo>
                    <a:pt x="2365" y="0"/>
                    <a:pt x="1144" y="1488"/>
                    <a:pt x="419" y="2582"/>
                  </a:cubicBezTo>
                  <a:cubicBezTo>
                    <a:pt x="127" y="3370"/>
                    <a:pt x="0" y="4743"/>
                    <a:pt x="483" y="5785"/>
                  </a:cubicBezTo>
                  <a:cubicBezTo>
                    <a:pt x="2645" y="10668"/>
                    <a:pt x="3484" y="19478"/>
                    <a:pt x="3484" y="19478"/>
                  </a:cubicBezTo>
                  <a:cubicBezTo>
                    <a:pt x="3742" y="19595"/>
                    <a:pt x="4030" y="19639"/>
                    <a:pt x="4316" y="19639"/>
                  </a:cubicBezTo>
                  <a:cubicBezTo>
                    <a:pt x="5143" y="19639"/>
                    <a:pt x="5950" y="19274"/>
                    <a:pt x="5950" y="19274"/>
                  </a:cubicBezTo>
                  <a:cubicBezTo>
                    <a:pt x="5797" y="3675"/>
                    <a:pt x="2365" y="0"/>
                    <a:pt x="236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" name="Google Shape;419;p35">
              <a:extLst>
                <a:ext uri="{FF2B5EF4-FFF2-40B4-BE49-F238E27FC236}">
                  <a16:creationId xmlns:a16="http://schemas.microsoft.com/office/drawing/2014/main" id="{4CF80744-A57E-85F4-8AB5-F74247240D0A}"/>
                </a:ext>
              </a:extLst>
            </p:cNvPr>
            <p:cNvSpPr/>
            <p:nvPr/>
          </p:nvSpPr>
          <p:spPr>
            <a:xfrm>
              <a:off x="5132875" y="4631000"/>
              <a:ext cx="4125" cy="1600"/>
            </a:xfrm>
            <a:custGeom>
              <a:avLst/>
              <a:gdLst/>
              <a:ahLst/>
              <a:cxnLst/>
              <a:rect l="l" t="t" r="r" b="b"/>
              <a:pathLst>
                <a:path w="165" h="64" extrusionOk="0">
                  <a:moveTo>
                    <a:pt x="165" y="0"/>
                  </a:moveTo>
                  <a:cubicBezTo>
                    <a:pt x="165" y="1"/>
                    <a:pt x="138" y="11"/>
                    <a:pt x="91" y="29"/>
                  </a:cubicBezTo>
                  <a:lnTo>
                    <a:pt x="91" y="29"/>
                  </a:lnTo>
                  <a:cubicBezTo>
                    <a:pt x="117" y="22"/>
                    <a:pt x="141" y="13"/>
                    <a:pt x="165" y="0"/>
                  </a:cubicBezTo>
                  <a:close/>
                  <a:moveTo>
                    <a:pt x="91" y="29"/>
                  </a:moveTo>
                  <a:cubicBezTo>
                    <a:pt x="63" y="38"/>
                    <a:pt x="33" y="44"/>
                    <a:pt x="0" y="51"/>
                  </a:cubicBezTo>
                  <a:lnTo>
                    <a:pt x="0" y="64"/>
                  </a:lnTo>
                  <a:cubicBezTo>
                    <a:pt x="35" y="50"/>
                    <a:pt x="66" y="39"/>
                    <a:pt x="91" y="29"/>
                  </a:cubicBezTo>
                  <a:close/>
                </a:path>
              </a:pathLst>
            </a:custGeom>
            <a:solidFill>
              <a:srgbClr val="EC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" name="Google Shape;420;p35">
              <a:extLst>
                <a:ext uri="{FF2B5EF4-FFF2-40B4-BE49-F238E27FC236}">
                  <a16:creationId xmlns:a16="http://schemas.microsoft.com/office/drawing/2014/main" id="{3C86F55B-2EC6-C207-B75B-7D7F8F3C818B}"/>
                </a:ext>
              </a:extLst>
            </p:cNvPr>
            <p:cNvSpPr/>
            <p:nvPr/>
          </p:nvSpPr>
          <p:spPr>
            <a:xfrm>
              <a:off x="5131900" y="4632275"/>
              <a:ext cx="1000" cy="650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0"/>
                  </a:moveTo>
                  <a:cubicBezTo>
                    <a:pt x="26" y="13"/>
                    <a:pt x="14" y="13"/>
                    <a:pt x="0" y="13"/>
                  </a:cubicBezTo>
                  <a:lnTo>
                    <a:pt x="26" y="26"/>
                  </a:lnTo>
                  <a:cubicBezTo>
                    <a:pt x="26" y="26"/>
                    <a:pt x="39" y="26"/>
                    <a:pt x="39" y="13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E2AA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" name="Google Shape;421;p35">
              <a:extLst>
                <a:ext uri="{FF2B5EF4-FFF2-40B4-BE49-F238E27FC236}">
                  <a16:creationId xmlns:a16="http://schemas.microsoft.com/office/drawing/2014/main" id="{13D8D770-A242-C7BA-1529-393F1E073481}"/>
                </a:ext>
              </a:extLst>
            </p:cNvPr>
            <p:cNvSpPr/>
            <p:nvPr/>
          </p:nvSpPr>
          <p:spPr>
            <a:xfrm>
              <a:off x="5114100" y="4632575"/>
              <a:ext cx="18450" cy="4475"/>
            </a:xfrm>
            <a:custGeom>
              <a:avLst/>
              <a:gdLst/>
              <a:ahLst/>
              <a:cxnLst/>
              <a:rect l="l" t="t" r="r" b="b"/>
              <a:pathLst>
                <a:path w="738" h="179" extrusionOk="0">
                  <a:moveTo>
                    <a:pt x="712" y="1"/>
                  </a:moveTo>
                  <a:cubicBezTo>
                    <a:pt x="509" y="65"/>
                    <a:pt x="255" y="115"/>
                    <a:pt x="0" y="141"/>
                  </a:cubicBezTo>
                  <a:lnTo>
                    <a:pt x="0" y="179"/>
                  </a:lnTo>
                  <a:cubicBezTo>
                    <a:pt x="306" y="153"/>
                    <a:pt x="573" y="77"/>
                    <a:pt x="738" y="14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E2AA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" name="Google Shape;422;p35">
              <a:extLst>
                <a:ext uri="{FF2B5EF4-FFF2-40B4-BE49-F238E27FC236}">
                  <a16:creationId xmlns:a16="http://schemas.microsoft.com/office/drawing/2014/main" id="{92A5861B-D95B-4B77-51CD-0A5BBD95CE95}"/>
                </a:ext>
              </a:extLst>
            </p:cNvPr>
            <p:cNvSpPr/>
            <p:nvPr/>
          </p:nvSpPr>
          <p:spPr>
            <a:xfrm>
              <a:off x="5066750" y="4257525"/>
              <a:ext cx="70250" cy="378575"/>
            </a:xfrm>
            <a:custGeom>
              <a:avLst/>
              <a:gdLst/>
              <a:ahLst/>
              <a:cxnLst/>
              <a:rect l="l" t="t" r="r" b="b"/>
              <a:pathLst>
                <a:path w="2810" h="15142" extrusionOk="0">
                  <a:moveTo>
                    <a:pt x="1310" y="0"/>
                  </a:moveTo>
                  <a:cubicBezTo>
                    <a:pt x="1055" y="1310"/>
                    <a:pt x="369" y="2416"/>
                    <a:pt x="165" y="3472"/>
                  </a:cubicBezTo>
                  <a:cubicBezTo>
                    <a:pt x="1" y="4323"/>
                    <a:pt x="191" y="6218"/>
                    <a:pt x="280" y="8061"/>
                  </a:cubicBezTo>
                  <a:cubicBezTo>
                    <a:pt x="331" y="9002"/>
                    <a:pt x="369" y="9930"/>
                    <a:pt x="318" y="10719"/>
                  </a:cubicBezTo>
                  <a:lnTo>
                    <a:pt x="1666" y="11239"/>
                  </a:lnTo>
                  <a:lnTo>
                    <a:pt x="1894" y="15143"/>
                  </a:lnTo>
                  <a:cubicBezTo>
                    <a:pt x="2149" y="15117"/>
                    <a:pt x="2403" y="15067"/>
                    <a:pt x="2606" y="15003"/>
                  </a:cubicBezTo>
                  <a:cubicBezTo>
                    <a:pt x="2620" y="15003"/>
                    <a:pt x="2632" y="15003"/>
                    <a:pt x="2645" y="14990"/>
                  </a:cubicBezTo>
                  <a:cubicBezTo>
                    <a:pt x="2708" y="14977"/>
                    <a:pt x="2759" y="14965"/>
                    <a:pt x="2810" y="14939"/>
                  </a:cubicBezTo>
                  <a:cubicBezTo>
                    <a:pt x="2594" y="13985"/>
                    <a:pt x="1526" y="5379"/>
                    <a:pt x="1399" y="1348"/>
                  </a:cubicBezTo>
                  <a:cubicBezTo>
                    <a:pt x="1386" y="865"/>
                    <a:pt x="1348" y="421"/>
                    <a:pt x="1310" y="0"/>
                  </a:cubicBezTo>
                  <a:close/>
                </a:path>
              </a:pathLst>
            </a:custGeom>
            <a:solidFill>
              <a:schemeClr val="bg1">
                <a:alpha val="100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" name="Google Shape;423;p35">
              <a:extLst>
                <a:ext uri="{FF2B5EF4-FFF2-40B4-BE49-F238E27FC236}">
                  <a16:creationId xmlns:a16="http://schemas.microsoft.com/office/drawing/2014/main" id="{BD0CBD74-55F1-10F2-3E7A-A21F07225167}"/>
                </a:ext>
              </a:extLst>
            </p:cNvPr>
            <p:cNvSpPr/>
            <p:nvPr/>
          </p:nvSpPr>
          <p:spPr>
            <a:xfrm>
              <a:off x="4755900" y="4050925"/>
              <a:ext cx="335975" cy="504275"/>
            </a:xfrm>
            <a:custGeom>
              <a:avLst/>
              <a:gdLst/>
              <a:ahLst/>
              <a:cxnLst/>
              <a:rect l="l" t="t" r="r" b="b"/>
              <a:pathLst>
                <a:path w="13439" h="20171" extrusionOk="0">
                  <a:moveTo>
                    <a:pt x="6065" y="1"/>
                  </a:moveTo>
                  <a:cubicBezTo>
                    <a:pt x="1971" y="1158"/>
                    <a:pt x="1" y="2670"/>
                    <a:pt x="1" y="2670"/>
                  </a:cubicBezTo>
                  <a:lnTo>
                    <a:pt x="3764" y="10044"/>
                  </a:lnTo>
                  <a:cubicBezTo>
                    <a:pt x="3764" y="10044"/>
                    <a:pt x="4386" y="12982"/>
                    <a:pt x="3611" y="14406"/>
                  </a:cubicBezTo>
                  <a:cubicBezTo>
                    <a:pt x="865" y="16796"/>
                    <a:pt x="1450" y="19402"/>
                    <a:pt x="1450" y="19402"/>
                  </a:cubicBezTo>
                  <a:cubicBezTo>
                    <a:pt x="2355" y="20011"/>
                    <a:pt x="4111" y="20171"/>
                    <a:pt x="5708" y="20171"/>
                  </a:cubicBezTo>
                  <a:cubicBezTo>
                    <a:pt x="7479" y="20171"/>
                    <a:pt x="9053" y="19974"/>
                    <a:pt x="9053" y="19974"/>
                  </a:cubicBezTo>
                  <a:cubicBezTo>
                    <a:pt x="9053" y="19974"/>
                    <a:pt x="11023" y="19389"/>
                    <a:pt x="12421" y="17571"/>
                  </a:cubicBezTo>
                  <a:cubicBezTo>
                    <a:pt x="12421" y="17571"/>
                    <a:pt x="11811" y="13884"/>
                    <a:pt x="12257" y="11838"/>
                  </a:cubicBezTo>
                  <a:cubicBezTo>
                    <a:pt x="13172" y="8939"/>
                    <a:pt x="13439" y="6891"/>
                    <a:pt x="12727" y="4794"/>
                  </a:cubicBezTo>
                  <a:cubicBezTo>
                    <a:pt x="11938" y="3382"/>
                    <a:pt x="9828" y="51"/>
                    <a:pt x="6065" y="1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424;p35">
              <a:extLst>
                <a:ext uri="{FF2B5EF4-FFF2-40B4-BE49-F238E27FC236}">
                  <a16:creationId xmlns:a16="http://schemas.microsoft.com/office/drawing/2014/main" id="{8BEB54E0-8DB9-5720-A696-8F308BA6F272}"/>
                </a:ext>
              </a:extLst>
            </p:cNvPr>
            <p:cNvSpPr/>
            <p:nvPr/>
          </p:nvSpPr>
          <p:spPr>
            <a:xfrm>
              <a:off x="4964400" y="4455850"/>
              <a:ext cx="162125" cy="965800"/>
            </a:xfrm>
            <a:custGeom>
              <a:avLst/>
              <a:gdLst/>
              <a:ahLst/>
              <a:cxnLst/>
              <a:rect l="l" t="t" r="r" b="b"/>
              <a:pathLst>
                <a:path w="6485" h="38632" extrusionOk="0">
                  <a:moveTo>
                    <a:pt x="4743" y="1"/>
                  </a:moveTo>
                  <a:lnTo>
                    <a:pt x="2976" y="90"/>
                  </a:lnTo>
                  <a:lnTo>
                    <a:pt x="2200" y="141"/>
                  </a:lnTo>
                  <a:lnTo>
                    <a:pt x="1" y="306"/>
                  </a:lnTo>
                  <a:lnTo>
                    <a:pt x="77" y="1654"/>
                  </a:lnTo>
                  <a:lnTo>
                    <a:pt x="115" y="2150"/>
                  </a:lnTo>
                  <a:lnTo>
                    <a:pt x="140" y="2633"/>
                  </a:lnTo>
                  <a:lnTo>
                    <a:pt x="1196" y="19275"/>
                  </a:lnTo>
                  <a:lnTo>
                    <a:pt x="2149" y="31887"/>
                  </a:lnTo>
                  <a:lnTo>
                    <a:pt x="2225" y="32841"/>
                  </a:lnTo>
                  <a:cubicBezTo>
                    <a:pt x="2225" y="32841"/>
                    <a:pt x="2137" y="34607"/>
                    <a:pt x="2047" y="34887"/>
                  </a:cubicBezTo>
                  <a:cubicBezTo>
                    <a:pt x="1590" y="35675"/>
                    <a:pt x="2213" y="37099"/>
                    <a:pt x="2264" y="37748"/>
                  </a:cubicBezTo>
                  <a:cubicBezTo>
                    <a:pt x="2295" y="38180"/>
                    <a:pt x="3856" y="38631"/>
                    <a:pt x="5071" y="38631"/>
                  </a:cubicBezTo>
                  <a:cubicBezTo>
                    <a:pt x="5822" y="38631"/>
                    <a:pt x="6441" y="38459"/>
                    <a:pt x="6485" y="38002"/>
                  </a:cubicBezTo>
                  <a:cubicBezTo>
                    <a:pt x="6231" y="37138"/>
                    <a:pt x="4629" y="34760"/>
                    <a:pt x="4552" y="34353"/>
                  </a:cubicBezTo>
                  <a:cubicBezTo>
                    <a:pt x="4476" y="33946"/>
                    <a:pt x="4451" y="32612"/>
                    <a:pt x="4451" y="32612"/>
                  </a:cubicBezTo>
                  <a:lnTo>
                    <a:pt x="4807" y="21995"/>
                  </a:lnTo>
                  <a:lnTo>
                    <a:pt x="4908" y="19249"/>
                  </a:lnTo>
                  <a:lnTo>
                    <a:pt x="5697" y="2798"/>
                  </a:lnTo>
                  <a:lnTo>
                    <a:pt x="5697" y="2747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425;p35">
              <a:extLst>
                <a:ext uri="{FF2B5EF4-FFF2-40B4-BE49-F238E27FC236}">
                  <a16:creationId xmlns:a16="http://schemas.microsoft.com/office/drawing/2014/main" id="{0A4C9181-2D61-7DDE-9D0B-8C25B12AEDBC}"/>
                </a:ext>
              </a:extLst>
            </p:cNvPr>
            <p:cNvSpPr/>
            <p:nvPr/>
          </p:nvSpPr>
          <p:spPr>
            <a:xfrm>
              <a:off x="5004450" y="5301950"/>
              <a:ext cx="140525" cy="125900"/>
            </a:xfrm>
            <a:custGeom>
              <a:avLst/>
              <a:gdLst/>
              <a:ahLst/>
              <a:cxnLst/>
              <a:rect l="l" t="t" r="r" b="b"/>
              <a:pathLst>
                <a:path w="5621" h="5036" extrusionOk="0">
                  <a:moveTo>
                    <a:pt x="445" y="0"/>
                  </a:moveTo>
                  <a:cubicBezTo>
                    <a:pt x="445" y="0"/>
                    <a:pt x="1" y="1424"/>
                    <a:pt x="179" y="2073"/>
                  </a:cubicBezTo>
                  <a:cubicBezTo>
                    <a:pt x="179" y="2073"/>
                    <a:pt x="509" y="3751"/>
                    <a:pt x="776" y="4196"/>
                  </a:cubicBezTo>
                  <a:cubicBezTo>
                    <a:pt x="1030" y="4641"/>
                    <a:pt x="2378" y="5035"/>
                    <a:pt x="3637" y="5035"/>
                  </a:cubicBezTo>
                  <a:cubicBezTo>
                    <a:pt x="4883" y="5035"/>
                    <a:pt x="5620" y="4196"/>
                    <a:pt x="4208" y="2582"/>
                  </a:cubicBezTo>
                  <a:lnTo>
                    <a:pt x="4208" y="2582"/>
                  </a:lnTo>
                  <a:cubicBezTo>
                    <a:pt x="4208" y="2582"/>
                    <a:pt x="4124" y="3434"/>
                    <a:pt x="2916" y="3434"/>
                  </a:cubicBezTo>
                  <a:cubicBezTo>
                    <a:pt x="2889" y="3434"/>
                    <a:pt x="2863" y="3434"/>
                    <a:pt x="2835" y="3433"/>
                  </a:cubicBezTo>
                  <a:cubicBezTo>
                    <a:pt x="1539" y="3408"/>
                    <a:pt x="776" y="2391"/>
                    <a:pt x="776" y="2391"/>
                  </a:cubicBezTo>
                  <a:cubicBezTo>
                    <a:pt x="776" y="2391"/>
                    <a:pt x="560" y="1310"/>
                    <a:pt x="509" y="1234"/>
                  </a:cubicBezTo>
                  <a:cubicBezTo>
                    <a:pt x="471" y="1145"/>
                    <a:pt x="445" y="0"/>
                    <a:pt x="4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" name="Google Shape;426;p35">
              <a:extLst>
                <a:ext uri="{FF2B5EF4-FFF2-40B4-BE49-F238E27FC236}">
                  <a16:creationId xmlns:a16="http://schemas.microsoft.com/office/drawing/2014/main" id="{B2C4302C-6C9F-3429-0FAD-9D5F98CCEC76}"/>
                </a:ext>
              </a:extLst>
            </p:cNvPr>
            <p:cNvSpPr/>
            <p:nvPr/>
          </p:nvSpPr>
          <p:spPr>
            <a:xfrm>
              <a:off x="4755900" y="4405000"/>
              <a:ext cx="243175" cy="1020475"/>
            </a:xfrm>
            <a:custGeom>
              <a:avLst/>
              <a:gdLst/>
              <a:ahLst/>
              <a:cxnLst/>
              <a:rect l="l" t="t" r="r" b="b"/>
              <a:pathLst>
                <a:path w="9727" h="40819" extrusionOk="0">
                  <a:moveTo>
                    <a:pt x="4488" y="1"/>
                  </a:moveTo>
                  <a:cubicBezTo>
                    <a:pt x="4488" y="1"/>
                    <a:pt x="3001" y="1336"/>
                    <a:pt x="2861" y="3065"/>
                  </a:cubicBezTo>
                  <a:cubicBezTo>
                    <a:pt x="2479" y="7985"/>
                    <a:pt x="2657" y="21004"/>
                    <a:pt x="2657" y="21004"/>
                  </a:cubicBezTo>
                  <a:lnTo>
                    <a:pt x="1259" y="33578"/>
                  </a:lnTo>
                  <a:lnTo>
                    <a:pt x="1157" y="34531"/>
                  </a:lnTo>
                  <a:cubicBezTo>
                    <a:pt x="1157" y="34531"/>
                    <a:pt x="738" y="36260"/>
                    <a:pt x="598" y="36514"/>
                  </a:cubicBezTo>
                  <a:cubicBezTo>
                    <a:pt x="1" y="37201"/>
                    <a:pt x="343" y="38701"/>
                    <a:pt x="280" y="39362"/>
                  </a:cubicBezTo>
                  <a:cubicBezTo>
                    <a:pt x="224" y="39877"/>
                    <a:pt x="2290" y="40819"/>
                    <a:pt x="3516" y="40819"/>
                  </a:cubicBezTo>
                  <a:cubicBezTo>
                    <a:pt x="3955" y="40819"/>
                    <a:pt x="4287" y="40698"/>
                    <a:pt x="4374" y="40392"/>
                  </a:cubicBezTo>
                  <a:cubicBezTo>
                    <a:pt x="4298" y="39489"/>
                    <a:pt x="3154" y="36870"/>
                    <a:pt x="3154" y="36451"/>
                  </a:cubicBezTo>
                  <a:cubicBezTo>
                    <a:pt x="3166" y="36044"/>
                    <a:pt x="3446" y="34747"/>
                    <a:pt x="3383" y="34722"/>
                  </a:cubicBezTo>
                  <a:lnTo>
                    <a:pt x="6307" y="21665"/>
                  </a:lnTo>
                  <a:lnTo>
                    <a:pt x="8709" y="8493"/>
                  </a:lnTo>
                  <a:lnTo>
                    <a:pt x="9726" y="2735"/>
                  </a:lnTo>
                  <a:lnTo>
                    <a:pt x="4488" y="1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" name="Google Shape;427;p35">
              <a:extLst>
                <a:ext uri="{FF2B5EF4-FFF2-40B4-BE49-F238E27FC236}">
                  <a16:creationId xmlns:a16="http://schemas.microsoft.com/office/drawing/2014/main" id="{CEBCBECD-0ABB-8B82-2FA6-5A06FAE1A406}"/>
                </a:ext>
              </a:extLst>
            </p:cNvPr>
            <p:cNvSpPr/>
            <p:nvPr/>
          </p:nvSpPr>
          <p:spPr>
            <a:xfrm>
              <a:off x="4821050" y="4846500"/>
              <a:ext cx="106525" cy="393500"/>
            </a:xfrm>
            <a:custGeom>
              <a:avLst/>
              <a:gdLst/>
              <a:ahLst/>
              <a:cxnLst/>
              <a:rect l="l" t="t" r="r" b="b"/>
              <a:pathLst>
                <a:path w="4261" h="15740" extrusionOk="0">
                  <a:moveTo>
                    <a:pt x="1" y="0"/>
                  </a:moveTo>
                  <a:lnTo>
                    <a:pt x="3243" y="1424"/>
                  </a:lnTo>
                  <a:lnTo>
                    <a:pt x="1082" y="15740"/>
                  </a:lnTo>
                  <a:cubicBezTo>
                    <a:pt x="1082" y="15740"/>
                    <a:pt x="2772" y="8290"/>
                    <a:pt x="3294" y="5798"/>
                  </a:cubicBezTo>
                  <a:cubicBezTo>
                    <a:pt x="3637" y="4284"/>
                    <a:pt x="4260" y="725"/>
                    <a:pt x="4260" y="7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14042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" name="Google Shape;428;p35">
              <a:extLst>
                <a:ext uri="{FF2B5EF4-FFF2-40B4-BE49-F238E27FC236}">
                  <a16:creationId xmlns:a16="http://schemas.microsoft.com/office/drawing/2014/main" id="{10607BAA-CA22-8F6E-6D7C-C9D893F2B5E1}"/>
                </a:ext>
              </a:extLst>
            </p:cNvPr>
            <p:cNvSpPr/>
            <p:nvPr/>
          </p:nvSpPr>
          <p:spPr>
            <a:xfrm>
              <a:off x="4990475" y="4859850"/>
              <a:ext cx="100125" cy="416400"/>
            </a:xfrm>
            <a:custGeom>
              <a:avLst/>
              <a:gdLst/>
              <a:ahLst/>
              <a:cxnLst/>
              <a:rect l="l" t="t" r="r" b="b"/>
              <a:pathLst>
                <a:path w="4005" h="16656" extrusionOk="0">
                  <a:moveTo>
                    <a:pt x="4005" y="0"/>
                  </a:moveTo>
                  <a:cubicBezTo>
                    <a:pt x="3967" y="51"/>
                    <a:pt x="1894" y="368"/>
                    <a:pt x="0" y="382"/>
                  </a:cubicBezTo>
                  <a:lnTo>
                    <a:pt x="3128" y="865"/>
                  </a:lnTo>
                  <a:lnTo>
                    <a:pt x="3408" y="16655"/>
                  </a:lnTo>
                  <a:lnTo>
                    <a:pt x="3560" y="12192"/>
                  </a:lnTo>
                  <a:lnTo>
                    <a:pt x="4005" y="0"/>
                  </a:lnTo>
                  <a:close/>
                </a:path>
              </a:pathLst>
            </a:custGeom>
            <a:solidFill>
              <a:srgbClr val="414042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9" name="Google Shape;429;p35">
              <a:extLst>
                <a:ext uri="{FF2B5EF4-FFF2-40B4-BE49-F238E27FC236}">
                  <a16:creationId xmlns:a16="http://schemas.microsoft.com/office/drawing/2014/main" id="{C65AD14B-4907-F067-06CA-22C841A41E5F}"/>
                </a:ext>
              </a:extLst>
            </p:cNvPr>
            <p:cNvSpPr/>
            <p:nvPr/>
          </p:nvSpPr>
          <p:spPr>
            <a:xfrm>
              <a:off x="4759075" y="5295925"/>
              <a:ext cx="118725" cy="141300"/>
            </a:xfrm>
            <a:custGeom>
              <a:avLst/>
              <a:gdLst/>
              <a:ahLst/>
              <a:cxnLst/>
              <a:rect l="l" t="t" r="r" b="b"/>
              <a:pathLst>
                <a:path w="4749" h="5652" extrusionOk="0">
                  <a:moveTo>
                    <a:pt x="750" y="0"/>
                  </a:moveTo>
                  <a:cubicBezTo>
                    <a:pt x="750" y="1"/>
                    <a:pt x="1" y="1297"/>
                    <a:pt x="39" y="1970"/>
                  </a:cubicBezTo>
                  <a:cubicBezTo>
                    <a:pt x="39" y="1970"/>
                    <a:pt x="1" y="3674"/>
                    <a:pt x="166" y="4170"/>
                  </a:cubicBezTo>
                  <a:cubicBezTo>
                    <a:pt x="318" y="4666"/>
                    <a:pt x="1552" y="5340"/>
                    <a:pt x="2772" y="5594"/>
                  </a:cubicBezTo>
                  <a:cubicBezTo>
                    <a:pt x="2948" y="5632"/>
                    <a:pt x="3116" y="5652"/>
                    <a:pt x="3273" y="5652"/>
                  </a:cubicBezTo>
                  <a:cubicBezTo>
                    <a:pt x="4219" y="5652"/>
                    <a:pt x="4749" y="4945"/>
                    <a:pt x="3866" y="3331"/>
                  </a:cubicBezTo>
                  <a:lnTo>
                    <a:pt x="3866" y="3331"/>
                  </a:lnTo>
                  <a:cubicBezTo>
                    <a:pt x="3866" y="3331"/>
                    <a:pt x="3667" y="3936"/>
                    <a:pt x="2859" y="3936"/>
                  </a:cubicBezTo>
                  <a:cubicBezTo>
                    <a:pt x="2708" y="3936"/>
                    <a:pt x="2536" y="3915"/>
                    <a:pt x="2340" y="3865"/>
                  </a:cubicBezTo>
                  <a:cubicBezTo>
                    <a:pt x="1081" y="3560"/>
                    <a:pt x="560" y="2403"/>
                    <a:pt x="560" y="2403"/>
                  </a:cubicBezTo>
                  <a:cubicBezTo>
                    <a:pt x="560" y="2403"/>
                    <a:pt x="572" y="1309"/>
                    <a:pt x="547" y="1221"/>
                  </a:cubicBezTo>
                  <a:cubicBezTo>
                    <a:pt x="509" y="1131"/>
                    <a:pt x="750" y="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" name="Google Shape;430;p35">
              <a:extLst>
                <a:ext uri="{FF2B5EF4-FFF2-40B4-BE49-F238E27FC236}">
                  <a16:creationId xmlns:a16="http://schemas.microsoft.com/office/drawing/2014/main" id="{20E89BE7-396D-B9A7-9E0A-F956B6073441}"/>
                </a:ext>
              </a:extLst>
            </p:cNvPr>
            <p:cNvSpPr/>
            <p:nvPr/>
          </p:nvSpPr>
          <p:spPr>
            <a:xfrm>
              <a:off x="4771150" y="4437425"/>
              <a:ext cx="360475" cy="516125"/>
            </a:xfrm>
            <a:custGeom>
              <a:avLst/>
              <a:gdLst/>
              <a:ahLst/>
              <a:cxnLst/>
              <a:rect l="l" t="t" r="r" b="b"/>
              <a:pathLst>
                <a:path w="14418" h="20645" extrusionOk="0">
                  <a:moveTo>
                    <a:pt x="3064" y="0"/>
                  </a:moveTo>
                  <a:cubicBezTo>
                    <a:pt x="3064" y="0"/>
                    <a:pt x="1221" y="3026"/>
                    <a:pt x="878" y="6879"/>
                  </a:cubicBezTo>
                  <a:cubicBezTo>
                    <a:pt x="547" y="10731"/>
                    <a:pt x="1" y="19808"/>
                    <a:pt x="1" y="19808"/>
                  </a:cubicBezTo>
                  <a:cubicBezTo>
                    <a:pt x="1" y="19808"/>
                    <a:pt x="4283" y="20644"/>
                    <a:pt x="8850" y="20644"/>
                  </a:cubicBezTo>
                  <a:cubicBezTo>
                    <a:pt x="10753" y="20644"/>
                    <a:pt x="12706" y="20499"/>
                    <a:pt x="14418" y="20088"/>
                  </a:cubicBezTo>
                  <a:lnTo>
                    <a:pt x="13490" y="4043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" name="Google Shape;431;p35">
              <a:extLst>
                <a:ext uri="{FF2B5EF4-FFF2-40B4-BE49-F238E27FC236}">
                  <a16:creationId xmlns:a16="http://schemas.microsoft.com/office/drawing/2014/main" id="{AF3C88A6-ADEB-5617-BD7A-4282C338F5AB}"/>
                </a:ext>
              </a:extLst>
            </p:cNvPr>
            <p:cNvSpPr/>
            <p:nvPr/>
          </p:nvSpPr>
          <p:spPr>
            <a:xfrm>
              <a:off x="4856025" y="3972750"/>
              <a:ext cx="111250" cy="109050"/>
            </a:xfrm>
            <a:custGeom>
              <a:avLst/>
              <a:gdLst/>
              <a:ahLst/>
              <a:cxnLst/>
              <a:rect l="l" t="t" r="r" b="b"/>
              <a:pathLst>
                <a:path w="4450" h="4362" extrusionOk="0">
                  <a:moveTo>
                    <a:pt x="3192" y="0"/>
                  </a:moveTo>
                  <a:lnTo>
                    <a:pt x="1017" y="254"/>
                  </a:lnTo>
                  <a:lnTo>
                    <a:pt x="0" y="4234"/>
                  </a:lnTo>
                  <a:lnTo>
                    <a:pt x="4438" y="4361"/>
                  </a:lnTo>
                  <a:lnTo>
                    <a:pt x="4450" y="17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" name="Google Shape;432;p35">
              <a:extLst>
                <a:ext uri="{FF2B5EF4-FFF2-40B4-BE49-F238E27FC236}">
                  <a16:creationId xmlns:a16="http://schemas.microsoft.com/office/drawing/2014/main" id="{A38F3177-EA93-73A4-9D24-410C2903D4B0}"/>
                </a:ext>
              </a:extLst>
            </p:cNvPr>
            <p:cNvSpPr/>
            <p:nvPr/>
          </p:nvSpPr>
          <p:spPr>
            <a:xfrm>
              <a:off x="4966950" y="4015650"/>
              <a:ext cx="325" cy="35625"/>
            </a:xfrm>
            <a:custGeom>
              <a:avLst/>
              <a:gdLst/>
              <a:ahLst/>
              <a:cxnLst/>
              <a:rect l="l" t="t" r="r" b="b"/>
              <a:pathLst>
                <a:path w="13" h="1425" extrusionOk="0">
                  <a:moveTo>
                    <a:pt x="13" y="1"/>
                  </a:moveTo>
                  <a:lnTo>
                    <a:pt x="1" y="1425"/>
                  </a:lnTo>
                  <a:lnTo>
                    <a:pt x="1" y="1425"/>
                  </a:lnTo>
                  <a:close/>
                </a:path>
              </a:pathLst>
            </a:custGeom>
            <a:solidFill>
              <a:srgbClr val="A05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" name="Google Shape;433;p35">
              <a:extLst>
                <a:ext uri="{FF2B5EF4-FFF2-40B4-BE49-F238E27FC236}">
                  <a16:creationId xmlns:a16="http://schemas.microsoft.com/office/drawing/2014/main" id="{5600413A-B2F7-495D-5B05-7680F59A5686}"/>
                </a:ext>
              </a:extLst>
            </p:cNvPr>
            <p:cNvSpPr/>
            <p:nvPr/>
          </p:nvSpPr>
          <p:spPr>
            <a:xfrm>
              <a:off x="4886525" y="3997850"/>
              <a:ext cx="80750" cy="53425"/>
            </a:xfrm>
            <a:custGeom>
              <a:avLst/>
              <a:gdLst/>
              <a:ahLst/>
              <a:cxnLst/>
              <a:rect l="l" t="t" r="r" b="b"/>
              <a:pathLst>
                <a:path w="3230" h="2137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77"/>
                    <a:pt x="192" y="1476"/>
                    <a:pt x="1692" y="1920"/>
                  </a:cubicBezTo>
                  <a:cubicBezTo>
                    <a:pt x="2187" y="2073"/>
                    <a:pt x="2696" y="2137"/>
                    <a:pt x="3065" y="2137"/>
                  </a:cubicBezTo>
                  <a:lnTo>
                    <a:pt x="3218" y="2137"/>
                  </a:lnTo>
                  <a:lnTo>
                    <a:pt x="3230" y="713"/>
                  </a:lnTo>
                  <a:lnTo>
                    <a:pt x="3230" y="713"/>
                  </a:lnTo>
                  <a:cubicBezTo>
                    <a:pt x="3230" y="713"/>
                    <a:pt x="3026" y="751"/>
                    <a:pt x="2696" y="751"/>
                  </a:cubicBezTo>
                  <a:cubicBezTo>
                    <a:pt x="2086" y="751"/>
                    <a:pt x="1031" y="637"/>
                    <a:pt x="1" y="1"/>
                  </a:cubicBezTo>
                  <a:close/>
                </a:path>
              </a:pathLst>
            </a:custGeom>
            <a:solidFill>
              <a:srgbClr val="EA9B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" name="Google Shape;434;p35">
              <a:extLst>
                <a:ext uri="{FF2B5EF4-FFF2-40B4-BE49-F238E27FC236}">
                  <a16:creationId xmlns:a16="http://schemas.microsoft.com/office/drawing/2014/main" id="{1A84D171-311D-2ACE-B20A-9823DD434484}"/>
                </a:ext>
              </a:extLst>
            </p:cNvPr>
            <p:cNvSpPr/>
            <p:nvPr/>
          </p:nvSpPr>
          <p:spPr>
            <a:xfrm>
              <a:off x="4736200" y="4066525"/>
              <a:ext cx="373800" cy="501300"/>
            </a:xfrm>
            <a:custGeom>
              <a:avLst/>
              <a:gdLst/>
              <a:ahLst/>
              <a:cxnLst/>
              <a:rect l="l" t="t" r="r" b="b"/>
              <a:pathLst>
                <a:path w="14952" h="20052" extrusionOk="0">
                  <a:moveTo>
                    <a:pt x="4781" y="0"/>
                  </a:moveTo>
                  <a:cubicBezTo>
                    <a:pt x="4781" y="0"/>
                    <a:pt x="1182" y="1348"/>
                    <a:pt x="712" y="1868"/>
                  </a:cubicBezTo>
                  <a:cubicBezTo>
                    <a:pt x="0" y="2416"/>
                    <a:pt x="2569" y="5708"/>
                    <a:pt x="2569" y="5708"/>
                  </a:cubicBezTo>
                  <a:cubicBezTo>
                    <a:pt x="2569" y="5708"/>
                    <a:pt x="2848" y="6217"/>
                    <a:pt x="3547" y="7552"/>
                  </a:cubicBezTo>
                  <a:cubicBezTo>
                    <a:pt x="4399" y="9166"/>
                    <a:pt x="5200" y="12319"/>
                    <a:pt x="4171" y="13578"/>
                  </a:cubicBezTo>
                  <a:cubicBezTo>
                    <a:pt x="3128" y="14836"/>
                    <a:pt x="1704" y="17761"/>
                    <a:pt x="1704" y="17761"/>
                  </a:cubicBezTo>
                  <a:cubicBezTo>
                    <a:pt x="1704" y="17761"/>
                    <a:pt x="3064" y="18587"/>
                    <a:pt x="5289" y="19261"/>
                  </a:cubicBezTo>
                  <a:cubicBezTo>
                    <a:pt x="5950" y="19464"/>
                    <a:pt x="6688" y="19642"/>
                    <a:pt x="7488" y="19783"/>
                  </a:cubicBezTo>
                  <a:cubicBezTo>
                    <a:pt x="7641" y="19808"/>
                    <a:pt x="7781" y="19833"/>
                    <a:pt x="7934" y="19859"/>
                  </a:cubicBezTo>
                  <a:cubicBezTo>
                    <a:pt x="8699" y="19998"/>
                    <a:pt x="9407" y="20051"/>
                    <a:pt x="10041" y="20051"/>
                  </a:cubicBezTo>
                  <a:cubicBezTo>
                    <a:pt x="11544" y="20051"/>
                    <a:pt x="12634" y="19752"/>
                    <a:pt x="13108" y="19591"/>
                  </a:cubicBezTo>
                  <a:cubicBezTo>
                    <a:pt x="13286" y="19528"/>
                    <a:pt x="13375" y="19490"/>
                    <a:pt x="13375" y="19490"/>
                  </a:cubicBezTo>
                  <a:cubicBezTo>
                    <a:pt x="13616" y="18587"/>
                    <a:pt x="13591" y="17150"/>
                    <a:pt x="13502" y="15701"/>
                  </a:cubicBezTo>
                  <a:cubicBezTo>
                    <a:pt x="13413" y="13858"/>
                    <a:pt x="13223" y="11963"/>
                    <a:pt x="13387" y="11112"/>
                  </a:cubicBezTo>
                  <a:cubicBezTo>
                    <a:pt x="13680" y="9598"/>
                    <a:pt x="14952" y="7984"/>
                    <a:pt x="14545" y="5861"/>
                  </a:cubicBezTo>
                  <a:cubicBezTo>
                    <a:pt x="14265" y="4323"/>
                    <a:pt x="12434" y="1589"/>
                    <a:pt x="12434" y="1589"/>
                  </a:cubicBezTo>
                  <a:cubicBezTo>
                    <a:pt x="11430" y="801"/>
                    <a:pt x="9904" y="229"/>
                    <a:pt x="9904" y="229"/>
                  </a:cubicBezTo>
                  <a:lnTo>
                    <a:pt x="9904" y="229"/>
                  </a:lnTo>
                  <a:cubicBezTo>
                    <a:pt x="9904" y="229"/>
                    <a:pt x="9943" y="1640"/>
                    <a:pt x="10121" y="2504"/>
                  </a:cubicBezTo>
                  <a:cubicBezTo>
                    <a:pt x="10224" y="3015"/>
                    <a:pt x="9638" y="3324"/>
                    <a:pt x="8922" y="3324"/>
                  </a:cubicBezTo>
                  <a:cubicBezTo>
                    <a:pt x="8408" y="3324"/>
                    <a:pt x="7827" y="3165"/>
                    <a:pt x="7387" y="2809"/>
                  </a:cubicBezTo>
                  <a:cubicBezTo>
                    <a:pt x="6052" y="1704"/>
                    <a:pt x="4781" y="0"/>
                    <a:pt x="4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" name="Google Shape;435;p35">
              <a:extLst>
                <a:ext uri="{FF2B5EF4-FFF2-40B4-BE49-F238E27FC236}">
                  <a16:creationId xmlns:a16="http://schemas.microsoft.com/office/drawing/2014/main" id="{6E038941-FEA0-8A08-E07C-7516217802D4}"/>
                </a:ext>
              </a:extLst>
            </p:cNvPr>
            <p:cNvSpPr/>
            <p:nvPr/>
          </p:nvSpPr>
          <p:spPr>
            <a:xfrm>
              <a:off x="4967900" y="4061100"/>
              <a:ext cx="186900" cy="821650"/>
            </a:xfrm>
            <a:custGeom>
              <a:avLst/>
              <a:gdLst/>
              <a:ahLst/>
              <a:cxnLst/>
              <a:rect l="l" t="t" r="r" b="b"/>
              <a:pathLst>
                <a:path w="7476" h="32866" extrusionOk="0">
                  <a:moveTo>
                    <a:pt x="0" y="0"/>
                  </a:moveTo>
                  <a:lnTo>
                    <a:pt x="0" y="0"/>
                  </a:lnTo>
                  <a:cubicBezTo>
                    <a:pt x="64" y="166"/>
                    <a:pt x="2009" y="5150"/>
                    <a:pt x="2404" y="7693"/>
                  </a:cubicBezTo>
                  <a:cubicBezTo>
                    <a:pt x="2492" y="8328"/>
                    <a:pt x="2505" y="9473"/>
                    <a:pt x="2480" y="10846"/>
                  </a:cubicBezTo>
                  <a:cubicBezTo>
                    <a:pt x="2365" y="15053"/>
                    <a:pt x="3751" y="32866"/>
                    <a:pt x="3751" y="32866"/>
                  </a:cubicBezTo>
                  <a:lnTo>
                    <a:pt x="7476" y="31785"/>
                  </a:lnTo>
                  <a:cubicBezTo>
                    <a:pt x="7476" y="31785"/>
                    <a:pt x="4348" y="10185"/>
                    <a:pt x="4679" y="9993"/>
                  </a:cubicBezTo>
                  <a:cubicBezTo>
                    <a:pt x="5023" y="9803"/>
                    <a:pt x="5772" y="7146"/>
                    <a:pt x="5607" y="6218"/>
                  </a:cubicBezTo>
                  <a:cubicBezTo>
                    <a:pt x="5442" y="5289"/>
                    <a:pt x="3395" y="1921"/>
                    <a:pt x="3001" y="1552"/>
                  </a:cubicBezTo>
                  <a:cubicBezTo>
                    <a:pt x="2607" y="1196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" name="Google Shape;436;p35">
              <a:extLst>
                <a:ext uri="{FF2B5EF4-FFF2-40B4-BE49-F238E27FC236}">
                  <a16:creationId xmlns:a16="http://schemas.microsoft.com/office/drawing/2014/main" id="{8F8A4604-FB8D-0B20-7BF1-3FD3471E8E58}"/>
                </a:ext>
              </a:extLst>
            </p:cNvPr>
            <p:cNvSpPr/>
            <p:nvPr/>
          </p:nvSpPr>
          <p:spPr>
            <a:xfrm>
              <a:off x="4967900" y="4061100"/>
              <a:ext cx="80750" cy="276550"/>
            </a:xfrm>
            <a:custGeom>
              <a:avLst/>
              <a:gdLst/>
              <a:ahLst/>
              <a:cxnLst/>
              <a:rect l="l" t="t" r="r" b="b"/>
              <a:pathLst>
                <a:path w="3230" h="11062" extrusionOk="0">
                  <a:moveTo>
                    <a:pt x="0" y="0"/>
                  </a:moveTo>
                  <a:cubicBezTo>
                    <a:pt x="64" y="166"/>
                    <a:pt x="2009" y="5150"/>
                    <a:pt x="2404" y="7693"/>
                  </a:cubicBezTo>
                  <a:cubicBezTo>
                    <a:pt x="2492" y="8328"/>
                    <a:pt x="2505" y="9473"/>
                    <a:pt x="2480" y="10846"/>
                  </a:cubicBezTo>
                  <a:lnTo>
                    <a:pt x="2543" y="11061"/>
                  </a:lnTo>
                  <a:lnTo>
                    <a:pt x="3229" y="3433"/>
                  </a:lnTo>
                  <a:lnTo>
                    <a:pt x="1704" y="2797"/>
                  </a:lnTo>
                  <a:lnTo>
                    <a:pt x="2353" y="2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" name="Google Shape;437;p35">
              <a:extLst>
                <a:ext uri="{FF2B5EF4-FFF2-40B4-BE49-F238E27FC236}">
                  <a16:creationId xmlns:a16="http://schemas.microsoft.com/office/drawing/2014/main" id="{7EAC2D7F-8206-653A-C5A5-1A24D87F2AE1}"/>
                </a:ext>
              </a:extLst>
            </p:cNvPr>
            <p:cNvSpPr/>
            <p:nvPr/>
          </p:nvSpPr>
          <p:spPr>
            <a:xfrm>
              <a:off x="4716800" y="4053175"/>
              <a:ext cx="274325" cy="829575"/>
            </a:xfrm>
            <a:custGeom>
              <a:avLst/>
              <a:gdLst/>
              <a:ahLst/>
              <a:cxnLst/>
              <a:rect l="l" t="t" r="r" b="b"/>
              <a:pathLst>
                <a:path w="10973" h="33183" extrusionOk="0">
                  <a:moveTo>
                    <a:pt x="5823" y="0"/>
                  </a:moveTo>
                  <a:cubicBezTo>
                    <a:pt x="5823" y="0"/>
                    <a:pt x="1361" y="1348"/>
                    <a:pt x="827" y="3292"/>
                  </a:cubicBezTo>
                  <a:cubicBezTo>
                    <a:pt x="0" y="4716"/>
                    <a:pt x="1005" y="9281"/>
                    <a:pt x="1704" y="12231"/>
                  </a:cubicBezTo>
                  <a:cubicBezTo>
                    <a:pt x="1958" y="13285"/>
                    <a:pt x="2175" y="14138"/>
                    <a:pt x="2251" y="14545"/>
                  </a:cubicBezTo>
                  <a:cubicBezTo>
                    <a:pt x="2531" y="16108"/>
                    <a:pt x="1056" y="32267"/>
                    <a:pt x="1056" y="32267"/>
                  </a:cubicBezTo>
                  <a:lnTo>
                    <a:pt x="9625" y="33183"/>
                  </a:lnTo>
                  <a:cubicBezTo>
                    <a:pt x="9625" y="33183"/>
                    <a:pt x="10973" y="16096"/>
                    <a:pt x="10298" y="11951"/>
                  </a:cubicBezTo>
                  <a:cubicBezTo>
                    <a:pt x="10019" y="10247"/>
                    <a:pt x="9778" y="8773"/>
                    <a:pt x="9637" y="8022"/>
                  </a:cubicBezTo>
                  <a:cubicBezTo>
                    <a:pt x="9154" y="5454"/>
                    <a:pt x="5823" y="0"/>
                    <a:pt x="582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" name="Google Shape;438;p35">
              <a:extLst>
                <a:ext uri="{FF2B5EF4-FFF2-40B4-BE49-F238E27FC236}">
                  <a16:creationId xmlns:a16="http://schemas.microsoft.com/office/drawing/2014/main" id="{0ACF2EFB-8AF7-DC4C-CF9B-7788A8237ECD}"/>
                </a:ext>
              </a:extLst>
            </p:cNvPr>
            <p:cNvSpPr/>
            <p:nvPr/>
          </p:nvSpPr>
          <p:spPr>
            <a:xfrm>
              <a:off x="4743200" y="4859850"/>
              <a:ext cx="32425" cy="3500"/>
            </a:xfrm>
            <a:custGeom>
              <a:avLst/>
              <a:gdLst/>
              <a:ahLst/>
              <a:cxnLst/>
              <a:rect l="l" t="t" r="r" b="b"/>
              <a:pathLst>
                <a:path w="1297" h="140" extrusionOk="0">
                  <a:moveTo>
                    <a:pt x="0" y="0"/>
                  </a:moveTo>
                  <a:lnTo>
                    <a:pt x="1297" y="140"/>
                  </a:lnTo>
                  <a:lnTo>
                    <a:pt x="1297" y="140"/>
                  </a:lnTo>
                  <a:close/>
                </a:path>
              </a:pathLst>
            </a:custGeom>
            <a:solidFill>
              <a:srgbClr val="EC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" name="Google Shape;439;p35">
              <a:extLst>
                <a:ext uri="{FF2B5EF4-FFF2-40B4-BE49-F238E27FC236}">
                  <a16:creationId xmlns:a16="http://schemas.microsoft.com/office/drawing/2014/main" id="{38375D39-4B69-E6B4-24DE-AF9C7EA7B1FE}"/>
                </a:ext>
              </a:extLst>
            </p:cNvPr>
            <p:cNvSpPr/>
            <p:nvPr/>
          </p:nvSpPr>
          <p:spPr>
            <a:xfrm>
              <a:off x="4775600" y="4863325"/>
              <a:ext cx="144650" cy="15275"/>
            </a:xfrm>
            <a:custGeom>
              <a:avLst/>
              <a:gdLst/>
              <a:ahLst/>
              <a:cxnLst/>
              <a:rect l="l" t="t" r="r" b="b"/>
              <a:pathLst>
                <a:path w="5786" h="611" extrusionOk="0">
                  <a:moveTo>
                    <a:pt x="1" y="1"/>
                  </a:moveTo>
                  <a:lnTo>
                    <a:pt x="1" y="1"/>
                  </a:lnTo>
                  <a:lnTo>
                    <a:pt x="5785" y="611"/>
                  </a:lnTo>
                  <a:lnTo>
                    <a:pt x="5785" y="611"/>
                  </a:lnTo>
                  <a:close/>
                </a:path>
              </a:pathLst>
            </a:custGeom>
            <a:solidFill>
              <a:srgbClr val="025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" name="Google Shape;440;p35">
              <a:extLst>
                <a:ext uri="{FF2B5EF4-FFF2-40B4-BE49-F238E27FC236}">
                  <a16:creationId xmlns:a16="http://schemas.microsoft.com/office/drawing/2014/main" id="{C07A754B-8F27-C7DC-C988-D1BDC1952D9B}"/>
                </a:ext>
              </a:extLst>
            </p:cNvPr>
            <p:cNvSpPr/>
            <p:nvPr/>
          </p:nvSpPr>
          <p:spPr>
            <a:xfrm>
              <a:off x="4743200" y="4312825"/>
              <a:ext cx="177050" cy="565775"/>
            </a:xfrm>
            <a:custGeom>
              <a:avLst/>
              <a:gdLst/>
              <a:ahLst/>
              <a:cxnLst/>
              <a:rect l="l" t="t" r="r" b="b"/>
              <a:pathLst>
                <a:path w="7082" h="22631" extrusionOk="0">
                  <a:moveTo>
                    <a:pt x="2721" y="1"/>
                  </a:moveTo>
                  <a:lnTo>
                    <a:pt x="2721" y="14"/>
                  </a:lnTo>
                  <a:cubicBezTo>
                    <a:pt x="2199" y="2913"/>
                    <a:pt x="2072" y="6294"/>
                    <a:pt x="2072" y="8875"/>
                  </a:cubicBezTo>
                  <a:lnTo>
                    <a:pt x="2072" y="9168"/>
                  </a:lnTo>
                  <a:lnTo>
                    <a:pt x="2950" y="9205"/>
                  </a:lnTo>
                  <a:cubicBezTo>
                    <a:pt x="3051" y="4323"/>
                    <a:pt x="2721" y="1"/>
                    <a:pt x="2721" y="1"/>
                  </a:cubicBezTo>
                  <a:close/>
                  <a:moveTo>
                    <a:pt x="419" y="16974"/>
                  </a:moveTo>
                  <a:cubicBezTo>
                    <a:pt x="204" y="19529"/>
                    <a:pt x="26" y="21538"/>
                    <a:pt x="0" y="21843"/>
                  </a:cubicBezTo>
                  <a:lnTo>
                    <a:pt x="0" y="21881"/>
                  </a:lnTo>
                  <a:lnTo>
                    <a:pt x="1297" y="22021"/>
                  </a:lnTo>
                  <a:lnTo>
                    <a:pt x="7081" y="22631"/>
                  </a:lnTo>
                  <a:cubicBezTo>
                    <a:pt x="5072" y="21538"/>
                    <a:pt x="3445" y="21220"/>
                    <a:pt x="2924" y="17698"/>
                  </a:cubicBezTo>
                  <a:cubicBezTo>
                    <a:pt x="2733" y="17660"/>
                    <a:pt x="2543" y="17520"/>
                    <a:pt x="2441" y="17291"/>
                  </a:cubicBezTo>
                  <a:lnTo>
                    <a:pt x="2416" y="17291"/>
                  </a:lnTo>
                  <a:cubicBezTo>
                    <a:pt x="2263" y="17291"/>
                    <a:pt x="979" y="17279"/>
                    <a:pt x="546" y="16974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" name="Google Shape;441;p35">
              <a:extLst>
                <a:ext uri="{FF2B5EF4-FFF2-40B4-BE49-F238E27FC236}">
                  <a16:creationId xmlns:a16="http://schemas.microsoft.com/office/drawing/2014/main" id="{8C2319AE-2E98-8686-6CA3-1C630CCD63F8}"/>
                </a:ext>
              </a:extLst>
            </p:cNvPr>
            <p:cNvSpPr/>
            <p:nvPr/>
          </p:nvSpPr>
          <p:spPr>
            <a:xfrm>
              <a:off x="4838225" y="4053175"/>
              <a:ext cx="136050" cy="298775"/>
            </a:xfrm>
            <a:custGeom>
              <a:avLst/>
              <a:gdLst/>
              <a:ahLst/>
              <a:cxnLst/>
              <a:rect l="l" t="t" r="r" b="b"/>
              <a:pathLst>
                <a:path w="5442" h="11951" extrusionOk="0">
                  <a:moveTo>
                    <a:pt x="966" y="0"/>
                  </a:moveTo>
                  <a:lnTo>
                    <a:pt x="0" y="1983"/>
                  </a:lnTo>
                  <a:lnTo>
                    <a:pt x="1997" y="2873"/>
                  </a:lnTo>
                  <a:lnTo>
                    <a:pt x="712" y="4233"/>
                  </a:lnTo>
                  <a:lnTo>
                    <a:pt x="5441" y="11951"/>
                  </a:lnTo>
                  <a:cubicBezTo>
                    <a:pt x="5162" y="10247"/>
                    <a:pt x="4921" y="8773"/>
                    <a:pt x="4780" y="8022"/>
                  </a:cubicBezTo>
                  <a:cubicBezTo>
                    <a:pt x="4297" y="5454"/>
                    <a:pt x="966" y="0"/>
                    <a:pt x="966" y="0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" name="Google Shape;442;p35">
              <a:extLst>
                <a:ext uri="{FF2B5EF4-FFF2-40B4-BE49-F238E27FC236}">
                  <a16:creationId xmlns:a16="http://schemas.microsoft.com/office/drawing/2014/main" id="{21F55F8C-6084-06D1-7CF3-0939B57B1B83}"/>
                </a:ext>
              </a:extLst>
            </p:cNvPr>
            <p:cNvSpPr/>
            <p:nvPr/>
          </p:nvSpPr>
          <p:spPr>
            <a:xfrm>
              <a:off x="4672625" y="4541675"/>
              <a:ext cx="254600" cy="202500"/>
            </a:xfrm>
            <a:custGeom>
              <a:avLst/>
              <a:gdLst/>
              <a:ahLst/>
              <a:cxnLst/>
              <a:rect l="l" t="t" r="r" b="b"/>
              <a:pathLst>
                <a:path w="10184" h="8100" extrusionOk="0">
                  <a:moveTo>
                    <a:pt x="331" y="0"/>
                  </a:moveTo>
                  <a:lnTo>
                    <a:pt x="1" y="7679"/>
                  </a:lnTo>
                  <a:lnTo>
                    <a:pt x="9853" y="8100"/>
                  </a:lnTo>
                  <a:lnTo>
                    <a:pt x="10184" y="42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" name="Google Shape;443;p35">
              <a:extLst>
                <a:ext uri="{FF2B5EF4-FFF2-40B4-BE49-F238E27FC236}">
                  <a16:creationId xmlns:a16="http://schemas.microsoft.com/office/drawing/2014/main" id="{8F30023F-5488-1177-77FD-A91D08AB47F0}"/>
                </a:ext>
              </a:extLst>
            </p:cNvPr>
            <p:cNvSpPr/>
            <p:nvPr/>
          </p:nvSpPr>
          <p:spPr>
            <a:xfrm>
              <a:off x="4850625" y="4606850"/>
              <a:ext cx="55000" cy="55325"/>
            </a:xfrm>
            <a:custGeom>
              <a:avLst/>
              <a:gdLst/>
              <a:ahLst/>
              <a:cxnLst/>
              <a:rect l="l" t="t" r="r" b="b"/>
              <a:pathLst>
                <a:path w="2200" h="2213" extrusionOk="0">
                  <a:moveTo>
                    <a:pt x="1094" y="0"/>
                  </a:moveTo>
                  <a:cubicBezTo>
                    <a:pt x="484" y="0"/>
                    <a:pt x="0" y="496"/>
                    <a:pt x="0" y="1106"/>
                  </a:cubicBezTo>
                  <a:cubicBezTo>
                    <a:pt x="0" y="1716"/>
                    <a:pt x="484" y="2212"/>
                    <a:pt x="1094" y="2212"/>
                  </a:cubicBezTo>
                  <a:cubicBezTo>
                    <a:pt x="1704" y="2212"/>
                    <a:pt x="2199" y="1716"/>
                    <a:pt x="2199" y="1106"/>
                  </a:cubicBezTo>
                  <a:cubicBezTo>
                    <a:pt x="2199" y="496"/>
                    <a:pt x="1704" y="0"/>
                    <a:pt x="1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" name="Google Shape;444;p35">
              <a:extLst>
                <a:ext uri="{FF2B5EF4-FFF2-40B4-BE49-F238E27FC236}">
                  <a16:creationId xmlns:a16="http://schemas.microsoft.com/office/drawing/2014/main" id="{973EE0C4-B868-1F96-D044-71CF2354F748}"/>
                </a:ext>
              </a:extLst>
            </p:cNvPr>
            <p:cNvSpPr/>
            <p:nvPr/>
          </p:nvSpPr>
          <p:spPr>
            <a:xfrm>
              <a:off x="4730475" y="4641800"/>
              <a:ext cx="108400" cy="114100"/>
            </a:xfrm>
            <a:custGeom>
              <a:avLst/>
              <a:gdLst/>
              <a:ahLst/>
              <a:cxnLst/>
              <a:rect l="l" t="t" r="r" b="b"/>
              <a:pathLst>
                <a:path w="4336" h="4564" extrusionOk="0">
                  <a:moveTo>
                    <a:pt x="2072" y="1"/>
                  </a:moveTo>
                  <a:cubicBezTo>
                    <a:pt x="1984" y="52"/>
                    <a:pt x="140" y="293"/>
                    <a:pt x="140" y="293"/>
                  </a:cubicBezTo>
                  <a:cubicBezTo>
                    <a:pt x="1" y="1818"/>
                    <a:pt x="255" y="3064"/>
                    <a:pt x="979" y="3751"/>
                  </a:cubicBezTo>
                  <a:cubicBezTo>
                    <a:pt x="1289" y="4121"/>
                    <a:pt x="2749" y="4132"/>
                    <a:pt x="2932" y="4132"/>
                  </a:cubicBezTo>
                  <a:cubicBezTo>
                    <a:pt x="2944" y="4132"/>
                    <a:pt x="2950" y="4132"/>
                    <a:pt x="2950" y="4132"/>
                  </a:cubicBezTo>
                  <a:cubicBezTo>
                    <a:pt x="3076" y="4422"/>
                    <a:pt x="3354" y="4564"/>
                    <a:pt x="3576" y="4564"/>
                  </a:cubicBezTo>
                  <a:cubicBezTo>
                    <a:pt x="3734" y="4564"/>
                    <a:pt x="3864" y="4492"/>
                    <a:pt x="3891" y="4349"/>
                  </a:cubicBezTo>
                  <a:cubicBezTo>
                    <a:pt x="3954" y="4005"/>
                    <a:pt x="3052" y="1501"/>
                    <a:pt x="3052" y="1501"/>
                  </a:cubicBezTo>
                  <a:lnTo>
                    <a:pt x="3052" y="1501"/>
                  </a:lnTo>
                  <a:cubicBezTo>
                    <a:pt x="3341" y="1615"/>
                    <a:pt x="3687" y="1708"/>
                    <a:pt x="3946" y="1708"/>
                  </a:cubicBezTo>
                  <a:cubicBezTo>
                    <a:pt x="4175" y="1708"/>
                    <a:pt x="4335" y="1635"/>
                    <a:pt x="4323" y="1437"/>
                  </a:cubicBezTo>
                  <a:cubicBezTo>
                    <a:pt x="4285" y="1055"/>
                    <a:pt x="2378" y="115"/>
                    <a:pt x="2072" y="1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" name="Google Shape;445;p35">
              <a:extLst>
                <a:ext uri="{FF2B5EF4-FFF2-40B4-BE49-F238E27FC236}">
                  <a16:creationId xmlns:a16="http://schemas.microsoft.com/office/drawing/2014/main" id="{C7B5393E-F54A-8B91-A42D-535B8CB1231C}"/>
                </a:ext>
              </a:extLst>
            </p:cNvPr>
            <p:cNvSpPr/>
            <p:nvPr/>
          </p:nvSpPr>
          <p:spPr>
            <a:xfrm>
              <a:off x="4696800" y="4129000"/>
              <a:ext cx="134150" cy="523450"/>
            </a:xfrm>
            <a:custGeom>
              <a:avLst/>
              <a:gdLst/>
              <a:ahLst/>
              <a:cxnLst/>
              <a:rect l="l" t="t" r="r" b="b"/>
              <a:pathLst>
                <a:path w="5366" h="20938" extrusionOk="0">
                  <a:moveTo>
                    <a:pt x="2288" y="1"/>
                  </a:moveTo>
                  <a:cubicBezTo>
                    <a:pt x="1442" y="1"/>
                    <a:pt x="1436" y="1391"/>
                    <a:pt x="1436" y="1391"/>
                  </a:cubicBezTo>
                  <a:cubicBezTo>
                    <a:pt x="1436" y="1391"/>
                    <a:pt x="0" y="10469"/>
                    <a:pt x="1424" y="20869"/>
                  </a:cubicBezTo>
                  <a:cubicBezTo>
                    <a:pt x="1424" y="20869"/>
                    <a:pt x="1674" y="20937"/>
                    <a:pt x="2049" y="20937"/>
                  </a:cubicBezTo>
                  <a:cubicBezTo>
                    <a:pt x="2449" y="20937"/>
                    <a:pt x="2990" y="20859"/>
                    <a:pt x="3521" y="20538"/>
                  </a:cubicBezTo>
                  <a:cubicBezTo>
                    <a:pt x="3521" y="20538"/>
                    <a:pt x="3280" y="10837"/>
                    <a:pt x="4971" y="5256"/>
                  </a:cubicBezTo>
                  <a:cubicBezTo>
                    <a:pt x="5365" y="4061"/>
                    <a:pt x="5047" y="2587"/>
                    <a:pt x="4628" y="1773"/>
                  </a:cubicBezTo>
                  <a:cubicBezTo>
                    <a:pt x="3491" y="432"/>
                    <a:pt x="2759" y="1"/>
                    <a:pt x="2288" y="1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" name="Google Shape;446;p35">
              <a:extLst>
                <a:ext uri="{FF2B5EF4-FFF2-40B4-BE49-F238E27FC236}">
                  <a16:creationId xmlns:a16="http://schemas.microsoft.com/office/drawing/2014/main" id="{8451C691-3EFA-1624-D5F5-3FB3D82E2F27}"/>
                </a:ext>
              </a:extLst>
            </p:cNvPr>
            <p:cNvSpPr/>
            <p:nvPr/>
          </p:nvSpPr>
          <p:spPr>
            <a:xfrm>
              <a:off x="4680900" y="4114200"/>
              <a:ext cx="148775" cy="538100"/>
            </a:xfrm>
            <a:custGeom>
              <a:avLst/>
              <a:gdLst/>
              <a:ahLst/>
              <a:cxnLst/>
              <a:rect l="l" t="t" r="r" b="b"/>
              <a:pathLst>
                <a:path w="5951" h="21524" extrusionOk="0">
                  <a:moveTo>
                    <a:pt x="3262" y="0"/>
                  </a:moveTo>
                  <a:cubicBezTo>
                    <a:pt x="2387" y="0"/>
                    <a:pt x="2047" y="1068"/>
                    <a:pt x="2047" y="1068"/>
                  </a:cubicBezTo>
                  <a:cubicBezTo>
                    <a:pt x="2047" y="1068"/>
                    <a:pt x="0" y="11124"/>
                    <a:pt x="1436" y="21524"/>
                  </a:cubicBezTo>
                  <a:cubicBezTo>
                    <a:pt x="1436" y="21524"/>
                    <a:pt x="1448" y="21524"/>
                    <a:pt x="1470" y="21524"/>
                  </a:cubicBezTo>
                  <a:cubicBezTo>
                    <a:pt x="1668" y="21524"/>
                    <a:pt x="2722" y="21513"/>
                    <a:pt x="3662" y="21295"/>
                  </a:cubicBezTo>
                  <a:cubicBezTo>
                    <a:pt x="4043" y="21219"/>
                    <a:pt x="4399" y="21092"/>
                    <a:pt x="4666" y="20927"/>
                  </a:cubicBezTo>
                  <a:cubicBezTo>
                    <a:pt x="4666" y="20927"/>
                    <a:pt x="4055" y="11226"/>
                    <a:pt x="5759" y="5645"/>
                  </a:cubicBezTo>
                  <a:cubicBezTo>
                    <a:pt x="5937" y="5086"/>
                    <a:pt x="5950" y="4297"/>
                    <a:pt x="5861" y="3535"/>
                  </a:cubicBezTo>
                  <a:cubicBezTo>
                    <a:pt x="5759" y="2682"/>
                    <a:pt x="5543" y="1856"/>
                    <a:pt x="5315" y="1436"/>
                  </a:cubicBezTo>
                  <a:cubicBezTo>
                    <a:pt x="4433" y="347"/>
                    <a:pt x="3761" y="0"/>
                    <a:pt x="32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" name="Google Shape;447;p35">
              <a:extLst>
                <a:ext uri="{FF2B5EF4-FFF2-40B4-BE49-F238E27FC236}">
                  <a16:creationId xmlns:a16="http://schemas.microsoft.com/office/drawing/2014/main" id="{711FE0E0-7868-6AD6-32C6-1B3EF6A19E4C}"/>
                </a:ext>
              </a:extLst>
            </p:cNvPr>
            <p:cNvSpPr/>
            <p:nvPr/>
          </p:nvSpPr>
          <p:spPr>
            <a:xfrm>
              <a:off x="4824875" y="4202550"/>
              <a:ext cx="7325" cy="52775"/>
            </a:xfrm>
            <a:custGeom>
              <a:avLst/>
              <a:gdLst/>
              <a:ahLst/>
              <a:cxnLst/>
              <a:rect l="l" t="t" r="r" b="b"/>
              <a:pathLst>
                <a:path w="293" h="2111" extrusionOk="0">
                  <a:moveTo>
                    <a:pt x="102" y="1"/>
                  </a:moveTo>
                  <a:lnTo>
                    <a:pt x="102" y="1"/>
                  </a:lnTo>
                  <a:cubicBezTo>
                    <a:pt x="191" y="763"/>
                    <a:pt x="178" y="1552"/>
                    <a:pt x="0" y="2111"/>
                  </a:cubicBezTo>
                  <a:cubicBezTo>
                    <a:pt x="293" y="1196"/>
                    <a:pt x="293" y="598"/>
                    <a:pt x="102" y="1"/>
                  </a:cubicBezTo>
                  <a:close/>
                </a:path>
              </a:pathLst>
            </a:custGeom>
            <a:solidFill>
              <a:srgbClr val="EC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" name="Google Shape;448;p35">
              <a:extLst>
                <a:ext uri="{FF2B5EF4-FFF2-40B4-BE49-F238E27FC236}">
                  <a16:creationId xmlns:a16="http://schemas.microsoft.com/office/drawing/2014/main" id="{268F58F4-F471-BD66-3326-C9B3DF4965DE}"/>
                </a:ext>
              </a:extLst>
            </p:cNvPr>
            <p:cNvSpPr/>
            <p:nvPr/>
          </p:nvSpPr>
          <p:spPr>
            <a:xfrm>
              <a:off x="4770825" y="4188575"/>
              <a:ext cx="58850" cy="458000"/>
            </a:xfrm>
            <a:custGeom>
              <a:avLst/>
              <a:gdLst/>
              <a:ahLst/>
              <a:cxnLst/>
              <a:rect l="l" t="t" r="r" b="b"/>
              <a:pathLst>
                <a:path w="2354" h="18320" extrusionOk="0">
                  <a:moveTo>
                    <a:pt x="2023" y="0"/>
                  </a:moveTo>
                  <a:cubicBezTo>
                    <a:pt x="1946" y="2250"/>
                    <a:pt x="1412" y="2289"/>
                    <a:pt x="1170" y="3547"/>
                  </a:cubicBezTo>
                  <a:cubicBezTo>
                    <a:pt x="433" y="7361"/>
                    <a:pt x="1" y="8480"/>
                    <a:pt x="65" y="18320"/>
                  </a:cubicBezTo>
                  <a:cubicBezTo>
                    <a:pt x="446" y="18244"/>
                    <a:pt x="802" y="18117"/>
                    <a:pt x="1069" y="17952"/>
                  </a:cubicBezTo>
                  <a:cubicBezTo>
                    <a:pt x="1069" y="17952"/>
                    <a:pt x="967" y="16235"/>
                    <a:pt x="967" y="13845"/>
                  </a:cubicBezTo>
                  <a:cubicBezTo>
                    <a:pt x="967" y="10527"/>
                    <a:pt x="1170" y="5899"/>
                    <a:pt x="2162" y="2670"/>
                  </a:cubicBezTo>
                  <a:cubicBezTo>
                    <a:pt x="2340" y="2111"/>
                    <a:pt x="2353" y="1322"/>
                    <a:pt x="2264" y="560"/>
                  </a:cubicBezTo>
                  <a:cubicBezTo>
                    <a:pt x="2201" y="368"/>
                    <a:pt x="2111" y="190"/>
                    <a:pt x="2023" y="0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" name="Google Shape;449;p35">
              <a:extLst>
                <a:ext uri="{FF2B5EF4-FFF2-40B4-BE49-F238E27FC236}">
                  <a16:creationId xmlns:a16="http://schemas.microsoft.com/office/drawing/2014/main" id="{D437C350-7612-DFA4-E1AB-52234B0B2C2B}"/>
                </a:ext>
              </a:extLst>
            </p:cNvPr>
            <p:cNvSpPr/>
            <p:nvPr/>
          </p:nvSpPr>
          <p:spPr>
            <a:xfrm>
              <a:off x="4863000" y="4619225"/>
              <a:ext cx="30225" cy="30225"/>
            </a:xfrm>
            <a:custGeom>
              <a:avLst/>
              <a:gdLst/>
              <a:ahLst/>
              <a:cxnLst/>
              <a:rect l="l" t="t" r="r" b="b"/>
              <a:pathLst>
                <a:path w="1209" h="1209" extrusionOk="0">
                  <a:moveTo>
                    <a:pt x="433" y="1"/>
                  </a:moveTo>
                  <a:lnTo>
                    <a:pt x="408" y="407"/>
                  </a:lnTo>
                  <a:lnTo>
                    <a:pt x="14" y="382"/>
                  </a:lnTo>
                  <a:lnTo>
                    <a:pt x="1" y="777"/>
                  </a:lnTo>
                  <a:lnTo>
                    <a:pt x="395" y="802"/>
                  </a:lnTo>
                  <a:lnTo>
                    <a:pt x="382" y="1196"/>
                  </a:lnTo>
                  <a:lnTo>
                    <a:pt x="777" y="1209"/>
                  </a:lnTo>
                  <a:lnTo>
                    <a:pt x="789" y="814"/>
                  </a:lnTo>
                  <a:lnTo>
                    <a:pt x="1184" y="827"/>
                  </a:lnTo>
                  <a:lnTo>
                    <a:pt x="1209" y="433"/>
                  </a:lnTo>
                  <a:lnTo>
                    <a:pt x="814" y="421"/>
                  </a:lnTo>
                  <a:lnTo>
                    <a:pt x="828" y="26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450;p35">
              <a:extLst>
                <a:ext uri="{FF2B5EF4-FFF2-40B4-BE49-F238E27FC236}">
                  <a16:creationId xmlns:a16="http://schemas.microsoft.com/office/drawing/2014/main" id="{542EB496-8D2A-17A2-E916-F5B2D6D398D8}"/>
                </a:ext>
              </a:extLst>
            </p:cNvPr>
            <p:cNvSpPr/>
            <p:nvPr/>
          </p:nvSpPr>
          <p:spPr>
            <a:xfrm>
              <a:off x="4831225" y="3774425"/>
              <a:ext cx="196150" cy="260950"/>
            </a:xfrm>
            <a:custGeom>
              <a:avLst/>
              <a:gdLst/>
              <a:ahLst/>
              <a:cxnLst/>
              <a:rect l="l" t="t" r="r" b="b"/>
              <a:pathLst>
                <a:path w="7845" h="10438" extrusionOk="0">
                  <a:moveTo>
                    <a:pt x="3526" y="0"/>
                  </a:moveTo>
                  <a:cubicBezTo>
                    <a:pt x="3411" y="0"/>
                    <a:pt x="3295" y="8"/>
                    <a:pt x="3179" y="25"/>
                  </a:cubicBezTo>
                  <a:cubicBezTo>
                    <a:pt x="1246" y="305"/>
                    <a:pt x="0" y="2848"/>
                    <a:pt x="420" y="5721"/>
                  </a:cubicBezTo>
                  <a:cubicBezTo>
                    <a:pt x="803" y="8422"/>
                    <a:pt x="2511" y="10438"/>
                    <a:pt x="4319" y="10438"/>
                  </a:cubicBezTo>
                  <a:cubicBezTo>
                    <a:pt x="4435" y="10438"/>
                    <a:pt x="4551" y="10430"/>
                    <a:pt x="4667" y="10413"/>
                  </a:cubicBezTo>
                  <a:cubicBezTo>
                    <a:pt x="6611" y="10145"/>
                    <a:pt x="7845" y="7590"/>
                    <a:pt x="7425" y="4717"/>
                  </a:cubicBezTo>
                  <a:cubicBezTo>
                    <a:pt x="7043" y="2016"/>
                    <a:pt x="5335" y="0"/>
                    <a:pt x="3526" y="0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451;p35">
              <a:extLst>
                <a:ext uri="{FF2B5EF4-FFF2-40B4-BE49-F238E27FC236}">
                  <a16:creationId xmlns:a16="http://schemas.microsoft.com/office/drawing/2014/main" id="{37DB3A93-F514-6746-8FB5-778B799B271D}"/>
                </a:ext>
              </a:extLst>
            </p:cNvPr>
            <p:cNvSpPr/>
            <p:nvPr/>
          </p:nvSpPr>
          <p:spPr>
            <a:xfrm>
              <a:off x="4998725" y="3936250"/>
              <a:ext cx="16575" cy="5950"/>
            </a:xfrm>
            <a:custGeom>
              <a:avLst/>
              <a:gdLst/>
              <a:ahLst/>
              <a:cxnLst/>
              <a:rect l="l" t="t" r="r" b="b"/>
              <a:pathLst>
                <a:path w="663" h="238" extrusionOk="0">
                  <a:moveTo>
                    <a:pt x="449" y="1"/>
                  </a:moveTo>
                  <a:cubicBezTo>
                    <a:pt x="408" y="1"/>
                    <a:pt x="364" y="4"/>
                    <a:pt x="318" y="11"/>
                  </a:cubicBezTo>
                  <a:cubicBezTo>
                    <a:pt x="140" y="36"/>
                    <a:pt x="1" y="112"/>
                    <a:pt x="13" y="163"/>
                  </a:cubicBezTo>
                  <a:cubicBezTo>
                    <a:pt x="13" y="211"/>
                    <a:pt x="97" y="237"/>
                    <a:pt x="213" y="237"/>
                  </a:cubicBezTo>
                  <a:cubicBezTo>
                    <a:pt x="254" y="237"/>
                    <a:pt x="298" y="234"/>
                    <a:pt x="344" y="227"/>
                  </a:cubicBezTo>
                  <a:cubicBezTo>
                    <a:pt x="522" y="202"/>
                    <a:pt x="662" y="126"/>
                    <a:pt x="649" y="75"/>
                  </a:cubicBezTo>
                  <a:cubicBezTo>
                    <a:pt x="649" y="27"/>
                    <a:pt x="565" y="1"/>
                    <a:pt x="449" y="1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" name="Google Shape;452;p35">
              <a:extLst>
                <a:ext uri="{FF2B5EF4-FFF2-40B4-BE49-F238E27FC236}">
                  <a16:creationId xmlns:a16="http://schemas.microsoft.com/office/drawing/2014/main" id="{932F6B05-D0F1-D3A5-AAD5-E9618F8696A1}"/>
                </a:ext>
              </a:extLst>
            </p:cNvPr>
            <p:cNvSpPr/>
            <p:nvPr/>
          </p:nvSpPr>
          <p:spPr>
            <a:xfrm>
              <a:off x="4998100" y="3947400"/>
              <a:ext cx="16550" cy="5900"/>
            </a:xfrm>
            <a:custGeom>
              <a:avLst/>
              <a:gdLst/>
              <a:ahLst/>
              <a:cxnLst/>
              <a:rect l="l" t="t" r="r" b="b"/>
              <a:pathLst>
                <a:path w="662" h="236" extrusionOk="0">
                  <a:moveTo>
                    <a:pt x="212" y="0"/>
                  </a:moveTo>
                  <a:cubicBezTo>
                    <a:pt x="96" y="0"/>
                    <a:pt x="10" y="27"/>
                    <a:pt x="1" y="73"/>
                  </a:cubicBezTo>
                  <a:cubicBezTo>
                    <a:pt x="1" y="137"/>
                    <a:pt x="140" y="200"/>
                    <a:pt x="318" y="226"/>
                  </a:cubicBezTo>
                  <a:cubicBezTo>
                    <a:pt x="364" y="232"/>
                    <a:pt x="408" y="236"/>
                    <a:pt x="449" y="236"/>
                  </a:cubicBezTo>
                  <a:cubicBezTo>
                    <a:pt x="565" y="236"/>
                    <a:pt x="648" y="210"/>
                    <a:pt x="648" y="163"/>
                  </a:cubicBezTo>
                  <a:cubicBezTo>
                    <a:pt x="662" y="99"/>
                    <a:pt x="521" y="36"/>
                    <a:pt x="343" y="10"/>
                  </a:cubicBezTo>
                  <a:cubicBezTo>
                    <a:pt x="297" y="4"/>
                    <a:pt x="253" y="0"/>
                    <a:pt x="212" y="0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453;p35">
              <a:extLst>
                <a:ext uri="{FF2B5EF4-FFF2-40B4-BE49-F238E27FC236}">
                  <a16:creationId xmlns:a16="http://schemas.microsoft.com/office/drawing/2014/main" id="{E4769635-7830-5AF4-2ACE-C6C71DB7AC90}"/>
                </a:ext>
              </a:extLst>
            </p:cNvPr>
            <p:cNvSpPr/>
            <p:nvPr/>
          </p:nvSpPr>
          <p:spPr>
            <a:xfrm>
              <a:off x="4868100" y="3948350"/>
              <a:ext cx="16875" cy="5925"/>
            </a:xfrm>
            <a:custGeom>
              <a:avLst/>
              <a:gdLst/>
              <a:ahLst/>
              <a:cxnLst/>
              <a:rect l="l" t="t" r="r" b="b"/>
              <a:pathLst>
                <a:path w="675" h="236" extrusionOk="0">
                  <a:moveTo>
                    <a:pt x="449" y="0"/>
                  </a:moveTo>
                  <a:cubicBezTo>
                    <a:pt x="409" y="0"/>
                    <a:pt x="364" y="3"/>
                    <a:pt x="318" y="10"/>
                  </a:cubicBezTo>
                  <a:cubicBezTo>
                    <a:pt x="140" y="35"/>
                    <a:pt x="0" y="112"/>
                    <a:pt x="13" y="162"/>
                  </a:cubicBezTo>
                  <a:cubicBezTo>
                    <a:pt x="22" y="210"/>
                    <a:pt x="109" y="236"/>
                    <a:pt x="225" y="236"/>
                  </a:cubicBezTo>
                  <a:cubicBezTo>
                    <a:pt x="266" y="236"/>
                    <a:pt x="310" y="233"/>
                    <a:pt x="356" y="226"/>
                  </a:cubicBezTo>
                  <a:cubicBezTo>
                    <a:pt x="534" y="201"/>
                    <a:pt x="674" y="125"/>
                    <a:pt x="661" y="74"/>
                  </a:cubicBezTo>
                  <a:cubicBezTo>
                    <a:pt x="652" y="26"/>
                    <a:pt x="566" y="0"/>
                    <a:pt x="449" y="0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" name="Google Shape;454;p35">
              <a:extLst>
                <a:ext uri="{FF2B5EF4-FFF2-40B4-BE49-F238E27FC236}">
                  <a16:creationId xmlns:a16="http://schemas.microsoft.com/office/drawing/2014/main" id="{A7001263-AB77-4F60-4064-0CBBE7E90B1A}"/>
                </a:ext>
              </a:extLst>
            </p:cNvPr>
            <p:cNvSpPr/>
            <p:nvPr/>
          </p:nvSpPr>
          <p:spPr>
            <a:xfrm>
              <a:off x="4868725" y="3937225"/>
              <a:ext cx="16875" cy="5900"/>
            </a:xfrm>
            <a:custGeom>
              <a:avLst/>
              <a:gdLst/>
              <a:ahLst/>
              <a:cxnLst/>
              <a:rect l="l" t="t" r="r" b="b"/>
              <a:pathLst>
                <a:path w="675" h="236" extrusionOk="0">
                  <a:moveTo>
                    <a:pt x="225" y="1"/>
                  </a:moveTo>
                  <a:cubicBezTo>
                    <a:pt x="109" y="1"/>
                    <a:pt x="23" y="27"/>
                    <a:pt x="14" y="73"/>
                  </a:cubicBezTo>
                  <a:cubicBezTo>
                    <a:pt x="1" y="138"/>
                    <a:pt x="141" y="201"/>
                    <a:pt x="319" y="226"/>
                  </a:cubicBezTo>
                  <a:cubicBezTo>
                    <a:pt x="368" y="233"/>
                    <a:pt x="414" y="236"/>
                    <a:pt x="455" y="236"/>
                  </a:cubicBezTo>
                  <a:cubicBezTo>
                    <a:pt x="573" y="236"/>
                    <a:pt x="653" y="210"/>
                    <a:pt x="662" y="163"/>
                  </a:cubicBezTo>
                  <a:cubicBezTo>
                    <a:pt x="675" y="99"/>
                    <a:pt x="535" y="36"/>
                    <a:pt x="357" y="10"/>
                  </a:cubicBezTo>
                  <a:cubicBezTo>
                    <a:pt x="310" y="4"/>
                    <a:pt x="266" y="1"/>
                    <a:pt x="225" y="1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" name="Google Shape;455;p35">
              <a:extLst>
                <a:ext uri="{FF2B5EF4-FFF2-40B4-BE49-F238E27FC236}">
                  <a16:creationId xmlns:a16="http://schemas.microsoft.com/office/drawing/2014/main" id="{027B78D1-B4CA-F754-6A4F-017017E5B3E9}"/>
                </a:ext>
              </a:extLst>
            </p:cNvPr>
            <p:cNvSpPr/>
            <p:nvPr/>
          </p:nvSpPr>
          <p:spPr>
            <a:xfrm>
              <a:off x="4936450" y="3911275"/>
              <a:ext cx="23525" cy="53275"/>
            </a:xfrm>
            <a:custGeom>
              <a:avLst/>
              <a:gdLst/>
              <a:ahLst/>
              <a:cxnLst/>
              <a:rect l="l" t="t" r="r" b="b"/>
              <a:pathLst>
                <a:path w="941" h="2131" extrusionOk="0">
                  <a:moveTo>
                    <a:pt x="631" y="1"/>
                  </a:moveTo>
                  <a:cubicBezTo>
                    <a:pt x="624" y="1"/>
                    <a:pt x="617" y="3"/>
                    <a:pt x="610" y="6"/>
                  </a:cubicBezTo>
                  <a:cubicBezTo>
                    <a:pt x="572" y="18"/>
                    <a:pt x="559" y="57"/>
                    <a:pt x="572" y="82"/>
                  </a:cubicBezTo>
                  <a:cubicBezTo>
                    <a:pt x="572" y="94"/>
                    <a:pt x="763" y="577"/>
                    <a:pt x="801" y="1467"/>
                  </a:cubicBezTo>
                  <a:cubicBezTo>
                    <a:pt x="814" y="1837"/>
                    <a:pt x="712" y="1989"/>
                    <a:pt x="623" y="2015"/>
                  </a:cubicBezTo>
                  <a:cubicBezTo>
                    <a:pt x="616" y="2016"/>
                    <a:pt x="608" y="2017"/>
                    <a:pt x="601" y="2017"/>
                  </a:cubicBezTo>
                  <a:cubicBezTo>
                    <a:pt x="460" y="2017"/>
                    <a:pt x="248" y="1791"/>
                    <a:pt x="127" y="1404"/>
                  </a:cubicBezTo>
                  <a:cubicBezTo>
                    <a:pt x="116" y="1383"/>
                    <a:pt x="89" y="1363"/>
                    <a:pt x="65" y="1363"/>
                  </a:cubicBezTo>
                  <a:cubicBezTo>
                    <a:pt x="60" y="1363"/>
                    <a:pt x="55" y="1364"/>
                    <a:pt x="51" y="1366"/>
                  </a:cubicBezTo>
                  <a:cubicBezTo>
                    <a:pt x="12" y="1379"/>
                    <a:pt x="0" y="1417"/>
                    <a:pt x="0" y="1442"/>
                  </a:cubicBezTo>
                  <a:cubicBezTo>
                    <a:pt x="134" y="1856"/>
                    <a:pt x="372" y="2130"/>
                    <a:pt x="593" y="2130"/>
                  </a:cubicBezTo>
                  <a:cubicBezTo>
                    <a:pt x="603" y="2130"/>
                    <a:pt x="613" y="2130"/>
                    <a:pt x="623" y="2129"/>
                  </a:cubicBezTo>
                  <a:lnTo>
                    <a:pt x="648" y="2129"/>
                  </a:lnTo>
                  <a:cubicBezTo>
                    <a:pt x="737" y="2116"/>
                    <a:pt x="941" y="2015"/>
                    <a:pt x="928" y="1467"/>
                  </a:cubicBezTo>
                  <a:cubicBezTo>
                    <a:pt x="877" y="552"/>
                    <a:pt x="699" y="57"/>
                    <a:pt x="687" y="43"/>
                  </a:cubicBezTo>
                  <a:cubicBezTo>
                    <a:pt x="677" y="15"/>
                    <a:pt x="653" y="1"/>
                    <a:pt x="631" y="1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" name="Google Shape;456;p35">
              <a:extLst>
                <a:ext uri="{FF2B5EF4-FFF2-40B4-BE49-F238E27FC236}">
                  <a16:creationId xmlns:a16="http://schemas.microsoft.com/office/drawing/2014/main" id="{CE6DAA44-6749-FF9A-1BCC-816E46574E13}"/>
                </a:ext>
              </a:extLst>
            </p:cNvPr>
            <p:cNvSpPr/>
            <p:nvPr/>
          </p:nvSpPr>
          <p:spPr>
            <a:xfrm>
              <a:off x="4913225" y="3966900"/>
              <a:ext cx="61375" cy="20300"/>
            </a:xfrm>
            <a:custGeom>
              <a:avLst/>
              <a:gdLst/>
              <a:ahLst/>
              <a:cxnLst/>
              <a:rect l="l" t="t" r="r" b="b"/>
              <a:pathLst>
                <a:path w="2455" h="812" extrusionOk="0">
                  <a:moveTo>
                    <a:pt x="2402" y="0"/>
                  </a:moveTo>
                  <a:cubicBezTo>
                    <a:pt x="2385" y="0"/>
                    <a:pt x="2362" y="12"/>
                    <a:pt x="2353" y="31"/>
                  </a:cubicBezTo>
                  <a:cubicBezTo>
                    <a:pt x="2353" y="31"/>
                    <a:pt x="1946" y="641"/>
                    <a:pt x="1221" y="705"/>
                  </a:cubicBezTo>
                  <a:cubicBezTo>
                    <a:pt x="1181" y="708"/>
                    <a:pt x="1143" y="710"/>
                    <a:pt x="1105" y="710"/>
                  </a:cubicBezTo>
                  <a:cubicBezTo>
                    <a:pt x="455" y="710"/>
                    <a:pt x="102" y="222"/>
                    <a:pt x="102" y="222"/>
                  </a:cubicBezTo>
                  <a:cubicBezTo>
                    <a:pt x="87" y="207"/>
                    <a:pt x="72" y="201"/>
                    <a:pt x="57" y="201"/>
                  </a:cubicBezTo>
                  <a:cubicBezTo>
                    <a:pt x="47" y="201"/>
                    <a:pt x="36" y="204"/>
                    <a:pt x="26" y="209"/>
                  </a:cubicBezTo>
                  <a:cubicBezTo>
                    <a:pt x="0" y="222"/>
                    <a:pt x="0" y="260"/>
                    <a:pt x="14" y="285"/>
                  </a:cubicBezTo>
                  <a:cubicBezTo>
                    <a:pt x="25" y="309"/>
                    <a:pt x="402" y="812"/>
                    <a:pt x="1100" y="812"/>
                  </a:cubicBezTo>
                  <a:cubicBezTo>
                    <a:pt x="1139" y="812"/>
                    <a:pt x="1180" y="810"/>
                    <a:pt x="1221" y="807"/>
                  </a:cubicBezTo>
                  <a:cubicBezTo>
                    <a:pt x="1997" y="743"/>
                    <a:pt x="2416" y="107"/>
                    <a:pt x="2441" y="82"/>
                  </a:cubicBezTo>
                  <a:cubicBezTo>
                    <a:pt x="2455" y="56"/>
                    <a:pt x="2441" y="31"/>
                    <a:pt x="2416" y="5"/>
                  </a:cubicBezTo>
                  <a:cubicBezTo>
                    <a:pt x="2413" y="2"/>
                    <a:pt x="2408" y="0"/>
                    <a:pt x="2402" y="0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" name="Google Shape;457;p35">
              <a:extLst>
                <a:ext uri="{FF2B5EF4-FFF2-40B4-BE49-F238E27FC236}">
                  <a16:creationId xmlns:a16="http://schemas.microsoft.com/office/drawing/2014/main" id="{3892F797-74EC-71B0-E573-3015C3B7D03A}"/>
                </a:ext>
              </a:extLst>
            </p:cNvPr>
            <p:cNvSpPr/>
            <p:nvPr/>
          </p:nvSpPr>
          <p:spPr>
            <a:xfrm>
              <a:off x="4874450" y="3869500"/>
              <a:ext cx="49925" cy="25725"/>
            </a:xfrm>
            <a:custGeom>
              <a:avLst/>
              <a:gdLst/>
              <a:ahLst/>
              <a:cxnLst/>
              <a:rect l="l" t="t" r="r" b="b"/>
              <a:pathLst>
                <a:path w="1997" h="1029" extrusionOk="0">
                  <a:moveTo>
                    <a:pt x="1204" y="1"/>
                  </a:moveTo>
                  <a:cubicBezTo>
                    <a:pt x="1036" y="1"/>
                    <a:pt x="876" y="29"/>
                    <a:pt x="726" y="87"/>
                  </a:cubicBezTo>
                  <a:cubicBezTo>
                    <a:pt x="204" y="291"/>
                    <a:pt x="0" y="990"/>
                    <a:pt x="115" y="1028"/>
                  </a:cubicBezTo>
                  <a:cubicBezTo>
                    <a:pt x="116" y="1028"/>
                    <a:pt x="116" y="1028"/>
                    <a:pt x="116" y="1028"/>
                  </a:cubicBezTo>
                  <a:cubicBezTo>
                    <a:pt x="139" y="1028"/>
                    <a:pt x="539" y="568"/>
                    <a:pt x="890" y="431"/>
                  </a:cubicBezTo>
                  <a:cubicBezTo>
                    <a:pt x="990" y="392"/>
                    <a:pt x="1098" y="372"/>
                    <a:pt x="1213" y="372"/>
                  </a:cubicBezTo>
                  <a:cubicBezTo>
                    <a:pt x="1360" y="372"/>
                    <a:pt x="1520" y="404"/>
                    <a:pt x="1692" y="469"/>
                  </a:cubicBezTo>
                  <a:cubicBezTo>
                    <a:pt x="1718" y="478"/>
                    <a:pt x="1746" y="483"/>
                    <a:pt x="1773" y="483"/>
                  </a:cubicBezTo>
                  <a:cubicBezTo>
                    <a:pt x="1853" y="483"/>
                    <a:pt x="1930" y="443"/>
                    <a:pt x="1958" y="367"/>
                  </a:cubicBezTo>
                  <a:cubicBezTo>
                    <a:pt x="1997" y="278"/>
                    <a:pt x="1946" y="163"/>
                    <a:pt x="1844" y="126"/>
                  </a:cubicBezTo>
                  <a:cubicBezTo>
                    <a:pt x="1622" y="42"/>
                    <a:pt x="1407" y="1"/>
                    <a:pt x="1204" y="1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" name="Google Shape;458;p35">
              <a:extLst>
                <a:ext uri="{FF2B5EF4-FFF2-40B4-BE49-F238E27FC236}">
                  <a16:creationId xmlns:a16="http://schemas.microsoft.com/office/drawing/2014/main" id="{BEDE4ADD-D6BE-C0D5-988A-D700FD88310C}"/>
                </a:ext>
              </a:extLst>
            </p:cNvPr>
            <p:cNvSpPr/>
            <p:nvPr/>
          </p:nvSpPr>
          <p:spPr>
            <a:xfrm>
              <a:off x="4966625" y="3871250"/>
              <a:ext cx="47400" cy="22400"/>
            </a:xfrm>
            <a:custGeom>
              <a:avLst/>
              <a:gdLst/>
              <a:ahLst/>
              <a:cxnLst/>
              <a:rect l="l" t="t" r="r" b="b"/>
              <a:pathLst>
                <a:path w="1895" h="896" extrusionOk="0">
                  <a:moveTo>
                    <a:pt x="817" y="1"/>
                  </a:moveTo>
                  <a:cubicBezTo>
                    <a:pt x="594" y="1"/>
                    <a:pt x="364" y="69"/>
                    <a:pt x="127" y="208"/>
                  </a:cubicBezTo>
                  <a:cubicBezTo>
                    <a:pt x="39" y="259"/>
                    <a:pt x="0" y="373"/>
                    <a:pt x="51" y="463"/>
                  </a:cubicBezTo>
                  <a:cubicBezTo>
                    <a:pt x="85" y="521"/>
                    <a:pt x="146" y="552"/>
                    <a:pt x="209" y="552"/>
                  </a:cubicBezTo>
                  <a:cubicBezTo>
                    <a:pt x="242" y="552"/>
                    <a:pt x="275" y="543"/>
                    <a:pt x="305" y="526"/>
                  </a:cubicBezTo>
                  <a:cubicBezTo>
                    <a:pt x="487" y="426"/>
                    <a:pt x="662" y="372"/>
                    <a:pt x="826" y="372"/>
                  </a:cubicBezTo>
                  <a:cubicBezTo>
                    <a:pt x="892" y="372"/>
                    <a:pt x="956" y="381"/>
                    <a:pt x="1017" y="399"/>
                  </a:cubicBezTo>
                  <a:cubicBezTo>
                    <a:pt x="1356" y="487"/>
                    <a:pt x="1781" y="895"/>
                    <a:pt x="1805" y="895"/>
                  </a:cubicBezTo>
                  <a:cubicBezTo>
                    <a:pt x="1805" y="895"/>
                    <a:pt x="1806" y="895"/>
                    <a:pt x="1806" y="895"/>
                  </a:cubicBezTo>
                  <a:cubicBezTo>
                    <a:pt x="1895" y="844"/>
                    <a:pt x="1615" y="183"/>
                    <a:pt x="1119" y="43"/>
                  </a:cubicBezTo>
                  <a:cubicBezTo>
                    <a:pt x="1020" y="15"/>
                    <a:pt x="919" y="1"/>
                    <a:pt x="817" y="1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" name="Google Shape;459;p35">
              <a:extLst>
                <a:ext uri="{FF2B5EF4-FFF2-40B4-BE49-F238E27FC236}">
                  <a16:creationId xmlns:a16="http://schemas.microsoft.com/office/drawing/2014/main" id="{32E84EC4-5F2A-E497-98EF-26862A654CD5}"/>
                </a:ext>
              </a:extLst>
            </p:cNvPr>
            <p:cNvSpPr/>
            <p:nvPr/>
          </p:nvSpPr>
          <p:spPr>
            <a:xfrm>
              <a:off x="4971400" y="3900600"/>
              <a:ext cx="22275" cy="34675"/>
            </a:xfrm>
            <a:custGeom>
              <a:avLst/>
              <a:gdLst/>
              <a:ahLst/>
              <a:cxnLst/>
              <a:rect l="l" t="t" r="r" b="b"/>
              <a:pathLst>
                <a:path w="891" h="1387" extrusionOk="0">
                  <a:moveTo>
                    <a:pt x="255" y="1"/>
                  </a:moveTo>
                  <a:cubicBezTo>
                    <a:pt x="128" y="13"/>
                    <a:pt x="1" y="306"/>
                    <a:pt x="26" y="699"/>
                  </a:cubicBezTo>
                  <a:cubicBezTo>
                    <a:pt x="51" y="1086"/>
                    <a:pt x="173" y="1386"/>
                    <a:pt x="298" y="1386"/>
                  </a:cubicBezTo>
                  <a:cubicBezTo>
                    <a:pt x="300" y="1386"/>
                    <a:pt x="303" y="1386"/>
                    <a:pt x="306" y="1386"/>
                  </a:cubicBezTo>
                  <a:cubicBezTo>
                    <a:pt x="433" y="1360"/>
                    <a:pt x="521" y="1030"/>
                    <a:pt x="496" y="636"/>
                  </a:cubicBezTo>
                  <a:cubicBezTo>
                    <a:pt x="484" y="433"/>
                    <a:pt x="484" y="306"/>
                    <a:pt x="433" y="179"/>
                  </a:cubicBezTo>
                  <a:cubicBezTo>
                    <a:pt x="776" y="153"/>
                    <a:pt x="891" y="13"/>
                    <a:pt x="891" y="13"/>
                  </a:cubicBezTo>
                  <a:lnTo>
                    <a:pt x="25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" name="Google Shape;460;p35">
              <a:extLst>
                <a:ext uri="{FF2B5EF4-FFF2-40B4-BE49-F238E27FC236}">
                  <a16:creationId xmlns:a16="http://schemas.microsoft.com/office/drawing/2014/main" id="{4B8942EC-AF1B-0701-1939-82FD3456C9BC}"/>
                </a:ext>
              </a:extLst>
            </p:cNvPr>
            <p:cNvSpPr/>
            <p:nvPr/>
          </p:nvSpPr>
          <p:spPr>
            <a:xfrm>
              <a:off x="4892575" y="3899975"/>
              <a:ext cx="23550" cy="34650"/>
            </a:xfrm>
            <a:custGeom>
              <a:avLst/>
              <a:gdLst/>
              <a:ahLst/>
              <a:cxnLst/>
              <a:rect l="l" t="t" r="r" b="b"/>
              <a:pathLst>
                <a:path w="942" h="1386" extrusionOk="0">
                  <a:moveTo>
                    <a:pt x="687" y="0"/>
                  </a:moveTo>
                  <a:lnTo>
                    <a:pt x="1" y="63"/>
                  </a:lnTo>
                  <a:cubicBezTo>
                    <a:pt x="1" y="63"/>
                    <a:pt x="102" y="204"/>
                    <a:pt x="509" y="216"/>
                  </a:cubicBezTo>
                  <a:cubicBezTo>
                    <a:pt x="458" y="343"/>
                    <a:pt x="433" y="521"/>
                    <a:pt x="433" y="712"/>
                  </a:cubicBezTo>
                  <a:cubicBezTo>
                    <a:pt x="420" y="1086"/>
                    <a:pt x="530" y="1386"/>
                    <a:pt x="665" y="1386"/>
                  </a:cubicBezTo>
                  <a:cubicBezTo>
                    <a:pt x="668" y="1386"/>
                    <a:pt x="671" y="1386"/>
                    <a:pt x="674" y="1385"/>
                  </a:cubicBezTo>
                  <a:cubicBezTo>
                    <a:pt x="814" y="1385"/>
                    <a:pt x="928" y="1068"/>
                    <a:pt x="941" y="687"/>
                  </a:cubicBezTo>
                  <a:cubicBezTo>
                    <a:pt x="941" y="305"/>
                    <a:pt x="826" y="0"/>
                    <a:pt x="687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" name="Google Shape;461;p35">
              <a:extLst>
                <a:ext uri="{FF2B5EF4-FFF2-40B4-BE49-F238E27FC236}">
                  <a16:creationId xmlns:a16="http://schemas.microsoft.com/office/drawing/2014/main" id="{DC7C1D90-A752-2928-EB71-18DED224AAB9}"/>
                </a:ext>
              </a:extLst>
            </p:cNvPr>
            <p:cNvSpPr/>
            <p:nvPr/>
          </p:nvSpPr>
          <p:spPr>
            <a:xfrm>
              <a:off x="4954875" y="3890275"/>
              <a:ext cx="70575" cy="58675"/>
            </a:xfrm>
            <a:custGeom>
              <a:avLst/>
              <a:gdLst/>
              <a:ahLst/>
              <a:cxnLst/>
              <a:rect l="l" t="t" r="r" b="b"/>
              <a:pathLst>
                <a:path w="2823" h="2347" extrusionOk="0">
                  <a:moveTo>
                    <a:pt x="1341" y="244"/>
                  </a:moveTo>
                  <a:cubicBezTo>
                    <a:pt x="1927" y="244"/>
                    <a:pt x="2383" y="375"/>
                    <a:pt x="2569" y="439"/>
                  </a:cubicBezTo>
                  <a:cubicBezTo>
                    <a:pt x="2479" y="820"/>
                    <a:pt x="2098" y="2104"/>
                    <a:pt x="1246" y="2104"/>
                  </a:cubicBezTo>
                  <a:cubicBezTo>
                    <a:pt x="407" y="2092"/>
                    <a:pt x="255" y="782"/>
                    <a:pt x="216" y="414"/>
                  </a:cubicBezTo>
                  <a:cubicBezTo>
                    <a:pt x="617" y="288"/>
                    <a:pt x="1001" y="244"/>
                    <a:pt x="1341" y="244"/>
                  </a:cubicBezTo>
                  <a:close/>
                  <a:moveTo>
                    <a:pt x="1338" y="0"/>
                  </a:moveTo>
                  <a:cubicBezTo>
                    <a:pt x="963" y="0"/>
                    <a:pt x="537" y="50"/>
                    <a:pt x="89" y="197"/>
                  </a:cubicBezTo>
                  <a:lnTo>
                    <a:pt x="0" y="236"/>
                  </a:lnTo>
                  <a:lnTo>
                    <a:pt x="13" y="324"/>
                  </a:lnTo>
                  <a:cubicBezTo>
                    <a:pt x="26" y="1024"/>
                    <a:pt x="318" y="2333"/>
                    <a:pt x="1246" y="2346"/>
                  </a:cubicBezTo>
                  <a:cubicBezTo>
                    <a:pt x="1323" y="2346"/>
                    <a:pt x="1386" y="2333"/>
                    <a:pt x="1450" y="2321"/>
                  </a:cubicBezTo>
                  <a:cubicBezTo>
                    <a:pt x="2454" y="2129"/>
                    <a:pt x="2784" y="451"/>
                    <a:pt x="2797" y="375"/>
                  </a:cubicBezTo>
                  <a:lnTo>
                    <a:pt x="2823" y="273"/>
                  </a:lnTo>
                  <a:lnTo>
                    <a:pt x="2733" y="236"/>
                  </a:lnTo>
                  <a:cubicBezTo>
                    <a:pt x="2699" y="227"/>
                    <a:pt x="2135" y="0"/>
                    <a:pt x="1338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" name="Google Shape;462;p35">
              <a:extLst>
                <a:ext uri="{FF2B5EF4-FFF2-40B4-BE49-F238E27FC236}">
                  <a16:creationId xmlns:a16="http://schemas.microsoft.com/office/drawing/2014/main" id="{3FEE7F64-23A2-13D6-BC47-F825FA1970F3}"/>
                </a:ext>
              </a:extLst>
            </p:cNvPr>
            <p:cNvSpPr/>
            <p:nvPr/>
          </p:nvSpPr>
          <p:spPr>
            <a:xfrm>
              <a:off x="4866825" y="3889250"/>
              <a:ext cx="75025" cy="62225"/>
            </a:xfrm>
            <a:custGeom>
              <a:avLst/>
              <a:gdLst/>
              <a:ahLst/>
              <a:cxnLst/>
              <a:rect l="l" t="t" r="r" b="b"/>
              <a:pathLst>
                <a:path w="3001" h="2489" extrusionOk="0">
                  <a:moveTo>
                    <a:pt x="1473" y="245"/>
                  </a:moveTo>
                  <a:cubicBezTo>
                    <a:pt x="1863" y="245"/>
                    <a:pt x="2313" y="297"/>
                    <a:pt x="2785" y="455"/>
                  </a:cubicBezTo>
                  <a:cubicBezTo>
                    <a:pt x="2747" y="834"/>
                    <a:pt x="2545" y="2247"/>
                    <a:pt x="1653" y="2247"/>
                  </a:cubicBezTo>
                  <a:cubicBezTo>
                    <a:pt x="1649" y="2247"/>
                    <a:pt x="1645" y="2247"/>
                    <a:pt x="1641" y="2247"/>
                  </a:cubicBezTo>
                  <a:cubicBezTo>
                    <a:pt x="725" y="2221"/>
                    <a:pt x="344" y="823"/>
                    <a:pt x="242" y="416"/>
                  </a:cubicBezTo>
                  <a:cubicBezTo>
                    <a:pt x="433" y="363"/>
                    <a:pt x="885" y="245"/>
                    <a:pt x="1473" y="245"/>
                  </a:cubicBezTo>
                  <a:close/>
                  <a:moveTo>
                    <a:pt x="1462" y="0"/>
                  </a:moveTo>
                  <a:cubicBezTo>
                    <a:pt x="675" y="0"/>
                    <a:pt x="123" y="205"/>
                    <a:pt x="90" y="213"/>
                  </a:cubicBezTo>
                  <a:lnTo>
                    <a:pt x="0" y="251"/>
                  </a:lnTo>
                  <a:lnTo>
                    <a:pt x="26" y="353"/>
                  </a:lnTo>
                  <a:cubicBezTo>
                    <a:pt x="39" y="441"/>
                    <a:pt x="407" y="2463"/>
                    <a:pt x="1641" y="2489"/>
                  </a:cubicBezTo>
                  <a:cubicBezTo>
                    <a:pt x="1704" y="2489"/>
                    <a:pt x="1780" y="2476"/>
                    <a:pt x="1844" y="2463"/>
                  </a:cubicBezTo>
                  <a:cubicBezTo>
                    <a:pt x="2683" y="2311"/>
                    <a:pt x="2963" y="1052"/>
                    <a:pt x="2988" y="365"/>
                  </a:cubicBezTo>
                  <a:lnTo>
                    <a:pt x="3001" y="277"/>
                  </a:lnTo>
                  <a:lnTo>
                    <a:pt x="2924" y="251"/>
                  </a:lnTo>
                  <a:cubicBezTo>
                    <a:pt x="2397" y="62"/>
                    <a:pt x="1894" y="0"/>
                    <a:pt x="1462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" name="Google Shape;463;p35">
              <a:extLst>
                <a:ext uri="{FF2B5EF4-FFF2-40B4-BE49-F238E27FC236}">
                  <a16:creationId xmlns:a16="http://schemas.microsoft.com/office/drawing/2014/main" id="{4734C664-6284-194D-A5C0-336820C64D11}"/>
                </a:ext>
              </a:extLst>
            </p:cNvPr>
            <p:cNvSpPr/>
            <p:nvPr/>
          </p:nvSpPr>
          <p:spPr>
            <a:xfrm>
              <a:off x="4936100" y="3904875"/>
              <a:ext cx="25150" cy="10050"/>
            </a:xfrm>
            <a:custGeom>
              <a:avLst/>
              <a:gdLst/>
              <a:ahLst/>
              <a:cxnLst/>
              <a:rect l="l" t="t" r="r" b="b"/>
              <a:pathLst>
                <a:path w="1005" h="402" extrusionOk="0">
                  <a:moveTo>
                    <a:pt x="533" y="1"/>
                  </a:moveTo>
                  <a:cubicBezTo>
                    <a:pt x="324" y="1"/>
                    <a:pt x="122" y="105"/>
                    <a:pt x="1" y="198"/>
                  </a:cubicBezTo>
                  <a:lnTo>
                    <a:pt x="116" y="401"/>
                  </a:lnTo>
                  <a:cubicBezTo>
                    <a:pt x="124" y="385"/>
                    <a:pt x="323" y="237"/>
                    <a:pt x="534" y="237"/>
                  </a:cubicBezTo>
                  <a:cubicBezTo>
                    <a:pt x="646" y="237"/>
                    <a:pt x="761" y="278"/>
                    <a:pt x="853" y="401"/>
                  </a:cubicBezTo>
                  <a:lnTo>
                    <a:pt x="1006" y="249"/>
                  </a:lnTo>
                  <a:cubicBezTo>
                    <a:pt x="866" y="65"/>
                    <a:pt x="697" y="1"/>
                    <a:pt x="533" y="1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" name="Google Shape;464;p35">
              <a:extLst>
                <a:ext uri="{FF2B5EF4-FFF2-40B4-BE49-F238E27FC236}">
                  <a16:creationId xmlns:a16="http://schemas.microsoft.com/office/drawing/2014/main" id="{1B719321-84D8-DF4C-2043-C786F1021A55}"/>
                </a:ext>
              </a:extLst>
            </p:cNvPr>
            <p:cNvSpPr/>
            <p:nvPr/>
          </p:nvSpPr>
          <p:spPr>
            <a:xfrm>
              <a:off x="4845850" y="3895175"/>
              <a:ext cx="23225" cy="7025"/>
            </a:xfrm>
            <a:custGeom>
              <a:avLst/>
              <a:gdLst/>
              <a:ahLst/>
              <a:cxnLst/>
              <a:rect l="l" t="t" r="r" b="b"/>
              <a:pathLst>
                <a:path w="929" h="281" extrusionOk="0">
                  <a:moveTo>
                    <a:pt x="903" y="1"/>
                  </a:moveTo>
                  <a:lnTo>
                    <a:pt x="0" y="40"/>
                  </a:lnTo>
                  <a:lnTo>
                    <a:pt x="26" y="281"/>
                  </a:lnTo>
                  <a:lnTo>
                    <a:pt x="929" y="243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" name="Google Shape;465;p35">
              <a:extLst>
                <a:ext uri="{FF2B5EF4-FFF2-40B4-BE49-F238E27FC236}">
                  <a16:creationId xmlns:a16="http://schemas.microsoft.com/office/drawing/2014/main" id="{B2DA070A-8DFD-4EC6-49B6-069534B91EC3}"/>
                </a:ext>
              </a:extLst>
            </p:cNvPr>
            <p:cNvSpPr/>
            <p:nvPr/>
          </p:nvSpPr>
          <p:spPr>
            <a:xfrm>
              <a:off x="4839825" y="3736800"/>
              <a:ext cx="207550" cy="136150"/>
            </a:xfrm>
            <a:custGeom>
              <a:avLst/>
              <a:gdLst/>
              <a:ahLst/>
              <a:cxnLst/>
              <a:rect l="l" t="t" r="r" b="b"/>
              <a:pathLst>
                <a:path w="8302" h="5446" extrusionOk="0">
                  <a:moveTo>
                    <a:pt x="2948" y="1"/>
                  </a:moveTo>
                  <a:cubicBezTo>
                    <a:pt x="1696" y="1"/>
                    <a:pt x="564" y="497"/>
                    <a:pt x="0" y="1620"/>
                  </a:cubicBezTo>
                  <a:cubicBezTo>
                    <a:pt x="1144" y="5243"/>
                    <a:pt x="7755" y="5446"/>
                    <a:pt x="7755" y="5446"/>
                  </a:cubicBezTo>
                  <a:lnTo>
                    <a:pt x="8302" y="4620"/>
                  </a:lnTo>
                  <a:cubicBezTo>
                    <a:pt x="8235" y="1855"/>
                    <a:pt x="5368" y="1"/>
                    <a:pt x="2948" y="1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" name="Google Shape;466;p35">
              <a:extLst>
                <a:ext uri="{FF2B5EF4-FFF2-40B4-BE49-F238E27FC236}">
                  <a16:creationId xmlns:a16="http://schemas.microsoft.com/office/drawing/2014/main" id="{E7826F74-EF2E-3FB2-0653-3125BEAC446C}"/>
                </a:ext>
              </a:extLst>
            </p:cNvPr>
            <p:cNvSpPr/>
            <p:nvPr/>
          </p:nvSpPr>
          <p:spPr>
            <a:xfrm>
              <a:off x="4776550" y="3764150"/>
              <a:ext cx="139675" cy="280150"/>
            </a:xfrm>
            <a:custGeom>
              <a:avLst/>
              <a:gdLst/>
              <a:ahLst/>
              <a:cxnLst/>
              <a:rect l="l" t="t" r="r" b="b"/>
              <a:pathLst>
                <a:path w="5587" h="11206" extrusionOk="0">
                  <a:moveTo>
                    <a:pt x="3915" y="1"/>
                  </a:moveTo>
                  <a:cubicBezTo>
                    <a:pt x="3545" y="1"/>
                    <a:pt x="3105" y="120"/>
                    <a:pt x="2594" y="399"/>
                  </a:cubicBezTo>
                  <a:cubicBezTo>
                    <a:pt x="662" y="1453"/>
                    <a:pt x="1" y="2394"/>
                    <a:pt x="522" y="5420"/>
                  </a:cubicBezTo>
                  <a:cubicBezTo>
                    <a:pt x="700" y="6476"/>
                    <a:pt x="916" y="7900"/>
                    <a:pt x="687" y="9603"/>
                  </a:cubicBezTo>
                  <a:cubicBezTo>
                    <a:pt x="522" y="10239"/>
                    <a:pt x="407" y="10773"/>
                    <a:pt x="395" y="11205"/>
                  </a:cubicBezTo>
                  <a:cubicBezTo>
                    <a:pt x="967" y="11090"/>
                    <a:pt x="2823" y="10493"/>
                    <a:pt x="3192" y="9259"/>
                  </a:cubicBezTo>
                  <a:cubicBezTo>
                    <a:pt x="3560" y="8027"/>
                    <a:pt x="3269" y="5420"/>
                    <a:pt x="3269" y="5420"/>
                  </a:cubicBezTo>
                  <a:cubicBezTo>
                    <a:pt x="3179" y="3018"/>
                    <a:pt x="5264" y="2394"/>
                    <a:pt x="5264" y="2394"/>
                  </a:cubicBezTo>
                  <a:cubicBezTo>
                    <a:pt x="5586" y="1283"/>
                    <a:pt x="5131" y="1"/>
                    <a:pt x="3915" y="1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297" name="Imagen 296">
            <a:extLst>
              <a:ext uri="{FF2B5EF4-FFF2-40B4-BE49-F238E27FC236}">
                <a16:creationId xmlns:a16="http://schemas.microsoft.com/office/drawing/2014/main" id="{A63B90C6-4814-6A75-3CA3-94F46198BE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7253" y="702780"/>
            <a:ext cx="1464329" cy="2562576"/>
          </a:xfrm>
          <a:prstGeom prst="rect">
            <a:avLst/>
          </a:prstGeom>
        </p:spPr>
      </p:pic>
      <p:grpSp>
        <p:nvGrpSpPr>
          <p:cNvPr id="298" name="Google Shape;3532;p76">
            <a:extLst>
              <a:ext uri="{FF2B5EF4-FFF2-40B4-BE49-F238E27FC236}">
                <a16:creationId xmlns:a16="http://schemas.microsoft.com/office/drawing/2014/main" id="{602194F9-62BA-B7B2-C42F-7A068E1629BE}"/>
              </a:ext>
            </a:extLst>
          </p:cNvPr>
          <p:cNvGrpSpPr/>
          <p:nvPr/>
        </p:nvGrpSpPr>
        <p:grpSpPr>
          <a:xfrm>
            <a:off x="775232" y="1525665"/>
            <a:ext cx="2205177" cy="2324058"/>
            <a:chOff x="5463815" y="1256500"/>
            <a:chExt cx="3150848" cy="3320710"/>
          </a:xfrm>
        </p:grpSpPr>
        <p:sp>
          <p:nvSpPr>
            <p:cNvPr id="299" name="Google Shape;3533;p76">
              <a:extLst>
                <a:ext uri="{FF2B5EF4-FFF2-40B4-BE49-F238E27FC236}">
                  <a16:creationId xmlns:a16="http://schemas.microsoft.com/office/drawing/2014/main" id="{9C954D2C-DBE0-2FC6-F403-6BAE37E3740D}"/>
                </a:ext>
              </a:extLst>
            </p:cNvPr>
            <p:cNvSpPr/>
            <p:nvPr/>
          </p:nvSpPr>
          <p:spPr>
            <a:xfrm rot="316603">
              <a:off x="5590150" y="1655569"/>
              <a:ext cx="1957493" cy="2837643"/>
            </a:xfrm>
            <a:custGeom>
              <a:avLst/>
              <a:gdLst/>
              <a:ahLst/>
              <a:cxnLst/>
              <a:rect l="l" t="t" r="r" b="b"/>
              <a:pathLst>
                <a:path w="67869" h="98385" extrusionOk="0">
                  <a:moveTo>
                    <a:pt x="4069" y="1"/>
                  </a:moveTo>
                  <a:lnTo>
                    <a:pt x="3613" y="71"/>
                  </a:lnTo>
                  <a:lnTo>
                    <a:pt x="3192" y="176"/>
                  </a:lnTo>
                  <a:lnTo>
                    <a:pt x="2771" y="352"/>
                  </a:lnTo>
                  <a:lnTo>
                    <a:pt x="2385" y="527"/>
                  </a:lnTo>
                  <a:lnTo>
                    <a:pt x="2000" y="772"/>
                  </a:lnTo>
                  <a:lnTo>
                    <a:pt x="1649" y="1018"/>
                  </a:lnTo>
                  <a:lnTo>
                    <a:pt x="1333" y="1299"/>
                  </a:lnTo>
                  <a:lnTo>
                    <a:pt x="1053" y="1614"/>
                  </a:lnTo>
                  <a:lnTo>
                    <a:pt x="772" y="1965"/>
                  </a:lnTo>
                  <a:lnTo>
                    <a:pt x="561" y="2351"/>
                  </a:lnTo>
                  <a:lnTo>
                    <a:pt x="386" y="2737"/>
                  </a:lnTo>
                  <a:lnTo>
                    <a:pt x="211" y="3158"/>
                  </a:lnTo>
                  <a:lnTo>
                    <a:pt x="106" y="3578"/>
                  </a:lnTo>
                  <a:lnTo>
                    <a:pt x="35" y="4034"/>
                  </a:lnTo>
                  <a:lnTo>
                    <a:pt x="0" y="4490"/>
                  </a:lnTo>
                  <a:lnTo>
                    <a:pt x="0" y="93895"/>
                  </a:lnTo>
                  <a:lnTo>
                    <a:pt x="35" y="94245"/>
                  </a:lnTo>
                  <a:lnTo>
                    <a:pt x="70" y="94596"/>
                  </a:lnTo>
                  <a:lnTo>
                    <a:pt x="141" y="94947"/>
                  </a:lnTo>
                  <a:lnTo>
                    <a:pt x="246" y="95262"/>
                  </a:lnTo>
                  <a:lnTo>
                    <a:pt x="351" y="95578"/>
                  </a:lnTo>
                  <a:lnTo>
                    <a:pt x="491" y="95894"/>
                  </a:lnTo>
                  <a:lnTo>
                    <a:pt x="667" y="96209"/>
                  </a:lnTo>
                  <a:lnTo>
                    <a:pt x="842" y="96490"/>
                  </a:lnTo>
                  <a:lnTo>
                    <a:pt x="1053" y="96736"/>
                  </a:lnTo>
                  <a:lnTo>
                    <a:pt x="1263" y="96981"/>
                  </a:lnTo>
                  <a:lnTo>
                    <a:pt x="1508" y="97227"/>
                  </a:lnTo>
                  <a:lnTo>
                    <a:pt x="1754" y="97437"/>
                  </a:lnTo>
                  <a:lnTo>
                    <a:pt x="2035" y="97648"/>
                  </a:lnTo>
                  <a:lnTo>
                    <a:pt x="2315" y="97823"/>
                  </a:lnTo>
                  <a:lnTo>
                    <a:pt x="2631" y="97963"/>
                  </a:lnTo>
                  <a:lnTo>
                    <a:pt x="2947" y="98104"/>
                  </a:lnTo>
                  <a:lnTo>
                    <a:pt x="3297" y="98209"/>
                  </a:lnTo>
                  <a:lnTo>
                    <a:pt x="3718" y="98314"/>
                  </a:lnTo>
                  <a:lnTo>
                    <a:pt x="4104" y="98384"/>
                  </a:lnTo>
                  <a:lnTo>
                    <a:pt x="63344" y="98384"/>
                  </a:lnTo>
                  <a:lnTo>
                    <a:pt x="63835" y="98349"/>
                  </a:lnTo>
                  <a:lnTo>
                    <a:pt x="64256" y="98314"/>
                  </a:lnTo>
                  <a:lnTo>
                    <a:pt x="64712" y="98174"/>
                  </a:lnTo>
                  <a:lnTo>
                    <a:pt x="65098" y="98033"/>
                  </a:lnTo>
                  <a:lnTo>
                    <a:pt x="65519" y="97858"/>
                  </a:lnTo>
                  <a:lnTo>
                    <a:pt x="65870" y="97612"/>
                  </a:lnTo>
                  <a:lnTo>
                    <a:pt x="66220" y="97367"/>
                  </a:lnTo>
                  <a:lnTo>
                    <a:pt x="66536" y="97086"/>
                  </a:lnTo>
                  <a:lnTo>
                    <a:pt x="66817" y="96736"/>
                  </a:lnTo>
                  <a:lnTo>
                    <a:pt x="67097" y="96420"/>
                  </a:lnTo>
                  <a:lnTo>
                    <a:pt x="67308" y="96034"/>
                  </a:lnTo>
                  <a:lnTo>
                    <a:pt x="67518" y="95648"/>
                  </a:lnTo>
                  <a:lnTo>
                    <a:pt x="67659" y="95227"/>
                  </a:lnTo>
                  <a:lnTo>
                    <a:pt x="67764" y="94807"/>
                  </a:lnTo>
                  <a:lnTo>
                    <a:pt x="67834" y="94351"/>
                  </a:lnTo>
                  <a:lnTo>
                    <a:pt x="67869" y="93895"/>
                  </a:lnTo>
                  <a:lnTo>
                    <a:pt x="67869" y="4490"/>
                  </a:lnTo>
                  <a:lnTo>
                    <a:pt x="67834" y="4069"/>
                  </a:lnTo>
                  <a:lnTo>
                    <a:pt x="67799" y="3684"/>
                  </a:lnTo>
                  <a:lnTo>
                    <a:pt x="67694" y="3298"/>
                  </a:lnTo>
                  <a:lnTo>
                    <a:pt x="67588" y="2947"/>
                  </a:lnTo>
                  <a:lnTo>
                    <a:pt x="67448" y="2596"/>
                  </a:lnTo>
                  <a:lnTo>
                    <a:pt x="67273" y="2246"/>
                  </a:lnTo>
                  <a:lnTo>
                    <a:pt x="67062" y="1930"/>
                  </a:lnTo>
                  <a:lnTo>
                    <a:pt x="66852" y="1649"/>
                  </a:lnTo>
                  <a:lnTo>
                    <a:pt x="66501" y="1263"/>
                  </a:lnTo>
                  <a:lnTo>
                    <a:pt x="66150" y="948"/>
                  </a:lnTo>
                  <a:lnTo>
                    <a:pt x="65765" y="667"/>
                  </a:lnTo>
                  <a:lnTo>
                    <a:pt x="65309" y="422"/>
                  </a:lnTo>
                  <a:lnTo>
                    <a:pt x="64853" y="246"/>
                  </a:lnTo>
                  <a:lnTo>
                    <a:pt x="64397" y="106"/>
                  </a:lnTo>
                  <a:lnTo>
                    <a:pt x="63871" y="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0" name="Google Shape;3534;p76">
              <a:extLst>
                <a:ext uri="{FF2B5EF4-FFF2-40B4-BE49-F238E27FC236}">
                  <a16:creationId xmlns:a16="http://schemas.microsoft.com/office/drawing/2014/main" id="{CA7E9967-5E2C-21FE-F48B-F0149A97CB51}"/>
                </a:ext>
              </a:extLst>
            </p:cNvPr>
            <p:cNvSpPr/>
            <p:nvPr/>
          </p:nvSpPr>
          <p:spPr>
            <a:xfrm rot="316603">
              <a:off x="5697376" y="1758773"/>
              <a:ext cx="1743051" cy="2631248"/>
            </a:xfrm>
            <a:custGeom>
              <a:avLst/>
              <a:gdLst/>
              <a:ahLst/>
              <a:cxnLst/>
              <a:rect l="l" t="t" r="r" b="b"/>
              <a:pathLst>
                <a:path w="60434" h="91229" extrusionOk="0">
                  <a:moveTo>
                    <a:pt x="2666" y="0"/>
                  </a:moveTo>
                  <a:lnTo>
                    <a:pt x="2350" y="71"/>
                  </a:lnTo>
                  <a:lnTo>
                    <a:pt x="2070" y="141"/>
                  </a:lnTo>
                  <a:lnTo>
                    <a:pt x="1789" y="246"/>
                  </a:lnTo>
                  <a:lnTo>
                    <a:pt x="1543" y="351"/>
                  </a:lnTo>
                  <a:lnTo>
                    <a:pt x="1298" y="491"/>
                  </a:lnTo>
                  <a:lnTo>
                    <a:pt x="1087" y="667"/>
                  </a:lnTo>
                  <a:lnTo>
                    <a:pt x="877" y="877"/>
                  </a:lnTo>
                  <a:lnTo>
                    <a:pt x="667" y="1088"/>
                  </a:lnTo>
                  <a:lnTo>
                    <a:pt x="491" y="1298"/>
                  </a:lnTo>
                  <a:lnTo>
                    <a:pt x="351" y="1544"/>
                  </a:lnTo>
                  <a:lnTo>
                    <a:pt x="211" y="1824"/>
                  </a:lnTo>
                  <a:lnTo>
                    <a:pt x="140" y="2070"/>
                  </a:lnTo>
                  <a:lnTo>
                    <a:pt x="70" y="2350"/>
                  </a:lnTo>
                  <a:lnTo>
                    <a:pt x="0" y="2666"/>
                  </a:lnTo>
                  <a:lnTo>
                    <a:pt x="0" y="2947"/>
                  </a:lnTo>
                  <a:lnTo>
                    <a:pt x="0" y="88247"/>
                  </a:lnTo>
                  <a:lnTo>
                    <a:pt x="0" y="88563"/>
                  </a:lnTo>
                  <a:lnTo>
                    <a:pt x="70" y="88843"/>
                  </a:lnTo>
                  <a:lnTo>
                    <a:pt x="140" y="89124"/>
                  </a:lnTo>
                  <a:lnTo>
                    <a:pt x="211" y="89405"/>
                  </a:lnTo>
                  <a:lnTo>
                    <a:pt x="351" y="89685"/>
                  </a:lnTo>
                  <a:lnTo>
                    <a:pt x="491" y="89896"/>
                  </a:lnTo>
                  <a:lnTo>
                    <a:pt x="667" y="90141"/>
                  </a:lnTo>
                  <a:lnTo>
                    <a:pt x="877" y="90352"/>
                  </a:lnTo>
                  <a:lnTo>
                    <a:pt x="1087" y="90527"/>
                  </a:lnTo>
                  <a:lnTo>
                    <a:pt x="1298" y="90702"/>
                  </a:lnTo>
                  <a:lnTo>
                    <a:pt x="1543" y="90878"/>
                  </a:lnTo>
                  <a:lnTo>
                    <a:pt x="1789" y="90983"/>
                  </a:lnTo>
                  <a:lnTo>
                    <a:pt x="2070" y="91088"/>
                  </a:lnTo>
                  <a:lnTo>
                    <a:pt x="2350" y="91158"/>
                  </a:lnTo>
                  <a:lnTo>
                    <a:pt x="2666" y="91193"/>
                  </a:lnTo>
                  <a:lnTo>
                    <a:pt x="2946" y="91229"/>
                  </a:lnTo>
                  <a:lnTo>
                    <a:pt x="57487" y="91229"/>
                  </a:lnTo>
                  <a:lnTo>
                    <a:pt x="57803" y="91193"/>
                  </a:lnTo>
                  <a:lnTo>
                    <a:pt x="58083" y="91158"/>
                  </a:lnTo>
                  <a:lnTo>
                    <a:pt x="58364" y="91088"/>
                  </a:lnTo>
                  <a:lnTo>
                    <a:pt x="58644" y="90983"/>
                  </a:lnTo>
                  <a:lnTo>
                    <a:pt x="58890" y="90878"/>
                  </a:lnTo>
                  <a:lnTo>
                    <a:pt x="59135" y="90702"/>
                  </a:lnTo>
                  <a:lnTo>
                    <a:pt x="59381" y="90527"/>
                  </a:lnTo>
                  <a:lnTo>
                    <a:pt x="59591" y="90352"/>
                  </a:lnTo>
                  <a:lnTo>
                    <a:pt x="59767" y="90141"/>
                  </a:lnTo>
                  <a:lnTo>
                    <a:pt x="59942" y="89896"/>
                  </a:lnTo>
                  <a:lnTo>
                    <a:pt x="60082" y="89685"/>
                  </a:lnTo>
                  <a:lnTo>
                    <a:pt x="60223" y="89405"/>
                  </a:lnTo>
                  <a:lnTo>
                    <a:pt x="60328" y="89124"/>
                  </a:lnTo>
                  <a:lnTo>
                    <a:pt x="60398" y="88843"/>
                  </a:lnTo>
                  <a:lnTo>
                    <a:pt x="60433" y="88563"/>
                  </a:lnTo>
                  <a:lnTo>
                    <a:pt x="60433" y="88247"/>
                  </a:lnTo>
                  <a:lnTo>
                    <a:pt x="60433" y="2947"/>
                  </a:lnTo>
                  <a:lnTo>
                    <a:pt x="60433" y="2666"/>
                  </a:lnTo>
                  <a:lnTo>
                    <a:pt x="60398" y="2350"/>
                  </a:lnTo>
                  <a:lnTo>
                    <a:pt x="60328" y="2070"/>
                  </a:lnTo>
                  <a:lnTo>
                    <a:pt x="60223" y="1824"/>
                  </a:lnTo>
                  <a:lnTo>
                    <a:pt x="60082" y="1544"/>
                  </a:lnTo>
                  <a:lnTo>
                    <a:pt x="59942" y="1298"/>
                  </a:lnTo>
                  <a:lnTo>
                    <a:pt x="59767" y="1088"/>
                  </a:lnTo>
                  <a:lnTo>
                    <a:pt x="59591" y="877"/>
                  </a:lnTo>
                  <a:lnTo>
                    <a:pt x="59381" y="667"/>
                  </a:lnTo>
                  <a:lnTo>
                    <a:pt x="59135" y="491"/>
                  </a:lnTo>
                  <a:lnTo>
                    <a:pt x="58890" y="351"/>
                  </a:lnTo>
                  <a:lnTo>
                    <a:pt x="58644" y="246"/>
                  </a:lnTo>
                  <a:lnTo>
                    <a:pt x="58364" y="141"/>
                  </a:lnTo>
                  <a:lnTo>
                    <a:pt x="58083" y="71"/>
                  </a:lnTo>
                  <a:lnTo>
                    <a:pt x="578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1" name="Google Shape;3535;p76">
              <a:extLst>
                <a:ext uri="{FF2B5EF4-FFF2-40B4-BE49-F238E27FC236}">
                  <a16:creationId xmlns:a16="http://schemas.microsoft.com/office/drawing/2014/main" id="{61DD8852-6718-37EA-D651-ECD1E710DA32}"/>
                </a:ext>
              </a:extLst>
            </p:cNvPr>
            <p:cNvSpPr/>
            <p:nvPr/>
          </p:nvSpPr>
          <p:spPr>
            <a:xfrm rot="316603">
              <a:off x="5697376" y="1758773"/>
              <a:ext cx="1743051" cy="2631248"/>
            </a:xfrm>
            <a:custGeom>
              <a:avLst/>
              <a:gdLst/>
              <a:ahLst/>
              <a:cxnLst/>
              <a:rect l="l" t="t" r="r" b="b"/>
              <a:pathLst>
                <a:path w="60434" h="91229" extrusionOk="0">
                  <a:moveTo>
                    <a:pt x="2666" y="0"/>
                  </a:moveTo>
                  <a:lnTo>
                    <a:pt x="2350" y="71"/>
                  </a:lnTo>
                  <a:lnTo>
                    <a:pt x="2070" y="141"/>
                  </a:lnTo>
                  <a:lnTo>
                    <a:pt x="1789" y="246"/>
                  </a:lnTo>
                  <a:lnTo>
                    <a:pt x="1543" y="351"/>
                  </a:lnTo>
                  <a:lnTo>
                    <a:pt x="1298" y="491"/>
                  </a:lnTo>
                  <a:lnTo>
                    <a:pt x="1087" y="667"/>
                  </a:lnTo>
                  <a:lnTo>
                    <a:pt x="877" y="877"/>
                  </a:lnTo>
                  <a:lnTo>
                    <a:pt x="667" y="1088"/>
                  </a:lnTo>
                  <a:lnTo>
                    <a:pt x="491" y="1298"/>
                  </a:lnTo>
                  <a:lnTo>
                    <a:pt x="351" y="1544"/>
                  </a:lnTo>
                  <a:lnTo>
                    <a:pt x="211" y="1824"/>
                  </a:lnTo>
                  <a:lnTo>
                    <a:pt x="140" y="2070"/>
                  </a:lnTo>
                  <a:lnTo>
                    <a:pt x="70" y="2350"/>
                  </a:lnTo>
                  <a:lnTo>
                    <a:pt x="0" y="2666"/>
                  </a:lnTo>
                  <a:lnTo>
                    <a:pt x="0" y="2947"/>
                  </a:lnTo>
                  <a:lnTo>
                    <a:pt x="0" y="88247"/>
                  </a:lnTo>
                  <a:lnTo>
                    <a:pt x="0" y="88563"/>
                  </a:lnTo>
                  <a:lnTo>
                    <a:pt x="70" y="88843"/>
                  </a:lnTo>
                  <a:lnTo>
                    <a:pt x="140" y="89124"/>
                  </a:lnTo>
                  <a:lnTo>
                    <a:pt x="211" y="89405"/>
                  </a:lnTo>
                  <a:lnTo>
                    <a:pt x="351" y="89685"/>
                  </a:lnTo>
                  <a:lnTo>
                    <a:pt x="491" y="89896"/>
                  </a:lnTo>
                  <a:lnTo>
                    <a:pt x="667" y="90141"/>
                  </a:lnTo>
                  <a:lnTo>
                    <a:pt x="877" y="90352"/>
                  </a:lnTo>
                  <a:lnTo>
                    <a:pt x="1087" y="90527"/>
                  </a:lnTo>
                  <a:lnTo>
                    <a:pt x="1298" y="90702"/>
                  </a:lnTo>
                  <a:lnTo>
                    <a:pt x="1543" y="90878"/>
                  </a:lnTo>
                  <a:lnTo>
                    <a:pt x="1789" y="90983"/>
                  </a:lnTo>
                  <a:lnTo>
                    <a:pt x="2070" y="91088"/>
                  </a:lnTo>
                  <a:lnTo>
                    <a:pt x="2350" y="91158"/>
                  </a:lnTo>
                  <a:lnTo>
                    <a:pt x="2666" y="91193"/>
                  </a:lnTo>
                  <a:lnTo>
                    <a:pt x="2946" y="91229"/>
                  </a:lnTo>
                  <a:lnTo>
                    <a:pt x="49490" y="91229"/>
                  </a:lnTo>
                  <a:lnTo>
                    <a:pt x="60433" y="79864"/>
                  </a:lnTo>
                  <a:lnTo>
                    <a:pt x="60433" y="2947"/>
                  </a:lnTo>
                  <a:lnTo>
                    <a:pt x="60433" y="2666"/>
                  </a:lnTo>
                  <a:lnTo>
                    <a:pt x="60398" y="2350"/>
                  </a:lnTo>
                  <a:lnTo>
                    <a:pt x="60328" y="2070"/>
                  </a:lnTo>
                  <a:lnTo>
                    <a:pt x="60223" y="1824"/>
                  </a:lnTo>
                  <a:lnTo>
                    <a:pt x="60082" y="1544"/>
                  </a:lnTo>
                  <a:lnTo>
                    <a:pt x="59942" y="1298"/>
                  </a:lnTo>
                  <a:lnTo>
                    <a:pt x="59767" y="1088"/>
                  </a:lnTo>
                  <a:lnTo>
                    <a:pt x="59591" y="877"/>
                  </a:lnTo>
                  <a:lnTo>
                    <a:pt x="59381" y="667"/>
                  </a:lnTo>
                  <a:lnTo>
                    <a:pt x="59135" y="491"/>
                  </a:lnTo>
                  <a:lnTo>
                    <a:pt x="58890" y="351"/>
                  </a:lnTo>
                  <a:lnTo>
                    <a:pt x="58644" y="246"/>
                  </a:lnTo>
                  <a:lnTo>
                    <a:pt x="58364" y="141"/>
                  </a:lnTo>
                  <a:lnTo>
                    <a:pt x="58083" y="71"/>
                  </a:lnTo>
                  <a:lnTo>
                    <a:pt x="578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2" name="Google Shape;3536;p76">
              <a:extLst>
                <a:ext uri="{FF2B5EF4-FFF2-40B4-BE49-F238E27FC236}">
                  <a16:creationId xmlns:a16="http://schemas.microsoft.com/office/drawing/2014/main" id="{8E521DE6-21D4-4634-1A7B-BB5B5DA8CEA9}"/>
                </a:ext>
              </a:extLst>
            </p:cNvPr>
            <p:cNvSpPr/>
            <p:nvPr/>
          </p:nvSpPr>
          <p:spPr>
            <a:xfrm rot="316603">
              <a:off x="7015610" y="4123020"/>
              <a:ext cx="315678" cy="327792"/>
            </a:xfrm>
            <a:custGeom>
              <a:avLst/>
              <a:gdLst/>
              <a:ahLst/>
              <a:cxnLst/>
              <a:rect l="l" t="t" r="r" b="b"/>
              <a:pathLst>
                <a:path w="10945" h="11365" extrusionOk="0">
                  <a:moveTo>
                    <a:pt x="2667" y="0"/>
                  </a:moveTo>
                  <a:lnTo>
                    <a:pt x="2386" y="71"/>
                  </a:lnTo>
                  <a:lnTo>
                    <a:pt x="2105" y="141"/>
                  </a:lnTo>
                  <a:lnTo>
                    <a:pt x="1825" y="211"/>
                  </a:lnTo>
                  <a:lnTo>
                    <a:pt x="1579" y="351"/>
                  </a:lnTo>
                  <a:lnTo>
                    <a:pt x="1334" y="492"/>
                  </a:lnTo>
                  <a:lnTo>
                    <a:pt x="1088" y="667"/>
                  </a:lnTo>
                  <a:lnTo>
                    <a:pt x="878" y="877"/>
                  </a:lnTo>
                  <a:lnTo>
                    <a:pt x="702" y="1088"/>
                  </a:lnTo>
                  <a:lnTo>
                    <a:pt x="527" y="1298"/>
                  </a:lnTo>
                  <a:lnTo>
                    <a:pt x="387" y="1544"/>
                  </a:lnTo>
                  <a:lnTo>
                    <a:pt x="246" y="1789"/>
                  </a:lnTo>
                  <a:lnTo>
                    <a:pt x="141" y="2070"/>
                  </a:lnTo>
                  <a:lnTo>
                    <a:pt x="71" y="2350"/>
                  </a:lnTo>
                  <a:lnTo>
                    <a:pt x="36" y="2666"/>
                  </a:lnTo>
                  <a:lnTo>
                    <a:pt x="1" y="2947"/>
                  </a:lnTo>
                  <a:lnTo>
                    <a:pt x="1" y="11365"/>
                  </a:lnTo>
                  <a:lnTo>
                    <a:pt x="10944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3" name="Google Shape;3537;p76">
              <a:extLst>
                <a:ext uri="{FF2B5EF4-FFF2-40B4-BE49-F238E27FC236}">
                  <a16:creationId xmlns:a16="http://schemas.microsoft.com/office/drawing/2014/main" id="{9ED82209-A487-0D0F-4923-22BF68E6794D}"/>
                </a:ext>
              </a:extLst>
            </p:cNvPr>
            <p:cNvSpPr/>
            <p:nvPr/>
          </p:nvSpPr>
          <p:spPr>
            <a:xfrm rot="316603">
              <a:off x="6295846" y="1668282"/>
              <a:ext cx="788085" cy="192233"/>
            </a:xfrm>
            <a:custGeom>
              <a:avLst/>
              <a:gdLst/>
              <a:ahLst/>
              <a:cxnLst/>
              <a:rect l="l" t="t" r="r" b="b"/>
              <a:pathLst>
                <a:path w="27324" h="6665" extrusionOk="0">
                  <a:moveTo>
                    <a:pt x="0" y="0"/>
                  </a:moveTo>
                  <a:lnTo>
                    <a:pt x="0" y="6664"/>
                  </a:lnTo>
                  <a:lnTo>
                    <a:pt x="27323" y="6664"/>
                  </a:lnTo>
                  <a:lnTo>
                    <a:pt x="27323" y="0"/>
                  </a:lnTo>
                  <a:close/>
                </a:path>
              </a:pathLst>
            </a:custGeom>
            <a:solidFill>
              <a:srgbClr val="E00000"/>
            </a:solidFill>
            <a:ln w="9525" cap="flat" cmpd="sng">
              <a:solidFill>
                <a:srgbClr val="FFB6B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4" name="Google Shape;3538;p76">
              <a:extLst>
                <a:ext uri="{FF2B5EF4-FFF2-40B4-BE49-F238E27FC236}">
                  <a16:creationId xmlns:a16="http://schemas.microsoft.com/office/drawing/2014/main" id="{A7E496B3-4F95-93D9-DCE8-BB2281FF478B}"/>
                </a:ext>
              </a:extLst>
            </p:cNvPr>
            <p:cNvSpPr/>
            <p:nvPr/>
          </p:nvSpPr>
          <p:spPr>
            <a:xfrm rot="316603">
              <a:off x="6320152" y="1333542"/>
              <a:ext cx="788085" cy="335897"/>
            </a:xfrm>
            <a:custGeom>
              <a:avLst/>
              <a:gdLst/>
              <a:ahLst/>
              <a:cxnLst/>
              <a:rect l="l" t="t" r="r" b="b"/>
              <a:pathLst>
                <a:path w="27324" h="11646" extrusionOk="0">
                  <a:moveTo>
                    <a:pt x="13679" y="2842"/>
                  </a:moveTo>
                  <a:lnTo>
                    <a:pt x="13925" y="2877"/>
                  </a:lnTo>
                  <a:lnTo>
                    <a:pt x="14170" y="2912"/>
                  </a:lnTo>
                  <a:lnTo>
                    <a:pt x="14416" y="2982"/>
                  </a:lnTo>
                  <a:lnTo>
                    <a:pt x="14661" y="3052"/>
                  </a:lnTo>
                  <a:lnTo>
                    <a:pt x="14872" y="3157"/>
                  </a:lnTo>
                  <a:lnTo>
                    <a:pt x="15082" y="3298"/>
                  </a:lnTo>
                  <a:lnTo>
                    <a:pt x="15293" y="3438"/>
                  </a:lnTo>
                  <a:lnTo>
                    <a:pt x="15468" y="3613"/>
                  </a:lnTo>
                  <a:lnTo>
                    <a:pt x="15643" y="3789"/>
                  </a:lnTo>
                  <a:lnTo>
                    <a:pt x="15784" y="3964"/>
                  </a:lnTo>
                  <a:lnTo>
                    <a:pt x="15889" y="4175"/>
                  </a:lnTo>
                  <a:lnTo>
                    <a:pt x="16029" y="4420"/>
                  </a:lnTo>
                  <a:lnTo>
                    <a:pt x="16099" y="4630"/>
                  </a:lnTo>
                  <a:lnTo>
                    <a:pt x="16169" y="4876"/>
                  </a:lnTo>
                  <a:lnTo>
                    <a:pt x="16205" y="5157"/>
                  </a:lnTo>
                  <a:lnTo>
                    <a:pt x="16205" y="5402"/>
                  </a:lnTo>
                  <a:lnTo>
                    <a:pt x="16205" y="5648"/>
                  </a:lnTo>
                  <a:lnTo>
                    <a:pt x="16169" y="5928"/>
                  </a:lnTo>
                  <a:lnTo>
                    <a:pt x="16099" y="6174"/>
                  </a:lnTo>
                  <a:lnTo>
                    <a:pt x="16029" y="6384"/>
                  </a:lnTo>
                  <a:lnTo>
                    <a:pt x="15889" y="6630"/>
                  </a:lnTo>
                  <a:lnTo>
                    <a:pt x="15784" y="6840"/>
                  </a:lnTo>
                  <a:lnTo>
                    <a:pt x="15643" y="7016"/>
                  </a:lnTo>
                  <a:lnTo>
                    <a:pt x="15468" y="7191"/>
                  </a:lnTo>
                  <a:lnTo>
                    <a:pt x="15293" y="7366"/>
                  </a:lnTo>
                  <a:lnTo>
                    <a:pt x="15082" y="7507"/>
                  </a:lnTo>
                  <a:lnTo>
                    <a:pt x="14872" y="7647"/>
                  </a:lnTo>
                  <a:lnTo>
                    <a:pt x="14661" y="7752"/>
                  </a:lnTo>
                  <a:lnTo>
                    <a:pt x="14416" y="7822"/>
                  </a:lnTo>
                  <a:lnTo>
                    <a:pt x="14170" y="7892"/>
                  </a:lnTo>
                  <a:lnTo>
                    <a:pt x="13925" y="7927"/>
                  </a:lnTo>
                  <a:lnTo>
                    <a:pt x="13679" y="7963"/>
                  </a:lnTo>
                  <a:lnTo>
                    <a:pt x="13399" y="7927"/>
                  </a:lnTo>
                  <a:lnTo>
                    <a:pt x="13153" y="7892"/>
                  </a:lnTo>
                  <a:lnTo>
                    <a:pt x="12908" y="7822"/>
                  </a:lnTo>
                  <a:lnTo>
                    <a:pt x="12662" y="7752"/>
                  </a:lnTo>
                  <a:lnTo>
                    <a:pt x="12452" y="7647"/>
                  </a:lnTo>
                  <a:lnTo>
                    <a:pt x="12241" y="7507"/>
                  </a:lnTo>
                  <a:lnTo>
                    <a:pt x="12031" y="7366"/>
                  </a:lnTo>
                  <a:lnTo>
                    <a:pt x="11855" y="7191"/>
                  </a:lnTo>
                  <a:lnTo>
                    <a:pt x="11680" y="7016"/>
                  </a:lnTo>
                  <a:lnTo>
                    <a:pt x="11540" y="6840"/>
                  </a:lnTo>
                  <a:lnTo>
                    <a:pt x="11434" y="6630"/>
                  </a:lnTo>
                  <a:lnTo>
                    <a:pt x="11329" y="6384"/>
                  </a:lnTo>
                  <a:lnTo>
                    <a:pt x="11224" y="6174"/>
                  </a:lnTo>
                  <a:lnTo>
                    <a:pt x="11154" y="5928"/>
                  </a:lnTo>
                  <a:lnTo>
                    <a:pt x="11119" y="5648"/>
                  </a:lnTo>
                  <a:lnTo>
                    <a:pt x="11119" y="5402"/>
                  </a:lnTo>
                  <a:lnTo>
                    <a:pt x="11119" y="5157"/>
                  </a:lnTo>
                  <a:lnTo>
                    <a:pt x="11154" y="4876"/>
                  </a:lnTo>
                  <a:lnTo>
                    <a:pt x="11224" y="4630"/>
                  </a:lnTo>
                  <a:lnTo>
                    <a:pt x="11329" y="4420"/>
                  </a:lnTo>
                  <a:lnTo>
                    <a:pt x="11434" y="4175"/>
                  </a:lnTo>
                  <a:lnTo>
                    <a:pt x="11540" y="3964"/>
                  </a:lnTo>
                  <a:lnTo>
                    <a:pt x="11680" y="3789"/>
                  </a:lnTo>
                  <a:lnTo>
                    <a:pt x="11855" y="3613"/>
                  </a:lnTo>
                  <a:lnTo>
                    <a:pt x="12031" y="3438"/>
                  </a:lnTo>
                  <a:lnTo>
                    <a:pt x="12241" y="3298"/>
                  </a:lnTo>
                  <a:lnTo>
                    <a:pt x="12452" y="3157"/>
                  </a:lnTo>
                  <a:lnTo>
                    <a:pt x="12662" y="3052"/>
                  </a:lnTo>
                  <a:lnTo>
                    <a:pt x="12908" y="2982"/>
                  </a:lnTo>
                  <a:lnTo>
                    <a:pt x="13153" y="2912"/>
                  </a:lnTo>
                  <a:lnTo>
                    <a:pt x="13399" y="2877"/>
                  </a:lnTo>
                  <a:lnTo>
                    <a:pt x="13679" y="2842"/>
                  </a:lnTo>
                  <a:close/>
                  <a:moveTo>
                    <a:pt x="13399" y="1"/>
                  </a:moveTo>
                  <a:lnTo>
                    <a:pt x="12732" y="71"/>
                  </a:lnTo>
                  <a:lnTo>
                    <a:pt x="12136" y="211"/>
                  </a:lnTo>
                  <a:lnTo>
                    <a:pt x="11505" y="387"/>
                  </a:lnTo>
                  <a:lnTo>
                    <a:pt x="10943" y="632"/>
                  </a:lnTo>
                  <a:lnTo>
                    <a:pt x="10382" y="948"/>
                  </a:lnTo>
                  <a:lnTo>
                    <a:pt x="9891" y="1298"/>
                  </a:lnTo>
                  <a:lnTo>
                    <a:pt x="9435" y="1684"/>
                  </a:lnTo>
                  <a:lnTo>
                    <a:pt x="8979" y="2140"/>
                  </a:lnTo>
                  <a:lnTo>
                    <a:pt x="8593" y="2631"/>
                  </a:lnTo>
                  <a:lnTo>
                    <a:pt x="8278" y="3157"/>
                  </a:lnTo>
                  <a:lnTo>
                    <a:pt x="7997" y="3719"/>
                  </a:lnTo>
                  <a:lnTo>
                    <a:pt x="7787" y="4280"/>
                  </a:lnTo>
                  <a:lnTo>
                    <a:pt x="7611" y="4911"/>
                  </a:lnTo>
                  <a:lnTo>
                    <a:pt x="7506" y="5542"/>
                  </a:lnTo>
                  <a:lnTo>
                    <a:pt x="7471" y="6209"/>
                  </a:lnTo>
                  <a:lnTo>
                    <a:pt x="7436" y="6630"/>
                  </a:lnTo>
                  <a:lnTo>
                    <a:pt x="7331" y="7016"/>
                  </a:lnTo>
                  <a:lnTo>
                    <a:pt x="7155" y="7366"/>
                  </a:lnTo>
                  <a:lnTo>
                    <a:pt x="6910" y="7647"/>
                  </a:lnTo>
                  <a:lnTo>
                    <a:pt x="6594" y="7892"/>
                  </a:lnTo>
                  <a:lnTo>
                    <a:pt x="6279" y="8103"/>
                  </a:lnTo>
                  <a:lnTo>
                    <a:pt x="5893" y="8208"/>
                  </a:lnTo>
                  <a:lnTo>
                    <a:pt x="5682" y="8243"/>
                  </a:lnTo>
                  <a:lnTo>
                    <a:pt x="2982" y="8243"/>
                  </a:lnTo>
                  <a:lnTo>
                    <a:pt x="2666" y="8278"/>
                  </a:lnTo>
                  <a:lnTo>
                    <a:pt x="2385" y="8313"/>
                  </a:lnTo>
                  <a:lnTo>
                    <a:pt x="2105" y="8383"/>
                  </a:lnTo>
                  <a:lnTo>
                    <a:pt x="1824" y="8489"/>
                  </a:lnTo>
                  <a:lnTo>
                    <a:pt x="1579" y="8629"/>
                  </a:lnTo>
                  <a:lnTo>
                    <a:pt x="1333" y="8769"/>
                  </a:lnTo>
                  <a:lnTo>
                    <a:pt x="1088" y="8945"/>
                  </a:lnTo>
                  <a:lnTo>
                    <a:pt x="877" y="9120"/>
                  </a:lnTo>
                  <a:lnTo>
                    <a:pt x="702" y="9330"/>
                  </a:lnTo>
                  <a:lnTo>
                    <a:pt x="526" y="9576"/>
                  </a:lnTo>
                  <a:lnTo>
                    <a:pt x="386" y="9821"/>
                  </a:lnTo>
                  <a:lnTo>
                    <a:pt x="246" y="10067"/>
                  </a:lnTo>
                  <a:lnTo>
                    <a:pt x="141" y="10348"/>
                  </a:lnTo>
                  <a:lnTo>
                    <a:pt x="70" y="10628"/>
                  </a:lnTo>
                  <a:lnTo>
                    <a:pt x="35" y="10909"/>
                  </a:lnTo>
                  <a:lnTo>
                    <a:pt x="0" y="11224"/>
                  </a:lnTo>
                  <a:lnTo>
                    <a:pt x="0" y="11645"/>
                  </a:lnTo>
                  <a:lnTo>
                    <a:pt x="27323" y="11645"/>
                  </a:lnTo>
                  <a:lnTo>
                    <a:pt x="27323" y="11224"/>
                  </a:lnTo>
                  <a:lnTo>
                    <a:pt x="27288" y="10909"/>
                  </a:lnTo>
                  <a:lnTo>
                    <a:pt x="27253" y="10628"/>
                  </a:lnTo>
                  <a:lnTo>
                    <a:pt x="27183" y="10348"/>
                  </a:lnTo>
                  <a:lnTo>
                    <a:pt x="27078" y="10067"/>
                  </a:lnTo>
                  <a:lnTo>
                    <a:pt x="26972" y="9821"/>
                  </a:lnTo>
                  <a:lnTo>
                    <a:pt x="26797" y="9576"/>
                  </a:lnTo>
                  <a:lnTo>
                    <a:pt x="26622" y="9330"/>
                  </a:lnTo>
                  <a:lnTo>
                    <a:pt x="26446" y="9120"/>
                  </a:lnTo>
                  <a:lnTo>
                    <a:pt x="26236" y="8945"/>
                  </a:lnTo>
                  <a:lnTo>
                    <a:pt x="25990" y="8769"/>
                  </a:lnTo>
                  <a:lnTo>
                    <a:pt x="25745" y="8629"/>
                  </a:lnTo>
                  <a:lnTo>
                    <a:pt x="25499" y="8489"/>
                  </a:lnTo>
                  <a:lnTo>
                    <a:pt x="25219" y="8383"/>
                  </a:lnTo>
                  <a:lnTo>
                    <a:pt x="24938" y="8313"/>
                  </a:lnTo>
                  <a:lnTo>
                    <a:pt x="24657" y="8278"/>
                  </a:lnTo>
                  <a:lnTo>
                    <a:pt x="24342" y="8243"/>
                  </a:lnTo>
                  <a:lnTo>
                    <a:pt x="21641" y="8243"/>
                  </a:lnTo>
                  <a:lnTo>
                    <a:pt x="21431" y="8208"/>
                  </a:lnTo>
                  <a:lnTo>
                    <a:pt x="21045" y="8103"/>
                  </a:lnTo>
                  <a:lnTo>
                    <a:pt x="20729" y="7927"/>
                  </a:lnTo>
                  <a:lnTo>
                    <a:pt x="20413" y="7647"/>
                  </a:lnTo>
                  <a:lnTo>
                    <a:pt x="20203" y="7366"/>
                  </a:lnTo>
                  <a:lnTo>
                    <a:pt x="19993" y="7016"/>
                  </a:lnTo>
                  <a:lnTo>
                    <a:pt x="19887" y="6630"/>
                  </a:lnTo>
                  <a:lnTo>
                    <a:pt x="19852" y="6209"/>
                  </a:lnTo>
                  <a:lnTo>
                    <a:pt x="19852" y="5928"/>
                  </a:lnTo>
                  <a:lnTo>
                    <a:pt x="19782" y="5332"/>
                  </a:lnTo>
                  <a:lnTo>
                    <a:pt x="19677" y="4771"/>
                  </a:lnTo>
                  <a:lnTo>
                    <a:pt x="19537" y="4245"/>
                  </a:lnTo>
                  <a:lnTo>
                    <a:pt x="19326" y="3719"/>
                  </a:lnTo>
                  <a:lnTo>
                    <a:pt x="19081" y="3192"/>
                  </a:lnTo>
                  <a:lnTo>
                    <a:pt x="18800" y="2736"/>
                  </a:lnTo>
                  <a:lnTo>
                    <a:pt x="18449" y="2281"/>
                  </a:lnTo>
                  <a:lnTo>
                    <a:pt x="18063" y="1860"/>
                  </a:lnTo>
                  <a:lnTo>
                    <a:pt x="17678" y="1509"/>
                  </a:lnTo>
                  <a:lnTo>
                    <a:pt x="17222" y="1158"/>
                  </a:lnTo>
                  <a:lnTo>
                    <a:pt x="16766" y="842"/>
                  </a:lnTo>
                  <a:lnTo>
                    <a:pt x="16275" y="597"/>
                  </a:lnTo>
                  <a:lnTo>
                    <a:pt x="15749" y="387"/>
                  </a:lnTo>
                  <a:lnTo>
                    <a:pt x="15222" y="211"/>
                  </a:lnTo>
                  <a:lnTo>
                    <a:pt x="14661" y="71"/>
                  </a:lnTo>
                  <a:lnTo>
                    <a:pt x="14065" y="36"/>
                  </a:lnTo>
                  <a:lnTo>
                    <a:pt x="13399" y="1"/>
                  </a:lnTo>
                  <a:close/>
                </a:path>
              </a:pathLst>
            </a:custGeom>
            <a:solidFill>
              <a:srgbClr val="E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5" name="Google Shape;3539;p76">
              <a:extLst>
                <a:ext uri="{FF2B5EF4-FFF2-40B4-BE49-F238E27FC236}">
                  <a16:creationId xmlns:a16="http://schemas.microsoft.com/office/drawing/2014/main" id="{B8EB9A56-DBEF-7B90-26EF-E7F03DFD4637}"/>
                </a:ext>
              </a:extLst>
            </p:cNvPr>
            <p:cNvSpPr/>
            <p:nvPr/>
          </p:nvSpPr>
          <p:spPr>
            <a:xfrm rot="316603">
              <a:off x="6608556" y="1382181"/>
              <a:ext cx="213461" cy="214471"/>
            </a:xfrm>
            <a:custGeom>
              <a:avLst/>
              <a:gdLst/>
              <a:ahLst/>
              <a:cxnLst/>
              <a:rect l="l" t="t" r="r" b="b"/>
              <a:pathLst>
                <a:path w="7401" h="7436" extrusionOk="0">
                  <a:moveTo>
                    <a:pt x="3718" y="1158"/>
                  </a:moveTo>
                  <a:lnTo>
                    <a:pt x="3964" y="1193"/>
                  </a:lnTo>
                  <a:lnTo>
                    <a:pt x="4209" y="1228"/>
                  </a:lnTo>
                  <a:lnTo>
                    <a:pt x="4455" y="1298"/>
                  </a:lnTo>
                  <a:lnTo>
                    <a:pt x="4700" y="1368"/>
                  </a:lnTo>
                  <a:lnTo>
                    <a:pt x="4911" y="1473"/>
                  </a:lnTo>
                  <a:lnTo>
                    <a:pt x="5121" y="1614"/>
                  </a:lnTo>
                  <a:lnTo>
                    <a:pt x="5332" y="1754"/>
                  </a:lnTo>
                  <a:lnTo>
                    <a:pt x="5507" y="1929"/>
                  </a:lnTo>
                  <a:lnTo>
                    <a:pt x="5682" y="2105"/>
                  </a:lnTo>
                  <a:lnTo>
                    <a:pt x="5823" y="2280"/>
                  </a:lnTo>
                  <a:lnTo>
                    <a:pt x="5928" y="2491"/>
                  </a:lnTo>
                  <a:lnTo>
                    <a:pt x="6068" y="2736"/>
                  </a:lnTo>
                  <a:lnTo>
                    <a:pt x="6138" y="2946"/>
                  </a:lnTo>
                  <a:lnTo>
                    <a:pt x="6208" y="3192"/>
                  </a:lnTo>
                  <a:lnTo>
                    <a:pt x="6244" y="3473"/>
                  </a:lnTo>
                  <a:lnTo>
                    <a:pt x="6244" y="3718"/>
                  </a:lnTo>
                  <a:lnTo>
                    <a:pt x="6244" y="3964"/>
                  </a:lnTo>
                  <a:lnTo>
                    <a:pt x="6208" y="4244"/>
                  </a:lnTo>
                  <a:lnTo>
                    <a:pt x="6138" y="4490"/>
                  </a:lnTo>
                  <a:lnTo>
                    <a:pt x="6068" y="4700"/>
                  </a:lnTo>
                  <a:lnTo>
                    <a:pt x="5928" y="4946"/>
                  </a:lnTo>
                  <a:lnTo>
                    <a:pt x="5823" y="5156"/>
                  </a:lnTo>
                  <a:lnTo>
                    <a:pt x="5682" y="5332"/>
                  </a:lnTo>
                  <a:lnTo>
                    <a:pt x="5507" y="5507"/>
                  </a:lnTo>
                  <a:lnTo>
                    <a:pt x="5332" y="5682"/>
                  </a:lnTo>
                  <a:lnTo>
                    <a:pt x="5121" y="5823"/>
                  </a:lnTo>
                  <a:lnTo>
                    <a:pt x="4911" y="5963"/>
                  </a:lnTo>
                  <a:lnTo>
                    <a:pt x="4700" y="6068"/>
                  </a:lnTo>
                  <a:lnTo>
                    <a:pt x="4455" y="6138"/>
                  </a:lnTo>
                  <a:lnTo>
                    <a:pt x="4209" y="6208"/>
                  </a:lnTo>
                  <a:lnTo>
                    <a:pt x="3964" y="6243"/>
                  </a:lnTo>
                  <a:lnTo>
                    <a:pt x="3718" y="6279"/>
                  </a:lnTo>
                  <a:lnTo>
                    <a:pt x="3438" y="6243"/>
                  </a:lnTo>
                  <a:lnTo>
                    <a:pt x="3192" y="6208"/>
                  </a:lnTo>
                  <a:lnTo>
                    <a:pt x="2947" y="6138"/>
                  </a:lnTo>
                  <a:lnTo>
                    <a:pt x="2701" y="6068"/>
                  </a:lnTo>
                  <a:lnTo>
                    <a:pt x="2491" y="5963"/>
                  </a:lnTo>
                  <a:lnTo>
                    <a:pt x="2280" y="5823"/>
                  </a:lnTo>
                  <a:lnTo>
                    <a:pt x="2070" y="5682"/>
                  </a:lnTo>
                  <a:lnTo>
                    <a:pt x="1894" y="5507"/>
                  </a:lnTo>
                  <a:lnTo>
                    <a:pt x="1719" y="5332"/>
                  </a:lnTo>
                  <a:lnTo>
                    <a:pt x="1579" y="5156"/>
                  </a:lnTo>
                  <a:lnTo>
                    <a:pt x="1473" y="4946"/>
                  </a:lnTo>
                  <a:lnTo>
                    <a:pt x="1368" y="4700"/>
                  </a:lnTo>
                  <a:lnTo>
                    <a:pt x="1263" y="4490"/>
                  </a:lnTo>
                  <a:lnTo>
                    <a:pt x="1193" y="4244"/>
                  </a:lnTo>
                  <a:lnTo>
                    <a:pt x="1158" y="3964"/>
                  </a:lnTo>
                  <a:lnTo>
                    <a:pt x="1158" y="3718"/>
                  </a:lnTo>
                  <a:lnTo>
                    <a:pt x="1158" y="3473"/>
                  </a:lnTo>
                  <a:lnTo>
                    <a:pt x="1193" y="3192"/>
                  </a:lnTo>
                  <a:lnTo>
                    <a:pt x="1263" y="2946"/>
                  </a:lnTo>
                  <a:lnTo>
                    <a:pt x="1368" y="2736"/>
                  </a:lnTo>
                  <a:lnTo>
                    <a:pt x="1473" y="2491"/>
                  </a:lnTo>
                  <a:lnTo>
                    <a:pt x="1579" y="2280"/>
                  </a:lnTo>
                  <a:lnTo>
                    <a:pt x="1719" y="2105"/>
                  </a:lnTo>
                  <a:lnTo>
                    <a:pt x="1894" y="1929"/>
                  </a:lnTo>
                  <a:lnTo>
                    <a:pt x="2070" y="1754"/>
                  </a:lnTo>
                  <a:lnTo>
                    <a:pt x="2280" y="1614"/>
                  </a:lnTo>
                  <a:lnTo>
                    <a:pt x="2491" y="1473"/>
                  </a:lnTo>
                  <a:lnTo>
                    <a:pt x="2701" y="1368"/>
                  </a:lnTo>
                  <a:lnTo>
                    <a:pt x="2947" y="1298"/>
                  </a:lnTo>
                  <a:lnTo>
                    <a:pt x="3192" y="1228"/>
                  </a:lnTo>
                  <a:lnTo>
                    <a:pt x="3438" y="1193"/>
                  </a:lnTo>
                  <a:lnTo>
                    <a:pt x="3718" y="1158"/>
                  </a:lnTo>
                  <a:close/>
                  <a:moveTo>
                    <a:pt x="3718" y="0"/>
                  </a:moveTo>
                  <a:lnTo>
                    <a:pt x="3332" y="35"/>
                  </a:lnTo>
                  <a:lnTo>
                    <a:pt x="2947" y="105"/>
                  </a:lnTo>
                  <a:lnTo>
                    <a:pt x="2596" y="176"/>
                  </a:lnTo>
                  <a:lnTo>
                    <a:pt x="2245" y="316"/>
                  </a:lnTo>
                  <a:lnTo>
                    <a:pt x="1929" y="456"/>
                  </a:lnTo>
                  <a:lnTo>
                    <a:pt x="1649" y="632"/>
                  </a:lnTo>
                  <a:lnTo>
                    <a:pt x="1333" y="877"/>
                  </a:lnTo>
                  <a:lnTo>
                    <a:pt x="1088" y="1088"/>
                  </a:lnTo>
                  <a:lnTo>
                    <a:pt x="842" y="1368"/>
                  </a:lnTo>
                  <a:lnTo>
                    <a:pt x="632" y="1649"/>
                  </a:lnTo>
                  <a:lnTo>
                    <a:pt x="456" y="1964"/>
                  </a:lnTo>
                  <a:lnTo>
                    <a:pt x="281" y="2280"/>
                  </a:lnTo>
                  <a:lnTo>
                    <a:pt x="176" y="2631"/>
                  </a:lnTo>
                  <a:lnTo>
                    <a:pt x="70" y="2982"/>
                  </a:lnTo>
                  <a:lnTo>
                    <a:pt x="35" y="3332"/>
                  </a:lnTo>
                  <a:lnTo>
                    <a:pt x="0" y="3718"/>
                  </a:lnTo>
                  <a:lnTo>
                    <a:pt x="35" y="4139"/>
                  </a:lnTo>
                  <a:lnTo>
                    <a:pt x="106" y="4560"/>
                  </a:lnTo>
                  <a:lnTo>
                    <a:pt x="211" y="4946"/>
                  </a:lnTo>
                  <a:lnTo>
                    <a:pt x="351" y="5332"/>
                  </a:lnTo>
                  <a:lnTo>
                    <a:pt x="561" y="5682"/>
                  </a:lnTo>
                  <a:lnTo>
                    <a:pt x="807" y="5998"/>
                  </a:lnTo>
                  <a:lnTo>
                    <a:pt x="1053" y="6314"/>
                  </a:lnTo>
                  <a:lnTo>
                    <a:pt x="1333" y="6559"/>
                  </a:lnTo>
                  <a:lnTo>
                    <a:pt x="1579" y="6770"/>
                  </a:lnTo>
                  <a:lnTo>
                    <a:pt x="1859" y="6945"/>
                  </a:lnTo>
                  <a:lnTo>
                    <a:pt x="2140" y="7085"/>
                  </a:lnTo>
                  <a:lnTo>
                    <a:pt x="2420" y="7190"/>
                  </a:lnTo>
                  <a:lnTo>
                    <a:pt x="2736" y="7296"/>
                  </a:lnTo>
                  <a:lnTo>
                    <a:pt x="3052" y="7366"/>
                  </a:lnTo>
                  <a:lnTo>
                    <a:pt x="3367" y="7401"/>
                  </a:lnTo>
                  <a:lnTo>
                    <a:pt x="3718" y="7436"/>
                  </a:lnTo>
                  <a:lnTo>
                    <a:pt x="4034" y="7401"/>
                  </a:lnTo>
                  <a:lnTo>
                    <a:pt x="4350" y="7366"/>
                  </a:lnTo>
                  <a:lnTo>
                    <a:pt x="4665" y="7296"/>
                  </a:lnTo>
                  <a:lnTo>
                    <a:pt x="4981" y="7190"/>
                  </a:lnTo>
                  <a:lnTo>
                    <a:pt x="5261" y="7085"/>
                  </a:lnTo>
                  <a:lnTo>
                    <a:pt x="5542" y="6945"/>
                  </a:lnTo>
                  <a:lnTo>
                    <a:pt x="5823" y="6770"/>
                  </a:lnTo>
                  <a:lnTo>
                    <a:pt x="6068" y="6559"/>
                  </a:lnTo>
                  <a:lnTo>
                    <a:pt x="6349" y="6314"/>
                  </a:lnTo>
                  <a:lnTo>
                    <a:pt x="6629" y="5998"/>
                  </a:lnTo>
                  <a:lnTo>
                    <a:pt x="6840" y="5682"/>
                  </a:lnTo>
                  <a:lnTo>
                    <a:pt x="7050" y="5332"/>
                  </a:lnTo>
                  <a:lnTo>
                    <a:pt x="7191" y="4946"/>
                  </a:lnTo>
                  <a:lnTo>
                    <a:pt x="7296" y="4560"/>
                  </a:lnTo>
                  <a:lnTo>
                    <a:pt x="7366" y="4139"/>
                  </a:lnTo>
                  <a:lnTo>
                    <a:pt x="7401" y="3718"/>
                  </a:lnTo>
                  <a:lnTo>
                    <a:pt x="7401" y="3332"/>
                  </a:lnTo>
                  <a:lnTo>
                    <a:pt x="7331" y="2982"/>
                  </a:lnTo>
                  <a:lnTo>
                    <a:pt x="7226" y="2631"/>
                  </a:lnTo>
                  <a:lnTo>
                    <a:pt x="7120" y="2280"/>
                  </a:lnTo>
                  <a:lnTo>
                    <a:pt x="6945" y="1964"/>
                  </a:lnTo>
                  <a:lnTo>
                    <a:pt x="6770" y="1649"/>
                  </a:lnTo>
                  <a:lnTo>
                    <a:pt x="6559" y="1368"/>
                  </a:lnTo>
                  <a:lnTo>
                    <a:pt x="6314" y="1088"/>
                  </a:lnTo>
                  <a:lnTo>
                    <a:pt x="6068" y="877"/>
                  </a:lnTo>
                  <a:lnTo>
                    <a:pt x="5788" y="632"/>
                  </a:lnTo>
                  <a:lnTo>
                    <a:pt x="5472" y="456"/>
                  </a:lnTo>
                  <a:lnTo>
                    <a:pt x="5156" y="316"/>
                  </a:lnTo>
                  <a:lnTo>
                    <a:pt x="4805" y="176"/>
                  </a:lnTo>
                  <a:lnTo>
                    <a:pt x="4455" y="105"/>
                  </a:lnTo>
                  <a:lnTo>
                    <a:pt x="4069" y="35"/>
                  </a:lnTo>
                  <a:lnTo>
                    <a:pt x="3718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6" name="Google Shape;3540;p76">
              <a:extLst>
                <a:ext uri="{FF2B5EF4-FFF2-40B4-BE49-F238E27FC236}">
                  <a16:creationId xmlns:a16="http://schemas.microsoft.com/office/drawing/2014/main" id="{6441A339-7603-21C8-9946-0E7C7198726D}"/>
                </a:ext>
              </a:extLst>
            </p:cNvPr>
            <p:cNvSpPr/>
            <p:nvPr/>
          </p:nvSpPr>
          <p:spPr>
            <a:xfrm rot="316603">
              <a:off x="6298181" y="2050089"/>
              <a:ext cx="669717" cy="669717"/>
            </a:xfrm>
            <a:custGeom>
              <a:avLst/>
              <a:gdLst/>
              <a:ahLst/>
              <a:cxnLst/>
              <a:rect l="l" t="t" r="r" b="b"/>
              <a:pathLst>
                <a:path w="23220" h="23220" extrusionOk="0">
                  <a:moveTo>
                    <a:pt x="11014" y="1"/>
                  </a:moveTo>
                  <a:lnTo>
                    <a:pt x="10418" y="36"/>
                  </a:lnTo>
                  <a:lnTo>
                    <a:pt x="9821" y="141"/>
                  </a:lnTo>
                  <a:lnTo>
                    <a:pt x="9260" y="211"/>
                  </a:lnTo>
                  <a:lnTo>
                    <a:pt x="8699" y="351"/>
                  </a:lnTo>
                  <a:lnTo>
                    <a:pt x="8138" y="527"/>
                  </a:lnTo>
                  <a:lnTo>
                    <a:pt x="7612" y="702"/>
                  </a:lnTo>
                  <a:lnTo>
                    <a:pt x="7086" y="912"/>
                  </a:lnTo>
                  <a:lnTo>
                    <a:pt x="6559" y="1123"/>
                  </a:lnTo>
                  <a:lnTo>
                    <a:pt x="6068" y="1404"/>
                  </a:lnTo>
                  <a:lnTo>
                    <a:pt x="5577" y="1684"/>
                  </a:lnTo>
                  <a:lnTo>
                    <a:pt x="5121" y="1965"/>
                  </a:lnTo>
                  <a:lnTo>
                    <a:pt x="4665" y="2280"/>
                  </a:lnTo>
                  <a:lnTo>
                    <a:pt x="4210" y="2631"/>
                  </a:lnTo>
                  <a:lnTo>
                    <a:pt x="3789" y="3017"/>
                  </a:lnTo>
                  <a:lnTo>
                    <a:pt x="3403" y="3403"/>
                  </a:lnTo>
                  <a:lnTo>
                    <a:pt x="3017" y="3789"/>
                  </a:lnTo>
                  <a:lnTo>
                    <a:pt x="2631" y="4209"/>
                  </a:lnTo>
                  <a:lnTo>
                    <a:pt x="2280" y="4665"/>
                  </a:lnTo>
                  <a:lnTo>
                    <a:pt x="1965" y="5121"/>
                  </a:lnTo>
                  <a:lnTo>
                    <a:pt x="1684" y="5577"/>
                  </a:lnTo>
                  <a:lnTo>
                    <a:pt x="1404" y="6068"/>
                  </a:lnTo>
                  <a:lnTo>
                    <a:pt x="1123" y="6559"/>
                  </a:lnTo>
                  <a:lnTo>
                    <a:pt x="913" y="7086"/>
                  </a:lnTo>
                  <a:lnTo>
                    <a:pt x="702" y="7612"/>
                  </a:lnTo>
                  <a:lnTo>
                    <a:pt x="492" y="8138"/>
                  </a:lnTo>
                  <a:lnTo>
                    <a:pt x="351" y="8699"/>
                  </a:lnTo>
                  <a:lnTo>
                    <a:pt x="211" y="9260"/>
                  </a:lnTo>
                  <a:lnTo>
                    <a:pt x="106" y="9821"/>
                  </a:lnTo>
                  <a:lnTo>
                    <a:pt x="36" y="10418"/>
                  </a:lnTo>
                  <a:lnTo>
                    <a:pt x="1" y="11014"/>
                  </a:lnTo>
                  <a:lnTo>
                    <a:pt x="1" y="11610"/>
                  </a:lnTo>
                  <a:lnTo>
                    <a:pt x="1" y="12206"/>
                  </a:lnTo>
                  <a:lnTo>
                    <a:pt x="36" y="12803"/>
                  </a:lnTo>
                  <a:lnTo>
                    <a:pt x="106" y="13364"/>
                  </a:lnTo>
                  <a:lnTo>
                    <a:pt x="211" y="13925"/>
                  </a:lnTo>
                  <a:lnTo>
                    <a:pt x="351" y="14486"/>
                  </a:lnTo>
                  <a:lnTo>
                    <a:pt x="492" y="15047"/>
                  </a:lnTo>
                  <a:lnTo>
                    <a:pt x="702" y="15574"/>
                  </a:lnTo>
                  <a:lnTo>
                    <a:pt x="913" y="16135"/>
                  </a:lnTo>
                  <a:lnTo>
                    <a:pt x="1123" y="16626"/>
                  </a:lnTo>
                  <a:lnTo>
                    <a:pt x="1404" y="17117"/>
                  </a:lnTo>
                  <a:lnTo>
                    <a:pt x="1684" y="17608"/>
                  </a:lnTo>
                  <a:lnTo>
                    <a:pt x="1965" y="18099"/>
                  </a:lnTo>
                  <a:lnTo>
                    <a:pt x="2280" y="18555"/>
                  </a:lnTo>
                  <a:lnTo>
                    <a:pt x="2631" y="18976"/>
                  </a:lnTo>
                  <a:lnTo>
                    <a:pt x="3017" y="19397"/>
                  </a:lnTo>
                  <a:lnTo>
                    <a:pt x="3403" y="19818"/>
                  </a:lnTo>
                  <a:lnTo>
                    <a:pt x="3789" y="20203"/>
                  </a:lnTo>
                  <a:lnTo>
                    <a:pt x="4210" y="20554"/>
                  </a:lnTo>
                  <a:lnTo>
                    <a:pt x="4665" y="20905"/>
                  </a:lnTo>
                  <a:lnTo>
                    <a:pt x="5121" y="21220"/>
                  </a:lnTo>
                  <a:lnTo>
                    <a:pt x="5577" y="21536"/>
                  </a:lnTo>
                  <a:lnTo>
                    <a:pt x="6068" y="21817"/>
                  </a:lnTo>
                  <a:lnTo>
                    <a:pt x="6559" y="22062"/>
                  </a:lnTo>
                  <a:lnTo>
                    <a:pt x="7086" y="22308"/>
                  </a:lnTo>
                  <a:lnTo>
                    <a:pt x="7612" y="22518"/>
                  </a:lnTo>
                  <a:lnTo>
                    <a:pt x="8138" y="22694"/>
                  </a:lnTo>
                  <a:lnTo>
                    <a:pt x="8699" y="22834"/>
                  </a:lnTo>
                  <a:lnTo>
                    <a:pt x="9260" y="22974"/>
                  </a:lnTo>
                  <a:lnTo>
                    <a:pt x="9821" y="23079"/>
                  </a:lnTo>
                  <a:lnTo>
                    <a:pt x="10418" y="23150"/>
                  </a:lnTo>
                  <a:lnTo>
                    <a:pt x="11014" y="23185"/>
                  </a:lnTo>
                  <a:lnTo>
                    <a:pt x="11610" y="23220"/>
                  </a:lnTo>
                  <a:lnTo>
                    <a:pt x="12206" y="23185"/>
                  </a:lnTo>
                  <a:lnTo>
                    <a:pt x="12768" y="23150"/>
                  </a:lnTo>
                  <a:lnTo>
                    <a:pt x="13364" y="23079"/>
                  </a:lnTo>
                  <a:lnTo>
                    <a:pt x="13925" y="22974"/>
                  </a:lnTo>
                  <a:lnTo>
                    <a:pt x="14486" y="22834"/>
                  </a:lnTo>
                  <a:lnTo>
                    <a:pt x="15047" y="22694"/>
                  </a:lnTo>
                  <a:lnTo>
                    <a:pt x="15574" y="22518"/>
                  </a:lnTo>
                  <a:lnTo>
                    <a:pt x="16100" y="22308"/>
                  </a:lnTo>
                  <a:lnTo>
                    <a:pt x="16626" y="22062"/>
                  </a:lnTo>
                  <a:lnTo>
                    <a:pt x="17117" y="21817"/>
                  </a:lnTo>
                  <a:lnTo>
                    <a:pt x="17608" y="21536"/>
                  </a:lnTo>
                  <a:lnTo>
                    <a:pt x="18099" y="21220"/>
                  </a:lnTo>
                  <a:lnTo>
                    <a:pt x="18555" y="20905"/>
                  </a:lnTo>
                  <a:lnTo>
                    <a:pt x="18976" y="20554"/>
                  </a:lnTo>
                  <a:lnTo>
                    <a:pt x="19397" y="20203"/>
                  </a:lnTo>
                  <a:lnTo>
                    <a:pt x="19818" y="19818"/>
                  </a:lnTo>
                  <a:lnTo>
                    <a:pt x="20203" y="19397"/>
                  </a:lnTo>
                  <a:lnTo>
                    <a:pt x="20554" y="18976"/>
                  </a:lnTo>
                  <a:lnTo>
                    <a:pt x="20905" y="18555"/>
                  </a:lnTo>
                  <a:lnTo>
                    <a:pt x="21221" y="18099"/>
                  </a:lnTo>
                  <a:lnTo>
                    <a:pt x="21536" y="17608"/>
                  </a:lnTo>
                  <a:lnTo>
                    <a:pt x="21817" y="17117"/>
                  </a:lnTo>
                  <a:lnTo>
                    <a:pt x="22062" y="16626"/>
                  </a:lnTo>
                  <a:lnTo>
                    <a:pt x="22308" y="16135"/>
                  </a:lnTo>
                  <a:lnTo>
                    <a:pt x="22483" y="15574"/>
                  </a:lnTo>
                  <a:lnTo>
                    <a:pt x="22694" y="15047"/>
                  </a:lnTo>
                  <a:lnTo>
                    <a:pt x="22834" y="14486"/>
                  </a:lnTo>
                  <a:lnTo>
                    <a:pt x="22974" y="13925"/>
                  </a:lnTo>
                  <a:lnTo>
                    <a:pt x="23079" y="13364"/>
                  </a:lnTo>
                  <a:lnTo>
                    <a:pt x="23150" y="12803"/>
                  </a:lnTo>
                  <a:lnTo>
                    <a:pt x="23185" y="12206"/>
                  </a:lnTo>
                  <a:lnTo>
                    <a:pt x="23220" y="11610"/>
                  </a:lnTo>
                  <a:lnTo>
                    <a:pt x="23185" y="11014"/>
                  </a:lnTo>
                  <a:lnTo>
                    <a:pt x="23150" y="10418"/>
                  </a:lnTo>
                  <a:lnTo>
                    <a:pt x="23079" y="9821"/>
                  </a:lnTo>
                  <a:lnTo>
                    <a:pt x="22974" y="9260"/>
                  </a:lnTo>
                  <a:lnTo>
                    <a:pt x="22834" y="8699"/>
                  </a:lnTo>
                  <a:lnTo>
                    <a:pt x="22694" y="8138"/>
                  </a:lnTo>
                  <a:lnTo>
                    <a:pt x="22483" y="7612"/>
                  </a:lnTo>
                  <a:lnTo>
                    <a:pt x="22308" y="7086"/>
                  </a:lnTo>
                  <a:lnTo>
                    <a:pt x="22062" y="6559"/>
                  </a:lnTo>
                  <a:lnTo>
                    <a:pt x="21817" y="6068"/>
                  </a:lnTo>
                  <a:lnTo>
                    <a:pt x="21536" y="5577"/>
                  </a:lnTo>
                  <a:lnTo>
                    <a:pt x="21221" y="5121"/>
                  </a:lnTo>
                  <a:lnTo>
                    <a:pt x="20905" y="4665"/>
                  </a:lnTo>
                  <a:lnTo>
                    <a:pt x="20554" y="4209"/>
                  </a:lnTo>
                  <a:lnTo>
                    <a:pt x="20203" y="3789"/>
                  </a:lnTo>
                  <a:lnTo>
                    <a:pt x="19818" y="3403"/>
                  </a:lnTo>
                  <a:lnTo>
                    <a:pt x="19397" y="3017"/>
                  </a:lnTo>
                  <a:lnTo>
                    <a:pt x="18976" y="2631"/>
                  </a:lnTo>
                  <a:lnTo>
                    <a:pt x="18555" y="2280"/>
                  </a:lnTo>
                  <a:lnTo>
                    <a:pt x="18099" y="1965"/>
                  </a:lnTo>
                  <a:lnTo>
                    <a:pt x="17608" y="1684"/>
                  </a:lnTo>
                  <a:lnTo>
                    <a:pt x="17117" y="1404"/>
                  </a:lnTo>
                  <a:lnTo>
                    <a:pt x="16626" y="1123"/>
                  </a:lnTo>
                  <a:lnTo>
                    <a:pt x="16100" y="912"/>
                  </a:lnTo>
                  <a:lnTo>
                    <a:pt x="15574" y="702"/>
                  </a:lnTo>
                  <a:lnTo>
                    <a:pt x="15047" y="527"/>
                  </a:lnTo>
                  <a:lnTo>
                    <a:pt x="14486" y="351"/>
                  </a:lnTo>
                  <a:lnTo>
                    <a:pt x="13925" y="211"/>
                  </a:lnTo>
                  <a:lnTo>
                    <a:pt x="13364" y="141"/>
                  </a:lnTo>
                  <a:lnTo>
                    <a:pt x="12768" y="36"/>
                  </a:lnTo>
                  <a:lnTo>
                    <a:pt x="12206" y="1"/>
                  </a:lnTo>
                  <a:close/>
                </a:path>
              </a:pathLst>
            </a:custGeom>
            <a:solidFill>
              <a:srgbClr val="E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7" name="Google Shape;3541;p76">
              <a:extLst>
                <a:ext uri="{FF2B5EF4-FFF2-40B4-BE49-F238E27FC236}">
                  <a16:creationId xmlns:a16="http://schemas.microsoft.com/office/drawing/2014/main" id="{72BBC872-D94A-34D3-21AB-C0652C5313B1}"/>
                </a:ext>
              </a:extLst>
            </p:cNvPr>
            <p:cNvSpPr/>
            <p:nvPr/>
          </p:nvSpPr>
          <p:spPr>
            <a:xfrm rot="316603">
              <a:off x="6430701" y="2182578"/>
              <a:ext cx="403647" cy="404656"/>
            </a:xfrm>
            <a:custGeom>
              <a:avLst/>
              <a:gdLst/>
              <a:ahLst/>
              <a:cxnLst/>
              <a:rect l="l" t="t" r="r" b="b"/>
              <a:pathLst>
                <a:path w="13995" h="14030" extrusionOk="0">
                  <a:moveTo>
                    <a:pt x="5261" y="0"/>
                  </a:moveTo>
                  <a:lnTo>
                    <a:pt x="5261" y="5261"/>
                  </a:lnTo>
                  <a:lnTo>
                    <a:pt x="0" y="5261"/>
                  </a:lnTo>
                  <a:lnTo>
                    <a:pt x="0" y="8734"/>
                  </a:lnTo>
                  <a:lnTo>
                    <a:pt x="5261" y="8734"/>
                  </a:lnTo>
                  <a:lnTo>
                    <a:pt x="5261" y="14030"/>
                  </a:lnTo>
                  <a:lnTo>
                    <a:pt x="8734" y="14030"/>
                  </a:lnTo>
                  <a:lnTo>
                    <a:pt x="8734" y="8734"/>
                  </a:lnTo>
                  <a:lnTo>
                    <a:pt x="13995" y="8734"/>
                  </a:lnTo>
                  <a:lnTo>
                    <a:pt x="13995" y="5261"/>
                  </a:lnTo>
                  <a:lnTo>
                    <a:pt x="8734" y="5261"/>
                  </a:lnTo>
                  <a:lnTo>
                    <a:pt x="8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8" name="Google Shape;3542;p76">
              <a:extLst>
                <a:ext uri="{FF2B5EF4-FFF2-40B4-BE49-F238E27FC236}">
                  <a16:creationId xmlns:a16="http://schemas.microsoft.com/office/drawing/2014/main" id="{1A49D4B7-5EFA-58F6-D405-0FEC022C5905}"/>
                </a:ext>
              </a:extLst>
            </p:cNvPr>
            <p:cNvSpPr/>
            <p:nvPr/>
          </p:nvSpPr>
          <p:spPr>
            <a:xfrm rot="316603">
              <a:off x="6016233" y="3562346"/>
              <a:ext cx="1011641" cy="46580"/>
            </a:xfrm>
            <a:custGeom>
              <a:avLst/>
              <a:gdLst/>
              <a:ahLst/>
              <a:cxnLst/>
              <a:rect l="l" t="t" r="r" b="b"/>
              <a:pathLst>
                <a:path w="35075" h="1615" extrusionOk="0">
                  <a:moveTo>
                    <a:pt x="0" y="1"/>
                  </a:moveTo>
                  <a:lnTo>
                    <a:pt x="0" y="1614"/>
                  </a:lnTo>
                  <a:lnTo>
                    <a:pt x="35074" y="1614"/>
                  </a:lnTo>
                  <a:lnTo>
                    <a:pt x="35074" y="1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9" name="Google Shape;3543;p76">
              <a:extLst>
                <a:ext uri="{FF2B5EF4-FFF2-40B4-BE49-F238E27FC236}">
                  <a16:creationId xmlns:a16="http://schemas.microsoft.com/office/drawing/2014/main" id="{D797FC73-ECAD-4E96-B448-36D1F7B2BCF8}"/>
                </a:ext>
              </a:extLst>
            </p:cNvPr>
            <p:cNvSpPr/>
            <p:nvPr/>
          </p:nvSpPr>
          <p:spPr>
            <a:xfrm rot="316603">
              <a:off x="6004827" y="3686271"/>
              <a:ext cx="1011641" cy="45542"/>
            </a:xfrm>
            <a:custGeom>
              <a:avLst/>
              <a:gdLst/>
              <a:ahLst/>
              <a:cxnLst/>
              <a:rect l="l" t="t" r="r" b="b"/>
              <a:pathLst>
                <a:path w="35075" h="1579" extrusionOk="0">
                  <a:moveTo>
                    <a:pt x="0" y="0"/>
                  </a:moveTo>
                  <a:lnTo>
                    <a:pt x="0" y="1578"/>
                  </a:lnTo>
                  <a:lnTo>
                    <a:pt x="35074" y="1578"/>
                  </a:lnTo>
                  <a:lnTo>
                    <a:pt x="35074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0" name="Google Shape;3544;p76">
              <a:extLst>
                <a:ext uri="{FF2B5EF4-FFF2-40B4-BE49-F238E27FC236}">
                  <a16:creationId xmlns:a16="http://schemas.microsoft.com/office/drawing/2014/main" id="{D10679AB-2C5F-B202-9542-F4FF892D44FC}"/>
                </a:ext>
              </a:extLst>
            </p:cNvPr>
            <p:cNvSpPr/>
            <p:nvPr/>
          </p:nvSpPr>
          <p:spPr>
            <a:xfrm rot="316603">
              <a:off x="5993422" y="3809159"/>
              <a:ext cx="1011641" cy="46551"/>
            </a:xfrm>
            <a:custGeom>
              <a:avLst/>
              <a:gdLst/>
              <a:ahLst/>
              <a:cxnLst/>
              <a:rect l="l" t="t" r="r" b="b"/>
              <a:pathLst>
                <a:path w="35075" h="1613" extrusionOk="0">
                  <a:moveTo>
                    <a:pt x="0" y="0"/>
                  </a:moveTo>
                  <a:lnTo>
                    <a:pt x="0" y="1614"/>
                  </a:lnTo>
                  <a:lnTo>
                    <a:pt x="35074" y="1614"/>
                  </a:lnTo>
                  <a:lnTo>
                    <a:pt x="35074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1" name="Google Shape;3545;p76">
              <a:extLst>
                <a:ext uri="{FF2B5EF4-FFF2-40B4-BE49-F238E27FC236}">
                  <a16:creationId xmlns:a16="http://schemas.microsoft.com/office/drawing/2014/main" id="{674BBEED-D86A-7A70-7DF7-3F891A7BBBA6}"/>
                </a:ext>
              </a:extLst>
            </p:cNvPr>
            <p:cNvSpPr/>
            <p:nvPr/>
          </p:nvSpPr>
          <p:spPr>
            <a:xfrm rot="316603">
              <a:off x="5982063" y="3932048"/>
              <a:ext cx="1011641" cy="46551"/>
            </a:xfrm>
            <a:custGeom>
              <a:avLst/>
              <a:gdLst/>
              <a:ahLst/>
              <a:cxnLst/>
              <a:rect l="l" t="t" r="r" b="b"/>
              <a:pathLst>
                <a:path w="35075" h="1613" extrusionOk="0">
                  <a:moveTo>
                    <a:pt x="0" y="0"/>
                  </a:moveTo>
                  <a:lnTo>
                    <a:pt x="0" y="1614"/>
                  </a:lnTo>
                  <a:lnTo>
                    <a:pt x="35074" y="1614"/>
                  </a:lnTo>
                  <a:lnTo>
                    <a:pt x="35074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312" name="Google Shape;3546;p76">
              <a:extLst>
                <a:ext uri="{FF2B5EF4-FFF2-40B4-BE49-F238E27FC236}">
                  <a16:creationId xmlns:a16="http://schemas.microsoft.com/office/drawing/2014/main" id="{98DC8E7D-B532-A58C-F731-7D544C40FFFE}"/>
                </a:ext>
              </a:extLst>
            </p:cNvPr>
            <p:cNvGrpSpPr/>
            <p:nvPr/>
          </p:nvGrpSpPr>
          <p:grpSpPr>
            <a:xfrm>
              <a:off x="5582416" y="1256500"/>
              <a:ext cx="228896" cy="228922"/>
              <a:chOff x="5751103" y="1099325"/>
              <a:chExt cx="228896" cy="228922"/>
            </a:xfrm>
          </p:grpSpPr>
          <p:sp>
            <p:nvSpPr>
              <p:cNvPr id="323" name="Google Shape;3547;p76">
                <a:extLst>
                  <a:ext uri="{FF2B5EF4-FFF2-40B4-BE49-F238E27FC236}">
                    <a16:creationId xmlns:a16="http://schemas.microsoft.com/office/drawing/2014/main" id="{D00B3DF9-7281-7B68-C32A-F34316560731}"/>
                  </a:ext>
                </a:extLst>
              </p:cNvPr>
              <p:cNvSpPr/>
              <p:nvPr/>
            </p:nvSpPr>
            <p:spPr>
              <a:xfrm rot="316603">
                <a:off x="5760335" y="1108556"/>
                <a:ext cx="210433" cy="210462"/>
              </a:xfrm>
              <a:custGeom>
                <a:avLst/>
                <a:gdLst/>
                <a:ahLst/>
                <a:cxnLst/>
                <a:rect l="l" t="t" r="r" b="b"/>
                <a:pathLst>
                  <a:path w="7296" h="7297" extrusionOk="0">
                    <a:moveTo>
                      <a:pt x="3648" y="1"/>
                    </a:moveTo>
                    <a:lnTo>
                      <a:pt x="3262" y="36"/>
                    </a:lnTo>
                    <a:lnTo>
                      <a:pt x="2912" y="71"/>
                    </a:lnTo>
                    <a:lnTo>
                      <a:pt x="2561" y="176"/>
                    </a:lnTo>
                    <a:lnTo>
                      <a:pt x="2210" y="282"/>
                    </a:lnTo>
                    <a:lnTo>
                      <a:pt x="1894" y="457"/>
                    </a:lnTo>
                    <a:lnTo>
                      <a:pt x="1614" y="632"/>
                    </a:lnTo>
                    <a:lnTo>
                      <a:pt x="1333" y="843"/>
                    </a:lnTo>
                    <a:lnTo>
                      <a:pt x="1053" y="1088"/>
                    </a:lnTo>
                    <a:lnTo>
                      <a:pt x="842" y="1334"/>
                    </a:lnTo>
                    <a:lnTo>
                      <a:pt x="632" y="1614"/>
                    </a:lnTo>
                    <a:lnTo>
                      <a:pt x="456" y="1895"/>
                    </a:lnTo>
                    <a:lnTo>
                      <a:pt x="281" y="2211"/>
                    </a:lnTo>
                    <a:lnTo>
                      <a:pt x="176" y="2561"/>
                    </a:lnTo>
                    <a:lnTo>
                      <a:pt x="71" y="2912"/>
                    </a:lnTo>
                    <a:lnTo>
                      <a:pt x="36" y="3263"/>
                    </a:lnTo>
                    <a:lnTo>
                      <a:pt x="0" y="3649"/>
                    </a:lnTo>
                    <a:lnTo>
                      <a:pt x="36" y="3999"/>
                    </a:lnTo>
                    <a:lnTo>
                      <a:pt x="71" y="4385"/>
                    </a:lnTo>
                    <a:lnTo>
                      <a:pt x="176" y="4736"/>
                    </a:lnTo>
                    <a:lnTo>
                      <a:pt x="281" y="5052"/>
                    </a:lnTo>
                    <a:lnTo>
                      <a:pt x="456" y="5367"/>
                    </a:lnTo>
                    <a:lnTo>
                      <a:pt x="632" y="5683"/>
                    </a:lnTo>
                    <a:lnTo>
                      <a:pt x="842" y="5964"/>
                    </a:lnTo>
                    <a:lnTo>
                      <a:pt x="1053" y="6209"/>
                    </a:lnTo>
                    <a:lnTo>
                      <a:pt x="1333" y="6455"/>
                    </a:lnTo>
                    <a:lnTo>
                      <a:pt x="1614" y="6665"/>
                    </a:lnTo>
                    <a:lnTo>
                      <a:pt x="1894" y="6840"/>
                    </a:lnTo>
                    <a:lnTo>
                      <a:pt x="2210" y="6981"/>
                    </a:lnTo>
                    <a:lnTo>
                      <a:pt x="2561" y="7121"/>
                    </a:lnTo>
                    <a:lnTo>
                      <a:pt x="2912" y="7191"/>
                    </a:lnTo>
                    <a:lnTo>
                      <a:pt x="3262" y="7261"/>
                    </a:lnTo>
                    <a:lnTo>
                      <a:pt x="3648" y="7296"/>
                    </a:lnTo>
                    <a:lnTo>
                      <a:pt x="3999" y="7261"/>
                    </a:lnTo>
                    <a:lnTo>
                      <a:pt x="4385" y="7191"/>
                    </a:lnTo>
                    <a:lnTo>
                      <a:pt x="4735" y="7121"/>
                    </a:lnTo>
                    <a:lnTo>
                      <a:pt x="5051" y="6981"/>
                    </a:lnTo>
                    <a:lnTo>
                      <a:pt x="5367" y="6840"/>
                    </a:lnTo>
                    <a:lnTo>
                      <a:pt x="5682" y="6665"/>
                    </a:lnTo>
                    <a:lnTo>
                      <a:pt x="5963" y="6455"/>
                    </a:lnTo>
                    <a:lnTo>
                      <a:pt x="6209" y="6209"/>
                    </a:lnTo>
                    <a:lnTo>
                      <a:pt x="6454" y="5964"/>
                    </a:lnTo>
                    <a:lnTo>
                      <a:pt x="6665" y="5683"/>
                    </a:lnTo>
                    <a:lnTo>
                      <a:pt x="6840" y="5367"/>
                    </a:lnTo>
                    <a:lnTo>
                      <a:pt x="6980" y="5052"/>
                    </a:lnTo>
                    <a:lnTo>
                      <a:pt x="7121" y="4736"/>
                    </a:lnTo>
                    <a:lnTo>
                      <a:pt x="7191" y="4385"/>
                    </a:lnTo>
                    <a:lnTo>
                      <a:pt x="7261" y="3999"/>
                    </a:lnTo>
                    <a:lnTo>
                      <a:pt x="7296" y="3649"/>
                    </a:lnTo>
                    <a:lnTo>
                      <a:pt x="7261" y="3263"/>
                    </a:lnTo>
                    <a:lnTo>
                      <a:pt x="7191" y="2912"/>
                    </a:lnTo>
                    <a:lnTo>
                      <a:pt x="7121" y="2561"/>
                    </a:lnTo>
                    <a:lnTo>
                      <a:pt x="6980" y="2211"/>
                    </a:lnTo>
                    <a:lnTo>
                      <a:pt x="6840" y="1895"/>
                    </a:lnTo>
                    <a:lnTo>
                      <a:pt x="6665" y="1614"/>
                    </a:lnTo>
                    <a:lnTo>
                      <a:pt x="6454" y="1334"/>
                    </a:lnTo>
                    <a:lnTo>
                      <a:pt x="6209" y="1088"/>
                    </a:lnTo>
                    <a:lnTo>
                      <a:pt x="5963" y="843"/>
                    </a:lnTo>
                    <a:lnTo>
                      <a:pt x="5682" y="632"/>
                    </a:lnTo>
                    <a:lnTo>
                      <a:pt x="5367" y="457"/>
                    </a:lnTo>
                    <a:lnTo>
                      <a:pt x="5051" y="282"/>
                    </a:lnTo>
                    <a:lnTo>
                      <a:pt x="4735" y="176"/>
                    </a:lnTo>
                    <a:lnTo>
                      <a:pt x="4385" y="71"/>
                    </a:lnTo>
                    <a:lnTo>
                      <a:pt x="3999" y="36"/>
                    </a:lnTo>
                    <a:lnTo>
                      <a:pt x="3648" y="1"/>
                    </a:lnTo>
                    <a:close/>
                  </a:path>
                </a:pathLst>
              </a:custGeom>
              <a:solidFill>
                <a:srgbClr val="E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Tx/>
                  <a:buFont typeface="Arial"/>
                  <a:buNone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324" name="Google Shape;3548;p76">
                <a:extLst>
                  <a:ext uri="{FF2B5EF4-FFF2-40B4-BE49-F238E27FC236}">
                    <a16:creationId xmlns:a16="http://schemas.microsoft.com/office/drawing/2014/main" id="{FCC2A6A3-00D5-CBB8-0C28-6F73A5A73352}"/>
                  </a:ext>
                </a:extLst>
              </p:cNvPr>
              <p:cNvSpPr/>
              <p:nvPr/>
            </p:nvSpPr>
            <p:spPr>
              <a:xfrm rot="316603">
                <a:off x="5785016" y="1208697"/>
                <a:ext cx="159872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5543" h="807" extrusionOk="0">
                    <a:moveTo>
                      <a:pt x="386" y="0"/>
                    </a:moveTo>
                    <a:lnTo>
                      <a:pt x="211" y="35"/>
                    </a:lnTo>
                    <a:lnTo>
                      <a:pt x="106" y="106"/>
                    </a:lnTo>
                    <a:lnTo>
                      <a:pt x="0" y="246"/>
                    </a:lnTo>
                    <a:lnTo>
                      <a:pt x="0" y="386"/>
                    </a:lnTo>
                    <a:lnTo>
                      <a:pt x="0" y="562"/>
                    </a:lnTo>
                    <a:lnTo>
                      <a:pt x="106" y="667"/>
                    </a:lnTo>
                    <a:lnTo>
                      <a:pt x="211" y="772"/>
                    </a:lnTo>
                    <a:lnTo>
                      <a:pt x="386" y="807"/>
                    </a:lnTo>
                    <a:lnTo>
                      <a:pt x="5156" y="807"/>
                    </a:lnTo>
                    <a:lnTo>
                      <a:pt x="5297" y="772"/>
                    </a:lnTo>
                    <a:lnTo>
                      <a:pt x="5437" y="667"/>
                    </a:lnTo>
                    <a:lnTo>
                      <a:pt x="5507" y="562"/>
                    </a:lnTo>
                    <a:lnTo>
                      <a:pt x="5542" y="386"/>
                    </a:lnTo>
                    <a:lnTo>
                      <a:pt x="5507" y="246"/>
                    </a:lnTo>
                    <a:lnTo>
                      <a:pt x="5437" y="106"/>
                    </a:lnTo>
                    <a:lnTo>
                      <a:pt x="5297" y="35"/>
                    </a:lnTo>
                    <a:lnTo>
                      <a:pt x="5156" y="0"/>
                    </a:lnTo>
                    <a:close/>
                  </a:path>
                </a:pathLst>
              </a:custGeom>
              <a:solidFill>
                <a:srgbClr val="FFB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Tx/>
                  <a:buFont typeface="Arial"/>
                  <a:buNone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grpSp>
          <p:nvGrpSpPr>
            <p:cNvPr id="313" name="Google Shape;3549;p76">
              <a:extLst>
                <a:ext uri="{FF2B5EF4-FFF2-40B4-BE49-F238E27FC236}">
                  <a16:creationId xmlns:a16="http://schemas.microsoft.com/office/drawing/2014/main" id="{9BBFF864-23A3-80EF-0797-4F9D0733683E}"/>
                </a:ext>
              </a:extLst>
            </p:cNvPr>
            <p:cNvGrpSpPr/>
            <p:nvPr/>
          </p:nvGrpSpPr>
          <p:grpSpPr>
            <a:xfrm>
              <a:off x="7896488" y="4273250"/>
              <a:ext cx="181550" cy="181550"/>
              <a:chOff x="7896488" y="4273250"/>
              <a:chExt cx="181550" cy="181550"/>
            </a:xfrm>
          </p:grpSpPr>
          <p:sp>
            <p:nvSpPr>
              <p:cNvPr id="321" name="Google Shape;3550;p76">
                <a:extLst>
                  <a:ext uri="{FF2B5EF4-FFF2-40B4-BE49-F238E27FC236}">
                    <a16:creationId xmlns:a16="http://schemas.microsoft.com/office/drawing/2014/main" id="{81D05276-0C7A-EABE-702C-47BA090143A7}"/>
                  </a:ext>
                </a:extLst>
              </p:cNvPr>
              <p:cNvSpPr/>
              <p:nvPr/>
            </p:nvSpPr>
            <p:spPr>
              <a:xfrm>
                <a:off x="7896488" y="4273250"/>
                <a:ext cx="181550" cy="181550"/>
              </a:xfrm>
              <a:custGeom>
                <a:avLst/>
                <a:gdLst/>
                <a:ahLst/>
                <a:cxnLst/>
                <a:rect l="l" t="t" r="r" b="b"/>
                <a:pathLst>
                  <a:path w="7262" h="7262" extrusionOk="0">
                    <a:moveTo>
                      <a:pt x="3263" y="1"/>
                    </a:moveTo>
                    <a:lnTo>
                      <a:pt x="2912" y="71"/>
                    </a:lnTo>
                    <a:lnTo>
                      <a:pt x="2561" y="141"/>
                    </a:lnTo>
                    <a:lnTo>
                      <a:pt x="2211" y="282"/>
                    </a:lnTo>
                    <a:lnTo>
                      <a:pt x="1895" y="422"/>
                    </a:lnTo>
                    <a:lnTo>
                      <a:pt x="1579" y="597"/>
                    </a:lnTo>
                    <a:lnTo>
                      <a:pt x="1299" y="808"/>
                    </a:lnTo>
                    <a:lnTo>
                      <a:pt x="1053" y="1053"/>
                    </a:lnTo>
                    <a:lnTo>
                      <a:pt x="808" y="1299"/>
                    </a:lnTo>
                    <a:lnTo>
                      <a:pt x="597" y="1579"/>
                    </a:lnTo>
                    <a:lnTo>
                      <a:pt x="422" y="1895"/>
                    </a:lnTo>
                    <a:lnTo>
                      <a:pt x="282" y="2211"/>
                    </a:lnTo>
                    <a:lnTo>
                      <a:pt x="141" y="2526"/>
                    </a:lnTo>
                    <a:lnTo>
                      <a:pt x="71" y="2877"/>
                    </a:lnTo>
                    <a:lnTo>
                      <a:pt x="1" y="3263"/>
                    </a:lnTo>
                    <a:lnTo>
                      <a:pt x="1" y="3614"/>
                    </a:lnTo>
                    <a:lnTo>
                      <a:pt x="1" y="3999"/>
                    </a:lnTo>
                    <a:lnTo>
                      <a:pt x="71" y="4350"/>
                    </a:lnTo>
                    <a:lnTo>
                      <a:pt x="141" y="4701"/>
                    </a:lnTo>
                    <a:lnTo>
                      <a:pt x="282" y="5052"/>
                    </a:lnTo>
                    <a:lnTo>
                      <a:pt x="422" y="5367"/>
                    </a:lnTo>
                    <a:lnTo>
                      <a:pt x="597" y="5648"/>
                    </a:lnTo>
                    <a:lnTo>
                      <a:pt x="808" y="5929"/>
                    </a:lnTo>
                    <a:lnTo>
                      <a:pt x="1053" y="6209"/>
                    </a:lnTo>
                    <a:lnTo>
                      <a:pt x="1299" y="6420"/>
                    </a:lnTo>
                    <a:lnTo>
                      <a:pt x="1579" y="6630"/>
                    </a:lnTo>
                    <a:lnTo>
                      <a:pt x="1895" y="6805"/>
                    </a:lnTo>
                    <a:lnTo>
                      <a:pt x="2211" y="6981"/>
                    </a:lnTo>
                    <a:lnTo>
                      <a:pt x="2561" y="7086"/>
                    </a:lnTo>
                    <a:lnTo>
                      <a:pt x="2912" y="7191"/>
                    </a:lnTo>
                    <a:lnTo>
                      <a:pt x="3263" y="7226"/>
                    </a:lnTo>
                    <a:lnTo>
                      <a:pt x="3614" y="7261"/>
                    </a:lnTo>
                    <a:lnTo>
                      <a:pt x="3999" y="7226"/>
                    </a:lnTo>
                    <a:lnTo>
                      <a:pt x="4350" y="7191"/>
                    </a:lnTo>
                    <a:lnTo>
                      <a:pt x="4701" y="7086"/>
                    </a:lnTo>
                    <a:lnTo>
                      <a:pt x="5052" y="6981"/>
                    </a:lnTo>
                    <a:lnTo>
                      <a:pt x="5367" y="6805"/>
                    </a:lnTo>
                    <a:lnTo>
                      <a:pt x="5648" y="6630"/>
                    </a:lnTo>
                    <a:lnTo>
                      <a:pt x="5928" y="6420"/>
                    </a:lnTo>
                    <a:lnTo>
                      <a:pt x="6209" y="6209"/>
                    </a:lnTo>
                    <a:lnTo>
                      <a:pt x="6420" y="5929"/>
                    </a:lnTo>
                    <a:lnTo>
                      <a:pt x="6630" y="5648"/>
                    </a:lnTo>
                    <a:lnTo>
                      <a:pt x="6840" y="5367"/>
                    </a:lnTo>
                    <a:lnTo>
                      <a:pt x="6981" y="5052"/>
                    </a:lnTo>
                    <a:lnTo>
                      <a:pt x="7086" y="4701"/>
                    </a:lnTo>
                    <a:lnTo>
                      <a:pt x="7191" y="4350"/>
                    </a:lnTo>
                    <a:lnTo>
                      <a:pt x="7261" y="3999"/>
                    </a:lnTo>
                    <a:lnTo>
                      <a:pt x="7261" y="3614"/>
                    </a:lnTo>
                    <a:lnTo>
                      <a:pt x="7261" y="3263"/>
                    </a:lnTo>
                    <a:lnTo>
                      <a:pt x="7191" y="2877"/>
                    </a:lnTo>
                    <a:lnTo>
                      <a:pt x="7086" y="2526"/>
                    </a:lnTo>
                    <a:lnTo>
                      <a:pt x="6981" y="2211"/>
                    </a:lnTo>
                    <a:lnTo>
                      <a:pt x="6840" y="1895"/>
                    </a:lnTo>
                    <a:lnTo>
                      <a:pt x="6630" y="1579"/>
                    </a:lnTo>
                    <a:lnTo>
                      <a:pt x="6420" y="1299"/>
                    </a:lnTo>
                    <a:lnTo>
                      <a:pt x="6209" y="1053"/>
                    </a:lnTo>
                    <a:lnTo>
                      <a:pt x="5928" y="808"/>
                    </a:lnTo>
                    <a:lnTo>
                      <a:pt x="5648" y="597"/>
                    </a:lnTo>
                    <a:lnTo>
                      <a:pt x="5367" y="422"/>
                    </a:lnTo>
                    <a:lnTo>
                      <a:pt x="5052" y="282"/>
                    </a:lnTo>
                    <a:lnTo>
                      <a:pt x="4701" y="141"/>
                    </a:lnTo>
                    <a:lnTo>
                      <a:pt x="4350" y="71"/>
                    </a:lnTo>
                    <a:lnTo>
                      <a:pt x="3999" y="1"/>
                    </a:lnTo>
                    <a:close/>
                  </a:path>
                </a:pathLst>
              </a:custGeom>
              <a:solidFill>
                <a:srgbClr val="E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Tx/>
                  <a:buFont typeface="Arial"/>
                  <a:buNone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322" name="Google Shape;3551;p76">
                <a:extLst>
                  <a:ext uri="{FF2B5EF4-FFF2-40B4-BE49-F238E27FC236}">
                    <a16:creationId xmlns:a16="http://schemas.microsoft.com/office/drawing/2014/main" id="{B9B3B282-44A3-DE86-7B5A-4D0FE3785F35}"/>
                  </a:ext>
                </a:extLst>
              </p:cNvPr>
              <p:cNvSpPr/>
              <p:nvPr/>
            </p:nvSpPr>
            <p:spPr>
              <a:xfrm>
                <a:off x="7917538" y="4359200"/>
                <a:ext cx="13945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5578" h="806" extrusionOk="0">
                    <a:moveTo>
                      <a:pt x="422" y="0"/>
                    </a:moveTo>
                    <a:lnTo>
                      <a:pt x="246" y="35"/>
                    </a:lnTo>
                    <a:lnTo>
                      <a:pt x="106" y="141"/>
                    </a:lnTo>
                    <a:lnTo>
                      <a:pt x="36" y="246"/>
                    </a:lnTo>
                    <a:lnTo>
                      <a:pt x="1" y="421"/>
                    </a:lnTo>
                    <a:lnTo>
                      <a:pt x="36" y="561"/>
                    </a:lnTo>
                    <a:lnTo>
                      <a:pt x="106" y="702"/>
                    </a:lnTo>
                    <a:lnTo>
                      <a:pt x="246" y="772"/>
                    </a:lnTo>
                    <a:lnTo>
                      <a:pt x="422" y="807"/>
                    </a:lnTo>
                    <a:lnTo>
                      <a:pt x="5157" y="807"/>
                    </a:lnTo>
                    <a:lnTo>
                      <a:pt x="5332" y="772"/>
                    </a:lnTo>
                    <a:lnTo>
                      <a:pt x="5437" y="702"/>
                    </a:lnTo>
                    <a:lnTo>
                      <a:pt x="5542" y="561"/>
                    </a:lnTo>
                    <a:lnTo>
                      <a:pt x="5578" y="421"/>
                    </a:lnTo>
                    <a:lnTo>
                      <a:pt x="5542" y="246"/>
                    </a:lnTo>
                    <a:lnTo>
                      <a:pt x="5437" y="141"/>
                    </a:lnTo>
                    <a:lnTo>
                      <a:pt x="5332" y="35"/>
                    </a:lnTo>
                    <a:lnTo>
                      <a:pt x="5157" y="0"/>
                    </a:lnTo>
                    <a:close/>
                  </a:path>
                </a:pathLst>
              </a:custGeom>
              <a:solidFill>
                <a:srgbClr val="4F0B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Tx/>
                  <a:buFont typeface="Arial"/>
                  <a:buNone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314" name="Google Shape;3552;p76">
              <a:extLst>
                <a:ext uri="{FF2B5EF4-FFF2-40B4-BE49-F238E27FC236}">
                  <a16:creationId xmlns:a16="http://schemas.microsoft.com/office/drawing/2014/main" id="{501EAC20-D65A-546F-A466-47537CFA9BD0}"/>
                </a:ext>
              </a:extLst>
            </p:cNvPr>
            <p:cNvSpPr/>
            <p:nvPr/>
          </p:nvSpPr>
          <p:spPr>
            <a:xfrm>
              <a:off x="8096413" y="3156150"/>
              <a:ext cx="518250" cy="1042600"/>
            </a:xfrm>
            <a:custGeom>
              <a:avLst/>
              <a:gdLst/>
              <a:ahLst/>
              <a:cxnLst/>
              <a:rect l="l" t="t" r="r" b="b"/>
              <a:pathLst>
                <a:path w="20730" h="41704" extrusionOk="0">
                  <a:moveTo>
                    <a:pt x="12417" y="0"/>
                  </a:moveTo>
                  <a:lnTo>
                    <a:pt x="1" y="2175"/>
                  </a:lnTo>
                  <a:lnTo>
                    <a:pt x="5508" y="41704"/>
                  </a:lnTo>
                  <a:lnTo>
                    <a:pt x="20730" y="39038"/>
                  </a:lnTo>
                  <a:lnTo>
                    <a:pt x="12417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5" name="Google Shape;3553;p76">
              <a:extLst>
                <a:ext uri="{FF2B5EF4-FFF2-40B4-BE49-F238E27FC236}">
                  <a16:creationId xmlns:a16="http://schemas.microsoft.com/office/drawing/2014/main" id="{FBB23F3E-BFA4-92C5-2BF1-41D06F274E29}"/>
                </a:ext>
              </a:extLst>
            </p:cNvPr>
            <p:cNvSpPr/>
            <p:nvPr/>
          </p:nvSpPr>
          <p:spPr>
            <a:xfrm>
              <a:off x="8197263" y="3247350"/>
              <a:ext cx="379700" cy="754100"/>
            </a:xfrm>
            <a:custGeom>
              <a:avLst/>
              <a:gdLst/>
              <a:ahLst/>
              <a:cxnLst/>
              <a:rect l="l" t="t" r="r" b="b"/>
              <a:pathLst>
                <a:path w="15188" h="30164" extrusionOk="0">
                  <a:moveTo>
                    <a:pt x="9155" y="0"/>
                  </a:moveTo>
                  <a:lnTo>
                    <a:pt x="0" y="1614"/>
                  </a:lnTo>
                  <a:lnTo>
                    <a:pt x="4560" y="30164"/>
                  </a:lnTo>
                  <a:lnTo>
                    <a:pt x="15188" y="28270"/>
                  </a:lnTo>
                  <a:lnTo>
                    <a:pt x="9155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6" name="Google Shape;3554;p76">
              <a:extLst>
                <a:ext uri="{FF2B5EF4-FFF2-40B4-BE49-F238E27FC236}">
                  <a16:creationId xmlns:a16="http://schemas.microsoft.com/office/drawing/2014/main" id="{CBFD9618-F6A4-1F57-302F-30FFF7303AF3}"/>
                </a:ext>
              </a:extLst>
            </p:cNvPr>
            <p:cNvSpPr/>
            <p:nvPr/>
          </p:nvSpPr>
          <p:spPr>
            <a:xfrm>
              <a:off x="8096413" y="3012350"/>
              <a:ext cx="310450" cy="198175"/>
            </a:xfrm>
            <a:custGeom>
              <a:avLst/>
              <a:gdLst/>
              <a:ahLst/>
              <a:cxnLst/>
              <a:rect l="l" t="t" r="r" b="b"/>
              <a:pathLst>
                <a:path w="12418" h="7927" extrusionOk="0">
                  <a:moveTo>
                    <a:pt x="6981" y="0"/>
                  </a:moveTo>
                  <a:lnTo>
                    <a:pt x="3158" y="667"/>
                  </a:lnTo>
                  <a:lnTo>
                    <a:pt x="1" y="7927"/>
                  </a:lnTo>
                  <a:lnTo>
                    <a:pt x="12417" y="5752"/>
                  </a:lnTo>
                  <a:lnTo>
                    <a:pt x="6981" y="0"/>
                  </a:lnTo>
                  <a:close/>
                </a:path>
              </a:pathLst>
            </a:custGeom>
            <a:solidFill>
              <a:srgbClr val="FFB6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7" name="Google Shape;3555;p76">
              <a:extLst>
                <a:ext uri="{FF2B5EF4-FFF2-40B4-BE49-F238E27FC236}">
                  <a16:creationId xmlns:a16="http://schemas.microsoft.com/office/drawing/2014/main" id="{356ECA6F-D4A8-B504-B8F3-E2326F539DB0}"/>
                </a:ext>
              </a:extLst>
            </p:cNvPr>
            <p:cNvSpPr/>
            <p:nvPr/>
          </p:nvSpPr>
          <p:spPr>
            <a:xfrm>
              <a:off x="8175338" y="2883450"/>
              <a:ext cx="95600" cy="145575"/>
            </a:xfrm>
            <a:custGeom>
              <a:avLst/>
              <a:gdLst/>
              <a:ahLst/>
              <a:cxnLst/>
              <a:rect l="l" t="t" r="r" b="b"/>
              <a:pathLst>
                <a:path w="3824" h="5823" extrusionOk="0">
                  <a:moveTo>
                    <a:pt x="948" y="0"/>
                  </a:moveTo>
                  <a:lnTo>
                    <a:pt x="807" y="35"/>
                  </a:lnTo>
                  <a:lnTo>
                    <a:pt x="702" y="106"/>
                  </a:lnTo>
                  <a:lnTo>
                    <a:pt x="492" y="246"/>
                  </a:lnTo>
                  <a:lnTo>
                    <a:pt x="351" y="456"/>
                  </a:lnTo>
                  <a:lnTo>
                    <a:pt x="316" y="561"/>
                  </a:lnTo>
                  <a:lnTo>
                    <a:pt x="316" y="702"/>
                  </a:lnTo>
                  <a:lnTo>
                    <a:pt x="1" y="5823"/>
                  </a:lnTo>
                  <a:lnTo>
                    <a:pt x="1" y="5823"/>
                  </a:lnTo>
                  <a:lnTo>
                    <a:pt x="3824" y="5156"/>
                  </a:lnTo>
                  <a:lnTo>
                    <a:pt x="1789" y="421"/>
                  </a:lnTo>
                  <a:lnTo>
                    <a:pt x="1719" y="316"/>
                  </a:lnTo>
                  <a:lnTo>
                    <a:pt x="1649" y="211"/>
                  </a:lnTo>
                  <a:lnTo>
                    <a:pt x="1439" y="70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8" name="Google Shape;3556;p76">
              <a:extLst>
                <a:ext uri="{FF2B5EF4-FFF2-40B4-BE49-F238E27FC236}">
                  <a16:creationId xmlns:a16="http://schemas.microsoft.com/office/drawing/2014/main" id="{2042C1A0-1F39-EABE-3E90-F0942BA7E288}"/>
                </a:ext>
              </a:extLst>
            </p:cNvPr>
            <p:cNvSpPr/>
            <p:nvPr/>
          </p:nvSpPr>
          <p:spPr>
            <a:xfrm>
              <a:off x="8221813" y="4043525"/>
              <a:ext cx="392850" cy="155225"/>
            </a:xfrm>
            <a:custGeom>
              <a:avLst/>
              <a:gdLst/>
              <a:ahLst/>
              <a:cxnLst/>
              <a:rect l="l" t="t" r="r" b="b"/>
              <a:pathLst>
                <a:path w="15714" h="6209" extrusionOk="0">
                  <a:moveTo>
                    <a:pt x="14977" y="1"/>
                  </a:moveTo>
                  <a:lnTo>
                    <a:pt x="0" y="2631"/>
                  </a:lnTo>
                  <a:lnTo>
                    <a:pt x="492" y="6209"/>
                  </a:lnTo>
                  <a:lnTo>
                    <a:pt x="15714" y="3543"/>
                  </a:lnTo>
                  <a:lnTo>
                    <a:pt x="14977" y="1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9" name="Google Shape;3557;p76">
              <a:extLst>
                <a:ext uri="{FF2B5EF4-FFF2-40B4-BE49-F238E27FC236}">
                  <a16:creationId xmlns:a16="http://schemas.microsoft.com/office/drawing/2014/main" id="{A0DCA251-57AE-27D7-65B0-B69889562B7B}"/>
                </a:ext>
              </a:extLst>
            </p:cNvPr>
            <p:cNvSpPr/>
            <p:nvPr/>
          </p:nvSpPr>
          <p:spPr>
            <a:xfrm>
              <a:off x="8133238" y="3275400"/>
              <a:ext cx="81575" cy="328850"/>
            </a:xfrm>
            <a:custGeom>
              <a:avLst/>
              <a:gdLst/>
              <a:ahLst/>
              <a:cxnLst/>
              <a:rect l="l" t="t" r="r" b="b"/>
              <a:pathLst>
                <a:path w="3263" h="13154" extrusionOk="0">
                  <a:moveTo>
                    <a:pt x="702" y="0"/>
                  </a:moveTo>
                  <a:lnTo>
                    <a:pt x="562" y="36"/>
                  </a:lnTo>
                  <a:lnTo>
                    <a:pt x="422" y="106"/>
                  </a:lnTo>
                  <a:lnTo>
                    <a:pt x="282" y="176"/>
                  </a:lnTo>
                  <a:lnTo>
                    <a:pt x="176" y="316"/>
                  </a:lnTo>
                  <a:lnTo>
                    <a:pt x="106" y="421"/>
                  </a:lnTo>
                  <a:lnTo>
                    <a:pt x="36" y="597"/>
                  </a:lnTo>
                  <a:lnTo>
                    <a:pt x="1" y="737"/>
                  </a:lnTo>
                  <a:lnTo>
                    <a:pt x="1" y="912"/>
                  </a:lnTo>
                  <a:lnTo>
                    <a:pt x="1685" y="12417"/>
                  </a:lnTo>
                  <a:lnTo>
                    <a:pt x="1720" y="12592"/>
                  </a:lnTo>
                  <a:lnTo>
                    <a:pt x="1790" y="12732"/>
                  </a:lnTo>
                  <a:lnTo>
                    <a:pt x="1895" y="12873"/>
                  </a:lnTo>
                  <a:lnTo>
                    <a:pt x="2000" y="12978"/>
                  </a:lnTo>
                  <a:lnTo>
                    <a:pt x="2141" y="13083"/>
                  </a:lnTo>
                  <a:lnTo>
                    <a:pt x="2281" y="13153"/>
                  </a:lnTo>
                  <a:lnTo>
                    <a:pt x="2596" y="13153"/>
                  </a:lnTo>
                  <a:lnTo>
                    <a:pt x="2772" y="13118"/>
                  </a:lnTo>
                  <a:lnTo>
                    <a:pt x="2912" y="13013"/>
                  </a:lnTo>
                  <a:lnTo>
                    <a:pt x="3017" y="12908"/>
                  </a:lnTo>
                  <a:lnTo>
                    <a:pt x="3123" y="12803"/>
                  </a:lnTo>
                  <a:lnTo>
                    <a:pt x="3193" y="12662"/>
                  </a:lnTo>
                  <a:lnTo>
                    <a:pt x="3263" y="12487"/>
                  </a:lnTo>
                  <a:lnTo>
                    <a:pt x="3263" y="12312"/>
                  </a:lnTo>
                  <a:lnTo>
                    <a:pt x="3263" y="12136"/>
                  </a:lnTo>
                  <a:lnTo>
                    <a:pt x="1509" y="702"/>
                  </a:lnTo>
                  <a:lnTo>
                    <a:pt x="1474" y="562"/>
                  </a:lnTo>
                  <a:lnTo>
                    <a:pt x="1404" y="421"/>
                  </a:lnTo>
                  <a:lnTo>
                    <a:pt x="1334" y="281"/>
                  </a:lnTo>
                  <a:lnTo>
                    <a:pt x="1229" y="176"/>
                  </a:lnTo>
                  <a:lnTo>
                    <a:pt x="1123" y="106"/>
                  </a:lnTo>
                  <a:lnTo>
                    <a:pt x="983" y="3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0" name="Google Shape;3558;p76">
              <a:extLst>
                <a:ext uri="{FF2B5EF4-FFF2-40B4-BE49-F238E27FC236}">
                  <a16:creationId xmlns:a16="http://schemas.microsoft.com/office/drawing/2014/main" id="{56FF402F-23B6-76F4-3113-5CFF6D63668B}"/>
                </a:ext>
              </a:extLst>
            </p:cNvPr>
            <p:cNvSpPr/>
            <p:nvPr/>
          </p:nvSpPr>
          <p:spPr>
            <a:xfrm>
              <a:off x="8186738" y="3640175"/>
              <a:ext cx="48250" cy="94725"/>
            </a:xfrm>
            <a:custGeom>
              <a:avLst/>
              <a:gdLst/>
              <a:ahLst/>
              <a:cxnLst/>
              <a:rect l="l" t="t" r="r" b="b"/>
              <a:pathLst>
                <a:path w="1929" h="3789" extrusionOk="0">
                  <a:moveTo>
                    <a:pt x="667" y="0"/>
                  </a:moveTo>
                  <a:lnTo>
                    <a:pt x="527" y="35"/>
                  </a:lnTo>
                  <a:lnTo>
                    <a:pt x="386" y="141"/>
                  </a:lnTo>
                  <a:lnTo>
                    <a:pt x="246" y="246"/>
                  </a:lnTo>
                  <a:lnTo>
                    <a:pt x="141" y="386"/>
                  </a:lnTo>
                  <a:lnTo>
                    <a:pt x="71" y="526"/>
                  </a:lnTo>
                  <a:lnTo>
                    <a:pt x="36" y="702"/>
                  </a:lnTo>
                  <a:lnTo>
                    <a:pt x="1" y="877"/>
                  </a:lnTo>
                  <a:lnTo>
                    <a:pt x="1" y="1053"/>
                  </a:lnTo>
                  <a:lnTo>
                    <a:pt x="281" y="2912"/>
                  </a:lnTo>
                  <a:lnTo>
                    <a:pt x="316" y="3122"/>
                  </a:lnTo>
                  <a:lnTo>
                    <a:pt x="386" y="3262"/>
                  </a:lnTo>
                  <a:lnTo>
                    <a:pt x="492" y="3403"/>
                  </a:lnTo>
                  <a:lnTo>
                    <a:pt x="597" y="3543"/>
                  </a:lnTo>
                  <a:lnTo>
                    <a:pt x="702" y="3648"/>
                  </a:lnTo>
                  <a:lnTo>
                    <a:pt x="842" y="3718"/>
                  </a:lnTo>
                  <a:lnTo>
                    <a:pt x="1018" y="3753"/>
                  </a:lnTo>
                  <a:lnTo>
                    <a:pt x="1158" y="3788"/>
                  </a:lnTo>
                  <a:lnTo>
                    <a:pt x="1333" y="3753"/>
                  </a:lnTo>
                  <a:lnTo>
                    <a:pt x="1509" y="3683"/>
                  </a:lnTo>
                  <a:lnTo>
                    <a:pt x="1649" y="3578"/>
                  </a:lnTo>
                  <a:lnTo>
                    <a:pt x="1754" y="3438"/>
                  </a:lnTo>
                  <a:lnTo>
                    <a:pt x="1824" y="3262"/>
                  </a:lnTo>
                  <a:lnTo>
                    <a:pt x="1895" y="3087"/>
                  </a:lnTo>
                  <a:lnTo>
                    <a:pt x="1930" y="2876"/>
                  </a:lnTo>
                  <a:lnTo>
                    <a:pt x="1895" y="2701"/>
                  </a:lnTo>
                  <a:lnTo>
                    <a:pt x="1614" y="772"/>
                  </a:lnTo>
                  <a:lnTo>
                    <a:pt x="1579" y="597"/>
                  </a:lnTo>
                  <a:lnTo>
                    <a:pt x="1509" y="421"/>
                  </a:lnTo>
                  <a:lnTo>
                    <a:pt x="1403" y="281"/>
                  </a:lnTo>
                  <a:lnTo>
                    <a:pt x="1298" y="176"/>
                  </a:lnTo>
                  <a:lnTo>
                    <a:pt x="1158" y="71"/>
                  </a:lnTo>
                  <a:lnTo>
                    <a:pt x="983" y="35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C9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25" name="Google Shape;2900;p67">
            <a:extLst>
              <a:ext uri="{FF2B5EF4-FFF2-40B4-BE49-F238E27FC236}">
                <a16:creationId xmlns:a16="http://schemas.microsoft.com/office/drawing/2014/main" id="{92DBE5D2-6892-75EB-0158-3937E3CF73CF}"/>
              </a:ext>
            </a:extLst>
          </p:cNvPr>
          <p:cNvGrpSpPr/>
          <p:nvPr/>
        </p:nvGrpSpPr>
        <p:grpSpPr>
          <a:xfrm>
            <a:off x="7466093" y="3690683"/>
            <a:ext cx="1566713" cy="2964135"/>
            <a:chOff x="3657546" y="1106605"/>
            <a:chExt cx="1828908" cy="3460194"/>
          </a:xfrm>
        </p:grpSpPr>
        <p:sp>
          <p:nvSpPr>
            <p:cNvPr id="326" name="Google Shape;2901;p67">
              <a:extLst>
                <a:ext uri="{FF2B5EF4-FFF2-40B4-BE49-F238E27FC236}">
                  <a16:creationId xmlns:a16="http://schemas.microsoft.com/office/drawing/2014/main" id="{7C3C3E5D-4C15-1C9C-573D-A6029E306A88}"/>
                </a:ext>
              </a:extLst>
            </p:cNvPr>
            <p:cNvSpPr/>
            <p:nvPr/>
          </p:nvSpPr>
          <p:spPr>
            <a:xfrm>
              <a:off x="3657546" y="1106605"/>
              <a:ext cx="1828908" cy="3460194"/>
            </a:xfrm>
            <a:custGeom>
              <a:avLst/>
              <a:gdLst/>
              <a:ahLst/>
              <a:cxnLst/>
              <a:rect l="l" t="t" r="r" b="b"/>
              <a:pathLst>
                <a:path w="110759" h="209550" extrusionOk="0">
                  <a:moveTo>
                    <a:pt x="53084" y="0"/>
                  </a:moveTo>
                  <a:lnTo>
                    <a:pt x="52536" y="23"/>
                  </a:lnTo>
                  <a:lnTo>
                    <a:pt x="51988" y="46"/>
                  </a:lnTo>
                  <a:lnTo>
                    <a:pt x="51439" y="91"/>
                  </a:lnTo>
                  <a:lnTo>
                    <a:pt x="50914" y="160"/>
                  </a:lnTo>
                  <a:lnTo>
                    <a:pt x="49909" y="320"/>
                  </a:lnTo>
                  <a:lnTo>
                    <a:pt x="48927" y="525"/>
                  </a:lnTo>
                  <a:lnTo>
                    <a:pt x="47990" y="777"/>
                  </a:lnTo>
                  <a:lnTo>
                    <a:pt x="47099" y="1051"/>
                  </a:lnTo>
                  <a:lnTo>
                    <a:pt x="46231" y="1393"/>
                  </a:lnTo>
                  <a:lnTo>
                    <a:pt x="45432" y="1736"/>
                  </a:lnTo>
                  <a:lnTo>
                    <a:pt x="44655" y="2124"/>
                  </a:lnTo>
                  <a:lnTo>
                    <a:pt x="43902" y="2558"/>
                  </a:lnTo>
                  <a:lnTo>
                    <a:pt x="43194" y="2992"/>
                  </a:lnTo>
                  <a:lnTo>
                    <a:pt x="42531" y="3449"/>
                  </a:lnTo>
                  <a:lnTo>
                    <a:pt x="41914" y="3952"/>
                  </a:lnTo>
                  <a:lnTo>
                    <a:pt x="41298" y="4431"/>
                  </a:lnTo>
                  <a:lnTo>
                    <a:pt x="40749" y="4957"/>
                  </a:lnTo>
                  <a:lnTo>
                    <a:pt x="40224" y="5459"/>
                  </a:lnTo>
                  <a:lnTo>
                    <a:pt x="39722" y="5985"/>
                  </a:lnTo>
                  <a:lnTo>
                    <a:pt x="39265" y="6533"/>
                  </a:lnTo>
                  <a:lnTo>
                    <a:pt x="38831" y="7058"/>
                  </a:lnTo>
                  <a:lnTo>
                    <a:pt x="38442" y="7583"/>
                  </a:lnTo>
                  <a:lnTo>
                    <a:pt x="38077" y="8086"/>
                  </a:lnTo>
                  <a:lnTo>
                    <a:pt x="37734" y="8611"/>
                  </a:lnTo>
                  <a:lnTo>
                    <a:pt x="37415" y="9091"/>
                  </a:lnTo>
                  <a:lnTo>
                    <a:pt x="37140" y="9594"/>
                  </a:lnTo>
                  <a:lnTo>
                    <a:pt x="36889" y="10050"/>
                  </a:lnTo>
                  <a:lnTo>
                    <a:pt x="36661" y="10484"/>
                  </a:lnTo>
                  <a:lnTo>
                    <a:pt x="36478" y="10896"/>
                  </a:lnTo>
                  <a:lnTo>
                    <a:pt x="36158" y="11649"/>
                  </a:lnTo>
                  <a:lnTo>
                    <a:pt x="35930" y="12266"/>
                  </a:lnTo>
                  <a:lnTo>
                    <a:pt x="35747" y="12814"/>
                  </a:lnTo>
                  <a:lnTo>
                    <a:pt x="35519" y="13431"/>
                  </a:lnTo>
                  <a:lnTo>
                    <a:pt x="34993" y="14779"/>
                  </a:lnTo>
                  <a:lnTo>
                    <a:pt x="34422" y="16218"/>
                  </a:lnTo>
                  <a:lnTo>
                    <a:pt x="33851" y="17634"/>
                  </a:lnTo>
                  <a:lnTo>
                    <a:pt x="33623" y="18342"/>
                  </a:lnTo>
                  <a:lnTo>
                    <a:pt x="33394" y="18981"/>
                  </a:lnTo>
                  <a:lnTo>
                    <a:pt x="33212" y="19598"/>
                  </a:lnTo>
                  <a:lnTo>
                    <a:pt x="33098" y="20169"/>
                  </a:lnTo>
                  <a:lnTo>
                    <a:pt x="33029" y="20672"/>
                  </a:lnTo>
                  <a:lnTo>
                    <a:pt x="33006" y="20877"/>
                  </a:lnTo>
                  <a:lnTo>
                    <a:pt x="33029" y="21083"/>
                  </a:lnTo>
                  <a:lnTo>
                    <a:pt x="33052" y="21266"/>
                  </a:lnTo>
                  <a:lnTo>
                    <a:pt x="33098" y="21426"/>
                  </a:lnTo>
                  <a:lnTo>
                    <a:pt x="33166" y="21563"/>
                  </a:lnTo>
                  <a:lnTo>
                    <a:pt x="33235" y="21677"/>
                  </a:lnTo>
                  <a:lnTo>
                    <a:pt x="33577" y="22042"/>
                  </a:lnTo>
                  <a:lnTo>
                    <a:pt x="33828" y="22362"/>
                  </a:lnTo>
                  <a:lnTo>
                    <a:pt x="33920" y="22522"/>
                  </a:lnTo>
                  <a:lnTo>
                    <a:pt x="33988" y="22659"/>
                  </a:lnTo>
                  <a:lnTo>
                    <a:pt x="34034" y="22796"/>
                  </a:lnTo>
                  <a:lnTo>
                    <a:pt x="34080" y="22910"/>
                  </a:lnTo>
                  <a:lnTo>
                    <a:pt x="34103" y="23047"/>
                  </a:lnTo>
                  <a:lnTo>
                    <a:pt x="34103" y="23162"/>
                  </a:lnTo>
                  <a:lnTo>
                    <a:pt x="34057" y="23413"/>
                  </a:lnTo>
                  <a:lnTo>
                    <a:pt x="33965" y="23664"/>
                  </a:lnTo>
                  <a:lnTo>
                    <a:pt x="33851" y="23915"/>
                  </a:lnTo>
                  <a:lnTo>
                    <a:pt x="33600" y="24349"/>
                  </a:lnTo>
                  <a:lnTo>
                    <a:pt x="33189" y="25012"/>
                  </a:lnTo>
                  <a:lnTo>
                    <a:pt x="32070" y="26748"/>
                  </a:lnTo>
                  <a:lnTo>
                    <a:pt x="30242" y="29534"/>
                  </a:lnTo>
                  <a:lnTo>
                    <a:pt x="30082" y="29786"/>
                  </a:lnTo>
                  <a:lnTo>
                    <a:pt x="29945" y="30037"/>
                  </a:lnTo>
                  <a:lnTo>
                    <a:pt x="29831" y="30311"/>
                  </a:lnTo>
                  <a:lnTo>
                    <a:pt x="29740" y="30585"/>
                  </a:lnTo>
                  <a:lnTo>
                    <a:pt x="29717" y="30722"/>
                  </a:lnTo>
                  <a:lnTo>
                    <a:pt x="29717" y="30836"/>
                  </a:lnTo>
                  <a:lnTo>
                    <a:pt x="29717" y="30973"/>
                  </a:lnTo>
                  <a:lnTo>
                    <a:pt x="29740" y="31110"/>
                  </a:lnTo>
                  <a:lnTo>
                    <a:pt x="29785" y="31247"/>
                  </a:lnTo>
                  <a:lnTo>
                    <a:pt x="29854" y="31362"/>
                  </a:lnTo>
                  <a:lnTo>
                    <a:pt x="29923" y="31499"/>
                  </a:lnTo>
                  <a:lnTo>
                    <a:pt x="30037" y="31636"/>
                  </a:lnTo>
                  <a:lnTo>
                    <a:pt x="30151" y="31750"/>
                  </a:lnTo>
                  <a:lnTo>
                    <a:pt x="30288" y="31841"/>
                  </a:lnTo>
                  <a:lnTo>
                    <a:pt x="30448" y="31933"/>
                  </a:lnTo>
                  <a:lnTo>
                    <a:pt x="30631" y="32024"/>
                  </a:lnTo>
                  <a:lnTo>
                    <a:pt x="30996" y="32138"/>
                  </a:lnTo>
                  <a:lnTo>
                    <a:pt x="31362" y="32253"/>
                  </a:lnTo>
                  <a:lnTo>
                    <a:pt x="31727" y="32367"/>
                  </a:lnTo>
                  <a:lnTo>
                    <a:pt x="32047" y="32504"/>
                  </a:lnTo>
                  <a:lnTo>
                    <a:pt x="32161" y="32595"/>
                  </a:lnTo>
                  <a:lnTo>
                    <a:pt x="32275" y="32687"/>
                  </a:lnTo>
                  <a:lnTo>
                    <a:pt x="32367" y="32778"/>
                  </a:lnTo>
                  <a:lnTo>
                    <a:pt x="32412" y="32892"/>
                  </a:lnTo>
                  <a:lnTo>
                    <a:pt x="32481" y="33143"/>
                  </a:lnTo>
                  <a:lnTo>
                    <a:pt x="32526" y="33395"/>
                  </a:lnTo>
                  <a:lnTo>
                    <a:pt x="32549" y="33646"/>
                  </a:lnTo>
                  <a:lnTo>
                    <a:pt x="32549" y="33874"/>
                  </a:lnTo>
                  <a:lnTo>
                    <a:pt x="32526" y="34103"/>
                  </a:lnTo>
                  <a:lnTo>
                    <a:pt x="32481" y="34308"/>
                  </a:lnTo>
                  <a:lnTo>
                    <a:pt x="32412" y="34514"/>
                  </a:lnTo>
                  <a:lnTo>
                    <a:pt x="32344" y="34697"/>
                  </a:lnTo>
                  <a:lnTo>
                    <a:pt x="32252" y="34879"/>
                  </a:lnTo>
                  <a:lnTo>
                    <a:pt x="32184" y="35108"/>
                  </a:lnTo>
                  <a:lnTo>
                    <a:pt x="32138" y="35245"/>
                  </a:lnTo>
                  <a:lnTo>
                    <a:pt x="32115" y="35382"/>
                  </a:lnTo>
                  <a:lnTo>
                    <a:pt x="32115" y="35542"/>
                  </a:lnTo>
                  <a:lnTo>
                    <a:pt x="32138" y="35679"/>
                  </a:lnTo>
                  <a:lnTo>
                    <a:pt x="32161" y="35839"/>
                  </a:lnTo>
                  <a:lnTo>
                    <a:pt x="32230" y="35999"/>
                  </a:lnTo>
                  <a:lnTo>
                    <a:pt x="32321" y="36158"/>
                  </a:lnTo>
                  <a:lnTo>
                    <a:pt x="32435" y="36341"/>
                  </a:lnTo>
                  <a:lnTo>
                    <a:pt x="32595" y="36501"/>
                  </a:lnTo>
                  <a:lnTo>
                    <a:pt x="32801" y="36661"/>
                  </a:lnTo>
                  <a:lnTo>
                    <a:pt x="33029" y="36844"/>
                  </a:lnTo>
                  <a:lnTo>
                    <a:pt x="33326" y="37004"/>
                  </a:lnTo>
                  <a:lnTo>
                    <a:pt x="33120" y="37095"/>
                  </a:lnTo>
                  <a:lnTo>
                    <a:pt x="32915" y="37209"/>
                  </a:lnTo>
                  <a:lnTo>
                    <a:pt x="32686" y="37346"/>
                  </a:lnTo>
                  <a:lnTo>
                    <a:pt x="32572" y="37460"/>
                  </a:lnTo>
                  <a:lnTo>
                    <a:pt x="32481" y="37552"/>
                  </a:lnTo>
                  <a:lnTo>
                    <a:pt x="32389" y="37666"/>
                  </a:lnTo>
                  <a:lnTo>
                    <a:pt x="32298" y="37803"/>
                  </a:lnTo>
                  <a:lnTo>
                    <a:pt x="32252" y="37940"/>
                  </a:lnTo>
                  <a:lnTo>
                    <a:pt x="32230" y="38100"/>
                  </a:lnTo>
                  <a:lnTo>
                    <a:pt x="32230" y="38260"/>
                  </a:lnTo>
                  <a:lnTo>
                    <a:pt x="32275" y="38420"/>
                  </a:lnTo>
                  <a:lnTo>
                    <a:pt x="32344" y="38603"/>
                  </a:lnTo>
                  <a:lnTo>
                    <a:pt x="32412" y="38762"/>
                  </a:lnTo>
                  <a:lnTo>
                    <a:pt x="32572" y="39014"/>
                  </a:lnTo>
                  <a:lnTo>
                    <a:pt x="32732" y="39196"/>
                  </a:lnTo>
                  <a:lnTo>
                    <a:pt x="32915" y="39356"/>
                  </a:lnTo>
                  <a:lnTo>
                    <a:pt x="33075" y="39516"/>
                  </a:lnTo>
                  <a:lnTo>
                    <a:pt x="33189" y="39676"/>
                  </a:lnTo>
                  <a:lnTo>
                    <a:pt x="33257" y="39767"/>
                  </a:lnTo>
                  <a:lnTo>
                    <a:pt x="33280" y="39859"/>
                  </a:lnTo>
                  <a:lnTo>
                    <a:pt x="33303" y="39950"/>
                  </a:lnTo>
                  <a:lnTo>
                    <a:pt x="33326" y="40087"/>
                  </a:lnTo>
                  <a:lnTo>
                    <a:pt x="33280" y="40407"/>
                  </a:lnTo>
                  <a:lnTo>
                    <a:pt x="33189" y="40841"/>
                  </a:lnTo>
                  <a:lnTo>
                    <a:pt x="33075" y="41366"/>
                  </a:lnTo>
                  <a:lnTo>
                    <a:pt x="32983" y="41960"/>
                  </a:lnTo>
                  <a:lnTo>
                    <a:pt x="32892" y="42577"/>
                  </a:lnTo>
                  <a:lnTo>
                    <a:pt x="32846" y="42874"/>
                  </a:lnTo>
                  <a:lnTo>
                    <a:pt x="32846" y="43171"/>
                  </a:lnTo>
                  <a:lnTo>
                    <a:pt x="32846" y="43445"/>
                  </a:lnTo>
                  <a:lnTo>
                    <a:pt x="32892" y="43719"/>
                  </a:lnTo>
                  <a:lnTo>
                    <a:pt x="32938" y="43970"/>
                  </a:lnTo>
                  <a:lnTo>
                    <a:pt x="33029" y="44199"/>
                  </a:lnTo>
                  <a:lnTo>
                    <a:pt x="33143" y="44404"/>
                  </a:lnTo>
                  <a:lnTo>
                    <a:pt x="33280" y="44610"/>
                  </a:lnTo>
                  <a:lnTo>
                    <a:pt x="33440" y="44815"/>
                  </a:lnTo>
                  <a:lnTo>
                    <a:pt x="33646" y="44998"/>
                  </a:lnTo>
                  <a:lnTo>
                    <a:pt x="33897" y="45181"/>
                  </a:lnTo>
                  <a:lnTo>
                    <a:pt x="34171" y="45364"/>
                  </a:lnTo>
                  <a:lnTo>
                    <a:pt x="34468" y="45524"/>
                  </a:lnTo>
                  <a:lnTo>
                    <a:pt x="34833" y="45683"/>
                  </a:lnTo>
                  <a:lnTo>
                    <a:pt x="35199" y="45821"/>
                  </a:lnTo>
                  <a:lnTo>
                    <a:pt x="35633" y="45958"/>
                  </a:lnTo>
                  <a:lnTo>
                    <a:pt x="36090" y="46049"/>
                  </a:lnTo>
                  <a:lnTo>
                    <a:pt x="36592" y="46140"/>
                  </a:lnTo>
                  <a:lnTo>
                    <a:pt x="37140" y="46209"/>
                  </a:lnTo>
                  <a:lnTo>
                    <a:pt x="37734" y="46254"/>
                  </a:lnTo>
                  <a:lnTo>
                    <a:pt x="38351" y="46277"/>
                  </a:lnTo>
                  <a:lnTo>
                    <a:pt x="39036" y="46277"/>
                  </a:lnTo>
                  <a:lnTo>
                    <a:pt x="40315" y="46232"/>
                  </a:lnTo>
                  <a:lnTo>
                    <a:pt x="41343" y="46186"/>
                  </a:lnTo>
                  <a:lnTo>
                    <a:pt x="42166" y="46117"/>
                  </a:lnTo>
                  <a:lnTo>
                    <a:pt x="42782" y="46026"/>
                  </a:lnTo>
                  <a:lnTo>
                    <a:pt x="43216" y="45958"/>
                  </a:lnTo>
                  <a:lnTo>
                    <a:pt x="43513" y="45889"/>
                  </a:lnTo>
                  <a:lnTo>
                    <a:pt x="43719" y="45843"/>
                  </a:lnTo>
                  <a:lnTo>
                    <a:pt x="43719" y="48904"/>
                  </a:lnTo>
                  <a:lnTo>
                    <a:pt x="43696" y="49224"/>
                  </a:lnTo>
                  <a:lnTo>
                    <a:pt x="43650" y="49544"/>
                  </a:lnTo>
                  <a:lnTo>
                    <a:pt x="43582" y="49886"/>
                  </a:lnTo>
                  <a:lnTo>
                    <a:pt x="43490" y="50229"/>
                  </a:lnTo>
                  <a:lnTo>
                    <a:pt x="43331" y="50594"/>
                  </a:lnTo>
                  <a:lnTo>
                    <a:pt x="43171" y="50937"/>
                  </a:lnTo>
                  <a:lnTo>
                    <a:pt x="42942" y="51325"/>
                  </a:lnTo>
                  <a:lnTo>
                    <a:pt x="42691" y="51691"/>
                  </a:lnTo>
                  <a:lnTo>
                    <a:pt x="42371" y="52079"/>
                  </a:lnTo>
                  <a:lnTo>
                    <a:pt x="42029" y="52490"/>
                  </a:lnTo>
                  <a:lnTo>
                    <a:pt x="41617" y="52879"/>
                  </a:lnTo>
                  <a:lnTo>
                    <a:pt x="41161" y="53313"/>
                  </a:lnTo>
                  <a:lnTo>
                    <a:pt x="40658" y="53724"/>
                  </a:lnTo>
                  <a:lnTo>
                    <a:pt x="40087" y="54158"/>
                  </a:lnTo>
                  <a:lnTo>
                    <a:pt x="39470" y="54592"/>
                  </a:lnTo>
                  <a:lnTo>
                    <a:pt x="38785" y="55026"/>
                  </a:lnTo>
                  <a:lnTo>
                    <a:pt x="38031" y="55483"/>
                  </a:lnTo>
                  <a:lnTo>
                    <a:pt x="37209" y="55917"/>
                  </a:lnTo>
                  <a:lnTo>
                    <a:pt x="36341" y="56373"/>
                  </a:lnTo>
                  <a:lnTo>
                    <a:pt x="35427" y="56807"/>
                  </a:lnTo>
                  <a:lnTo>
                    <a:pt x="34468" y="57241"/>
                  </a:lnTo>
                  <a:lnTo>
                    <a:pt x="33509" y="57653"/>
                  </a:lnTo>
                  <a:lnTo>
                    <a:pt x="31567" y="58452"/>
                  </a:lnTo>
                  <a:lnTo>
                    <a:pt x="29671" y="59206"/>
                  </a:lnTo>
                  <a:lnTo>
                    <a:pt x="27912" y="59891"/>
                  </a:lnTo>
                  <a:lnTo>
                    <a:pt x="26405" y="60485"/>
                  </a:lnTo>
                  <a:lnTo>
                    <a:pt x="25240" y="60987"/>
                  </a:lnTo>
                  <a:lnTo>
                    <a:pt x="24737" y="61193"/>
                  </a:lnTo>
                  <a:lnTo>
                    <a:pt x="24258" y="61353"/>
                  </a:lnTo>
                  <a:lnTo>
                    <a:pt x="23755" y="61490"/>
                  </a:lnTo>
                  <a:lnTo>
                    <a:pt x="23230" y="61581"/>
                  </a:lnTo>
                  <a:lnTo>
                    <a:pt x="22705" y="61650"/>
                  </a:lnTo>
                  <a:lnTo>
                    <a:pt x="22156" y="61741"/>
                  </a:lnTo>
                  <a:lnTo>
                    <a:pt x="20946" y="61901"/>
                  </a:lnTo>
                  <a:lnTo>
                    <a:pt x="20283" y="61992"/>
                  </a:lnTo>
                  <a:lnTo>
                    <a:pt x="19575" y="62107"/>
                  </a:lnTo>
                  <a:lnTo>
                    <a:pt x="18821" y="62267"/>
                  </a:lnTo>
                  <a:lnTo>
                    <a:pt x="17999" y="62472"/>
                  </a:lnTo>
                  <a:lnTo>
                    <a:pt x="17108" y="62723"/>
                  </a:lnTo>
                  <a:lnTo>
                    <a:pt x="16149" y="63043"/>
                  </a:lnTo>
                  <a:lnTo>
                    <a:pt x="15121" y="63409"/>
                  </a:lnTo>
                  <a:lnTo>
                    <a:pt x="13979" y="63865"/>
                  </a:lnTo>
                  <a:lnTo>
                    <a:pt x="13705" y="64003"/>
                  </a:lnTo>
                  <a:lnTo>
                    <a:pt x="13408" y="64140"/>
                  </a:lnTo>
                  <a:lnTo>
                    <a:pt x="12837" y="64459"/>
                  </a:lnTo>
                  <a:lnTo>
                    <a:pt x="12289" y="64848"/>
                  </a:lnTo>
                  <a:lnTo>
                    <a:pt x="11741" y="65282"/>
                  </a:lnTo>
                  <a:lnTo>
                    <a:pt x="11215" y="65761"/>
                  </a:lnTo>
                  <a:lnTo>
                    <a:pt x="10713" y="66264"/>
                  </a:lnTo>
                  <a:lnTo>
                    <a:pt x="10210" y="66835"/>
                  </a:lnTo>
                  <a:lnTo>
                    <a:pt x="9708" y="67406"/>
                  </a:lnTo>
                  <a:lnTo>
                    <a:pt x="9251" y="68046"/>
                  </a:lnTo>
                  <a:lnTo>
                    <a:pt x="8794" y="68685"/>
                  </a:lnTo>
                  <a:lnTo>
                    <a:pt x="8337" y="69370"/>
                  </a:lnTo>
                  <a:lnTo>
                    <a:pt x="7903" y="70078"/>
                  </a:lnTo>
                  <a:lnTo>
                    <a:pt x="7492" y="70809"/>
                  </a:lnTo>
                  <a:lnTo>
                    <a:pt x="7104" y="71540"/>
                  </a:lnTo>
                  <a:lnTo>
                    <a:pt x="6738" y="72317"/>
                  </a:lnTo>
                  <a:lnTo>
                    <a:pt x="6373" y="73071"/>
                  </a:lnTo>
                  <a:lnTo>
                    <a:pt x="6030" y="73847"/>
                  </a:lnTo>
                  <a:lnTo>
                    <a:pt x="5688" y="74624"/>
                  </a:lnTo>
                  <a:lnTo>
                    <a:pt x="5391" y="75423"/>
                  </a:lnTo>
                  <a:lnTo>
                    <a:pt x="5094" y="76200"/>
                  </a:lnTo>
                  <a:lnTo>
                    <a:pt x="4820" y="76977"/>
                  </a:lnTo>
                  <a:lnTo>
                    <a:pt x="4568" y="77753"/>
                  </a:lnTo>
                  <a:lnTo>
                    <a:pt x="4340" y="78530"/>
                  </a:lnTo>
                  <a:lnTo>
                    <a:pt x="4134" y="79261"/>
                  </a:lnTo>
                  <a:lnTo>
                    <a:pt x="3952" y="80015"/>
                  </a:lnTo>
                  <a:lnTo>
                    <a:pt x="3769" y="80723"/>
                  </a:lnTo>
                  <a:lnTo>
                    <a:pt x="3632" y="81408"/>
                  </a:lnTo>
                  <a:lnTo>
                    <a:pt x="3495" y="82070"/>
                  </a:lnTo>
                  <a:lnTo>
                    <a:pt x="3403" y="82710"/>
                  </a:lnTo>
                  <a:lnTo>
                    <a:pt x="3312" y="83327"/>
                  </a:lnTo>
                  <a:lnTo>
                    <a:pt x="3266" y="83898"/>
                  </a:lnTo>
                  <a:lnTo>
                    <a:pt x="3221" y="84446"/>
                  </a:lnTo>
                  <a:lnTo>
                    <a:pt x="3221" y="84971"/>
                  </a:lnTo>
                  <a:lnTo>
                    <a:pt x="3221" y="85519"/>
                  </a:lnTo>
                  <a:lnTo>
                    <a:pt x="3266" y="86684"/>
                  </a:lnTo>
                  <a:lnTo>
                    <a:pt x="3358" y="87895"/>
                  </a:lnTo>
                  <a:lnTo>
                    <a:pt x="3495" y="89174"/>
                  </a:lnTo>
                  <a:lnTo>
                    <a:pt x="3678" y="90499"/>
                  </a:lnTo>
                  <a:lnTo>
                    <a:pt x="3883" y="91801"/>
                  </a:lnTo>
                  <a:lnTo>
                    <a:pt x="4111" y="93126"/>
                  </a:lnTo>
                  <a:lnTo>
                    <a:pt x="4363" y="94428"/>
                  </a:lnTo>
                  <a:lnTo>
                    <a:pt x="4865" y="96872"/>
                  </a:lnTo>
                  <a:lnTo>
                    <a:pt x="5322" y="99042"/>
                  </a:lnTo>
                  <a:lnTo>
                    <a:pt x="5665" y="100755"/>
                  </a:lnTo>
                  <a:lnTo>
                    <a:pt x="5779" y="101417"/>
                  </a:lnTo>
                  <a:lnTo>
                    <a:pt x="5847" y="101897"/>
                  </a:lnTo>
                  <a:lnTo>
                    <a:pt x="5870" y="102354"/>
                  </a:lnTo>
                  <a:lnTo>
                    <a:pt x="5847" y="102925"/>
                  </a:lnTo>
                  <a:lnTo>
                    <a:pt x="5779" y="103587"/>
                  </a:lnTo>
                  <a:lnTo>
                    <a:pt x="5688" y="104341"/>
                  </a:lnTo>
                  <a:lnTo>
                    <a:pt x="5573" y="105163"/>
                  </a:lnTo>
                  <a:lnTo>
                    <a:pt x="5413" y="106031"/>
                  </a:lnTo>
                  <a:lnTo>
                    <a:pt x="5071" y="107836"/>
                  </a:lnTo>
                  <a:lnTo>
                    <a:pt x="4728" y="109709"/>
                  </a:lnTo>
                  <a:lnTo>
                    <a:pt x="4386" y="111490"/>
                  </a:lnTo>
                  <a:lnTo>
                    <a:pt x="4111" y="113067"/>
                  </a:lnTo>
                  <a:lnTo>
                    <a:pt x="3997" y="113752"/>
                  </a:lnTo>
                  <a:lnTo>
                    <a:pt x="3952" y="114323"/>
                  </a:lnTo>
                  <a:lnTo>
                    <a:pt x="3837" y="115465"/>
                  </a:lnTo>
                  <a:lnTo>
                    <a:pt x="3678" y="116698"/>
                  </a:lnTo>
                  <a:lnTo>
                    <a:pt x="3472" y="118046"/>
                  </a:lnTo>
                  <a:lnTo>
                    <a:pt x="3221" y="119485"/>
                  </a:lnTo>
                  <a:lnTo>
                    <a:pt x="2924" y="120993"/>
                  </a:lnTo>
                  <a:lnTo>
                    <a:pt x="2604" y="122614"/>
                  </a:lnTo>
                  <a:lnTo>
                    <a:pt x="2216" y="124305"/>
                  </a:lnTo>
                  <a:lnTo>
                    <a:pt x="1782" y="126063"/>
                  </a:lnTo>
                  <a:lnTo>
                    <a:pt x="1348" y="127868"/>
                  </a:lnTo>
                  <a:lnTo>
                    <a:pt x="1142" y="128782"/>
                  </a:lnTo>
                  <a:lnTo>
                    <a:pt x="959" y="129718"/>
                  </a:lnTo>
                  <a:lnTo>
                    <a:pt x="777" y="130655"/>
                  </a:lnTo>
                  <a:lnTo>
                    <a:pt x="617" y="131614"/>
                  </a:lnTo>
                  <a:lnTo>
                    <a:pt x="457" y="132596"/>
                  </a:lnTo>
                  <a:lnTo>
                    <a:pt x="320" y="133578"/>
                  </a:lnTo>
                  <a:lnTo>
                    <a:pt x="206" y="134606"/>
                  </a:lnTo>
                  <a:lnTo>
                    <a:pt x="114" y="135657"/>
                  </a:lnTo>
                  <a:lnTo>
                    <a:pt x="46" y="136731"/>
                  </a:lnTo>
                  <a:lnTo>
                    <a:pt x="0" y="137827"/>
                  </a:lnTo>
                  <a:lnTo>
                    <a:pt x="0" y="138969"/>
                  </a:lnTo>
                  <a:lnTo>
                    <a:pt x="0" y="140111"/>
                  </a:lnTo>
                  <a:lnTo>
                    <a:pt x="46" y="141322"/>
                  </a:lnTo>
                  <a:lnTo>
                    <a:pt x="114" y="142555"/>
                  </a:lnTo>
                  <a:lnTo>
                    <a:pt x="160" y="143195"/>
                  </a:lnTo>
                  <a:lnTo>
                    <a:pt x="251" y="143880"/>
                  </a:lnTo>
                  <a:lnTo>
                    <a:pt x="434" y="145319"/>
                  </a:lnTo>
                  <a:lnTo>
                    <a:pt x="708" y="146849"/>
                  </a:lnTo>
                  <a:lnTo>
                    <a:pt x="1028" y="148471"/>
                  </a:lnTo>
                  <a:lnTo>
                    <a:pt x="1393" y="150139"/>
                  </a:lnTo>
                  <a:lnTo>
                    <a:pt x="1804" y="151829"/>
                  </a:lnTo>
                  <a:lnTo>
                    <a:pt x="2238" y="153542"/>
                  </a:lnTo>
                  <a:lnTo>
                    <a:pt x="2718" y="155232"/>
                  </a:lnTo>
                  <a:lnTo>
                    <a:pt x="3198" y="156900"/>
                  </a:lnTo>
                  <a:lnTo>
                    <a:pt x="3700" y="158499"/>
                  </a:lnTo>
                  <a:lnTo>
                    <a:pt x="4226" y="160029"/>
                  </a:lnTo>
                  <a:lnTo>
                    <a:pt x="4728" y="161468"/>
                  </a:lnTo>
                  <a:lnTo>
                    <a:pt x="5231" y="162770"/>
                  </a:lnTo>
                  <a:lnTo>
                    <a:pt x="5688" y="163935"/>
                  </a:lnTo>
                  <a:lnTo>
                    <a:pt x="6144" y="164940"/>
                  </a:lnTo>
                  <a:lnTo>
                    <a:pt x="6373" y="165374"/>
                  </a:lnTo>
                  <a:lnTo>
                    <a:pt x="6578" y="165762"/>
                  </a:lnTo>
                  <a:lnTo>
                    <a:pt x="6784" y="166128"/>
                  </a:lnTo>
                  <a:lnTo>
                    <a:pt x="6967" y="166539"/>
                  </a:lnTo>
                  <a:lnTo>
                    <a:pt x="7378" y="167430"/>
                  </a:lnTo>
                  <a:lnTo>
                    <a:pt x="7766" y="168412"/>
                  </a:lnTo>
                  <a:lnTo>
                    <a:pt x="8154" y="169463"/>
                  </a:lnTo>
                  <a:lnTo>
                    <a:pt x="8520" y="170559"/>
                  </a:lnTo>
                  <a:lnTo>
                    <a:pt x="8885" y="171678"/>
                  </a:lnTo>
                  <a:lnTo>
                    <a:pt x="9228" y="172798"/>
                  </a:lnTo>
                  <a:lnTo>
                    <a:pt x="9525" y="173894"/>
                  </a:lnTo>
                  <a:lnTo>
                    <a:pt x="10096" y="175927"/>
                  </a:lnTo>
                  <a:lnTo>
                    <a:pt x="10507" y="177594"/>
                  </a:lnTo>
                  <a:lnTo>
                    <a:pt x="10873" y="179148"/>
                  </a:lnTo>
                  <a:lnTo>
                    <a:pt x="10644" y="182026"/>
                  </a:lnTo>
                  <a:lnTo>
                    <a:pt x="10530" y="183419"/>
                  </a:lnTo>
                  <a:lnTo>
                    <a:pt x="10461" y="184744"/>
                  </a:lnTo>
                  <a:lnTo>
                    <a:pt x="10416" y="186046"/>
                  </a:lnTo>
                  <a:lnTo>
                    <a:pt x="10370" y="187302"/>
                  </a:lnTo>
                  <a:lnTo>
                    <a:pt x="10370" y="188513"/>
                  </a:lnTo>
                  <a:lnTo>
                    <a:pt x="10393" y="189678"/>
                  </a:lnTo>
                  <a:lnTo>
                    <a:pt x="10461" y="190797"/>
                  </a:lnTo>
                  <a:lnTo>
                    <a:pt x="10553" y="191871"/>
                  </a:lnTo>
                  <a:lnTo>
                    <a:pt x="10690" y="192898"/>
                  </a:lnTo>
                  <a:lnTo>
                    <a:pt x="10873" y="193881"/>
                  </a:lnTo>
                  <a:lnTo>
                    <a:pt x="10987" y="194360"/>
                  </a:lnTo>
                  <a:lnTo>
                    <a:pt x="11101" y="194817"/>
                  </a:lnTo>
                  <a:lnTo>
                    <a:pt x="11238" y="195274"/>
                  </a:lnTo>
                  <a:lnTo>
                    <a:pt x="11375" y="195708"/>
                  </a:lnTo>
                  <a:lnTo>
                    <a:pt x="11535" y="196142"/>
                  </a:lnTo>
                  <a:lnTo>
                    <a:pt x="11695" y="196553"/>
                  </a:lnTo>
                  <a:lnTo>
                    <a:pt x="11878" y="196941"/>
                  </a:lnTo>
                  <a:lnTo>
                    <a:pt x="12083" y="197330"/>
                  </a:lnTo>
                  <a:lnTo>
                    <a:pt x="12517" y="198152"/>
                  </a:lnTo>
                  <a:lnTo>
                    <a:pt x="13043" y="199043"/>
                  </a:lnTo>
                  <a:lnTo>
                    <a:pt x="13614" y="200002"/>
                  </a:lnTo>
                  <a:lnTo>
                    <a:pt x="14230" y="201030"/>
                  </a:lnTo>
                  <a:lnTo>
                    <a:pt x="14893" y="202058"/>
                  </a:lnTo>
                  <a:lnTo>
                    <a:pt x="15601" y="203109"/>
                  </a:lnTo>
                  <a:lnTo>
                    <a:pt x="16309" y="204137"/>
                  </a:lnTo>
                  <a:lnTo>
                    <a:pt x="17017" y="205142"/>
                  </a:lnTo>
                  <a:lnTo>
                    <a:pt x="17702" y="206078"/>
                  </a:lnTo>
                  <a:lnTo>
                    <a:pt x="18388" y="206946"/>
                  </a:lnTo>
                  <a:lnTo>
                    <a:pt x="19027" y="207723"/>
                  </a:lnTo>
                  <a:lnTo>
                    <a:pt x="19644" y="208408"/>
                  </a:lnTo>
                  <a:lnTo>
                    <a:pt x="19918" y="208682"/>
                  </a:lnTo>
                  <a:lnTo>
                    <a:pt x="20192" y="208933"/>
                  </a:lnTo>
                  <a:lnTo>
                    <a:pt x="20443" y="209139"/>
                  </a:lnTo>
                  <a:lnTo>
                    <a:pt x="20672" y="209322"/>
                  </a:lnTo>
                  <a:lnTo>
                    <a:pt x="20900" y="209436"/>
                  </a:lnTo>
                  <a:lnTo>
                    <a:pt x="21083" y="209527"/>
                  </a:lnTo>
                  <a:lnTo>
                    <a:pt x="21266" y="209550"/>
                  </a:lnTo>
                  <a:lnTo>
                    <a:pt x="21334" y="209550"/>
                  </a:lnTo>
                  <a:lnTo>
                    <a:pt x="21403" y="209527"/>
                  </a:lnTo>
                  <a:lnTo>
                    <a:pt x="21517" y="209459"/>
                  </a:lnTo>
                  <a:lnTo>
                    <a:pt x="21631" y="209367"/>
                  </a:lnTo>
                  <a:lnTo>
                    <a:pt x="21722" y="209230"/>
                  </a:lnTo>
                  <a:lnTo>
                    <a:pt x="21768" y="209070"/>
                  </a:lnTo>
                  <a:lnTo>
                    <a:pt x="21814" y="208888"/>
                  </a:lnTo>
                  <a:lnTo>
                    <a:pt x="21837" y="208682"/>
                  </a:lnTo>
                  <a:lnTo>
                    <a:pt x="21859" y="208431"/>
                  </a:lnTo>
                  <a:lnTo>
                    <a:pt x="21859" y="208157"/>
                  </a:lnTo>
                  <a:lnTo>
                    <a:pt x="21814" y="207586"/>
                  </a:lnTo>
                  <a:lnTo>
                    <a:pt x="21722" y="206900"/>
                  </a:lnTo>
                  <a:lnTo>
                    <a:pt x="21585" y="206192"/>
                  </a:lnTo>
                  <a:lnTo>
                    <a:pt x="21425" y="205438"/>
                  </a:lnTo>
                  <a:lnTo>
                    <a:pt x="21060" y="203862"/>
                  </a:lnTo>
                  <a:lnTo>
                    <a:pt x="20695" y="202309"/>
                  </a:lnTo>
                  <a:lnTo>
                    <a:pt x="20535" y="201555"/>
                  </a:lnTo>
                  <a:lnTo>
                    <a:pt x="20398" y="200870"/>
                  </a:lnTo>
                  <a:lnTo>
                    <a:pt x="20283" y="200253"/>
                  </a:lnTo>
                  <a:lnTo>
                    <a:pt x="20215" y="199728"/>
                  </a:lnTo>
                  <a:lnTo>
                    <a:pt x="20123" y="198677"/>
                  </a:lnTo>
                  <a:lnTo>
                    <a:pt x="20055" y="197604"/>
                  </a:lnTo>
                  <a:lnTo>
                    <a:pt x="19918" y="195480"/>
                  </a:lnTo>
                  <a:lnTo>
                    <a:pt x="19804" y="193195"/>
                  </a:lnTo>
                  <a:lnTo>
                    <a:pt x="19918" y="193332"/>
                  </a:lnTo>
                  <a:lnTo>
                    <a:pt x="20169" y="193721"/>
                  </a:lnTo>
                  <a:lnTo>
                    <a:pt x="20580" y="194246"/>
                  </a:lnTo>
                  <a:lnTo>
                    <a:pt x="20832" y="194543"/>
                  </a:lnTo>
                  <a:lnTo>
                    <a:pt x="21083" y="194817"/>
                  </a:lnTo>
                  <a:lnTo>
                    <a:pt x="21357" y="195091"/>
                  </a:lnTo>
                  <a:lnTo>
                    <a:pt x="21654" y="195342"/>
                  </a:lnTo>
                  <a:lnTo>
                    <a:pt x="21928" y="195571"/>
                  </a:lnTo>
                  <a:lnTo>
                    <a:pt x="22225" y="195754"/>
                  </a:lnTo>
                  <a:lnTo>
                    <a:pt x="22385" y="195799"/>
                  </a:lnTo>
                  <a:lnTo>
                    <a:pt x="22522" y="195868"/>
                  </a:lnTo>
                  <a:lnTo>
                    <a:pt x="22659" y="195891"/>
                  </a:lnTo>
                  <a:lnTo>
                    <a:pt x="22796" y="195913"/>
                  </a:lnTo>
                  <a:lnTo>
                    <a:pt x="22933" y="195891"/>
                  </a:lnTo>
                  <a:lnTo>
                    <a:pt x="23070" y="195868"/>
                  </a:lnTo>
                  <a:lnTo>
                    <a:pt x="23184" y="195822"/>
                  </a:lnTo>
                  <a:lnTo>
                    <a:pt x="23321" y="195731"/>
                  </a:lnTo>
                  <a:lnTo>
                    <a:pt x="23413" y="195639"/>
                  </a:lnTo>
                  <a:lnTo>
                    <a:pt x="23504" y="195525"/>
                  </a:lnTo>
                  <a:lnTo>
                    <a:pt x="23573" y="195388"/>
                  </a:lnTo>
                  <a:lnTo>
                    <a:pt x="23595" y="195228"/>
                  </a:lnTo>
                  <a:lnTo>
                    <a:pt x="23618" y="195046"/>
                  </a:lnTo>
                  <a:lnTo>
                    <a:pt x="23618" y="194863"/>
                  </a:lnTo>
                  <a:lnTo>
                    <a:pt x="23595" y="194657"/>
                  </a:lnTo>
                  <a:lnTo>
                    <a:pt x="23550" y="194429"/>
                  </a:lnTo>
                  <a:lnTo>
                    <a:pt x="23436" y="193949"/>
                  </a:lnTo>
                  <a:lnTo>
                    <a:pt x="23276" y="193424"/>
                  </a:lnTo>
                  <a:lnTo>
                    <a:pt x="23070" y="192876"/>
                  </a:lnTo>
                  <a:lnTo>
                    <a:pt x="22842" y="192259"/>
                  </a:lnTo>
                  <a:lnTo>
                    <a:pt x="22339" y="191003"/>
                  </a:lnTo>
                  <a:lnTo>
                    <a:pt x="22111" y="190340"/>
                  </a:lnTo>
                  <a:lnTo>
                    <a:pt x="21882" y="189678"/>
                  </a:lnTo>
                  <a:lnTo>
                    <a:pt x="21700" y="189015"/>
                  </a:lnTo>
                  <a:lnTo>
                    <a:pt x="21540" y="188376"/>
                  </a:lnTo>
                  <a:lnTo>
                    <a:pt x="21471" y="188056"/>
                  </a:lnTo>
                  <a:lnTo>
                    <a:pt x="21448" y="187736"/>
                  </a:lnTo>
                  <a:lnTo>
                    <a:pt x="21403" y="187439"/>
                  </a:lnTo>
                  <a:lnTo>
                    <a:pt x="21403" y="187119"/>
                  </a:lnTo>
                  <a:lnTo>
                    <a:pt x="21403" y="186822"/>
                  </a:lnTo>
                  <a:lnTo>
                    <a:pt x="21357" y="186503"/>
                  </a:lnTo>
                  <a:lnTo>
                    <a:pt x="21311" y="186160"/>
                  </a:lnTo>
                  <a:lnTo>
                    <a:pt x="21220" y="185817"/>
                  </a:lnTo>
                  <a:lnTo>
                    <a:pt x="21128" y="185452"/>
                  </a:lnTo>
                  <a:lnTo>
                    <a:pt x="21014" y="185087"/>
                  </a:lnTo>
                  <a:lnTo>
                    <a:pt x="20763" y="184333"/>
                  </a:lnTo>
                  <a:lnTo>
                    <a:pt x="20443" y="183579"/>
                  </a:lnTo>
                  <a:lnTo>
                    <a:pt x="20101" y="182802"/>
                  </a:lnTo>
                  <a:lnTo>
                    <a:pt x="19712" y="182049"/>
                  </a:lnTo>
                  <a:lnTo>
                    <a:pt x="19324" y="181318"/>
                  </a:lnTo>
                  <a:lnTo>
                    <a:pt x="18936" y="180610"/>
                  </a:lnTo>
                  <a:lnTo>
                    <a:pt x="18570" y="179970"/>
                  </a:lnTo>
                  <a:lnTo>
                    <a:pt x="17908" y="178874"/>
                  </a:lnTo>
                  <a:lnTo>
                    <a:pt x="17428" y="178143"/>
                  </a:lnTo>
                  <a:lnTo>
                    <a:pt x="17268" y="177869"/>
                  </a:lnTo>
                  <a:lnTo>
                    <a:pt x="17223" y="177572"/>
                  </a:lnTo>
                  <a:lnTo>
                    <a:pt x="17131" y="176704"/>
                  </a:lnTo>
                  <a:lnTo>
                    <a:pt x="17017" y="175310"/>
                  </a:lnTo>
                  <a:lnTo>
                    <a:pt x="16971" y="174442"/>
                  </a:lnTo>
                  <a:lnTo>
                    <a:pt x="16948" y="173460"/>
                  </a:lnTo>
                  <a:lnTo>
                    <a:pt x="16926" y="172364"/>
                  </a:lnTo>
                  <a:lnTo>
                    <a:pt x="16926" y="171199"/>
                  </a:lnTo>
                  <a:lnTo>
                    <a:pt x="16948" y="169942"/>
                  </a:lnTo>
                  <a:lnTo>
                    <a:pt x="16994" y="168595"/>
                  </a:lnTo>
                  <a:lnTo>
                    <a:pt x="17063" y="167179"/>
                  </a:lnTo>
                  <a:lnTo>
                    <a:pt x="17200" y="165694"/>
                  </a:lnTo>
                  <a:lnTo>
                    <a:pt x="17360" y="164163"/>
                  </a:lnTo>
                  <a:lnTo>
                    <a:pt x="17565" y="162565"/>
                  </a:lnTo>
                  <a:lnTo>
                    <a:pt x="17634" y="162153"/>
                  </a:lnTo>
                  <a:lnTo>
                    <a:pt x="17679" y="161742"/>
                  </a:lnTo>
                  <a:lnTo>
                    <a:pt x="17702" y="160897"/>
                  </a:lnTo>
                  <a:lnTo>
                    <a:pt x="17702" y="160006"/>
                  </a:lnTo>
                  <a:lnTo>
                    <a:pt x="17657" y="159070"/>
                  </a:lnTo>
                  <a:lnTo>
                    <a:pt x="17588" y="158133"/>
                  </a:lnTo>
                  <a:lnTo>
                    <a:pt x="17474" y="157151"/>
                  </a:lnTo>
                  <a:lnTo>
                    <a:pt x="17314" y="156146"/>
                  </a:lnTo>
                  <a:lnTo>
                    <a:pt x="17154" y="155118"/>
                  </a:lnTo>
                  <a:lnTo>
                    <a:pt x="16948" y="154067"/>
                  </a:lnTo>
                  <a:lnTo>
                    <a:pt x="16743" y="152994"/>
                  </a:lnTo>
                  <a:lnTo>
                    <a:pt x="16286" y="150801"/>
                  </a:lnTo>
                  <a:lnTo>
                    <a:pt x="15806" y="148540"/>
                  </a:lnTo>
                  <a:lnTo>
                    <a:pt x="15350" y="146210"/>
                  </a:lnTo>
                  <a:lnTo>
                    <a:pt x="15121" y="145045"/>
                  </a:lnTo>
                  <a:lnTo>
                    <a:pt x="14916" y="143880"/>
                  </a:lnTo>
                  <a:lnTo>
                    <a:pt x="14733" y="142692"/>
                  </a:lnTo>
                  <a:lnTo>
                    <a:pt x="14573" y="141505"/>
                  </a:lnTo>
                  <a:lnTo>
                    <a:pt x="14459" y="140294"/>
                  </a:lnTo>
                  <a:lnTo>
                    <a:pt x="14345" y="139106"/>
                  </a:lnTo>
                  <a:lnTo>
                    <a:pt x="14276" y="137918"/>
                  </a:lnTo>
                  <a:lnTo>
                    <a:pt x="14253" y="136731"/>
                  </a:lnTo>
                  <a:lnTo>
                    <a:pt x="14276" y="135520"/>
                  </a:lnTo>
                  <a:lnTo>
                    <a:pt x="14345" y="134355"/>
                  </a:lnTo>
                  <a:lnTo>
                    <a:pt x="14390" y="133761"/>
                  </a:lnTo>
                  <a:lnTo>
                    <a:pt x="14459" y="133167"/>
                  </a:lnTo>
                  <a:lnTo>
                    <a:pt x="14550" y="132596"/>
                  </a:lnTo>
                  <a:lnTo>
                    <a:pt x="14641" y="132002"/>
                  </a:lnTo>
                  <a:lnTo>
                    <a:pt x="14756" y="131431"/>
                  </a:lnTo>
                  <a:lnTo>
                    <a:pt x="14870" y="130837"/>
                  </a:lnTo>
                  <a:lnTo>
                    <a:pt x="15007" y="130266"/>
                  </a:lnTo>
                  <a:lnTo>
                    <a:pt x="15167" y="129695"/>
                  </a:lnTo>
                  <a:lnTo>
                    <a:pt x="15350" y="129124"/>
                  </a:lnTo>
                  <a:lnTo>
                    <a:pt x="15532" y="128553"/>
                  </a:lnTo>
                  <a:lnTo>
                    <a:pt x="15761" y="128005"/>
                  </a:lnTo>
                  <a:lnTo>
                    <a:pt x="15989" y="127457"/>
                  </a:lnTo>
                  <a:lnTo>
                    <a:pt x="16355" y="126566"/>
                  </a:lnTo>
                  <a:lnTo>
                    <a:pt x="16789" y="125424"/>
                  </a:lnTo>
                  <a:lnTo>
                    <a:pt x="17177" y="124282"/>
                  </a:lnTo>
                  <a:lnTo>
                    <a:pt x="17542" y="123094"/>
                  </a:lnTo>
                  <a:lnTo>
                    <a:pt x="17885" y="121906"/>
                  </a:lnTo>
                  <a:lnTo>
                    <a:pt x="18205" y="120696"/>
                  </a:lnTo>
                  <a:lnTo>
                    <a:pt x="18502" y="119485"/>
                  </a:lnTo>
                  <a:lnTo>
                    <a:pt x="18776" y="118252"/>
                  </a:lnTo>
                  <a:lnTo>
                    <a:pt x="19027" y="117018"/>
                  </a:lnTo>
                  <a:lnTo>
                    <a:pt x="19255" y="115808"/>
                  </a:lnTo>
                  <a:lnTo>
                    <a:pt x="19461" y="114574"/>
                  </a:lnTo>
                  <a:lnTo>
                    <a:pt x="19644" y="113363"/>
                  </a:lnTo>
                  <a:lnTo>
                    <a:pt x="19827" y="112176"/>
                  </a:lnTo>
                  <a:lnTo>
                    <a:pt x="19964" y="110988"/>
                  </a:lnTo>
                  <a:lnTo>
                    <a:pt x="20101" y="109823"/>
                  </a:lnTo>
                  <a:lnTo>
                    <a:pt x="20329" y="107607"/>
                  </a:lnTo>
                  <a:lnTo>
                    <a:pt x="20489" y="105506"/>
                  </a:lnTo>
                  <a:lnTo>
                    <a:pt x="20603" y="103587"/>
                  </a:lnTo>
                  <a:lnTo>
                    <a:pt x="20695" y="101874"/>
                  </a:lnTo>
                  <a:lnTo>
                    <a:pt x="20740" y="100389"/>
                  </a:lnTo>
                  <a:lnTo>
                    <a:pt x="20763" y="99179"/>
                  </a:lnTo>
                  <a:lnTo>
                    <a:pt x="20763" y="98288"/>
                  </a:lnTo>
                  <a:lnTo>
                    <a:pt x="20763" y="97511"/>
                  </a:lnTo>
                  <a:lnTo>
                    <a:pt x="21243" y="100344"/>
                  </a:lnTo>
                  <a:lnTo>
                    <a:pt x="21768" y="103359"/>
                  </a:lnTo>
                  <a:lnTo>
                    <a:pt x="22408" y="107013"/>
                  </a:lnTo>
                  <a:lnTo>
                    <a:pt x="23116" y="110919"/>
                  </a:lnTo>
                  <a:lnTo>
                    <a:pt x="23869" y="114734"/>
                  </a:lnTo>
                  <a:lnTo>
                    <a:pt x="24235" y="116516"/>
                  </a:lnTo>
                  <a:lnTo>
                    <a:pt x="24578" y="118160"/>
                  </a:lnTo>
                  <a:lnTo>
                    <a:pt x="24920" y="119599"/>
                  </a:lnTo>
                  <a:lnTo>
                    <a:pt x="25240" y="120810"/>
                  </a:lnTo>
                  <a:lnTo>
                    <a:pt x="25377" y="121358"/>
                  </a:lnTo>
                  <a:lnTo>
                    <a:pt x="25468" y="121929"/>
                  </a:lnTo>
                  <a:lnTo>
                    <a:pt x="25560" y="122523"/>
                  </a:lnTo>
                  <a:lnTo>
                    <a:pt x="25628" y="123140"/>
                  </a:lnTo>
                  <a:lnTo>
                    <a:pt x="25651" y="123756"/>
                  </a:lnTo>
                  <a:lnTo>
                    <a:pt x="25674" y="124419"/>
                  </a:lnTo>
                  <a:lnTo>
                    <a:pt x="25674" y="125081"/>
                  </a:lnTo>
                  <a:lnTo>
                    <a:pt x="25651" y="125744"/>
                  </a:lnTo>
                  <a:lnTo>
                    <a:pt x="25605" y="126452"/>
                  </a:lnTo>
                  <a:lnTo>
                    <a:pt x="25560" y="127137"/>
                  </a:lnTo>
                  <a:lnTo>
                    <a:pt x="25400" y="128576"/>
                  </a:lnTo>
                  <a:lnTo>
                    <a:pt x="25217" y="130015"/>
                  </a:lnTo>
                  <a:lnTo>
                    <a:pt x="24989" y="131477"/>
                  </a:lnTo>
                  <a:lnTo>
                    <a:pt x="24737" y="132939"/>
                  </a:lnTo>
                  <a:lnTo>
                    <a:pt x="24486" y="134401"/>
                  </a:lnTo>
                  <a:lnTo>
                    <a:pt x="23984" y="137210"/>
                  </a:lnTo>
                  <a:lnTo>
                    <a:pt x="23755" y="138558"/>
                  </a:lnTo>
                  <a:lnTo>
                    <a:pt x="23550" y="139837"/>
                  </a:lnTo>
                  <a:lnTo>
                    <a:pt x="23413" y="141048"/>
                  </a:lnTo>
                  <a:lnTo>
                    <a:pt x="23344" y="141619"/>
                  </a:lnTo>
                  <a:lnTo>
                    <a:pt x="23321" y="142167"/>
                  </a:lnTo>
                  <a:lnTo>
                    <a:pt x="23276" y="143263"/>
                  </a:lnTo>
                  <a:lnTo>
                    <a:pt x="23230" y="144360"/>
                  </a:lnTo>
                  <a:lnTo>
                    <a:pt x="23230" y="145479"/>
                  </a:lnTo>
                  <a:lnTo>
                    <a:pt x="23253" y="146575"/>
                  </a:lnTo>
                  <a:lnTo>
                    <a:pt x="23276" y="147672"/>
                  </a:lnTo>
                  <a:lnTo>
                    <a:pt x="23321" y="148745"/>
                  </a:lnTo>
                  <a:lnTo>
                    <a:pt x="23367" y="149796"/>
                  </a:lnTo>
                  <a:lnTo>
                    <a:pt x="23436" y="150824"/>
                  </a:lnTo>
                  <a:lnTo>
                    <a:pt x="23527" y="151806"/>
                  </a:lnTo>
                  <a:lnTo>
                    <a:pt x="23595" y="152743"/>
                  </a:lnTo>
                  <a:lnTo>
                    <a:pt x="23710" y="153611"/>
                  </a:lnTo>
                  <a:lnTo>
                    <a:pt x="23801" y="154433"/>
                  </a:lnTo>
                  <a:lnTo>
                    <a:pt x="23915" y="155164"/>
                  </a:lnTo>
                  <a:lnTo>
                    <a:pt x="24029" y="155826"/>
                  </a:lnTo>
                  <a:lnTo>
                    <a:pt x="24144" y="156374"/>
                  </a:lnTo>
                  <a:lnTo>
                    <a:pt x="24281" y="156854"/>
                  </a:lnTo>
                  <a:lnTo>
                    <a:pt x="24326" y="157060"/>
                  </a:lnTo>
                  <a:lnTo>
                    <a:pt x="24349" y="157265"/>
                  </a:lnTo>
                  <a:lnTo>
                    <a:pt x="24372" y="157494"/>
                  </a:lnTo>
                  <a:lnTo>
                    <a:pt x="24372" y="157699"/>
                  </a:lnTo>
                  <a:lnTo>
                    <a:pt x="24326" y="158179"/>
                  </a:lnTo>
                  <a:lnTo>
                    <a:pt x="24235" y="158659"/>
                  </a:lnTo>
                  <a:lnTo>
                    <a:pt x="24098" y="159207"/>
                  </a:lnTo>
                  <a:lnTo>
                    <a:pt x="23915" y="159801"/>
                  </a:lnTo>
                  <a:lnTo>
                    <a:pt x="23481" y="161217"/>
                  </a:lnTo>
                  <a:lnTo>
                    <a:pt x="23230" y="162062"/>
                  </a:lnTo>
                  <a:lnTo>
                    <a:pt x="22979" y="163021"/>
                  </a:lnTo>
                  <a:lnTo>
                    <a:pt x="22727" y="164095"/>
                  </a:lnTo>
                  <a:lnTo>
                    <a:pt x="22476" y="165283"/>
                  </a:lnTo>
                  <a:lnTo>
                    <a:pt x="22248" y="166630"/>
                  </a:lnTo>
                  <a:lnTo>
                    <a:pt x="22042" y="168115"/>
                  </a:lnTo>
                  <a:lnTo>
                    <a:pt x="21859" y="169760"/>
                  </a:lnTo>
                  <a:lnTo>
                    <a:pt x="21791" y="170651"/>
                  </a:lnTo>
                  <a:lnTo>
                    <a:pt x="21722" y="171587"/>
                  </a:lnTo>
                  <a:lnTo>
                    <a:pt x="21677" y="172569"/>
                  </a:lnTo>
                  <a:lnTo>
                    <a:pt x="21654" y="173620"/>
                  </a:lnTo>
                  <a:lnTo>
                    <a:pt x="21677" y="174739"/>
                  </a:lnTo>
                  <a:lnTo>
                    <a:pt x="21700" y="175881"/>
                  </a:lnTo>
                  <a:lnTo>
                    <a:pt x="21768" y="177092"/>
                  </a:lnTo>
                  <a:lnTo>
                    <a:pt x="21859" y="178325"/>
                  </a:lnTo>
                  <a:lnTo>
                    <a:pt x="21951" y="179605"/>
                  </a:lnTo>
                  <a:lnTo>
                    <a:pt x="22065" y="180906"/>
                  </a:lnTo>
                  <a:lnTo>
                    <a:pt x="22362" y="183556"/>
                  </a:lnTo>
                  <a:lnTo>
                    <a:pt x="22705" y="186229"/>
                  </a:lnTo>
                  <a:lnTo>
                    <a:pt x="23070" y="188878"/>
                  </a:lnTo>
                  <a:lnTo>
                    <a:pt x="23481" y="191459"/>
                  </a:lnTo>
                  <a:lnTo>
                    <a:pt x="23892" y="193926"/>
                  </a:lnTo>
                  <a:lnTo>
                    <a:pt x="24281" y="196233"/>
                  </a:lnTo>
                  <a:lnTo>
                    <a:pt x="24646" y="198312"/>
                  </a:lnTo>
                  <a:lnTo>
                    <a:pt x="24989" y="200116"/>
                  </a:lnTo>
                  <a:lnTo>
                    <a:pt x="25514" y="202743"/>
                  </a:lnTo>
                  <a:lnTo>
                    <a:pt x="25720" y="203703"/>
                  </a:lnTo>
                  <a:lnTo>
                    <a:pt x="52330" y="203703"/>
                  </a:lnTo>
                  <a:lnTo>
                    <a:pt x="52604" y="202195"/>
                  </a:lnTo>
                  <a:lnTo>
                    <a:pt x="52878" y="200642"/>
                  </a:lnTo>
                  <a:lnTo>
                    <a:pt x="53381" y="197353"/>
                  </a:lnTo>
                  <a:lnTo>
                    <a:pt x="53861" y="193995"/>
                  </a:lnTo>
                  <a:lnTo>
                    <a:pt x="54295" y="190774"/>
                  </a:lnTo>
                  <a:lnTo>
                    <a:pt x="54660" y="187782"/>
                  </a:lnTo>
                  <a:lnTo>
                    <a:pt x="54980" y="185201"/>
                  </a:lnTo>
                  <a:lnTo>
                    <a:pt x="55368" y="181912"/>
                  </a:lnTo>
                  <a:lnTo>
                    <a:pt x="55391" y="182163"/>
                  </a:lnTo>
                  <a:lnTo>
                    <a:pt x="55391" y="181912"/>
                  </a:lnTo>
                  <a:lnTo>
                    <a:pt x="55779" y="185201"/>
                  </a:lnTo>
                  <a:lnTo>
                    <a:pt x="56099" y="187782"/>
                  </a:lnTo>
                  <a:lnTo>
                    <a:pt x="56464" y="190774"/>
                  </a:lnTo>
                  <a:lnTo>
                    <a:pt x="56898" y="193995"/>
                  </a:lnTo>
                  <a:lnTo>
                    <a:pt x="57378" y="197353"/>
                  </a:lnTo>
                  <a:lnTo>
                    <a:pt x="57904" y="200642"/>
                  </a:lnTo>
                  <a:lnTo>
                    <a:pt x="58155" y="202195"/>
                  </a:lnTo>
                  <a:lnTo>
                    <a:pt x="58429" y="203703"/>
                  </a:lnTo>
                  <a:lnTo>
                    <a:pt x="85062" y="203703"/>
                  </a:lnTo>
                  <a:lnTo>
                    <a:pt x="85245" y="202743"/>
                  </a:lnTo>
                  <a:lnTo>
                    <a:pt x="85770" y="200116"/>
                  </a:lnTo>
                  <a:lnTo>
                    <a:pt x="86113" y="198312"/>
                  </a:lnTo>
                  <a:lnTo>
                    <a:pt x="86478" y="196233"/>
                  </a:lnTo>
                  <a:lnTo>
                    <a:pt x="86890" y="193926"/>
                  </a:lnTo>
                  <a:lnTo>
                    <a:pt x="87278" y="191459"/>
                  </a:lnTo>
                  <a:lnTo>
                    <a:pt x="87689" y="188878"/>
                  </a:lnTo>
                  <a:lnTo>
                    <a:pt x="88054" y="186229"/>
                  </a:lnTo>
                  <a:lnTo>
                    <a:pt x="88397" y="183556"/>
                  </a:lnTo>
                  <a:lnTo>
                    <a:pt x="88694" y="180906"/>
                  </a:lnTo>
                  <a:lnTo>
                    <a:pt x="88808" y="179605"/>
                  </a:lnTo>
                  <a:lnTo>
                    <a:pt x="88900" y="178325"/>
                  </a:lnTo>
                  <a:lnTo>
                    <a:pt x="88991" y="177092"/>
                  </a:lnTo>
                  <a:lnTo>
                    <a:pt x="89059" y="175881"/>
                  </a:lnTo>
                  <a:lnTo>
                    <a:pt x="89082" y="174739"/>
                  </a:lnTo>
                  <a:lnTo>
                    <a:pt x="89105" y="173620"/>
                  </a:lnTo>
                  <a:lnTo>
                    <a:pt x="89082" y="172569"/>
                  </a:lnTo>
                  <a:lnTo>
                    <a:pt x="89037" y="171587"/>
                  </a:lnTo>
                  <a:lnTo>
                    <a:pt x="88968" y="170651"/>
                  </a:lnTo>
                  <a:lnTo>
                    <a:pt x="88900" y="169760"/>
                  </a:lnTo>
                  <a:lnTo>
                    <a:pt x="88717" y="168115"/>
                  </a:lnTo>
                  <a:lnTo>
                    <a:pt x="88511" y="166630"/>
                  </a:lnTo>
                  <a:lnTo>
                    <a:pt x="88283" y="165283"/>
                  </a:lnTo>
                  <a:lnTo>
                    <a:pt x="88032" y="164095"/>
                  </a:lnTo>
                  <a:lnTo>
                    <a:pt x="87780" y="163021"/>
                  </a:lnTo>
                  <a:lnTo>
                    <a:pt x="87529" y="162085"/>
                  </a:lnTo>
                  <a:lnTo>
                    <a:pt x="87278" y="161240"/>
                  </a:lnTo>
                  <a:lnTo>
                    <a:pt x="86844" y="159801"/>
                  </a:lnTo>
                  <a:lnTo>
                    <a:pt x="86661" y="159207"/>
                  </a:lnTo>
                  <a:lnTo>
                    <a:pt x="86524" y="158681"/>
                  </a:lnTo>
                  <a:lnTo>
                    <a:pt x="86433" y="158179"/>
                  </a:lnTo>
                  <a:lnTo>
                    <a:pt x="86387" y="157722"/>
                  </a:lnTo>
                  <a:lnTo>
                    <a:pt x="86387" y="157494"/>
                  </a:lnTo>
                  <a:lnTo>
                    <a:pt x="86410" y="157288"/>
                  </a:lnTo>
                  <a:lnTo>
                    <a:pt x="86433" y="157083"/>
                  </a:lnTo>
                  <a:lnTo>
                    <a:pt x="86478" y="156877"/>
                  </a:lnTo>
                  <a:lnTo>
                    <a:pt x="86615" y="156397"/>
                  </a:lnTo>
                  <a:lnTo>
                    <a:pt x="86730" y="155826"/>
                  </a:lnTo>
                  <a:lnTo>
                    <a:pt x="86844" y="155164"/>
                  </a:lnTo>
                  <a:lnTo>
                    <a:pt x="86958" y="154433"/>
                  </a:lnTo>
                  <a:lnTo>
                    <a:pt x="87049" y="153633"/>
                  </a:lnTo>
                  <a:lnTo>
                    <a:pt x="87164" y="152743"/>
                  </a:lnTo>
                  <a:lnTo>
                    <a:pt x="87255" y="151829"/>
                  </a:lnTo>
                  <a:lnTo>
                    <a:pt x="87324" y="150847"/>
                  </a:lnTo>
                  <a:lnTo>
                    <a:pt x="87392" y="149819"/>
                  </a:lnTo>
                  <a:lnTo>
                    <a:pt x="87438" y="148768"/>
                  </a:lnTo>
                  <a:lnTo>
                    <a:pt x="87483" y="147672"/>
                  </a:lnTo>
                  <a:lnTo>
                    <a:pt x="87529" y="146575"/>
                  </a:lnTo>
                  <a:lnTo>
                    <a:pt x="87529" y="145479"/>
                  </a:lnTo>
                  <a:lnTo>
                    <a:pt x="87529" y="144360"/>
                  </a:lnTo>
                  <a:lnTo>
                    <a:pt x="87483" y="143263"/>
                  </a:lnTo>
                  <a:lnTo>
                    <a:pt x="87438" y="142190"/>
                  </a:lnTo>
                  <a:lnTo>
                    <a:pt x="87415" y="141619"/>
                  </a:lnTo>
                  <a:lnTo>
                    <a:pt x="87346" y="141048"/>
                  </a:lnTo>
                  <a:lnTo>
                    <a:pt x="87209" y="139837"/>
                  </a:lnTo>
                  <a:lnTo>
                    <a:pt x="87004" y="138558"/>
                  </a:lnTo>
                  <a:lnTo>
                    <a:pt x="86775" y="137233"/>
                  </a:lnTo>
                  <a:lnTo>
                    <a:pt x="86273" y="134401"/>
                  </a:lnTo>
                  <a:lnTo>
                    <a:pt x="86022" y="132962"/>
                  </a:lnTo>
                  <a:lnTo>
                    <a:pt x="85770" y="131500"/>
                  </a:lnTo>
                  <a:lnTo>
                    <a:pt x="85542" y="130015"/>
                  </a:lnTo>
                  <a:lnTo>
                    <a:pt x="85359" y="128576"/>
                  </a:lnTo>
                  <a:lnTo>
                    <a:pt x="85199" y="127137"/>
                  </a:lnTo>
                  <a:lnTo>
                    <a:pt x="85154" y="126452"/>
                  </a:lnTo>
                  <a:lnTo>
                    <a:pt x="85108" y="125767"/>
                  </a:lnTo>
                  <a:lnTo>
                    <a:pt x="85085" y="125081"/>
                  </a:lnTo>
                  <a:lnTo>
                    <a:pt x="85085" y="124419"/>
                  </a:lnTo>
                  <a:lnTo>
                    <a:pt x="85108" y="123756"/>
                  </a:lnTo>
                  <a:lnTo>
                    <a:pt x="85131" y="123140"/>
                  </a:lnTo>
                  <a:lnTo>
                    <a:pt x="85199" y="122523"/>
                  </a:lnTo>
                  <a:lnTo>
                    <a:pt x="85291" y="121929"/>
                  </a:lnTo>
                  <a:lnTo>
                    <a:pt x="85405" y="121358"/>
                  </a:lnTo>
                  <a:lnTo>
                    <a:pt x="85519" y="120810"/>
                  </a:lnTo>
                  <a:lnTo>
                    <a:pt x="85839" y="119599"/>
                  </a:lnTo>
                  <a:lnTo>
                    <a:pt x="86181" y="118160"/>
                  </a:lnTo>
                  <a:lnTo>
                    <a:pt x="86524" y="116516"/>
                  </a:lnTo>
                  <a:lnTo>
                    <a:pt x="86890" y="114734"/>
                  </a:lnTo>
                  <a:lnTo>
                    <a:pt x="87643" y="110919"/>
                  </a:lnTo>
                  <a:lnTo>
                    <a:pt x="88351" y="107013"/>
                  </a:lnTo>
                  <a:lnTo>
                    <a:pt x="89014" y="103382"/>
                  </a:lnTo>
                  <a:lnTo>
                    <a:pt x="89516" y="100344"/>
                  </a:lnTo>
                  <a:lnTo>
                    <a:pt x="89996" y="97511"/>
                  </a:lnTo>
                  <a:lnTo>
                    <a:pt x="89996" y="98288"/>
                  </a:lnTo>
                  <a:lnTo>
                    <a:pt x="89996" y="99179"/>
                  </a:lnTo>
                  <a:lnTo>
                    <a:pt x="90019" y="100389"/>
                  </a:lnTo>
                  <a:lnTo>
                    <a:pt x="90065" y="101874"/>
                  </a:lnTo>
                  <a:lnTo>
                    <a:pt x="90156" y="103587"/>
                  </a:lnTo>
                  <a:lnTo>
                    <a:pt x="90270" y="105506"/>
                  </a:lnTo>
                  <a:lnTo>
                    <a:pt x="90430" y="107607"/>
                  </a:lnTo>
                  <a:lnTo>
                    <a:pt x="90658" y="109823"/>
                  </a:lnTo>
                  <a:lnTo>
                    <a:pt x="90795" y="110988"/>
                  </a:lnTo>
                  <a:lnTo>
                    <a:pt x="90932" y="112176"/>
                  </a:lnTo>
                  <a:lnTo>
                    <a:pt x="91115" y="113363"/>
                  </a:lnTo>
                  <a:lnTo>
                    <a:pt x="91298" y="114574"/>
                  </a:lnTo>
                  <a:lnTo>
                    <a:pt x="91504" y="115808"/>
                  </a:lnTo>
                  <a:lnTo>
                    <a:pt x="91732" y="117018"/>
                  </a:lnTo>
                  <a:lnTo>
                    <a:pt x="91983" y="118252"/>
                  </a:lnTo>
                  <a:lnTo>
                    <a:pt x="92257" y="119485"/>
                  </a:lnTo>
                  <a:lnTo>
                    <a:pt x="92554" y="120696"/>
                  </a:lnTo>
                  <a:lnTo>
                    <a:pt x="92874" y="121906"/>
                  </a:lnTo>
                  <a:lnTo>
                    <a:pt x="93217" y="123094"/>
                  </a:lnTo>
                  <a:lnTo>
                    <a:pt x="93582" y="124282"/>
                  </a:lnTo>
                  <a:lnTo>
                    <a:pt x="93970" y="125424"/>
                  </a:lnTo>
                  <a:lnTo>
                    <a:pt x="94404" y="126566"/>
                  </a:lnTo>
                  <a:lnTo>
                    <a:pt x="94770" y="127457"/>
                  </a:lnTo>
                  <a:lnTo>
                    <a:pt x="94998" y="128005"/>
                  </a:lnTo>
                  <a:lnTo>
                    <a:pt x="95227" y="128576"/>
                  </a:lnTo>
                  <a:lnTo>
                    <a:pt x="95409" y="129124"/>
                  </a:lnTo>
                  <a:lnTo>
                    <a:pt x="95592" y="129695"/>
                  </a:lnTo>
                  <a:lnTo>
                    <a:pt x="95752" y="130266"/>
                  </a:lnTo>
                  <a:lnTo>
                    <a:pt x="95889" y="130837"/>
                  </a:lnTo>
                  <a:lnTo>
                    <a:pt x="96003" y="131431"/>
                  </a:lnTo>
                  <a:lnTo>
                    <a:pt x="96118" y="132002"/>
                  </a:lnTo>
                  <a:lnTo>
                    <a:pt x="96209" y="132596"/>
                  </a:lnTo>
                  <a:lnTo>
                    <a:pt x="96300" y="133167"/>
                  </a:lnTo>
                  <a:lnTo>
                    <a:pt x="96369" y="133761"/>
                  </a:lnTo>
                  <a:lnTo>
                    <a:pt x="96414" y="134355"/>
                  </a:lnTo>
                  <a:lnTo>
                    <a:pt x="96483" y="135543"/>
                  </a:lnTo>
                  <a:lnTo>
                    <a:pt x="96506" y="136731"/>
                  </a:lnTo>
                  <a:lnTo>
                    <a:pt x="96483" y="137918"/>
                  </a:lnTo>
                  <a:lnTo>
                    <a:pt x="96414" y="139106"/>
                  </a:lnTo>
                  <a:lnTo>
                    <a:pt x="96323" y="140294"/>
                  </a:lnTo>
                  <a:lnTo>
                    <a:pt x="96186" y="141505"/>
                  </a:lnTo>
                  <a:lnTo>
                    <a:pt x="96026" y="142692"/>
                  </a:lnTo>
                  <a:lnTo>
                    <a:pt x="95843" y="143880"/>
                  </a:lnTo>
                  <a:lnTo>
                    <a:pt x="95638" y="145045"/>
                  </a:lnTo>
                  <a:lnTo>
                    <a:pt x="95409" y="146210"/>
                  </a:lnTo>
                  <a:lnTo>
                    <a:pt x="94953" y="148540"/>
                  </a:lnTo>
                  <a:lnTo>
                    <a:pt x="94473" y="150801"/>
                  </a:lnTo>
                  <a:lnTo>
                    <a:pt x="94016" y="152994"/>
                  </a:lnTo>
                  <a:lnTo>
                    <a:pt x="93811" y="154067"/>
                  </a:lnTo>
                  <a:lnTo>
                    <a:pt x="93605" y="155118"/>
                  </a:lnTo>
                  <a:lnTo>
                    <a:pt x="93445" y="156146"/>
                  </a:lnTo>
                  <a:lnTo>
                    <a:pt x="93285" y="157151"/>
                  </a:lnTo>
                  <a:lnTo>
                    <a:pt x="93171" y="158133"/>
                  </a:lnTo>
                  <a:lnTo>
                    <a:pt x="93102" y="159070"/>
                  </a:lnTo>
                  <a:lnTo>
                    <a:pt x="93057" y="160006"/>
                  </a:lnTo>
                  <a:lnTo>
                    <a:pt x="93057" y="160897"/>
                  </a:lnTo>
                  <a:lnTo>
                    <a:pt x="93080" y="161742"/>
                  </a:lnTo>
                  <a:lnTo>
                    <a:pt x="93125" y="162153"/>
                  </a:lnTo>
                  <a:lnTo>
                    <a:pt x="93194" y="162565"/>
                  </a:lnTo>
                  <a:lnTo>
                    <a:pt x="93399" y="164163"/>
                  </a:lnTo>
                  <a:lnTo>
                    <a:pt x="93559" y="165694"/>
                  </a:lnTo>
                  <a:lnTo>
                    <a:pt x="93696" y="167179"/>
                  </a:lnTo>
                  <a:lnTo>
                    <a:pt x="93765" y="168595"/>
                  </a:lnTo>
                  <a:lnTo>
                    <a:pt x="93833" y="169942"/>
                  </a:lnTo>
                  <a:lnTo>
                    <a:pt x="93856" y="171199"/>
                  </a:lnTo>
                  <a:lnTo>
                    <a:pt x="93833" y="172364"/>
                  </a:lnTo>
                  <a:lnTo>
                    <a:pt x="93811" y="173460"/>
                  </a:lnTo>
                  <a:lnTo>
                    <a:pt x="93788" y="174442"/>
                  </a:lnTo>
                  <a:lnTo>
                    <a:pt x="93742" y="175310"/>
                  </a:lnTo>
                  <a:lnTo>
                    <a:pt x="93628" y="176704"/>
                  </a:lnTo>
                  <a:lnTo>
                    <a:pt x="93536" y="177572"/>
                  </a:lnTo>
                  <a:lnTo>
                    <a:pt x="93514" y="177869"/>
                  </a:lnTo>
                  <a:lnTo>
                    <a:pt x="93331" y="178143"/>
                  </a:lnTo>
                  <a:lnTo>
                    <a:pt x="92851" y="178874"/>
                  </a:lnTo>
                  <a:lnTo>
                    <a:pt x="92189" y="179970"/>
                  </a:lnTo>
                  <a:lnTo>
                    <a:pt x="91823" y="180610"/>
                  </a:lnTo>
                  <a:lnTo>
                    <a:pt x="91435" y="181318"/>
                  </a:lnTo>
                  <a:lnTo>
                    <a:pt x="91047" y="182049"/>
                  </a:lnTo>
                  <a:lnTo>
                    <a:pt x="90658" y="182802"/>
                  </a:lnTo>
                  <a:lnTo>
                    <a:pt x="90316" y="183579"/>
                  </a:lnTo>
                  <a:lnTo>
                    <a:pt x="89996" y="184333"/>
                  </a:lnTo>
                  <a:lnTo>
                    <a:pt x="89745" y="185087"/>
                  </a:lnTo>
                  <a:lnTo>
                    <a:pt x="89631" y="185452"/>
                  </a:lnTo>
                  <a:lnTo>
                    <a:pt x="89539" y="185817"/>
                  </a:lnTo>
                  <a:lnTo>
                    <a:pt x="89448" y="186160"/>
                  </a:lnTo>
                  <a:lnTo>
                    <a:pt x="89402" y="186503"/>
                  </a:lnTo>
                  <a:lnTo>
                    <a:pt x="89379" y="186822"/>
                  </a:lnTo>
                  <a:lnTo>
                    <a:pt x="89356" y="187119"/>
                  </a:lnTo>
                  <a:lnTo>
                    <a:pt x="89356" y="187439"/>
                  </a:lnTo>
                  <a:lnTo>
                    <a:pt x="89311" y="187736"/>
                  </a:lnTo>
                  <a:lnTo>
                    <a:pt x="89288" y="188056"/>
                  </a:lnTo>
                  <a:lnTo>
                    <a:pt x="89219" y="188376"/>
                  </a:lnTo>
                  <a:lnTo>
                    <a:pt x="89059" y="189015"/>
                  </a:lnTo>
                  <a:lnTo>
                    <a:pt x="88877" y="189678"/>
                  </a:lnTo>
                  <a:lnTo>
                    <a:pt x="88648" y="190340"/>
                  </a:lnTo>
                  <a:lnTo>
                    <a:pt x="88420" y="191003"/>
                  </a:lnTo>
                  <a:lnTo>
                    <a:pt x="87917" y="192259"/>
                  </a:lnTo>
                  <a:lnTo>
                    <a:pt x="87689" y="192876"/>
                  </a:lnTo>
                  <a:lnTo>
                    <a:pt x="87483" y="193424"/>
                  </a:lnTo>
                  <a:lnTo>
                    <a:pt x="87324" y="193949"/>
                  </a:lnTo>
                  <a:lnTo>
                    <a:pt x="87209" y="194429"/>
                  </a:lnTo>
                  <a:lnTo>
                    <a:pt x="87164" y="194657"/>
                  </a:lnTo>
                  <a:lnTo>
                    <a:pt x="87141" y="194863"/>
                  </a:lnTo>
                  <a:lnTo>
                    <a:pt x="87141" y="195046"/>
                  </a:lnTo>
                  <a:lnTo>
                    <a:pt x="87164" y="195228"/>
                  </a:lnTo>
                  <a:lnTo>
                    <a:pt x="87186" y="195388"/>
                  </a:lnTo>
                  <a:lnTo>
                    <a:pt x="87255" y="195525"/>
                  </a:lnTo>
                  <a:lnTo>
                    <a:pt x="87346" y="195639"/>
                  </a:lnTo>
                  <a:lnTo>
                    <a:pt x="87438" y="195731"/>
                  </a:lnTo>
                  <a:lnTo>
                    <a:pt x="87575" y="195822"/>
                  </a:lnTo>
                  <a:lnTo>
                    <a:pt x="87689" y="195868"/>
                  </a:lnTo>
                  <a:lnTo>
                    <a:pt x="87826" y="195891"/>
                  </a:lnTo>
                  <a:lnTo>
                    <a:pt x="87963" y="195913"/>
                  </a:lnTo>
                  <a:lnTo>
                    <a:pt x="88100" y="195891"/>
                  </a:lnTo>
                  <a:lnTo>
                    <a:pt x="88237" y="195868"/>
                  </a:lnTo>
                  <a:lnTo>
                    <a:pt x="88374" y="195799"/>
                  </a:lnTo>
                  <a:lnTo>
                    <a:pt x="88534" y="195754"/>
                  </a:lnTo>
                  <a:lnTo>
                    <a:pt x="88831" y="195571"/>
                  </a:lnTo>
                  <a:lnTo>
                    <a:pt x="89105" y="195342"/>
                  </a:lnTo>
                  <a:lnTo>
                    <a:pt x="89402" y="195091"/>
                  </a:lnTo>
                  <a:lnTo>
                    <a:pt x="89676" y="194817"/>
                  </a:lnTo>
                  <a:lnTo>
                    <a:pt x="89927" y="194543"/>
                  </a:lnTo>
                  <a:lnTo>
                    <a:pt x="90179" y="194246"/>
                  </a:lnTo>
                  <a:lnTo>
                    <a:pt x="90590" y="193721"/>
                  </a:lnTo>
                  <a:lnTo>
                    <a:pt x="90864" y="193332"/>
                  </a:lnTo>
                  <a:lnTo>
                    <a:pt x="90955" y="193195"/>
                  </a:lnTo>
                  <a:lnTo>
                    <a:pt x="90841" y="195480"/>
                  </a:lnTo>
                  <a:lnTo>
                    <a:pt x="90727" y="197604"/>
                  </a:lnTo>
                  <a:lnTo>
                    <a:pt x="90636" y="198677"/>
                  </a:lnTo>
                  <a:lnTo>
                    <a:pt x="90544" y="199728"/>
                  </a:lnTo>
                  <a:lnTo>
                    <a:pt x="90476" y="200253"/>
                  </a:lnTo>
                  <a:lnTo>
                    <a:pt x="90384" y="200870"/>
                  </a:lnTo>
                  <a:lnTo>
                    <a:pt x="90224" y="201555"/>
                  </a:lnTo>
                  <a:lnTo>
                    <a:pt x="90065" y="202309"/>
                  </a:lnTo>
                  <a:lnTo>
                    <a:pt x="89699" y="203862"/>
                  </a:lnTo>
                  <a:lnTo>
                    <a:pt x="89334" y="205438"/>
                  </a:lnTo>
                  <a:lnTo>
                    <a:pt x="89174" y="206192"/>
                  </a:lnTo>
                  <a:lnTo>
                    <a:pt x="89037" y="206900"/>
                  </a:lnTo>
                  <a:lnTo>
                    <a:pt x="88945" y="207586"/>
                  </a:lnTo>
                  <a:lnTo>
                    <a:pt x="88900" y="208157"/>
                  </a:lnTo>
                  <a:lnTo>
                    <a:pt x="88900" y="208431"/>
                  </a:lnTo>
                  <a:lnTo>
                    <a:pt x="88922" y="208682"/>
                  </a:lnTo>
                  <a:lnTo>
                    <a:pt x="88945" y="208888"/>
                  </a:lnTo>
                  <a:lnTo>
                    <a:pt x="88991" y="209070"/>
                  </a:lnTo>
                  <a:lnTo>
                    <a:pt x="89059" y="209230"/>
                  </a:lnTo>
                  <a:lnTo>
                    <a:pt x="89128" y="209367"/>
                  </a:lnTo>
                  <a:lnTo>
                    <a:pt x="89242" y="209459"/>
                  </a:lnTo>
                  <a:lnTo>
                    <a:pt x="89356" y="209527"/>
                  </a:lnTo>
                  <a:lnTo>
                    <a:pt x="89425" y="209550"/>
                  </a:lnTo>
                  <a:lnTo>
                    <a:pt x="89493" y="209550"/>
                  </a:lnTo>
                  <a:lnTo>
                    <a:pt x="89676" y="209527"/>
                  </a:lnTo>
                  <a:lnTo>
                    <a:pt x="89859" y="209436"/>
                  </a:lnTo>
                  <a:lnTo>
                    <a:pt x="90087" y="209322"/>
                  </a:lnTo>
                  <a:lnTo>
                    <a:pt x="90316" y="209139"/>
                  </a:lnTo>
                  <a:lnTo>
                    <a:pt x="90567" y="208933"/>
                  </a:lnTo>
                  <a:lnTo>
                    <a:pt x="90841" y="208682"/>
                  </a:lnTo>
                  <a:lnTo>
                    <a:pt x="91115" y="208408"/>
                  </a:lnTo>
                  <a:lnTo>
                    <a:pt x="91732" y="207723"/>
                  </a:lnTo>
                  <a:lnTo>
                    <a:pt x="92372" y="206946"/>
                  </a:lnTo>
                  <a:lnTo>
                    <a:pt x="93057" y="206078"/>
                  </a:lnTo>
                  <a:lnTo>
                    <a:pt x="93742" y="205142"/>
                  </a:lnTo>
                  <a:lnTo>
                    <a:pt x="94450" y="204137"/>
                  </a:lnTo>
                  <a:lnTo>
                    <a:pt x="95158" y="203109"/>
                  </a:lnTo>
                  <a:lnTo>
                    <a:pt x="95866" y="202058"/>
                  </a:lnTo>
                  <a:lnTo>
                    <a:pt x="96529" y="201030"/>
                  </a:lnTo>
                  <a:lnTo>
                    <a:pt x="97145" y="200002"/>
                  </a:lnTo>
                  <a:lnTo>
                    <a:pt x="97716" y="199043"/>
                  </a:lnTo>
                  <a:lnTo>
                    <a:pt x="98242" y="198152"/>
                  </a:lnTo>
                  <a:lnTo>
                    <a:pt x="98676" y="197330"/>
                  </a:lnTo>
                  <a:lnTo>
                    <a:pt x="98881" y="196941"/>
                  </a:lnTo>
                  <a:lnTo>
                    <a:pt x="99064" y="196553"/>
                  </a:lnTo>
                  <a:lnTo>
                    <a:pt x="99224" y="196142"/>
                  </a:lnTo>
                  <a:lnTo>
                    <a:pt x="99384" y="195708"/>
                  </a:lnTo>
                  <a:lnTo>
                    <a:pt x="99521" y="195274"/>
                  </a:lnTo>
                  <a:lnTo>
                    <a:pt x="99658" y="194817"/>
                  </a:lnTo>
                  <a:lnTo>
                    <a:pt x="99772" y="194360"/>
                  </a:lnTo>
                  <a:lnTo>
                    <a:pt x="99886" y="193881"/>
                  </a:lnTo>
                  <a:lnTo>
                    <a:pt x="100069" y="192898"/>
                  </a:lnTo>
                  <a:lnTo>
                    <a:pt x="100206" y="191871"/>
                  </a:lnTo>
                  <a:lnTo>
                    <a:pt x="100298" y="190797"/>
                  </a:lnTo>
                  <a:lnTo>
                    <a:pt x="100366" y="189678"/>
                  </a:lnTo>
                  <a:lnTo>
                    <a:pt x="100389" y="188513"/>
                  </a:lnTo>
                  <a:lnTo>
                    <a:pt x="100389" y="187302"/>
                  </a:lnTo>
                  <a:lnTo>
                    <a:pt x="100366" y="186046"/>
                  </a:lnTo>
                  <a:lnTo>
                    <a:pt x="100298" y="184744"/>
                  </a:lnTo>
                  <a:lnTo>
                    <a:pt x="100229" y="183419"/>
                  </a:lnTo>
                  <a:lnTo>
                    <a:pt x="100115" y="182026"/>
                  </a:lnTo>
                  <a:lnTo>
                    <a:pt x="99886" y="179148"/>
                  </a:lnTo>
                  <a:lnTo>
                    <a:pt x="100252" y="177594"/>
                  </a:lnTo>
                  <a:lnTo>
                    <a:pt x="100686" y="175927"/>
                  </a:lnTo>
                  <a:lnTo>
                    <a:pt x="101234" y="173894"/>
                  </a:lnTo>
                  <a:lnTo>
                    <a:pt x="101531" y="172798"/>
                  </a:lnTo>
                  <a:lnTo>
                    <a:pt x="101874" y="171678"/>
                  </a:lnTo>
                  <a:lnTo>
                    <a:pt x="102239" y="170559"/>
                  </a:lnTo>
                  <a:lnTo>
                    <a:pt x="102605" y="169463"/>
                  </a:lnTo>
                  <a:lnTo>
                    <a:pt x="102993" y="168412"/>
                  </a:lnTo>
                  <a:lnTo>
                    <a:pt x="103381" y="167430"/>
                  </a:lnTo>
                  <a:lnTo>
                    <a:pt x="103792" y="166539"/>
                  </a:lnTo>
                  <a:lnTo>
                    <a:pt x="103975" y="166128"/>
                  </a:lnTo>
                  <a:lnTo>
                    <a:pt x="104181" y="165762"/>
                  </a:lnTo>
                  <a:lnTo>
                    <a:pt x="104386" y="165374"/>
                  </a:lnTo>
                  <a:lnTo>
                    <a:pt x="104615" y="164940"/>
                  </a:lnTo>
                  <a:lnTo>
                    <a:pt x="105071" y="163935"/>
                  </a:lnTo>
                  <a:lnTo>
                    <a:pt x="105551" y="162770"/>
                  </a:lnTo>
                  <a:lnTo>
                    <a:pt x="106031" y="161468"/>
                  </a:lnTo>
                  <a:lnTo>
                    <a:pt x="106533" y="160029"/>
                  </a:lnTo>
                  <a:lnTo>
                    <a:pt x="107059" y="158499"/>
                  </a:lnTo>
                  <a:lnTo>
                    <a:pt x="107561" y="156900"/>
                  </a:lnTo>
                  <a:lnTo>
                    <a:pt x="108041" y="155232"/>
                  </a:lnTo>
                  <a:lnTo>
                    <a:pt x="108521" y="153542"/>
                  </a:lnTo>
                  <a:lnTo>
                    <a:pt x="108955" y="151829"/>
                  </a:lnTo>
                  <a:lnTo>
                    <a:pt x="109366" y="150139"/>
                  </a:lnTo>
                  <a:lnTo>
                    <a:pt x="109731" y="148471"/>
                  </a:lnTo>
                  <a:lnTo>
                    <a:pt x="110051" y="146849"/>
                  </a:lnTo>
                  <a:lnTo>
                    <a:pt x="110325" y="145319"/>
                  </a:lnTo>
                  <a:lnTo>
                    <a:pt x="110508" y="143880"/>
                  </a:lnTo>
                  <a:lnTo>
                    <a:pt x="110599" y="143195"/>
                  </a:lnTo>
                  <a:lnTo>
                    <a:pt x="110645" y="142555"/>
                  </a:lnTo>
                  <a:lnTo>
                    <a:pt x="110713" y="141322"/>
                  </a:lnTo>
                  <a:lnTo>
                    <a:pt x="110759" y="140111"/>
                  </a:lnTo>
                  <a:lnTo>
                    <a:pt x="110759" y="138969"/>
                  </a:lnTo>
                  <a:lnTo>
                    <a:pt x="110759" y="137827"/>
                  </a:lnTo>
                  <a:lnTo>
                    <a:pt x="110713" y="136731"/>
                  </a:lnTo>
                  <a:lnTo>
                    <a:pt x="110645" y="135657"/>
                  </a:lnTo>
                  <a:lnTo>
                    <a:pt x="110553" y="134606"/>
                  </a:lnTo>
                  <a:lnTo>
                    <a:pt x="110439" y="133578"/>
                  </a:lnTo>
                  <a:lnTo>
                    <a:pt x="110302" y="132596"/>
                  </a:lnTo>
                  <a:lnTo>
                    <a:pt x="110142" y="131614"/>
                  </a:lnTo>
                  <a:lnTo>
                    <a:pt x="109982" y="130655"/>
                  </a:lnTo>
                  <a:lnTo>
                    <a:pt x="109800" y="129718"/>
                  </a:lnTo>
                  <a:lnTo>
                    <a:pt x="109617" y="128782"/>
                  </a:lnTo>
                  <a:lnTo>
                    <a:pt x="109411" y="127868"/>
                  </a:lnTo>
                  <a:lnTo>
                    <a:pt x="108977" y="126063"/>
                  </a:lnTo>
                  <a:lnTo>
                    <a:pt x="108543" y="124305"/>
                  </a:lnTo>
                  <a:lnTo>
                    <a:pt x="108155" y="122614"/>
                  </a:lnTo>
                  <a:lnTo>
                    <a:pt x="107835" y="120993"/>
                  </a:lnTo>
                  <a:lnTo>
                    <a:pt x="107538" y="119485"/>
                  </a:lnTo>
                  <a:lnTo>
                    <a:pt x="107287" y="118046"/>
                  </a:lnTo>
                  <a:lnTo>
                    <a:pt x="107082" y="116698"/>
                  </a:lnTo>
                  <a:lnTo>
                    <a:pt x="106922" y="115465"/>
                  </a:lnTo>
                  <a:lnTo>
                    <a:pt x="106807" y="114323"/>
                  </a:lnTo>
                  <a:lnTo>
                    <a:pt x="106762" y="113752"/>
                  </a:lnTo>
                  <a:lnTo>
                    <a:pt x="106648" y="113067"/>
                  </a:lnTo>
                  <a:lnTo>
                    <a:pt x="106373" y="111490"/>
                  </a:lnTo>
                  <a:lnTo>
                    <a:pt x="106054" y="109709"/>
                  </a:lnTo>
                  <a:lnTo>
                    <a:pt x="105688" y="107836"/>
                  </a:lnTo>
                  <a:lnTo>
                    <a:pt x="105346" y="106031"/>
                  </a:lnTo>
                  <a:lnTo>
                    <a:pt x="105186" y="105163"/>
                  </a:lnTo>
                  <a:lnTo>
                    <a:pt x="105071" y="104341"/>
                  </a:lnTo>
                  <a:lnTo>
                    <a:pt x="104980" y="103587"/>
                  </a:lnTo>
                  <a:lnTo>
                    <a:pt x="104912" y="102925"/>
                  </a:lnTo>
                  <a:lnTo>
                    <a:pt x="104889" y="102354"/>
                  </a:lnTo>
                  <a:lnTo>
                    <a:pt x="104912" y="101897"/>
                  </a:lnTo>
                  <a:lnTo>
                    <a:pt x="104980" y="101417"/>
                  </a:lnTo>
                  <a:lnTo>
                    <a:pt x="105094" y="100755"/>
                  </a:lnTo>
                  <a:lnTo>
                    <a:pt x="105460" y="99042"/>
                  </a:lnTo>
                  <a:lnTo>
                    <a:pt x="105894" y="96872"/>
                  </a:lnTo>
                  <a:lnTo>
                    <a:pt x="106396" y="94428"/>
                  </a:lnTo>
                  <a:lnTo>
                    <a:pt x="106648" y="93126"/>
                  </a:lnTo>
                  <a:lnTo>
                    <a:pt x="106876" y="91801"/>
                  </a:lnTo>
                  <a:lnTo>
                    <a:pt x="107082" y="90499"/>
                  </a:lnTo>
                  <a:lnTo>
                    <a:pt x="107264" y="89174"/>
                  </a:lnTo>
                  <a:lnTo>
                    <a:pt x="107401" y="87895"/>
                  </a:lnTo>
                  <a:lnTo>
                    <a:pt x="107493" y="86684"/>
                  </a:lnTo>
                  <a:lnTo>
                    <a:pt x="107538" y="85519"/>
                  </a:lnTo>
                  <a:lnTo>
                    <a:pt x="107538" y="84971"/>
                  </a:lnTo>
                  <a:lnTo>
                    <a:pt x="107538" y="84446"/>
                  </a:lnTo>
                  <a:lnTo>
                    <a:pt x="107493" y="83898"/>
                  </a:lnTo>
                  <a:lnTo>
                    <a:pt x="107447" y="83327"/>
                  </a:lnTo>
                  <a:lnTo>
                    <a:pt x="107356" y="82710"/>
                  </a:lnTo>
                  <a:lnTo>
                    <a:pt x="107264" y="82070"/>
                  </a:lnTo>
                  <a:lnTo>
                    <a:pt x="107127" y="81408"/>
                  </a:lnTo>
                  <a:lnTo>
                    <a:pt x="106990" y="80723"/>
                  </a:lnTo>
                  <a:lnTo>
                    <a:pt x="106807" y="80015"/>
                  </a:lnTo>
                  <a:lnTo>
                    <a:pt x="106625" y="79261"/>
                  </a:lnTo>
                  <a:lnTo>
                    <a:pt x="106419" y="78530"/>
                  </a:lnTo>
                  <a:lnTo>
                    <a:pt x="106191" y="77753"/>
                  </a:lnTo>
                  <a:lnTo>
                    <a:pt x="105939" y="76977"/>
                  </a:lnTo>
                  <a:lnTo>
                    <a:pt x="105665" y="76200"/>
                  </a:lnTo>
                  <a:lnTo>
                    <a:pt x="105368" y="75423"/>
                  </a:lnTo>
                  <a:lnTo>
                    <a:pt x="105071" y="74624"/>
                  </a:lnTo>
                  <a:lnTo>
                    <a:pt x="104729" y="73847"/>
                  </a:lnTo>
                  <a:lnTo>
                    <a:pt x="104386" y="73071"/>
                  </a:lnTo>
                  <a:lnTo>
                    <a:pt x="104044" y="72317"/>
                  </a:lnTo>
                  <a:lnTo>
                    <a:pt x="103655" y="71540"/>
                  </a:lnTo>
                  <a:lnTo>
                    <a:pt x="103267" y="70809"/>
                  </a:lnTo>
                  <a:lnTo>
                    <a:pt x="102856" y="70078"/>
                  </a:lnTo>
                  <a:lnTo>
                    <a:pt x="102422" y="69370"/>
                  </a:lnTo>
                  <a:lnTo>
                    <a:pt x="101965" y="68685"/>
                  </a:lnTo>
                  <a:lnTo>
                    <a:pt x="101508" y="68046"/>
                  </a:lnTo>
                  <a:lnTo>
                    <a:pt x="101051" y="67406"/>
                  </a:lnTo>
                  <a:lnTo>
                    <a:pt x="100549" y="66835"/>
                  </a:lnTo>
                  <a:lnTo>
                    <a:pt x="100046" y="66264"/>
                  </a:lnTo>
                  <a:lnTo>
                    <a:pt x="99544" y="65761"/>
                  </a:lnTo>
                  <a:lnTo>
                    <a:pt x="99018" y="65282"/>
                  </a:lnTo>
                  <a:lnTo>
                    <a:pt x="98470" y="64848"/>
                  </a:lnTo>
                  <a:lnTo>
                    <a:pt x="97922" y="64459"/>
                  </a:lnTo>
                  <a:lnTo>
                    <a:pt x="97351" y="64140"/>
                  </a:lnTo>
                  <a:lnTo>
                    <a:pt x="97054" y="64003"/>
                  </a:lnTo>
                  <a:lnTo>
                    <a:pt x="96780" y="63865"/>
                  </a:lnTo>
                  <a:lnTo>
                    <a:pt x="95638" y="63409"/>
                  </a:lnTo>
                  <a:lnTo>
                    <a:pt x="94610" y="63043"/>
                  </a:lnTo>
                  <a:lnTo>
                    <a:pt x="93651" y="62723"/>
                  </a:lnTo>
                  <a:lnTo>
                    <a:pt x="92760" y="62472"/>
                  </a:lnTo>
                  <a:lnTo>
                    <a:pt x="91938" y="62267"/>
                  </a:lnTo>
                  <a:lnTo>
                    <a:pt x="91184" y="62107"/>
                  </a:lnTo>
                  <a:lnTo>
                    <a:pt x="90476" y="61992"/>
                  </a:lnTo>
                  <a:lnTo>
                    <a:pt x="89813" y="61901"/>
                  </a:lnTo>
                  <a:lnTo>
                    <a:pt x="88603" y="61741"/>
                  </a:lnTo>
                  <a:lnTo>
                    <a:pt x="88054" y="61650"/>
                  </a:lnTo>
                  <a:lnTo>
                    <a:pt x="87529" y="61581"/>
                  </a:lnTo>
                  <a:lnTo>
                    <a:pt x="87004" y="61490"/>
                  </a:lnTo>
                  <a:lnTo>
                    <a:pt x="86501" y="61353"/>
                  </a:lnTo>
                  <a:lnTo>
                    <a:pt x="86022" y="61193"/>
                  </a:lnTo>
                  <a:lnTo>
                    <a:pt x="85519" y="60987"/>
                  </a:lnTo>
                  <a:lnTo>
                    <a:pt x="84994" y="60736"/>
                  </a:lnTo>
                  <a:lnTo>
                    <a:pt x="84377" y="60394"/>
                  </a:lnTo>
                  <a:lnTo>
                    <a:pt x="83715" y="60005"/>
                  </a:lnTo>
                  <a:lnTo>
                    <a:pt x="82984" y="59548"/>
                  </a:lnTo>
                  <a:lnTo>
                    <a:pt x="81362" y="58521"/>
                  </a:lnTo>
                  <a:lnTo>
                    <a:pt x="79649" y="57378"/>
                  </a:lnTo>
                  <a:lnTo>
                    <a:pt x="76085" y="54980"/>
                  </a:lnTo>
                  <a:lnTo>
                    <a:pt x="74395" y="53861"/>
                  </a:lnTo>
                  <a:lnTo>
                    <a:pt x="72842" y="52856"/>
                  </a:lnTo>
                  <a:lnTo>
                    <a:pt x="71243" y="51874"/>
                  </a:lnTo>
                  <a:lnTo>
                    <a:pt x="69804" y="51006"/>
                  </a:lnTo>
                  <a:lnTo>
                    <a:pt x="69164" y="50617"/>
                  </a:lnTo>
                  <a:lnTo>
                    <a:pt x="68593" y="50229"/>
                  </a:lnTo>
                  <a:lnTo>
                    <a:pt x="68068" y="49863"/>
                  </a:lnTo>
                  <a:lnTo>
                    <a:pt x="67611" y="49521"/>
                  </a:lnTo>
                  <a:lnTo>
                    <a:pt x="67291" y="49110"/>
                  </a:lnTo>
                  <a:lnTo>
                    <a:pt x="66972" y="48653"/>
                  </a:lnTo>
                  <a:lnTo>
                    <a:pt x="66675" y="48128"/>
                  </a:lnTo>
                  <a:lnTo>
                    <a:pt x="66401" y="47556"/>
                  </a:lnTo>
                  <a:lnTo>
                    <a:pt x="66401" y="47465"/>
                  </a:lnTo>
                  <a:lnTo>
                    <a:pt x="66332" y="47442"/>
                  </a:lnTo>
                  <a:lnTo>
                    <a:pt x="66126" y="46985"/>
                  </a:lnTo>
                  <a:lnTo>
                    <a:pt x="65944" y="46506"/>
                  </a:lnTo>
                  <a:lnTo>
                    <a:pt x="65761" y="46003"/>
                  </a:lnTo>
                  <a:lnTo>
                    <a:pt x="65578" y="45501"/>
                  </a:lnTo>
                  <a:lnTo>
                    <a:pt x="65418" y="44975"/>
                  </a:lnTo>
                  <a:lnTo>
                    <a:pt x="65281" y="44450"/>
                  </a:lnTo>
                  <a:lnTo>
                    <a:pt x="65144" y="43902"/>
                  </a:lnTo>
                  <a:lnTo>
                    <a:pt x="65030" y="43376"/>
                  </a:lnTo>
                  <a:lnTo>
                    <a:pt x="64916" y="42851"/>
                  </a:lnTo>
                  <a:lnTo>
                    <a:pt x="64847" y="42326"/>
                  </a:lnTo>
                  <a:lnTo>
                    <a:pt x="64779" y="41823"/>
                  </a:lnTo>
                  <a:lnTo>
                    <a:pt x="64733" y="41321"/>
                  </a:lnTo>
                  <a:lnTo>
                    <a:pt x="64710" y="40841"/>
                  </a:lnTo>
                  <a:lnTo>
                    <a:pt x="64710" y="40384"/>
                  </a:lnTo>
                  <a:lnTo>
                    <a:pt x="64733" y="39927"/>
                  </a:lnTo>
                  <a:lnTo>
                    <a:pt x="64779" y="39516"/>
                  </a:lnTo>
                  <a:lnTo>
                    <a:pt x="64893" y="38922"/>
                  </a:lnTo>
                  <a:lnTo>
                    <a:pt x="65053" y="38328"/>
                  </a:lnTo>
                  <a:lnTo>
                    <a:pt x="65259" y="37735"/>
                  </a:lnTo>
                  <a:lnTo>
                    <a:pt x="65510" y="37141"/>
                  </a:lnTo>
                  <a:lnTo>
                    <a:pt x="65807" y="36524"/>
                  </a:lnTo>
                  <a:lnTo>
                    <a:pt x="66126" y="35907"/>
                  </a:lnTo>
                  <a:lnTo>
                    <a:pt x="66835" y="34560"/>
                  </a:lnTo>
                  <a:lnTo>
                    <a:pt x="67588" y="33121"/>
                  </a:lnTo>
                  <a:lnTo>
                    <a:pt x="68000" y="32367"/>
                  </a:lnTo>
                  <a:lnTo>
                    <a:pt x="68388" y="31544"/>
                  </a:lnTo>
                  <a:lnTo>
                    <a:pt x="68776" y="30699"/>
                  </a:lnTo>
                  <a:lnTo>
                    <a:pt x="69164" y="29786"/>
                  </a:lnTo>
                  <a:lnTo>
                    <a:pt x="69530" y="28849"/>
                  </a:lnTo>
                  <a:lnTo>
                    <a:pt x="69873" y="27821"/>
                  </a:lnTo>
                  <a:lnTo>
                    <a:pt x="70489" y="25903"/>
                  </a:lnTo>
                  <a:lnTo>
                    <a:pt x="70992" y="24212"/>
                  </a:lnTo>
                  <a:lnTo>
                    <a:pt x="71220" y="23436"/>
                  </a:lnTo>
                  <a:lnTo>
                    <a:pt x="71403" y="22682"/>
                  </a:lnTo>
                  <a:lnTo>
                    <a:pt x="71563" y="21951"/>
                  </a:lnTo>
                  <a:lnTo>
                    <a:pt x="71677" y="21220"/>
                  </a:lnTo>
                  <a:lnTo>
                    <a:pt x="71791" y="20512"/>
                  </a:lnTo>
                  <a:lnTo>
                    <a:pt x="71883" y="19804"/>
                  </a:lnTo>
                  <a:lnTo>
                    <a:pt x="71928" y="19050"/>
                  </a:lnTo>
                  <a:lnTo>
                    <a:pt x="71951" y="18296"/>
                  </a:lnTo>
                  <a:lnTo>
                    <a:pt x="71951" y="17497"/>
                  </a:lnTo>
                  <a:lnTo>
                    <a:pt x="71951" y="16652"/>
                  </a:lnTo>
                  <a:lnTo>
                    <a:pt x="71905" y="15761"/>
                  </a:lnTo>
                  <a:lnTo>
                    <a:pt x="71837" y="14801"/>
                  </a:lnTo>
                  <a:lnTo>
                    <a:pt x="71768" y="14345"/>
                  </a:lnTo>
                  <a:lnTo>
                    <a:pt x="71700" y="13842"/>
                  </a:lnTo>
                  <a:lnTo>
                    <a:pt x="71608" y="13317"/>
                  </a:lnTo>
                  <a:lnTo>
                    <a:pt x="71471" y="12791"/>
                  </a:lnTo>
                  <a:lnTo>
                    <a:pt x="71312" y="12243"/>
                  </a:lnTo>
                  <a:lnTo>
                    <a:pt x="71129" y="11672"/>
                  </a:lnTo>
                  <a:lnTo>
                    <a:pt x="70900" y="11078"/>
                  </a:lnTo>
                  <a:lnTo>
                    <a:pt x="70672" y="10484"/>
                  </a:lnTo>
                  <a:lnTo>
                    <a:pt x="70398" y="9890"/>
                  </a:lnTo>
                  <a:lnTo>
                    <a:pt x="70078" y="9274"/>
                  </a:lnTo>
                  <a:lnTo>
                    <a:pt x="69735" y="8680"/>
                  </a:lnTo>
                  <a:lnTo>
                    <a:pt x="69370" y="8063"/>
                  </a:lnTo>
                  <a:lnTo>
                    <a:pt x="68959" y="7469"/>
                  </a:lnTo>
                  <a:lnTo>
                    <a:pt x="68525" y="6853"/>
                  </a:lnTo>
                  <a:lnTo>
                    <a:pt x="68068" y="6281"/>
                  </a:lnTo>
                  <a:lnTo>
                    <a:pt x="67566" y="5688"/>
                  </a:lnTo>
                  <a:lnTo>
                    <a:pt x="67017" y="5117"/>
                  </a:lnTo>
                  <a:lnTo>
                    <a:pt x="66446" y="4568"/>
                  </a:lnTo>
                  <a:lnTo>
                    <a:pt x="65830" y="4043"/>
                  </a:lnTo>
                  <a:lnTo>
                    <a:pt x="65167" y="3540"/>
                  </a:lnTo>
                  <a:lnTo>
                    <a:pt x="64482" y="3038"/>
                  </a:lnTo>
                  <a:lnTo>
                    <a:pt x="63751" y="2581"/>
                  </a:lnTo>
                  <a:lnTo>
                    <a:pt x="62997" y="2147"/>
                  </a:lnTo>
                  <a:lnTo>
                    <a:pt x="62175" y="1759"/>
                  </a:lnTo>
                  <a:lnTo>
                    <a:pt x="61330" y="1393"/>
                  </a:lnTo>
                  <a:lnTo>
                    <a:pt x="60439" y="1051"/>
                  </a:lnTo>
                  <a:lnTo>
                    <a:pt x="59525" y="777"/>
                  </a:lnTo>
                  <a:lnTo>
                    <a:pt x="58543" y="525"/>
                  </a:lnTo>
                  <a:lnTo>
                    <a:pt x="57538" y="320"/>
                  </a:lnTo>
                  <a:lnTo>
                    <a:pt x="56487" y="160"/>
                  </a:lnTo>
                  <a:lnTo>
                    <a:pt x="55939" y="91"/>
                  </a:lnTo>
                  <a:lnTo>
                    <a:pt x="55368" y="46"/>
                  </a:lnTo>
                  <a:lnTo>
                    <a:pt x="54820" y="23"/>
                  </a:lnTo>
                  <a:lnTo>
                    <a:pt x="54226" y="0"/>
                  </a:lnTo>
                  <a:close/>
                </a:path>
              </a:pathLst>
            </a:custGeom>
            <a:solidFill>
              <a:srgbClr val="FFB6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7" name="Google Shape;2902;p67">
              <a:extLst>
                <a:ext uri="{FF2B5EF4-FFF2-40B4-BE49-F238E27FC236}">
                  <a16:creationId xmlns:a16="http://schemas.microsoft.com/office/drawing/2014/main" id="{A57450C9-7406-8D61-798A-9A0AF47173E8}"/>
                </a:ext>
              </a:extLst>
            </p:cNvPr>
            <p:cNvSpPr/>
            <p:nvPr/>
          </p:nvSpPr>
          <p:spPr>
            <a:xfrm>
              <a:off x="3657546" y="1106605"/>
              <a:ext cx="1828908" cy="3460194"/>
            </a:xfrm>
            <a:custGeom>
              <a:avLst/>
              <a:gdLst/>
              <a:ahLst/>
              <a:cxnLst/>
              <a:rect l="l" t="t" r="r" b="b"/>
              <a:pathLst>
                <a:path w="110759" h="209550" fill="none" extrusionOk="0">
                  <a:moveTo>
                    <a:pt x="108977" y="126063"/>
                  </a:moveTo>
                  <a:lnTo>
                    <a:pt x="108977" y="126063"/>
                  </a:lnTo>
                  <a:lnTo>
                    <a:pt x="108543" y="124305"/>
                  </a:lnTo>
                  <a:lnTo>
                    <a:pt x="108155" y="122614"/>
                  </a:lnTo>
                  <a:lnTo>
                    <a:pt x="107835" y="120993"/>
                  </a:lnTo>
                  <a:lnTo>
                    <a:pt x="107538" y="119485"/>
                  </a:lnTo>
                  <a:lnTo>
                    <a:pt x="107287" y="118046"/>
                  </a:lnTo>
                  <a:lnTo>
                    <a:pt x="107082" y="116698"/>
                  </a:lnTo>
                  <a:lnTo>
                    <a:pt x="106922" y="115465"/>
                  </a:lnTo>
                  <a:lnTo>
                    <a:pt x="106807" y="114323"/>
                  </a:lnTo>
                  <a:lnTo>
                    <a:pt x="106807" y="114323"/>
                  </a:lnTo>
                  <a:lnTo>
                    <a:pt x="106762" y="113752"/>
                  </a:lnTo>
                  <a:lnTo>
                    <a:pt x="106648" y="113067"/>
                  </a:lnTo>
                  <a:lnTo>
                    <a:pt x="106373" y="111490"/>
                  </a:lnTo>
                  <a:lnTo>
                    <a:pt x="106054" y="109709"/>
                  </a:lnTo>
                  <a:lnTo>
                    <a:pt x="105688" y="107836"/>
                  </a:lnTo>
                  <a:lnTo>
                    <a:pt x="105346" y="106031"/>
                  </a:lnTo>
                  <a:lnTo>
                    <a:pt x="105186" y="105163"/>
                  </a:lnTo>
                  <a:lnTo>
                    <a:pt x="105071" y="104341"/>
                  </a:lnTo>
                  <a:lnTo>
                    <a:pt x="104980" y="103587"/>
                  </a:lnTo>
                  <a:lnTo>
                    <a:pt x="104912" y="102925"/>
                  </a:lnTo>
                  <a:lnTo>
                    <a:pt x="104889" y="102354"/>
                  </a:lnTo>
                  <a:lnTo>
                    <a:pt x="104912" y="101897"/>
                  </a:lnTo>
                  <a:lnTo>
                    <a:pt x="104912" y="101897"/>
                  </a:lnTo>
                  <a:lnTo>
                    <a:pt x="104980" y="101417"/>
                  </a:lnTo>
                  <a:lnTo>
                    <a:pt x="105094" y="100755"/>
                  </a:lnTo>
                  <a:lnTo>
                    <a:pt x="105460" y="99042"/>
                  </a:lnTo>
                  <a:lnTo>
                    <a:pt x="105894" y="96872"/>
                  </a:lnTo>
                  <a:lnTo>
                    <a:pt x="106396" y="94428"/>
                  </a:lnTo>
                  <a:lnTo>
                    <a:pt x="106648" y="93126"/>
                  </a:lnTo>
                  <a:lnTo>
                    <a:pt x="106876" y="91801"/>
                  </a:lnTo>
                  <a:lnTo>
                    <a:pt x="107082" y="90499"/>
                  </a:lnTo>
                  <a:lnTo>
                    <a:pt x="107264" y="89174"/>
                  </a:lnTo>
                  <a:lnTo>
                    <a:pt x="107401" y="87895"/>
                  </a:lnTo>
                  <a:lnTo>
                    <a:pt x="107493" y="86684"/>
                  </a:lnTo>
                  <a:lnTo>
                    <a:pt x="107538" y="85519"/>
                  </a:lnTo>
                  <a:lnTo>
                    <a:pt x="107538" y="84971"/>
                  </a:lnTo>
                  <a:lnTo>
                    <a:pt x="107538" y="84446"/>
                  </a:lnTo>
                  <a:lnTo>
                    <a:pt x="107538" y="84446"/>
                  </a:lnTo>
                  <a:lnTo>
                    <a:pt x="107493" y="83898"/>
                  </a:lnTo>
                  <a:lnTo>
                    <a:pt x="107447" y="83327"/>
                  </a:lnTo>
                  <a:lnTo>
                    <a:pt x="107356" y="82710"/>
                  </a:lnTo>
                  <a:lnTo>
                    <a:pt x="107264" y="82070"/>
                  </a:lnTo>
                  <a:lnTo>
                    <a:pt x="107127" y="81408"/>
                  </a:lnTo>
                  <a:lnTo>
                    <a:pt x="106990" y="80723"/>
                  </a:lnTo>
                  <a:lnTo>
                    <a:pt x="106807" y="80015"/>
                  </a:lnTo>
                  <a:lnTo>
                    <a:pt x="106625" y="79261"/>
                  </a:lnTo>
                  <a:lnTo>
                    <a:pt x="106419" y="78530"/>
                  </a:lnTo>
                  <a:lnTo>
                    <a:pt x="106191" y="77753"/>
                  </a:lnTo>
                  <a:lnTo>
                    <a:pt x="105939" y="76977"/>
                  </a:lnTo>
                  <a:lnTo>
                    <a:pt x="105665" y="76200"/>
                  </a:lnTo>
                  <a:lnTo>
                    <a:pt x="105368" y="75423"/>
                  </a:lnTo>
                  <a:lnTo>
                    <a:pt x="105071" y="74624"/>
                  </a:lnTo>
                  <a:lnTo>
                    <a:pt x="104729" y="73847"/>
                  </a:lnTo>
                  <a:lnTo>
                    <a:pt x="104386" y="73071"/>
                  </a:lnTo>
                  <a:lnTo>
                    <a:pt x="104044" y="72317"/>
                  </a:lnTo>
                  <a:lnTo>
                    <a:pt x="103655" y="71540"/>
                  </a:lnTo>
                  <a:lnTo>
                    <a:pt x="103267" y="70809"/>
                  </a:lnTo>
                  <a:lnTo>
                    <a:pt x="102856" y="70078"/>
                  </a:lnTo>
                  <a:lnTo>
                    <a:pt x="102422" y="69370"/>
                  </a:lnTo>
                  <a:lnTo>
                    <a:pt x="101965" y="68685"/>
                  </a:lnTo>
                  <a:lnTo>
                    <a:pt x="101508" y="68046"/>
                  </a:lnTo>
                  <a:lnTo>
                    <a:pt x="101051" y="67406"/>
                  </a:lnTo>
                  <a:lnTo>
                    <a:pt x="100549" y="66835"/>
                  </a:lnTo>
                  <a:lnTo>
                    <a:pt x="100046" y="66264"/>
                  </a:lnTo>
                  <a:lnTo>
                    <a:pt x="99544" y="65761"/>
                  </a:lnTo>
                  <a:lnTo>
                    <a:pt x="99018" y="65282"/>
                  </a:lnTo>
                  <a:lnTo>
                    <a:pt x="98470" y="64848"/>
                  </a:lnTo>
                  <a:lnTo>
                    <a:pt x="97922" y="64459"/>
                  </a:lnTo>
                  <a:lnTo>
                    <a:pt x="97351" y="64140"/>
                  </a:lnTo>
                  <a:lnTo>
                    <a:pt x="97054" y="64003"/>
                  </a:lnTo>
                  <a:lnTo>
                    <a:pt x="96780" y="63865"/>
                  </a:lnTo>
                  <a:lnTo>
                    <a:pt x="96780" y="63865"/>
                  </a:lnTo>
                  <a:lnTo>
                    <a:pt x="95638" y="63409"/>
                  </a:lnTo>
                  <a:lnTo>
                    <a:pt x="94610" y="63043"/>
                  </a:lnTo>
                  <a:lnTo>
                    <a:pt x="93651" y="62723"/>
                  </a:lnTo>
                  <a:lnTo>
                    <a:pt x="92760" y="62472"/>
                  </a:lnTo>
                  <a:lnTo>
                    <a:pt x="91938" y="62267"/>
                  </a:lnTo>
                  <a:lnTo>
                    <a:pt x="91184" y="62107"/>
                  </a:lnTo>
                  <a:lnTo>
                    <a:pt x="90476" y="61992"/>
                  </a:lnTo>
                  <a:lnTo>
                    <a:pt x="89813" y="61901"/>
                  </a:lnTo>
                  <a:lnTo>
                    <a:pt x="88603" y="61741"/>
                  </a:lnTo>
                  <a:lnTo>
                    <a:pt x="88054" y="61650"/>
                  </a:lnTo>
                  <a:lnTo>
                    <a:pt x="87529" y="61581"/>
                  </a:lnTo>
                  <a:lnTo>
                    <a:pt x="87004" y="61490"/>
                  </a:lnTo>
                  <a:lnTo>
                    <a:pt x="86501" y="61353"/>
                  </a:lnTo>
                  <a:lnTo>
                    <a:pt x="86022" y="61193"/>
                  </a:lnTo>
                  <a:lnTo>
                    <a:pt x="85519" y="60987"/>
                  </a:lnTo>
                  <a:lnTo>
                    <a:pt x="85519" y="60987"/>
                  </a:lnTo>
                  <a:lnTo>
                    <a:pt x="84994" y="60736"/>
                  </a:lnTo>
                  <a:lnTo>
                    <a:pt x="84377" y="60394"/>
                  </a:lnTo>
                  <a:lnTo>
                    <a:pt x="83715" y="60005"/>
                  </a:lnTo>
                  <a:lnTo>
                    <a:pt x="82984" y="59548"/>
                  </a:lnTo>
                  <a:lnTo>
                    <a:pt x="81362" y="58521"/>
                  </a:lnTo>
                  <a:lnTo>
                    <a:pt x="79649" y="57378"/>
                  </a:lnTo>
                  <a:lnTo>
                    <a:pt x="76085" y="54980"/>
                  </a:lnTo>
                  <a:lnTo>
                    <a:pt x="74395" y="53861"/>
                  </a:lnTo>
                  <a:lnTo>
                    <a:pt x="72842" y="52856"/>
                  </a:lnTo>
                  <a:lnTo>
                    <a:pt x="72842" y="52856"/>
                  </a:lnTo>
                  <a:lnTo>
                    <a:pt x="71243" y="51874"/>
                  </a:lnTo>
                  <a:lnTo>
                    <a:pt x="69804" y="51006"/>
                  </a:lnTo>
                  <a:lnTo>
                    <a:pt x="69164" y="50617"/>
                  </a:lnTo>
                  <a:lnTo>
                    <a:pt x="68593" y="50229"/>
                  </a:lnTo>
                  <a:lnTo>
                    <a:pt x="68068" y="49863"/>
                  </a:lnTo>
                  <a:lnTo>
                    <a:pt x="67611" y="49521"/>
                  </a:lnTo>
                  <a:lnTo>
                    <a:pt x="67611" y="49521"/>
                  </a:lnTo>
                  <a:lnTo>
                    <a:pt x="67291" y="49110"/>
                  </a:lnTo>
                  <a:lnTo>
                    <a:pt x="66972" y="48653"/>
                  </a:lnTo>
                  <a:lnTo>
                    <a:pt x="66675" y="48128"/>
                  </a:lnTo>
                  <a:lnTo>
                    <a:pt x="66401" y="47556"/>
                  </a:lnTo>
                  <a:lnTo>
                    <a:pt x="66401" y="47556"/>
                  </a:lnTo>
                  <a:lnTo>
                    <a:pt x="66401" y="47465"/>
                  </a:lnTo>
                  <a:lnTo>
                    <a:pt x="66332" y="47442"/>
                  </a:lnTo>
                  <a:lnTo>
                    <a:pt x="66332" y="47442"/>
                  </a:lnTo>
                  <a:lnTo>
                    <a:pt x="66126" y="46985"/>
                  </a:lnTo>
                  <a:lnTo>
                    <a:pt x="65944" y="46506"/>
                  </a:lnTo>
                  <a:lnTo>
                    <a:pt x="65761" y="46003"/>
                  </a:lnTo>
                  <a:lnTo>
                    <a:pt x="65578" y="45501"/>
                  </a:lnTo>
                  <a:lnTo>
                    <a:pt x="65418" y="44975"/>
                  </a:lnTo>
                  <a:lnTo>
                    <a:pt x="65281" y="44450"/>
                  </a:lnTo>
                  <a:lnTo>
                    <a:pt x="65144" y="43902"/>
                  </a:lnTo>
                  <a:lnTo>
                    <a:pt x="65030" y="43376"/>
                  </a:lnTo>
                  <a:lnTo>
                    <a:pt x="64916" y="42851"/>
                  </a:lnTo>
                  <a:lnTo>
                    <a:pt x="64847" y="42326"/>
                  </a:lnTo>
                  <a:lnTo>
                    <a:pt x="64779" y="41823"/>
                  </a:lnTo>
                  <a:lnTo>
                    <a:pt x="64733" y="41321"/>
                  </a:lnTo>
                  <a:lnTo>
                    <a:pt x="64710" y="40841"/>
                  </a:lnTo>
                  <a:lnTo>
                    <a:pt x="64710" y="40384"/>
                  </a:lnTo>
                  <a:lnTo>
                    <a:pt x="64733" y="39927"/>
                  </a:lnTo>
                  <a:lnTo>
                    <a:pt x="64779" y="39516"/>
                  </a:lnTo>
                  <a:lnTo>
                    <a:pt x="64779" y="39516"/>
                  </a:lnTo>
                  <a:lnTo>
                    <a:pt x="64893" y="38922"/>
                  </a:lnTo>
                  <a:lnTo>
                    <a:pt x="65053" y="38328"/>
                  </a:lnTo>
                  <a:lnTo>
                    <a:pt x="65259" y="37735"/>
                  </a:lnTo>
                  <a:lnTo>
                    <a:pt x="65510" y="37141"/>
                  </a:lnTo>
                  <a:lnTo>
                    <a:pt x="65807" y="36524"/>
                  </a:lnTo>
                  <a:lnTo>
                    <a:pt x="66126" y="35907"/>
                  </a:lnTo>
                  <a:lnTo>
                    <a:pt x="66835" y="34560"/>
                  </a:lnTo>
                  <a:lnTo>
                    <a:pt x="67588" y="33121"/>
                  </a:lnTo>
                  <a:lnTo>
                    <a:pt x="68000" y="32367"/>
                  </a:lnTo>
                  <a:lnTo>
                    <a:pt x="68388" y="31544"/>
                  </a:lnTo>
                  <a:lnTo>
                    <a:pt x="68776" y="30699"/>
                  </a:lnTo>
                  <a:lnTo>
                    <a:pt x="69164" y="29786"/>
                  </a:lnTo>
                  <a:lnTo>
                    <a:pt x="69530" y="28849"/>
                  </a:lnTo>
                  <a:lnTo>
                    <a:pt x="69873" y="27821"/>
                  </a:lnTo>
                  <a:lnTo>
                    <a:pt x="69873" y="27821"/>
                  </a:lnTo>
                  <a:lnTo>
                    <a:pt x="70489" y="25903"/>
                  </a:lnTo>
                  <a:lnTo>
                    <a:pt x="70992" y="24212"/>
                  </a:lnTo>
                  <a:lnTo>
                    <a:pt x="71220" y="23436"/>
                  </a:lnTo>
                  <a:lnTo>
                    <a:pt x="71403" y="22682"/>
                  </a:lnTo>
                  <a:lnTo>
                    <a:pt x="71563" y="21951"/>
                  </a:lnTo>
                  <a:lnTo>
                    <a:pt x="71677" y="21220"/>
                  </a:lnTo>
                  <a:lnTo>
                    <a:pt x="71791" y="20512"/>
                  </a:lnTo>
                  <a:lnTo>
                    <a:pt x="71883" y="19804"/>
                  </a:lnTo>
                  <a:lnTo>
                    <a:pt x="71928" y="19050"/>
                  </a:lnTo>
                  <a:lnTo>
                    <a:pt x="71951" y="18296"/>
                  </a:lnTo>
                  <a:lnTo>
                    <a:pt x="71951" y="17497"/>
                  </a:lnTo>
                  <a:lnTo>
                    <a:pt x="71951" y="16652"/>
                  </a:lnTo>
                  <a:lnTo>
                    <a:pt x="71905" y="15761"/>
                  </a:lnTo>
                  <a:lnTo>
                    <a:pt x="71837" y="14801"/>
                  </a:lnTo>
                  <a:lnTo>
                    <a:pt x="71837" y="14801"/>
                  </a:lnTo>
                  <a:lnTo>
                    <a:pt x="71768" y="14345"/>
                  </a:lnTo>
                  <a:lnTo>
                    <a:pt x="71700" y="13842"/>
                  </a:lnTo>
                  <a:lnTo>
                    <a:pt x="71608" y="13317"/>
                  </a:lnTo>
                  <a:lnTo>
                    <a:pt x="71471" y="12791"/>
                  </a:lnTo>
                  <a:lnTo>
                    <a:pt x="71312" y="12243"/>
                  </a:lnTo>
                  <a:lnTo>
                    <a:pt x="71129" y="11672"/>
                  </a:lnTo>
                  <a:lnTo>
                    <a:pt x="70900" y="11078"/>
                  </a:lnTo>
                  <a:lnTo>
                    <a:pt x="70672" y="10484"/>
                  </a:lnTo>
                  <a:lnTo>
                    <a:pt x="70398" y="9890"/>
                  </a:lnTo>
                  <a:lnTo>
                    <a:pt x="70078" y="9274"/>
                  </a:lnTo>
                  <a:lnTo>
                    <a:pt x="69735" y="8680"/>
                  </a:lnTo>
                  <a:lnTo>
                    <a:pt x="69370" y="8063"/>
                  </a:lnTo>
                  <a:lnTo>
                    <a:pt x="68959" y="7469"/>
                  </a:lnTo>
                  <a:lnTo>
                    <a:pt x="68525" y="6853"/>
                  </a:lnTo>
                  <a:lnTo>
                    <a:pt x="68068" y="6281"/>
                  </a:lnTo>
                  <a:lnTo>
                    <a:pt x="67566" y="5688"/>
                  </a:lnTo>
                  <a:lnTo>
                    <a:pt x="67017" y="5117"/>
                  </a:lnTo>
                  <a:lnTo>
                    <a:pt x="66446" y="4568"/>
                  </a:lnTo>
                  <a:lnTo>
                    <a:pt x="65830" y="4043"/>
                  </a:lnTo>
                  <a:lnTo>
                    <a:pt x="65167" y="3540"/>
                  </a:lnTo>
                  <a:lnTo>
                    <a:pt x="64482" y="3038"/>
                  </a:lnTo>
                  <a:lnTo>
                    <a:pt x="63751" y="2581"/>
                  </a:lnTo>
                  <a:lnTo>
                    <a:pt x="62997" y="2147"/>
                  </a:lnTo>
                  <a:lnTo>
                    <a:pt x="62175" y="1759"/>
                  </a:lnTo>
                  <a:lnTo>
                    <a:pt x="61330" y="1393"/>
                  </a:lnTo>
                  <a:lnTo>
                    <a:pt x="60439" y="1051"/>
                  </a:lnTo>
                  <a:lnTo>
                    <a:pt x="59525" y="777"/>
                  </a:lnTo>
                  <a:lnTo>
                    <a:pt x="58543" y="525"/>
                  </a:lnTo>
                  <a:lnTo>
                    <a:pt x="57538" y="320"/>
                  </a:lnTo>
                  <a:lnTo>
                    <a:pt x="56487" y="160"/>
                  </a:lnTo>
                  <a:lnTo>
                    <a:pt x="55939" y="91"/>
                  </a:lnTo>
                  <a:lnTo>
                    <a:pt x="55368" y="46"/>
                  </a:lnTo>
                  <a:lnTo>
                    <a:pt x="54820" y="23"/>
                  </a:lnTo>
                  <a:lnTo>
                    <a:pt x="54226" y="0"/>
                  </a:lnTo>
                  <a:lnTo>
                    <a:pt x="54226" y="0"/>
                  </a:lnTo>
                  <a:lnTo>
                    <a:pt x="53655" y="0"/>
                  </a:lnTo>
                  <a:lnTo>
                    <a:pt x="53084" y="0"/>
                  </a:lnTo>
                  <a:lnTo>
                    <a:pt x="52536" y="23"/>
                  </a:lnTo>
                  <a:lnTo>
                    <a:pt x="51988" y="46"/>
                  </a:lnTo>
                  <a:lnTo>
                    <a:pt x="51439" y="91"/>
                  </a:lnTo>
                  <a:lnTo>
                    <a:pt x="50914" y="160"/>
                  </a:lnTo>
                  <a:lnTo>
                    <a:pt x="49909" y="320"/>
                  </a:lnTo>
                  <a:lnTo>
                    <a:pt x="48927" y="525"/>
                  </a:lnTo>
                  <a:lnTo>
                    <a:pt x="47990" y="777"/>
                  </a:lnTo>
                  <a:lnTo>
                    <a:pt x="47099" y="1051"/>
                  </a:lnTo>
                  <a:lnTo>
                    <a:pt x="46231" y="1393"/>
                  </a:lnTo>
                  <a:lnTo>
                    <a:pt x="45432" y="1736"/>
                  </a:lnTo>
                  <a:lnTo>
                    <a:pt x="44655" y="2124"/>
                  </a:lnTo>
                  <a:lnTo>
                    <a:pt x="43902" y="2558"/>
                  </a:lnTo>
                  <a:lnTo>
                    <a:pt x="43194" y="2992"/>
                  </a:lnTo>
                  <a:lnTo>
                    <a:pt x="42531" y="3449"/>
                  </a:lnTo>
                  <a:lnTo>
                    <a:pt x="41914" y="3952"/>
                  </a:lnTo>
                  <a:lnTo>
                    <a:pt x="41298" y="4431"/>
                  </a:lnTo>
                  <a:lnTo>
                    <a:pt x="40749" y="4957"/>
                  </a:lnTo>
                  <a:lnTo>
                    <a:pt x="40224" y="5459"/>
                  </a:lnTo>
                  <a:lnTo>
                    <a:pt x="39722" y="5985"/>
                  </a:lnTo>
                  <a:lnTo>
                    <a:pt x="39265" y="6533"/>
                  </a:lnTo>
                  <a:lnTo>
                    <a:pt x="38831" y="7058"/>
                  </a:lnTo>
                  <a:lnTo>
                    <a:pt x="38442" y="7583"/>
                  </a:lnTo>
                  <a:lnTo>
                    <a:pt x="38077" y="8086"/>
                  </a:lnTo>
                  <a:lnTo>
                    <a:pt x="37734" y="8611"/>
                  </a:lnTo>
                  <a:lnTo>
                    <a:pt x="37415" y="9091"/>
                  </a:lnTo>
                  <a:lnTo>
                    <a:pt x="37140" y="9594"/>
                  </a:lnTo>
                  <a:lnTo>
                    <a:pt x="36889" y="10050"/>
                  </a:lnTo>
                  <a:lnTo>
                    <a:pt x="36661" y="10484"/>
                  </a:lnTo>
                  <a:lnTo>
                    <a:pt x="36478" y="10896"/>
                  </a:lnTo>
                  <a:lnTo>
                    <a:pt x="36158" y="11649"/>
                  </a:lnTo>
                  <a:lnTo>
                    <a:pt x="35930" y="12266"/>
                  </a:lnTo>
                  <a:lnTo>
                    <a:pt x="35930" y="12266"/>
                  </a:lnTo>
                  <a:lnTo>
                    <a:pt x="35747" y="12814"/>
                  </a:lnTo>
                  <a:lnTo>
                    <a:pt x="35519" y="13431"/>
                  </a:lnTo>
                  <a:lnTo>
                    <a:pt x="34993" y="14779"/>
                  </a:lnTo>
                  <a:lnTo>
                    <a:pt x="34422" y="16218"/>
                  </a:lnTo>
                  <a:lnTo>
                    <a:pt x="33851" y="17634"/>
                  </a:lnTo>
                  <a:lnTo>
                    <a:pt x="33623" y="18342"/>
                  </a:lnTo>
                  <a:lnTo>
                    <a:pt x="33394" y="18981"/>
                  </a:lnTo>
                  <a:lnTo>
                    <a:pt x="33212" y="19598"/>
                  </a:lnTo>
                  <a:lnTo>
                    <a:pt x="33098" y="20169"/>
                  </a:lnTo>
                  <a:lnTo>
                    <a:pt x="33029" y="20672"/>
                  </a:lnTo>
                  <a:lnTo>
                    <a:pt x="33006" y="20877"/>
                  </a:lnTo>
                  <a:lnTo>
                    <a:pt x="33029" y="21083"/>
                  </a:lnTo>
                  <a:lnTo>
                    <a:pt x="33052" y="21266"/>
                  </a:lnTo>
                  <a:lnTo>
                    <a:pt x="33098" y="21426"/>
                  </a:lnTo>
                  <a:lnTo>
                    <a:pt x="33166" y="21563"/>
                  </a:lnTo>
                  <a:lnTo>
                    <a:pt x="33235" y="21677"/>
                  </a:lnTo>
                  <a:lnTo>
                    <a:pt x="33235" y="21677"/>
                  </a:lnTo>
                  <a:lnTo>
                    <a:pt x="33577" y="22042"/>
                  </a:lnTo>
                  <a:lnTo>
                    <a:pt x="33828" y="22362"/>
                  </a:lnTo>
                  <a:lnTo>
                    <a:pt x="33920" y="22522"/>
                  </a:lnTo>
                  <a:lnTo>
                    <a:pt x="33988" y="22659"/>
                  </a:lnTo>
                  <a:lnTo>
                    <a:pt x="34034" y="22796"/>
                  </a:lnTo>
                  <a:lnTo>
                    <a:pt x="34080" y="22910"/>
                  </a:lnTo>
                  <a:lnTo>
                    <a:pt x="34103" y="23047"/>
                  </a:lnTo>
                  <a:lnTo>
                    <a:pt x="34103" y="23162"/>
                  </a:lnTo>
                  <a:lnTo>
                    <a:pt x="34057" y="23413"/>
                  </a:lnTo>
                  <a:lnTo>
                    <a:pt x="33965" y="23664"/>
                  </a:lnTo>
                  <a:lnTo>
                    <a:pt x="33851" y="23915"/>
                  </a:lnTo>
                  <a:lnTo>
                    <a:pt x="33851" y="23915"/>
                  </a:lnTo>
                  <a:lnTo>
                    <a:pt x="33600" y="24349"/>
                  </a:lnTo>
                  <a:lnTo>
                    <a:pt x="33189" y="25012"/>
                  </a:lnTo>
                  <a:lnTo>
                    <a:pt x="32070" y="26748"/>
                  </a:lnTo>
                  <a:lnTo>
                    <a:pt x="30242" y="29534"/>
                  </a:lnTo>
                  <a:lnTo>
                    <a:pt x="30242" y="29534"/>
                  </a:lnTo>
                  <a:lnTo>
                    <a:pt x="30082" y="29786"/>
                  </a:lnTo>
                  <a:lnTo>
                    <a:pt x="29945" y="30037"/>
                  </a:lnTo>
                  <a:lnTo>
                    <a:pt x="29831" y="30311"/>
                  </a:lnTo>
                  <a:lnTo>
                    <a:pt x="29740" y="30585"/>
                  </a:lnTo>
                  <a:lnTo>
                    <a:pt x="29717" y="30722"/>
                  </a:lnTo>
                  <a:lnTo>
                    <a:pt x="29717" y="30836"/>
                  </a:lnTo>
                  <a:lnTo>
                    <a:pt x="29717" y="30973"/>
                  </a:lnTo>
                  <a:lnTo>
                    <a:pt x="29740" y="31110"/>
                  </a:lnTo>
                  <a:lnTo>
                    <a:pt x="29785" y="31247"/>
                  </a:lnTo>
                  <a:lnTo>
                    <a:pt x="29854" y="31362"/>
                  </a:lnTo>
                  <a:lnTo>
                    <a:pt x="29923" y="31499"/>
                  </a:lnTo>
                  <a:lnTo>
                    <a:pt x="30037" y="31636"/>
                  </a:lnTo>
                  <a:lnTo>
                    <a:pt x="30037" y="31636"/>
                  </a:lnTo>
                  <a:lnTo>
                    <a:pt x="30151" y="31750"/>
                  </a:lnTo>
                  <a:lnTo>
                    <a:pt x="30288" y="31841"/>
                  </a:lnTo>
                  <a:lnTo>
                    <a:pt x="30448" y="31933"/>
                  </a:lnTo>
                  <a:lnTo>
                    <a:pt x="30631" y="32024"/>
                  </a:lnTo>
                  <a:lnTo>
                    <a:pt x="30996" y="32138"/>
                  </a:lnTo>
                  <a:lnTo>
                    <a:pt x="31362" y="32253"/>
                  </a:lnTo>
                  <a:lnTo>
                    <a:pt x="31727" y="32367"/>
                  </a:lnTo>
                  <a:lnTo>
                    <a:pt x="32047" y="32504"/>
                  </a:lnTo>
                  <a:lnTo>
                    <a:pt x="32161" y="32595"/>
                  </a:lnTo>
                  <a:lnTo>
                    <a:pt x="32275" y="32687"/>
                  </a:lnTo>
                  <a:lnTo>
                    <a:pt x="32367" y="32778"/>
                  </a:lnTo>
                  <a:lnTo>
                    <a:pt x="32412" y="32892"/>
                  </a:lnTo>
                  <a:lnTo>
                    <a:pt x="32412" y="32892"/>
                  </a:lnTo>
                  <a:lnTo>
                    <a:pt x="32481" y="33143"/>
                  </a:lnTo>
                  <a:lnTo>
                    <a:pt x="32526" y="33395"/>
                  </a:lnTo>
                  <a:lnTo>
                    <a:pt x="32549" y="33646"/>
                  </a:lnTo>
                  <a:lnTo>
                    <a:pt x="32549" y="33874"/>
                  </a:lnTo>
                  <a:lnTo>
                    <a:pt x="32526" y="34103"/>
                  </a:lnTo>
                  <a:lnTo>
                    <a:pt x="32481" y="34308"/>
                  </a:lnTo>
                  <a:lnTo>
                    <a:pt x="32412" y="34514"/>
                  </a:lnTo>
                  <a:lnTo>
                    <a:pt x="32344" y="34697"/>
                  </a:lnTo>
                  <a:lnTo>
                    <a:pt x="32344" y="34697"/>
                  </a:lnTo>
                  <a:lnTo>
                    <a:pt x="32252" y="34879"/>
                  </a:lnTo>
                  <a:lnTo>
                    <a:pt x="32184" y="35108"/>
                  </a:lnTo>
                  <a:lnTo>
                    <a:pt x="32138" y="35245"/>
                  </a:lnTo>
                  <a:lnTo>
                    <a:pt x="32115" y="35382"/>
                  </a:lnTo>
                  <a:lnTo>
                    <a:pt x="32115" y="35542"/>
                  </a:lnTo>
                  <a:lnTo>
                    <a:pt x="32138" y="35679"/>
                  </a:lnTo>
                  <a:lnTo>
                    <a:pt x="32161" y="35839"/>
                  </a:lnTo>
                  <a:lnTo>
                    <a:pt x="32230" y="35999"/>
                  </a:lnTo>
                  <a:lnTo>
                    <a:pt x="32321" y="36158"/>
                  </a:lnTo>
                  <a:lnTo>
                    <a:pt x="32435" y="36341"/>
                  </a:lnTo>
                  <a:lnTo>
                    <a:pt x="32595" y="36501"/>
                  </a:lnTo>
                  <a:lnTo>
                    <a:pt x="32801" y="36661"/>
                  </a:lnTo>
                  <a:lnTo>
                    <a:pt x="33029" y="36844"/>
                  </a:lnTo>
                  <a:lnTo>
                    <a:pt x="33326" y="37004"/>
                  </a:lnTo>
                  <a:lnTo>
                    <a:pt x="33326" y="37004"/>
                  </a:lnTo>
                  <a:lnTo>
                    <a:pt x="33120" y="37095"/>
                  </a:lnTo>
                  <a:lnTo>
                    <a:pt x="32915" y="37209"/>
                  </a:lnTo>
                  <a:lnTo>
                    <a:pt x="32686" y="37346"/>
                  </a:lnTo>
                  <a:lnTo>
                    <a:pt x="32572" y="37460"/>
                  </a:lnTo>
                  <a:lnTo>
                    <a:pt x="32481" y="37552"/>
                  </a:lnTo>
                  <a:lnTo>
                    <a:pt x="32389" y="37666"/>
                  </a:lnTo>
                  <a:lnTo>
                    <a:pt x="32298" y="37803"/>
                  </a:lnTo>
                  <a:lnTo>
                    <a:pt x="32252" y="37940"/>
                  </a:lnTo>
                  <a:lnTo>
                    <a:pt x="32230" y="38100"/>
                  </a:lnTo>
                  <a:lnTo>
                    <a:pt x="32230" y="38260"/>
                  </a:lnTo>
                  <a:lnTo>
                    <a:pt x="32275" y="38420"/>
                  </a:lnTo>
                  <a:lnTo>
                    <a:pt x="32275" y="38420"/>
                  </a:lnTo>
                  <a:lnTo>
                    <a:pt x="32344" y="38603"/>
                  </a:lnTo>
                  <a:lnTo>
                    <a:pt x="32412" y="38762"/>
                  </a:lnTo>
                  <a:lnTo>
                    <a:pt x="32572" y="39014"/>
                  </a:lnTo>
                  <a:lnTo>
                    <a:pt x="32732" y="39196"/>
                  </a:lnTo>
                  <a:lnTo>
                    <a:pt x="32915" y="39356"/>
                  </a:lnTo>
                  <a:lnTo>
                    <a:pt x="33075" y="39516"/>
                  </a:lnTo>
                  <a:lnTo>
                    <a:pt x="33189" y="39676"/>
                  </a:lnTo>
                  <a:lnTo>
                    <a:pt x="33257" y="39767"/>
                  </a:lnTo>
                  <a:lnTo>
                    <a:pt x="33280" y="39859"/>
                  </a:lnTo>
                  <a:lnTo>
                    <a:pt x="33303" y="39950"/>
                  </a:lnTo>
                  <a:lnTo>
                    <a:pt x="33326" y="40087"/>
                  </a:lnTo>
                  <a:lnTo>
                    <a:pt x="33326" y="40087"/>
                  </a:lnTo>
                  <a:lnTo>
                    <a:pt x="33280" y="40407"/>
                  </a:lnTo>
                  <a:lnTo>
                    <a:pt x="33189" y="40841"/>
                  </a:lnTo>
                  <a:lnTo>
                    <a:pt x="33075" y="41366"/>
                  </a:lnTo>
                  <a:lnTo>
                    <a:pt x="32983" y="41960"/>
                  </a:lnTo>
                  <a:lnTo>
                    <a:pt x="32892" y="42577"/>
                  </a:lnTo>
                  <a:lnTo>
                    <a:pt x="32846" y="42874"/>
                  </a:lnTo>
                  <a:lnTo>
                    <a:pt x="32846" y="43171"/>
                  </a:lnTo>
                  <a:lnTo>
                    <a:pt x="32846" y="43445"/>
                  </a:lnTo>
                  <a:lnTo>
                    <a:pt x="32892" y="43719"/>
                  </a:lnTo>
                  <a:lnTo>
                    <a:pt x="32938" y="43970"/>
                  </a:lnTo>
                  <a:lnTo>
                    <a:pt x="33029" y="44199"/>
                  </a:lnTo>
                  <a:lnTo>
                    <a:pt x="33029" y="44199"/>
                  </a:lnTo>
                  <a:lnTo>
                    <a:pt x="33143" y="44404"/>
                  </a:lnTo>
                  <a:lnTo>
                    <a:pt x="33280" y="44610"/>
                  </a:lnTo>
                  <a:lnTo>
                    <a:pt x="33440" y="44815"/>
                  </a:lnTo>
                  <a:lnTo>
                    <a:pt x="33646" y="44998"/>
                  </a:lnTo>
                  <a:lnTo>
                    <a:pt x="33897" y="45181"/>
                  </a:lnTo>
                  <a:lnTo>
                    <a:pt x="34171" y="45364"/>
                  </a:lnTo>
                  <a:lnTo>
                    <a:pt x="34468" y="45524"/>
                  </a:lnTo>
                  <a:lnTo>
                    <a:pt x="34833" y="45683"/>
                  </a:lnTo>
                  <a:lnTo>
                    <a:pt x="35199" y="45821"/>
                  </a:lnTo>
                  <a:lnTo>
                    <a:pt x="35633" y="45958"/>
                  </a:lnTo>
                  <a:lnTo>
                    <a:pt x="36090" y="46049"/>
                  </a:lnTo>
                  <a:lnTo>
                    <a:pt x="36592" y="46140"/>
                  </a:lnTo>
                  <a:lnTo>
                    <a:pt x="37140" y="46209"/>
                  </a:lnTo>
                  <a:lnTo>
                    <a:pt x="37734" y="46254"/>
                  </a:lnTo>
                  <a:lnTo>
                    <a:pt x="38351" y="46277"/>
                  </a:lnTo>
                  <a:lnTo>
                    <a:pt x="39036" y="46277"/>
                  </a:lnTo>
                  <a:lnTo>
                    <a:pt x="39036" y="46277"/>
                  </a:lnTo>
                  <a:lnTo>
                    <a:pt x="40315" y="46232"/>
                  </a:lnTo>
                  <a:lnTo>
                    <a:pt x="41343" y="46186"/>
                  </a:lnTo>
                  <a:lnTo>
                    <a:pt x="42166" y="46117"/>
                  </a:lnTo>
                  <a:lnTo>
                    <a:pt x="42782" y="46026"/>
                  </a:lnTo>
                  <a:lnTo>
                    <a:pt x="43216" y="45958"/>
                  </a:lnTo>
                  <a:lnTo>
                    <a:pt x="43513" y="45889"/>
                  </a:lnTo>
                  <a:lnTo>
                    <a:pt x="43719" y="45843"/>
                  </a:lnTo>
                  <a:lnTo>
                    <a:pt x="43719" y="48904"/>
                  </a:lnTo>
                  <a:lnTo>
                    <a:pt x="43719" y="48904"/>
                  </a:lnTo>
                  <a:lnTo>
                    <a:pt x="43696" y="49224"/>
                  </a:lnTo>
                  <a:lnTo>
                    <a:pt x="43650" y="49544"/>
                  </a:lnTo>
                  <a:lnTo>
                    <a:pt x="43582" y="49886"/>
                  </a:lnTo>
                  <a:lnTo>
                    <a:pt x="43490" y="50229"/>
                  </a:lnTo>
                  <a:lnTo>
                    <a:pt x="43331" y="50594"/>
                  </a:lnTo>
                  <a:lnTo>
                    <a:pt x="43171" y="50937"/>
                  </a:lnTo>
                  <a:lnTo>
                    <a:pt x="42942" y="51325"/>
                  </a:lnTo>
                  <a:lnTo>
                    <a:pt x="42691" y="51691"/>
                  </a:lnTo>
                  <a:lnTo>
                    <a:pt x="42371" y="52079"/>
                  </a:lnTo>
                  <a:lnTo>
                    <a:pt x="42029" y="52490"/>
                  </a:lnTo>
                  <a:lnTo>
                    <a:pt x="41617" y="52879"/>
                  </a:lnTo>
                  <a:lnTo>
                    <a:pt x="41161" y="53313"/>
                  </a:lnTo>
                  <a:lnTo>
                    <a:pt x="40658" y="53724"/>
                  </a:lnTo>
                  <a:lnTo>
                    <a:pt x="40087" y="54158"/>
                  </a:lnTo>
                  <a:lnTo>
                    <a:pt x="39470" y="54592"/>
                  </a:lnTo>
                  <a:lnTo>
                    <a:pt x="38785" y="55026"/>
                  </a:lnTo>
                  <a:lnTo>
                    <a:pt x="38785" y="55026"/>
                  </a:lnTo>
                  <a:lnTo>
                    <a:pt x="38031" y="55483"/>
                  </a:lnTo>
                  <a:lnTo>
                    <a:pt x="37209" y="55917"/>
                  </a:lnTo>
                  <a:lnTo>
                    <a:pt x="36341" y="56373"/>
                  </a:lnTo>
                  <a:lnTo>
                    <a:pt x="35427" y="56807"/>
                  </a:lnTo>
                  <a:lnTo>
                    <a:pt x="34468" y="57241"/>
                  </a:lnTo>
                  <a:lnTo>
                    <a:pt x="33509" y="57653"/>
                  </a:lnTo>
                  <a:lnTo>
                    <a:pt x="31567" y="58452"/>
                  </a:lnTo>
                  <a:lnTo>
                    <a:pt x="29671" y="59206"/>
                  </a:lnTo>
                  <a:lnTo>
                    <a:pt x="27912" y="59891"/>
                  </a:lnTo>
                  <a:lnTo>
                    <a:pt x="26405" y="60485"/>
                  </a:lnTo>
                  <a:lnTo>
                    <a:pt x="25240" y="60987"/>
                  </a:lnTo>
                  <a:lnTo>
                    <a:pt x="25240" y="60987"/>
                  </a:lnTo>
                  <a:lnTo>
                    <a:pt x="24737" y="61193"/>
                  </a:lnTo>
                  <a:lnTo>
                    <a:pt x="24258" y="61353"/>
                  </a:lnTo>
                  <a:lnTo>
                    <a:pt x="23755" y="61490"/>
                  </a:lnTo>
                  <a:lnTo>
                    <a:pt x="23230" y="61581"/>
                  </a:lnTo>
                  <a:lnTo>
                    <a:pt x="22705" y="61650"/>
                  </a:lnTo>
                  <a:lnTo>
                    <a:pt x="22156" y="61741"/>
                  </a:lnTo>
                  <a:lnTo>
                    <a:pt x="20946" y="61901"/>
                  </a:lnTo>
                  <a:lnTo>
                    <a:pt x="20283" y="61992"/>
                  </a:lnTo>
                  <a:lnTo>
                    <a:pt x="19575" y="62107"/>
                  </a:lnTo>
                  <a:lnTo>
                    <a:pt x="18821" y="62267"/>
                  </a:lnTo>
                  <a:lnTo>
                    <a:pt x="17999" y="62472"/>
                  </a:lnTo>
                  <a:lnTo>
                    <a:pt x="17108" y="62723"/>
                  </a:lnTo>
                  <a:lnTo>
                    <a:pt x="16149" y="63043"/>
                  </a:lnTo>
                  <a:lnTo>
                    <a:pt x="15121" y="63409"/>
                  </a:lnTo>
                  <a:lnTo>
                    <a:pt x="13979" y="63865"/>
                  </a:lnTo>
                  <a:lnTo>
                    <a:pt x="13979" y="63865"/>
                  </a:lnTo>
                  <a:lnTo>
                    <a:pt x="13705" y="64003"/>
                  </a:lnTo>
                  <a:lnTo>
                    <a:pt x="13408" y="64140"/>
                  </a:lnTo>
                  <a:lnTo>
                    <a:pt x="12837" y="64459"/>
                  </a:lnTo>
                  <a:lnTo>
                    <a:pt x="12289" y="64848"/>
                  </a:lnTo>
                  <a:lnTo>
                    <a:pt x="11741" y="65282"/>
                  </a:lnTo>
                  <a:lnTo>
                    <a:pt x="11215" y="65761"/>
                  </a:lnTo>
                  <a:lnTo>
                    <a:pt x="10713" y="66264"/>
                  </a:lnTo>
                  <a:lnTo>
                    <a:pt x="10210" y="66835"/>
                  </a:lnTo>
                  <a:lnTo>
                    <a:pt x="9708" y="67406"/>
                  </a:lnTo>
                  <a:lnTo>
                    <a:pt x="9251" y="68046"/>
                  </a:lnTo>
                  <a:lnTo>
                    <a:pt x="8794" y="68685"/>
                  </a:lnTo>
                  <a:lnTo>
                    <a:pt x="8337" y="69370"/>
                  </a:lnTo>
                  <a:lnTo>
                    <a:pt x="7903" y="70078"/>
                  </a:lnTo>
                  <a:lnTo>
                    <a:pt x="7492" y="70809"/>
                  </a:lnTo>
                  <a:lnTo>
                    <a:pt x="7104" y="71540"/>
                  </a:lnTo>
                  <a:lnTo>
                    <a:pt x="6738" y="72317"/>
                  </a:lnTo>
                  <a:lnTo>
                    <a:pt x="6373" y="73071"/>
                  </a:lnTo>
                  <a:lnTo>
                    <a:pt x="6030" y="73847"/>
                  </a:lnTo>
                  <a:lnTo>
                    <a:pt x="5688" y="74624"/>
                  </a:lnTo>
                  <a:lnTo>
                    <a:pt x="5391" y="75423"/>
                  </a:lnTo>
                  <a:lnTo>
                    <a:pt x="5094" y="76200"/>
                  </a:lnTo>
                  <a:lnTo>
                    <a:pt x="4820" y="76977"/>
                  </a:lnTo>
                  <a:lnTo>
                    <a:pt x="4568" y="77753"/>
                  </a:lnTo>
                  <a:lnTo>
                    <a:pt x="4340" y="78530"/>
                  </a:lnTo>
                  <a:lnTo>
                    <a:pt x="4134" y="79261"/>
                  </a:lnTo>
                  <a:lnTo>
                    <a:pt x="3952" y="80015"/>
                  </a:lnTo>
                  <a:lnTo>
                    <a:pt x="3769" y="80723"/>
                  </a:lnTo>
                  <a:lnTo>
                    <a:pt x="3632" y="81408"/>
                  </a:lnTo>
                  <a:lnTo>
                    <a:pt x="3495" y="82070"/>
                  </a:lnTo>
                  <a:lnTo>
                    <a:pt x="3403" y="82710"/>
                  </a:lnTo>
                  <a:lnTo>
                    <a:pt x="3312" y="83327"/>
                  </a:lnTo>
                  <a:lnTo>
                    <a:pt x="3266" y="83898"/>
                  </a:lnTo>
                  <a:lnTo>
                    <a:pt x="3221" y="84446"/>
                  </a:lnTo>
                  <a:lnTo>
                    <a:pt x="3221" y="84446"/>
                  </a:lnTo>
                  <a:lnTo>
                    <a:pt x="3221" y="84971"/>
                  </a:lnTo>
                  <a:lnTo>
                    <a:pt x="3221" y="85519"/>
                  </a:lnTo>
                  <a:lnTo>
                    <a:pt x="3266" y="86684"/>
                  </a:lnTo>
                  <a:lnTo>
                    <a:pt x="3358" y="87895"/>
                  </a:lnTo>
                  <a:lnTo>
                    <a:pt x="3495" y="89174"/>
                  </a:lnTo>
                  <a:lnTo>
                    <a:pt x="3678" y="90499"/>
                  </a:lnTo>
                  <a:lnTo>
                    <a:pt x="3883" y="91801"/>
                  </a:lnTo>
                  <a:lnTo>
                    <a:pt x="4111" y="93126"/>
                  </a:lnTo>
                  <a:lnTo>
                    <a:pt x="4363" y="94428"/>
                  </a:lnTo>
                  <a:lnTo>
                    <a:pt x="4865" y="96872"/>
                  </a:lnTo>
                  <a:lnTo>
                    <a:pt x="5322" y="99042"/>
                  </a:lnTo>
                  <a:lnTo>
                    <a:pt x="5665" y="100755"/>
                  </a:lnTo>
                  <a:lnTo>
                    <a:pt x="5779" y="101417"/>
                  </a:lnTo>
                  <a:lnTo>
                    <a:pt x="5847" y="101897"/>
                  </a:lnTo>
                  <a:lnTo>
                    <a:pt x="5847" y="101897"/>
                  </a:lnTo>
                  <a:lnTo>
                    <a:pt x="5870" y="102354"/>
                  </a:lnTo>
                  <a:lnTo>
                    <a:pt x="5847" y="102925"/>
                  </a:lnTo>
                  <a:lnTo>
                    <a:pt x="5779" y="103587"/>
                  </a:lnTo>
                  <a:lnTo>
                    <a:pt x="5688" y="104341"/>
                  </a:lnTo>
                  <a:lnTo>
                    <a:pt x="5573" y="105163"/>
                  </a:lnTo>
                  <a:lnTo>
                    <a:pt x="5413" y="106031"/>
                  </a:lnTo>
                  <a:lnTo>
                    <a:pt x="5071" y="107836"/>
                  </a:lnTo>
                  <a:lnTo>
                    <a:pt x="4728" y="109709"/>
                  </a:lnTo>
                  <a:lnTo>
                    <a:pt x="4386" y="111490"/>
                  </a:lnTo>
                  <a:lnTo>
                    <a:pt x="4111" y="113067"/>
                  </a:lnTo>
                  <a:lnTo>
                    <a:pt x="3997" y="113752"/>
                  </a:lnTo>
                  <a:lnTo>
                    <a:pt x="3952" y="114323"/>
                  </a:lnTo>
                  <a:lnTo>
                    <a:pt x="3952" y="114323"/>
                  </a:lnTo>
                  <a:lnTo>
                    <a:pt x="3837" y="115465"/>
                  </a:lnTo>
                  <a:lnTo>
                    <a:pt x="3678" y="116698"/>
                  </a:lnTo>
                  <a:lnTo>
                    <a:pt x="3472" y="118046"/>
                  </a:lnTo>
                  <a:lnTo>
                    <a:pt x="3221" y="119485"/>
                  </a:lnTo>
                  <a:lnTo>
                    <a:pt x="2924" y="120993"/>
                  </a:lnTo>
                  <a:lnTo>
                    <a:pt x="2604" y="122614"/>
                  </a:lnTo>
                  <a:lnTo>
                    <a:pt x="2216" y="124305"/>
                  </a:lnTo>
                  <a:lnTo>
                    <a:pt x="1782" y="126063"/>
                  </a:lnTo>
                  <a:lnTo>
                    <a:pt x="1782" y="126063"/>
                  </a:lnTo>
                  <a:lnTo>
                    <a:pt x="1348" y="127868"/>
                  </a:lnTo>
                  <a:lnTo>
                    <a:pt x="1142" y="128782"/>
                  </a:lnTo>
                  <a:lnTo>
                    <a:pt x="959" y="129718"/>
                  </a:lnTo>
                  <a:lnTo>
                    <a:pt x="777" y="130655"/>
                  </a:lnTo>
                  <a:lnTo>
                    <a:pt x="617" y="131614"/>
                  </a:lnTo>
                  <a:lnTo>
                    <a:pt x="457" y="132596"/>
                  </a:lnTo>
                  <a:lnTo>
                    <a:pt x="320" y="133578"/>
                  </a:lnTo>
                  <a:lnTo>
                    <a:pt x="206" y="134606"/>
                  </a:lnTo>
                  <a:lnTo>
                    <a:pt x="114" y="135657"/>
                  </a:lnTo>
                  <a:lnTo>
                    <a:pt x="46" y="136731"/>
                  </a:lnTo>
                  <a:lnTo>
                    <a:pt x="0" y="137827"/>
                  </a:lnTo>
                  <a:lnTo>
                    <a:pt x="0" y="138969"/>
                  </a:lnTo>
                  <a:lnTo>
                    <a:pt x="0" y="140111"/>
                  </a:lnTo>
                  <a:lnTo>
                    <a:pt x="46" y="141322"/>
                  </a:lnTo>
                  <a:lnTo>
                    <a:pt x="114" y="142555"/>
                  </a:lnTo>
                  <a:lnTo>
                    <a:pt x="114" y="142555"/>
                  </a:lnTo>
                  <a:lnTo>
                    <a:pt x="160" y="143195"/>
                  </a:lnTo>
                  <a:lnTo>
                    <a:pt x="251" y="143880"/>
                  </a:lnTo>
                  <a:lnTo>
                    <a:pt x="434" y="145319"/>
                  </a:lnTo>
                  <a:lnTo>
                    <a:pt x="708" y="146849"/>
                  </a:lnTo>
                  <a:lnTo>
                    <a:pt x="1028" y="148471"/>
                  </a:lnTo>
                  <a:lnTo>
                    <a:pt x="1393" y="150139"/>
                  </a:lnTo>
                  <a:lnTo>
                    <a:pt x="1804" y="151829"/>
                  </a:lnTo>
                  <a:lnTo>
                    <a:pt x="2238" y="153542"/>
                  </a:lnTo>
                  <a:lnTo>
                    <a:pt x="2718" y="155232"/>
                  </a:lnTo>
                  <a:lnTo>
                    <a:pt x="3198" y="156900"/>
                  </a:lnTo>
                  <a:lnTo>
                    <a:pt x="3700" y="158499"/>
                  </a:lnTo>
                  <a:lnTo>
                    <a:pt x="4226" y="160029"/>
                  </a:lnTo>
                  <a:lnTo>
                    <a:pt x="4728" y="161468"/>
                  </a:lnTo>
                  <a:lnTo>
                    <a:pt x="5231" y="162770"/>
                  </a:lnTo>
                  <a:lnTo>
                    <a:pt x="5688" y="163935"/>
                  </a:lnTo>
                  <a:lnTo>
                    <a:pt x="6144" y="164940"/>
                  </a:lnTo>
                  <a:lnTo>
                    <a:pt x="6373" y="165374"/>
                  </a:lnTo>
                  <a:lnTo>
                    <a:pt x="6578" y="165762"/>
                  </a:lnTo>
                  <a:lnTo>
                    <a:pt x="6578" y="165762"/>
                  </a:lnTo>
                  <a:lnTo>
                    <a:pt x="6784" y="166128"/>
                  </a:lnTo>
                  <a:lnTo>
                    <a:pt x="6967" y="166539"/>
                  </a:lnTo>
                  <a:lnTo>
                    <a:pt x="7378" y="167430"/>
                  </a:lnTo>
                  <a:lnTo>
                    <a:pt x="7766" y="168412"/>
                  </a:lnTo>
                  <a:lnTo>
                    <a:pt x="8154" y="169463"/>
                  </a:lnTo>
                  <a:lnTo>
                    <a:pt x="8520" y="170559"/>
                  </a:lnTo>
                  <a:lnTo>
                    <a:pt x="8885" y="171678"/>
                  </a:lnTo>
                  <a:lnTo>
                    <a:pt x="9228" y="172798"/>
                  </a:lnTo>
                  <a:lnTo>
                    <a:pt x="9525" y="173894"/>
                  </a:lnTo>
                  <a:lnTo>
                    <a:pt x="10096" y="175927"/>
                  </a:lnTo>
                  <a:lnTo>
                    <a:pt x="10507" y="177594"/>
                  </a:lnTo>
                  <a:lnTo>
                    <a:pt x="10873" y="179148"/>
                  </a:lnTo>
                  <a:lnTo>
                    <a:pt x="10873" y="179148"/>
                  </a:lnTo>
                  <a:lnTo>
                    <a:pt x="10644" y="182026"/>
                  </a:lnTo>
                  <a:lnTo>
                    <a:pt x="10530" y="183419"/>
                  </a:lnTo>
                  <a:lnTo>
                    <a:pt x="10461" y="184744"/>
                  </a:lnTo>
                  <a:lnTo>
                    <a:pt x="10416" y="186046"/>
                  </a:lnTo>
                  <a:lnTo>
                    <a:pt x="10370" y="187302"/>
                  </a:lnTo>
                  <a:lnTo>
                    <a:pt x="10370" y="188513"/>
                  </a:lnTo>
                  <a:lnTo>
                    <a:pt x="10393" y="189678"/>
                  </a:lnTo>
                  <a:lnTo>
                    <a:pt x="10461" y="190797"/>
                  </a:lnTo>
                  <a:lnTo>
                    <a:pt x="10553" y="191871"/>
                  </a:lnTo>
                  <a:lnTo>
                    <a:pt x="10690" y="192898"/>
                  </a:lnTo>
                  <a:lnTo>
                    <a:pt x="10873" y="193881"/>
                  </a:lnTo>
                  <a:lnTo>
                    <a:pt x="10987" y="194360"/>
                  </a:lnTo>
                  <a:lnTo>
                    <a:pt x="11101" y="194817"/>
                  </a:lnTo>
                  <a:lnTo>
                    <a:pt x="11238" y="195274"/>
                  </a:lnTo>
                  <a:lnTo>
                    <a:pt x="11375" y="195708"/>
                  </a:lnTo>
                  <a:lnTo>
                    <a:pt x="11535" y="196142"/>
                  </a:lnTo>
                  <a:lnTo>
                    <a:pt x="11695" y="196553"/>
                  </a:lnTo>
                  <a:lnTo>
                    <a:pt x="11878" y="196941"/>
                  </a:lnTo>
                  <a:lnTo>
                    <a:pt x="12083" y="197330"/>
                  </a:lnTo>
                  <a:lnTo>
                    <a:pt x="12083" y="197330"/>
                  </a:lnTo>
                  <a:lnTo>
                    <a:pt x="12517" y="198152"/>
                  </a:lnTo>
                  <a:lnTo>
                    <a:pt x="13043" y="199043"/>
                  </a:lnTo>
                  <a:lnTo>
                    <a:pt x="13614" y="200002"/>
                  </a:lnTo>
                  <a:lnTo>
                    <a:pt x="14230" y="201030"/>
                  </a:lnTo>
                  <a:lnTo>
                    <a:pt x="14893" y="202058"/>
                  </a:lnTo>
                  <a:lnTo>
                    <a:pt x="15601" y="203109"/>
                  </a:lnTo>
                  <a:lnTo>
                    <a:pt x="16309" y="204137"/>
                  </a:lnTo>
                  <a:lnTo>
                    <a:pt x="17017" y="205142"/>
                  </a:lnTo>
                  <a:lnTo>
                    <a:pt x="17702" y="206078"/>
                  </a:lnTo>
                  <a:lnTo>
                    <a:pt x="18388" y="206946"/>
                  </a:lnTo>
                  <a:lnTo>
                    <a:pt x="19027" y="207723"/>
                  </a:lnTo>
                  <a:lnTo>
                    <a:pt x="19644" y="208408"/>
                  </a:lnTo>
                  <a:lnTo>
                    <a:pt x="19918" y="208682"/>
                  </a:lnTo>
                  <a:lnTo>
                    <a:pt x="20192" y="208933"/>
                  </a:lnTo>
                  <a:lnTo>
                    <a:pt x="20443" y="209139"/>
                  </a:lnTo>
                  <a:lnTo>
                    <a:pt x="20672" y="209322"/>
                  </a:lnTo>
                  <a:lnTo>
                    <a:pt x="20900" y="209436"/>
                  </a:lnTo>
                  <a:lnTo>
                    <a:pt x="21083" y="209527"/>
                  </a:lnTo>
                  <a:lnTo>
                    <a:pt x="21266" y="209550"/>
                  </a:lnTo>
                  <a:lnTo>
                    <a:pt x="21334" y="209550"/>
                  </a:lnTo>
                  <a:lnTo>
                    <a:pt x="21403" y="209527"/>
                  </a:lnTo>
                  <a:lnTo>
                    <a:pt x="21403" y="209527"/>
                  </a:lnTo>
                  <a:lnTo>
                    <a:pt x="21517" y="209459"/>
                  </a:lnTo>
                  <a:lnTo>
                    <a:pt x="21631" y="209367"/>
                  </a:lnTo>
                  <a:lnTo>
                    <a:pt x="21722" y="209230"/>
                  </a:lnTo>
                  <a:lnTo>
                    <a:pt x="21768" y="209070"/>
                  </a:lnTo>
                  <a:lnTo>
                    <a:pt x="21814" y="208888"/>
                  </a:lnTo>
                  <a:lnTo>
                    <a:pt x="21837" y="208682"/>
                  </a:lnTo>
                  <a:lnTo>
                    <a:pt x="21859" y="208431"/>
                  </a:lnTo>
                  <a:lnTo>
                    <a:pt x="21859" y="208157"/>
                  </a:lnTo>
                  <a:lnTo>
                    <a:pt x="21814" y="207586"/>
                  </a:lnTo>
                  <a:lnTo>
                    <a:pt x="21722" y="206900"/>
                  </a:lnTo>
                  <a:lnTo>
                    <a:pt x="21585" y="206192"/>
                  </a:lnTo>
                  <a:lnTo>
                    <a:pt x="21425" y="205438"/>
                  </a:lnTo>
                  <a:lnTo>
                    <a:pt x="21060" y="203862"/>
                  </a:lnTo>
                  <a:lnTo>
                    <a:pt x="20695" y="202309"/>
                  </a:lnTo>
                  <a:lnTo>
                    <a:pt x="20535" y="201555"/>
                  </a:lnTo>
                  <a:lnTo>
                    <a:pt x="20398" y="200870"/>
                  </a:lnTo>
                  <a:lnTo>
                    <a:pt x="20283" y="200253"/>
                  </a:lnTo>
                  <a:lnTo>
                    <a:pt x="20215" y="199728"/>
                  </a:lnTo>
                  <a:lnTo>
                    <a:pt x="20215" y="199728"/>
                  </a:lnTo>
                  <a:lnTo>
                    <a:pt x="20123" y="198677"/>
                  </a:lnTo>
                  <a:lnTo>
                    <a:pt x="20055" y="197604"/>
                  </a:lnTo>
                  <a:lnTo>
                    <a:pt x="19918" y="195480"/>
                  </a:lnTo>
                  <a:lnTo>
                    <a:pt x="19804" y="193195"/>
                  </a:lnTo>
                  <a:lnTo>
                    <a:pt x="19804" y="193195"/>
                  </a:lnTo>
                  <a:lnTo>
                    <a:pt x="19918" y="193332"/>
                  </a:lnTo>
                  <a:lnTo>
                    <a:pt x="20169" y="193721"/>
                  </a:lnTo>
                  <a:lnTo>
                    <a:pt x="20580" y="194246"/>
                  </a:lnTo>
                  <a:lnTo>
                    <a:pt x="20832" y="194543"/>
                  </a:lnTo>
                  <a:lnTo>
                    <a:pt x="21083" y="194817"/>
                  </a:lnTo>
                  <a:lnTo>
                    <a:pt x="21357" y="195091"/>
                  </a:lnTo>
                  <a:lnTo>
                    <a:pt x="21654" y="195342"/>
                  </a:lnTo>
                  <a:lnTo>
                    <a:pt x="21928" y="195571"/>
                  </a:lnTo>
                  <a:lnTo>
                    <a:pt x="22225" y="195754"/>
                  </a:lnTo>
                  <a:lnTo>
                    <a:pt x="22385" y="195799"/>
                  </a:lnTo>
                  <a:lnTo>
                    <a:pt x="22522" y="195868"/>
                  </a:lnTo>
                  <a:lnTo>
                    <a:pt x="22659" y="195891"/>
                  </a:lnTo>
                  <a:lnTo>
                    <a:pt x="22796" y="195913"/>
                  </a:lnTo>
                  <a:lnTo>
                    <a:pt x="22933" y="195891"/>
                  </a:lnTo>
                  <a:lnTo>
                    <a:pt x="23070" y="195868"/>
                  </a:lnTo>
                  <a:lnTo>
                    <a:pt x="23184" y="195822"/>
                  </a:lnTo>
                  <a:lnTo>
                    <a:pt x="23321" y="195731"/>
                  </a:lnTo>
                  <a:lnTo>
                    <a:pt x="23321" y="195731"/>
                  </a:lnTo>
                  <a:lnTo>
                    <a:pt x="23413" y="195639"/>
                  </a:lnTo>
                  <a:lnTo>
                    <a:pt x="23504" y="195525"/>
                  </a:lnTo>
                  <a:lnTo>
                    <a:pt x="23573" y="195388"/>
                  </a:lnTo>
                  <a:lnTo>
                    <a:pt x="23595" y="195228"/>
                  </a:lnTo>
                  <a:lnTo>
                    <a:pt x="23618" y="195046"/>
                  </a:lnTo>
                  <a:lnTo>
                    <a:pt x="23618" y="194863"/>
                  </a:lnTo>
                  <a:lnTo>
                    <a:pt x="23595" y="194657"/>
                  </a:lnTo>
                  <a:lnTo>
                    <a:pt x="23550" y="194429"/>
                  </a:lnTo>
                  <a:lnTo>
                    <a:pt x="23436" y="193949"/>
                  </a:lnTo>
                  <a:lnTo>
                    <a:pt x="23276" y="193424"/>
                  </a:lnTo>
                  <a:lnTo>
                    <a:pt x="23070" y="192876"/>
                  </a:lnTo>
                  <a:lnTo>
                    <a:pt x="22842" y="192259"/>
                  </a:lnTo>
                  <a:lnTo>
                    <a:pt x="22339" y="191003"/>
                  </a:lnTo>
                  <a:lnTo>
                    <a:pt x="22111" y="190340"/>
                  </a:lnTo>
                  <a:lnTo>
                    <a:pt x="21882" y="189678"/>
                  </a:lnTo>
                  <a:lnTo>
                    <a:pt x="21700" y="189015"/>
                  </a:lnTo>
                  <a:lnTo>
                    <a:pt x="21540" y="188376"/>
                  </a:lnTo>
                  <a:lnTo>
                    <a:pt x="21471" y="188056"/>
                  </a:lnTo>
                  <a:lnTo>
                    <a:pt x="21448" y="187736"/>
                  </a:lnTo>
                  <a:lnTo>
                    <a:pt x="21403" y="187439"/>
                  </a:lnTo>
                  <a:lnTo>
                    <a:pt x="21403" y="187119"/>
                  </a:lnTo>
                  <a:lnTo>
                    <a:pt x="21403" y="187119"/>
                  </a:lnTo>
                  <a:lnTo>
                    <a:pt x="21403" y="186822"/>
                  </a:lnTo>
                  <a:lnTo>
                    <a:pt x="21357" y="186503"/>
                  </a:lnTo>
                  <a:lnTo>
                    <a:pt x="21311" y="186160"/>
                  </a:lnTo>
                  <a:lnTo>
                    <a:pt x="21220" y="185817"/>
                  </a:lnTo>
                  <a:lnTo>
                    <a:pt x="21128" y="185452"/>
                  </a:lnTo>
                  <a:lnTo>
                    <a:pt x="21014" y="185087"/>
                  </a:lnTo>
                  <a:lnTo>
                    <a:pt x="20763" y="184333"/>
                  </a:lnTo>
                  <a:lnTo>
                    <a:pt x="20443" y="183579"/>
                  </a:lnTo>
                  <a:lnTo>
                    <a:pt x="20101" y="182802"/>
                  </a:lnTo>
                  <a:lnTo>
                    <a:pt x="19712" y="182049"/>
                  </a:lnTo>
                  <a:lnTo>
                    <a:pt x="19324" y="181318"/>
                  </a:lnTo>
                  <a:lnTo>
                    <a:pt x="18936" y="180610"/>
                  </a:lnTo>
                  <a:lnTo>
                    <a:pt x="18570" y="179970"/>
                  </a:lnTo>
                  <a:lnTo>
                    <a:pt x="17908" y="178874"/>
                  </a:lnTo>
                  <a:lnTo>
                    <a:pt x="17428" y="178143"/>
                  </a:lnTo>
                  <a:lnTo>
                    <a:pt x="17268" y="177869"/>
                  </a:lnTo>
                  <a:lnTo>
                    <a:pt x="17268" y="177869"/>
                  </a:lnTo>
                  <a:lnTo>
                    <a:pt x="17223" y="177572"/>
                  </a:lnTo>
                  <a:lnTo>
                    <a:pt x="17131" y="176704"/>
                  </a:lnTo>
                  <a:lnTo>
                    <a:pt x="17017" y="175310"/>
                  </a:lnTo>
                  <a:lnTo>
                    <a:pt x="16971" y="174442"/>
                  </a:lnTo>
                  <a:lnTo>
                    <a:pt x="16948" y="173460"/>
                  </a:lnTo>
                  <a:lnTo>
                    <a:pt x="16926" y="172364"/>
                  </a:lnTo>
                  <a:lnTo>
                    <a:pt x="16926" y="171199"/>
                  </a:lnTo>
                  <a:lnTo>
                    <a:pt x="16948" y="169942"/>
                  </a:lnTo>
                  <a:lnTo>
                    <a:pt x="16994" y="168595"/>
                  </a:lnTo>
                  <a:lnTo>
                    <a:pt x="17063" y="167179"/>
                  </a:lnTo>
                  <a:lnTo>
                    <a:pt x="17200" y="165694"/>
                  </a:lnTo>
                  <a:lnTo>
                    <a:pt x="17360" y="164163"/>
                  </a:lnTo>
                  <a:lnTo>
                    <a:pt x="17565" y="162565"/>
                  </a:lnTo>
                  <a:lnTo>
                    <a:pt x="17565" y="162565"/>
                  </a:lnTo>
                  <a:lnTo>
                    <a:pt x="17634" y="162153"/>
                  </a:lnTo>
                  <a:lnTo>
                    <a:pt x="17679" y="161742"/>
                  </a:lnTo>
                  <a:lnTo>
                    <a:pt x="17702" y="160897"/>
                  </a:lnTo>
                  <a:lnTo>
                    <a:pt x="17702" y="160006"/>
                  </a:lnTo>
                  <a:lnTo>
                    <a:pt x="17657" y="159070"/>
                  </a:lnTo>
                  <a:lnTo>
                    <a:pt x="17588" y="158133"/>
                  </a:lnTo>
                  <a:lnTo>
                    <a:pt x="17474" y="157151"/>
                  </a:lnTo>
                  <a:lnTo>
                    <a:pt x="17314" y="156146"/>
                  </a:lnTo>
                  <a:lnTo>
                    <a:pt x="17154" y="155118"/>
                  </a:lnTo>
                  <a:lnTo>
                    <a:pt x="16948" y="154067"/>
                  </a:lnTo>
                  <a:lnTo>
                    <a:pt x="16743" y="152994"/>
                  </a:lnTo>
                  <a:lnTo>
                    <a:pt x="16286" y="150801"/>
                  </a:lnTo>
                  <a:lnTo>
                    <a:pt x="15806" y="148540"/>
                  </a:lnTo>
                  <a:lnTo>
                    <a:pt x="15350" y="146210"/>
                  </a:lnTo>
                  <a:lnTo>
                    <a:pt x="15121" y="145045"/>
                  </a:lnTo>
                  <a:lnTo>
                    <a:pt x="14916" y="143880"/>
                  </a:lnTo>
                  <a:lnTo>
                    <a:pt x="14733" y="142692"/>
                  </a:lnTo>
                  <a:lnTo>
                    <a:pt x="14573" y="141505"/>
                  </a:lnTo>
                  <a:lnTo>
                    <a:pt x="14459" y="140294"/>
                  </a:lnTo>
                  <a:lnTo>
                    <a:pt x="14345" y="139106"/>
                  </a:lnTo>
                  <a:lnTo>
                    <a:pt x="14276" y="137918"/>
                  </a:lnTo>
                  <a:lnTo>
                    <a:pt x="14253" y="136731"/>
                  </a:lnTo>
                  <a:lnTo>
                    <a:pt x="14276" y="135520"/>
                  </a:lnTo>
                  <a:lnTo>
                    <a:pt x="14345" y="134355"/>
                  </a:lnTo>
                  <a:lnTo>
                    <a:pt x="14390" y="133761"/>
                  </a:lnTo>
                  <a:lnTo>
                    <a:pt x="14459" y="133167"/>
                  </a:lnTo>
                  <a:lnTo>
                    <a:pt x="14550" y="132596"/>
                  </a:lnTo>
                  <a:lnTo>
                    <a:pt x="14641" y="132002"/>
                  </a:lnTo>
                  <a:lnTo>
                    <a:pt x="14756" y="131431"/>
                  </a:lnTo>
                  <a:lnTo>
                    <a:pt x="14870" y="130837"/>
                  </a:lnTo>
                  <a:lnTo>
                    <a:pt x="15007" y="130266"/>
                  </a:lnTo>
                  <a:lnTo>
                    <a:pt x="15167" y="129695"/>
                  </a:lnTo>
                  <a:lnTo>
                    <a:pt x="15350" y="129124"/>
                  </a:lnTo>
                  <a:lnTo>
                    <a:pt x="15532" y="128553"/>
                  </a:lnTo>
                  <a:lnTo>
                    <a:pt x="15761" y="128005"/>
                  </a:lnTo>
                  <a:lnTo>
                    <a:pt x="15989" y="127457"/>
                  </a:lnTo>
                  <a:lnTo>
                    <a:pt x="15989" y="127457"/>
                  </a:lnTo>
                  <a:lnTo>
                    <a:pt x="16355" y="126566"/>
                  </a:lnTo>
                  <a:lnTo>
                    <a:pt x="16355" y="126566"/>
                  </a:lnTo>
                  <a:lnTo>
                    <a:pt x="16789" y="125424"/>
                  </a:lnTo>
                  <a:lnTo>
                    <a:pt x="17177" y="124282"/>
                  </a:lnTo>
                  <a:lnTo>
                    <a:pt x="17542" y="123094"/>
                  </a:lnTo>
                  <a:lnTo>
                    <a:pt x="17885" y="121906"/>
                  </a:lnTo>
                  <a:lnTo>
                    <a:pt x="18205" y="120696"/>
                  </a:lnTo>
                  <a:lnTo>
                    <a:pt x="18502" y="119485"/>
                  </a:lnTo>
                  <a:lnTo>
                    <a:pt x="18776" y="118252"/>
                  </a:lnTo>
                  <a:lnTo>
                    <a:pt x="19027" y="117018"/>
                  </a:lnTo>
                  <a:lnTo>
                    <a:pt x="19255" y="115808"/>
                  </a:lnTo>
                  <a:lnTo>
                    <a:pt x="19461" y="114574"/>
                  </a:lnTo>
                  <a:lnTo>
                    <a:pt x="19644" y="113363"/>
                  </a:lnTo>
                  <a:lnTo>
                    <a:pt x="19827" y="112176"/>
                  </a:lnTo>
                  <a:lnTo>
                    <a:pt x="19964" y="110988"/>
                  </a:lnTo>
                  <a:lnTo>
                    <a:pt x="20101" y="109823"/>
                  </a:lnTo>
                  <a:lnTo>
                    <a:pt x="20329" y="107607"/>
                  </a:lnTo>
                  <a:lnTo>
                    <a:pt x="20489" y="105506"/>
                  </a:lnTo>
                  <a:lnTo>
                    <a:pt x="20603" y="103587"/>
                  </a:lnTo>
                  <a:lnTo>
                    <a:pt x="20695" y="101874"/>
                  </a:lnTo>
                  <a:lnTo>
                    <a:pt x="20740" y="100389"/>
                  </a:lnTo>
                  <a:lnTo>
                    <a:pt x="20763" y="99179"/>
                  </a:lnTo>
                  <a:lnTo>
                    <a:pt x="20763" y="98288"/>
                  </a:lnTo>
                  <a:lnTo>
                    <a:pt x="20763" y="97511"/>
                  </a:lnTo>
                  <a:lnTo>
                    <a:pt x="20763" y="97511"/>
                  </a:lnTo>
                  <a:lnTo>
                    <a:pt x="21243" y="100344"/>
                  </a:lnTo>
                  <a:lnTo>
                    <a:pt x="21768" y="103359"/>
                  </a:lnTo>
                  <a:lnTo>
                    <a:pt x="22408" y="107013"/>
                  </a:lnTo>
                  <a:lnTo>
                    <a:pt x="23116" y="110919"/>
                  </a:lnTo>
                  <a:lnTo>
                    <a:pt x="23869" y="114734"/>
                  </a:lnTo>
                  <a:lnTo>
                    <a:pt x="24235" y="116516"/>
                  </a:lnTo>
                  <a:lnTo>
                    <a:pt x="24578" y="118160"/>
                  </a:lnTo>
                  <a:lnTo>
                    <a:pt x="24920" y="119599"/>
                  </a:lnTo>
                  <a:lnTo>
                    <a:pt x="25240" y="120810"/>
                  </a:lnTo>
                  <a:lnTo>
                    <a:pt x="25240" y="120810"/>
                  </a:lnTo>
                  <a:lnTo>
                    <a:pt x="25377" y="121358"/>
                  </a:lnTo>
                  <a:lnTo>
                    <a:pt x="25468" y="121929"/>
                  </a:lnTo>
                  <a:lnTo>
                    <a:pt x="25560" y="122523"/>
                  </a:lnTo>
                  <a:lnTo>
                    <a:pt x="25628" y="123140"/>
                  </a:lnTo>
                  <a:lnTo>
                    <a:pt x="25651" y="123756"/>
                  </a:lnTo>
                  <a:lnTo>
                    <a:pt x="25674" y="124419"/>
                  </a:lnTo>
                  <a:lnTo>
                    <a:pt x="25674" y="125081"/>
                  </a:lnTo>
                  <a:lnTo>
                    <a:pt x="25651" y="125744"/>
                  </a:lnTo>
                  <a:lnTo>
                    <a:pt x="25605" y="126452"/>
                  </a:lnTo>
                  <a:lnTo>
                    <a:pt x="25560" y="127137"/>
                  </a:lnTo>
                  <a:lnTo>
                    <a:pt x="25400" y="128576"/>
                  </a:lnTo>
                  <a:lnTo>
                    <a:pt x="25217" y="130015"/>
                  </a:lnTo>
                  <a:lnTo>
                    <a:pt x="24989" y="131477"/>
                  </a:lnTo>
                  <a:lnTo>
                    <a:pt x="24737" y="132939"/>
                  </a:lnTo>
                  <a:lnTo>
                    <a:pt x="24486" y="134401"/>
                  </a:lnTo>
                  <a:lnTo>
                    <a:pt x="23984" y="137210"/>
                  </a:lnTo>
                  <a:lnTo>
                    <a:pt x="23755" y="138558"/>
                  </a:lnTo>
                  <a:lnTo>
                    <a:pt x="23550" y="139837"/>
                  </a:lnTo>
                  <a:lnTo>
                    <a:pt x="23413" y="141048"/>
                  </a:lnTo>
                  <a:lnTo>
                    <a:pt x="23344" y="141619"/>
                  </a:lnTo>
                  <a:lnTo>
                    <a:pt x="23321" y="142167"/>
                  </a:lnTo>
                  <a:lnTo>
                    <a:pt x="23321" y="142167"/>
                  </a:lnTo>
                  <a:lnTo>
                    <a:pt x="23276" y="143263"/>
                  </a:lnTo>
                  <a:lnTo>
                    <a:pt x="23230" y="144360"/>
                  </a:lnTo>
                  <a:lnTo>
                    <a:pt x="23230" y="145479"/>
                  </a:lnTo>
                  <a:lnTo>
                    <a:pt x="23253" y="146575"/>
                  </a:lnTo>
                  <a:lnTo>
                    <a:pt x="23276" y="147672"/>
                  </a:lnTo>
                  <a:lnTo>
                    <a:pt x="23321" y="148745"/>
                  </a:lnTo>
                  <a:lnTo>
                    <a:pt x="23367" y="149796"/>
                  </a:lnTo>
                  <a:lnTo>
                    <a:pt x="23436" y="150824"/>
                  </a:lnTo>
                  <a:lnTo>
                    <a:pt x="23527" y="151806"/>
                  </a:lnTo>
                  <a:lnTo>
                    <a:pt x="23595" y="152743"/>
                  </a:lnTo>
                  <a:lnTo>
                    <a:pt x="23710" y="153611"/>
                  </a:lnTo>
                  <a:lnTo>
                    <a:pt x="23801" y="154433"/>
                  </a:lnTo>
                  <a:lnTo>
                    <a:pt x="23915" y="155164"/>
                  </a:lnTo>
                  <a:lnTo>
                    <a:pt x="24029" y="155826"/>
                  </a:lnTo>
                  <a:lnTo>
                    <a:pt x="24144" y="156374"/>
                  </a:lnTo>
                  <a:lnTo>
                    <a:pt x="24281" y="156854"/>
                  </a:lnTo>
                  <a:lnTo>
                    <a:pt x="24281" y="156854"/>
                  </a:lnTo>
                  <a:lnTo>
                    <a:pt x="24326" y="157060"/>
                  </a:lnTo>
                  <a:lnTo>
                    <a:pt x="24349" y="157265"/>
                  </a:lnTo>
                  <a:lnTo>
                    <a:pt x="24372" y="157494"/>
                  </a:lnTo>
                  <a:lnTo>
                    <a:pt x="24372" y="157699"/>
                  </a:lnTo>
                  <a:lnTo>
                    <a:pt x="24326" y="158179"/>
                  </a:lnTo>
                  <a:lnTo>
                    <a:pt x="24235" y="158659"/>
                  </a:lnTo>
                  <a:lnTo>
                    <a:pt x="24098" y="159207"/>
                  </a:lnTo>
                  <a:lnTo>
                    <a:pt x="23915" y="159801"/>
                  </a:lnTo>
                  <a:lnTo>
                    <a:pt x="23481" y="161217"/>
                  </a:lnTo>
                  <a:lnTo>
                    <a:pt x="23230" y="162062"/>
                  </a:lnTo>
                  <a:lnTo>
                    <a:pt x="22979" y="163021"/>
                  </a:lnTo>
                  <a:lnTo>
                    <a:pt x="22727" y="164095"/>
                  </a:lnTo>
                  <a:lnTo>
                    <a:pt x="22476" y="165283"/>
                  </a:lnTo>
                  <a:lnTo>
                    <a:pt x="22248" y="166630"/>
                  </a:lnTo>
                  <a:lnTo>
                    <a:pt x="22042" y="168115"/>
                  </a:lnTo>
                  <a:lnTo>
                    <a:pt x="21859" y="169760"/>
                  </a:lnTo>
                  <a:lnTo>
                    <a:pt x="21791" y="170651"/>
                  </a:lnTo>
                  <a:lnTo>
                    <a:pt x="21722" y="171587"/>
                  </a:lnTo>
                  <a:lnTo>
                    <a:pt x="21722" y="171587"/>
                  </a:lnTo>
                  <a:lnTo>
                    <a:pt x="21677" y="172569"/>
                  </a:lnTo>
                  <a:lnTo>
                    <a:pt x="21654" y="173620"/>
                  </a:lnTo>
                  <a:lnTo>
                    <a:pt x="21677" y="174739"/>
                  </a:lnTo>
                  <a:lnTo>
                    <a:pt x="21700" y="175881"/>
                  </a:lnTo>
                  <a:lnTo>
                    <a:pt x="21768" y="177092"/>
                  </a:lnTo>
                  <a:lnTo>
                    <a:pt x="21859" y="178325"/>
                  </a:lnTo>
                  <a:lnTo>
                    <a:pt x="21951" y="179605"/>
                  </a:lnTo>
                  <a:lnTo>
                    <a:pt x="22065" y="180906"/>
                  </a:lnTo>
                  <a:lnTo>
                    <a:pt x="22362" y="183556"/>
                  </a:lnTo>
                  <a:lnTo>
                    <a:pt x="22705" y="186229"/>
                  </a:lnTo>
                  <a:lnTo>
                    <a:pt x="23070" y="188878"/>
                  </a:lnTo>
                  <a:lnTo>
                    <a:pt x="23481" y="191459"/>
                  </a:lnTo>
                  <a:lnTo>
                    <a:pt x="23892" y="193926"/>
                  </a:lnTo>
                  <a:lnTo>
                    <a:pt x="24281" y="196233"/>
                  </a:lnTo>
                  <a:lnTo>
                    <a:pt x="24646" y="198312"/>
                  </a:lnTo>
                  <a:lnTo>
                    <a:pt x="24989" y="200116"/>
                  </a:lnTo>
                  <a:lnTo>
                    <a:pt x="25514" y="202743"/>
                  </a:lnTo>
                  <a:lnTo>
                    <a:pt x="25720" y="203703"/>
                  </a:lnTo>
                  <a:lnTo>
                    <a:pt x="52330" y="203703"/>
                  </a:lnTo>
                  <a:lnTo>
                    <a:pt x="52330" y="203703"/>
                  </a:lnTo>
                  <a:lnTo>
                    <a:pt x="52604" y="202195"/>
                  </a:lnTo>
                  <a:lnTo>
                    <a:pt x="52878" y="200642"/>
                  </a:lnTo>
                  <a:lnTo>
                    <a:pt x="53381" y="197353"/>
                  </a:lnTo>
                  <a:lnTo>
                    <a:pt x="53861" y="193995"/>
                  </a:lnTo>
                  <a:lnTo>
                    <a:pt x="54295" y="190774"/>
                  </a:lnTo>
                  <a:lnTo>
                    <a:pt x="54660" y="187782"/>
                  </a:lnTo>
                  <a:lnTo>
                    <a:pt x="54980" y="185201"/>
                  </a:lnTo>
                  <a:lnTo>
                    <a:pt x="55368" y="181912"/>
                  </a:lnTo>
                  <a:lnTo>
                    <a:pt x="55391" y="182163"/>
                  </a:lnTo>
                  <a:lnTo>
                    <a:pt x="55391" y="181912"/>
                  </a:lnTo>
                  <a:lnTo>
                    <a:pt x="55391" y="181912"/>
                  </a:lnTo>
                  <a:lnTo>
                    <a:pt x="55779" y="185201"/>
                  </a:lnTo>
                  <a:lnTo>
                    <a:pt x="56099" y="187782"/>
                  </a:lnTo>
                  <a:lnTo>
                    <a:pt x="56464" y="190774"/>
                  </a:lnTo>
                  <a:lnTo>
                    <a:pt x="56898" y="193995"/>
                  </a:lnTo>
                  <a:lnTo>
                    <a:pt x="57378" y="197353"/>
                  </a:lnTo>
                  <a:lnTo>
                    <a:pt x="57904" y="200642"/>
                  </a:lnTo>
                  <a:lnTo>
                    <a:pt x="58155" y="202195"/>
                  </a:lnTo>
                  <a:lnTo>
                    <a:pt x="58429" y="203703"/>
                  </a:lnTo>
                  <a:lnTo>
                    <a:pt x="85062" y="203703"/>
                  </a:lnTo>
                  <a:lnTo>
                    <a:pt x="85062" y="203703"/>
                  </a:lnTo>
                  <a:lnTo>
                    <a:pt x="85245" y="202743"/>
                  </a:lnTo>
                  <a:lnTo>
                    <a:pt x="85770" y="200116"/>
                  </a:lnTo>
                  <a:lnTo>
                    <a:pt x="86113" y="198312"/>
                  </a:lnTo>
                  <a:lnTo>
                    <a:pt x="86478" y="196233"/>
                  </a:lnTo>
                  <a:lnTo>
                    <a:pt x="86890" y="193926"/>
                  </a:lnTo>
                  <a:lnTo>
                    <a:pt x="87278" y="191459"/>
                  </a:lnTo>
                  <a:lnTo>
                    <a:pt x="87689" y="188878"/>
                  </a:lnTo>
                  <a:lnTo>
                    <a:pt x="88054" y="186229"/>
                  </a:lnTo>
                  <a:lnTo>
                    <a:pt x="88397" y="183556"/>
                  </a:lnTo>
                  <a:lnTo>
                    <a:pt x="88694" y="180906"/>
                  </a:lnTo>
                  <a:lnTo>
                    <a:pt x="88808" y="179605"/>
                  </a:lnTo>
                  <a:lnTo>
                    <a:pt x="88900" y="178325"/>
                  </a:lnTo>
                  <a:lnTo>
                    <a:pt x="88991" y="177092"/>
                  </a:lnTo>
                  <a:lnTo>
                    <a:pt x="89059" y="175881"/>
                  </a:lnTo>
                  <a:lnTo>
                    <a:pt x="89082" y="174739"/>
                  </a:lnTo>
                  <a:lnTo>
                    <a:pt x="89105" y="173620"/>
                  </a:lnTo>
                  <a:lnTo>
                    <a:pt x="89082" y="172569"/>
                  </a:lnTo>
                  <a:lnTo>
                    <a:pt x="89037" y="171587"/>
                  </a:lnTo>
                  <a:lnTo>
                    <a:pt x="89037" y="171587"/>
                  </a:lnTo>
                  <a:lnTo>
                    <a:pt x="88968" y="170651"/>
                  </a:lnTo>
                  <a:lnTo>
                    <a:pt x="88900" y="169760"/>
                  </a:lnTo>
                  <a:lnTo>
                    <a:pt x="88717" y="168115"/>
                  </a:lnTo>
                  <a:lnTo>
                    <a:pt x="88511" y="166630"/>
                  </a:lnTo>
                  <a:lnTo>
                    <a:pt x="88283" y="165283"/>
                  </a:lnTo>
                  <a:lnTo>
                    <a:pt x="88032" y="164095"/>
                  </a:lnTo>
                  <a:lnTo>
                    <a:pt x="87780" y="163021"/>
                  </a:lnTo>
                  <a:lnTo>
                    <a:pt x="87529" y="162085"/>
                  </a:lnTo>
                  <a:lnTo>
                    <a:pt x="87278" y="161240"/>
                  </a:lnTo>
                  <a:lnTo>
                    <a:pt x="86844" y="159801"/>
                  </a:lnTo>
                  <a:lnTo>
                    <a:pt x="86661" y="159207"/>
                  </a:lnTo>
                  <a:lnTo>
                    <a:pt x="86524" y="158681"/>
                  </a:lnTo>
                  <a:lnTo>
                    <a:pt x="86433" y="158179"/>
                  </a:lnTo>
                  <a:lnTo>
                    <a:pt x="86387" y="157722"/>
                  </a:lnTo>
                  <a:lnTo>
                    <a:pt x="86387" y="157494"/>
                  </a:lnTo>
                  <a:lnTo>
                    <a:pt x="86410" y="157288"/>
                  </a:lnTo>
                  <a:lnTo>
                    <a:pt x="86433" y="157083"/>
                  </a:lnTo>
                  <a:lnTo>
                    <a:pt x="86478" y="156877"/>
                  </a:lnTo>
                  <a:lnTo>
                    <a:pt x="86478" y="156877"/>
                  </a:lnTo>
                  <a:lnTo>
                    <a:pt x="86615" y="156397"/>
                  </a:lnTo>
                  <a:lnTo>
                    <a:pt x="86730" y="155826"/>
                  </a:lnTo>
                  <a:lnTo>
                    <a:pt x="86844" y="155164"/>
                  </a:lnTo>
                  <a:lnTo>
                    <a:pt x="86958" y="154433"/>
                  </a:lnTo>
                  <a:lnTo>
                    <a:pt x="87049" y="153633"/>
                  </a:lnTo>
                  <a:lnTo>
                    <a:pt x="87164" y="152743"/>
                  </a:lnTo>
                  <a:lnTo>
                    <a:pt x="87255" y="151829"/>
                  </a:lnTo>
                  <a:lnTo>
                    <a:pt x="87324" y="150847"/>
                  </a:lnTo>
                  <a:lnTo>
                    <a:pt x="87392" y="149819"/>
                  </a:lnTo>
                  <a:lnTo>
                    <a:pt x="87438" y="148768"/>
                  </a:lnTo>
                  <a:lnTo>
                    <a:pt x="87483" y="147672"/>
                  </a:lnTo>
                  <a:lnTo>
                    <a:pt x="87529" y="146575"/>
                  </a:lnTo>
                  <a:lnTo>
                    <a:pt x="87529" y="145479"/>
                  </a:lnTo>
                  <a:lnTo>
                    <a:pt x="87529" y="144360"/>
                  </a:lnTo>
                  <a:lnTo>
                    <a:pt x="87483" y="143263"/>
                  </a:lnTo>
                  <a:lnTo>
                    <a:pt x="87438" y="142190"/>
                  </a:lnTo>
                  <a:lnTo>
                    <a:pt x="87438" y="142190"/>
                  </a:lnTo>
                  <a:lnTo>
                    <a:pt x="87415" y="141619"/>
                  </a:lnTo>
                  <a:lnTo>
                    <a:pt x="87346" y="141048"/>
                  </a:lnTo>
                  <a:lnTo>
                    <a:pt x="87209" y="139837"/>
                  </a:lnTo>
                  <a:lnTo>
                    <a:pt x="87004" y="138558"/>
                  </a:lnTo>
                  <a:lnTo>
                    <a:pt x="86775" y="137233"/>
                  </a:lnTo>
                  <a:lnTo>
                    <a:pt x="86273" y="134401"/>
                  </a:lnTo>
                  <a:lnTo>
                    <a:pt x="86022" y="132962"/>
                  </a:lnTo>
                  <a:lnTo>
                    <a:pt x="85770" y="131500"/>
                  </a:lnTo>
                  <a:lnTo>
                    <a:pt x="85542" y="130015"/>
                  </a:lnTo>
                  <a:lnTo>
                    <a:pt x="85359" y="128576"/>
                  </a:lnTo>
                  <a:lnTo>
                    <a:pt x="85199" y="127137"/>
                  </a:lnTo>
                  <a:lnTo>
                    <a:pt x="85154" y="126452"/>
                  </a:lnTo>
                  <a:lnTo>
                    <a:pt x="85108" y="125767"/>
                  </a:lnTo>
                  <a:lnTo>
                    <a:pt x="85085" y="125081"/>
                  </a:lnTo>
                  <a:lnTo>
                    <a:pt x="85085" y="124419"/>
                  </a:lnTo>
                  <a:lnTo>
                    <a:pt x="85108" y="123756"/>
                  </a:lnTo>
                  <a:lnTo>
                    <a:pt x="85131" y="123140"/>
                  </a:lnTo>
                  <a:lnTo>
                    <a:pt x="85199" y="122523"/>
                  </a:lnTo>
                  <a:lnTo>
                    <a:pt x="85291" y="121929"/>
                  </a:lnTo>
                  <a:lnTo>
                    <a:pt x="85405" y="121358"/>
                  </a:lnTo>
                  <a:lnTo>
                    <a:pt x="85519" y="120810"/>
                  </a:lnTo>
                  <a:lnTo>
                    <a:pt x="85519" y="120810"/>
                  </a:lnTo>
                  <a:lnTo>
                    <a:pt x="85839" y="119599"/>
                  </a:lnTo>
                  <a:lnTo>
                    <a:pt x="86181" y="118160"/>
                  </a:lnTo>
                  <a:lnTo>
                    <a:pt x="86524" y="116516"/>
                  </a:lnTo>
                  <a:lnTo>
                    <a:pt x="86890" y="114734"/>
                  </a:lnTo>
                  <a:lnTo>
                    <a:pt x="87643" y="110919"/>
                  </a:lnTo>
                  <a:lnTo>
                    <a:pt x="88351" y="107013"/>
                  </a:lnTo>
                  <a:lnTo>
                    <a:pt x="89014" y="103382"/>
                  </a:lnTo>
                  <a:lnTo>
                    <a:pt x="89516" y="100344"/>
                  </a:lnTo>
                  <a:lnTo>
                    <a:pt x="89996" y="97511"/>
                  </a:lnTo>
                  <a:lnTo>
                    <a:pt x="89996" y="97511"/>
                  </a:lnTo>
                  <a:lnTo>
                    <a:pt x="89996" y="98288"/>
                  </a:lnTo>
                  <a:lnTo>
                    <a:pt x="89996" y="99179"/>
                  </a:lnTo>
                  <a:lnTo>
                    <a:pt x="90019" y="100389"/>
                  </a:lnTo>
                  <a:lnTo>
                    <a:pt x="90065" y="101874"/>
                  </a:lnTo>
                  <a:lnTo>
                    <a:pt x="90156" y="103587"/>
                  </a:lnTo>
                  <a:lnTo>
                    <a:pt x="90270" y="105506"/>
                  </a:lnTo>
                  <a:lnTo>
                    <a:pt x="90430" y="107607"/>
                  </a:lnTo>
                  <a:lnTo>
                    <a:pt x="90658" y="109823"/>
                  </a:lnTo>
                  <a:lnTo>
                    <a:pt x="90795" y="110988"/>
                  </a:lnTo>
                  <a:lnTo>
                    <a:pt x="90932" y="112176"/>
                  </a:lnTo>
                  <a:lnTo>
                    <a:pt x="91115" y="113363"/>
                  </a:lnTo>
                  <a:lnTo>
                    <a:pt x="91298" y="114574"/>
                  </a:lnTo>
                  <a:lnTo>
                    <a:pt x="91504" y="115808"/>
                  </a:lnTo>
                  <a:lnTo>
                    <a:pt x="91732" y="117018"/>
                  </a:lnTo>
                  <a:lnTo>
                    <a:pt x="91983" y="118252"/>
                  </a:lnTo>
                  <a:lnTo>
                    <a:pt x="92257" y="119485"/>
                  </a:lnTo>
                  <a:lnTo>
                    <a:pt x="92554" y="120696"/>
                  </a:lnTo>
                  <a:lnTo>
                    <a:pt x="92874" y="121906"/>
                  </a:lnTo>
                  <a:lnTo>
                    <a:pt x="93217" y="123094"/>
                  </a:lnTo>
                  <a:lnTo>
                    <a:pt x="93582" y="124282"/>
                  </a:lnTo>
                  <a:lnTo>
                    <a:pt x="93970" y="125424"/>
                  </a:lnTo>
                  <a:lnTo>
                    <a:pt x="94404" y="126566"/>
                  </a:lnTo>
                  <a:lnTo>
                    <a:pt x="94404" y="126566"/>
                  </a:lnTo>
                  <a:lnTo>
                    <a:pt x="94770" y="127457"/>
                  </a:lnTo>
                  <a:lnTo>
                    <a:pt x="94770" y="127457"/>
                  </a:lnTo>
                  <a:lnTo>
                    <a:pt x="94998" y="128005"/>
                  </a:lnTo>
                  <a:lnTo>
                    <a:pt x="95227" y="128576"/>
                  </a:lnTo>
                  <a:lnTo>
                    <a:pt x="95409" y="129124"/>
                  </a:lnTo>
                  <a:lnTo>
                    <a:pt x="95592" y="129695"/>
                  </a:lnTo>
                  <a:lnTo>
                    <a:pt x="95752" y="130266"/>
                  </a:lnTo>
                  <a:lnTo>
                    <a:pt x="95889" y="130837"/>
                  </a:lnTo>
                  <a:lnTo>
                    <a:pt x="96003" y="131431"/>
                  </a:lnTo>
                  <a:lnTo>
                    <a:pt x="96118" y="132002"/>
                  </a:lnTo>
                  <a:lnTo>
                    <a:pt x="96209" y="132596"/>
                  </a:lnTo>
                  <a:lnTo>
                    <a:pt x="96300" y="133167"/>
                  </a:lnTo>
                  <a:lnTo>
                    <a:pt x="96369" y="133761"/>
                  </a:lnTo>
                  <a:lnTo>
                    <a:pt x="96414" y="134355"/>
                  </a:lnTo>
                  <a:lnTo>
                    <a:pt x="96483" y="135543"/>
                  </a:lnTo>
                  <a:lnTo>
                    <a:pt x="96506" y="136731"/>
                  </a:lnTo>
                  <a:lnTo>
                    <a:pt x="96483" y="137918"/>
                  </a:lnTo>
                  <a:lnTo>
                    <a:pt x="96414" y="139106"/>
                  </a:lnTo>
                  <a:lnTo>
                    <a:pt x="96323" y="140294"/>
                  </a:lnTo>
                  <a:lnTo>
                    <a:pt x="96186" y="141505"/>
                  </a:lnTo>
                  <a:lnTo>
                    <a:pt x="96026" y="142692"/>
                  </a:lnTo>
                  <a:lnTo>
                    <a:pt x="95843" y="143880"/>
                  </a:lnTo>
                  <a:lnTo>
                    <a:pt x="95638" y="145045"/>
                  </a:lnTo>
                  <a:lnTo>
                    <a:pt x="95409" y="146210"/>
                  </a:lnTo>
                  <a:lnTo>
                    <a:pt x="94953" y="148540"/>
                  </a:lnTo>
                  <a:lnTo>
                    <a:pt x="94473" y="150801"/>
                  </a:lnTo>
                  <a:lnTo>
                    <a:pt x="94016" y="152994"/>
                  </a:lnTo>
                  <a:lnTo>
                    <a:pt x="93811" y="154067"/>
                  </a:lnTo>
                  <a:lnTo>
                    <a:pt x="93605" y="155118"/>
                  </a:lnTo>
                  <a:lnTo>
                    <a:pt x="93445" y="156146"/>
                  </a:lnTo>
                  <a:lnTo>
                    <a:pt x="93285" y="157151"/>
                  </a:lnTo>
                  <a:lnTo>
                    <a:pt x="93171" y="158133"/>
                  </a:lnTo>
                  <a:lnTo>
                    <a:pt x="93102" y="159070"/>
                  </a:lnTo>
                  <a:lnTo>
                    <a:pt x="93057" y="160006"/>
                  </a:lnTo>
                  <a:lnTo>
                    <a:pt x="93057" y="160897"/>
                  </a:lnTo>
                  <a:lnTo>
                    <a:pt x="93080" y="161742"/>
                  </a:lnTo>
                  <a:lnTo>
                    <a:pt x="93125" y="162153"/>
                  </a:lnTo>
                  <a:lnTo>
                    <a:pt x="93194" y="162565"/>
                  </a:lnTo>
                  <a:lnTo>
                    <a:pt x="93194" y="162565"/>
                  </a:lnTo>
                  <a:lnTo>
                    <a:pt x="93399" y="164163"/>
                  </a:lnTo>
                  <a:lnTo>
                    <a:pt x="93559" y="165694"/>
                  </a:lnTo>
                  <a:lnTo>
                    <a:pt x="93696" y="167179"/>
                  </a:lnTo>
                  <a:lnTo>
                    <a:pt x="93765" y="168595"/>
                  </a:lnTo>
                  <a:lnTo>
                    <a:pt x="93833" y="169942"/>
                  </a:lnTo>
                  <a:lnTo>
                    <a:pt x="93856" y="171199"/>
                  </a:lnTo>
                  <a:lnTo>
                    <a:pt x="93833" y="172364"/>
                  </a:lnTo>
                  <a:lnTo>
                    <a:pt x="93811" y="173460"/>
                  </a:lnTo>
                  <a:lnTo>
                    <a:pt x="93788" y="174442"/>
                  </a:lnTo>
                  <a:lnTo>
                    <a:pt x="93742" y="175310"/>
                  </a:lnTo>
                  <a:lnTo>
                    <a:pt x="93628" y="176704"/>
                  </a:lnTo>
                  <a:lnTo>
                    <a:pt x="93536" y="177572"/>
                  </a:lnTo>
                  <a:lnTo>
                    <a:pt x="93514" y="177869"/>
                  </a:lnTo>
                  <a:lnTo>
                    <a:pt x="93514" y="177869"/>
                  </a:lnTo>
                  <a:lnTo>
                    <a:pt x="93331" y="178143"/>
                  </a:lnTo>
                  <a:lnTo>
                    <a:pt x="92851" y="178874"/>
                  </a:lnTo>
                  <a:lnTo>
                    <a:pt x="92189" y="179970"/>
                  </a:lnTo>
                  <a:lnTo>
                    <a:pt x="91823" y="180610"/>
                  </a:lnTo>
                  <a:lnTo>
                    <a:pt x="91435" y="181318"/>
                  </a:lnTo>
                  <a:lnTo>
                    <a:pt x="91047" y="182049"/>
                  </a:lnTo>
                  <a:lnTo>
                    <a:pt x="90658" y="182802"/>
                  </a:lnTo>
                  <a:lnTo>
                    <a:pt x="90316" y="183579"/>
                  </a:lnTo>
                  <a:lnTo>
                    <a:pt x="89996" y="184333"/>
                  </a:lnTo>
                  <a:lnTo>
                    <a:pt x="89745" y="185087"/>
                  </a:lnTo>
                  <a:lnTo>
                    <a:pt x="89631" y="185452"/>
                  </a:lnTo>
                  <a:lnTo>
                    <a:pt x="89539" y="185817"/>
                  </a:lnTo>
                  <a:lnTo>
                    <a:pt x="89448" y="186160"/>
                  </a:lnTo>
                  <a:lnTo>
                    <a:pt x="89402" y="186503"/>
                  </a:lnTo>
                  <a:lnTo>
                    <a:pt x="89379" y="186822"/>
                  </a:lnTo>
                  <a:lnTo>
                    <a:pt x="89356" y="187119"/>
                  </a:lnTo>
                  <a:lnTo>
                    <a:pt x="89356" y="187119"/>
                  </a:lnTo>
                  <a:lnTo>
                    <a:pt x="89356" y="187439"/>
                  </a:lnTo>
                  <a:lnTo>
                    <a:pt x="89311" y="187736"/>
                  </a:lnTo>
                  <a:lnTo>
                    <a:pt x="89288" y="188056"/>
                  </a:lnTo>
                  <a:lnTo>
                    <a:pt x="89219" y="188376"/>
                  </a:lnTo>
                  <a:lnTo>
                    <a:pt x="89059" y="189015"/>
                  </a:lnTo>
                  <a:lnTo>
                    <a:pt x="88877" y="189678"/>
                  </a:lnTo>
                  <a:lnTo>
                    <a:pt x="88648" y="190340"/>
                  </a:lnTo>
                  <a:lnTo>
                    <a:pt x="88420" y="191003"/>
                  </a:lnTo>
                  <a:lnTo>
                    <a:pt x="87917" y="192259"/>
                  </a:lnTo>
                  <a:lnTo>
                    <a:pt x="87689" y="192876"/>
                  </a:lnTo>
                  <a:lnTo>
                    <a:pt x="87483" y="193424"/>
                  </a:lnTo>
                  <a:lnTo>
                    <a:pt x="87324" y="193949"/>
                  </a:lnTo>
                  <a:lnTo>
                    <a:pt x="87209" y="194429"/>
                  </a:lnTo>
                  <a:lnTo>
                    <a:pt x="87164" y="194657"/>
                  </a:lnTo>
                  <a:lnTo>
                    <a:pt x="87141" y="194863"/>
                  </a:lnTo>
                  <a:lnTo>
                    <a:pt x="87141" y="195046"/>
                  </a:lnTo>
                  <a:lnTo>
                    <a:pt x="87164" y="195228"/>
                  </a:lnTo>
                  <a:lnTo>
                    <a:pt x="87186" y="195388"/>
                  </a:lnTo>
                  <a:lnTo>
                    <a:pt x="87255" y="195525"/>
                  </a:lnTo>
                  <a:lnTo>
                    <a:pt x="87346" y="195639"/>
                  </a:lnTo>
                  <a:lnTo>
                    <a:pt x="87438" y="195731"/>
                  </a:lnTo>
                  <a:lnTo>
                    <a:pt x="87438" y="195731"/>
                  </a:lnTo>
                  <a:lnTo>
                    <a:pt x="87575" y="195822"/>
                  </a:lnTo>
                  <a:lnTo>
                    <a:pt x="87689" y="195868"/>
                  </a:lnTo>
                  <a:lnTo>
                    <a:pt x="87826" y="195891"/>
                  </a:lnTo>
                  <a:lnTo>
                    <a:pt x="87963" y="195913"/>
                  </a:lnTo>
                  <a:lnTo>
                    <a:pt x="88100" y="195891"/>
                  </a:lnTo>
                  <a:lnTo>
                    <a:pt x="88237" y="195868"/>
                  </a:lnTo>
                  <a:lnTo>
                    <a:pt x="88374" y="195799"/>
                  </a:lnTo>
                  <a:lnTo>
                    <a:pt x="88534" y="195754"/>
                  </a:lnTo>
                  <a:lnTo>
                    <a:pt x="88831" y="195571"/>
                  </a:lnTo>
                  <a:lnTo>
                    <a:pt x="89105" y="195342"/>
                  </a:lnTo>
                  <a:lnTo>
                    <a:pt x="89402" y="195091"/>
                  </a:lnTo>
                  <a:lnTo>
                    <a:pt x="89676" y="194817"/>
                  </a:lnTo>
                  <a:lnTo>
                    <a:pt x="89927" y="194543"/>
                  </a:lnTo>
                  <a:lnTo>
                    <a:pt x="90179" y="194246"/>
                  </a:lnTo>
                  <a:lnTo>
                    <a:pt x="90590" y="193721"/>
                  </a:lnTo>
                  <a:lnTo>
                    <a:pt x="90864" y="193332"/>
                  </a:lnTo>
                  <a:lnTo>
                    <a:pt x="90955" y="193195"/>
                  </a:lnTo>
                  <a:lnTo>
                    <a:pt x="90955" y="193195"/>
                  </a:lnTo>
                  <a:lnTo>
                    <a:pt x="90841" y="195480"/>
                  </a:lnTo>
                  <a:lnTo>
                    <a:pt x="90727" y="197604"/>
                  </a:lnTo>
                  <a:lnTo>
                    <a:pt x="90636" y="198677"/>
                  </a:lnTo>
                  <a:lnTo>
                    <a:pt x="90544" y="199728"/>
                  </a:lnTo>
                  <a:lnTo>
                    <a:pt x="90544" y="199728"/>
                  </a:lnTo>
                  <a:lnTo>
                    <a:pt x="90476" y="200253"/>
                  </a:lnTo>
                  <a:lnTo>
                    <a:pt x="90384" y="200870"/>
                  </a:lnTo>
                  <a:lnTo>
                    <a:pt x="90224" y="201555"/>
                  </a:lnTo>
                  <a:lnTo>
                    <a:pt x="90065" y="202309"/>
                  </a:lnTo>
                  <a:lnTo>
                    <a:pt x="89699" y="203862"/>
                  </a:lnTo>
                  <a:lnTo>
                    <a:pt x="89334" y="205438"/>
                  </a:lnTo>
                  <a:lnTo>
                    <a:pt x="89174" y="206192"/>
                  </a:lnTo>
                  <a:lnTo>
                    <a:pt x="89037" y="206900"/>
                  </a:lnTo>
                  <a:lnTo>
                    <a:pt x="88945" y="207586"/>
                  </a:lnTo>
                  <a:lnTo>
                    <a:pt x="88900" y="208157"/>
                  </a:lnTo>
                  <a:lnTo>
                    <a:pt x="88900" y="208431"/>
                  </a:lnTo>
                  <a:lnTo>
                    <a:pt x="88922" y="208682"/>
                  </a:lnTo>
                  <a:lnTo>
                    <a:pt x="88945" y="208888"/>
                  </a:lnTo>
                  <a:lnTo>
                    <a:pt x="88991" y="209070"/>
                  </a:lnTo>
                  <a:lnTo>
                    <a:pt x="89059" y="209230"/>
                  </a:lnTo>
                  <a:lnTo>
                    <a:pt x="89128" y="209367"/>
                  </a:lnTo>
                  <a:lnTo>
                    <a:pt x="89242" y="209459"/>
                  </a:lnTo>
                  <a:lnTo>
                    <a:pt x="89356" y="209527"/>
                  </a:lnTo>
                  <a:lnTo>
                    <a:pt x="89356" y="209527"/>
                  </a:lnTo>
                  <a:lnTo>
                    <a:pt x="89425" y="209550"/>
                  </a:lnTo>
                  <a:lnTo>
                    <a:pt x="89493" y="209550"/>
                  </a:lnTo>
                  <a:lnTo>
                    <a:pt x="89676" y="209527"/>
                  </a:lnTo>
                  <a:lnTo>
                    <a:pt x="89859" y="209436"/>
                  </a:lnTo>
                  <a:lnTo>
                    <a:pt x="90087" y="209322"/>
                  </a:lnTo>
                  <a:lnTo>
                    <a:pt x="90316" y="209139"/>
                  </a:lnTo>
                  <a:lnTo>
                    <a:pt x="90567" y="208933"/>
                  </a:lnTo>
                  <a:lnTo>
                    <a:pt x="90841" y="208682"/>
                  </a:lnTo>
                  <a:lnTo>
                    <a:pt x="91115" y="208408"/>
                  </a:lnTo>
                  <a:lnTo>
                    <a:pt x="91732" y="207723"/>
                  </a:lnTo>
                  <a:lnTo>
                    <a:pt x="92372" y="206946"/>
                  </a:lnTo>
                  <a:lnTo>
                    <a:pt x="93057" y="206078"/>
                  </a:lnTo>
                  <a:lnTo>
                    <a:pt x="93742" y="205142"/>
                  </a:lnTo>
                  <a:lnTo>
                    <a:pt x="94450" y="204137"/>
                  </a:lnTo>
                  <a:lnTo>
                    <a:pt x="95158" y="203109"/>
                  </a:lnTo>
                  <a:lnTo>
                    <a:pt x="95866" y="202058"/>
                  </a:lnTo>
                  <a:lnTo>
                    <a:pt x="96529" y="201030"/>
                  </a:lnTo>
                  <a:lnTo>
                    <a:pt x="97145" y="200002"/>
                  </a:lnTo>
                  <a:lnTo>
                    <a:pt x="97716" y="199043"/>
                  </a:lnTo>
                  <a:lnTo>
                    <a:pt x="98242" y="198152"/>
                  </a:lnTo>
                  <a:lnTo>
                    <a:pt x="98676" y="197330"/>
                  </a:lnTo>
                  <a:lnTo>
                    <a:pt x="98676" y="197330"/>
                  </a:lnTo>
                  <a:lnTo>
                    <a:pt x="98881" y="196941"/>
                  </a:lnTo>
                  <a:lnTo>
                    <a:pt x="99064" y="196553"/>
                  </a:lnTo>
                  <a:lnTo>
                    <a:pt x="99224" y="196142"/>
                  </a:lnTo>
                  <a:lnTo>
                    <a:pt x="99384" y="195708"/>
                  </a:lnTo>
                  <a:lnTo>
                    <a:pt x="99521" y="195274"/>
                  </a:lnTo>
                  <a:lnTo>
                    <a:pt x="99658" y="194817"/>
                  </a:lnTo>
                  <a:lnTo>
                    <a:pt x="99772" y="194360"/>
                  </a:lnTo>
                  <a:lnTo>
                    <a:pt x="99886" y="193881"/>
                  </a:lnTo>
                  <a:lnTo>
                    <a:pt x="100069" y="192898"/>
                  </a:lnTo>
                  <a:lnTo>
                    <a:pt x="100206" y="191871"/>
                  </a:lnTo>
                  <a:lnTo>
                    <a:pt x="100298" y="190797"/>
                  </a:lnTo>
                  <a:lnTo>
                    <a:pt x="100366" y="189678"/>
                  </a:lnTo>
                  <a:lnTo>
                    <a:pt x="100389" y="188513"/>
                  </a:lnTo>
                  <a:lnTo>
                    <a:pt x="100389" y="187302"/>
                  </a:lnTo>
                  <a:lnTo>
                    <a:pt x="100366" y="186046"/>
                  </a:lnTo>
                  <a:lnTo>
                    <a:pt x="100298" y="184744"/>
                  </a:lnTo>
                  <a:lnTo>
                    <a:pt x="100229" y="183419"/>
                  </a:lnTo>
                  <a:lnTo>
                    <a:pt x="100115" y="182026"/>
                  </a:lnTo>
                  <a:lnTo>
                    <a:pt x="99886" y="179148"/>
                  </a:lnTo>
                  <a:lnTo>
                    <a:pt x="99886" y="179148"/>
                  </a:lnTo>
                  <a:lnTo>
                    <a:pt x="100252" y="177594"/>
                  </a:lnTo>
                  <a:lnTo>
                    <a:pt x="100686" y="175927"/>
                  </a:lnTo>
                  <a:lnTo>
                    <a:pt x="101234" y="173894"/>
                  </a:lnTo>
                  <a:lnTo>
                    <a:pt x="101531" y="172798"/>
                  </a:lnTo>
                  <a:lnTo>
                    <a:pt x="101874" y="171678"/>
                  </a:lnTo>
                  <a:lnTo>
                    <a:pt x="102239" y="170559"/>
                  </a:lnTo>
                  <a:lnTo>
                    <a:pt x="102605" y="169463"/>
                  </a:lnTo>
                  <a:lnTo>
                    <a:pt x="102993" y="168412"/>
                  </a:lnTo>
                  <a:lnTo>
                    <a:pt x="103381" y="167430"/>
                  </a:lnTo>
                  <a:lnTo>
                    <a:pt x="103792" y="166539"/>
                  </a:lnTo>
                  <a:lnTo>
                    <a:pt x="103975" y="166128"/>
                  </a:lnTo>
                  <a:lnTo>
                    <a:pt x="104181" y="165762"/>
                  </a:lnTo>
                  <a:lnTo>
                    <a:pt x="104181" y="165762"/>
                  </a:lnTo>
                  <a:lnTo>
                    <a:pt x="104386" y="165374"/>
                  </a:lnTo>
                  <a:lnTo>
                    <a:pt x="104615" y="164940"/>
                  </a:lnTo>
                  <a:lnTo>
                    <a:pt x="105071" y="163935"/>
                  </a:lnTo>
                  <a:lnTo>
                    <a:pt x="105551" y="162770"/>
                  </a:lnTo>
                  <a:lnTo>
                    <a:pt x="106031" y="161468"/>
                  </a:lnTo>
                  <a:lnTo>
                    <a:pt x="106533" y="160029"/>
                  </a:lnTo>
                  <a:lnTo>
                    <a:pt x="107059" y="158499"/>
                  </a:lnTo>
                  <a:lnTo>
                    <a:pt x="107561" y="156900"/>
                  </a:lnTo>
                  <a:lnTo>
                    <a:pt x="108041" y="155232"/>
                  </a:lnTo>
                  <a:lnTo>
                    <a:pt x="108521" y="153542"/>
                  </a:lnTo>
                  <a:lnTo>
                    <a:pt x="108955" y="151829"/>
                  </a:lnTo>
                  <a:lnTo>
                    <a:pt x="109366" y="150139"/>
                  </a:lnTo>
                  <a:lnTo>
                    <a:pt x="109731" y="148471"/>
                  </a:lnTo>
                  <a:lnTo>
                    <a:pt x="110051" y="146849"/>
                  </a:lnTo>
                  <a:lnTo>
                    <a:pt x="110325" y="145319"/>
                  </a:lnTo>
                  <a:lnTo>
                    <a:pt x="110508" y="143880"/>
                  </a:lnTo>
                  <a:lnTo>
                    <a:pt x="110599" y="143195"/>
                  </a:lnTo>
                  <a:lnTo>
                    <a:pt x="110645" y="142555"/>
                  </a:lnTo>
                  <a:lnTo>
                    <a:pt x="110645" y="142555"/>
                  </a:lnTo>
                  <a:lnTo>
                    <a:pt x="110713" y="141322"/>
                  </a:lnTo>
                  <a:lnTo>
                    <a:pt x="110759" y="140111"/>
                  </a:lnTo>
                  <a:lnTo>
                    <a:pt x="110759" y="138969"/>
                  </a:lnTo>
                  <a:lnTo>
                    <a:pt x="110759" y="137827"/>
                  </a:lnTo>
                  <a:lnTo>
                    <a:pt x="110713" y="136731"/>
                  </a:lnTo>
                  <a:lnTo>
                    <a:pt x="110645" y="135657"/>
                  </a:lnTo>
                  <a:lnTo>
                    <a:pt x="110553" y="134606"/>
                  </a:lnTo>
                  <a:lnTo>
                    <a:pt x="110439" y="133578"/>
                  </a:lnTo>
                  <a:lnTo>
                    <a:pt x="110302" y="132596"/>
                  </a:lnTo>
                  <a:lnTo>
                    <a:pt x="110142" y="131614"/>
                  </a:lnTo>
                  <a:lnTo>
                    <a:pt x="109982" y="130655"/>
                  </a:lnTo>
                  <a:lnTo>
                    <a:pt x="109800" y="129718"/>
                  </a:lnTo>
                  <a:lnTo>
                    <a:pt x="109617" y="128782"/>
                  </a:lnTo>
                  <a:lnTo>
                    <a:pt x="109411" y="127868"/>
                  </a:lnTo>
                  <a:lnTo>
                    <a:pt x="108977" y="1260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8" name="Google Shape;2903;p67">
              <a:extLst>
                <a:ext uri="{FF2B5EF4-FFF2-40B4-BE49-F238E27FC236}">
                  <a16:creationId xmlns:a16="http://schemas.microsoft.com/office/drawing/2014/main" id="{C37AA81C-EBFC-5AAB-72F0-B2941F0B576F}"/>
                </a:ext>
              </a:extLst>
            </p:cNvPr>
            <p:cNvSpPr/>
            <p:nvPr/>
          </p:nvSpPr>
          <p:spPr>
            <a:xfrm>
              <a:off x="4251963" y="3522021"/>
              <a:ext cx="610649" cy="467337"/>
            </a:xfrm>
            <a:custGeom>
              <a:avLst/>
              <a:gdLst/>
              <a:ahLst/>
              <a:cxnLst/>
              <a:rect l="l" t="t" r="r" b="b"/>
              <a:pathLst>
                <a:path w="36981" h="28301" extrusionOk="0">
                  <a:moveTo>
                    <a:pt x="26382" y="9206"/>
                  </a:moveTo>
                  <a:lnTo>
                    <a:pt x="26497" y="9343"/>
                  </a:lnTo>
                  <a:lnTo>
                    <a:pt x="26634" y="9480"/>
                  </a:lnTo>
                  <a:lnTo>
                    <a:pt x="26794" y="9594"/>
                  </a:lnTo>
                  <a:lnTo>
                    <a:pt x="26954" y="9685"/>
                  </a:lnTo>
                  <a:lnTo>
                    <a:pt x="27113" y="9754"/>
                  </a:lnTo>
                  <a:lnTo>
                    <a:pt x="27319" y="9822"/>
                  </a:lnTo>
                  <a:lnTo>
                    <a:pt x="27525" y="9845"/>
                  </a:lnTo>
                  <a:lnTo>
                    <a:pt x="27753" y="9868"/>
                  </a:lnTo>
                  <a:lnTo>
                    <a:pt x="27959" y="9845"/>
                  </a:lnTo>
                  <a:lnTo>
                    <a:pt x="28141" y="9822"/>
                  </a:lnTo>
                  <a:lnTo>
                    <a:pt x="28301" y="9777"/>
                  </a:lnTo>
                  <a:lnTo>
                    <a:pt x="28461" y="9731"/>
                  </a:lnTo>
                  <a:lnTo>
                    <a:pt x="28621" y="9662"/>
                  </a:lnTo>
                  <a:lnTo>
                    <a:pt x="28758" y="9571"/>
                  </a:lnTo>
                  <a:lnTo>
                    <a:pt x="28872" y="9480"/>
                  </a:lnTo>
                  <a:lnTo>
                    <a:pt x="28986" y="9366"/>
                  </a:lnTo>
                  <a:lnTo>
                    <a:pt x="29261" y="9480"/>
                  </a:lnTo>
                  <a:lnTo>
                    <a:pt x="29557" y="9548"/>
                  </a:lnTo>
                  <a:lnTo>
                    <a:pt x="29557" y="9708"/>
                  </a:lnTo>
                  <a:lnTo>
                    <a:pt x="29557" y="10005"/>
                  </a:lnTo>
                  <a:lnTo>
                    <a:pt x="29580" y="10256"/>
                  </a:lnTo>
                  <a:lnTo>
                    <a:pt x="29626" y="10485"/>
                  </a:lnTo>
                  <a:lnTo>
                    <a:pt x="29694" y="10690"/>
                  </a:lnTo>
                  <a:lnTo>
                    <a:pt x="29786" y="10896"/>
                  </a:lnTo>
                  <a:lnTo>
                    <a:pt x="29923" y="11102"/>
                  </a:lnTo>
                  <a:lnTo>
                    <a:pt x="30083" y="11261"/>
                  </a:lnTo>
                  <a:lnTo>
                    <a:pt x="30243" y="11421"/>
                  </a:lnTo>
                  <a:lnTo>
                    <a:pt x="30425" y="11558"/>
                  </a:lnTo>
                  <a:lnTo>
                    <a:pt x="30334" y="11741"/>
                  </a:lnTo>
                  <a:lnTo>
                    <a:pt x="30266" y="11947"/>
                  </a:lnTo>
                  <a:lnTo>
                    <a:pt x="30243" y="12152"/>
                  </a:lnTo>
                  <a:lnTo>
                    <a:pt x="30243" y="12358"/>
                  </a:lnTo>
                  <a:lnTo>
                    <a:pt x="30151" y="12358"/>
                  </a:lnTo>
                  <a:lnTo>
                    <a:pt x="29877" y="12381"/>
                  </a:lnTo>
                  <a:lnTo>
                    <a:pt x="29626" y="12426"/>
                  </a:lnTo>
                  <a:lnTo>
                    <a:pt x="29398" y="12495"/>
                  </a:lnTo>
                  <a:lnTo>
                    <a:pt x="29169" y="12586"/>
                  </a:lnTo>
                  <a:lnTo>
                    <a:pt x="28986" y="12700"/>
                  </a:lnTo>
                  <a:lnTo>
                    <a:pt x="28804" y="12837"/>
                  </a:lnTo>
                  <a:lnTo>
                    <a:pt x="28644" y="12997"/>
                  </a:lnTo>
                  <a:lnTo>
                    <a:pt x="28507" y="13180"/>
                  </a:lnTo>
                  <a:lnTo>
                    <a:pt x="28347" y="12975"/>
                  </a:lnTo>
                  <a:lnTo>
                    <a:pt x="28187" y="12837"/>
                  </a:lnTo>
                  <a:lnTo>
                    <a:pt x="28027" y="12700"/>
                  </a:lnTo>
                  <a:lnTo>
                    <a:pt x="27844" y="12609"/>
                  </a:lnTo>
                  <a:lnTo>
                    <a:pt x="27662" y="12518"/>
                  </a:lnTo>
                  <a:lnTo>
                    <a:pt x="27479" y="12449"/>
                  </a:lnTo>
                  <a:lnTo>
                    <a:pt x="27273" y="12403"/>
                  </a:lnTo>
                  <a:lnTo>
                    <a:pt x="27068" y="12358"/>
                  </a:lnTo>
                  <a:lnTo>
                    <a:pt x="26657" y="12358"/>
                  </a:lnTo>
                  <a:lnTo>
                    <a:pt x="26451" y="12403"/>
                  </a:lnTo>
                  <a:lnTo>
                    <a:pt x="26245" y="12449"/>
                  </a:lnTo>
                  <a:lnTo>
                    <a:pt x="26063" y="12518"/>
                  </a:lnTo>
                  <a:lnTo>
                    <a:pt x="25880" y="12609"/>
                  </a:lnTo>
                  <a:lnTo>
                    <a:pt x="25697" y="12700"/>
                  </a:lnTo>
                  <a:lnTo>
                    <a:pt x="25537" y="12837"/>
                  </a:lnTo>
                  <a:lnTo>
                    <a:pt x="25377" y="12975"/>
                  </a:lnTo>
                  <a:lnTo>
                    <a:pt x="25240" y="13134"/>
                  </a:lnTo>
                  <a:lnTo>
                    <a:pt x="25195" y="13157"/>
                  </a:lnTo>
                  <a:lnTo>
                    <a:pt x="25080" y="12997"/>
                  </a:lnTo>
                  <a:lnTo>
                    <a:pt x="24943" y="12860"/>
                  </a:lnTo>
                  <a:lnTo>
                    <a:pt x="24761" y="12723"/>
                  </a:lnTo>
                  <a:lnTo>
                    <a:pt x="24601" y="12609"/>
                  </a:lnTo>
                  <a:lnTo>
                    <a:pt x="24395" y="12518"/>
                  </a:lnTo>
                  <a:lnTo>
                    <a:pt x="24167" y="12449"/>
                  </a:lnTo>
                  <a:lnTo>
                    <a:pt x="23938" y="12381"/>
                  </a:lnTo>
                  <a:lnTo>
                    <a:pt x="23687" y="12358"/>
                  </a:lnTo>
                  <a:lnTo>
                    <a:pt x="23710" y="12175"/>
                  </a:lnTo>
                  <a:lnTo>
                    <a:pt x="23710" y="11947"/>
                  </a:lnTo>
                  <a:lnTo>
                    <a:pt x="23687" y="11673"/>
                  </a:lnTo>
                  <a:lnTo>
                    <a:pt x="23641" y="11421"/>
                  </a:lnTo>
                  <a:lnTo>
                    <a:pt x="23527" y="11170"/>
                  </a:lnTo>
                  <a:lnTo>
                    <a:pt x="23390" y="10942"/>
                  </a:lnTo>
                  <a:lnTo>
                    <a:pt x="23207" y="10713"/>
                  </a:lnTo>
                  <a:lnTo>
                    <a:pt x="23025" y="10553"/>
                  </a:lnTo>
                  <a:lnTo>
                    <a:pt x="22796" y="10393"/>
                  </a:lnTo>
                  <a:lnTo>
                    <a:pt x="22545" y="10279"/>
                  </a:lnTo>
                  <a:lnTo>
                    <a:pt x="22773" y="10119"/>
                  </a:lnTo>
                  <a:lnTo>
                    <a:pt x="22956" y="9937"/>
                  </a:lnTo>
                  <a:lnTo>
                    <a:pt x="23070" y="10096"/>
                  </a:lnTo>
                  <a:lnTo>
                    <a:pt x="23207" y="10234"/>
                  </a:lnTo>
                  <a:lnTo>
                    <a:pt x="23322" y="10348"/>
                  </a:lnTo>
                  <a:lnTo>
                    <a:pt x="23482" y="10462"/>
                  </a:lnTo>
                  <a:lnTo>
                    <a:pt x="23619" y="10553"/>
                  </a:lnTo>
                  <a:lnTo>
                    <a:pt x="23779" y="10622"/>
                  </a:lnTo>
                  <a:lnTo>
                    <a:pt x="23961" y="10690"/>
                  </a:lnTo>
                  <a:lnTo>
                    <a:pt x="24121" y="10713"/>
                  </a:lnTo>
                  <a:lnTo>
                    <a:pt x="24304" y="10736"/>
                  </a:lnTo>
                  <a:lnTo>
                    <a:pt x="24464" y="10759"/>
                  </a:lnTo>
                  <a:lnTo>
                    <a:pt x="24647" y="10736"/>
                  </a:lnTo>
                  <a:lnTo>
                    <a:pt x="24806" y="10713"/>
                  </a:lnTo>
                  <a:lnTo>
                    <a:pt x="24989" y="10690"/>
                  </a:lnTo>
                  <a:lnTo>
                    <a:pt x="25149" y="10622"/>
                  </a:lnTo>
                  <a:lnTo>
                    <a:pt x="25309" y="10553"/>
                  </a:lnTo>
                  <a:lnTo>
                    <a:pt x="25469" y="10462"/>
                  </a:lnTo>
                  <a:lnTo>
                    <a:pt x="25606" y="10348"/>
                  </a:lnTo>
                  <a:lnTo>
                    <a:pt x="25743" y="10234"/>
                  </a:lnTo>
                  <a:lnTo>
                    <a:pt x="25948" y="10005"/>
                  </a:lnTo>
                  <a:lnTo>
                    <a:pt x="26108" y="9754"/>
                  </a:lnTo>
                  <a:lnTo>
                    <a:pt x="26268" y="9503"/>
                  </a:lnTo>
                  <a:lnTo>
                    <a:pt x="26382" y="9206"/>
                  </a:lnTo>
                  <a:close/>
                  <a:moveTo>
                    <a:pt x="14436" y="8886"/>
                  </a:moveTo>
                  <a:lnTo>
                    <a:pt x="14573" y="8977"/>
                  </a:lnTo>
                  <a:lnTo>
                    <a:pt x="14710" y="9091"/>
                  </a:lnTo>
                  <a:lnTo>
                    <a:pt x="14870" y="9160"/>
                  </a:lnTo>
                  <a:lnTo>
                    <a:pt x="15030" y="9228"/>
                  </a:lnTo>
                  <a:lnTo>
                    <a:pt x="15213" y="9297"/>
                  </a:lnTo>
                  <a:lnTo>
                    <a:pt x="15396" y="9320"/>
                  </a:lnTo>
                  <a:lnTo>
                    <a:pt x="15578" y="9366"/>
                  </a:lnTo>
                  <a:lnTo>
                    <a:pt x="15990" y="9366"/>
                  </a:lnTo>
                  <a:lnTo>
                    <a:pt x="16149" y="9343"/>
                  </a:lnTo>
                  <a:lnTo>
                    <a:pt x="16332" y="9297"/>
                  </a:lnTo>
                  <a:lnTo>
                    <a:pt x="16492" y="9251"/>
                  </a:lnTo>
                  <a:lnTo>
                    <a:pt x="16629" y="9206"/>
                  </a:lnTo>
                  <a:lnTo>
                    <a:pt x="16789" y="9137"/>
                  </a:lnTo>
                  <a:lnTo>
                    <a:pt x="17040" y="8977"/>
                  </a:lnTo>
                  <a:lnTo>
                    <a:pt x="17200" y="9206"/>
                  </a:lnTo>
                  <a:lnTo>
                    <a:pt x="17383" y="9434"/>
                  </a:lnTo>
                  <a:lnTo>
                    <a:pt x="17611" y="9617"/>
                  </a:lnTo>
                  <a:lnTo>
                    <a:pt x="17885" y="9777"/>
                  </a:lnTo>
                  <a:lnTo>
                    <a:pt x="17817" y="10074"/>
                  </a:lnTo>
                  <a:lnTo>
                    <a:pt x="17817" y="10393"/>
                  </a:lnTo>
                  <a:lnTo>
                    <a:pt x="17840" y="10690"/>
                  </a:lnTo>
                  <a:lnTo>
                    <a:pt x="17908" y="10987"/>
                  </a:lnTo>
                  <a:lnTo>
                    <a:pt x="18022" y="11261"/>
                  </a:lnTo>
                  <a:lnTo>
                    <a:pt x="18182" y="11535"/>
                  </a:lnTo>
                  <a:lnTo>
                    <a:pt x="18297" y="11650"/>
                  </a:lnTo>
                  <a:lnTo>
                    <a:pt x="18388" y="11741"/>
                  </a:lnTo>
                  <a:lnTo>
                    <a:pt x="18502" y="11832"/>
                  </a:lnTo>
                  <a:lnTo>
                    <a:pt x="18639" y="11924"/>
                  </a:lnTo>
                  <a:lnTo>
                    <a:pt x="18708" y="12084"/>
                  </a:lnTo>
                  <a:lnTo>
                    <a:pt x="18822" y="12244"/>
                  </a:lnTo>
                  <a:lnTo>
                    <a:pt x="18936" y="12403"/>
                  </a:lnTo>
                  <a:lnTo>
                    <a:pt x="19073" y="12541"/>
                  </a:lnTo>
                  <a:lnTo>
                    <a:pt x="19233" y="12655"/>
                  </a:lnTo>
                  <a:lnTo>
                    <a:pt x="19393" y="12746"/>
                  </a:lnTo>
                  <a:lnTo>
                    <a:pt x="19576" y="12837"/>
                  </a:lnTo>
                  <a:lnTo>
                    <a:pt x="19758" y="12906"/>
                  </a:lnTo>
                  <a:lnTo>
                    <a:pt x="19484" y="13043"/>
                  </a:lnTo>
                  <a:lnTo>
                    <a:pt x="19256" y="13226"/>
                  </a:lnTo>
                  <a:lnTo>
                    <a:pt x="19050" y="13431"/>
                  </a:lnTo>
                  <a:lnTo>
                    <a:pt x="18868" y="13683"/>
                  </a:lnTo>
                  <a:lnTo>
                    <a:pt x="18776" y="13409"/>
                  </a:lnTo>
                  <a:lnTo>
                    <a:pt x="18616" y="13157"/>
                  </a:lnTo>
                  <a:lnTo>
                    <a:pt x="18434" y="12929"/>
                  </a:lnTo>
                  <a:lnTo>
                    <a:pt x="18205" y="12746"/>
                  </a:lnTo>
                  <a:lnTo>
                    <a:pt x="17954" y="12586"/>
                  </a:lnTo>
                  <a:lnTo>
                    <a:pt x="17680" y="12449"/>
                  </a:lnTo>
                  <a:lnTo>
                    <a:pt x="17337" y="12381"/>
                  </a:lnTo>
                  <a:lnTo>
                    <a:pt x="17177" y="12358"/>
                  </a:lnTo>
                  <a:lnTo>
                    <a:pt x="16995" y="12358"/>
                  </a:lnTo>
                  <a:lnTo>
                    <a:pt x="16652" y="12381"/>
                  </a:lnTo>
                  <a:lnTo>
                    <a:pt x="16332" y="12449"/>
                  </a:lnTo>
                  <a:lnTo>
                    <a:pt x="16058" y="12563"/>
                  </a:lnTo>
                  <a:lnTo>
                    <a:pt x="15830" y="12700"/>
                  </a:lnTo>
                  <a:lnTo>
                    <a:pt x="15693" y="12472"/>
                  </a:lnTo>
                  <a:lnTo>
                    <a:pt x="15533" y="12244"/>
                  </a:lnTo>
                  <a:lnTo>
                    <a:pt x="15350" y="12061"/>
                  </a:lnTo>
                  <a:lnTo>
                    <a:pt x="15144" y="11878"/>
                  </a:lnTo>
                  <a:lnTo>
                    <a:pt x="14893" y="11741"/>
                  </a:lnTo>
                  <a:lnTo>
                    <a:pt x="14642" y="11650"/>
                  </a:lnTo>
                  <a:lnTo>
                    <a:pt x="14322" y="11581"/>
                  </a:lnTo>
                  <a:lnTo>
                    <a:pt x="14002" y="11558"/>
                  </a:lnTo>
                  <a:lnTo>
                    <a:pt x="13751" y="11581"/>
                  </a:lnTo>
                  <a:lnTo>
                    <a:pt x="13523" y="11604"/>
                  </a:lnTo>
                  <a:lnTo>
                    <a:pt x="13317" y="11673"/>
                  </a:lnTo>
                  <a:lnTo>
                    <a:pt x="13111" y="11741"/>
                  </a:lnTo>
                  <a:lnTo>
                    <a:pt x="12929" y="11832"/>
                  </a:lnTo>
                  <a:lnTo>
                    <a:pt x="12769" y="11947"/>
                  </a:lnTo>
                  <a:lnTo>
                    <a:pt x="12632" y="12061"/>
                  </a:lnTo>
                  <a:lnTo>
                    <a:pt x="12495" y="12221"/>
                  </a:lnTo>
                  <a:lnTo>
                    <a:pt x="12358" y="11992"/>
                  </a:lnTo>
                  <a:lnTo>
                    <a:pt x="12198" y="11787"/>
                  </a:lnTo>
                  <a:lnTo>
                    <a:pt x="12015" y="11604"/>
                  </a:lnTo>
                  <a:lnTo>
                    <a:pt x="11810" y="11467"/>
                  </a:lnTo>
                  <a:lnTo>
                    <a:pt x="11581" y="11330"/>
                  </a:lnTo>
                  <a:lnTo>
                    <a:pt x="11307" y="11239"/>
                  </a:lnTo>
                  <a:lnTo>
                    <a:pt x="11033" y="11170"/>
                  </a:lnTo>
                  <a:lnTo>
                    <a:pt x="10393" y="11170"/>
                  </a:lnTo>
                  <a:lnTo>
                    <a:pt x="10119" y="11239"/>
                  </a:lnTo>
                  <a:lnTo>
                    <a:pt x="10074" y="10919"/>
                  </a:lnTo>
                  <a:lnTo>
                    <a:pt x="10005" y="10622"/>
                  </a:lnTo>
                  <a:lnTo>
                    <a:pt x="10165" y="10553"/>
                  </a:lnTo>
                  <a:lnTo>
                    <a:pt x="10325" y="10462"/>
                  </a:lnTo>
                  <a:lnTo>
                    <a:pt x="10462" y="10348"/>
                  </a:lnTo>
                  <a:lnTo>
                    <a:pt x="10599" y="10256"/>
                  </a:lnTo>
                  <a:lnTo>
                    <a:pt x="10713" y="10119"/>
                  </a:lnTo>
                  <a:lnTo>
                    <a:pt x="10804" y="10005"/>
                  </a:lnTo>
                  <a:lnTo>
                    <a:pt x="10896" y="9868"/>
                  </a:lnTo>
                  <a:lnTo>
                    <a:pt x="10987" y="9708"/>
                  </a:lnTo>
                  <a:lnTo>
                    <a:pt x="11124" y="9845"/>
                  </a:lnTo>
                  <a:lnTo>
                    <a:pt x="11261" y="9982"/>
                  </a:lnTo>
                  <a:lnTo>
                    <a:pt x="11444" y="10096"/>
                  </a:lnTo>
                  <a:lnTo>
                    <a:pt x="11627" y="10188"/>
                  </a:lnTo>
                  <a:lnTo>
                    <a:pt x="11810" y="10256"/>
                  </a:lnTo>
                  <a:lnTo>
                    <a:pt x="12038" y="10325"/>
                  </a:lnTo>
                  <a:lnTo>
                    <a:pt x="12266" y="10348"/>
                  </a:lnTo>
                  <a:lnTo>
                    <a:pt x="12495" y="10371"/>
                  </a:lnTo>
                  <a:lnTo>
                    <a:pt x="12700" y="10348"/>
                  </a:lnTo>
                  <a:lnTo>
                    <a:pt x="12883" y="10325"/>
                  </a:lnTo>
                  <a:lnTo>
                    <a:pt x="13066" y="10302"/>
                  </a:lnTo>
                  <a:lnTo>
                    <a:pt x="13226" y="10234"/>
                  </a:lnTo>
                  <a:lnTo>
                    <a:pt x="13386" y="10188"/>
                  </a:lnTo>
                  <a:lnTo>
                    <a:pt x="13545" y="10096"/>
                  </a:lnTo>
                  <a:lnTo>
                    <a:pt x="13683" y="10028"/>
                  </a:lnTo>
                  <a:lnTo>
                    <a:pt x="13797" y="9914"/>
                  </a:lnTo>
                  <a:lnTo>
                    <a:pt x="14025" y="9708"/>
                  </a:lnTo>
                  <a:lnTo>
                    <a:pt x="14208" y="9457"/>
                  </a:lnTo>
                  <a:lnTo>
                    <a:pt x="14345" y="9183"/>
                  </a:lnTo>
                  <a:lnTo>
                    <a:pt x="14436" y="8886"/>
                  </a:lnTo>
                  <a:close/>
                  <a:moveTo>
                    <a:pt x="32938" y="0"/>
                  </a:moveTo>
                  <a:lnTo>
                    <a:pt x="32732" y="23"/>
                  </a:lnTo>
                  <a:lnTo>
                    <a:pt x="32550" y="69"/>
                  </a:lnTo>
                  <a:lnTo>
                    <a:pt x="32367" y="137"/>
                  </a:lnTo>
                  <a:lnTo>
                    <a:pt x="32184" y="206"/>
                  </a:lnTo>
                  <a:lnTo>
                    <a:pt x="32047" y="297"/>
                  </a:lnTo>
                  <a:lnTo>
                    <a:pt x="31910" y="389"/>
                  </a:lnTo>
                  <a:lnTo>
                    <a:pt x="31773" y="503"/>
                  </a:lnTo>
                  <a:lnTo>
                    <a:pt x="31659" y="617"/>
                  </a:lnTo>
                  <a:lnTo>
                    <a:pt x="31545" y="754"/>
                  </a:lnTo>
                  <a:lnTo>
                    <a:pt x="31453" y="891"/>
                  </a:lnTo>
                  <a:lnTo>
                    <a:pt x="31362" y="1028"/>
                  </a:lnTo>
                  <a:lnTo>
                    <a:pt x="31248" y="1348"/>
                  </a:lnTo>
                  <a:lnTo>
                    <a:pt x="31156" y="1668"/>
                  </a:lnTo>
                  <a:lnTo>
                    <a:pt x="31134" y="2010"/>
                  </a:lnTo>
                  <a:lnTo>
                    <a:pt x="31134" y="2353"/>
                  </a:lnTo>
                  <a:lnTo>
                    <a:pt x="31202" y="2696"/>
                  </a:lnTo>
                  <a:lnTo>
                    <a:pt x="31316" y="3016"/>
                  </a:lnTo>
                  <a:lnTo>
                    <a:pt x="31385" y="3153"/>
                  </a:lnTo>
                  <a:lnTo>
                    <a:pt x="31476" y="3312"/>
                  </a:lnTo>
                  <a:lnTo>
                    <a:pt x="31568" y="3450"/>
                  </a:lnTo>
                  <a:lnTo>
                    <a:pt x="31682" y="3564"/>
                  </a:lnTo>
                  <a:lnTo>
                    <a:pt x="31796" y="3701"/>
                  </a:lnTo>
                  <a:lnTo>
                    <a:pt x="31933" y="3792"/>
                  </a:lnTo>
                  <a:lnTo>
                    <a:pt x="32070" y="3906"/>
                  </a:lnTo>
                  <a:lnTo>
                    <a:pt x="32230" y="3975"/>
                  </a:lnTo>
                  <a:lnTo>
                    <a:pt x="32002" y="4112"/>
                  </a:lnTo>
                  <a:lnTo>
                    <a:pt x="31796" y="4272"/>
                  </a:lnTo>
                  <a:lnTo>
                    <a:pt x="31613" y="4455"/>
                  </a:lnTo>
                  <a:lnTo>
                    <a:pt x="31476" y="4637"/>
                  </a:lnTo>
                  <a:lnTo>
                    <a:pt x="31362" y="4866"/>
                  </a:lnTo>
                  <a:lnTo>
                    <a:pt x="31248" y="5094"/>
                  </a:lnTo>
                  <a:lnTo>
                    <a:pt x="31179" y="5345"/>
                  </a:lnTo>
                  <a:lnTo>
                    <a:pt x="31134" y="5574"/>
                  </a:lnTo>
                  <a:lnTo>
                    <a:pt x="30974" y="5505"/>
                  </a:lnTo>
                  <a:lnTo>
                    <a:pt x="30791" y="5460"/>
                  </a:lnTo>
                  <a:lnTo>
                    <a:pt x="30608" y="5414"/>
                  </a:lnTo>
                  <a:lnTo>
                    <a:pt x="30425" y="5391"/>
                  </a:lnTo>
                  <a:lnTo>
                    <a:pt x="30357" y="5140"/>
                  </a:lnTo>
                  <a:lnTo>
                    <a:pt x="30288" y="4911"/>
                  </a:lnTo>
                  <a:lnTo>
                    <a:pt x="30151" y="4706"/>
                  </a:lnTo>
                  <a:lnTo>
                    <a:pt x="30014" y="4523"/>
                  </a:lnTo>
                  <a:lnTo>
                    <a:pt x="29877" y="4226"/>
                  </a:lnTo>
                  <a:lnTo>
                    <a:pt x="29786" y="4089"/>
                  </a:lnTo>
                  <a:lnTo>
                    <a:pt x="29649" y="3861"/>
                  </a:lnTo>
                  <a:lnTo>
                    <a:pt x="29466" y="3655"/>
                  </a:lnTo>
                  <a:lnTo>
                    <a:pt x="29352" y="3541"/>
                  </a:lnTo>
                  <a:lnTo>
                    <a:pt x="29192" y="3427"/>
                  </a:lnTo>
                  <a:lnTo>
                    <a:pt x="29055" y="3335"/>
                  </a:lnTo>
                  <a:lnTo>
                    <a:pt x="28895" y="3267"/>
                  </a:lnTo>
                  <a:lnTo>
                    <a:pt x="28735" y="3221"/>
                  </a:lnTo>
                  <a:lnTo>
                    <a:pt x="28552" y="3175"/>
                  </a:lnTo>
                  <a:lnTo>
                    <a:pt x="28393" y="3153"/>
                  </a:lnTo>
                  <a:lnTo>
                    <a:pt x="28210" y="3130"/>
                  </a:lnTo>
                  <a:lnTo>
                    <a:pt x="28004" y="3153"/>
                  </a:lnTo>
                  <a:lnTo>
                    <a:pt x="27913" y="2833"/>
                  </a:lnTo>
                  <a:lnTo>
                    <a:pt x="27776" y="2513"/>
                  </a:lnTo>
                  <a:lnTo>
                    <a:pt x="27639" y="2307"/>
                  </a:lnTo>
                  <a:lnTo>
                    <a:pt x="27456" y="2102"/>
                  </a:lnTo>
                  <a:lnTo>
                    <a:pt x="27250" y="1942"/>
                  </a:lnTo>
                  <a:lnTo>
                    <a:pt x="27045" y="1782"/>
                  </a:lnTo>
                  <a:lnTo>
                    <a:pt x="26839" y="1668"/>
                  </a:lnTo>
                  <a:lnTo>
                    <a:pt x="26611" y="1599"/>
                  </a:lnTo>
                  <a:lnTo>
                    <a:pt x="26360" y="1531"/>
                  </a:lnTo>
                  <a:lnTo>
                    <a:pt x="26131" y="1508"/>
                  </a:lnTo>
                  <a:lnTo>
                    <a:pt x="26040" y="1394"/>
                  </a:lnTo>
                  <a:lnTo>
                    <a:pt x="25926" y="1302"/>
                  </a:lnTo>
                  <a:lnTo>
                    <a:pt x="25811" y="1211"/>
                  </a:lnTo>
                  <a:lnTo>
                    <a:pt x="25674" y="1143"/>
                  </a:lnTo>
                  <a:lnTo>
                    <a:pt x="25286" y="914"/>
                  </a:lnTo>
                  <a:lnTo>
                    <a:pt x="24875" y="709"/>
                  </a:lnTo>
                  <a:lnTo>
                    <a:pt x="24487" y="526"/>
                  </a:lnTo>
                  <a:lnTo>
                    <a:pt x="24098" y="412"/>
                  </a:lnTo>
                  <a:lnTo>
                    <a:pt x="23710" y="320"/>
                  </a:lnTo>
                  <a:lnTo>
                    <a:pt x="23276" y="297"/>
                  </a:lnTo>
                  <a:lnTo>
                    <a:pt x="23093" y="297"/>
                  </a:lnTo>
                  <a:lnTo>
                    <a:pt x="22911" y="320"/>
                  </a:lnTo>
                  <a:lnTo>
                    <a:pt x="22751" y="366"/>
                  </a:lnTo>
                  <a:lnTo>
                    <a:pt x="22568" y="434"/>
                  </a:lnTo>
                  <a:lnTo>
                    <a:pt x="22431" y="503"/>
                  </a:lnTo>
                  <a:lnTo>
                    <a:pt x="22271" y="594"/>
                  </a:lnTo>
                  <a:lnTo>
                    <a:pt x="22134" y="709"/>
                  </a:lnTo>
                  <a:lnTo>
                    <a:pt x="21997" y="823"/>
                  </a:lnTo>
                  <a:lnTo>
                    <a:pt x="21883" y="960"/>
                  </a:lnTo>
                  <a:lnTo>
                    <a:pt x="21791" y="1097"/>
                  </a:lnTo>
                  <a:lnTo>
                    <a:pt x="21700" y="1234"/>
                  </a:lnTo>
                  <a:lnTo>
                    <a:pt x="21609" y="1394"/>
                  </a:lnTo>
                  <a:lnTo>
                    <a:pt x="21563" y="1554"/>
                  </a:lnTo>
                  <a:lnTo>
                    <a:pt x="21517" y="1736"/>
                  </a:lnTo>
                  <a:lnTo>
                    <a:pt x="21494" y="1919"/>
                  </a:lnTo>
                  <a:lnTo>
                    <a:pt x="21472" y="2079"/>
                  </a:lnTo>
                  <a:lnTo>
                    <a:pt x="21494" y="2262"/>
                  </a:lnTo>
                  <a:lnTo>
                    <a:pt x="21517" y="2444"/>
                  </a:lnTo>
                  <a:lnTo>
                    <a:pt x="21563" y="2604"/>
                  </a:lnTo>
                  <a:lnTo>
                    <a:pt x="21609" y="2764"/>
                  </a:lnTo>
                  <a:lnTo>
                    <a:pt x="21677" y="2924"/>
                  </a:lnTo>
                  <a:lnTo>
                    <a:pt x="21768" y="3061"/>
                  </a:lnTo>
                  <a:lnTo>
                    <a:pt x="21883" y="3198"/>
                  </a:lnTo>
                  <a:lnTo>
                    <a:pt x="21974" y="3312"/>
                  </a:lnTo>
                  <a:lnTo>
                    <a:pt x="22111" y="3427"/>
                  </a:lnTo>
                  <a:lnTo>
                    <a:pt x="22248" y="3541"/>
                  </a:lnTo>
                  <a:lnTo>
                    <a:pt x="22385" y="3632"/>
                  </a:lnTo>
                  <a:lnTo>
                    <a:pt x="22522" y="3701"/>
                  </a:lnTo>
                  <a:lnTo>
                    <a:pt x="22682" y="3769"/>
                  </a:lnTo>
                  <a:lnTo>
                    <a:pt x="22865" y="3815"/>
                  </a:lnTo>
                  <a:lnTo>
                    <a:pt x="23025" y="3861"/>
                  </a:lnTo>
                  <a:lnTo>
                    <a:pt x="23207" y="3884"/>
                  </a:lnTo>
                  <a:lnTo>
                    <a:pt x="23870" y="4226"/>
                  </a:lnTo>
                  <a:lnTo>
                    <a:pt x="24053" y="4318"/>
                  </a:lnTo>
                  <a:lnTo>
                    <a:pt x="24235" y="4386"/>
                  </a:lnTo>
                  <a:lnTo>
                    <a:pt x="24418" y="4432"/>
                  </a:lnTo>
                  <a:lnTo>
                    <a:pt x="24601" y="4455"/>
                  </a:lnTo>
                  <a:lnTo>
                    <a:pt x="24715" y="4569"/>
                  </a:lnTo>
                  <a:lnTo>
                    <a:pt x="24829" y="4660"/>
                  </a:lnTo>
                  <a:lnTo>
                    <a:pt x="24989" y="4843"/>
                  </a:lnTo>
                  <a:lnTo>
                    <a:pt x="25126" y="4980"/>
                  </a:lnTo>
                  <a:lnTo>
                    <a:pt x="25263" y="5071"/>
                  </a:lnTo>
                  <a:lnTo>
                    <a:pt x="25423" y="5163"/>
                  </a:lnTo>
                  <a:lnTo>
                    <a:pt x="25583" y="5231"/>
                  </a:lnTo>
                  <a:lnTo>
                    <a:pt x="25743" y="5300"/>
                  </a:lnTo>
                  <a:lnTo>
                    <a:pt x="25903" y="5345"/>
                  </a:lnTo>
                  <a:lnTo>
                    <a:pt x="26086" y="5368"/>
                  </a:lnTo>
                  <a:lnTo>
                    <a:pt x="26474" y="5368"/>
                  </a:lnTo>
                  <a:lnTo>
                    <a:pt x="26542" y="5619"/>
                  </a:lnTo>
                  <a:lnTo>
                    <a:pt x="26679" y="5939"/>
                  </a:lnTo>
                  <a:lnTo>
                    <a:pt x="26771" y="6076"/>
                  </a:lnTo>
                  <a:lnTo>
                    <a:pt x="26885" y="6259"/>
                  </a:lnTo>
                  <a:lnTo>
                    <a:pt x="26931" y="6465"/>
                  </a:lnTo>
                  <a:lnTo>
                    <a:pt x="26679" y="6625"/>
                  </a:lnTo>
                  <a:lnTo>
                    <a:pt x="26474" y="6807"/>
                  </a:lnTo>
                  <a:lnTo>
                    <a:pt x="26314" y="7036"/>
                  </a:lnTo>
                  <a:lnTo>
                    <a:pt x="26177" y="7264"/>
                  </a:lnTo>
                  <a:lnTo>
                    <a:pt x="26040" y="7127"/>
                  </a:lnTo>
                  <a:lnTo>
                    <a:pt x="25903" y="6990"/>
                  </a:lnTo>
                  <a:lnTo>
                    <a:pt x="25720" y="6876"/>
                  </a:lnTo>
                  <a:lnTo>
                    <a:pt x="25560" y="6762"/>
                  </a:lnTo>
                  <a:lnTo>
                    <a:pt x="25377" y="6693"/>
                  </a:lnTo>
                  <a:lnTo>
                    <a:pt x="25172" y="6625"/>
                  </a:lnTo>
                  <a:lnTo>
                    <a:pt x="24966" y="6579"/>
                  </a:lnTo>
                  <a:lnTo>
                    <a:pt x="24601" y="6579"/>
                  </a:lnTo>
                  <a:lnTo>
                    <a:pt x="24418" y="6602"/>
                  </a:lnTo>
                  <a:lnTo>
                    <a:pt x="24235" y="6647"/>
                  </a:lnTo>
                  <a:lnTo>
                    <a:pt x="24075" y="6716"/>
                  </a:lnTo>
                  <a:lnTo>
                    <a:pt x="23916" y="6784"/>
                  </a:lnTo>
                  <a:lnTo>
                    <a:pt x="23779" y="6876"/>
                  </a:lnTo>
                  <a:lnTo>
                    <a:pt x="23619" y="6990"/>
                  </a:lnTo>
                  <a:lnTo>
                    <a:pt x="23504" y="7104"/>
                  </a:lnTo>
                  <a:lnTo>
                    <a:pt x="23367" y="7241"/>
                  </a:lnTo>
                  <a:lnTo>
                    <a:pt x="23253" y="7424"/>
                  </a:lnTo>
                  <a:lnTo>
                    <a:pt x="23116" y="7196"/>
                  </a:lnTo>
                  <a:lnTo>
                    <a:pt x="22979" y="6990"/>
                  </a:lnTo>
                  <a:lnTo>
                    <a:pt x="22796" y="6830"/>
                  </a:lnTo>
                  <a:lnTo>
                    <a:pt x="22568" y="6670"/>
                  </a:lnTo>
                  <a:lnTo>
                    <a:pt x="22339" y="6556"/>
                  </a:lnTo>
                  <a:lnTo>
                    <a:pt x="22088" y="6442"/>
                  </a:lnTo>
                  <a:lnTo>
                    <a:pt x="21791" y="6396"/>
                  </a:lnTo>
                  <a:lnTo>
                    <a:pt x="21472" y="6373"/>
                  </a:lnTo>
                  <a:lnTo>
                    <a:pt x="21175" y="6396"/>
                  </a:lnTo>
                  <a:lnTo>
                    <a:pt x="20923" y="6442"/>
                  </a:lnTo>
                  <a:lnTo>
                    <a:pt x="20672" y="6533"/>
                  </a:lnTo>
                  <a:lnTo>
                    <a:pt x="20444" y="6625"/>
                  </a:lnTo>
                  <a:lnTo>
                    <a:pt x="20307" y="6442"/>
                  </a:lnTo>
                  <a:lnTo>
                    <a:pt x="20147" y="6282"/>
                  </a:lnTo>
                  <a:lnTo>
                    <a:pt x="19987" y="6145"/>
                  </a:lnTo>
                  <a:lnTo>
                    <a:pt x="19781" y="6008"/>
                  </a:lnTo>
                  <a:lnTo>
                    <a:pt x="19576" y="5916"/>
                  </a:lnTo>
                  <a:lnTo>
                    <a:pt x="19324" y="5848"/>
                  </a:lnTo>
                  <a:lnTo>
                    <a:pt x="19073" y="5802"/>
                  </a:lnTo>
                  <a:lnTo>
                    <a:pt x="18776" y="5779"/>
                  </a:lnTo>
                  <a:lnTo>
                    <a:pt x="18593" y="5779"/>
                  </a:lnTo>
                  <a:lnTo>
                    <a:pt x="18411" y="5802"/>
                  </a:lnTo>
                  <a:lnTo>
                    <a:pt x="18251" y="5848"/>
                  </a:lnTo>
                  <a:lnTo>
                    <a:pt x="18091" y="5894"/>
                  </a:lnTo>
                  <a:lnTo>
                    <a:pt x="17931" y="5939"/>
                  </a:lnTo>
                  <a:lnTo>
                    <a:pt x="17794" y="6008"/>
                  </a:lnTo>
                  <a:lnTo>
                    <a:pt x="17543" y="6168"/>
                  </a:lnTo>
                  <a:lnTo>
                    <a:pt x="17406" y="5962"/>
                  </a:lnTo>
                  <a:lnTo>
                    <a:pt x="17246" y="5779"/>
                  </a:lnTo>
                  <a:lnTo>
                    <a:pt x="17086" y="5597"/>
                  </a:lnTo>
                  <a:lnTo>
                    <a:pt x="16880" y="5460"/>
                  </a:lnTo>
                  <a:lnTo>
                    <a:pt x="16629" y="5345"/>
                  </a:lnTo>
                  <a:lnTo>
                    <a:pt x="16378" y="5254"/>
                  </a:lnTo>
                  <a:lnTo>
                    <a:pt x="16104" y="5185"/>
                  </a:lnTo>
                  <a:lnTo>
                    <a:pt x="15601" y="5185"/>
                  </a:lnTo>
                  <a:lnTo>
                    <a:pt x="15418" y="5208"/>
                  </a:lnTo>
                  <a:lnTo>
                    <a:pt x="15236" y="5254"/>
                  </a:lnTo>
                  <a:lnTo>
                    <a:pt x="15053" y="5300"/>
                  </a:lnTo>
                  <a:lnTo>
                    <a:pt x="14916" y="5368"/>
                  </a:lnTo>
                  <a:lnTo>
                    <a:pt x="14756" y="5437"/>
                  </a:lnTo>
                  <a:lnTo>
                    <a:pt x="14619" y="5528"/>
                  </a:lnTo>
                  <a:lnTo>
                    <a:pt x="14505" y="5619"/>
                  </a:lnTo>
                  <a:lnTo>
                    <a:pt x="14276" y="5825"/>
                  </a:lnTo>
                  <a:lnTo>
                    <a:pt x="14094" y="6076"/>
                  </a:lnTo>
                  <a:lnTo>
                    <a:pt x="13957" y="6373"/>
                  </a:lnTo>
                  <a:lnTo>
                    <a:pt x="13842" y="6670"/>
                  </a:lnTo>
                  <a:lnTo>
                    <a:pt x="13728" y="6556"/>
                  </a:lnTo>
                  <a:lnTo>
                    <a:pt x="13591" y="6465"/>
                  </a:lnTo>
                  <a:lnTo>
                    <a:pt x="13431" y="6373"/>
                  </a:lnTo>
                  <a:lnTo>
                    <a:pt x="13271" y="6305"/>
                  </a:lnTo>
                  <a:lnTo>
                    <a:pt x="13089" y="6259"/>
                  </a:lnTo>
                  <a:lnTo>
                    <a:pt x="12906" y="6213"/>
                  </a:lnTo>
                  <a:lnTo>
                    <a:pt x="12700" y="6191"/>
                  </a:lnTo>
                  <a:lnTo>
                    <a:pt x="12495" y="6168"/>
                  </a:lnTo>
                  <a:lnTo>
                    <a:pt x="12175" y="6191"/>
                  </a:lnTo>
                  <a:lnTo>
                    <a:pt x="11901" y="6259"/>
                  </a:lnTo>
                  <a:lnTo>
                    <a:pt x="11627" y="6350"/>
                  </a:lnTo>
                  <a:lnTo>
                    <a:pt x="11398" y="6465"/>
                  </a:lnTo>
                  <a:lnTo>
                    <a:pt x="11193" y="6625"/>
                  </a:lnTo>
                  <a:lnTo>
                    <a:pt x="11010" y="6807"/>
                  </a:lnTo>
                  <a:lnTo>
                    <a:pt x="10850" y="7013"/>
                  </a:lnTo>
                  <a:lnTo>
                    <a:pt x="10713" y="7218"/>
                  </a:lnTo>
                  <a:lnTo>
                    <a:pt x="10599" y="7081"/>
                  </a:lnTo>
                  <a:lnTo>
                    <a:pt x="10439" y="6967"/>
                  </a:lnTo>
                  <a:lnTo>
                    <a:pt x="10279" y="6853"/>
                  </a:lnTo>
                  <a:lnTo>
                    <a:pt x="10096" y="6762"/>
                  </a:lnTo>
                  <a:lnTo>
                    <a:pt x="9891" y="6670"/>
                  </a:lnTo>
                  <a:lnTo>
                    <a:pt x="9685" y="6625"/>
                  </a:lnTo>
                  <a:lnTo>
                    <a:pt x="9457" y="6579"/>
                  </a:lnTo>
                  <a:lnTo>
                    <a:pt x="9000" y="6579"/>
                  </a:lnTo>
                  <a:lnTo>
                    <a:pt x="8817" y="6602"/>
                  </a:lnTo>
                  <a:lnTo>
                    <a:pt x="8635" y="6647"/>
                  </a:lnTo>
                  <a:lnTo>
                    <a:pt x="8452" y="6693"/>
                  </a:lnTo>
                  <a:lnTo>
                    <a:pt x="8292" y="6762"/>
                  </a:lnTo>
                  <a:lnTo>
                    <a:pt x="8155" y="6853"/>
                  </a:lnTo>
                  <a:lnTo>
                    <a:pt x="7995" y="6944"/>
                  </a:lnTo>
                  <a:lnTo>
                    <a:pt x="7881" y="7036"/>
                  </a:lnTo>
                  <a:lnTo>
                    <a:pt x="7767" y="7150"/>
                  </a:lnTo>
                  <a:lnTo>
                    <a:pt x="7652" y="7287"/>
                  </a:lnTo>
                  <a:lnTo>
                    <a:pt x="7470" y="7561"/>
                  </a:lnTo>
                  <a:lnTo>
                    <a:pt x="7333" y="7835"/>
                  </a:lnTo>
                  <a:lnTo>
                    <a:pt x="7241" y="8155"/>
                  </a:lnTo>
                  <a:lnTo>
                    <a:pt x="7104" y="7995"/>
                  </a:lnTo>
                  <a:lnTo>
                    <a:pt x="6967" y="7858"/>
                  </a:lnTo>
                  <a:lnTo>
                    <a:pt x="7058" y="7721"/>
                  </a:lnTo>
                  <a:lnTo>
                    <a:pt x="7150" y="7584"/>
                  </a:lnTo>
                  <a:lnTo>
                    <a:pt x="7218" y="7424"/>
                  </a:lnTo>
                  <a:lnTo>
                    <a:pt x="7287" y="7264"/>
                  </a:lnTo>
                  <a:lnTo>
                    <a:pt x="7355" y="7104"/>
                  </a:lnTo>
                  <a:lnTo>
                    <a:pt x="7378" y="6921"/>
                  </a:lnTo>
                  <a:lnTo>
                    <a:pt x="7401" y="6762"/>
                  </a:lnTo>
                  <a:lnTo>
                    <a:pt x="7424" y="6579"/>
                  </a:lnTo>
                  <a:lnTo>
                    <a:pt x="7401" y="6350"/>
                  </a:lnTo>
                  <a:lnTo>
                    <a:pt x="7378" y="6145"/>
                  </a:lnTo>
                  <a:lnTo>
                    <a:pt x="7333" y="5962"/>
                  </a:lnTo>
                  <a:lnTo>
                    <a:pt x="7241" y="5757"/>
                  </a:lnTo>
                  <a:lnTo>
                    <a:pt x="7150" y="5574"/>
                  </a:lnTo>
                  <a:lnTo>
                    <a:pt x="7058" y="5414"/>
                  </a:lnTo>
                  <a:lnTo>
                    <a:pt x="6944" y="5254"/>
                  </a:lnTo>
                  <a:lnTo>
                    <a:pt x="6807" y="5094"/>
                  </a:lnTo>
                  <a:lnTo>
                    <a:pt x="6647" y="4957"/>
                  </a:lnTo>
                  <a:lnTo>
                    <a:pt x="6487" y="4843"/>
                  </a:lnTo>
                  <a:lnTo>
                    <a:pt x="6305" y="4729"/>
                  </a:lnTo>
                  <a:lnTo>
                    <a:pt x="6122" y="4637"/>
                  </a:lnTo>
                  <a:lnTo>
                    <a:pt x="5939" y="4569"/>
                  </a:lnTo>
                  <a:lnTo>
                    <a:pt x="5734" y="4523"/>
                  </a:lnTo>
                  <a:lnTo>
                    <a:pt x="5528" y="4500"/>
                  </a:lnTo>
                  <a:lnTo>
                    <a:pt x="5322" y="4477"/>
                  </a:lnTo>
                  <a:lnTo>
                    <a:pt x="5117" y="4477"/>
                  </a:lnTo>
                  <a:lnTo>
                    <a:pt x="4911" y="4500"/>
                  </a:lnTo>
                  <a:lnTo>
                    <a:pt x="4706" y="4523"/>
                  </a:lnTo>
                  <a:lnTo>
                    <a:pt x="4500" y="4569"/>
                  </a:lnTo>
                  <a:lnTo>
                    <a:pt x="4317" y="4637"/>
                  </a:lnTo>
                  <a:lnTo>
                    <a:pt x="4135" y="4729"/>
                  </a:lnTo>
                  <a:lnTo>
                    <a:pt x="3952" y="4843"/>
                  </a:lnTo>
                  <a:lnTo>
                    <a:pt x="3792" y="4957"/>
                  </a:lnTo>
                  <a:lnTo>
                    <a:pt x="3655" y="5094"/>
                  </a:lnTo>
                  <a:lnTo>
                    <a:pt x="3518" y="5254"/>
                  </a:lnTo>
                  <a:lnTo>
                    <a:pt x="3381" y="5414"/>
                  </a:lnTo>
                  <a:lnTo>
                    <a:pt x="3290" y="5574"/>
                  </a:lnTo>
                  <a:lnTo>
                    <a:pt x="3198" y="5757"/>
                  </a:lnTo>
                  <a:lnTo>
                    <a:pt x="3130" y="5962"/>
                  </a:lnTo>
                  <a:lnTo>
                    <a:pt x="3061" y="6145"/>
                  </a:lnTo>
                  <a:lnTo>
                    <a:pt x="3038" y="6350"/>
                  </a:lnTo>
                  <a:lnTo>
                    <a:pt x="3038" y="6579"/>
                  </a:lnTo>
                  <a:lnTo>
                    <a:pt x="3038" y="6830"/>
                  </a:lnTo>
                  <a:lnTo>
                    <a:pt x="3084" y="7081"/>
                  </a:lnTo>
                  <a:lnTo>
                    <a:pt x="3175" y="7310"/>
                  </a:lnTo>
                  <a:lnTo>
                    <a:pt x="3267" y="7538"/>
                  </a:lnTo>
                  <a:lnTo>
                    <a:pt x="3404" y="7744"/>
                  </a:lnTo>
                  <a:lnTo>
                    <a:pt x="3541" y="7949"/>
                  </a:lnTo>
                  <a:lnTo>
                    <a:pt x="3724" y="8109"/>
                  </a:lnTo>
                  <a:lnTo>
                    <a:pt x="3906" y="8269"/>
                  </a:lnTo>
                  <a:lnTo>
                    <a:pt x="3746" y="8543"/>
                  </a:lnTo>
                  <a:lnTo>
                    <a:pt x="3632" y="8840"/>
                  </a:lnTo>
                  <a:lnTo>
                    <a:pt x="3564" y="9137"/>
                  </a:lnTo>
                  <a:lnTo>
                    <a:pt x="3518" y="9457"/>
                  </a:lnTo>
                  <a:lnTo>
                    <a:pt x="3518" y="9662"/>
                  </a:lnTo>
                  <a:lnTo>
                    <a:pt x="3541" y="9891"/>
                  </a:lnTo>
                  <a:lnTo>
                    <a:pt x="3587" y="10119"/>
                  </a:lnTo>
                  <a:lnTo>
                    <a:pt x="3632" y="10325"/>
                  </a:lnTo>
                  <a:lnTo>
                    <a:pt x="3724" y="10553"/>
                  </a:lnTo>
                  <a:lnTo>
                    <a:pt x="3838" y="10736"/>
                  </a:lnTo>
                  <a:lnTo>
                    <a:pt x="3952" y="10919"/>
                  </a:lnTo>
                  <a:lnTo>
                    <a:pt x="4089" y="11079"/>
                  </a:lnTo>
                  <a:lnTo>
                    <a:pt x="4249" y="11239"/>
                  </a:lnTo>
                  <a:lnTo>
                    <a:pt x="3998" y="11239"/>
                  </a:lnTo>
                  <a:lnTo>
                    <a:pt x="3838" y="11261"/>
                  </a:lnTo>
                  <a:lnTo>
                    <a:pt x="3655" y="11307"/>
                  </a:lnTo>
                  <a:lnTo>
                    <a:pt x="3472" y="11376"/>
                  </a:lnTo>
                  <a:lnTo>
                    <a:pt x="3312" y="11444"/>
                  </a:lnTo>
                  <a:lnTo>
                    <a:pt x="3153" y="11535"/>
                  </a:lnTo>
                  <a:lnTo>
                    <a:pt x="3015" y="11650"/>
                  </a:lnTo>
                  <a:lnTo>
                    <a:pt x="2901" y="11764"/>
                  </a:lnTo>
                  <a:lnTo>
                    <a:pt x="2719" y="11992"/>
                  </a:lnTo>
                  <a:lnTo>
                    <a:pt x="2604" y="12129"/>
                  </a:lnTo>
                  <a:lnTo>
                    <a:pt x="2536" y="12289"/>
                  </a:lnTo>
                  <a:lnTo>
                    <a:pt x="2422" y="12563"/>
                  </a:lnTo>
                  <a:lnTo>
                    <a:pt x="2399" y="12678"/>
                  </a:lnTo>
                  <a:lnTo>
                    <a:pt x="2376" y="12815"/>
                  </a:lnTo>
                  <a:lnTo>
                    <a:pt x="2216" y="12769"/>
                  </a:lnTo>
                  <a:lnTo>
                    <a:pt x="2079" y="12723"/>
                  </a:lnTo>
                  <a:lnTo>
                    <a:pt x="1896" y="12723"/>
                  </a:lnTo>
                  <a:lnTo>
                    <a:pt x="1736" y="12700"/>
                  </a:lnTo>
                  <a:lnTo>
                    <a:pt x="1531" y="12723"/>
                  </a:lnTo>
                  <a:lnTo>
                    <a:pt x="1325" y="12746"/>
                  </a:lnTo>
                  <a:lnTo>
                    <a:pt x="1142" y="12792"/>
                  </a:lnTo>
                  <a:lnTo>
                    <a:pt x="983" y="12860"/>
                  </a:lnTo>
                  <a:lnTo>
                    <a:pt x="823" y="12952"/>
                  </a:lnTo>
                  <a:lnTo>
                    <a:pt x="686" y="13043"/>
                  </a:lnTo>
                  <a:lnTo>
                    <a:pt x="549" y="13134"/>
                  </a:lnTo>
                  <a:lnTo>
                    <a:pt x="434" y="13271"/>
                  </a:lnTo>
                  <a:lnTo>
                    <a:pt x="320" y="13409"/>
                  </a:lnTo>
                  <a:lnTo>
                    <a:pt x="252" y="13546"/>
                  </a:lnTo>
                  <a:lnTo>
                    <a:pt x="160" y="13683"/>
                  </a:lnTo>
                  <a:lnTo>
                    <a:pt x="115" y="13843"/>
                  </a:lnTo>
                  <a:lnTo>
                    <a:pt x="69" y="14002"/>
                  </a:lnTo>
                  <a:lnTo>
                    <a:pt x="23" y="14162"/>
                  </a:lnTo>
                  <a:lnTo>
                    <a:pt x="0" y="14505"/>
                  </a:lnTo>
                  <a:lnTo>
                    <a:pt x="23" y="14825"/>
                  </a:lnTo>
                  <a:lnTo>
                    <a:pt x="69" y="15007"/>
                  </a:lnTo>
                  <a:lnTo>
                    <a:pt x="115" y="15167"/>
                  </a:lnTo>
                  <a:lnTo>
                    <a:pt x="160" y="15304"/>
                  </a:lnTo>
                  <a:lnTo>
                    <a:pt x="252" y="15464"/>
                  </a:lnTo>
                  <a:lnTo>
                    <a:pt x="320" y="15601"/>
                  </a:lnTo>
                  <a:lnTo>
                    <a:pt x="434" y="15738"/>
                  </a:lnTo>
                  <a:lnTo>
                    <a:pt x="549" y="15853"/>
                  </a:lnTo>
                  <a:lnTo>
                    <a:pt x="686" y="15967"/>
                  </a:lnTo>
                  <a:lnTo>
                    <a:pt x="823" y="16058"/>
                  </a:lnTo>
                  <a:lnTo>
                    <a:pt x="983" y="16150"/>
                  </a:lnTo>
                  <a:lnTo>
                    <a:pt x="1142" y="16195"/>
                  </a:lnTo>
                  <a:lnTo>
                    <a:pt x="1325" y="16264"/>
                  </a:lnTo>
                  <a:lnTo>
                    <a:pt x="1531" y="16287"/>
                  </a:lnTo>
                  <a:lnTo>
                    <a:pt x="1736" y="16287"/>
                  </a:lnTo>
                  <a:lnTo>
                    <a:pt x="2056" y="16264"/>
                  </a:lnTo>
                  <a:lnTo>
                    <a:pt x="2353" y="16195"/>
                  </a:lnTo>
                  <a:lnTo>
                    <a:pt x="2604" y="16081"/>
                  </a:lnTo>
                  <a:lnTo>
                    <a:pt x="2833" y="15944"/>
                  </a:lnTo>
                  <a:lnTo>
                    <a:pt x="3015" y="15761"/>
                  </a:lnTo>
                  <a:lnTo>
                    <a:pt x="3175" y="15556"/>
                  </a:lnTo>
                  <a:lnTo>
                    <a:pt x="3290" y="15327"/>
                  </a:lnTo>
                  <a:lnTo>
                    <a:pt x="3381" y="15076"/>
                  </a:lnTo>
                  <a:lnTo>
                    <a:pt x="3564" y="15144"/>
                  </a:lnTo>
                  <a:lnTo>
                    <a:pt x="3746" y="15213"/>
                  </a:lnTo>
                  <a:lnTo>
                    <a:pt x="3929" y="15236"/>
                  </a:lnTo>
                  <a:lnTo>
                    <a:pt x="4135" y="15259"/>
                  </a:lnTo>
                  <a:lnTo>
                    <a:pt x="4409" y="15236"/>
                  </a:lnTo>
                  <a:lnTo>
                    <a:pt x="4683" y="15167"/>
                  </a:lnTo>
                  <a:lnTo>
                    <a:pt x="4934" y="15053"/>
                  </a:lnTo>
                  <a:lnTo>
                    <a:pt x="5163" y="14916"/>
                  </a:lnTo>
                  <a:lnTo>
                    <a:pt x="5368" y="14733"/>
                  </a:lnTo>
                  <a:lnTo>
                    <a:pt x="5551" y="14528"/>
                  </a:lnTo>
                  <a:lnTo>
                    <a:pt x="5688" y="14322"/>
                  </a:lnTo>
                  <a:lnTo>
                    <a:pt x="5802" y="14071"/>
                  </a:lnTo>
                  <a:lnTo>
                    <a:pt x="5939" y="13774"/>
                  </a:lnTo>
                  <a:lnTo>
                    <a:pt x="6031" y="13477"/>
                  </a:lnTo>
                  <a:lnTo>
                    <a:pt x="6053" y="13180"/>
                  </a:lnTo>
                  <a:lnTo>
                    <a:pt x="6031" y="12860"/>
                  </a:lnTo>
                  <a:lnTo>
                    <a:pt x="6236" y="12975"/>
                  </a:lnTo>
                  <a:lnTo>
                    <a:pt x="6465" y="13066"/>
                  </a:lnTo>
                  <a:lnTo>
                    <a:pt x="6624" y="13203"/>
                  </a:lnTo>
                  <a:lnTo>
                    <a:pt x="6784" y="13340"/>
                  </a:lnTo>
                  <a:lnTo>
                    <a:pt x="6967" y="13477"/>
                  </a:lnTo>
                  <a:lnTo>
                    <a:pt x="7173" y="13568"/>
                  </a:lnTo>
                  <a:lnTo>
                    <a:pt x="7355" y="13637"/>
                  </a:lnTo>
                  <a:lnTo>
                    <a:pt x="7584" y="13705"/>
                  </a:lnTo>
                  <a:lnTo>
                    <a:pt x="7789" y="13751"/>
                  </a:lnTo>
                  <a:lnTo>
                    <a:pt x="8201" y="13751"/>
                  </a:lnTo>
                  <a:lnTo>
                    <a:pt x="8383" y="13728"/>
                  </a:lnTo>
                  <a:lnTo>
                    <a:pt x="8543" y="13683"/>
                  </a:lnTo>
                  <a:lnTo>
                    <a:pt x="8703" y="13637"/>
                  </a:lnTo>
                  <a:lnTo>
                    <a:pt x="8794" y="13957"/>
                  </a:lnTo>
                  <a:lnTo>
                    <a:pt x="8909" y="14277"/>
                  </a:lnTo>
                  <a:lnTo>
                    <a:pt x="9000" y="14436"/>
                  </a:lnTo>
                  <a:lnTo>
                    <a:pt x="9091" y="14573"/>
                  </a:lnTo>
                  <a:lnTo>
                    <a:pt x="9206" y="14710"/>
                  </a:lnTo>
                  <a:lnTo>
                    <a:pt x="9320" y="14825"/>
                  </a:lnTo>
                  <a:lnTo>
                    <a:pt x="9457" y="14939"/>
                  </a:lnTo>
                  <a:lnTo>
                    <a:pt x="9594" y="15053"/>
                  </a:lnTo>
                  <a:lnTo>
                    <a:pt x="9754" y="15122"/>
                  </a:lnTo>
                  <a:lnTo>
                    <a:pt x="9914" y="15213"/>
                  </a:lnTo>
                  <a:lnTo>
                    <a:pt x="10096" y="15259"/>
                  </a:lnTo>
                  <a:lnTo>
                    <a:pt x="10279" y="15304"/>
                  </a:lnTo>
                  <a:lnTo>
                    <a:pt x="10485" y="15350"/>
                  </a:lnTo>
                  <a:lnTo>
                    <a:pt x="10713" y="15350"/>
                  </a:lnTo>
                  <a:lnTo>
                    <a:pt x="10942" y="15327"/>
                  </a:lnTo>
                  <a:lnTo>
                    <a:pt x="11170" y="15304"/>
                  </a:lnTo>
                  <a:lnTo>
                    <a:pt x="11398" y="15236"/>
                  </a:lnTo>
                  <a:lnTo>
                    <a:pt x="11581" y="15167"/>
                  </a:lnTo>
                  <a:lnTo>
                    <a:pt x="11764" y="15076"/>
                  </a:lnTo>
                  <a:lnTo>
                    <a:pt x="11947" y="14962"/>
                  </a:lnTo>
                  <a:lnTo>
                    <a:pt x="12084" y="14848"/>
                  </a:lnTo>
                  <a:lnTo>
                    <a:pt x="12221" y="14688"/>
                  </a:lnTo>
                  <a:lnTo>
                    <a:pt x="12358" y="14916"/>
                  </a:lnTo>
                  <a:lnTo>
                    <a:pt x="12495" y="15122"/>
                  </a:lnTo>
                  <a:lnTo>
                    <a:pt x="12677" y="15304"/>
                  </a:lnTo>
                  <a:lnTo>
                    <a:pt x="12906" y="15441"/>
                  </a:lnTo>
                  <a:lnTo>
                    <a:pt x="13134" y="15578"/>
                  </a:lnTo>
                  <a:lnTo>
                    <a:pt x="13386" y="15670"/>
                  </a:lnTo>
                  <a:lnTo>
                    <a:pt x="13683" y="15716"/>
                  </a:lnTo>
                  <a:lnTo>
                    <a:pt x="14002" y="15738"/>
                  </a:lnTo>
                  <a:lnTo>
                    <a:pt x="14345" y="15716"/>
                  </a:lnTo>
                  <a:lnTo>
                    <a:pt x="14642" y="15647"/>
                  </a:lnTo>
                  <a:lnTo>
                    <a:pt x="14916" y="15556"/>
                  </a:lnTo>
                  <a:lnTo>
                    <a:pt x="15167" y="15396"/>
                  </a:lnTo>
                  <a:lnTo>
                    <a:pt x="15281" y="15647"/>
                  </a:lnTo>
                  <a:lnTo>
                    <a:pt x="15441" y="15853"/>
                  </a:lnTo>
                  <a:lnTo>
                    <a:pt x="15624" y="16058"/>
                  </a:lnTo>
                  <a:lnTo>
                    <a:pt x="15830" y="16218"/>
                  </a:lnTo>
                  <a:lnTo>
                    <a:pt x="16081" y="16355"/>
                  </a:lnTo>
                  <a:lnTo>
                    <a:pt x="16355" y="16446"/>
                  </a:lnTo>
                  <a:lnTo>
                    <a:pt x="16652" y="16515"/>
                  </a:lnTo>
                  <a:lnTo>
                    <a:pt x="16995" y="16538"/>
                  </a:lnTo>
                  <a:lnTo>
                    <a:pt x="17291" y="16538"/>
                  </a:lnTo>
                  <a:lnTo>
                    <a:pt x="17543" y="16469"/>
                  </a:lnTo>
                  <a:lnTo>
                    <a:pt x="17794" y="16401"/>
                  </a:lnTo>
                  <a:lnTo>
                    <a:pt x="18022" y="16287"/>
                  </a:lnTo>
                  <a:lnTo>
                    <a:pt x="18228" y="16150"/>
                  </a:lnTo>
                  <a:lnTo>
                    <a:pt x="18411" y="15990"/>
                  </a:lnTo>
                  <a:lnTo>
                    <a:pt x="18548" y="15830"/>
                  </a:lnTo>
                  <a:lnTo>
                    <a:pt x="18685" y="15624"/>
                  </a:lnTo>
                  <a:lnTo>
                    <a:pt x="18799" y="15898"/>
                  </a:lnTo>
                  <a:lnTo>
                    <a:pt x="18959" y="16150"/>
                  </a:lnTo>
                  <a:lnTo>
                    <a:pt x="19142" y="16355"/>
                  </a:lnTo>
                  <a:lnTo>
                    <a:pt x="19347" y="16561"/>
                  </a:lnTo>
                  <a:lnTo>
                    <a:pt x="19599" y="16721"/>
                  </a:lnTo>
                  <a:lnTo>
                    <a:pt x="19895" y="16835"/>
                  </a:lnTo>
                  <a:lnTo>
                    <a:pt x="20215" y="16926"/>
                  </a:lnTo>
                  <a:lnTo>
                    <a:pt x="20398" y="16926"/>
                  </a:lnTo>
                  <a:lnTo>
                    <a:pt x="20581" y="16949"/>
                  </a:lnTo>
                  <a:lnTo>
                    <a:pt x="20855" y="16926"/>
                  </a:lnTo>
                  <a:lnTo>
                    <a:pt x="21129" y="16880"/>
                  </a:lnTo>
                  <a:lnTo>
                    <a:pt x="21357" y="16812"/>
                  </a:lnTo>
                  <a:lnTo>
                    <a:pt x="21586" y="16698"/>
                  </a:lnTo>
                  <a:lnTo>
                    <a:pt x="21791" y="16584"/>
                  </a:lnTo>
                  <a:lnTo>
                    <a:pt x="21951" y="16424"/>
                  </a:lnTo>
                  <a:lnTo>
                    <a:pt x="22111" y="16264"/>
                  </a:lnTo>
                  <a:lnTo>
                    <a:pt x="22248" y="16081"/>
                  </a:lnTo>
                  <a:lnTo>
                    <a:pt x="22385" y="16172"/>
                  </a:lnTo>
                  <a:lnTo>
                    <a:pt x="22522" y="16264"/>
                  </a:lnTo>
                  <a:lnTo>
                    <a:pt x="22659" y="16355"/>
                  </a:lnTo>
                  <a:lnTo>
                    <a:pt x="22819" y="16424"/>
                  </a:lnTo>
                  <a:lnTo>
                    <a:pt x="23002" y="16469"/>
                  </a:lnTo>
                  <a:lnTo>
                    <a:pt x="23185" y="16515"/>
                  </a:lnTo>
                  <a:lnTo>
                    <a:pt x="23367" y="16538"/>
                  </a:lnTo>
                  <a:lnTo>
                    <a:pt x="23801" y="16538"/>
                  </a:lnTo>
                  <a:lnTo>
                    <a:pt x="24030" y="16492"/>
                  </a:lnTo>
                  <a:lnTo>
                    <a:pt x="24213" y="16446"/>
                  </a:lnTo>
                  <a:lnTo>
                    <a:pt x="24418" y="16378"/>
                  </a:lnTo>
                  <a:lnTo>
                    <a:pt x="24578" y="16287"/>
                  </a:lnTo>
                  <a:lnTo>
                    <a:pt x="24761" y="16195"/>
                  </a:lnTo>
                  <a:lnTo>
                    <a:pt x="24898" y="16081"/>
                  </a:lnTo>
                  <a:lnTo>
                    <a:pt x="25035" y="15944"/>
                  </a:lnTo>
                  <a:lnTo>
                    <a:pt x="25195" y="16127"/>
                  </a:lnTo>
                  <a:lnTo>
                    <a:pt x="25355" y="16287"/>
                  </a:lnTo>
                  <a:lnTo>
                    <a:pt x="25537" y="16424"/>
                  </a:lnTo>
                  <a:lnTo>
                    <a:pt x="25743" y="16538"/>
                  </a:lnTo>
                  <a:lnTo>
                    <a:pt x="25948" y="16629"/>
                  </a:lnTo>
                  <a:lnTo>
                    <a:pt x="26177" y="16698"/>
                  </a:lnTo>
                  <a:lnTo>
                    <a:pt x="26428" y="16743"/>
                  </a:lnTo>
                  <a:lnTo>
                    <a:pt x="26657" y="16743"/>
                  </a:lnTo>
                  <a:lnTo>
                    <a:pt x="26976" y="16721"/>
                  </a:lnTo>
                  <a:lnTo>
                    <a:pt x="27273" y="16652"/>
                  </a:lnTo>
                  <a:lnTo>
                    <a:pt x="27525" y="16561"/>
                  </a:lnTo>
                  <a:lnTo>
                    <a:pt x="27821" y="16424"/>
                  </a:lnTo>
                  <a:lnTo>
                    <a:pt x="28027" y="16309"/>
                  </a:lnTo>
                  <a:lnTo>
                    <a:pt x="28210" y="16150"/>
                  </a:lnTo>
                  <a:lnTo>
                    <a:pt x="28393" y="15967"/>
                  </a:lnTo>
                  <a:lnTo>
                    <a:pt x="28552" y="15761"/>
                  </a:lnTo>
                  <a:lnTo>
                    <a:pt x="28689" y="15944"/>
                  </a:lnTo>
                  <a:lnTo>
                    <a:pt x="28552" y="16104"/>
                  </a:lnTo>
                  <a:lnTo>
                    <a:pt x="28438" y="16287"/>
                  </a:lnTo>
                  <a:lnTo>
                    <a:pt x="28324" y="16492"/>
                  </a:lnTo>
                  <a:lnTo>
                    <a:pt x="28255" y="16698"/>
                  </a:lnTo>
                  <a:lnTo>
                    <a:pt x="28187" y="16903"/>
                  </a:lnTo>
                  <a:lnTo>
                    <a:pt x="28164" y="17109"/>
                  </a:lnTo>
                  <a:lnTo>
                    <a:pt x="28141" y="17337"/>
                  </a:lnTo>
                  <a:lnTo>
                    <a:pt x="28141" y="17543"/>
                  </a:lnTo>
                  <a:lnTo>
                    <a:pt x="27821" y="17611"/>
                  </a:lnTo>
                  <a:lnTo>
                    <a:pt x="27547" y="17703"/>
                  </a:lnTo>
                  <a:lnTo>
                    <a:pt x="27296" y="17817"/>
                  </a:lnTo>
                  <a:lnTo>
                    <a:pt x="27068" y="17977"/>
                  </a:lnTo>
                  <a:lnTo>
                    <a:pt x="26885" y="18160"/>
                  </a:lnTo>
                  <a:lnTo>
                    <a:pt x="26702" y="18365"/>
                  </a:lnTo>
                  <a:lnTo>
                    <a:pt x="26588" y="18594"/>
                  </a:lnTo>
                  <a:lnTo>
                    <a:pt x="26474" y="18845"/>
                  </a:lnTo>
                  <a:lnTo>
                    <a:pt x="26245" y="18708"/>
                  </a:lnTo>
                  <a:lnTo>
                    <a:pt x="25971" y="18616"/>
                  </a:lnTo>
                  <a:lnTo>
                    <a:pt x="25674" y="18571"/>
                  </a:lnTo>
                  <a:lnTo>
                    <a:pt x="25355" y="18548"/>
                  </a:lnTo>
                  <a:lnTo>
                    <a:pt x="25103" y="18548"/>
                  </a:lnTo>
                  <a:lnTo>
                    <a:pt x="24898" y="18457"/>
                  </a:lnTo>
                  <a:lnTo>
                    <a:pt x="24669" y="18388"/>
                  </a:lnTo>
                  <a:lnTo>
                    <a:pt x="24441" y="18365"/>
                  </a:lnTo>
                  <a:lnTo>
                    <a:pt x="24167" y="18342"/>
                  </a:lnTo>
                  <a:lnTo>
                    <a:pt x="23893" y="18365"/>
                  </a:lnTo>
                  <a:lnTo>
                    <a:pt x="23619" y="18411"/>
                  </a:lnTo>
                  <a:lnTo>
                    <a:pt x="23390" y="18479"/>
                  </a:lnTo>
                  <a:lnTo>
                    <a:pt x="23162" y="18571"/>
                  </a:lnTo>
                  <a:lnTo>
                    <a:pt x="22979" y="18708"/>
                  </a:lnTo>
                  <a:lnTo>
                    <a:pt x="22796" y="18845"/>
                  </a:lnTo>
                  <a:lnTo>
                    <a:pt x="22636" y="19005"/>
                  </a:lnTo>
                  <a:lnTo>
                    <a:pt x="22499" y="19187"/>
                  </a:lnTo>
                  <a:lnTo>
                    <a:pt x="22294" y="19096"/>
                  </a:lnTo>
                  <a:lnTo>
                    <a:pt x="22043" y="19005"/>
                  </a:lnTo>
                  <a:lnTo>
                    <a:pt x="21768" y="18959"/>
                  </a:lnTo>
                  <a:lnTo>
                    <a:pt x="21472" y="18936"/>
                  </a:lnTo>
                  <a:lnTo>
                    <a:pt x="21152" y="18959"/>
                  </a:lnTo>
                  <a:lnTo>
                    <a:pt x="20855" y="19028"/>
                  </a:lnTo>
                  <a:lnTo>
                    <a:pt x="20581" y="19119"/>
                  </a:lnTo>
                  <a:lnTo>
                    <a:pt x="20352" y="19256"/>
                  </a:lnTo>
                  <a:lnTo>
                    <a:pt x="20215" y="19096"/>
                  </a:lnTo>
                  <a:lnTo>
                    <a:pt x="20055" y="18959"/>
                  </a:lnTo>
                  <a:lnTo>
                    <a:pt x="19895" y="18845"/>
                  </a:lnTo>
                  <a:lnTo>
                    <a:pt x="19713" y="18731"/>
                  </a:lnTo>
                  <a:lnTo>
                    <a:pt x="19507" y="18662"/>
                  </a:lnTo>
                  <a:lnTo>
                    <a:pt x="19279" y="18594"/>
                  </a:lnTo>
                  <a:lnTo>
                    <a:pt x="19050" y="18548"/>
                  </a:lnTo>
                  <a:lnTo>
                    <a:pt x="18776" y="18548"/>
                  </a:lnTo>
                  <a:lnTo>
                    <a:pt x="18434" y="18571"/>
                  </a:lnTo>
                  <a:lnTo>
                    <a:pt x="18137" y="18639"/>
                  </a:lnTo>
                  <a:lnTo>
                    <a:pt x="17863" y="18731"/>
                  </a:lnTo>
                  <a:lnTo>
                    <a:pt x="17611" y="18891"/>
                  </a:lnTo>
                  <a:lnTo>
                    <a:pt x="17497" y="18639"/>
                  </a:lnTo>
                  <a:lnTo>
                    <a:pt x="17337" y="18434"/>
                  </a:lnTo>
                  <a:lnTo>
                    <a:pt x="17154" y="18228"/>
                  </a:lnTo>
                  <a:lnTo>
                    <a:pt x="16949" y="18068"/>
                  </a:lnTo>
                  <a:lnTo>
                    <a:pt x="16698" y="17931"/>
                  </a:lnTo>
                  <a:lnTo>
                    <a:pt x="16424" y="17840"/>
                  </a:lnTo>
                  <a:lnTo>
                    <a:pt x="16127" y="17771"/>
                  </a:lnTo>
                  <a:lnTo>
                    <a:pt x="15784" y="17748"/>
                  </a:lnTo>
                  <a:lnTo>
                    <a:pt x="15464" y="17771"/>
                  </a:lnTo>
                  <a:lnTo>
                    <a:pt x="15167" y="17817"/>
                  </a:lnTo>
                  <a:lnTo>
                    <a:pt x="14893" y="17931"/>
                  </a:lnTo>
                  <a:lnTo>
                    <a:pt x="14665" y="18068"/>
                  </a:lnTo>
                  <a:lnTo>
                    <a:pt x="14505" y="17908"/>
                  </a:lnTo>
                  <a:lnTo>
                    <a:pt x="14345" y="17771"/>
                  </a:lnTo>
                  <a:lnTo>
                    <a:pt x="14162" y="17634"/>
                  </a:lnTo>
                  <a:lnTo>
                    <a:pt x="13979" y="17543"/>
                  </a:lnTo>
                  <a:lnTo>
                    <a:pt x="13774" y="17452"/>
                  </a:lnTo>
                  <a:lnTo>
                    <a:pt x="13545" y="17383"/>
                  </a:lnTo>
                  <a:lnTo>
                    <a:pt x="13340" y="17360"/>
                  </a:lnTo>
                  <a:lnTo>
                    <a:pt x="13111" y="17337"/>
                  </a:lnTo>
                  <a:lnTo>
                    <a:pt x="12906" y="17337"/>
                  </a:lnTo>
                  <a:lnTo>
                    <a:pt x="12655" y="17360"/>
                  </a:lnTo>
                  <a:lnTo>
                    <a:pt x="12426" y="17406"/>
                  </a:lnTo>
                  <a:lnTo>
                    <a:pt x="12175" y="17474"/>
                  </a:lnTo>
                  <a:lnTo>
                    <a:pt x="11969" y="17566"/>
                  </a:lnTo>
                  <a:lnTo>
                    <a:pt x="11855" y="17314"/>
                  </a:lnTo>
                  <a:lnTo>
                    <a:pt x="11695" y="17086"/>
                  </a:lnTo>
                  <a:lnTo>
                    <a:pt x="11513" y="16880"/>
                  </a:lnTo>
                  <a:lnTo>
                    <a:pt x="11307" y="16698"/>
                  </a:lnTo>
                  <a:lnTo>
                    <a:pt x="11056" y="16561"/>
                  </a:lnTo>
                  <a:lnTo>
                    <a:pt x="10759" y="16446"/>
                  </a:lnTo>
                  <a:lnTo>
                    <a:pt x="10462" y="16378"/>
                  </a:lnTo>
                  <a:lnTo>
                    <a:pt x="10119" y="16355"/>
                  </a:lnTo>
                  <a:lnTo>
                    <a:pt x="9914" y="16355"/>
                  </a:lnTo>
                  <a:lnTo>
                    <a:pt x="9708" y="16378"/>
                  </a:lnTo>
                  <a:lnTo>
                    <a:pt x="9525" y="16424"/>
                  </a:lnTo>
                  <a:lnTo>
                    <a:pt x="9365" y="16469"/>
                  </a:lnTo>
                  <a:lnTo>
                    <a:pt x="9183" y="16538"/>
                  </a:lnTo>
                  <a:lnTo>
                    <a:pt x="9046" y="16629"/>
                  </a:lnTo>
                  <a:lnTo>
                    <a:pt x="8909" y="16721"/>
                  </a:lnTo>
                  <a:lnTo>
                    <a:pt x="8772" y="16812"/>
                  </a:lnTo>
                  <a:lnTo>
                    <a:pt x="8543" y="16698"/>
                  </a:lnTo>
                  <a:lnTo>
                    <a:pt x="8292" y="16606"/>
                  </a:lnTo>
                  <a:lnTo>
                    <a:pt x="8018" y="16561"/>
                  </a:lnTo>
                  <a:lnTo>
                    <a:pt x="7721" y="16538"/>
                  </a:lnTo>
                  <a:lnTo>
                    <a:pt x="7401" y="16561"/>
                  </a:lnTo>
                  <a:lnTo>
                    <a:pt x="7127" y="16629"/>
                  </a:lnTo>
                  <a:lnTo>
                    <a:pt x="6990" y="16401"/>
                  </a:lnTo>
                  <a:lnTo>
                    <a:pt x="6830" y="16195"/>
                  </a:lnTo>
                  <a:lnTo>
                    <a:pt x="6647" y="16012"/>
                  </a:lnTo>
                  <a:lnTo>
                    <a:pt x="6442" y="15853"/>
                  </a:lnTo>
                  <a:lnTo>
                    <a:pt x="6213" y="15716"/>
                  </a:lnTo>
                  <a:lnTo>
                    <a:pt x="5939" y="15624"/>
                  </a:lnTo>
                  <a:lnTo>
                    <a:pt x="5642" y="15578"/>
                  </a:lnTo>
                  <a:lnTo>
                    <a:pt x="5322" y="15556"/>
                  </a:lnTo>
                  <a:lnTo>
                    <a:pt x="5071" y="15556"/>
                  </a:lnTo>
                  <a:lnTo>
                    <a:pt x="4843" y="15601"/>
                  </a:lnTo>
                  <a:lnTo>
                    <a:pt x="4637" y="15647"/>
                  </a:lnTo>
                  <a:lnTo>
                    <a:pt x="4432" y="15738"/>
                  </a:lnTo>
                  <a:lnTo>
                    <a:pt x="4249" y="15830"/>
                  </a:lnTo>
                  <a:lnTo>
                    <a:pt x="4089" y="15944"/>
                  </a:lnTo>
                  <a:lnTo>
                    <a:pt x="3929" y="16058"/>
                  </a:lnTo>
                  <a:lnTo>
                    <a:pt x="3792" y="16195"/>
                  </a:lnTo>
                  <a:lnTo>
                    <a:pt x="3678" y="16355"/>
                  </a:lnTo>
                  <a:lnTo>
                    <a:pt x="3587" y="16515"/>
                  </a:lnTo>
                  <a:lnTo>
                    <a:pt x="3495" y="16698"/>
                  </a:lnTo>
                  <a:lnTo>
                    <a:pt x="3427" y="16880"/>
                  </a:lnTo>
                  <a:lnTo>
                    <a:pt x="3358" y="17063"/>
                  </a:lnTo>
                  <a:lnTo>
                    <a:pt x="3335" y="17246"/>
                  </a:lnTo>
                  <a:lnTo>
                    <a:pt x="3312" y="17452"/>
                  </a:lnTo>
                  <a:lnTo>
                    <a:pt x="3290" y="17634"/>
                  </a:lnTo>
                  <a:lnTo>
                    <a:pt x="3312" y="17840"/>
                  </a:lnTo>
                  <a:lnTo>
                    <a:pt x="3335" y="18023"/>
                  </a:lnTo>
                  <a:lnTo>
                    <a:pt x="3358" y="18228"/>
                  </a:lnTo>
                  <a:lnTo>
                    <a:pt x="3427" y="18411"/>
                  </a:lnTo>
                  <a:lnTo>
                    <a:pt x="3495" y="18594"/>
                  </a:lnTo>
                  <a:lnTo>
                    <a:pt x="3587" y="18753"/>
                  </a:lnTo>
                  <a:lnTo>
                    <a:pt x="3678" y="18936"/>
                  </a:lnTo>
                  <a:lnTo>
                    <a:pt x="3792" y="19073"/>
                  </a:lnTo>
                  <a:lnTo>
                    <a:pt x="3929" y="19233"/>
                  </a:lnTo>
                  <a:lnTo>
                    <a:pt x="4089" y="19347"/>
                  </a:lnTo>
                  <a:lnTo>
                    <a:pt x="4249" y="19462"/>
                  </a:lnTo>
                  <a:lnTo>
                    <a:pt x="4432" y="19553"/>
                  </a:lnTo>
                  <a:lnTo>
                    <a:pt x="4637" y="19621"/>
                  </a:lnTo>
                  <a:lnTo>
                    <a:pt x="4843" y="19690"/>
                  </a:lnTo>
                  <a:lnTo>
                    <a:pt x="5071" y="19713"/>
                  </a:lnTo>
                  <a:lnTo>
                    <a:pt x="5322" y="19736"/>
                  </a:lnTo>
                  <a:lnTo>
                    <a:pt x="5642" y="19713"/>
                  </a:lnTo>
                  <a:lnTo>
                    <a:pt x="5916" y="19644"/>
                  </a:lnTo>
                  <a:lnTo>
                    <a:pt x="6099" y="19941"/>
                  </a:lnTo>
                  <a:lnTo>
                    <a:pt x="6190" y="20078"/>
                  </a:lnTo>
                  <a:lnTo>
                    <a:pt x="6305" y="20193"/>
                  </a:lnTo>
                  <a:lnTo>
                    <a:pt x="6396" y="20444"/>
                  </a:lnTo>
                  <a:lnTo>
                    <a:pt x="6510" y="20672"/>
                  </a:lnTo>
                  <a:lnTo>
                    <a:pt x="6647" y="20901"/>
                  </a:lnTo>
                  <a:lnTo>
                    <a:pt x="6830" y="21106"/>
                  </a:lnTo>
                  <a:lnTo>
                    <a:pt x="6990" y="21243"/>
                  </a:lnTo>
                  <a:lnTo>
                    <a:pt x="7127" y="21357"/>
                  </a:lnTo>
                  <a:lnTo>
                    <a:pt x="7310" y="21472"/>
                  </a:lnTo>
                  <a:lnTo>
                    <a:pt x="7470" y="21540"/>
                  </a:lnTo>
                  <a:lnTo>
                    <a:pt x="7607" y="21746"/>
                  </a:lnTo>
                  <a:lnTo>
                    <a:pt x="7767" y="21928"/>
                  </a:lnTo>
                  <a:lnTo>
                    <a:pt x="7926" y="22111"/>
                  </a:lnTo>
                  <a:lnTo>
                    <a:pt x="8132" y="22248"/>
                  </a:lnTo>
                  <a:lnTo>
                    <a:pt x="8383" y="22362"/>
                  </a:lnTo>
                  <a:lnTo>
                    <a:pt x="8635" y="22454"/>
                  </a:lnTo>
                  <a:lnTo>
                    <a:pt x="8909" y="22500"/>
                  </a:lnTo>
                  <a:lnTo>
                    <a:pt x="9206" y="22522"/>
                  </a:lnTo>
                  <a:lnTo>
                    <a:pt x="9274" y="22522"/>
                  </a:lnTo>
                  <a:lnTo>
                    <a:pt x="9274" y="22728"/>
                  </a:lnTo>
                  <a:lnTo>
                    <a:pt x="9297" y="22934"/>
                  </a:lnTo>
                  <a:lnTo>
                    <a:pt x="9343" y="23139"/>
                  </a:lnTo>
                  <a:lnTo>
                    <a:pt x="9388" y="23322"/>
                  </a:lnTo>
                  <a:lnTo>
                    <a:pt x="9457" y="23505"/>
                  </a:lnTo>
                  <a:lnTo>
                    <a:pt x="9525" y="23687"/>
                  </a:lnTo>
                  <a:lnTo>
                    <a:pt x="9640" y="23870"/>
                  </a:lnTo>
                  <a:lnTo>
                    <a:pt x="9754" y="24030"/>
                  </a:lnTo>
                  <a:lnTo>
                    <a:pt x="9891" y="24167"/>
                  </a:lnTo>
                  <a:lnTo>
                    <a:pt x="10051" y="24304"/>
                  </a:lnTo>
                  <a:lnTo>
                    <a:pt x="10211" y="24418"/>
                  </a:lnTo>
                  <a:lnTo>
                    <a:pt x="10393" y="24532"/>
                  </a:lnTo>
                  <a:lnTo>
                    <a:pt x="10599" y="24601"/>
                  </a:lnTo>
                  <a:lnTo>
                    <a:pt x="10827" y="24669"/>
                  </a:lnTo>
                  <a:lnTo>
                    <a:pt x="11056" y="24715"/>
                  </a:lnTo>
                  <a:lnTo>
                    <a:pt x="11307" y="24715"/>
                  </a:lnTo>
                  <a:lnTo>
                    <a:pt x="11604" y="24692"/>
                  </a:lnTo>
                  <a:lnTo>
                    <a:pt x="11878" y="24647"/>
                  </a:lnTo>
                  <a:lnTo>
                    <a:pt x="12129" y="24578"/>
                  </a:lnTo>
                  <a:lnTo>
                    <a:pt x="12358" y="24464"/>
                  </a:lnTo>
                  <a:lnTo>
                    <a:pt x="12449" y="24738"/>
                  </a:lnTo>
                  <a:lnTo>
                    <a:pt x="12609" y="25012"/>
                  </a:lnTo>
                  <a:lnTo>
                    <a:pt x="12792" y="25263"/>
                  </a:lnTo>
                  <a:lnTo>
                    <a:pt x="12997" y="25492"/>
                  </a:lnTo>
                  <a:lnTo>
                    <a:pt x="13134" y="25583"/>
                  </a:lnTo>
                  <a:lnTo>
                    <a:pt x="13271" y="25675"/>
                  </a:lnTo>
                  <a:lnTo>
                    <a:pt x="13408" y="25743"/>
                  </a:lnTo>
                  <a:lnTo>
                    <a:pt x="13568" y="25812"/>
                  </a:lnTo>
                  <a:lnTo>
                    <a:pt x="13728" y="25857"/>
                  </a:lnTo>
                  <a:lnTo>
                    <a:pt x="13911" y="25880"/>
                  </a:lnTo>
                  <a:lnTo>
                    <a:pt x="14094" y="25903"/>
                  </a:lnTo>
                  <a:lnTo>
                    <a:pt x="14299" y="25926"/>
                  </a:lnTo>
                  <a:lnTo>
                    <a:pt x="14551" y="25903"/>
                  </a:lnTo>
                  <a:lnTo>
                    <a:pt x="14779" y="25880"/>
                  </a:lnTo>
                  <a:lnTo>
                    <a:pt x="14984" y="25812"/>
                  </a:lnTo>
                  <a:lnTo>
                    <a:pt x="15190" y="25743"/>
                  </a:lnTo>
                  <a:lnTo>
                    <a:pt x="15373" y="25652"/>
                  </a:lnTo>
                  <a:lnTo>
                    <a:pt x="15533" y="25537"/>
                  </a:lnTo>
                  <a:lnTo>
                    <a:pt x="15670" y="25400"/>
                  </a:lnTo>
                  <a:lnTo>
                    <a:pt x="15807" y="25263"/>
                  </a:lnTo>
                  <a:lnTo>
                    <a:pt x="15944" y="25492"/>
                  </a:lnTo>
                  <a:lnTo>
                    <a:pt x="16104" y="25675"/>
                  </a:lnTo>
                  <a:lnTo>
                    <a:pt x="16286" y="25857"/>
                  </a:lnTo>
                  <a:lnTo>
                    <a:pt x="16492" y="26017"/>
                  </a:lnTo>
                  <a:lnTo>
                    <a:pt x="16720" y="26154"/>
                  </a:lnTo>
                  <a:lnTo>
                    <a:pt x="16972" y="26246"/>
                  </a:lnTo>
                  <a:lnTo>
                    <a:pt x="17269" y="26291"/>
                  </a:lnTo>
                  <a:lnTo>
                    <a:pt x="17588" y="26314"/>
                  </a:lnTo>
                  <a:lnTo>
                    <a:pt x="17885" y="26291"/>
                  </a:lnTo>
                  <a:lnTo>
                    <a:pt x="18159" y="26246"/>
                  </a:lnTo>
                  <a:lnTo>
                    <a:pt x="18411" y="26154"/>
                  </a:lnTo>
                  <a:lnTo>
                    <a:pt x="18639" y="26040"/>
                  </a:lnTo>
                  <a:lnTo>
                    <a:pt x="18708" y="26337"/>
                  </a:lnTo>
                  <a:lnTo>
                    <a:pt x="18845" y="26611"/>
                  </a:lnTo>
                  <a:lnTo>
                    <a:pt x="19005" y="26862"/>
                  </a:lnTo>
                  <a:lnTo>
                    <a:pt x="19187" y="27091"/>
                  </a:lnTo>
                  <a:lnTo>
                    <a:pt x="19599" y="27502"/>
                  </a:lnTo>
                  <a:lnTo>
                    <a:pt x="19758" y="27639"/>
                  </a:lnTo>
                  <a:lnTo>
                    <a:pt x="19918" y="27753"/>
                  </a:lnTo>
                  <a:lnTo>
                    <a:pt x="20101" y="27867"/>
                  </a:lnTo>
                  <a:lnTo>
                    <a:pt x="20284" y="27959"/>
                  </a:lnTo>
                  <a:lnTo>
                    <a:pt x="20466" y="28027"/>
                  </a:lnTo>
                  <a:lnTo>
                    <a:pt x="20672" y="28073"/>
                  </a:lnTo>
                  <a:lnTo>
                    <a:pt x="20878" y="28096"/>
                  </a:lnTo>
                  <a:lnTo>
                    <a:pt x="21266" y="28096"/>
                  </a:lnTo>
                  <a:lnTo>
                    <a:pt x="21472" y="28073"/>
                  </a:lnTo>
                  <a:lnTo>
                    <a:pt x="21654" y="28027"/>
                  </a:lnTo>
                  <a:lnTo>
                    <a:pt x="21860" y="27959"/>
                  </a:lnTo>
                  <a:lnTo>
                    <a:pt x="22043" y="27867"/>
                  </a:lnTo>
                  <a:lnTo>
                    <a:pt x="22225" y="27776"/>
                  </a:lnTo>
                  <a:lnTo>
                    <a:pt x="22385" y="27662"/>
                  </a:lnTo>
                  <a:lnTo>
                    <a:pt x="22545" y="27502"/>
                  </a:lnTo>
                  <a:lnTo>
                    <a:pt x="22682" y="27685"/>
                  </a:lnTo>
                  <a:lnTo>
                    <a:pt x="22819" y="27844"/>
                  </a:lnTo>
                  <a:lnTo>
                    <a:pt x="23002" y="27982"/>
                  </a:lnTo>
                  <a:lnTo>
                    <a:pt x="23207" y="28096"/>
                  </a:lnTo>
                  <a:lnTo>
                    <a:pt x="23413" y="28187"/>
                  </a:lnTo>
                  <a:lnTo>
                    <a:pt x="23641" y="28256"/>
                  </a:lnTo>
                  <a:lnTo>
                    <a:pt x="23893" y="28301"/>
                  </a:lnTo>
                  <a:lnTo>
                    <a:pt x="24418" y="28301"/>
                  </a:lnTo>
                  <a:lnTo>
                    <a:pt x="24647" y="28256"/>
                  </a:lnTo>
                  <a:lnTo>
                    <a:pt x="24852" y="28210"/>
                  </a:lnTo>
                  <a:lnTo>
                    <a:pt x="25058" y="28141"/>
                  </a:lnTo>
                  <a:lnTo>
                    <a:pt x="25240" y="28027"/>
                  </a:lnTo>
                  <a:lnTo>
                    <a:pt x="25400" y="27913"/>
                  </a:lnTo>
                  <a:lnTo>
                    <a:pt x="25537" y="27799"/>
                  </a:lnTo>
                  <a:lnTo>
                    <a:pt x="25674" y="27662"/>
                  </a:lnTo>
                  <a:lnTo>
                    <a:pt x="25811" y="27502"/>
                  </a:lnTo>
                  <a:lnTo>
                    <a:pt x="25903" y="27342"/>
                  </a:lnTo>
                  <a:lnTo>
                    <a:pt x="25994" y="27159"/>
                  </a:lnTo>
                  <a:lnTo>
                    <a:pt x="26063" y="26977"/>
                  </a:lnTo>
                  <a:lnTo>
                    <a:pt x="26108" y="26794"/>
                  </a:lnTo>
                  <a:lnTo>
                    <a:pt x="26154" y="26611"/>
                  </a:lnTo>
                  <a:lnTo>
                    <a:pt x="26177" y="26405"/>
                  </a:lnTo>
                  <a:lnTo>
                    <a:pt x="26177" y="26223"/>
                  </a:lnTo>
                  <a:lnTo>
                    <a:pt x="26177" y="26017"/>
                  </a:lnTo>
                  <a:lnTo>
                    <a:pt x="26154" y="25834"/>
                  </a:lnTo>
                  <a:lnTo>
                    <a:pt x="26108" y="25629"/>
                  </a:lnTo>
                  <a:lnTo>
                    <a:pt x="26063" y="25446"/>
                  </a:lnTo>
                  <a:lnTo>
                    <a:pt x="25994" y="25263"/>
                  </a:lnTo>
                  <a:lnTo>
                    <a:pt x="25903" y="25103"/>
                  </a:lnTo>
                  <a:lnTo>
                    <a:pt x="25811" y="24921"/>
                  </a:lnTo>
                  <a:lnTo>
                    <a:pt x="25674" y="24784"/>
                  </a:lnTo>
                  <a:lnTo>
                    <a:pt x="25537" y="24647"/>
                  </a:lnTo>
                  <a:lnTo>
                    <a:pt x="25400" y="24510"/>
                  </a:lnTo>
                  <a:lnTo>
                    <a:pt x="25240" y="24395"/>
                  </a:lnTo>
                  <a:lnTo>
                    <a:pt x="25058" y="24304"/>
                  </a:lnTo>
                  <a:lnTo>
                    <a:pt x="24852" y="24235"/>
                  </a:lnTo>
                  <a:lnTo>
                    <a:pt x="24647" y="24167"/>
                  </a:lnTo>
                  <a:lnTo>
                    <a:pt x="24418" y="24144"/>
                  </a:lnTo>
                  <a:lnTo>
                    <a:pt x="24167" y="24121"/>
                  </a:lnTo>
                  <a:lnTo>
                    <a:pt x="23938" y="24144"/>
                  </a:lnTo>
                  <a:lnTo>
                    <a:pt x="23710" y="24167"/>
                  </a:lnTo>
                  <a:lnTo>
                    <a:pt x="23527" y="24213"/>
                  </a:lnTo>
                  <a:lnTo>
                    <a:pt x="23322" y="24281"/>
                  </a:lnTo>
                  <a:lnTo>
                    <a:pt x="23162" y="24373"/>
                  </a:lnTo>
                  <a:lnTo>
                    <a:pt x="23002" y="24464"/>
                  </a:lnTo>
                  <a:lnTo>
                    <a:pt x="22842" y="24578"/>
                  </a:lnTo>
                  <a:lnTo>
                    <a:pt x="22705" y="24715"/>
                  </a:lnTo>
                  <a:lnTo>
                    <a:pt x="22568" y="24532"/>
                  </a:lnTo>
                  <a:lnTo>
                    <a:pt x="22157" y="24144"/>
                  </a:lnTo>
                  <a:lnTo>
                    <a:pt x="22020" y="24007"/>
                  </a:lnTo>
                  <a:lnTo>
                    <a:pt x="21883" y="23916"/>
                  </a:lnTo>
                  <a:lnTo>
                    <a:pt x="21723" y="23802"/>
                  </a:lnTo>
                  <a:lnTo>
                    <a:pt x="21586" y="23733"/>
                  </a:lnTo>
                  <a:lnTo>
                    <a:pt x="21426" y="23664"/>
                  </a:lnTo>
                  <a:lnTo>
                    <a:pt x="21243" y="23619"/>
                  </a:lnTo>
                  <a:lnTo>
                    <a:pt x="21083" y="23573"/>
                  </a:lnTo>
                  <a:lnTo>
                    <a:pt x="20900" y="23550"/>
                  </a:lnTo>
                  <a:lnTo>
                    <a:pt x="20741" y="23527"/>
                  </a:lnTo>
                  <a:lnTo>
                    <a:pt x="20558" y="23527"/>
                  </a:lnTo>
                  <a:lnTo>
                    <a:pt x="20398" y="23550"/>
                  </a:lnTo>
                  <a:lnTo>
                    <a:pt x="20215" y="23573"/>
                  </a:lnTo>
                  <a:lnTo>
                    <a:pt x="20055" y="23619"/>
                  </a:lnTo>
                  <a:lnTo>
                    <a:pt x="19895" y="23687"/>
                  </a:lnTo>
                  <a:lnTo>
                    <a:pt x="19736" y="23756"/>
                  </a:lnTo>
                  <a:lnTo>
                    <a:pt x="19576" y="23847"/>
                  </a:lnTo>
                  <a:lnTo>
                    <a:pt x="19507" y="23527"/>
                  </a:lnTo>
                  <a:lnTo>
                    <a:pt x="19393" y="23230"/>
                  </a:lnTo>
                  <a:lnTo>
                    <a:pt x="19233" y="22956"/>
                  </a:lnTo>
                  <a:lnTo>
                    <a:pt x="19027" y="22705"/>
                  </a:lnTo>
                  <a:lnTo>
                    <a:pt x="19279" y="22682"/>
                  </a:lnTo>
                  <a:lnTo>
                    <a:pt x="19507" y="22614"/>
                  </a:lnTo>
                  <a:lnTo>
                    <a:pt x="19713" y="22522"/>
                  </a:lnTo>
                  <a:lnTo>
                    <a:pt x="19918" y="22408"/>
                  </a:lnTo>
                  <a:lnTo>
                    <a:pt x="20055" y="22568"/>
                  </a:lnTo>
                  <a:lnTo>
                    <a:pt x="20192" y="22705"/>
                  </a:lnTo>
                  <a:lnTo>
                    <a:pt x="20375" y="22819"/>
                  </a:lnTo>
                  <a:lnTo>
                    <a:pt x="20558" y="22934"/>
                  </a:lnTo>
                  <a:lnTo>
                    <a:pt x="20763" y="23002"/>
                  </a:lnTo>
                  <a:lnTo>
                    <a:pt x="20969" y="23071"/>
                  </a:lnTo>
                  <a:lnTo>
                    <a:pt x="21220" y="23116"/>
                  </a:lnTo>
                  <a:lnTo>
                    <a:pt x="21768" y="23116"/>
                  </a:lnTo>
                  <a:lnTo>
                    <a:pt x="22020" y="23071"/>
                  </a:lnTo>
                  <a:lnTo>
                    <a:pt x="22271" y="22979"/>
                  </a:lnTo>
                  <a:lnTo>
                    <a:pt x="22477" y="22888"/>
                  </a:lnTo>
                  <a:lnTo>
                    <a:pt x="22682" y="22774"/>
                  </a:lnTo>
                  <a:lnTo>
                    <a:pt x="22842" y="22614"/>
                  </a:lnTo>
                  <a:lnTo>
                    <a:pt x="23002" y="22454"/>
                  </a:lnTo>
                  <a:lnTo>
                    <a:pt x="23139" y="22271"/>
                  </a:lnTo>
                  <a:lnTo>
                    <a:pt x="23367" y="22385"/>
                  </a:lnTo>
                  <a:lnTo>
                    <a:pt x="23619" y="22454"/>
                  </a:lnTo>
                  <a:lnTo>
                    <a:pt x="23870" y="22500"/>
                  </a:lnTo>
                  <a:lnTo>
                    <a:pt x="24167" y="22522"/>
                  </a:lnTo>
                  <a:lnTo>
                    <a:pt x="24418" y="22522"/>
                  </a:lnTo>
                  <a:lnTo>
                    <a:pt x="24624" y="22614"/>
                  </a:lnTo>
                  <a:lnTo>
                    <a:pt x="24852" y="22659"/>
                  </a:lnTo>
                  <a:lnTo>
                    <a:pt x="25103" y="22705"/>
                  </a:lnTo>
                  <a:lnTo>
                    <a:pt x="25355" y="22728"/>
                  </a:lnTo>
                  <a:lnTo>
                    <a:pt x="25720" y="22705"/>
                  </a:lnTo>
                  <a:lnTo>
                    <a:pt x="26040" y="22637"/>
                  </a:lnTo>
                  <a:lnTo>
                    <a:pt x="26337" y="22500"/>
                  </a:lnTo>
                  <a:lnTo>
                    <a:pt x="26588" y="22340"/>
                  </a:lnTo>
                  <a:lnTo>
                    <a:pt x="26794" y="22157"/>
                  </a:lnTo>
                  <a:lnTo>
                    <a:pt x="26976" y="21928"/>
                  </a:lnTo>
                  <a:lnTo>
                    <a:pt x="27136" y="21700"/>
                  </a:lnTo>
                  <a:lnTo>
                    <a:pt x="27250" y="21426"/>
                  </a:lnTo>
                  <a:lnTo>
                    <a:pt x="27479" y="21563"/>
                  </a:lnTo>
                  <a:lnTo>
                    <a:pt x="27753" y="21654"/>
                  </a:lnTo>
                  <a:lnTo>
                    <a:pt x="28027" y="21700"/>
                  </a:lnTo>
                  <a:lnTo>
                    <a:pt x="28347" y="21723"/>
                  </a:lnTo>
                  <a:lnTo>
                    <a:pt x="28598" y="21723"/>
                  </a:lnTo>
                  <a:lnTo>
                    <a:pt x="28849" y="21677"/>
                  </a:lnTo>
                  <a:lnTo>
                    <a:pt x="29055" y="21609"/>
                  </a:lnTo>
                  <a:lnTo>
                    <a:pt x="29261" y="21540"/>
                  </a:lnTo>
                  <a:lnTo>
                    <a:pt x="29443" y="21426"/>
                  </a:lnTo>
                  <a:lnTo>
                    <a:pt x="29626" y="21312"/>
                  </a:lnTo>
                  <a:lnTo>
                    <a:pt x="29763" y="21175"/>
                  </a:lnTo>
                  <a:lnTo>
                    <a:pt x="29900" y="21038"/>
                  </a:lnTo>
                  <a:lnTo>
                    <a:pt x="30014" y="20878"/>
                  </a:lnTo>
                  <a:lnTo>
                    <a:pt x="30128" y="20695"/>
                  </a:lnTo>
                  <a:lnTo>
                    <a:pt x="30197" y="20512"/>
                  </a:lnTo>
                  <a:lnTo>
                    <a:pt x="30266" y="20330"/>
                  </a:lnTo>
                  <a:lnTo>
                    <a:pt x="30334" y="20124"/>
                  </a:lnTo>
                  <a:lnTo>
                    <a:pt x="30357" y="19941"/>
                  </a:lnTo>
                  <a:lnTo>
                    <a:pt x="30380" y="19736"/>
                  </a:lnTo>
                  <a:lnTo>
                    <a:pt x="30380" y="19530"/>
                  </a:lnTo>
                  <a:lnTo>
                    <a:pt x="30585" y="19484"/>
                  </a:lnTo>
                  <a:lnTo>
                    <a:pt x="30791" y="19439"/>
                  </a:lnTo>
                  <a:lnTo>
                    <a:pt x="30974" y="19370"/>
                  </a:lnTo>
                  <a:lnTo>
                    <a:pt x="31156" y="19302"/>
                  </a:lnTo>
                  <a:lnTo>
                    <a:pt x="31316" y="19187"/>
                  </a:lnTo>
                  <a:lnTo>
                    <a:pt x="31476" y="19073"/>
                  </a:lnTo>
                  <a:lnTo>
                    <a:pt x="31590" y="18959"/>
                  </a:lnTo>
                  <a:lnTo>
                    <a:pt x="31727" y="18822"/>
                  </a:lnTo>
                  <a:lnTo>
                    <a:pt x="31819" y="18662"/>
                  </a:lnTo>
                  <a:lnTo>
                    <a:pt x="31910" y="18502"/>
                  </a:lnTo>
                  <a:lnTo>
                    <a:pt x="32002" y="18342"/>
                  </a:lnTo>
                  <a:lnTo>
                    <a:pt x="32047" y="18160"/>
                  </a:lnTo>
                  <a:lnTo>
                    <a:pt x="32116" y="18000"/>
                  </a:lnTo>
                  <a:lnTo>
                    <a:pt x="32139" y="17817"/>
                  </a:lnTo>
                  <a:lnTo>
                    <a:pt x="32161" y="17634"/>
                  </a:lnTo>
                  <a:lnTo>
                    <a:pt x="32161" y="17452"/>
                  </a:lnTo>
                  <a:lnTo>
                    <a:pt x="32481" y="17520"/>
                  </a:lnTo>
                  <a:lnTo>
                    <a:pt x="32847" y="17543"/>
                  </a:lnTo>
                  <a:lnTo>
                    <a:pt x="33166" y="17520"/>
                  </a:lnTo>
                  <a:lnTo>
                    <a:pt x="33441" y="17474"/>
                  </a:lnTo>
                  <a:lnTo>
                    <a:pt x="33715" y="17360"/>
                  </a:lnTo>
                  <a:lnTo>
                    <a:pt x="33943" y="17246"/>
                  </a:lnTo>
                  <a:lnTo>
                    <a:pt x="34149" y="17086"/>
                  </a:lnTo>
                  <a:lnTo>
                    <a:pt x="34331" y="16926"/>
                  </a:lnTo>
                  <a:lnTo>
                    <a:pt x="34491" y="16721"/>
                  </a:lnTo>
                  <a:lnTo>
                    <a:pt x="34605" y="16515"/>
                  </a:lnTo>
                  <a:lnTo>
                    <a:pt x="34720" y="16287"/>
                  </a:lnTo>
                  <a:lnTo>
                    <a:pt x="34788" y="16035"/>
                  </a:lnTo>
                  <a:lnTo>
                    <a:pt x="34834" y="15784"/>
                  </a:lnTo>
                  <a:lnTo>
                    <a:pt x="34857" y="15533"/>
                  </a:lnTo>
                  <a:lnTo>
                    <a:pt x="34857" y="15282"/>
                  </a:lnTo>
                  <a:lnTo>
                    <a:pt x="34834" y="15030"/>
                  </a:lnTo>
                  <a:lnTo>
                    <a:pt x="34765" y="14779"/>
                  </a:lnTo>
                  <a:lnTo>
                    <a:pt x="34697" y="14551"/>
                  </a:lnTo>
                  <a:lnTo>
                    <a:pt x="34925" y="14528"/>
                  </a:lnTo>
                  <a:lnTo>
                    <a:pt x="35154" y="14482"/>
                  </a:lnTo>
                  <a:lnTo>
                    <a:pt x="35359" y="14436"/>
                  </a:lnTo>
                  <a:lnTo>
                    <a:pt x="35565" y="14345"/>
                  </a:lnTo>
                  <a:lnTo>
                    <a:pt x="35748" y="14254"/>
                  </a:lnTo>
                  <a:lnTo>
                    <a:pt x="35907" y="14139"/>
                  </a:lnTo>
                  <a:lnTo>
                    <a:pt x="36044" y="14002"/>
                  </a:lnTo>
                  <a:lnTo>
                    <a:pt x="36182" y="13865"/>
                  </a:lnTo>
                  <a:lnTo>
                    <a:pt x="36296" y="13705"/>
                  </a:lnTo>
                  <a:lnTo>
                    <a:pt x="36387" y="13546"/>
                  </a:lnTo>
                  <a:lnTo>
                    <a:pt x="36478" y="13386"/>
                  </a:lnTo>
                  <a:lnTo>
                    <a:pt x="36547" y="13203"/>
                  </a:lnTo>
                  <a:lnTo>
                    <a:pt x="36593" y="13020"/>
                  </a:lnTo>
                  <a:lnTo>
                    <a:pt x="36638" y="12815"/>
                  </a:lnTo>
                  <a:lnTo>
                    <a:pt x="36661" y="12632"/>
                  </a:lnTo>
                  <a:lnTo>
                    <a:pt x="36661" y="12426"/>
                  </a:lnTo>
                  <a:lnTo>
                    <a:pt x="36661" y="12244"/>
                  </a:lnTo>
                  <a:lnTo>
                    <a:pt x="36638" y="12038"/>
                  </a:lnTo>
                  <a:lnTo>
                    <a:pt x="36593" y="11855"/>
                  </a:lnTo>
                  <a:lnTo>
                    <a:pt x="36524" y="11673"/>
                  </a:lnTo>
                  <a:lnTo>
                    <a:pt x="36456" y="11490"/>
                  </a:lnTo>
                  <a:lnTo>
                    <a:pt x="36364" y="11330"/>
                  </a:lnTo>
                  <a:lnTo>
                    <a:pt x="36273" y="11170"/>
                  </a:lnTo>
                  <a:lnTo>
                    <a:pt x="36159" y="11010"/>
                  </a:lnTo>
                  <a:lnTo>
                    <a:pt x="36022" y="10873"/>
                  </a:lnTo>
                  <a:lnTo>
                    <a:pt x="35862" y="10736"/>
                  </a:lnTo>
                  <a:lnTo>
                    <a:pt x="35702" y="10645"/>
                  </a:lnTo>
                  <a:lnTo>
                    <a:pt x="35519" y="10530"/>
                  </a:lnTo>
                  <a:lnTo>
                    <a:pt x="35314" y="10462"/>
                  </a:lnTo>
                  <a:lnTo>
                    <a:pt x="35108" y="10416"/>
                  </a:lnTo>
                  <a:lnTo>
                    <a:pt x="34880" y="10371"/>
                  </a:lnTo>
                  <a:lnTo>
                    <a:pt x="34446" y="10371"/>
                  </a:lnTo>
                  <a:lnTo>
                    <a:pt x="34240" y="10393"/>
                  </a:lnTo>
                  <a:lnTo>
                    <a:pt x="34057" y="10439"/>
                  </a:lnTo>
                  <a:lnTo>
                    <a:pt x="33897" y="10485"/>
                  </a:lnTo>
                  <a:lnTo>
                    <a:pt x="33737" y="10553"/>
                  </a:lnTo>
                  <a:lnTo>
                    <a:pt x="33578" y="10622"/>
                  </a:lnTo>
                  <a:lnTo>
                    <a:pt x="33441" y="10713"/>
                  </a:lnTo>
                  <a:lnTo>
                    <a:pt x="33303" y="10827"/>
                  </a:lnTo>
                  <a:lnTo>
                    <a:pt x="33166" y="10736"/>
                  </a:lnTo>
                  <a:lnTo>
                    <a:pt x="33029" y="10645"/>
                  </a:lnTo>
                  <a:lnTo>
                    <a:pt x="33075" y="10485"/>
                  </a:lnTo>
                  <a:lnTo>
                    <a:pt x="33121" y="10348"/>
                  </a:lnTo>
                  <a:lnTo>
                    <a:pt x="33144" y="10188"/>
                  </a:lnTo>
                  <a:lnTo>
                    <a:pt x="33144" y="10005"/>
                  </a:lnTo>
                  <a:lnTo>
                    <a:pt x="33144" y="9708"/>
                  </a:lnTo>
                  <a:lnTo>
                    <a:pt x="33121" y="9480"/>
                  </a:lnTo>
                  <a:lnTo>
                    <a:pt x="33075" y="9228"/>
                  </a:lnTo>
                  <a:lnTo>
                    <a:pt x="33007" y="9023"/>
                  </a:lnTo>
                  <a:lnTo>
                    <a:pt x="32892" y="8794"/>
                  </a:lnTo>
                  <a:lnTo>
                    <a:pt x="32755" y="8612"/>
                  </a:lnTo>
                  <a:lnTo>
                    <a:pt x="32595" y="8429"/>
                  </a:lnTo>
                  <a:lnTo>
                    <a:pt x="32413" y="8292"/>
                  </a:lnTo>
                  <a:lnTo>
                    <a:pt x="32230" y="8155"/>
                  </a:lnTo>
                  <a:lnTo>
                    <a:pt x="32276" y="7995"/>
                  </a:lnTo>
                  <a:lnTo>
                    <a:pt x="32321" y="7812"/>
                  </a:lnTo>
                  <a:lnTo>
                    <a:pt x="32504" y="7881"/>
                  </a:lnTo>
                  <a:lnTo>
                    <a:pt x="32710" y="7927"/>
                  </a:lnTo>
                  <a:lnTo>
                    <a:pt x="32915" y="7949"/>
                  </a:lnTo>
                  <a:lnTo>
                    <a:pt x="33144" y="7972"/>
                  </a:lnTo>
                  <a:lnTo>
                    <a:pt x="33372" y="7949"/>
                  </a:lnTo>
                  <a:lnTo>
                    <a:pt x="33600" y="7927"/>
                  </a:lnTo>
                  <a:lnTo>
                    <a:pt x="33692" y="8155"/>
                  </a:lnTo>
                  <a:lnTo>
                    <a:pt x="33806" y="8383"/>
                  </a:lnTo>
                  <a:lnTo>
                    <a:pt x="33966" y="8589"/>
                  </a:lnTo>
                  <a:lnTo>
                    <a:pt x="34149" y="8772"/>
                  </a:lnTo>
                  <a:lnTo>
                    <a:pt x="34377" y="8909"/>
                  </a:lnTo>
                  <a:lnTo>
                    <a:pt x="34628" y="9023"/>
                  </a:lnTo>
                  <a:lnTo>
                    <a:pt x="34925" y="9091"/>
                  </a:lnTo>
                  <a:lnTo>
                    <a:pt x="35245" y="9114"/>
                  </a:lnTo>
                  <a:lnTo>
                    <a:pt x="35451" y="9114"/>
                  </a:lnTo>
                  <a:lnTo>
                    <a:pt x="35633" y="9069"/>
                  </a:lnTo>
                  <a:lnTo>
                    <a:pt x="35816" y="9023"/>
                  </a:lnTo>
                  <a:lnTo>
                    <a:pt x="35999" y="8954"/>
                  </a:lnTo>
                  <a:lnTo>
                    <a:pt x="36159" y="8886"/>
                  </a:lnTo>
                  <a:lnTo>
                    <a:pt x="36296" y="8794"/>
                  </a:lnTo>
                  <a:lnTo>
                    <a:pt x="36433" y="8680"/>
                  </a:lnTo>
                  <a:lnTo>
                    <a:pt x="36547" y="8566"/>
                  </a:lnTo>
                  <a:lnTo>
                    <a:pt x="36638" y="8429"/>
                  </a:lnTo>
                  <a:lnTo>
                    <a:pt x="36730" y="8292"/>
                  </a:lnTo>
                  <a:lnTo>
                    <a:pt x="36798" y="8132"/>
                  </a:lnTo>
                  <a:lnTo>
                    <a:pt x="36867" y="7972"/>
                  </a:lnTo>
                  <a:lnTo>
                    <a:pt x="36912" y="7812"/>
                  </a:lnTo>
                  <a:lnTo>
                    <a:pt x="36935" y="7652"/>
                  </a:lnTo>
                  <a:lnTo>
                    <a:pt x="36981" y="7310"/>
                  </a:lnTo>
                  <a:lnTo>
                    <a:pt x="36935" y="6990"/>
                  </a:lnTo>
                  <a:lnTo>
                    <a:pt x="36912" y="6830"/>
                  </a:lnTo>
                  <a:lnTo>
                    <a:pt x="36867" y="6670"/>
                  </a:lnTo>
                  <a:lnTo>
                    <a:pt x="36798" y="6510"/>
                  </a:lnTo>
                  <a:lnTo>
                    <a:pt x="36730" y="6350"/>
                  </a:lnTo>
                  <a:lnTo>
                    <a:pt x="36638" y="6213"/>
                  </a:lnTo>
                  <a:lnTo>
                    <a:pt x="36547" y="6076"/>
                  </a:lnTo>
                  <a:lnTo>
                    <a:pt x="36433" y="5962"/>
                  </a:lnTo>
                  <a:lnTo>
                    <a:pt x="36296" y="5848"/>
                  </a:lnTo>
                  <a:lnTo>
                    <a:pt x="36159" y="5757"/>
                  </a:lnTo>
                  <a:lnTo>
                    <a:pt x="35999" y="5688"/>
                  </a:lnTo>
                  <a:lnTo>
                    <a:pt x="35816" y="5619"/>
                  </a:lnTo>
                  <a:lnTo>
                    <a:pt x="35633" y="5574"/>
                  </a:lnTo>
                  <a:lnTo>
                    <a:pt x="35451" y="5528"/>
                  </a:lnTo>
                  <a:lnTo>
                    <a:pt x="35131" y="5528"/>
                  </a:lnTo>
                  <a:lnTo>
                    <a:pt x="35085" y="5300"/>
                  </a:lnTo>
                  <a:lnTo>
                    <a:pt x="35017" y="5048"/>
                  </a:lnTo>
                  <a:lnTo>
                    <a:pt x="34925" y="4843"/>
                  </a:lnTo>
                  <a:lnTo>
                    <a:pt x="34788" y="4614"/>
                  </a:lnTo>
                  <a:lnTo>
                    <a:pt x="34651" y="4432"/>
                  </a:lnTo>
                  <a:lnTo>
                    <a:pt x="34468" y="4249"/>
                  </a:lnTo>
                  <a:lnTo>
                    <a:pt x="34286" y="4112"/>
                  </a:lnTo>
                  <a:lnTo>
                    <a:pt x="34057" y="3975"/>
                  </a:lnTo>
                  <a:lnTo>
                    <a:pt x="34217" y="3906"/>
                  </a:lnTo>
                  <a:lnTo>
                    <a:pt x="34354" y="3792"/>
                  </a:lnTo>
                  <a:lnTo>
                    <a:pt x="34491" y="3701"/>
                  </a:lnTo>
                  <a:lnTo>
                    <a:pt x="34605" y="3564"/>
                  </a:lnTo>
                  <a:lnTo>
                    <a:pt x="34720" y="3450"/>
                  </a:lnTo>
                  <a:lnTo>
                    <a:pt x="34811" y="3312"/>
                  </a:lnTo>
                  <a:lnTo>
                    <a:pt x="34902" y="3153"/>
                  </a:lnTo>
                  <a:lnTo>
                    <a:pt x="34971" y="3016"/>
                  </a:lnTo>
                  <a:lnTo>
                    <a:pt x="35085" y="2696"/>
                  </a:lnTo>
                  <a:lnTo>
                    <a:pt x="35154" y="2353"/>
                  </a:lnTo>
                  <a:lnTo>
                    <a:pt x="35154" y="2010"/>
                  </a:lnTo>
                  <a:lnTo>
                    <a:pt x="35131" y="1668"/>
                  </a:lnTo>
                  <a:lnTo>
                    <a:pt x="35039" y="1348"/>
                  </a:lnTo>
                  <a:lnTo>
                    <a:pt x="34925" y="1028"/>
                  </a:lnTo>
                  <a:lnTo>
                    <a:pt x="34834" y="891"/>
                  </a:lnTo>
                  <a:lnTo>
                    <a:pt x="34742" y="754"/>
                  </a:lnTo>
                  <a:lnTo>
                    <a:pt x="34628" y="617"/>
                  </a:lnTo>
                  <a:lnTo>
                    <a:pt x="34514" y="503"/>
                  </a:lnTo>
                  <a:lnTo>
                    <a:pt x="34377" y="389"/>
                  </a:lnTo>
                  <a:lnTo>
                    <a:pt x="34240" y="297"/>
                  </a:lnTo>
                  <a:lnTo>
                    <a:pt x="34080" y="206"/>
                  </a:lnTo>
                  <a:lnTo>
                    <a:pt x="33920" y="137"/>
                  </a:lnTo>
                  <a:lnTo>
                    <a:pt x="33737" y="69"/>
                  </a:lnTo>
                  <a:lnTo>
                    <a:pt x="33555" y="23"/>
                  </a:lnTo>
                  <a:lnTo>
                    <a:pt x="33349" y="0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9" name="Google Shape;2904;p67">
              <a:extLst>
                <a:ext uri="{FF2B5EF4-FFF2-40B4-BE49-F238E27FC236}">
                  <a16:creationId xmlns:a16="http://schemas.microsoft.com/office/drawing/2014/main" id="{7099AFFD-BE8E-7081-AF2C-EC7F14B3133B}"/>
                </a:ext>
              </a:extLst>
            </p:cNvPr>
            <p:cNvSpPr/>
            <p:nvPr/>
          </p:nvSpPr>
          <p:spPr>
            <a:xfrm>
              <a:off x="4239892" y="3926726"/>
              <a:ext cx="136922" cy="122969"/>
            </a:xfrm>
            <a:custGeom>
              <a:avLst/>
              <a:gdLst/>
              <a:ahLst/>
              <a:cxnLst/>
              <a:rect l="l" t="t" r="r" b="b"/>
              <a:pathLst>
                <a:path w="8292" h="7447" extrusionOk="0">
                  <a:moveTo>
                    <a:pt x="4934" y="1"/>
                  </a:moveTo>
                  <a:lnTo>
                    <a:pt x="4637" y="46"/>
                  </a:lnTo>
                  <a:lnTo>
                    <a:pt x="4340" y="115"/>
                  </a:lnTo>
                  <a:lnTo>
                    <a:pt x="4066" y="206"/>
                  </a:lnTo>
                  <a:lnTo>
                    <a:pt x="3792" y="320"/>
                  </a:lnTo>
                  <a:lnTo>
                    <a:pt x="3518" y="457"/>
                  </a:lnTo>
                  <a:lnTo>
                    <a:pt x="3267" y="640"/>
                  </a:lnTo>
                  <a:lnTo>
                    <a:pt x="3016" y="823"/>
                  </a:lnTo>
                  <a:lnTo>
                    <a:pt x="2673" y="1028"/>
                  </a:lnTo>
                  <a:lnTo>
                    <a:pt x="2307" y="1234"/>
                  </a:lnTo>
                  <a:lnTo>
                    <a:pt x="1554" y="1600"/>
                  </a:lnTo>
                  <a:lnTo>
                    <a:pt x="1280" y="1737"/>
                  </a:lnTo>
                  <a:lnTo>
                    <a:pt x="1028" y="1942"/>
                  </a:lnTo>
                  <a:lnTo>
                    <a:pt x="800" y="2148"/>
                  </a:lnTo>
                  <a:lnTo>
                    <a:pt x="617" y="2376"/>
                  </a:lnTo>
                  <a:lnTo>
                    <a:pt x="434" y="2650"/>
                  </a:lnTo>
                  <a:lnTo>
                    <a:pt x="297" y="2924"/>
                  </a:lnTo>
                  <a:lnTo>
                    <a:pt x="183" y="3198"/>
                  </a:lnTo>
                  <a:lnTo>
                    <a:pt x="92" y="3495"/>
                  </a:lnTo>
                  <a:lnTo>
                    <a:pt x="46" y="3815"/>
                  </a:lnTo>
                  <a:lnTo>
                    <a:pt x="0" y="4112"/>
                  </a:lnTo>
                  <a:lnTo>
                    <a:pt x="0" y="4432"/>
                  </a:lnTo>
                  <a:lnTo>
                    <a:pt x="23" y="4752"/>
                  </a:lnTo>
                  <a:lnTo>
                    <a:pt x="92" y="5049"/>
                  </a:lnTo>
                  <a:lnTo>
                    <a:pt x="160" y="5346"/>
                  </a:lnTo>
                  <a:lnTo>
                    <a:pt x="275" y="5620"/>
                  </a:lnTo>
                  <a:lnTo>
                    <a:pt x="412" y="5894"/>
                  </a:lnTo>
                  <a:lnTo>
                    <a:pt x="594" y="6168"/>
                  </a:lnTo>
                  <a:lnTo>
                    <a:pt x="777" y="6396"/>
                  </a:lnTo>
                  <a:lnTo>
                    <a:pt x="983" y="6602"/>
                  </a:lnTo>
                  <a:lnTo>
                    <a:pt x="1211" y="6807"/>
                  </a:lnTo>
                  <a:lnTo>
                    <a:pt x="1462" y="6990"/>
                  </a:lnTo>
                  <a:lnTo>
                    <a:pt x="1736" y="7127"/>
                  </a:lnTo>
                  <a:lnTo>
                    <a:pt x="2011" y="7264"/>
                  </a:lnTo>
                  <a:lnTo>
                    <a:pt x="2307" y="7356"/>
                  </a:lnTo>
                  <a:lnTo>
                    <a:pt x="2627" y="7424"/>
                  </a:lnTo>
                  <a:lnTo>
                    <a:pt x="2924" y="7447"/>
                  </a:lnTo>
                  <a:lnTo>
                    <a:pt x="3244" y="7447"/>
                  </a:lnTo>
                  <a:lnTo>
                    <a:pt x="3541" y="7424"/>
                  </a:lnTo>
                  <a:lnTo>
                    <a:pt x="3838" y="7356"/>
                  </a:lnTo>
                  <a:lnTo>
                    <a:pt x="4135" y="7287"/>
                  </a:lnTo>
                  <a:lnTo>
                    <a:pt x="4432" y="7173"/>
                  </a:lnTo>
                  <a:lnTo>
                    <a:pt x="4729" y="7036"/>
                  </a:lnTo>
                  <a:lnTo>
                    <a:pt x="5437" y="6670"/>
                  </a:lnTo>
                  <a:lnTo>
                    <a:pt x="6122" y="6305"/>
                  </a:lnTo>
                  <a:lnTo>
                    <a:pt x="6442" y="6099"/>
                  </a:lnTo>
                  <a:lnTo>
                    <a:pt x="6762" y="5871"/>
                  </a:lnTo>
                  <a:lnTo>
                    <a:pt x="7081" y="5643"/>
                  </a:lnTo>
                  <a:lnTo>
                    <a:pt x="7378" y="5368"/>
                  </a:lnTo>
                  <a:lnTo>
                    <a:pt x="7607" y="5140"/>
                  </a:lnTo>
                  <a:lnTo>
                    <a:pt x="7789" y="4889"/>
                  </a:lnTo>
                  <a:lnTo>
                    <a:pt x="7949" y="4615"/>
                  </a:lnTo>
                  <a:lnTo>
                    <a:pt x="8086" y="4341"/>
                  </a:lnTo>
                  <a:lnTo>
                    <a:pt x="8178" y="4044"/>
                  </a:lnTo>
                  <a:lnTo>
                    <a:pt x="8246" y="3747"/>
                  </a:lnTo>
                  <a:lnTo>
                    <a:pt x="8292" y="3450"/>
                  </a:lnTo>
                  <a:lnTo>
                    <a:pt x="8292" y="3130"/>
                  </a:lnTo>
                  <a:lnTo>
                    <a:pt x="8292" y="2833"/>
                  </a:lnTo>
                  <a:lnTo>
                    <a:pt x="8246" y="2536"/>
                  </a:lnTo>
                  <a:lnTo>
                    <a:pt x="8155" y="2239"/>
                  </a:lnTo>
                  <a:lnTo>
                    <a:pt x="8064" y="1942"/>
                  </a:lnTo>
                  <a:lnTo>
                    <a:pt x="7927" y="1668"/>
                  </a:lnTo>
                  <a:lnTo>
                    <a:pt x="7789" y="1394"/>
                  </a:lnTo>
                  <a:lnTo>
                    <a:pt x="7607" y="1143"/>
                  </a:lnTo>
                  <a:lnTo>
                    <a:pt x="7378" y="914"/>
                  </a:lnTo>
                  <a:lnTo>
                    <a:pt x="7150" y="686"/>
                  </a:lnTo>
                  <a:lnTo>
                    <a:pt x="6899" y="503"/>
                  </a:lnTo>
                  <a:lnTo>
                    <a:pt x="6647" y="366"/>
                  </a:lnTo>
                  <a:lnTo>
                    <a:pt x="6373" y="229"/>
                  </a:lnTo>
                  <a:lnTo>
                    <a:pt x="6099" y="138"/>
                  </a:lnTo>
                  <a:lnTo>
                    <a:pt x="5802" y="69"/>
                  </a:lnTo>
                  <a:lnTo>
                    <a:pt x="5505" y="23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0" name="Google Shape;2905;p67">
              <a:extLst>
                <a:ext uri="{FF2B5EF4-FFF2-40B4-BE49-F238E27FC236}">
                  <a16:creationId xmlns:a16="http://schemas.microsoft.com/office/drawing/2014/main" id="{2F4987BD-C7E6-3384-E271-3210E84EA959}"/>
                </a:ext>
              </a:extLst>
            </p:cNvPr>
            <p:cNvSpPr/>
            <p:nvPr/>
          </p:nvSpPr>
          <p:spPr>
            <a:xfrm>
              <a:off x="4187465" y="3853938"/>
              <a:ext cx="156159" cy="133900"/>
            </a:xfrm>
            <a:custGeom>
              <a:avLst/>
              <a:gdLst/>
              <a:ahLst/>
              <a:cxnLst/>
              <a:rect l="l" t="t" r="r" b="b"/>
              <a:pathLst>
                <a:path w="9457" h="8109" extrusionOk="0">
                  <a:moveTo>
                    <a:pt x="6191" y="0"/>
                  </a:moveTo>
                  <a:lnTo>
                    <a:pt x="5894" y="23"/>
                  </a:lnTo>
                  <a:lnTo>
                    <a:pt x="5574" y="69"/>
                  </a:lnTo>
                  <a:lnTo>
                    <a:pt x="5277" y="160"/>
                  </a:lnTo>
                  <a:lnTo>
                    <a:pt x="5003" y="297"/>
                  </a:lnTo>
                  <a:lnTo>
                    <a:pt x="4729" y="457"/>
                  </a:lnTo>
                  <a:lnTo>
                    <a:pt x="3952" y="959"/>
                  </a:lnTo>
                  <a:lnTo>
                    <a:pt x="3175" y="1439"/>
                  </a:lnTo>
                  <a:lnTo>
                    <a:pt x="2353" y="1896"/>
                  </a:lnTo>
                  <a:lnTo>
                    <a:pt x="1942" y="2102"/>
                  </a:lnTo>
                  <a:lnTo>
                    <a:pt x="1531" y="2307"/>
                  </a:lnTo>
                  <a:lnTo>
                    <a:pt x="1257" y="2444"/>
                  </a:lnTo>
                  <a:lnTo>
                    <a:pt x="1006" y="2627"/>
                  </a:lnTo>
                  <a:lnTo>
                    <a:pt x="777" y="2833"/>
                  </a:lnTo>
                  <a:lnTo>
                    <a:pt x="572" y="3084"/>
                  </a:lnTo>
                  <a:lnTo>
                    <a:pt x="412" y="3335"/>
                  </a:lnTo>
                  <a:lnTo>
                    <a:pt x="275" y="3609"/>
                  </a:lnTo>
                  <a:lnTo>
                    <a:pt x="160" y="3906"/>
                  </a:lnTo>
                  <a:lnTo>
                    <a:pt x="69" y="4203"/>
                  </a:lnTo>
                  <a:lnTo>
                    <a:pt x="23" y="4523"/>
                  </a:lnTo>
                  <a:lnTo>
                    <a:pt x="0" y="4843"/>
                  </a:lnTo>
                  <a:lnTo>
                    <a:pt x="0" y="5140"/>
                  </a:lnTo>
                  <a:lnTo>
                    <a:pt x="23" y="5459"/>
                  </a:lnTo>
                  <a:lnTo>
                    <a:pt x="69" y="5779"/>
                  </a:lnTo>
                  <a:lnTo>
                    <a:pt x="160" y="6076"/>
                  </a:lnTo>
                  <a:lnTo>
                    <a:pt x="275" y="6350"/>
                  </a:lnTo>
                  <a:lnTo>
                    <a:pt x="389" y="6601"/>
                  </a:lnTo>
                  <a:lnTo>
                    <a:pt x="594" y="6898"/>
                  </a:lnTo>
                  <a:lnTo>
                    <a:pt x="800" y="7150"/>
                  </a:lnTo>
                  <a:lnTo>
                    <a:pt x="1006" y="7378"/>
                  </a:lnTo>
                  <a:lnTo>
                    <a:pt x="1257" y="7561"/>
                  </a:lnTo>
                  <a:lnTo>
                    <a:pt x="1508" y="7721"/>
                  </a:lnTo>
                  <a:lnTo>
                    <a:pt x="1759" y="7858"/>
                  </a:lnTo>
                  <a:lnTo>
                    <a:pt x="2033" y="7972"/>
                  </a:lnTo>
                  <a:lnTo>
                    <a:pt x="2330" y="8040"/>
                  </a:lnTo>
                  <a:lnTo>
                    <a:pt x="2604" y="8086"/>
                  </a:lnTo>
                  <a:lnTo>
                    <a:pt x="2901" y="8109"/>
                  </a:lnTo>
                  <a:lnTo>
                    <a:pt x="3198" y="8109"/>
                  </a:lnTo>
                  <a:lnTo>
                    <a:pt x="3518" y="8086"/>
                  </a:lnTo>
                  <a:lnTo>
                    <a:pt x="3815" y="8040"/>
                  </a:lnTo>
                  <a:lnTo>
                    <a:pt x="4112" y="7949"/>
                  </a:lnTo>
                  <a:lnTo>
                    <a:pt x="4409" y="7858"/>
                  </a:lnTo>
                  <a:lnTo>
                    <a:pt x="4706" y="7743"/>
                  </a:lnTo>
                  <a:lnTo>
                    <a:pt x="5140" y="7538"/>
                  </a:lnTo>
                  <a:lnTo>
                    <a:pt x="5551" y="7332"/>
                  </a:lnTo>
                  <a:lnTo>
                    <a:pt x="6350" y="6876"/>
                  </a:lnTo>
                  <a:lnTo>
                    <a:pt x="7127" y="6396"/>
                  </a:lnTo>
                  <a:lnTo>
                    <a:pt x="7904" y="5893"/>
                  </a:lnTo>
                  <a:lnTo>
                    <a:pt x="8155" y="5711"/>
                  </a:lnTo>
                  <a:lnTo>
                    <a:pt x="8406" y="5505"/>
                  </a:lnTo>
                  <a:lnTo>
                    <a:pt x="8612" y="5277"/>
                  </a:lnTo>
                  <a:lnTo>
                    <a:pt x="8817" y="5025"/>
                  </a:lnTo>
                  <a:lnTo>
                    <a:pt x="8977" y="4774"/>
                  </a:lnTo>
                  <a:lnTo>
                    <a:pt x="9137" y="4523"/>
                  </a:lnTo>
                  <a:lnTo>
                    <a:pt x="9251" y="4249"/>
                  </a:lnTo>
                  <a:lnTo>
                    <a:pt x="9343" y="3952"/>
                  </a:lnTo>
                  <a:lnTo>
                    <a:pt x="9411" y="3678"/>
                  </a:lnTo>
                  <a:lnTo>
                    <a:pt x="9457" y="3381"/>
                  </a:lnTo>
                  <a:lnTo>
                    <a:pt x="9457" y="3084"/>
                  </a:lnTo>
                  <a:lnTo>
                    <a:pt x="9434" y="2764"/>
                  </a:lnTo>
                  <a:lnTo>
                    <a:pt x="9388" y="2467"/>
                  </a:lnTo>
                  <a:lnTo>
                    <a:pt x="9297" y="2170"/>
                  </a:lnTo>
                  <a:lnTo>
                    <a:pt x="9183" y="1873"/>
                  </a:lnTo>
                  <a:lnTo>
                    <a:pt x="9046" y="1576"/>
                  </a:lnTo>
                  <a:lnTo>
                    <a:pt x="8863" y="1325"/>
                  </a:lnTo>
                  <a:lnTo>
                    <a:pt x="8680" y="1097"/>
                  </a:lnTo>
                  <a:lnTo>
                    <a:pt x="8452" y="868"/>
                  </a:lnTo>
                  <a:lnTo>
                    <a:pt x="8223" y="663"/>
                  </a:lnTo>
                  <a:lnTo>
                    <a:pt x="7949" y="503"/>
                  </a:lnTo>
                  <a:lnTo>
                    <a:pt x="7675" y="343"/>
                  </a:lnTo>
                  <a:lnTo>
                    <a:pt x="7401" y="229"/>
                  </a:lnTo>
                  <a:lnTo>
                    <a:pt x="7104" y="137"/>
                  </a:lnTo>
                  <a:lnTo>
                    <a:pt x="6807" y="46"/>
                  </a:lnTo>
                  <a:lnTo>
                    <a:pt x="6510" y="23"/>
                  </a:lnTo>
                  <a:lnTo>
                    <a:pt x="6191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1" name="Google Shape;2906;p67">
              <a:extLst>
                <a:ext uri="{FF2B5EF4-FFF2-40B4-BE49-F238E27FC236}">
                  <a16:creationId xmlns:a16="http://schemas.microsoft.com/office/drawing/2014/main" id="{DA54F6A1-D5E8-03FF-A353-A2526873D56B}"/>
                </a:ext>
              </a:extLst>
            </p:cNvPr>
            <p:cNvSpPr/>
            <p:nvPr/>
          </p:nvSpPr>
          <p:spPr>
            <a:xfrm>
              <a:off x="4159179" y="3783017"/>
              <a:ext cx="159560" cy="114679"/>
            </a:xfrm>
            <a:custGeom>
              <a:avLst/>
              <a:gdLst/>
              <a:ahLst/>
              <a:cxnLst/>
              <a:rect l="l" t="t" r="r" b="b"/>
              <a:pathLst>
                <a:path w="9663" h="6944" extrusionOk="0">
                  <a:moveTo>
                    <a:pt x="6305" y="1"/>
                  </a:moveTo>
                  <a:lnTo>
                    <a:pt x="5985" y="24"/>
                  </a:lnTo>
                  <a:lnTo>
                    <a:pt x="5688" y="47"/>
                  </a:lnTo>
                  <a:lnTo>
                    <a:pt x="4820" y="184"/>
                  </a:lnTo>
                  <a:lnTo>
                    <a:pt x="3975" y="344"/>
                  </a:lnTo>
                  <a:lnTo>
                    <a:pt x="3152" y="503"/>
                  </a:lnTo>
                  <a:lnTo>
                    <a:pt x="2719" y="618"/>
                  </a:lnTo>
                  <a:lnTo>
                    <a:pt x="2307" y="732"/>
                  </a:lnTo>
                  <a:lnTo>
                    <a:pt x="2010" y="846"/>
                  </a:lnTo>
                  <a:lnTo>
                    <a:pt x="1736" y="983"/>
                  </a:lnTo>
                  <a:lnTo>
                    <a:pt x="1462" y="1143"/>
                  </a:lnTo>
                  <a:lnTo>
                    <a:pt x="1211" y="1303"/>
                  </a:lnTo>
                  <a:lnTo>
                    <a:pt x="983" y="1508"/>
                  </a:lnTo>
                  <a:lnTo>
                    <a:pt x="777" y="1737"/>
                  </a:lnTo>
                  <a:lnTo>
                    <a:pt x="594" y="1965"/>
                  </a:lnTo>
                  <a:lnTo>
                    <a:pt x="434" y="2217"/>
                  </a:lnTo>
                  <a:lnTo>
                    <a:pt x="297" y="2491"/>
                  </a:lnTo>
                  <a:lnTo>
                    <a:pt x="183" y="2765"/>
                  </a:lnTo>
                  <a:lnTo>
                    <a:pt x="92" y="3062"/>
                  </a:lnTo>
                  <a:lnTo>
                    <a:pt x="23" y="3359"/>
                  </a:lnTo>
                  <a:lnTo>
                    <a:pt x="0" y="3656"/>
                  </a:lnTo>
                  <a:lnTo>
                    <a:pt x="0" y="3975"/>
                  </a:lnTo>
                  <a:lnTo>
                    <a:pt x="46" y="4295"/>
                  </a:lnTo>
                  <a:lnTo>
                    <a:pt x="115" y="4615"/>
                  </a:lnTo>
                  <a:lnTo>
                    <a:pt x="206" y="4912"/>
                  </a:lnTo>
                  <a:lnTo>
                    <a:pt x="343" y="5186"/>
                  </a:lnTo>
                  <a:lnTo>
                    <a:pt x="503" y="5460"/>
                  </a:lnTo>
                  <a:lnTo>
                    <a:pt x="686" y="5711"/>
                  </a:lnTo>
                  <a:lnTo>
                    <a:pt x="891" y="5940"/>
                  </a:lnTo>
                  <a:lnTo>
                    <a:pt x="1097" y="6145"/>
                  </a:lnTo>
                  <a:lnTo>
                    <a:pt x="1348" y="6328"/>
                  </a:lnTo>
                  <a:lnTo>
                    <a:pt x="1599" y="6511"/>
                  </a:lnTo>
                  <a:lnTo>
                    <a:pt x="1873" y="6648"/>
                  </a:lnTo>
                  <a:lnTo>
                    <a:pt x="2170" y="6762"/>
                  </a:lnTo>
                  <a:lnTo>
                    <a:pt x="2444" y="6853"/>
                  </a:lnTo>
                  <a:lnTo>
                    <a:pt x="2764" y="6899"/>
                  </a:lnTo>
                  <a:lnTo>
                    <a:pt x="3061" y="6945"/>
                  </a:lnTo>
                  <a:lnTo>
                    <a:pt x="3381" y="6922"/>
                  </a:lnTo>
                  <a:lnTo>
                    <a:pt x="3678" y="6876"/>
                  </a:lnTo>
                  <a:lnTo>
                    <a:pt x="3998" y="6808"/>
                  </a:lnTo>
                  <a:lnTo>
                    <a:pt x="4409" y="6694"/>
                  </a:lnTo>
                  <a:lnTo>
                    <a:pt x="4820" y="6579"/>
                  </a:lnTo>
                  <a:lnTo>
                    <a:pt x="5665" y="6419"/>
                  </a:lnTo>
                  <a:lnTo>
                    <a:pt x="6510" y="6260"/>
                  </a:lnTo>
                  <a:lnTo>
                    <a:pt x="7355" y="6145"/>
                  </a:lnTo>
                  <a:lnTo>
                    <a:pt x="7652" y="6054"/>
                  </a:lnTo>
                  <a:lnTo>
                    <a:pt x="7949" y="5940"/>
                  </a:lnTo>
                  <a:lnTo>
                    <a:pt x="8223" y="5803"/>
                  </a:lnTo>
                  <a:lnTo>
                    <a:pt x="8475" y="5620"/>
                  </a:lnTo>
                  <a:lnTo>
                    <a:pt x="8703" y="5414"/>
                  </a:lnTo>
                  <a:lnTo>
                    <a:pt x="8909" y="5186"/>
                  </a:lnTo>
                  <a:lnTo>
                    <a:pt x="9091" y="4935"/>
                  </a:lnTo>
                  <a:lnTo>
                    <a:pt x="9251" y="4661"/>
                  </a:lnTo>
                  <a:lnTo>
                    <a:pt x="9388" y="4387"/>
                  </a:lnTo>
                  <a:lnTo>
                    <a:pt x="9480" y="4090"/>
                  </a:lnTo>
                  <a:lnTo>
                    <a:pt x="9571" y="3770"/>
                  </a:lnTo>
                  <a:lnTo>
                    <a:pt x="9617" y="3473"/>
                  </a:lnTo>
                  <a:lnTo>
                    <a:pt x="9662" y="3153"/>
                  </a:lnTo>
                  <a:lnTo>
                    <a:pt x="9640" y="2856"/>
                  </a:lnTo>
                  <a:lnTo>
                    <a:pt x="9617" y="2559"/>
                  </a:lnTo>
                  <a:lnTo>
                    <a:pt x="9548" y="2262"/>
                  </a:lnTo>
                  <a:lnTo>
                    <a:pt x="9457" y="1942"/>
                  </a:lnTo>
                  <a:lnTo>
                    <a:pt x="9320" y="1646"/>
                  </a:lnTo>
                  <a:lnTo>
                    <a:pt x="9160" y="1371"/>
                  </a:lnTo>
                  <a:lnTo>
                    <a:pt x="8977" y="1120"/>
                  </a:lnTo>
                  <a:lnTo>
                    <a:pt x="8772" y="892"/>
                  </a:lnTo>
                  <a:lnTo>
                    <a:pt x="8566" y="709"/>
                  </a:lnTo>
                  <a:lnTo>
                    <a:pt x="8315" y="526"/>
                  </a:lnTo>
                  <a:lnTo>
                    <a:pt x="8063" y="389"/>
                  </a:lnTo>
                  <a:lnTo>
                    <a:pt x="7789" y="252"/>
                  </a:lnTo>
                  <a:lnTo>
                    <a:pt x="7515" y="161"/>
                  </a:lnTo>
                  <a:lnTo>
                    <a:pt x="7218" y="92"/>
                  </a:lnTo>
                  <a:lnTo>
                    <a:pt x="6921" y="24"/>
                  </a:lnTo>
                  <a:lnTo>
                    <a:pt x="6624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2" name="Google Shape;2907;p67">
              <a:extLst>
                <a:ext uri="{FF2B5EF4-FFF2-40B4-BE49-F238E27FC236}">
                  <a16:creationId xmlns:a16="http://schemas.microsoft.com/office/drawing/2014/main" id="{44550CF5-EF8B-D91D-379E-FA4DD7B8ABBA}"/>
                </a:ext>
              </a:extLst>
            </p:cNvPr>
            <p:cNvSpPr/>
            <p:nvPr/>
          </p:nvSpPr>
          <p:spPr>
            <a:xfrm>
              <a:off x="4148231" y="3694015"/>
              <a:ext cx="159197" cy="114300"/>
            </a:xfrm>
            <a:custGeom>
              <a:avLst/>
              <a:gdLst/>
              <a:ahLst/>
              <a:cxnLst/>
              <a:rect l="l" t="t" r="r" b="b"/>
              <a:pathLst>
                <a:path w="9641" h="6922" extrusionOk="0">
                  <a:moveTo>
                    <a:pt x="6419" y="0"/>
                  </a:moveTo>
                  <a:lnTo>
                    <a:pt x="6123" y="23"/>
                  </a:lnTo>
                  <a:lnTo>
                    <a:pt x="5803" y="92"/>
                  </a:lnTo>
                  <a:lnTo>
                    <a:pt x="5506" y="160"/>
                  </a:lnTo>
                  <a:lnTo>
                    <a:pt x="5209" y="252"/>
                  </a:lnTo>
                  <a:lnTo>
                    <a:pt x="4821" y="411"/>
                  </a:lnTo>
                  <a:lnTo>
                    <a:pt x="4501" y="503"/>
                  </a:lnTo>
                  <a:lnTo>
                    <a:pt x="4158" y="571"/>
                  </a:lnTo>
                  <a:lnTo>
                    <a:pt x="4090" y="594"/>
                  </a:lnTo>
                  <a:lnTo>
                    <a:pt x="3610" y="617"/>
                  </a:lnTo>
                  <a:lnTo>
                    <a:pt x="3153" y="617"/>
                  </a:lnTo>
                  <a:lnTo>
                    <a:pt x="2833" y="640"/>
                  </a:lnTo>
                  <a:lnTo>
                    <a:pt x="2514" y="708"/>
                  </a:lnTo>
                  <a:lnTo>
                    <a:pt x="2217" y="777"/>
                  </a:lnTo>
                  <a:lnTo>
                    <a:pt x="1920" y="891"/>
                  </a:lnTo>
                  <a:lnTo>
                    <a:pt x="1646" y="1028"/>
                  </a:lnTo>
                  <a:lnTo>
                    <a:pt x="1394" y="1165"/>
                  </a:lnTo>
                  <a:lnTo>
                    <a:pt x="1143" y="1348"/>
                  </a:lnTo>
                  <a:lnTo>
                    <a:pt x="915" y="1553"/>
                  </a:lnTo>
                  <a:lnTo>
                    <a:pt x="709" y="1782"/>
                  </a:lnTo>
                  <a:lnTo>
                    <a:pt x="526" y="2033"/>
                  </a:lnTo>
                  <a:lnTo>
                    <a:pt x="366" y="2284"/>
                  </a:lnTo>
                  <a:lnTo>
                    <a:pt x="252" y="2559"/>
                  </a:lnTo>
                  <a:lnTo>
                    <a:pt x="138" y="2855"/>
                  </a:lnTo>
                  <a:lnTo>
                    <a:pt x="47" y="3152"/>
                  </a:lnTo>
                  <a:lnTo>
                    <a:pt x="1" y="3449"/>
                  </a:lnTo>
                  <a:lnTo>
                    <a:pt x="1" y="3769"/>
                  </a:lnTo>
                  <a:lnTo>
                    <a:pt x="1" y="4089"/>
                  </a:lnTo>
                  <a:lnTo>
                    <a:pt x="47" y="4409"/>
                  </a:lnTo>
                  <a:lnTo>
                    <a:pt x="138" y="4706"/>
                  </a:lnTo>
                  <a:lnTo>
                    <a:pt x="252" y="5003"/>
                  </a:lnTo>
                  <a:lnTo>
                    <a:pt x="366" y="5277"/>
                  </a:lnTo>
                  <a:lnTo>
                    <a:pt x="526" y="5528"/>
                  </a:lnTo>
                  <a:lnTo>
                    <a:pt x="709" y="5779"/>
                  </a:lnTo>
                  <a:lnTo>
                    <a:pt x="915" y="6008"/>
                  </a:lnTo>
                  <a:lnTo>
                    <a:pt x="1143" y="6213"/>
                  </a:lnTo>
                  <a:lnTo>
                    <a:pt x="1394" y="6396"/>
                  </a:lnTo>
                  <a:lnTo>
                    <a:pt x="1646" y="6556"/>
                  </a:lnTo>
                  <a:lnTo>
                    <a:pt x="1920" y="6693"/>
                  </a:lnTo>
                  <a:lnTo>
                    <a:pt x="2217" y="6784"/>
                  </a:lnTo>
                  <a:lnTo>
                    <a:pt x="2514" y="6876"/>
                  </a:lnTo>
                  <a:lnTo>
                    <a:pt x="2833" y="6921"/>
                  </a:lnTo>
                  <a:lnTo>
                    <a:pt x="3153" y="6921"/>
                  </a:lnTo>
                  <a:lnTo>
                    <a:pt x="3793" y="6898"/>
                  </a:lnTo>
                  <a:lnTo>
                    <a:pt x="4432" y="6853"/>
                  </a:lnTo>
                  <a:lnTo>
                    <a:pt x="5072" y="6761"/>
                  </a:lnTo>
                  <a:lnTo>
                    <a:pt x="5689" y="6647"/>
                  </a:lnTo>
                  <a:lnTo>
                    <a:pt x="6305" y="6510"/>
                  </a:lnTo>
                  <a:lnTo>
                    <a:pt x="6899" y="6305"/>
                  </a:lnTo>
                  <a:lnTo>
                    <a:pt x="7493" y="6099"/>
                  </a:lnTo>
                  <a:lnTo>
                    <a:pt x="8087" y="5825"/>
                  </a:lnTo>
                  <a:lnTo>
                    <a:pt x="8384" y="5665"/>
                  </a:lnTo>
                  <a:lnTo>
                    <a:pt x="8635" y="5482"/>
                  </a:lnTo>
                  <a:lnTo>
                    <a:pt x="8841" y="5277"/>
                  </a:lnTo>
                  <a:lnTo>
                    <a:pt x="9046" y="5048"/>
                  </a:lnTo>
                  <a:lnTo>
                    <a:pt x="9206" y="4774"/>
                  </a:lnTo>
                  <a:lnTo>
                    <a:pt x="9343" y="4500"/>
                  </a:lnTo>
                  <a:lnTo>
                    <a:pt x="9457" y="4226"/>
                  </a:lnTo>
                  <a:lnTo>
                    <a:pt x="9549" y="3906"/>
                  </a:lnTo>
                  <a:lnTo>
                    <a:pt x="9617" y="3609"/>
                  </a:lnTo>
                  <a:lnTo>
                    <a:pt x="9640" y="3289"/>
                  </a:lnTo>
                  <a:lnTo>
                    <a:pt x="9640" y="2993"/>
                  </a:lnTo>
                  <a:lnTo>
                    <a:pt x="9617" y="2673"/>
                  </a:lnTo>
                  <a:lnTo>
                    <a:pt x="9549" y="2376"/>
                  </a:lnTo>
                  <a:lnTo>
                    <a:pt x="9480" y="2079"/>
                  </a:lnTo>
                  <a:lnTo>
                    <a:pt x="9366" y="1782"/>
                  </a:lnTo>
                  <a:lnTo>
                    <a:pt x="9229" y="1508"/>
                  </a:lnTo>
                  <a:lnTo>
                    <a:pt x="9046" y="1234"/>
                  </a:lnTo>
                  <a:lnTo>
                    <a:pt x="8841" y="982"/>
                  </a:lnTo>
                  <a:lnTo>
                    <a:pt x="8612" y="754"/>
                  </a:lnTo>
                  <a:lnTo>
                    <a:pt x="8384" y="571"/>
                  </a:lnTo>
                  <a:lnTo>
                    <a:pt x="8133" y="411"/>
                  </a:lnTo>
                  <a:lnTo>
                    <a:pt x="7858" y="274"/>
                  </a:lnTo>
                  <a:lnTo>
                    <a:pt x="7584" y="160"/>
                  </a:lnTo>
                  <a:lnTo>
                    <a:pt x="7310" y="92"/>
                  </a:lnTo>
                  <a:lnTo>
                    <a:pt x="7013" y="23"/>
                  </a:lnTo>
                  <a:lnTo>
                    <a:pt x="6716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3" name="Google Shape;2908;p67">
              <a:extLst>
                <a:ext uri="{FF2B5EF4-FFF2-40B4-BE49-F238E27FC236}">
                  <a16:creationId xmlns:a16="http://schemas.microsoft.com/office/drawing/2014/main" id="{22E00E0C-D352-A2D7-7433-9D0BE92F2BCE}"/>
                </a:ext>
              </a:extLst>
            </p:cNvPr>
            <p:cNvSpPr/>
            <p:nvPr/>
          </p:nvSpPr>
          <p:spPr>
            <a:xfrm>
              <a:off x="4139942" y="3604236"/>
              <a:ext cx="178797" cy="107133"/>
            </a:xfrm>
            <a:custGeom>
              <a:avLst/>
              <a:gdLst/>
              <a:ahLst/>
              <a:cxnLst/>
              <a:rect l="l" t="t" r="r" b="b"/>
              <a:pathLst>
                <a:path w="10828" h="6488" extrusionOk="0">
                  <a:moveTo>
                    <a:pt x="2833" y="1"/>
                  </a:moveTo>
                  <a:lnTo>
                    <a:pt x="2513" y="24"/>
                  </a:lnTo>
                  <a:lnTo>
                    <a:pt x="2216" y="92"/>
                  </a:lnTo>
                  <a:lnTo>
                    <a:pt x="1919" y="206"/>
                  </a:lnTo>
                  <a:lnTo>
                    <a:pt x="1645" y="344"/>
                  </a:lnTo>
                  <a:lnTo>
                    <a:pt x="1394" y="526"/>
                  </a:lnTo>
                  <a:lnTo>
                    <a:pt x="1143" y="709"/>
                  </a:lnTo>
                  <a:lnTo>
                    <a:pt x="914" y="937"/>
                  </a:lnTo>
                  <a:lnTo>
                    <a:pt x="709" y="1166"/>
                  </a:lnTo>
                  <a:lnTo>
                    <a:pt x="526" y="1417"/>
                  </a:lnTo>
                  <a:lnTo>
                    <a:pt x="366" y="1691"/>
                  </a:lnTo>
                  <a:lnTo>
                    <a:pt x="252" y="1988"/>
                  </a:lnTo>
                  <a:lnTo>
                    <a:pt x="137" y="2262"/>
                  </a:lnTo>
                  <a:lnTo>
                    <a:pt x="46" y="2559"/>
                  </a:lnTo>
                  <a:lnTo>
                    <a:pt x="0" y="2856"/>
                  </a:lnTo>
                  <a:lnTo>
                    <a:pt x="0" y="3176"/>
                  </a:lnTo>
                  <a:lnTo>
                    <a:pt x="0" y="3496"/>
                  </a:lnTo>
                  <a:lnTo>
                    <a:pt x="46" y="3815"/>
                  </a:lnTo>
                  <a:lnTo>
                    <a:pt x="137" y="4135"/>
                  </a:lnTo>
                  <a:lnTo>
                    <a:pt x="252" y="4409"/>
                  </a:lnTo>
                  <a:lnTo>
                    <a:pt x="389" y="4683"/>
                  </a:lnTo>
                  <a:lnTo>
                    <a:pt x="549" y="4935"/>
                  </a:lnTo>
                  <a:lnTo>
                    <a:pt x="731" y="5163"/>
                  </a:lnTo>
                  <a:lnTo>
                    <a:pt x="937" y="5369"/>
                  </a:lnTo>
                  <a:lnTo>
                    <a:pt x="1143" y="5551"/>
                  </a:lnTo>
                  <a:lnTo>
                    <a:pt x="1394" y="5734"/>
                  </a:lnTo>
                  <a:lnTo>
                    <a:pt x="1645" y="5871"/>
                  </a:lnTo>
                  <a:lnTo>
                    <a:pt x="1919" y="6008"/>
                  </a:lnTo>
                  <a:lnTo>
                    <a:pt x="2216" y="6123"/>
                  </a:lnTo>
                  <a:lnTo>
                    <a:pt x="2513" y="6214"/>
                  </a:lnTo>
                  <a:lnTo>
                    <a:pt x="2833" y="6282"/>
                  </a:lnTo>
                  <a:lnTo>
                    <a:pt x="3153" y="6328"/>
                  </a:lnTo>
                  <a:lnTo>
                    <a:pt x="4272" y="6419"/>
                  </a:lnTo>
                  <a:lnTo>
                    <a:pt x="5414" y="6465"/>
                  </a:lnTo>
                  <a:lnTo>
                    <a:pt x="6533" y="6488"/>
                  </a:lnTo>
                  <a:lnTo>
                    <a:pt x="7675" y="6488"/>
                  </a:lnTo>
                  <a:lnTo>
                    <a:pt x="7995" y="6465"/>
                  </a:lnTo>
                  <a:lnTo>
                    <a:pt x="8315" y="6419"/>
                  </a:lnTo>
                  <a:lnTo>
                    <a:pt x="8612" y="6351"/>
                  </a:lnTo>
                  <a:lnTo>
                    <a:pt x="8909" y="6237"/>
                  </a:lnTo>
                  <a:lnTo>
                    <a:pt x="9183" y="6100"/>
                  </a:lnTo>
                  <a:lnTo>
                    <a:pt x="9434" y="5940"/>
                  </a:lnTo>
                  <a:lnTo>
                    <a:pt x="9685" y="5757"/>
                  </a:lnTo>
                  <a:lnTo>
                    <a:pt x="9891" y="5551"/>
                  </a:lnTo>
                  <a:lnTo>
                    <a:pt x="10096" y="5323"/>
                  </a:lnTo>
                  <a:lnTo>
                    <a:pt x="10279" y="5095"/>
                  </a:lnTo>
                  <a:lnTo>
                    <a:pt x="10439" y="4821"/>
                  </a:lnTo>
                  <a:lnTo>
                    <a:pt x="10576" y="4546"/>
                  </a:lnTo>
                  <a:lnTo>
                    <a:pt x="10690" y="4272"/>
                  </a:lnTo>
                  <a:lnTo>
                    <a:pt x="10759" y="3953"/>
                  </a:lnTo>
                  <a:lnTo>
                    <a:pt x="10805" y="3656"/>
                  </a:lnTo>
                  <a:lnTo>
                    <a:pt x="10827" y="3336"/>
                  </a:lnTo>
                  <a:lnTo>
                    <a:pt x="10805" y="3016"/>
                  </a:lnTo>
                  <a:lnTo>
                    <a:pt x="10759" y="2696"/>
                  </a:lnTo>
                  <a:lnTo>
                    <a:pt x="10690" y="2399"/>
                  </a:lnTo>
                  <a:lnTo>
                    <a:pt x="10576" y="2125"/>
                  </a:lnTo>
                  <a:lnTo>
                    <a:pt x="10439" y="1851"/>
                  </a:lnTo>
                  <a:lnTo>
                    <a:pt x="10279" y="1577"/>
                  </a:lnTo>
                  <a:lnTo>
                    <a:pt x="10096" y="1349"/>
                  </a:lnTo>
                  <a:lnTo>
                    <a:pt x="9891" y="1120"/>
                  </a:lnTo>
                  <a:lnTo>
                    <a:pt x="9685" y="915"/>
                  </a:lnTo>
                  <a:lnTo>
                    <a:pt x="9434" y="732"/>
                  </a:lnTo>
                  <a:lnTo>
                    <a:pt x="9183" y="572"/>
                  </a:lnTo>
                  <a:lnTo>
                    <a:pt x="8909" y="435"/>
                  </a:lnTo>
                  <a:lnTo>
                    <a:pt x="8612" y="321"/>
                  </a:lnTo>
                  <a:lnTo>
                    <a:pt x="8315" y="252"/>
                  </a:lnTo>
                  <a:lnTo>
                    <a:pt x="7995" y="206"/>
                  </a:lnTo>
                  <a:lnTo>
                    <a:pt x="7675" y="184"/>
                  </a:lnTo>
                  <a:lnTo>
                    <a:pt x="6533" y="184"/>
                  </a:lnTo>
                  <a:lnTo>
                    <a:pt x="5414" y="161"/>
                  </a:lnTo>
                  <a:lnTo>
                    <a:pt x="4272" y="115"/>
                  </a:lnTo>
                  <a:lnTo>
                    <a:pt x="3153" y="24"/>
                  </a:lnTo>
                  <a:lnTo>
                    <a:pt x="2833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4" name="Google Shape;2909;p67">
              <a:extLst>
                <a:ext uri="{FF2B5EF4-FFF2-40B4-BE49-F238E27FC236}">
                  <a16:creationId xmlns:a16="http://schemas.microsoft.com/office/drawing/2014/main" id="{05903400-B314-9BFE-B1D8-304A18C18A53}"/>
                </a:ext>
              </a:extLst>
            </p:cNvPr>
            <p:cNvSpPr/>
            <p:nvPr/>
          </p:nvSpPr>
          <p:spPr>
            <a:xfrm>
              <a:off x="4173132" y="3518619"/>
              <a:ext cx="148249" cy="120343"/>
            </a:xfrm>
            <a:custGeom>
              <a:avLst/>
              <a:gdLst/>
              <a:ahLst/>
              <a:cxnLst/>
              <a:rect l="l" t="t" r="r" b="b"/>
              <a:pathLst>
                <a:path w="8978" h="7288" extrusionOk="0">
                  <a:moveTo>
                    <a:pt x="3038" y="1"/>
                  </a:moveTo>
                  <a:lnTo>
                    <a:pt x="2741" y="24"/>
                  </a:lnTo>
                  <a:lnTo>
                    <a:pt x="2445" y="69"/>
                  </a:lnTo>
                  <a:lnTo>
                    <a:pt x="2148" y="161"/>
                  </a:lnTo>
                  <a:lnTo>
                    <a:pt x="1851" y="275"/>
                  </a:lnTo>
                  <a:lnTo>
                    <a:pt x="1554" y="412"/>
                  </a:lnTo>
                  <a:lnTo>
                    <a:pt x="1234" y="640"/>
                  </a:lnTo>
                  <a:lnTo>
                    <a:pt x="914" y="915"/>
                  </a:lnTo>
                  <a:lnTo>
                    <a:pt x="640" y="1234"/>
                  </a:lnTo>
                  <a:lnTo>
                    <a:pt x="412" y="1577"/>
                  </a:lnTo>
                  <a:lnTo>
                    <a:pt x="297" y="1760"/>
                  </a:lnTo>
                  <a:lnTo>
                    <a:pt x="206" y="1942"/>
                  </a:lnTo>
                  <a:lnTo>
                    <a:pt x="138" y="2125"/>
                  </a:lnTo>
                  <a:lnTo>
                    <a:pt x="69" y="2331"/>
                  </a:lnTo>
                  <a:lnTo>
                    <a:pt x="23" y="2536"/>
                  </a:lnTo>
                  <a:lnTo>
                    <a:pt x="0" y="2742"/>
                  </a:lnTo>
                  <a:lnTo>
                    <a:pt x="0" y="2947"/>
                  </a:lnTo>
                  <a:lnTo>
                    <a:pt x="0" y="3130"/>
                  </a:lnTo>
                  <a:lnTo>
                    <a:pt x="23" y="3496"/>
                  </a:lnTo>
                  <a:lnTo>
                    <a:pt x="92" y="3838"/>
                  </a:lnTo>
                  <a:lnTo>
                    <a:pt x="160" y="4158"/>
                  </a:lnTo>
                  <a:lnTo>
                    <a:pt x="252" y="4478"/>
                  </a:lnTo>
                  <a:lnTo>
                    <a:pt x="343" y="4775"/>
                  </a:lnTo>
                  <a:lnTo>
                    <a:pt x="457" y="5095"/>
                  </a:lnTo>
                  <a:lnTo>
                    <a:pt x="754" y="5734"/>
                  </a:lnTo>
                  <a:lnTo>
                    <a:pt x="914" y="6008"/>
                  </a:lnTo>
                  <a:lnTo>
                    <a:pt x="1120" y="6259"/>
                  </a:lnTo>
                  <a:lnTo>
                    <a:pt x="1325" y="6488"/>
                  </a:lnTo>
                  <a:lnTo>
                    <a:pt x="1554" y="6671"/>
                  </a:lnTo>
                  <a:lnTo>
                    <a:pt x="1828" y="6853"/>
                  </a:lnTo>
                  <a:lnTo>
                    <a:pt x="2102" y="6990"/>
                  </a:lnTo>
                  <a:lnTo>
                    <a:pt x="2376" y="7105"/>
                  </a:lnTo>
                  <a:lnTo>
                    <a:pt x="2673" y="7196"/>
                  </a:lnTo>
                  <a:lnTo>
                    <a:pt x="2993" y="7242"/>
                  </a:lnTo>
                  <a:lnTo>
                    <a:pt x="3290" y="7287"/>
                  </a:lnTo>
                  <a:lnTo>
                    <a:pt x="3609" y="7287"/>
                  </a:lnTo>
                  <a:lnTo>
                    <a:pt x="3906" y="7265"/>
                  </a:lnTo>
                  <a:lnTo>
                    <a:pt x="4226" y="7196"/>
                  </a:lnTo>
                  <a:lnTo>
                    <a:pt x="4523" y="7127"/>
                  </a:lnTo>
                  <a:lnTo>
                    <a:pt x="4797" y="7013"/>
                  </a:lnTo>
                  <a:lnTo>
                    <a:pt x="5071" y="6876"/>
                  </a:lnTo>
                  <a:lnTo>
                    <a:pt x="5300" y="6716"/>
                  </a:lnTo>
                  <a:lnTo>
                    <a:pt x="5620" y="6785"/>
                  </a:lnTo>
                  <a:lnTo>
                    <a:pt x="5962" y="6785"/>
                  </a:lnTo>
                  <a:lnTo>
                    <a:pt x="6305" y="6762"/>
                  </a:lnTo>
                  <a:lnTo>
                    <a:pt x="6670" y="6693"/>
                  </a:lnTo>
                  <a:lnTo>
                    <a:pt x="6967" y="6579"/>
                  </a:lnTo>
                  <a:lnTo>
                    <a:pt x="7241" y="6465"/>
                  </a:lnTo>
                  <a:lnTo>
                    <a:pt x="7515" y="6305"/>
                  </a:lnTo>
                  <a:lnTo>
                    <a:pt x="7767" y="6145"/>
                  </a:lnTo>
                  <a:lnTo>
                    <a:pt x="7995" y="5940"/>
                  </a:lnTo>
                  <a:lnTo>
                    <a:pt x="8201" y="5734"/>
                  </a:lnTo>
                  <a:lnTo>
                    <a:pt x="8383" y="5483"/>
                  </a:lnTo>
                  <a:lnTo>
                    <a:pt x="8566" y="5232"/>
                  </a:lnTo>
                  <a:lnTo>
                    <a:pt x="8703" y="4958"/>
                  </a:lnTo>
                  <a:lnTo>
                    <a:pt x="8795" y="4683"/>
                  </a:lnTo>
                  <a:lnTo>
                    <a:pt x="8886" y="4386"/>
                  </a:lnTo>
                  <a:lnTo>
                    <a:pt x="8932" y="4090"/>
                  </a:lnTo>
                  <a:lnTo>
                    <a:pt x="8977" y="3770"/>
                  </a:lnTo>
                  <a:lnTo>
                    <a:pt x="8977" y="3450"/>
                  </a:lnTo>
                  <a:lnTo>
                    <a:pt x="8932" y="3153"/>
                  </a:lnTo>
                  <a:lnTo>
                    <a:pt x="8886" y="2833"/>
                  </a:lnTo>
                  <a:lnTo>
                    <a:pt x="8795" y="2536"/>
                  </a:lnTo>
                  <a:lnTo>
                    <a:pt x="8680" y="2239"/>
                  </a:lnTo>
                  <a:lnTo>
                    <a:pt x="8543" y="1965"/>
                  </a:lnTo>
                  <a:lnTo>
                    <a:pt x="8383" y="1714"/>
                  </a:lnTo>
                  <a:lnTo>
                    <a:pt x="8178" y="1463"/>
                  </a:lnTo>
                  <a:lnTo>
                    <a:pt x="7949" y="1257"/>
                  </a:lnTo>
                  <a:lnTo>
                    <a:pt x="7698" y="1074"/>
                  </a:lnTo>
                  <a:lnTo>
                    <a:pt x="7424" y="915"/>
                  </a:lnTo>
                  <a:lnTo>
                    <a:pt x="7013" y="732"/>
                  </a:lnTo>
                  <a:lnTo>
                    <a:pt x="6579" y="572"/>
                  </a:lnTo>
                  <a:lnTo>
                    <a:pt x="6168" y="435"/>
                  </a:lnTo>
                  <a:lnTo>
                    <a:pt x="5711" y="343"/>
                  </a:lnTo>
                  <a:lnTo>
                    <a:pt x="4934" y="229"/>
                  </a:lnTo>
                  <a:lnTo>
                    <a:pt x="4181" y="138"/>
                  </a:lnTo>
                  <a:lnTo>
                    <a:pt x="3998" y="92"/>
                  </a:lnTo>
                  <a:lnTo>
                    <a:pt x="3678" y="47"/>
                  </a:lnTo>
                  <a:lnTo>
                    <a:pt x="3358" y="24"/>
                  </a:lnTo>
                  <a:lnTo>
                    <a:pt x="3038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5" name="Google Shape;2910;p67">
              <a:extLst>
                <a:ext uri="{FF2B5EF4-FFF2-40B4-BE49-F238E27FC236}">
                  <a16:creationId xmlns:a16="http://schemas.microsoft.com/office/drawing/2014/main" id="{B6B25FB8-945B-A003-1EEA-971567E9131B}"/>
                </a:ext>
              </a:extLst>
            </p:cNvPr>
            <p:cNvSpPr/>
            <p:nvPr/>
          </p:nvSpPr>
          <p:spPr>
            <a:xfrm>
              <a:off x="4203680" y="3412642"/>
              <a:ext cx="153533" cy="173513"/>
            </a:xfrm>
            <a:custGeom>
              <a:avLst/>
              <a:gdLst/>
              <a:ahLst/>
              <a:cxnLst/>
              <a:rect l="l" t="t" r="r" b="b"/>
              <a:pathLst>
                <a:path w="9298" h="10508" extrusionOk="0">
                  <a:moveTo>
                    <a:pt x="4386" y="0"/>
                  </a:moveTo>
                  <a:lnTo>
                    <a:pt x="3998" y="46"/>
                  </a:lnTo>
                  <a:lnTo>
                    <a:pt x="3610" y="115"/>
                  </a:lnTo>
                  <a:lnTo>
                    <a:pt x="3221" y="229"/>
                  </a:lnTo>
                  <a:lnTo>
                    <a:pt x="2856" y="389"/>
                  </a:lnTo>
                  <a:lnTo>
                    <a:pt x="2513" y="571"/>
                  </a:lnTo>
                  <a:lnTo>
                    <a:pt x="2171" y="800"/>
                  </a:lnTo>
                  <a:lnTo>
                    <a:pt x="1851" y="1028"/>
                  </a:lnTo>
                  <a:lnTo>
                    <a:pt x="1554" y="1302"/>
                  </a:lnTo>
                  <a:lnTo>
                    <a:pt x="1280" y="1599"/>
                  </a:lnTo>
                  <a:lnTo>
                    <a:pt x="1029" y="1919"/>
                  </a:lnTo>
                  <a:lnTo>
                    <a:pt x="800" y="2262"/>
                  </a:lnTo>
                  <a:lnTo>
                    <a:pt x="640" y="2513"/>
                  </a:lnTo>
                  <a:lnTo>
                    <a:pt x="503" y="2810"/>
                  </a:lnTo>
                  <a:lnTo>
                    <a:pt x="389" y="3084"/>
                  </a:lnTo>
                  <a:lnTo>
                    <a:pt x="275" y="3381"/>
                  </a:lnTo>
                  <a:lnTo>
                    <a:pt x="206" y="3678"/>
                  </a:lnTo>
                  <a:lnTo>
                    <a:pt x="138" y="3975"/>
                  </a:lnTo>
                  <a:lnTo>
                    <a:pt x="69" y="4272"/>
                  </a:lnTo>
                  <a:lnTo>
                    <a:pt x="46" y="4569"/>
                  </a:lnTo>
                  <a:lnTo>
                    <a:pt x="1" y="5185"/>
                  </a:lnTo>
                  <a:lnTo>
                    <a:pt x="1" y="5802"/>
                  </a:lnTo>
                  <a:lnTo>
                    <a:pt x="46" y="6419"/>
                  </a:lnTo>
                  <a:lnTo>
                    <a:pt x="115" y="7036"/>
                  </a:lnTo>
                  <a:lnTo>
                    <a:pt x="161" y="7333"/>
                  </a:lnTo>
                  <a:lnTo>
                    <a:pt x="275" y="7584"/>
                  </a:lnTo>
                  <a:lnTo>
                    <a:pt x="389" y="7858"/>
                  </a:lnTo>
                  <a:lnTo>
                    <a:pt x="549" y="8086"/>
                  </a:lnTo>
                  <a:lnTo>
                    <a:pt x="732" y="8315"/>
                  </a:lnTo>
                  <a:lnTo>
                    <a:pt x="937" y="8497"/>
                  </a:lnTo>
                  <a:lnTo>
                    <a:pt x="1166" y="8680"/>
                  </a:lnTo>
                  <a:lnTo>
                    <a:pt x="1417" y="8840"/>
                  </a:lnTo>
                  <a:lnTo>
                    <a:pt x="1691" y="8977"/>
                  </a:lnTo>
                  <a:lnTo>
                    <a:pt x="1965" y="9091"/>
                  </a:lnTo>
                  <a:lnTo>
                    <a:pt x="2239" y="9183"/>
                  </a:lnTo>
                  <a:lnTo>
                    <a:pt x="2513" y="9251"/>
                  </a:lnTo>
                  <a:lnTo>
                    <a:pt x="2810" y="9297"/>
                  </a:lnTo>
                  <a:lnTo>
                    <a:pt x="3107" y="9320"/>
                  </a:lnTo>
                  <a:lnTo>
                    <a:pt x="3381" y="9320"/>
                  </a:lnTo>
                  <a:lnTo>
                    <a:pt x="3655" y="9297"/>
                  </a:lnTo>
                  <a:lnTo>
                    <a:pt x="3815" y="9480"/>
                  </a:lnTo>
                  <a:lnTo>
                    <a:pt x="3975" y="9640"/>
                  </a:lnTo>
                  <a:lnTo>
                    <a:pt x="4158" y="9799"/>
                  </a:lnTo>
                  <a:lnTo>
                    <a:pt x="4341" y="9936"/>
                  </a:lnTo>
                  <a:lnTo>
                    <a:pt x="4546" y="10051"/>
                  </a:lnTo>
                  <a:lnTo>
                    <a:pt x="4729" y="10165"/>
                  </a:lnTo>
                  <a:lnTo>
                    <a:pt x="4957" y="10256"/>
                  </a:lnTo>
                  <a:lnTo>
                    <a:pt x="5163" y="10348"/>
                  </a:lnTo>
                  <a:lnTo>
                    <a:pt x="5391" y="10416"/>
                  </a:lnTo>
                  <a:lnTo>
                    <a:pt x="5620" y="10462"/>
                  </a:lnTo>
                  <a:lnTo>
                    <a:pt x="5848" y="10508"/>
                  </a:lnTo>
                  <a:lnTo>
                    <a:pt x="6556" y="10508"/>
                  </a:lnTo>
                  <a:lnTo>
                    <a:pt x="6785" y="10462"/>
                  </a:lnTo>
                  <a:lnTo>
                    <a:pt x="7013" y="10416"/>
                  </a:lnTo>
                  <a:lnTo>
                    <a:pt x="7310" y="10302"/>
                  </a:lnTo>
                  <a:lnTo>
                    <a:pt x="7607" y="10188"/>
                  </a:lnTo>
                  <a:lnTo>
                    <a:pt x="7881" y="10028"/>
                  </a:lnTo>
                  <a:lnTo>
                    <a:pt x="8132" y="9845"/>
                  </a:lnTo>
                  <a:lnTo>
                    <a:pt x="8361" y="9640"/>
                  </a:lnTo>
                  <a:lnTo>
                    <a:pt x="8566" y="9411"/>
                  </a:lnTo>
                  <a:lnTo>
                    <a:pt x="8749" y="9183"/>
                  </a:lnTo>
                  <a:lnTo>
                    <a:pt x="8909" y="8931"/>
                  </a:lnTo>
                  <a:lnTo>
                    <a:pt x="9023" y="8657"/>
                  </a:lnTo>
                  <a:lnTo>
                    <a:pt x="9137" y="8383"/>
                  </a:lnTo>
                  <a:lnTo>
                    <a:pt x="9229" y="8086"/>
                  </a:lnTo>
                  <a:lnTo>
                    <a:pt x="9274" y="7789"/>
                  </a:lnTo>
                  <a:lnTo>
                    <a:pt x="9297" y="7470"/>
                  </a:lnTo>
                  <a:lnTo>
                    <a:pt x="9297" y="7173"/>
                  </a:lnTo>
                  <a:lnTo>
                    <a:pt x="9274" y="6853"/>
                  </a:lnTo>
                  <a:lnTo>
                    <a:pt x="9206" y="6533"/>
                  </a:lnTo>
                  <a:lnTo>
                    <a:pt x="9023" y="5711"/>
                  </a:lnTo>
                  <a:lnTo>
                    <a:pt x="8840" y="4866"/>
                  </a:lnTo>
                  <a:lnTo>
                    <a:pt x="8635" y="3998"/>
                  </a:lnTo>
                  <a:lnTo>
                    <a:pt x="8521" y="3564"/>
                  </a:lnTo>
                  <a:lnTo>
                    <a:pt x="8384" y="3152"/>
                  </a:lnTo>
                  <a:lnTo>
                    <a:pt x="8224" y="2764"/>
                  </a:lnTo>
                  <a:lnTo>
                    <a:pt x="8041" y="2353"/>
                  </a:lnTo>
                  <a:lnTo>
                    <a:pt x="7835" y="1988"/>
                  </a:lnTo>
                  <a:lnTo>
                    <a:pt x="7607" y="1622"/>
                  </a:lnTo>
                  <a:lnTo>
                    <a:pt x="7333" y="1302"/>
                  </a:lnTo>
                  <a:lnTo>
                    <a:pt x="7036" y="1005"/>
                  </a:lnTo>
                  <a:lnTo>
                    <a:pt x="6716" y="708"/>
                  </a:lnTo>
                  <a:lnTo>
                    <a:pt x="6328" y="480"/>
                  </a:lnTo>
                  <a:lnTo>
                    <a:pt x="5939" y="274"/>
                  </a:lnTo>
                  <a:lnTo>
                    <a:pt x="5551" y="137"/>
                  </a:lnTo>
                  <a:lnTo>
                    <a:pt x="5163" y="46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6" name="Google Shape;2911;p67">
              <a:extLst>
                <a:ext uri="{FF2B5EF4-FFF2-40B4-BE49-F238E27FC236}">
                  <a16:creationId xmlns:a16="http://schemas.microsoft.com/office/drawing/2014/main" id="{79CB71A1-D23D-1770-64FF-96EE2AD71B56}"/>
                </a:ext>
              </a:extLst>
            </p:cNvPr>
            <p:cNvSpPr/>
            <p:nvPr/>
          </p:nvSpPr>
          <p:spPr>
            <a:xfrm>
              <a:off x="4307412" y="3465829"/>
              <a:ext cx="108256" cy="134659"/>
            </a:xfrm>
            <a:custGeom>
              <a:avLst/>
              <a:gdLst/>
              <a:ahLst/>
              <a:cxnLst/>
              <a:rect l="l" t="t" r="r" b="b"/>
              <a:pathLst>
                <a:path w="6556" h="8155" extrusionOk="0">
                  <a:moveTo>
                    <a:pt x="3152" y="0"/>
                  </a:moveTo>
                  <a:lnTo>
                    <a:pt x="2855" y="23"/>
                  </a:lnTo>
                  <a:lnTo>
                    <a:pt x="2536" y="69"/>
                  </a:lnTo>
                  <a:lnTo>
                    <a:pt x="2239" y="160"/>
                  </a:lnTo>
                  <a:lnTo>
                    <a:pt x="1942" y="274"/>
                  </a:lnTo>
                  <a:lnTo>
                    <a:pt x="1668" y="411"/>
                  </a:lnTo>
                  <a:lnTo>
                    <a:pt x="1416" y="571"/>
                  </a:lnTo>
                  <a:lnTo>
                    <a:pt x="1188" y="777"/>
                  </a:lnTo>
                  <a:lnTo>
                    <a:pt x="959" y="982"/>
                  </a:lnTo>
                  <a:lnTo>
                    <a:pt x="754" y="1211"/>
                  </a:lnTo>
                  <a:lnTo>
                    <a:pt x="571" y="1462"/>
                  </a:lnTo>
                  <a:lnTo>
                    <a:pt x="411" y="1736"/>
                  </a:lnTo>
                  <a:lnTo>
                    <a:pt x="297" y="2010"/>
                  </a:lnTo>
                  <a:lnTo>
                    <a:pt x="206" y="2307"/>
                  </a:lnTo>
                  <a:lnTo>
                    <a:pt x="114" y="2832"/>
                  </a:lnTo>
                  <a:lnTo>
                    <a:pt x="23" y="3381"/>
                  </a:lnTo>
                  <a:lnTo>
                    <a:pt x="0" y="3929"/>
                  </a:lnTo>
                  <a:lnTo>
                    <a:pt x="0" y="4203"/>
                  </a:lnTo>
                  <a:lnTo>
                    <a:pt x="23" y="4477"/>
                  </a:lnTo>
                  <a:lnTo>
                    <a:pt x="69" y="5002"/>
                  </a:lnTo>
                  <a:lnTo>
                    <a:pt x="160" y="5459"/>
                  </a:lnTo>
                  <a:lnTo>
                    <a:pt x="229" y="5688"/>
                  </a:lnTo>
                  <a:lnTo>
                    <a:pt x="297" y="5916"/>
                  </a:lnTo>
                  <a:lnTo>
                    <a:pt x="411" y="6144"/>
                  </a:lnTo>
                  <a:lnTo>
                    <a:pt x="525" y="6396"/>
                  </a:lnTo>
                  <a:lnTo>
                    <a:pt x="663" y="6601"/>
                  </a:lnTo>
                  <a:lnTo>
                    <a:pt x="800" y="6784"/>
                  </a:lnTo>
                  <a:lnTo>
                    <a:pt x="937" y="6967"/>
                  </a:lnTo>
                  <a:lnTo>
                    <a:pt x="1097" y="7127"/>
                  </a:lnTo>
                  <a:lnTo>
                    <a:pt x="1256" y="7287"/>
                  </a:lnTo>
                  <a:lnTo>
                    <a:pt x="1439" y="7446"/>
                  </a:lnTo>
                  <a:lnTo>
                    <a:pt x="1827" y="7721"/>
                  </a:lnTo>
                  <a:lnTo>
                    <a:pt x="2102" y="7858"/>
                  </a:lnTo>
                  <a:lnTo>
                    <a:pt x="2398" y="7995"/>
                  </a:lnTo>
                  <a:lnTo>
                    <a:pt x="2695" y="8086"/>
                  </a:lnTo>
                  <a:lnTo>
                    <a:pt x="2992" y="8132"/>
                  </a:lnTo>
                  <a:lnTo>
                    <a:pt x="3312" y="8155"/>
                  </a:lnTo>
                  <a:lnTo>
                    <a:pt x="3609" y="8132"/>
                  </a:lnTo>
                  <a:lnTo>
                    <a:pt x="3906" y="8109"/>
                  </a:lnTo>
                  <a:lnTo>
                    <a:pt x="4226" y="8040"/>
                  </a:lnTo>
                  <a:lnTo>
                    <a:pt x="4500" y="7949"/>
                  </a:lnTo>
                  <a:lnTo>
                    <a:pt x="4797" y="7812"/>
                  </a:lnTo>
                  <a:lnTo>
                    <a:pt x="5071" y="7675"/>
                  </a:lnTo>
                  <a:lnTo>
                    <a:pt x="5322" y="7492"/>
                  </a:lnTo>
                  <a:lnTo>
                    <a:pt x="5551" y="7309"/>
                  </a:lnTo>
                  <a:lnTo>
                    <a:pt x="5779" y="7081"/>
                  </a:lnTo>
                  <a:lnTo>
                    <a:pt x="5962" y="6853"/>
                  </a:lnTo>
                  <a:lnTo>
                    <a:pt x="6145" y="6578"/>
                  </a:lnTo>
                  <a:lnTo>
                    <a:pt x="6304" y="6236"/>
                  </a:lnTo>
                  <a:lnTo>
                    <a:pt x="6441" y="5893"/>
                  </a:lnTo>
                  <a:lnTo>
                    <a:pt x="6533" y="5551"/>
                  </a:lnTo>
                  <a:lnTo>
                    <a:pt x="6556" y="5185"/>
                  </a:lnTo>
                  <a:lnTo>
                    <a:pt x="6556" y="4842"/>
                  </a:lnTo>
                  <a:lnTo>
                    <a:pt x="6510" y="4500"/>
                  </a:lnTo>
                  <a:lnTo>
                    <a:pt x="6441" y="4157"/>
                  </a:lnTo>
                  <a:lnTo>
                    <a:pt x="6327" y="3815"/>
                  </a:lnTo>
                  <a:lnTo>
                    <a:pt x="6350" y="3518"/>
                  </a:lnTo>
                  <a:lnTo>
                    <a:pt x="6373" y="3221"/>
                  </a:lnTo>
                  <a:lnTo>
                    <a:pt x="6373" y="2947"/>
                  </a:lnTo>
                  <a:lnTo>
                    <a:pt x="6350" y="2650"/>
                  </a:lnTo>
                  <a:lnTo>
                    <a:pt x="6304" y="2376"/>
                  </a:lnTo>
                  <a:lnTo>
                    <a:pt x="6236" y="2101"/>
                  </a:lnTo>
                  <a:lnTo>
                    <a:pt x="6122" y="1827"/>
                  </a:lnTo>
                  <a:lnTo>
                    <a:pt x="5985" y="1553"/>
                  </a:lnTo>
                  <a:lnTo>
                    <a:pt x="5802" y="1302"/>
                  </a:lnTo>
                  <a:lnTo>
                    <a:pt x="5619" y="1051"/>
                  </a:lnTo>
                  <a:lnTo>
                    <a:pt x="5414" y="845"/>
                  </a:lnTo>
                  <a:lnTo>
                    <a:pt x="5185" y="640"/>
                  </a:lnTo>
                  <a:lnTo>
                    <a:pt x="4934" y="480"/>
                  </a:lnTo>
                  <a:lnTo>
                    <a:pt x="4660" y="320"/>
                  </a:lnTo>
                  <a:lnTo>
                    <a:pt x="4386" y="206"/>
                  </a:lnTo>
                  <a:lnTo>
                    <a:pt x="4089" y="114"/>
                  </a:lnTo>
                  <a:lnTo>
                    <a:pt x="3792" y="46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7" name="Google Shape;2912;p67">
              <a:extLst>
                <a:ext uri="{FF2B5EF4-FFF2-40B4-BE49-F238E27FC236}">
                  <a16:creationId xmlns:a16="http://schemas.microsoft.com/office/drawing/2014/main" id="{3512BDDA-6706-82F6-EC67-57AFB4CF8A8D}"/>
                </a:ext>
              </a:extLst>
            </p:cNvPr>
            <p:cNvSpPr/>
            <p:nvPr/>
          </p:nvSpPr>
          <p:spPr>
            <a:xfrm>
              <a:off x="4390007" y="3474118"/>
              <a:ext cx="107893" cy="150891"/>
            </a:xfrm>
            <a:custGeom>
              <a:avLst/>
              <a:gdLst/>
              <a:ahLst/>
              <a:cxnLst/>
              <a:rect l="l" t="t" r="r" b="b"/>
              <a:pathLst>
                <a:path w="6534" h="9138" extrusionOk="0">
                  <a:moveTo>
                    <a:pt x="3153" y="1"/>
                  </a:moveTo>
                  <a:lnTo>
                    <a:pt x="2856" y="46"/>
                  </a:lnTo>
                  <a:lnTo>
                    <a:pt x="2536" y="92"/>
                  </a:lnTo>
                  <a:lnTo>
                    <a:pt x="2239" y="160"/>
                  </a:lnTo>
                  <a:lnTo>
                    <a:pt x="1942" y="275"/>
                  </a:lnTo>
                  <a:lnTo>
                    <a:pt x="1645" y="412"/>
                  </a:lnTo>
                  <a:lnTo>
                    <a:pt x="1371" y="572"/>
                  </a:lnTo>
                  <a:lnTo>
                    <a:pt x="1120" y="754"/>
                  </a:lnTo>
                  <a:lnTo>
                    <a:pt x="891" y="960"/>
                  </a:lnTo>
                  <a:lnTo>
                    <a:pt x="686" y="1188"/>
                  </a:lnTo>
                  <a:lnTo>
                    <a:pt x="503" y="1440"/>
                  </a:lnTo>
                  <a:lnTo>
                    <a:pt x="366" y="1714"/>
                  </a:lnTo>
                  <a:lnTo>
                    <a:pt x="252" y="1988"/>
                  </a:lnTo>
                  <a:lnTo>
                    <a:pt x="183" y="2308"/>
                  </a:lnTo>
                  <a:lnTo>
                    <a:pt x="92" y="2993"/>
                  </a:lnTo>
                  <a:lnTo>
                    <a:pt x="23" y="3678"/>
                  </a:lnTo>
                  <a:lnTo>
                    <a:pt x="0" y="4340"/>
                  </a:lnTo>
                  <a:lnTo>
                    <a:pt x="23" y="5003"/>
                  </a:lnTo>
                  <a:lnTo>
                    <a:pt x="92" y="5642"/>
                  </a:lnTo>
                  <a:lnTo>
                    <a:pt x="137" y="5962"/>
                  </a:lnTo>
                  <a:lnTo>
                    <a:pt x="206" y="6282"/>
                  </a:lnTo>
                  <a:lnTo>
                    <a:pt x="297" y="6625"/>
                  </a:lnTo>
                  <a:lnTo>
                    <a:pt x="412" y="6944"/>
                  </a:lnTo>
                  <a:lnTo>
                    <a:pt x="526" y="7264"/>
                  </a:lnTo>
                  <a:lnTo>
                    <a:pt x="663" y="7584"/>
                  </a:lnTo>
                  <a:lnTo>
                    <a:pt x="823" y="7881"/>
                  </a:lnTo>
                  <a:lnTo>
                    <a:pt x="1005" y="8132"/>
                  </a:lnTo>
                  <a:lnTo>
                    <a:pt x="1211" y="8338"/>
                  </a:lnTo>
                  <a:lnTo>
                    <a:pt x="1439" y="8543"/>
                  </a:lnTo>
                  <a:lnTo>
                    <a:pt x="1714" y="8703"/>
                  </a:lnTo>
                  <a:lnTo>
                    <a:pt x="1988" y="8840"/>
                  </a:lnTo>
                  <a:lnTo>
                    <a:pt x="2285" y="8954"/>
                  </a:lnTo>
                  <a:lnTo>
                    <a:pt x="2582" y="9046"/>
                  </a:lnTo>
                  <a:lnTo>
                    <a:pt x="2878" y="9092"/>
                  </a:lnTo>
                  <a:lnTo>
                    <a:pt x="3198" y="9137"/>
                  </a:lnTo>
                  <a:lnTo>
                    <a:pt x="3518" y="9137"/>
                  </a:lnTo>
                  <a:lnTo>
                    <a:pt x="3838" y="9114"/>
                  </a:lnTo>
                  <a:lnTo>
                    <a:pt x="4135" y="9046"/>
                  </a:lnTo>
                  <a:lnTo>
                    <a:pt x="4432" y="8977"/>
                  </a:lnTo>
                  <a:lnTo>
                    <a:pt x="4706" y="8863"/>
                  </a:lnTo>
                  <a:lnTo>
                    <a:pt x="4980" y="8726"/>
                  </a:lnTo>
                  <a:lnTo>
                    <a:pt x="5231" y="8566"/>
                  </a:lnTo>
                  <a:lnTo>
                    <a:pt x="5482" y="8361"/>
                  </a:lnTo>
                  <a:lnTo>
                    <a:pt x="5688" y="8155"/>
                  </a:lnTo>
                  <a:lnTo>
                    <a:pt x="5894" y="7927"/>
                  </a:lnTo>
                  <a:lnTo>
                    <a:pt x="6053" y="7675"/>
                  </a:lnTo>
                  <a:lnTo>
                    <a:pt x="6213" y="7401"/>
                  </a:lnTo>
                  <a:lnTo>
                    <a:pt x="6328" y="7127"/>
                  </a:lnTo>
                  <a:lnTo>
                    <a:pt x="6419" y="6830"/>
                  </a:lnTo>
                  <a:lnTo>
                    <a:pt x="6487" y="6579"/>
                  </a:lnTo>
                  <a:lnTo>
                    <a:pt x="6533" y="6305"/>
                  </a:lnTo>
                  <a:lnTo>
                    <a:pt x="6533" y="6054"/>
                  </a:lnTo>
                  <a:lnTo>
                    <a:pt x="6510" y="5802"/>
                  </a:lnTo>
                  <a:lnTo>
                    <a:pt x="6487" y="5551"/>
                  </a:lnTo>
                  <a:lnTo>
                    <a:pt x="6442" y="5300"/>
                  </a:lnTo>
                  <a:lnTo>
                    <a:pt x="6373" y="5049"/>
                  </a:lnTo>
                  <a:lnTo>
                    <a:pt x="6282" y="4820"/>
                  </a:lnTo>
                  <a:lnTo>
                    <a:pt x="6282" y="4774"/>
                  </a:lnTo>
                  <a:lnTo>
                    <a:pt x="6350" y="4957"/>
                  </a:lnTo>
                  <a:lnTo>
                    <a:pt x="6259" y="4706"/>
                  </a:lnTo>
                  <a:lnTo>
                    <a:pt x="6259" y="4615"/>
                  </a:lnTo>
                  <a:lnTo>
                    <a:pt x="6259" y="4340"/>
                  </a:lnTo>
                  <a:lnTo>
                    <a:pt x="6282" y="4066"/>
                  </a:lnTo>
                  <a:lnTo>
                    <a:pt x="6328" y="3541"/>
                  </a:lnTo>
                  <a:lnTo>
                    <a:pt x="6259" y="3975"/>
                  </a:lnTo>
                  <a:lnTo>
                    <a:pt x="6305" y="3655"/>
                  </a:lnTo>
                  <a:lnTo>
                    <a:pt x="6328" y="3335"/>
                  </a:lnTo>
                  <a:lnTo>
                    <a:pt x="6350" y="3038"/>
                  </a:lnTo>
                  <a:lnTo>
                    <a:pt x="6328" y="2742"/>
                  </a:lnTo>
                  <a:lnTo>
                    <a:pt x="6282" y="2445"/>
                  </a:lnTo>
                  <a:lnTo>
                    <a:pt x="6213" y="2148"/>
                  </a:lnTo>
                  <a:lnTo>
                    <a:pt x="6099" y="1851"/>
                  </a:lnTo>
                  <a:lnTo>
                    <a:pt x="5939" y="1554"/>
                  </a:lnTo>
                  <a:lnTo>
                    <a:pt x="5779" y="1303"/>
                  </a:lnTo>
                  <a:lnTo>
                    <a:pt x="5574" y="1051"/>
                  </a:lnTo>
                  <a:lnTo>
                    <a:pt x="5368" y="846"/>
                  </a:lnTo>
                  <a:lnTo>
                    <a:pt x="5140" y="640"/>
                  </a:lnTo>
                  <a:lnTo>
                    <a:pt x="4889" y="480"/>
                  </a:lnTo>
                  <a:lnTo>
                    <a:pt x="4637" y="320"/>
                  </a:lnTo>
                  <a:lnTo>
                    <a:pt x="4340" y="206"/>
                  </a:lnTo>
                  <a:lnTo>
                    <a:pt x="4066" y="115"/>
                  </a:lnTo>
                  <a:lnTo>
                    <a:pt x="3769" y="46"/>
                  </a:lnTo>
                  <a:lnTo>
                    <a:pt x="3472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8" name="Google Shape;2913;p67">
              <a:extLst>
                <a:ext uri="{FF2B5EF4-FFF2-40B4-BE49-F238E27FC236}">
                  <a16:creationId xmlns:a16="http://schemas.microsoft.com/office/drawing/2014/main" id="{2430575F-C3FA-1F0D-B35B-8D245F457822}"/>
                </a:ext>
              </a:extLst>
            </p:cNvPr>
            <p:cNvSpPr/>
            <p:nvPr/>
          </p:nvSpPr>
          <p:spPr>
            <a:xfrm>
              <a:off x="4476005" y="3468834"/>
              <a:ext cx="113540" cy="145227"/>
            </a:xfrm>
            <a:custGeom>
              <a:avLst/>
              <a:gdLst/>
              <a:ahLst/>
              <a:cxnLst/>
              <a:rect l="l" t="t" r="r" b="b"/>
              <a:pathLst>
                <a:path w="6876" h="8795" extrusionOk="0">
                  <a:moveTo>
                    <a:pt x="3130" y="1"/>
                  </a:moveTo>
                  <a:lnTo>
                    <a:pt x="2810" y="24"/>
                  </a:lnTo>
                  <a:lnTo>
                    <a:pt x="2513" y="69"/>
                  </a:lnTo>
                  <a:lnTo>
                    <a:pt x="2193" y="161"/>
                  </a:lnTo>
                  <a:lnTo>
                    <a:pt x="1896" y="252"/>
                  </a:lnTo>
                  <a:lnTo>
                    <a:pt x="1622" y="389"/>
                  </a:lnTo>
                  <a:lnTo>
                    <a:pt x="1348" y="549"/>
                  </a:lnTo>
                  <a:lnTo>
                    <a:pt x="1097" y="732"/>
                  </a:lnTo>
                  <a:lnTo>
                    <a:pt x="868" y="937"/>
                  </a:lnTo>
                  <a:lnTo>
                    <a:pt x="663" y="1166"/>
                  </a:lnTo>
                  <a:lnTo>
                    <a:pt x="480" y="1417"/>
                  </a:lnTo>
                  <a:lnTo>
                    <a:pt x="343" y="1691"/>
                  </a:lnTo>
                  <a:lnTo>
                    <a:pt x="229" y="1988"/>
                  </a:lnTo>
                  <a:lnTo>
                    <a:pt x="137" y="2285"/>
                  </a:lnTo>
                  <a:lnTo>
                    <a:pt x="46" y="2924"/>
                  </a:lnTo>
                  <a:lnTo>
                    <a:pt x="0" y="3564"/>
                  </a:lnTo>
                  <a:lnTo>
                    <a:pt x="0" y="4204"/>
                  </a:lnTo>
                  <a:lnTo>
                    <a:pt x="23" y="4523"/>
                  </a:lnTo>
                  <a:lnTo>
                    <a:pt x="69" y="4843"/>
                  </a:lnTo>
                  <a:lnTo>
                    <a:pt x="115" y="5163"/>
                  </a:lnTo>
                  <a:lnTo>
                    <a:pt x="183" y="5483"/>
                  </a:lnTo>
                  <a:lnTo>
                    <a:pt x="274" y="5780"/>
                  </a:lnTo>
                  <a:lnTo>
                    <a:pt x="366" y="6099"/>
                  </a:lnTo>
                  <a:lnTo>
                    <a:pt x="503" y="6396"/>
                  </a:lnTo>
                  <a:lnTo>
                    <a:pt x="640" y="6671"/>
                  </a:lnTo>
                  <a:lnTo>
                    <a:pt x="800" y="6967"/>
                  </a:lnTo>
                  <a:lnTo>
                    <a:pt x="960" y="7242"/>
                  </a:lnTo>
                  <a:lnTo>
                    <a:pt x="1165" y="7493"/>
                  </a:lnTo>
                  <a:lnTo>
                    <a:pt x="1371" y="7721"/>
                  </a:lnTo>
                  <a:lnTo>
                    <a:pt x="1599" y="7950"/>
                  </a:lnTo>
                  <a:lnTo>
                    <a:pt x="1828" y="8132"/>
                  </a:lnTo>
                  <a:lnTo>
                    <a:pt x="2079" y="8315"/>
                  </a:lnTo>
                  <a:lnTo>
                    <a:pt x="2353" y="8452"/>
                  </a:lnTo>
                  <a:lnTo>
                    <a:pt x="2627" y="8589"/>
                  </a:lnTo>
                  <a:lnTo>
                    <a:pt x="2901" y="8681"/>
                  </a:lnTo>
                  <a:lnTo>
                    <a:pt x="3198" y="8749"/>
                  </a:lnTo>
                  <a:lnTo>
                    <a:pt x="3495" y="8795"/>
                  </a:lnTo>
                  <a:lnTo>
                    <a:pt x="3792" y="8795"/>
                  </a:lnTo>
                  <a:lnTo>
                    <a:pt x="4089" y="8772"/>
                  </a:lnTo>
                  <a:lnTo>
                    <a:pt x="4386" y="8726"/>
                  </a:lnTo>
                  <a:lnTo>
                    <a:pt x="4683" y="8635"/>
                  </a:lnTo>
                  <a:lnTo>
                    <a:pt x="4980" y="8521"/>
                  </a:lnTo>
                  <a:lnTo>
                    <a:pt x="5277" y="8361"/>
                  </a:lnTo>
                  <a:lnTo>
                    <a:pt x="5528" y="8201"/>
                  </a:lnTo>
                  <a:lnTo>
                    <a:pt x="5779" y="8018"/>
                  </a:lnTo>
                  <a:lnTo>
                    <a:pt x="5985" y="7790"/>
                  </a:lnTo>
                  <a:lnTo>
                    <a:pt x="6190" y="7561"/>
                  </a:lnTo>
                  <a:lnTo>
                    <a:pt x="6350" y="7287"/>
                  </a:lnTo>
                  <a:lnTo>
                    <a:pt x="6510" y="7013"/>
                  </a:lnTo>
                  <a:lnTo>
                    <a:pt x="6647" y="6739"/>
                  </a:lnTo>
                  <a:lnTo>
                    <a:pt x="6739" y="6442"/>
                  </a:lnTo>
                  <a:lnTo>
                    <a:pt x="6807" y="6145"/>
                  </a:lnTo>
                  <a:lnTo>
                    <a:pt x="6853" y="5825"/>
                  </a:lnTo>
                  <a:lnTo>
                    <a:pt x="6876" y="5528"/>
                  </a:lnTo>
                  <a:lnTo>
                    <a:pt x="6853" y="5209"/>
                  </a:lnTo>
                  <a:lnTo>
                    <a:pt x="6784" y="4912"/>
                  </a:lnTo>
                  <a:lnTo>
                    <a:pt x="6693" y="4615"/>
                  </a:lnTo>
                  <a:lnTo>
                    <a:pt x="6579" y="4341"/>
                  </a:lnTo>
                  <a:lnTo>
                    <a:pt x="6419" y="4067"/>
                  </a:lnTo>
                  <a:lnTo>
                    <a:pt x="6282" y="3861"/>
                  </a:lnTo>
                  <a:lnTo>
                    <a:pt x="6282" y="3564"/>
                  </a:lnTo>
                  <a:lnTo>
                    <a:pt x="6305" y="3290"/>
                  </a:lnTo>
                  <a:lnTo>
                    <a:pt x="6305" y="3107"/>
                  </a:lnTo>
                  <a:lnTo>
                    <a:pt x="6305" y="2879"/>
                  </a:lnTo>
                  <a:lnTo>
                    <a:pt x="6282" y="2650"/>
                  </a:lnTo>
                  <a:lnTo>
                    <a:pt x="6259" y="2422"/>
                  </a:lnTo>
                  <a:lnTo>
                    <a:pt x="6190" y="2194"/>
                  </a:lnTo>
                  <a:lnTo>
                    <a:pt x="6122" y="1988"/>
                  </a:lnTo>
                  <a:lnTo>
                    <a:pt x="6031" y="1760"/>
                  </a:lnTo>
                  <a:lnTo>
                    <a:pt x="5916" y="1531"/>
                  </a:lnTo>
                  <a:lnTo>
                    <a:pt x="5734" y="1280"/>
                  </a:lnTo>
                  <a:lnTo>
                    <a:pt x="5551" y="1051"/>
                  </a:lnTo>
                  <a:lnTo>
                    <a:pt x="5345" y="823"/>
                  </a:lnTo>
                  <a:lnTo>
                    <a:pt x="5117" y="640"/>
                  </a:lnTo>
                  <a:lnTo>
                    <a:pt x="4866" y="458"/>
                  </a:lnTo>
                  <a:lnTo>
                    <a:pt x="4591" y="298"/>
                  </a:lnTo>
                  <a:lnTo>
                    <a:pt x="4317" y="183"/>
                  </a:lnTo>
                  <a:lnTo>
                    <a:pt x="4020" y="92"/>
                  </a:lnTo>
                  <a:lnTo>
                    <a:pt x="3723" y="24"/>
                  </a:lnTo>
                  <a:lnTo>
                    <a:pt x="3427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9" name="Google Shape;2914;p67">
              <a:extLst>
                <a:ext uri="{FF2B5EF4-FFF2-40B4-BE49-F238E27FC236}">
                  <a16:creationId xmlns:a16="http://schemas.microsoft.com/office/drawing/2014/main" id="{9023ACAC-C212-3FF4-5262-30F57E8AE235}"/>
                </a:ext>
              </a:extLst>
            </p:cNvPr>
            <p:cNvSpPr/>
            <p:nvPr/>
          </p:nvSpPr>
          <p:spPr>
            <a:xfrm>
              <a:off x="4559739" y="3462807"/>
              <a:ext cx="115043" cy="134659"/>
            </a:xfrm>
            <a:custGeom>
              <a:avLst/>
              <a:gdLst/>
              <a:ahLst/>
              <a:cxnLst/>
              <a:rect l="l" t="t" r="r" b="b"/>
              <a:pathLst>
                <a:path w="6967" h="8155" extrusionOk="0">
                  <a:moveTo>
                    <a:pt x="3152" y="0"/>
                  </a:moveTo>
                  <a:lnTo>
                    <a:pt x="2833" y="23"/>
                  </a:lnTo>
                  <a:lnTo>
                    <a:pt x="2536" y="69"/>
                  </a:lnTo>
                  <a:lnTo>
                    <a:pt x="2239" y="160"/>
                  </a:lnTo>
                  <a:lnTo>
                    <a:pt x="1942" y="252"/>
                  </a:lnTo>
                  <a:lnTo>
                    <a:pt x="1668" y="389"/>
                  </a:lnTo>
                  <a:lnTo>
                    <a:pt x="1416" y="548"/>
                  </a:lnTo>
                  <a:lnTo>
                    <a:pt x="1165" y="731"/>
                  </a:lnTo>
                  <a:lnTo>
                    <a:pt x="937" y="937"/>
                  </a:lnTo>
                  <a:lnTo>
                    <a:pt x="731" y="1165"/>
                  </a:lnTo>
                  <a:lnTo>
                    <a:pt x="548" y="1416"/>
                  </a:lnTo>
                  <a:lnTo>
                    <a:pt x="388" y="1668"/>
                  </a:lnTo>
                  <a:lnTo>
                    <a:pt x="251" y="1942"/>
                  </a:lnTo>
                  <a:lnTo>
                    <a:pt x="137" y="2239"/>
                  </a:lnTo>
                  <a:lnTo>
                    <a:pt x="69" y="2536"/>
                  </a:lnTo>
                  <a:lnTo>
                    <a:pt x="23" y="2833"/>
                  </a:lnTo>
                  <a:lnTo>
                    <a:pt x="0" y="3152"/>
                  </a:lnTo>
                  <a:lnTo>
                    <a:pt x="46" y="3723"/>
                  </a:lnTo>
                  <a:lnTo>
                    <a:pt x="114" y="4295"/>
                  </a:lnTo>
                  <a:lnTo>
                    <a:pt x="229" y="4820"/>
                  </a:lnTo>
                  <a:lnTo>
                    <a:pt x="411" y="5345"/>
                  </a:lnTo>
                  <a:lnTo>
                    <a:pt x="640" y="5848"/>
                  </a:lnTo>
                  <a:lnTo>
                    <a:pt x="754" y="6099"/>
                  </a:lnTo>
                  <a:lnTo>
                    <a:pt x="914" y="6350"/>
                  </a:lnTo>
                  <a:lnTo>
                    <a:pt x="1051" y="6579"/>
                  </a:lnTo>
                  <a:lnTo>
                    <a:pt x="1234" y="6807"/>
                  </a:lnTo>
                  <a:lnTo>
                    <a:pt x="1416" y="7013"/>
                  </a:lnTo>
                  <a:lnTo>
                    <a:pt x="1599" y="7241"/>
                  </a:lnTo>
                  <a:lnTo>
                    <a:pt x="1827" y="7447"/>
                  </a:lnTo>
                  <a:lnTo>
                    <a:pt x="2079" y="7652"/>
                  </a:lnTo>
                  <a:lnTo>
                    <a:pt x="2353" y="7789"/>
                  </a:lnTo>
                  <a:lnTo>
                    <a:pt x="2627" y="7926"/>
                  </a:lnTo>
                  <a:lnTo>
                    <a:pt x="2924" y="8018"/>
                  </a:lnTo>
                  <a:lnTo>
                    <a:pt x="3221" y="8086"/>
                  </a:lnTo>
                  <a:lnTo>
                    <a:pt x="3518" y="8132"/>
                  </a:lnTo>
                  <a:lnTo>
                    <a:pt x="3838" y="8155"/>
                  </a:lnTo>
                  <a:lnTo>
                    <a:pt x="4134" y="8132"/>
                  </a:lnTo>
                  <a:lnTo>
                    <a:pt x="4431" y="8086"/>
                  </a:lnTo>
                  <a:lnTo>
                    <a:pt x="4728" y="8018"/>
                  </a:lnTo>
                  <a:lnTo>
                    <a:pt x="5025" y="7904"/>
                  </a:lnTo>
                  <a:lnTo>
                    <a:pt x="5299" y="7789"/>
                  </a:lnTo>
                  <a:lnTo>
                    <a:pt x="5574" y="7629"/>
                  </a:lnTo>
                  <a:lnTo>
                    <a:pt x="5825" y="7447"/>
                  </a:lnTo>
                  <a:lnTo>
                    <a:pt x="6053" y="7241"/>
                  </a:lnTo>
                  <a:lnTo>
                    <a:pt x="6259" y="7013"/>
                  </a:lnTo>
                  <a:lnTo>
                    <a:pt x="6441" y="6784"/>
                  </a:lnTo>
                  <a:lnTo>
                    <a:pt x="6579" y="6533"/>
                  </a:lnTo>
                  <a:lnTo>
                    <a:pt x="6716" y="6282"/>
                  </a:lnTo>
                  <a:lnTo>
                    <a:pt x="6807" y="6008"/>
                  </a:lnTo>
                  <a:lnTo>
                    <a:pt x="6875" y="5734"/>
                  </a:lnTo>
                  <a:lnTo>
                    <a:pt x="6944" y="5459"/>
                  </a:lnTo>
                  <a:lnTo>
                    <a:pt x="6967" y="5185"/>
                  </a:lnTo>
                  <a:lnTo>
                    <a:pt x="6967" y="4911"/>
                  </a:lnTo>
                  <a:lnTo>
                    <a:pt x="6944" y="4637"/>
                  </a:lnTo>
                  <a:lnTo>
                    <a:pt x="6898" y="4363"/>
                  </a:lnTo>
                  <a:lnTo>
                    <a:pt x="6830" y="4089"/>
                  </a:lnTo>
                  <a:lnTo>
                    <a:pt x="6716" y="3815"/>
                  </a:lnTo>
                  <a:lnTo>
                    <a:pt x="6601" y="3564"/>
                  </a:lnTo>
                  <a:lnTo>
                    <a:pt x="6464" y="3312"/>
                  </a:lnTo>
                  <a:lnTo>
                    <a:pt x="6304" y="3084"/>
                  </a:lnTo>
                  <a:lnTo>
                    <a:pt x="6282" y="2764"/>
                  </a:lnTo>
                  <a:lnTo>
                    <a:pt x="6213" y="2467"/>
                  </a:lnTo>
                  <a:lnTo>
                    <a:pt x="6145" y="2170"/>
                  </a:lnTo>
                  <a:lnTo>
                    <a:pt x="6030" y="1896"/>
                  </a:lnTo>
                  <a:lnTo>
                    <a:pt x="5893" y="1622"/>
                  </a:lnTo>
                  <a:lnTo>
                    <a:pt x="5733" y="1371"/>
                  </a:lnTo>
                  <a:lnTo>
                    <a:pt x="5551" y="1120"/>
                  </a:lnTo>
                  <a:lnTo>
                    <a:pt x="5345" y="914"/>
                  </a:lnTo>
                  <a:lnTo>
                    <a:pt x="5117" y="708"/>
                  </a:lnTo>
                  <a:lnTo>
                    <a:pt x="4888" y="526"/>
                  </a:lnTo>
                  <a:lnTo>
                    <a:pt x="4637" y="389"/>
                  </a:lnTo>
                  <a:lnTo>
                    <a:pt x="4363" y="252"/>
                  </a:lnTo>
                  <a:lnTo>
                    <a:pt x="4066" y="137"/>
                  </a:lnTo>
                  <a:lnTo>
                    <a:pt x="3769" y="69"/>
                  </a:lnTo>
                  <a:lnTo>
                    <a:pt x="3472" y="23"/>
                  </a:lnTo>
                  <a:lnTo>
                    <a:pt x="3152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0" name="Google Shape;2915;p67">
              <a:extLst>
                <a:ext uri="{FF2B5EF4-FFF2-40B4-BE49-F238E27FC236}">
                  <a16:creationId xmlns:a16="http://schemas.microsoft.com/office/drawing/2014/main" id="{3674E1A5-E29E-69EE-DEEE-B7339D0BC046}"/>
                </a:ext>
              </a:extLst>
            </p:cNvPr>
            <p:cNvSpPr/>
            <p:nvPr/>
          </p:nvSpPr>
          <p:spPr>
            <a:xfrm>
              <a:off x="4635169" y="3429617"/>
              <a:ext cx="125990" cy="150875"/>
            </a:xfrm>
            <a:custGeom>
              <a:avLst/>
              <a:gdLst/>
              <a:ahLst/>
              <a:cxnLst/>
              <a:rect l="l" t="t" r="r" b="b"/>
              <a:pathLst>
                <a:path w="7630" h="9137" extrusionOk="0">
                  <a:moveTo>
                    <a:pt x="2901" y="0"/>
                  </a:moveTo>
                  <a:lnTo>
                    <a:pt x="2604" y="46"/>
                  </a:lnTo>
                  <a:lnTo>
                    <a:pt x="2285" y="114"/>
                  </a:lnTo>
                  <a:lnTo>
                    <a:pt x="1988" y="206"/>
                  </a:lnTo>
                  <a:lnTo>
                    <a:pt x="1691" y="343"/>
                  </a:lnTo>
                  <a:lnTo>
                    <a:pt x="1417" y="503"/>
                  </a:lnTo>
                  <a:lnTo>
                    <a:pt x="1188" y="685"/>
                  </a:lnTo>
                  <a:lnTo>
                    <a:pt x="960" y="891"/>
                  </a:lnTo>
                  <a:lnTo>
                    <a:pt x="754" y="1097"/>
                  </a:lnTo>
                  <a:lnTo>
                    <a:pt x="572" y="1348"/>
                  </a:lnTo>
                  <a:lnTo>
                    <a:pt x="412" y="1599"/>
                  </a:lnTo>
                  <a:lnTo>
                    <a:pt x="275" y="1873"/>
                  </a:lnTo>
                  <a:lnTo>
                    <a:pt x="160" y="2147"/>
                  </a:lnTo>
                  <a:lnTo>
                    <a:pt x="69" y="2444"/>
                  </a:lnTo>
                  <a:lnTo>
                    <a:pt x="23" y="2741"/>
                  </a:lnTo>
                  <a:lnTo>
                    <a:pt x="0" y="3061"/>
                  </a:lnTo>
                  <a:lnTo>
                    <a:pt x="0" y="3358"/>
                  </a:lnTo>
                  <a:lnTo>
                    <a:pt x="23" y="3678"/>
                  </a:lnTo>
                  <a:lnTo>
                    <a:pt x="92" y="3998"/>
                  </a:lnTo>
                  <a:lnTo>
                    <a:pt x="229" y="4546"/>
                  </a:lnTo>
                  <a:lnTo>
                    <a:pt x="412" y="5140"/>
                  </a:lnTo>
                  <a:lnTo>
                    <a:pt x="617" y="5711"/>
                  </a:lnTo>
                  <a:lnTo>
                    <a:pt x="846" y="6282"/>
                  </a:lnTo>
                  <a:lnTo>
                    <a:pt x="1143" y="6830"/>
                  </a:lnTo>
                  <a:lnTo>
                    <a:pt x="1280" y="7104"/>
                  </a:lnTo>
                  <a:lnTo>
                    <a:pt x="1462" y="7355"/>
                  </a:lnTo>
                  <a:lnTo>
                    <a:pt x="1622" y="7606"/>
                  </a:lnTo>
                  <a:lnTo>
                    <a:pt x="1828" y="7835"/>
                  </a:lnTo>
                  <a:lnTo>
                    <a:pt x="2033" y="8040"/>
                  </a:lnTo>
                  <a:lnTo>
                    <a:pt x="2239" y="8246"/>
                  </a:lnTo>
                  <a:lnTo>
                    <a:pt x="2490" y="8429"/>
                  </a:lnTo>
                  <a:lnTo>
                    <a:pt x="2764" y="8612"/>
                  </a:lnTo>
                  <a:lnTo>
                    <a:pt x="3038" y="8749"/>
                  </a:lnTo>
                  <a:lnTo>
                    <a:pt x="3313" y="8886"/>
                  </a:lnTo>
                  <a:lnTo>
                    <a:pt x="3609" y="8977"/>
                  </a:lnTo>
                  <a:lnTo>
                    <a:pt x="3884" y="9068"/>
                  </a:lnTo>
                  <a:lnTo>
                    <a:pt x="4180" y="9114"/>
                  </a:lnTo>
                  <a:lnTo>
                    <a:pt x="4477" y="9137"/>
                  </a:lnTo>
                  <a:lnTo>
                    <a:pt x="4774" y="9137"/>
                  </a:lnTo>
                  <a:lnTo>
                    <a:pt x="5071" y="9091"/>
                  </a:lnTo>
                  <a:lnTo>
                    <a:pt x="5368" y="9023"/>
                  </a:lnTo>
                  <a:lnTo>
                    <a:pt x="5642" y="8931"/>
                  </a:lnTo>
                  <a:lnTo>
                    <a:pt x="5916" y="8817"/>
                  </a:lnTo>
                  <a:lnTo>
                    <a:pt x="6191" y="8657"/>
                  </a:lnTo>
                  <a:lnTo>
                    <a:pt x="6442" y="8452"/>
                  </a:lnTo>
                  <a:lnTo>
                    <a:pt x="6693" y="8246"/>
                  </a:lnTo>
                  <a:lnTo>
                    <a:pt x="6899" y="8018"/>
                  </a:lnTo>
                  <a:lnTo>
                    <a:pt x="7081" y="7766"/>
                  </a:lnTo>
                  <a:lnTo>
                    <a:pt x="7241" y="7492"/>
                  </a:lnTo>
                  <a:lnTo>
                    <a:pt x="7355" y="7218"/>
                  </a:lnTo>
                  <a:lnTo>
                    <a:pt x="7470" y="6921"/>
                  </a:lnTo>
                  <a:lnTo>
                    <a:pt x="7538" y="6624"/>
                  </a:lnTo>
                  <a:lnTo>
                    <a:pt x="7607" y="6305"/>
                  </a:lnTo>
                  <a:lnTo>
                    <a:pt x="7630" y="6008"/>
                  </a:lnTo>
                  <a:lnTo>
                    <a:pt x="7607" y="5688"/>
                  </a:lnTo>
                  <a:lnTo>
                    <a:pt x="7584" y="5368"/>
                  </a:lnTo>
                  <a:lnTo>
                    <a:pt x="7515" y="5071"/>
                  </a:lnTo>
                  <a:lnTo>
                    <a:pt x="7424" y="4774"/>
                  </a:lnTo>
                  <a:lnTo>
                    <a:pt x="7287" y="4500"/>
                  </a:lnTo>
                  <a:lnTo>
                    <a:pt x="7127" y="4249"/>
                  </a:lnTo>
                  <a:lnTo>
                    <a:pt x="6921" y="3998"/>
                  </a:lnTo>
                  <a:lnTo>
                    <a:pt x="6693" y="3769"/>
                  </a:lnTo>
                  <a:lnTo>
                    <a:pt x="6670" y="3746"/>
                  </a:lnTo>
                  <a:lnTo>
                    <a:pt x="6556" y="3518"/>
                  </a:lnTo>
                  <a:lnTo>
                    <a:pt x="6350" y="2924"/>
                  </a:lnTo>
                  <a:lnTo>
                    <a:pt x="6168" y="2307"/>
                  </a:lnTo>
                  <a:lnTo>
                    <a:pt x="6076" y="2010"/>
                  </a:lnTo>
                  <a:lnTo>
                    <a:pt x="5939" y="1713"/>
                  </a:lnTo>
                  <a:lnTo>
                    <a:pt x="5802" y="1462"/>
                  </a:lnTo>
                  <a:lnTo>
                    <a:pt x="5620" y="1211"/>
                  </a:lnTo>
                  <a:lnTo>
                    <a:pt x="5414" y="982"/>
                  </a:lnTo>
                  <a:lnTo>
                    <a:pt x="5186" y="777"/>
                  </a:lnTo>
                  <a:lnTo>
                    <a:pt x="4934" y="571"/>
                  </a:lnTo>
                  <a:lnTo>
                    <a:pt x="4683" y="411"/>
                  </a:lnTo>
                  <a:lnTo>
                    <a:pt x="4409" y="274"/>
                  </a:lnTo>
                  <a:lnTo>
                    <a:pt x="4112" y="183"/>
                  </a:lnTo>
                  <a:lnTo>
                    <a:pt x="3838" y="92"/>
                  </a:lnTo>
                  <a:lnTo>
                    <a:pt x="3518" y="23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1" name="Google Shape;2916;p67">
              <a:extLst>
                <a:ext uri="{FF2B5EF4-FFF2-40B4-BE49-F238E27FC236}">
                  <a16:creationId xmlns:a16="http://schemas.microsoft.com/office/drawing/2014/main" id="{F3314FFD-06B8-2163-B82D-935CF5BA69C9}"/>
                </a:ext>
              </a:extLst>
            </p:cNvPr>
            <p:cNvSpPr/>
            <p:nvPr/>
          </p:nvSpPr>
          <p:spPr>
            <a:xfrm>
              <a:off x="4698164" y="3404716"/>
              <a:ext cx="129375" cy="142965"/>
            </a:xfrm>
            <a:custGeom>
              <a:avLst/>
              <a:gdLst/>
              <a:ahLst/>
              <a:cxnLst/>
              <a:rect l="l" t="t" r="r" b="b"/>
              <a:pathLst>
                <a:path w="7835" h="8658" extrusionOk="0">
                  <a:moveTo>
                    <a:pt x="2969" y="1"/>
                  </a:moveTo>
                  <a:lnTo>
                    <a:pt x="2650" y="46"/>
                  </a:lnTo>
                  <a:lnTo>
                    <a:pt x="2353" y="115"/>
                  </a:lnTo>
                  <a:lnTo>
                    <a:pt x="2056" y="206"/>
                  </a:lnTo>
                  <a:lnTo>
                    <a:pt x="1782" y="320"/>
                  </a:lnTo>
                  <a:lnTo>
                    <a:pt x="1508" y="480"/>
                  </a:lnTo>
                  <a:lnTo>
                    <a:pt x="1256" y="640"/>
                  </a:lnTo>
                  <a:lnTo>
                    <a:pt x="1028" y="846"/>
                  </a:lnTo>
                  <a:lnTo>
                    <a:pt x="822" y="1051"/>
                  </a:lnTo>
                  <a:lnTo>
                    <a:pt x="617" y="1303"/>
                  </a:lnTo>
                  <a:lnTo>
                    <a:pt x="457" y="1554"/>
                  </a:lnTo>
                  <a:lnTo>
                    <a:pt x="320" y="1828"/>
                  </a:lnTo>
                  <a:lnTo>
                    <a:pt x="206" y="2102"/>
                  </a:lnTo>
                  <a:lnTo>
                    <a:pt x="114" y="2422"/>
                  </a:lnTo>
                  <a:lnTo>
                    <a:pt x="46" y="2742"/>
                  </a:lnTo>
                  <a:lnTo>
                    <a:pt x="0" y="3061"/>
                  </a:lnTo>
                  <a:lnTo>
                    <a:pt x="0" y="3381"/>
                  </a:lnTo>
                  <a:lnTo>
                    <a:pt x="46" y="3701"/>
                  </a:lnTo>
                  <a:lnTo>
                    <a:pt x="137" y="3975"/>
                  </a:lnTo>
                  <a:lnTo>
                    <a:pt x="571" y="5003"/>
                  </a:lnTo>
                  <a:lnTo>
                    <a:pt x="799" y="5506"/>
                  </a:lnTo>
                  <a:lnTo>
                    <a:pt x="1074" y="6008"/>
                  </a:lnTo>
                  <a:lnTo>
                    <a:pt x="1371" y="6488"/>
                  </a:lnTo>
                  <a:lnTo>
                    <a:pt x="1690" y="6945"/>
                  </a:lnTo>
                  <a:lnTo>
                    <a:pt x="1873" y="7150"/>
                  </a:lnTo>
                  <a:lnTo>
                    <a:pt x="2056" y="7356"/>
                  </a:lnTo>
                  <a:lnTo>
                    <a:pt x="2261" y="7538"/>
                  </a:lnTo>
                  <a:lnTo>
                    <a:pt x="2467" y="7721"/>
                  </a:lnTo>
                  <a:lnTo>
                    <a:pt x="2718" y="7927"/>
                  </a:lnTo>
                  <a:lnTo>
                    <a:pt x="2969" y="8109"/>
                  </a:lnTo>
                  <a:lnTo>
                    <a:pt x="3221" y="8269"/>
                  </a:lnTo>
                  <a:lnTo>
                    <a:pt x="3495" y="8384"/>
                  </a:lnTo>
                  <a:lnTo>
                    <a:pt x="3769" y="8498"/>
                  </a:lnTo>
                  <a:lnTo>
                    <a:pt x="4066" y="8589"/>
                  </a:lnTo>
                  <a:lnTo>
                    <a:pt x="4363" y="8635"/>
                  </a:lnTo>
                  <a:lnTo>
                    <a:pt x="4683" y="8658"/>
                  </a:lnTo>
                  <a:lnTo>
                    <a:pt x="5002" y="8635"/>
                  </a:lnTo>
                  <a:lnTo>
                    <a:pt x="5299" y="8589"/>
                  </a:lnTo>
                  <a:lnTo>
                    <a:pt x="5619" y="8521"/>
                  </a:lnTo>
                  <a:lnTo>
                    <a:pt x="5893" y="8406"/>
                  </a:lnTo>
                  <a:lnTo>
                    <a:pt x="6167" y="8269"/>
                  </a:lnTo>
                  <a:lnTo>
                    <a:pt x="6441" y="8109"/>
                  </a:lnTo>
                  <a:lnTo>
                    <a:pt x="6693" y="7927"/>
                  </a:lnTo>
                  <a:lnTo>
                    <a:pt x="6921" y="7721"/>
                  </a:lnTo>
                  <a:lnTo>
                    <a:pt x="7127" y="7493"/>
                  </a:lnTo>
                  <a:lnTo>
                    <a:pt x="7309" y="7241"/>
                  </a:lnTo>
                  <a:lnTo>
                    <a:pt x="7469" y="6990"/>
                  </a:lnTo>
                  <a:lnTo>
                    <a:pt x="7606" y="6716"/>
                  </a:lnTo>
                  <a:lnTo>
                    <a:pt x="7698" y="6419"/>
                  </a:lnTo>
                  <a:lnTo>
                    <a:pt x="7789" y="6122"/>
                  </a:lnTo>
                  <a:lnTo>
                    <a:pt x="7835" y="5802"/>
                  </a:lnTo>
                  <a:lnTo>
                    <a:pt x="7835" y="5506"/>
                  </a:lnTo>
                  <a:lnTo>
                    <a:pt x="7835" y="5209"/>
                  </a:lnTo>
                  <a:lnTo>
                    <a:pt x="7789" y="4912"/>
                  </a:lnTo>
                  <a:lnTo>
                    <a:pt x="7720" y="4592"/>
                  </a:lnTo>
                  <a:lnTo>
                    <a:pt x="7606" y="4295"/>
                  </a:lnTo>
                  <a:lnTo>
                    <a:pt x="7492" y="3998"/>
                  </a:lnTo>
                  <a:lnTo>
                    <a:pt x="7332" y="3724"/>
                  </a:lnTo>
                  <a:lnTo>
                    <a:pt x="7127" y="3473"/>
                  </a:lnTo>
                  <a:lnTo>
                    <a:pt x="6921" y="3267"/>
                  </a:lnTo>
                  <a:lnTo>
                    <a:pt x="6624" y="2993"/>
                  </a:lnTo>
                  <a:lnTo>
                    <a:pt x="6441" y="2719"/>
                  </a:lnTo>
                  <a:lnTo>
                    <a:pt x="6281" y="2422"/>
                  </a:lnTo>
                  <a:lnTo>
                    <a:pt x="6007" y="1805"/>
                  </a:lnTo>
                  <a:lnTo>
                    <a:pt x="6076" y="1988"/>
                  </a:lnTo>
                  <a:lnTo>
                    <a:pt x="5962" y="1737"/>
                  </a:lnTo>
                  <a:lnTo>
                    <a:pt x="5847" y="1531"/>
                  </a:lnTo>
                  <a:lnTo>
                    <a:pt x="5710" y="1303"/>
                  </a:lnTo>
                  <a:lnTo>
                    <a:pt x="5573" y="1097"/>
                  </a:lnTo>
                  <a:lnTo>
                    <a:pt x="5391" y="914"/>
                  </a:lnTo>
                  <a:lnTo>
                    <a:pt x="5208" y="732"/>
                  </a:lnTo>
                  <a:lnTo>
                    <a:pt x="5002" y="572"/>
                  </a:lnTo>
                  <a:lnTo>
                    <a:pt x="4774" y="435"/>
                  </a:lnTo>
                  <a:lnTo>
                    <a:pt x="4500" y="275"/>
                  </a:lnTo>
                  <a:lnTo>
                    <a:pt x="4203" y="161"/>
                  </a:lnTo>
                  <a:lnTo>
                    <a:pt x="3906" y="69"/>
                  </a:lnTo>
                  <a:lnTo>
                    <a:pt x="3586" y="2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2" name="Google Shape;2917;p67">
              <a:extLst>
                <a:ext uri="{FF2B5EF4-FFF2-40B4-BE49-F238E27FC236}">
                  <a16:creationId xmlns:a16="http://schemas.microsoft.com/office/drawing/2014/main" id="{D6289696-9129-75C0-0494-7624438F4ABC}"/>
                </a:ext>
              </a:extLst>
            </p:cNvPr>
            <p:cNvSpPr/>
            <p:nvPr/>
          </p:nvSpPr>
          <p:spPr>
            <a:xfrm>
              <a:off x="4776235" y="3371146"/>
              <a:ext cx="128632" cy="156555"/>
            </a:xfrm>
            <a:custGeom>
              <a:avLst/>
              <a:gdLst/>
              <a:ahLst/>
              <a:cxnLst/>
              <a:rect l="l" t="t" r="r" b="b"/>
              <a:pathLst>
                <a:path w="7790" h="9481" extrusionOk="0">
                  <a:moveTo>
                    <a:pt x="3267" y="1"/>
                  </a:moveTo>
                  <a:lnTo>
                    <a:pt x="2947" y="24"/>
                  </a:lnTo>
                  <a:lnTo>
                    <a:pt x="2627" y="46"/>
                  </a:lnTo>
                  <a:lnTo>
                    <a:pt x="2330" y="115"/>
                  </a:lnTo>
                  <a:lnTo>
                    <a:pt x="2033" y="229"/>
                  </a:lnTo>
                  <a:lnTo>
                    <a:pt x="1736" y="343"/>
                  </a:lnTo>
                  <a:lnTo>
                    <a:pt x="1462" y="503"/>
                  </a:lnTo>
                  <a:lnTo>
                    <a:pt x="1211" y="686"/>
                  </a:lnTo>
                  <a:lnTo>
                    <a:pt x="982" y="892"/>
                  </a:lnTo>
                  <a:lnTo>
                    <a:pt x="777" y="1120"/>
                  </a:lnTo>
                  <a:lnTo>
                    <a:pt x="594" y="1348"/>
                  </a:lnTo>
                  <a:lnTo>
                    <a:pt x="434" y="1622"/>
                  </a:lnTo>
                  <a:lnTo>
                    <a:pt x="274" y="1874"/>
                  </a:lnTo>
                  <a:lnTo>
                    <a:pt x="160" y="2171"/>
                  </a:lnTo>
                  <a:lnTo>
                    <a:pt x="92" y="2468"/>
                  </a:lnTo>
                  <a:lnTo>
                    <a:pt x="23" y="2765"/>
                  </a:lnTo>
                  <a:lnTo>
                    <a:pt x="0" y="3062"/>
                  </a:lnTo>
                  <a:lnTo>
                    <a:pt x="0" y="3381"/>
                  </a:lnTo>
                  <a:lnTo>
                    <a:pt x="46" y="3701"/>
                  </a:lnTo>
                  <a:lnTo>
                    <a:pt x="114" y="3998"/>
                  </a:lnTo>
                  <a:lnTo>
                    <a:pt x="297" y="4523"/>
                  </a:lnTo>
                  <a:lnTo>
                    <a:pt x="503" y="5026"/>
                  </a:lnTo>
                  <a:lnTo>
                    <a:pt x="708" y="5528"/>
                  </a:lnTo>
                  <a:lnTo>
                    <a:pt x="937" y="6008"/>
                  </a:lnTo>
                  <a:lnTo>
                    <a:pt x="1439" y="6990"/>
                  </a:lnTo>
                  <a:lnTo>
                    <a:pt x="1942" y="7950"/>
                  </a:lnTo>
                  <a:lnTo>
                    <a:pt x="2102" y="8224"/>
                  </a:lnTo>
                  <a:lnTo>
                    <a:pt x="2307" y="8475"/>
                  </a:lnTo>
                  <a:lnTo>
                    <a:pt x="2513" y="8681"/>
                  </a:lnTo>
                  <a:lnTo>
                    <a:pt x="2741" y="8886"/>
                  </a:lnTo>
                  <a:lnTo>
                    <a:pt x="3015" y="9046"/>
                  </a:lnTo>
                  <a:lnTo>
                    <a:pt x="3289" y="9206"/>
                  </a:lnTo>
                  <a:lnTo>
                    <a:pt x="3564" y="9320"/>
                  </a:lnTo>
                  <a:lnTo>
                    <a:pt x="3860" y="9389"/>
                  </a:lnTo>
                  <a:lnTo>
                    <a:pt x="4180" y="9457"/>
                  </a:lnTo>
                  <a:lnTo>
                    <a:pt x="4477" y="9480"/>
                  </a:lnTo>
                  <a:lnTo>
                    <a:pt x="4797" y="9480"/>
                  </a:lnTo>
                  <a:lnTo>
                    <a:pt x="5094" y="9457"/>
                  </a:lnTo>
                  <a:lnTo>
                    <a:pt x="5414" y="9412"/>
                  </a:lnTo>
                  <a:lnTo>
                    <a:pt x="5711" y="9320"/>
                  </a:lnTo>
                  <a:lnTo>
                    <a:pt x="5985" y="9229"/>
                  </a:lnTo>
                  <a:lnTo>
                    <a:pt x="6259" y="9069"/>
                  </a:lnTo>
                  <a:lnTo>
                    <a:pt x="6533" y="8886"/>
                  </a:lnTo>
                  <a:lnTo>
                    <a:pt x="6784" y="8703"/>
                  </a:lnTo>
                  <a:lnTo>
                    <a:pt x="7013" y="8475"/>
                  </a:lnTo>
                  <a:lnTo>
                    <a:pt x="7195" y="8247"/>
                  </a:lnTo>
                  <a:lnTo>
                    <a:pt x="7355" y="7972"/>
                  </a:lnTo>
                  <a:lnTo>
                    <a:pt x="7492" y="7721"/>
                  </a:lnTo>
                  <a:lnTo>
                    <a:pt x="7607" y="7447"/>
                  </a:lnTo>
                  <a:lnTo>
                    <a:pt x="7698" y="7150"/>
                  </a:lnTo>
                  <a:lnTo>
                    <a:pt x="7744" y="6853"/>
                  </a:lnTo>
                  <a:lnTo>
                    <a:pt x="7789" y="6556"/>
                  </a:lnTo>
                  <a:lnTo>
                    <a:pt x="7789" y="6259"/>
                  </a:lnTo>
                  <a:lnTo>
                    <a:pt x="7766" y="5962"/>
                  </a:lnTo>
                  <a:lnTo>
                    <a:pt x="7721" y="5643"/>
                  </a:lnTo>
                  <a:lnTo>
                    <a:pt x="7629" y="5346"/>
                  </a:lnTo>
                  <a:lnTo>
                    <a:pt x="7515" y="5049"/>
                  </a:lnTo>
                  <a:lnTo>
                    <a:pt x="7401" y="4775"/>
                  </a:lnTo>
                  <a:lnTo>
                    <a:pt x="7035" y="4089"/>
                  </a:lnTo>
                  <a:lnTo>
                    <a:pt x="6670" y="3427"/>
                  </a:lnTo>
                  <a:lnTo>
                    <a:pt x="6442" y="2947"/>
                  </a:lnTo>
                  <a:lnTo>
                    <a:pt x="6190" y="2331"/>
                  </a:lnTo>
                  <a:lnTo>
                    <a:pt x="6099" y="2034"/>
                  </a:lnTo>
                  <a:lnTo>
                    <a:pt x="5962" y="1737"/>
                  </a:lnTo>
                  <a:lnTo>
                    <a:pt x="5802" y="1463"/>
                  </a:lnTo>
                  <a:lnTo>
                    <a:pt x="5619" y="1211"/>
                  </a:lnTo>
                  <a:lnTo>
                    <a:pt x="5414" y="983"/>
                  </a:lnTo>
                  <a:lnTo>
                    <a:pt x="5185" y="777"/>
                  </a:lnTo>
                  <a:lnTo>
                    <a:pt x="4957" y="595"/>
                  </a:lnTo>
                  <a:lnTo>
                    <a:pt x="4706" y="435"/>
                  </a:lnTo>
                  <a:lnTo>
                    <a:pt x="4432" y="298"/>
                  </a:lnTo>
                  <a:lnTo>
                    <a:pt x="4157" y="183"/>
                  </a:lnTo>
                  <a:lnTo>
                    <a:pt x="3860" y="92"/>
                  </a:lnTo>
                  <a:lnTo>
                    <a:pt x="3564" y="46"/>
                  </a:lnTo>
                  <a:lnTo>
                    <a:pt x="3267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3" name="Google Shape;2918;p67">
              <a:extLst>
                <a:ext uri="{FF2B5EF4-FFF2-40B4-BE49-F238E27FC236}">
                  <a16:creationId xmlns:a16="http://schemas.microsoft.com/office/drawing/2014/main" id="{35A1EE2A-B35F-9DF3-BCB1-0E51B3D7B215}"/>
                </a:ext>
              </a:extLst>
            </p:cNvPr>
            <p:cNvSpPr/>
            <p:nvPr/>
          </p:nvSpPr>
          <p:spPr>
            <a:xfrm>
              <a:off x="4859970" y="3360594"/>
              <a:ext cx="106374" cy="106374"/>
            </a:xfrm>
            <a:custGeom>
              <a:avLst/>
              <a:gdLst/>
              <a:ahLst/>
              <a:cxnLst/>
              <a:rect l="l" t="t" r="r" b="b"/>
              <a:pathLst>
                <a:path w="6442" h="6442" extrusionOk="0">
                  <a:moveTo>
                    <a:pt x="2832" y="0"/>
                  </a:moveTo>
                  <a:lnTo>
                    <a:pt x="2536" y="46"/>
                  </a:lnTo>
                  <a:lnTo>
                    <a:pt x="2239" y="114"/>
                  </a:lnTo>
                  <a:lnTo>
                    <a:pt x="1942" y="206"/>
                  </a:lnTo>
                  <a:lnTo>
                    <a:pt x="1668" y="343"/>
                  </a:lnTo>
                  <a:lnTo>
                    <a:pt x="1393" y="503"/>
                  </a:lnTo>
                  <a:lnTo>
                    <a:pt x="1142" y="685"/>
                  </a:lnTo>
                  <a:lnTo>
                    <a:pt x="891" y="891"/>
                  </a:lnTo>
                  <a:lnTo>
                    <a:pt x="685" y="1142"/>
                  </a:lnTo>
                  <a:lnTo>
                    <a:pt x="503" y="1394"/>
                  </a:lnTo>
                  <a:lnTo>
                    <a:pt x="343" y="1668"/>
                  </a:lnTo>
                  <a:lnTo>
                    <a:pt x="228" y="1942"/>
                  </a:lnTo>
                  <a:lnTo>
                    <a:pt x="114" y="2216"/>
                  </a:lnTo>
                  <a:lnTo>
                    <a:pt x="46" y="2513"/>
                  </a:lnTo>
                  <a:lnTo>
                    <a:pt x="0" y="2833"/>
                  </a:lnTo>
                  <a:lnTo>
                    <a:pt x="0" y="3129"/>
                  </a:lnTo>
                  <a:lnTo>
                    <a:pt x="0" y="3426"/>
                  </a:lnTo>
                  <a:lnTo>
                    <a:pt x="46" y="3723"/>
                  </a:lnTo>
                  <a:lnTo>
                    <a:pt x="114" y="4020"/>
                  </a:lnTo>
                  <a:lnTo>
                    <a:pt x="228" y="4317"/>
                  </a:lnTo>
                  <a:lnTo>
                    <a:pt x="343" y="4591"/>
                  </a:lnTo>
                  <a:lnTo>
                    <a:pt x="503" y="4865"/>
                  </a:lnTo>
                  <a:lnTo>
                    <a:pt x="685" y="5117"/>
                  </a:lnTo>
                  <a:lnTo>
                    <a:pt x="891" y="5368"/>
                  </a:lnTo>
                  <a:lnTo>
                    <a:pt x="1074" y="5528"/>
                  </a:lnTo>
                  <a:lnTo>
                    <a:pt x="1302" y="5733"/>
                  </a:lnTo>
                  <a:lnTo>
                    <a:pt x="1553" y="5916"/>
                  </a:lnTo>
                  <a:lnTo>
                    <a:pt x="1827" y="6076"/>
                  </a:lnTo>
                  <a:lnTo>
                    <a:pt x="2102" y="6213"/>
                  </a:lnTo>
                  <a:lnTo>
                    <a:pt x="2398" y="6304"/>
                  </a:lnTo>
                  <a:lnTo>
                    <a:pt x="2695" y="6373"/>
                  </a:lnTo>
                  <a:lnTo>
                    <a:pt x="2992" y="6419"/>
                  </a:lnTo>
                  <a:lnTo>
                    <a:pt x="3289" y="6442"/>
                  </a:lnTo>
                  <a:lnTo>
                    <a:pt x="3609" y="6419"/>
                  </a:lnTo>
                  <a:lnTo>
                    <a:pt x="3906" y="6373"/>
                  </a:lnTo>
                  <a:lnTo>
                    <a:pt x="4203" y="6304"/>
                  </a:lnTo>
                  <a:lnTo>
                    <a:pt x="4477" y="6213"/>
                  </a:lnTo>
                  <a:lnTo>
                    <a:pt x="4774" y="6076"/>
                  </a:lnTo>
                  <a:lnTo>
                    <a:pt x="5025" y="5916"/>
                  </a:lnTo>
                  <a:lnTo>
                    <a:pt x="5299" y="5733"/>
                  </a:lnTo>
                  <a:lnTo>
                    <a:pt x="5528" y="5528"/>
                  </a:lnTo>
                  <a:lnTo>
                    <a:pt x="5733" y="5299"/>
                  </a:lnTo>
                  <a:lnTo>
                    <a:pt x="5916" y="5025"/>
                  </a:lnTo>
                  <a:lnTo>
                    <a:pt x="6076" y="4774"/>
                  </a:lnTo>
                  <a:lnTo>
                    <a:pt x="6213" y="4477"/>
                  </a:lnTo>
                  <a:lnTo>
                    <a:pt x="6304" y="4203"/>
                  </a:lnTo>
                  <a:lnTo>
                    <a:pt x="6373" y="3906"/>
                  </a:lnTo>
                  <a:lnTo>
                    <a:pt x="6419" y="3609"/>
                  </a:lnTo>
                  <a:lnTo>
                    <a:pt x="6441" y="3289"/>
                  </a:lnTo>
                  <a:lnTo>
                    <a:pt x="6419" y="2992"/>
                  </a:lnTo>
                  <a:lnTo>
                    <a:pt x="6373" y="2695"/>
                  </a:lnTo>
                  <a:lnTo>
                    <a:pt x="6304" y="2399"/>
                  </a:lnTo>
                  <a:lnTo>
                    <a:pt x="6213" y="2102"/>
                  </a:lnTo>
                  <a:lnTo>
                    <a:pt x="6076" y="1828"/>
                  </a:lnTo>
                  <a:lnTo>
                    <a:pt x="5916" y="1553"/>
                  </a:lnTo>
                  <a:lnTo>
                    <a:pt x="5733" y="1302"/>
                  </a:lnTo>
                  <a:lnTo>
                    <a:pt x="5528" y="1074"/>
                  </a:lnTo>
                  <a:lnTo>
                    <a:pt x="5368" y="891"/>
                  </a:lnTo>
                  <a:lnTo>
                    <a:pt x="5117" y="685"/>
                  </a:lnTo>
                  <a:lnTo>
                    <a:pt x="4865" y="503"/>
                  </a:lnTo>
                  <a:lnTo>
                    <a:pt x="4591" y="343"/>
                  </a:lnTo>
                  <a:lnTo>
                    <a:pt x="4317" y="206"/>
                  </a:lnTo>
                  <a:lnTo>
                    <a:pt x="4020" y="114"/>
                  </a:lnTo>
                  <a:lnTo>
                    <a:pt x="3723" y="46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4" name="Google Shape;2919;p67">
              <a:extLst>
                <a:ext uri="{FF2B5EF4-FFF2-40B4-BE49-F238E27FC236}">
                  <a16:creationId xmlns:a16="http://schemas.microsoft.com/office/drawing/2014/main" id="{E420E439-F060-A80A-5041-9E34ABCC70B3}"/>
                </a:ext>
              </a:extLst>
            </p:cNvPr>
            <p:cNvSpPr/>
            <p:nvPr/>
          </p:nvSpPr>
          <p:spPr>
            <a:xfrm>
              <a:off x="4870901" y="3448854"/>
              <a:ext cx="103732" cy="104111"/>
            </a:xfrm>
            <a:custGeom>
              <a:avLst/>
              <a:gdLst/>
              <a:ahLst/>
              <a:cxnLst/>
              <a:rect l="l" t="t" r="r" b="b"/>
              <a:pathLst>
                <a:path w="6282" h="6305" extrusionOk="0">
                  <a:moveTo>
                    <a:pt x="3130" y="0"/>
                  </a:moveTo>
                  <a:lnTo>
                    <a:pt x="2764" y="23"/>
                  </a:lnTo>
                  <a:lnTo>
                    <a:pt x="2399" y="91"/>
                  </a:lnTo>
                  <a:lnTo>
                    <a:pt x="2079" y="160"/>
                  </a:lnTo>
                  <a:lnTo>
                    <a:pt x="1759" y="274"/>
                  </a:lnTo>
                  <a:lnTo>
                    <a:pt x="1485" y="434"/>
                  </a:lnTo>
                  <a:lnTo>
                    <a:pt x="1234" y="594"/>
                  </a:lnTo>
                  <a:lnTo>
                    <a:pt x="983" y="777"/>
                  </a:lnTo>
                  <a:lnTo>
                    <a:pt x="777" y="1005"/>
                  </a:lnTo>
                  <a:lnTo>
                    <a:pt x="594" y="1234"/>
                  </a:lnTo>
                  <a:lnTo>
                    <a:pt x="434" y="1462"/>
                  </a:lnTo>
                  <a:lnTo>
                    <a:pt x="297" y="1736"/>
                  </a:lnTo>
                  <a:lnTo>
                    <a:pt x="183" y="2010"/>
                  </a:lnTo>
                  <a:lnTo>
                    <a:pt x="115" y="2284"/>
                  </a:lnTo>
                  <a:lnTo>
                    <a:pt x="46" y="2581"/>
                  </a:lnTo>
                  <a:lnTo>
                    <a:pt x="0" y="2878"/>
                  </a:lnTo>
                  <a:lnTo>
                    <a:pt x="0" y="3152"/>
                  </a:lnTo>
                  <a:lnTo>
                    <a:pt x="0" y="3449"/>
                  </a:lnTo>
                  <a:lnTo>
                    <a:pt x="46" y="3746"/>
                  </a:lnTo>
                  <a:lnTo>
                    <a:pt x="115" y="4043"/>
                  </a:lnTo>
                  <a:lnTo>
                    <a:pt x="183" y="4317"/>
                  </a:lnTo>
                  <a:lnTo>
                    <a:pt x="297" y="4591"/>
                  </a:lnTo>
                  <a:lnTo>
                    <a:pt x="434" y="4843"/>
                  </a:lnTo>
                  <a:lnTo>
                    <a:pt x="594" y="5094"/>
                  </a:lnTo>
                  <a:lnTo>
                    <a:pt x="777" y="5322"/>
                  </a:lnTo>
                  <a:lnTo>
                    <a:pt x="983" y="5551"/>
                  </a:lnTo>
                  <a:lnTo>
                    <a:pt x="1234" y="5733"/>
                  </a:lnTo>
                  <a:lnTo>
                    <a:pt x="1485" y="5893"/>
                  </a:lnTo>
                  <a:lnTo>
                    <a:pt x="1759" y="6053"/>
                  </a:lnTo>
                  <a:lnTo>
                    <a:pt x="2079" y="6167"/>
                  </a:lnTo>
                  <a:lnTo>
                    <a:pt x="2399" y="6236"/>
                  </a:lnTo>
                  <a:lnTo>
                    <a:pt x="2764" y="6304"/>
                  </a:lnTo>
                  <a:lnTo>
                    <a:pt x="3518" y="6304"/>
                  </a:lnTo>
                  <a:lnTo>
                    <a:pt x="3884" y="6236"/>
                  </a:lnTo>
                  <a:lnTo>
                    <a:pt x="4203" y="6167"/>
                  </a:lnTo>
                  <a:lnTo>
                    <a:pt x="4523" y="6053"/>
                  </a:lnTo>
                  <a:lnTo>
                    <a:pt x="4797" y="5893"/>
                  </a:lnTo>
                  <a:lnTo>
                    <a:pt x="5048" y="5733"/>
                  </a:lnTo>
                  <a:lnTo>
                    <a:pt x="5277" y="5551"/>
                  </a:lnTo>
                  <a:lnTo>
                    <a:pt x="5482" y="5322"/>
                  </a:lnTo>
                  <a:lnTo>
                    <a:pt x="5688" y="5094"/>
                  </a:lnTo>
                  <a:lnTo>
                    <a:pt x="5848" y="4843"/>
                  </a:lnTo>
                  <a:lnTo>
                    <a:pt x="5962" y="4591"/>
                  </a:lnTo>
                  <a:lnTo>
                    <a:pt x="6076" y="4317"/>
                  </a:lnTo>
                  <a:lnTo>
                    <a:pt x="6168" y="4043"/>
                  </a:lnTo>
                  <a:lnTo>
                    <a:pt x="6236" y="3746"/>
                  </a:lnTo>
                  <a:lnTo>
                    <a:pt x="6259" y="3449"/>
                  </a:lnTo>
                  <a:lnTo>
                    <a:pt x="6282" y="3152"/>
                  </a:lnTo>
                  <a:lnTo>
                    <a:pt x="6259" y="2878"/>
                  </a:lnTo>
                  <a:lnTo>
                    <a:pt x="6236" y="2581"/>
                  </a:lnTo>
                  <a:lnTo>
                    <a:pt x="6168" y="2284"/>
                  </a:lnTo>
                  <a:lnTo>
                    <a:pt x="6076" y="2010"/>
                  </a:lnTo>
                  <a:lnTo>
                    <a:pt x="5962" y="1736"/>
                  </a:lnTo>
                  <a:lnTo>
                    <a:pt x="5848" y="1462"/>
                  </a:lnTo>
                  <a:lnTo>
                    <a:pt x="5688" y="1234"/>
                  </a:lnTo>
                  <a:lnTo>
                    <a:pt x="5482" y="1005"/>
                  </a:lnTo>
                  <a:lnTo>
                    <a:pt x="5277" y="777"/>
                  </a:lnTo>
                  <a:lnTo>
                    <a:pt x="5048" y="594"/>
                  </a:lnTo>
                  <a:lnTo>
                    <a:pt x="4797" y="434"/>
                  </a:lnTo>
                  <a:lnTo>
                    <a:pt x="4523" y="274"/>
                  </a:lnTo>
                  <a:lnTo>
                    <a:pt x="4203" y="160"/>
                  </a:lnTo>
                  <a:lnTo>
                    <a:pt x="3884" y="91"/>
                  </a:lnTo>
                  <a:lnTo>
                    <a:pt x="3518" y="23"/>
                  </a:lnTo>
                  <a:lnTo>
                    <a:pt x="3130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5" name="Google Shape;2920;p67">
              <a:extLst>
                <a:ext uri="{FF2B5EF4-FFF2-40B4-BE49-F238E27FC236}">
                  <a16:creationId xmlns:a16="http://schemas.microsoft.com/office/drawing/2014/main" id="{2DBCCD7C-A14B-5D5E-C4B5-36E1A34FC324}"/>
                </a:ext>
              </a:extLst>
            </p:cNvPr>
            <p:cNvSpPr/>
            <p:nvPr/>
          </p:nvSpPr>
          <p:spPr>
            <a:xfrm>
              <a:off x="4856948" y="3503543"/>
              <a:ext cx="148249" cy="125231"/>
            </a:xfrm>
            <a:custGeom>
              <a:avLst/>
              <a:gdLst/>
              <a:ahLst/>
              <a:cxnLst/>
              <a:rect l="l" t="t" r="r" b="b"/>
              <a:pathLst>
                <a:path w="8978" h="7583" extrusionOk="0">
                  <a:moveTo>
                    <a:pt x="3586" y="0"/>
                  </a:moveTo>
                  <a:lnTo>
                    <a:pt x="3244" y="23"/>
                  </a:lnTo>
                  <a:lnTo>
                    <a:pt x="2878" y="92"/>
                  </a:lnTo>
                  <a:lnTo>
                    <a:pt x="2536" y="183"/>
                  </a:lnTo>
                  <a:lnTo>
                    <a:pt x="2216" y="320"/>
                  </a:lnTo>
                  <a:lnTo>
                    <a:pt x="1896" y="503"/>
                  </a:lnTo>
                  <a:lnTo>
                    <a:pt x="1576" y="685"/>
                  </a:lnTo>
                  <a:lnTo>
                    <a:pt x="1302" y="914"/>
                  </a:lnTo>
                  <a:lnTo>
                    <a:pt x="1028" y="1165"/>
                  </a:lnTo>
                  <a:lnTo>
                    <a:pt x="800" y="1439"/>
                  </a:lnTo>
                  <a:lnTo>
                    <a:pt x="594" y="1736"/>
                  </a:lnTo>
                  <a:lnTo>
                    <a:pt x="411" y="2056"/>
                  </a:lnTo>
                  <a:lnTo>
                    <a:pt x="252" y="2376"/>
                  </a:lnTo>
                  <a:lnTo>
                    <a:pt x="137" y="2718"/>
                  </a:lnTo>
                  <a:lnTo>
                    <a:pt x="69" y="3084"/>
                  </a:lnTo>
                  <a:lnTo>
                    <a:pt x="23" y="3449"/>
                  </a:lnTo>
                  <a:lnTo>
                    <a:pt x="0" y="3815"/>
                  </a:lnTo>
                  <a:lnTo>
                    <a:pt x="46" y="4180"/>
                  </a:lnTo>
                  <a:lnTo>
                    <a:pt x="115" y="4546"/>
                  </a:lnTo>
                  <a:lnTo>
                    <a:pt x="206" y="4888"/>
                  </a:lnTo>
                  <a:lnTo>
                    <a:pt x="343" y="5231"/>
                  </a:lnTo>
                  <a:lnTo>
                    <a:pt x="503" y="5574"/>
                  </a:lnTo>
                  <a:lnTo>
                    <a:pt x="708" y="5871"/>
                  </a:lnTo>
                  <a:lnTo>
                    <a:pt x="937" y="6145"/>
                  </a:lnTo>
                  <a:lnTo>
                    <a:pt x="1188" y="6396"/>
                  </a:lnTo>
                  <a:lnTo>
                    <a:pt x="1462" y="6624"/>
                  </a:lnTo>
                  <a:lnTo>
                    <a:pt x="1736" y="6830"/>
                  </a:lnTo>
                  <a:lnTo>
                    <a:pt x="2056" y="6990"/>
                  </a:lnTo>
                  <a:lnTo>
                    <a:pt x="2376" y="7150"/>
                  </a:lnTo>
                  <a:lnTo>
                    <a:pt x="2719" y="7264"/>
                  </a:lnTo>
                  <a:lnTo>
                    <a:pt x="3038" y="7355"/>
                  </a:lnTo>
                  <a:lnTo>
                    <a:pt x="3335" y="7424"/>
                  </a:lnTo>
                  <a:lnTo>
                    <a:pt x="3655" y="7492"/>
                  </a:lnTo>
                  <a:lnTo>
                    <a:pt x="3975" y="7515"/>
                  </a:lnTo>
                  <a:lnTo>
                    <a:pt x="4637" y="7584"/>
                  </a:lnTo>
                  <a:lnTo>
                    <a:pt x="5642" y="7584"/>
                  </a:lnTo>
                  <a:lnTo>
                    <a:pt x="6008" y="7515"/>
                  </a:lnTo>
                  <a:lnTo>
                    <a:pt x="6373" y="7424"/>
                  </a:lnTo>
                  <a:lnTo>
                    <a:pt x="6693" y="7310"/>
                  </a:lnTo>
                  <a:lnTo>
                    <a:pt x="7036" y="7150"/>
                  </a:lnTo>
                  <a:lnTo>
                    <a:pt x="7333" y="6967"/>
                  </a:lnTo>
                  <a:lnTo>
                    <a:pt x="7607" y="6738"/>
                  </a:lnTo>
                  <a:lnTo>
                    <a:pt x="7881" y="6510"/>
                  </a:lnTo>
                  <a:lnTo>
                    <a:pt x="8109" y="6236"/>
                  </a:lnTo>
                  <a:lnTo>
                    <a:pt x="8338" y="5962"/>
                  </a:lnTo>
                  <a:lnTo>
                    <a:pt x="8520" y="5642"/>
                  </a:lnTo>
                  <a:lnTo>
                    <a:pt x="8680" y="5322"/>
                  </a:lnTo>
                  <a:lnTo>
                    <a:pt x="8794" y="4980"/>
                  </a:lnTo>
                  <a:lnTo>
                    <a:pt x="8886" y="4637"/>
                  </a:lnTo>
                  <a:lnTo>
                    <a:pt x="8954" y="4272"/>
                  </a:lnTo>
                  <a:lnTo>
                    <a:pt x="8977" y="3906"/>
                  </a:lnTo>
                  <a:lnTo>
                    <a:pt x="8954" y="3518"/>
                  </a:lnTo>
                  <a:lnTo>
                    <a:pt x="8886" y="3152"/>
                  </a:lnTo>
                  <a:lnTo>
                    <a:pt x="8794" y="2810"/>
                  </a:lnTo>
                  <a:lnTo>
                    <a:pt x="8680" y="2467"/>
                  </a:lnTo>
                  <a:lnTo>
                    <a:pt x="8520" y="2147"/>
                  </a:lnTo>
                  <a:lnTo>
                    <a:pt x="8338" y="1850"/>
                  </a:lnTo>
                  <a:lnTo>
                    <a:pt x="8109" y="1553"/>
                  </a:lnTo>
                  <a:lnTo>
                    <a:pt x="7881" y="1302"/>
                  </a:lnTo>
                  <a:lnTo>
                    <a:pt x="7607" y="1051"/>
                  </a:lnTo>
                  <a:lnTo>
                    <a:pt x="7333" y="845"/>
                  </a:lnTo>
                  <a:lnTo>
                    <a:pt x="7036" y="663"/>
                  </a:lnTo>
                  <a:lnTo>
                    <a:pt x="6693" y="503"/>
                  </a:lnTo>
                  <a:lnTo>
                    <a:pt x="6373" y="366"/>
                  </a:lnTo>
                  <a:lnTo>
                    <a:pt x="6008" y="274"/>
                  </a:lnTo>
                  <a:lnTo>
                    <a:pt x="5642" y="229"/>
                  </a:lnTo>
                  <a:lnTo>
                    <a:pt x="5277" y="206"/>
                  </a:lnTo>
                  <a:lnTo>
                    <a:pt x="4888" y="206"/>
                  </a:lnTo>
                  <a:lnTo>
                    <a:pt x="4683" y="137"/>
                  </a:lnTo>
                  <a:lnTo>
                    <a:pt x="4317" y="46"/>
                  </a:lnTo>
                  <a:lnTo>
                    <a:pt x="3952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6" name="Google Shape;2921;p67">
              <a:extLst>
                <a:ext uri="{FF2B5EF4-FFF2-40B4-BE49-F238E27FC236}">
                  <a16:creationId xmlns:a16="http://schemas.microsoft.com/office/drawing/2014/main" id="{D6F6416C-F0D4-312E-68F8-159BC6A98636}"/>
                </a:ext>
              </a:extLst>
            </p:cNvPr>
            <p:cNvSpPr/>
            <p:nvPr/>
          </p:nvSpPr>
          <p:spPr>
            <a:xfrm>
              <a:off x="4851284" y="3602354"/>
              <a:ext cx="145607" cy="120723"/>
            </a:xfrm>
            <a:custGeom>
              <a:avLst/>
              <a:gdLst/>
              <a:ahLst/>
              <a:cxnLst/>
              <a:rect l="l" t="t" r="r" b="b"/>
              <a:pathLst>
                <a:path w="8818" h="7311" extrusionOk="0">
                  <a:moveTo>
                    <a:pt x="3039" y="1"/>
                  </a:moveTo>
                  <a:lnTo>
                    <a:pt x="2742" y="24"/>
                  </a:lnTo>
                  <a:lnTo>
                    <a:pt x="2445" y="69"/>
                  </a:lnTo>
                  <a:lnTo>
                    <a:pt x="2148" y="161"/>
                  </a:lnTo>
                  <a:lnTo>
                    <a:pt x="1874" y="252"/>
                  </a:lnTo>
                  <a:lnTo>
                    <a:pt x="1600" y="389"/>
                  </a:lnTo>
                  <a:lnTo>
                    <a:pt x="1348" y="549"/>
                  </a:lnTo>
                  <a:lnTo>
                    <a:pt x="1097" y="732"/>
                  </a:lnTo>
                  <a:lnTo>
                    <a:pt x="892" y="914"/>
                  </a:lnTo>
                  <a:lnTo>
                    <a:pt x="686" y="1143"/>
                  </a:lnTo>
                  <a:lnTo>
                    <a:pt x="503" y="1394"/>
                  </a:lnTo>
                  <a:lnTo>
                    <a:pt x="343" y="1668"/>
                  </a:lnTo>
                  <a:lnTo>
                    <a:pt x="206" y="1965"/>
                  </a:lnTo>
                  <a:lnTo>
                    <a:pt x="115" y="2262"/>
                  </a:lnTo>
                  <a:lnTo>
                    <a:pt x="46" y="2582"/>
                  </a:lnTo>
                  <a:lnTo>
                    <a:pt x="24" y="2879"/>
                  </a:lnTo>
                  <a:lnTo>
                    <a:pt x="1" y="3176"/>
                  </a:lnTo>
                  <a:lnTo>
                    <a:pt x="46" y="3495"/>
                  </a:lnTo>
                  <a:lnTo>
                    <a:pt x="92" y="3792"/>
                  </a:lnTo>
                  <a:lnTo>
                    <a:pt x="183" y="4089"/>
                  </a:lnTo>
                  <a:lnTo>
                    <a:pt x="275" y="4386"/>
                  </a:lnTo>
                  <a:lnTo>
                    <a:pt x="412" y="4660"/>
                  </a:lnTo>
                  <a:lnTo>
                    <a:pt x="572" y="4935"/>
                  </a:lnTo>
                  <a:lnTo>
                    <a:pt x="754" y="5186"/>
                  </a:lnTo>
                  <a:lnTo>
                    <a:pt x="960" y="5414"/>
                  </a:lnTo>
                  <a:lnTo>
                    <a:pt x="1188" y="5620"/>
                  </a:lnTo>
                  <a:lnTo>
                    <a:pt x="1440" y="5803"/>
                  </a:lnTo>
                  <a:lnTo>
                    <a:pt x="1714" y="5940"/>
                  </a:lnTo>
                  <a:lnTo>
                    <a:pt x="2011" y="6077"/>
                  </a:lnTo>
                  <a:lnTo>
                    <a:pt x="2308" y="6145"/>
                  </a:lnTo>
                  <a:lnTo>
                    <a:pt x="2902" y="6282"/>
                  </a:lnTo>
                  <a:lnTo>
                    <a:pt x="3450" y="6465"/>
                  </a:lnTo>
                  <a:lnTo>
                    <a:pt x="3770" y="6648"/>
                  </a:lnTo>
                  <a:lnTo>
                    <a:pt x="4089" y="6830"/>
                  </a:lnTo>
                  <a:lnTo>
                    <a:pt x="4363" y="7013"/>
                  </a:lnTo>
                  <a:lnTo>
                    <a:pt x="4638" y="7127"/>
                  </a:lnTo>
                  <a:lnTo>
                    <a:pt x="4935" y="7219"/>
                  </a:lnTo>
                  <a:lnTo>
                    <a:pt x="5231" y="7287"/>
                  </a:lnTo>
                  <a:lnTo>
                    <a:pt x="5528" y="7310"/>
                  </a:lnTo>
                  <a:lnTo>
                    <a:pt x="5848" y="7287"/>
                  </a:lnTo>
                  <a:lnTo>
                    <a:pt x="6145" y="7242"/>
                  </a:lnTo>
                  <a:lnTo>
                    <a:pt x="6465" y="7173"/>
                  </a:lnTo>
                  <a:lnTo>
                    <a:pt x="6762" y="7059"/>
                  </a:lnTo>
                  <a:lnTo>
                    <a:pt x="7036" y="6945"/>
                  </a:lnTo>
                  <a:lnTo>
                    <a:pt x="7310" y="6785"/>
                  </a:lnTo>
                  <a:lnTo>
                    <a:pt x="7584" y="6602"/>
                  </a:lnTo>
                  <a:lnTo>
                    <a:pt x="7813" y="6419"/>
                  </a:lnTo>
                  <a:lnTo>
                    <a:pt x="8041" y="6191"/>
                  </a:lnTo>
                  <a:lnTo>
                    <a:pt x="8224" y="5962"/>
                  </a:lnTo>
                  <a:lnTo>
                    <a:pt x="8384" y="5711"/>
                  </a:lnTo>
                  <a:lnTo>
                    <a:pt x="8543" y="5437"/>
                  </a:lnTo>
                  <a:lnTo>
                    <a:pt x="8658" y="5140"/>
                  </a:lnTo>
                  <a:lnTo>
                    <a:pt x="8749" y="4843"/>
                  </a:lnTo>
                  <a:lnTo>
                    <a:pt x="8795" y="4523"/>
                  </a:lnTo>
                  <a:lnTo>
                    <a:pt x="8818" y="4226"/>
                  </a:lnTo>
                  <a:lnTo>
                    <a:pt x="8818" y="3907"/>
                  </a:lnTo>
                  <a:lnTo>
                    <a:pt x="8772" y="3587"/>
                  </a:lnTo>
                  <a:lnTo>
                    <a:pt x="8703" y="3290"/>
                  </a:lnTo>
                  <a:lnTo>
                    <a:pt x="8612" y="2970"/>
                  </a:lnTo>
                  <a:lnTo>
                    <a:pt x="8475" y="2696"/>
                  </a:lnTo>
                  <a:lnTo>
                    <a:pt x="8338" y="2445"/>
                  </a:lnTo>
                  <a:lnTo>
                    <a:pt x="8155" y="2216"/>
                  </a:lnTo>
                  <a:lnTo>
                    <a:pt x="7972" y="1988"/>
                  </a:lnTo>
                  <a:lnTo>
                    <a:pt x="7744" y="1782"/>
                  </a:lnTo>
                  <a:lnTo>
                    <a:pt x="7516" y="1577"/>
                  </a:lnTo>
                  <a:lnTo>
                    <a:pt x="7264" y="1394"/>
                  </a:lnTo>
                  <a:lnTo>
                    <a:pt x="6899" y="1166"/>
                  </a:lnTo>
                  <a:lnTo>
                    <a:pt x="6511" y="937"/>
                  </a:lnTo>
                  <a:lnTo>
                    <a:pt x="6099" y="754"/>
                  </a:lnTo>
                  <a:lnTo>
                    <a:pt x="5688" y="572"/>
                  </a:lnTo>
                  <a:lnTo>
                    <a:pt x="5277" y="412"/>
                  </a:lnTo>
                  <a:lnTo>
                    <a:pt x="4843" y="275"/>
                  </a:lnTo>
                  <a:lnTo>
                    <a:pt x="4409" y="161"/>
                  </a:lnTo>
                  <a:lnTo>
                    <a:pt x="3998" y="69"/>
                  </a:lnTo>
                  <a:lnTo>
                    <a:pt x="3678" y="24"/>
                  </a:lnTo>
                  <a:lnTo>
                    <a:pt x="3358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7" name="Google Shape;2922;p67">
              <a:extLst>
                <a:ext uri="{FF2B5EF4-FFF2-40B4-BE49-F238E27FC236}">
                  <a16:creationId xmlns:a16="http://schemas.microsoft.com/office/drawing/2014/main" id="{1EE80251-5FAB-9DA4-389A-88DECCC20071}"/>
                </a:ext>
              </a:extLst>
            </p:cNvPr>
            <p:cNvSpPr/>
            <p:nvPr/>
          </p:nvSpPr>
          <p:spPr>
            <a:xfrm>
              <a:off x="4848642" y="3660065"/>
              <a:ext cx="142585" cy="129392"/>
            </a:xfrm>
            <a:custGeom>
              <a:avLst/>
              <a:gdLst/>
              <a:ahLst/>
              <a:cxnLst/>
              <a:rect l="l" t="t" r="r" b="b"/>
              <a:pathLst>
                <a:path w="8635" h="7836" extrusionOk="0">
                  <a:moveTo>
                    <a:pt x="2902" y="0"/>
                  </a:moveTo>
                  <a:lnTo>
                    <a:pt x="2605" y="46"/>
                  </a:lnTo>
                  <a:lnTo>
                    <a:pt x="2308" y="115"/>
                  </a:lnTo>
                  <a:lnTo>
                    <a:pt x="2011" y="206"/>
                  </a:lnTo>
                  <a:lnTo>
                    <a:pt x="1737" y="320"/>
                  </a:lnTo>
                  <a:lnTo>
                    <a:pt x="1463" y="480"/>
                  </a:lnTo>
                  <a:lnTo>
                    <a:pt x="1211" y="640"/>
                  </a:lnTo>
                  <a:lnTo>
                    <a:pt x="983" y="846"/>
                  </a:lnTo>
                  <a:lnTo>
                    <a:pt x="777" y="1051"/>
                  </a:lnTo>
                  <a:lnTo>
                    <a:pt x="595" y="1302"/>
                  </a:lnTo>
                  <a:lnTo>
                    <a:pt x="412" y="1554"/>
                  </a:lnTo>
                  <a:lnTo>
                    <a:pt x="275" y="1828"/>
                  </a:lnTo>
                  <a:lnTo>
                    <a:pt x="161" y="2125"/>
                  </a:lnTo>
                  <a:lnTo>
                    <a:pt x="69" y="2422"/>
                  </a:lnTo>
                  <a:lnTo>
                    <a:pt x="24" y="2742"/>
                  </a:lnTo>
                  <a:lnTo>
                    <a:pt x="1" y="3061"/>
                  </a:lnTo>
                  <a:lnTo>
                    <a:pt x="1" y="3358"/>
                  </a:lnTo>
                  <a:lnTo>
                    <a:pt x="47" y="3678"/>
                  </a:lnTo>
                  <a:lnTo>
                    <a:pt x="115" y="3975"/>
                  </a:lnTo>
                  <a:lnTo>
                    <a:pt x="206" y="4295"/>
                  </a:lnTo>
                  <a:lnTo>
                    <a:pt x="343" y="4569"/>
                  </a:lnTo>
                  <a:lnTo>
                    <a:pt x="481" y="4820"/>
                  </a:lnTo>
                  <a:lnTo>
                    <a:pt x="663" y="5049"/>
                  </a:lnTo>
                  <a:lnTo>
                    <a:pt x="846" y="5277"/>
                  </a:lnTo>
                  <a:lnTo>
                    <a:pt x="1074" y="5483"/>
                  </a:lnTo>
                  <a:lnTo>
                    <a:pt x="1303" y="5665"/>
                  </a:lnTo>
                  <a:lnTo>
                    <a:pt x="1554" y="5871"/>
                  </a:lnTo>
                  <a:lnTo>
                    <a:pt x="2102" y="6282"/>
                  </a:lnTo>
                  <a:lnTo>
                    <a:pt x="2673" y="6693"/>
                  </a:lnTo>
                  <a:lnTo>
                    <a:pt x="3153" y="6990"/>
                  </a:lnTo>
                  <a:lnTo>
                    <a:pt x="3633" y="7241"/>
                  </a:lnTo>
                  <a:lnTo>
                    <a:pt x="4135" y="7470"/>
                  </a:lnTo>
                  <a:lnTo>
                    <a:pt x="4661" y="7698"/>
                  </a:lnTo>
                  <a:lnTo>
                    <a:pt x="4798" y="7744"/>
                  </a:lnTo>
                  <a:lnTo>
                    <a:pt x="4935" y="7790"/>
                  </a:lnTo>
                  <a:lnTo>
                    <a:pt x="5254" y="7835"/>
                  </a:lnTo>
                  <a:lnTo>
                    <a:pt x="5574" y="7835"/>
                  </a:lnTo>
                  <a:lnTo>
                    <a:pt x="5894" y="7790"/>
                  </a:lnTo>
                  <a:lnTo>
                    <a:pt x="6237" y="7721"/>
                  </a:lnTo>
                  <a:lnTo>
                    <a:pt x="6534" y="7630"/>
                  </a:lnTo>
                  <a:lnTo>
                    <a:pt x="6830" y="7515"/>
                  </a:lnTo>
                  <a:lnTo>
                    <a:pt x="7082" y="7378"/>
                  </a:lnTo>
                  <a:lnTo>
                    <a:pt x="7333" y="7218"/>
                  </a:lnTo>
                  <a:lnTo>
                    <a:pt x="7584" y="7013"/>
                  </a:lnTo>
                  <a:lnTo>
                    <a:pt x="7790" y="6807"/>
                  </a:lnTo>
                  <a:lnTo>
                    <a:pt x="7995" y="6579"/>
                  </a:lnTo>
                  <a:lnTo>
                    <a:pt x="8178" y="6328"/>
                  </a:lnTo>
                  <a:lnTo>
                    <a:pt x="8315" y="6076"/>
                  </a:lnTo>
                  <a:lnTo>
                    <a:pt x="8429" y="5779"/>
                  </a:lnTo>
                  <a:lnTo>
                    <a:pt x="8544" y="5505"/>
                  </a:lnTo>
                  <a:lnTo>
                    <a:pt x="8612" y="5186"/>
                  </a:lnTo>
                  <a:lnTo>
                    <a:pt x="8635" y="4866"/>
                  </a:lnTo>
                  <a:lnTo>
                    <a:pt x="8635" y="4569"/>
                  </a:lnTo>
                  <a:lnTo>
                    <a:pt x="8612" y="4249"/>
                  </a:lnTo>
                  <a:lnTo>
                    <a:pt x="8566" y="3952"/>
                  </a:lnTo>
                  <a:lnTo>
                    <a:pt x="8475" y="3632"/>
                  </a:lnTo>
                  <a:lnTo>
                    <a:pt x="8361" y="3358"/>
                  </a:lnTo>
                  <a:lnTo>
                    <a:pt x="8224" y="3061"/>
                  </a:lnTo>
                  <a:lnTo>
                    <a:pt x="8041" y="2787"/>
                  </a:lnTo>
                  <a:lnTo>
                    <a:pt x="7836" y="2559"/>
                  </a:lnTo>
                  <a:lnTo>
                    <a:pt x="7630" y="2353"/>
                  </a:lnTo>
                  <a:lnTo>
                    <a:pt x="7402" y="2170"/>
                  </a:lnTo>
                  <a:lnTo>
                    <a:pt x="7173" y="2011"/>
                  </a:lnTo>
                  <a:lnTo>
                    <a:pt x="6899" y="1874"/>
                  </a:lnTo>
                  <a:lnTo>
                    <a:pt x="6328" y="1622"/>
                  </a:lnTo>
                  <a:lnTo>
                    <a:pt x="6945" y="1874"/>
                  </a:lnTo>
                  <a:lnTo>
                    <a:pt x="6648" y="1736"/>
                  </a:lnTo>
                  <a:lnTo>
                    <a:pt x="6351" y="1577"/>
                  </a:lnTo>
                  <a:lnTo>
                    <a:pt x="5803" y="1211"/>
                  </a:lnTo>
                  <a:lnTo>
                    <a:pt x="5254" y="823"/>
                  </a:lnTo>
                  <a:lnTo>
                    <a:pt x="4729" y="434"/>
                  </a:lnTo>
                  <a:lnTo>
                    <a:pt x="4478" y="275"/>
                  </a:lnTo>
                  <a:lnTo>
                    <a:pt x="4181" y="138"/>
                  </a:lnTo>
                  <a:lnTo>
                    <a:pt x="3884" y="69"/>
                  </a:lnTo>
                  <a:lnTo>
                    <a:pt x="3564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8" name="Google Shape;2923;p67">
              <a:extLst>
                <a:ext uri="{FF2B5EF4-FFF2-40B4-BE49-F238E27FC236}">
                  <a16:creationId xmlns:a16="http://schemas.microsoft.com/office/drawing/2014/main" id="{36BAA5F6-3943-D4EA-DED0-4753704FC577}"/>
                </a:ext>
              </a:extLst>
            </p:cNvPr>
            <p:cNvSpPr/>
            <p:nvPr/>
          </p:nvSpPr>
          <p:spPr>
            <a:xfrm>
              <a:off x="4826400" y="3727585"/>
              <a:ext cx="145607" cy="134280"/>
            </a:xfrm>
            <a:custGeom>
              <a:avLst/>
              <a:gdLst/>
              <a:ahLst/>
              <a:cxnLst/>
              <a:rect l="l" t="t" r="r" b="b"/>
              <a:pathLst>
                <a:path w="8818" h="8131" extrusionOk="0">
                  <a:moveTo>
                    <a:pt x="2833" y="0"/>
                  </a:moveTo>
                  <a:lnTo>
                    <a:pt x="2536" y="46"/>
                  </a:lnTo>
                  <a:lnTo>
                    <a:pt x="2239" y="114"/>
                  </a:lnTo>
                  <a:lnTo>
                    <a:pt x="1965" y="206"/>
                  </a:lnTo>
                  <a:lnTo>
                    <a:pt x="1668" y="343"/>
                  </a:lnTo>
                  <a:lnTo>
                    <a:pt x="1416" y="503"/>
                  </a:lnTo>
                  <a:lnTo>
                    <a:pt x="1165" y="685"/>
                  </a:lnTo>
                  <a:lnTo>
                    <a:pt x="914" y="891"/>
                  </a:lnTo>
                  <a:lnTo>
                    <a:pt x="708" y="1142"/>
                  </a:lnTo>
                  <a:lnTo>
                    <a:pt x="526" y="1394"/>
                  </a:lnTo>
                  <a:lnTo>
                    <a:pt x="366" y="1645"/>
                  </a:lnTo>
                  <a:lnTo>
                    <a:pt x="229" y="1942"/>
                  </a:lnTo>
                  <a:lnTo>
                    <a:pt x="137" y="2216"/>
                  </a:lnTo>
                  <a:lnTo>
                    <a:pt x="69" y="2513"/>
                  </a:lnTo>
                  <a:lnTo>
                    <a:pt x="23" y="2833"/>
                  </a:lnTo>
                  <a:lnTo>
                    <a:pt x="0" y="3129"/>
                  </a:lnTo>
                  <a:lnTo>
                    <a:pt x="23" y="3426"/>
                  </a:lnTo>
                  <a:lnTo>
                    <a:pt x="69" y="3746"/>
                  </a:lnTo>
                  <a:lnTo>
                    <a:pt x="137" y="4043"/>
                  </a:lnTo>
                  <a:lnTo>
                    <a:pt x="229" y="4317"/>
                  </a:lnTo>
                  <a:lnTo>
                    <a:pt x="366" y="4614"/>
                  </a:lnTo>
                  <a:lnTo>
                    <a:pt x="526" y="4865"/>
                  </a:lnTo>
                  <a:lnTo>
                    <a:pt x="708" y="5117"/>
                  </a:lnTo>
                  <a:lnTo>
                    <a:pt x="914" y="5368"/>
                  </a:lnTo>
                  <a:lnTo>
                    <a:pt x="1279" y="5688"/>
                  </a:lnTo>
                  <a:lnTo>
                    <a:pt x="1645" y="6008"/>
                  </a:lnTo>
                  <a:lnTo>
                    <a:pt x="2033" y="6327"/>
                  </a:lnTo>
                  <a:lnTo>
                    <a:pt x="2421" y="6624"/>
                  </a:lnTo>
                  <a:lnTo>
                    <a:pt x="3244" y="7172"/>
                  </a:lnTo>
                  <a:lnTo>
                    <a:pt x="4066" y="7698"/>
                  </a:lnTo>
                  <a:lnTo>
                    <a:pt x="4363" y="7858"/>
                  </a:lnTo>
                  <a:lnTo>
                    <a:pt x="4637" y="7972"/>
                  </a:lnTo>
                  <a:lnTo>
                    <a:pt x="4957" y="8040"/>
                  </a:lnTo>
                  <a:lnTo>
                    <a:pt x="5254" y="8109"/>
                  </a:lnTo>
                  <a:lnTo>
                    <a:pt x="5551" y="8132"/>
                  </a:lnTo>
                  <a:lnTo>
                    <a:pt x="5870" y="8109"/>
                  </a:lnTo>
                  <a:lnTo>
                    <a:pt x="6167" y="8086"/>
                  </a:lnTo>
                  <a:lnTo>
                    <a:pt x="6464" y="8018"/>
                  </a:lnTo>
                  <a:lnTo>
                    <a:pt x="6761" y="7926"/>
                  </a:lnTo>
                  <a:lnTo>
                    <a:pt x="7035" y="7812"/>
                  </a:lnTo>
                  <a:lnTo>
                    <a:pt x="7309" y="7652"/>
                  </a:lnTo>
                  <a:lnTo>
                    <a:pt x="7561" y="7492"/>
                  </a:lnTo>
                  <a:lnTo>
                    <a:pt x="7789" y="7287"/>
                  </a:lnTo>
                  <a:lnTo>
                    <a:pt x="8018" y="7081"/>
                  </a:lnTo>
                  <a:lnTo>
                    <a:pt x="8223" y="6830"/>
                  </a:lnTo>
                  <a:lnTo>
                    <a:pt x="8383" y="6579"/>
                  </a:lnTo>
                  <a:lnTo>
                    <a:pt x="8543" y="6282"/>
                  </a:lnTo>
                  <a:lnTo>
                    <a:pt x="8657" y="5985"/>
                  </a:lnTo>
                  <a:lnTo>
                    <a:pt x="8726" y="5688"/>
                  </a:lnTo>
                  <a:lnTo>
                    <a:pt x="8794" y="5391"/>
                  </a:lnTo>
                  <a:lnTo>
                    <a:pt x="8817" y="5094"/>
                  </a:lnTo>
                  <a:lnTo>
                    <a:pt x="8794" y="4774"/>
                  </a:lnTo>
                  <a:lnTo>
                    <a:pt x="8771" y="4477"/>
                  </a:lnTo>
                  <a:lnTo>
                    <a:pt x="8703" y="4180"/>
                  </a:lnTo>
                  <a:lnTo>
                    <a:pt x="8611" y="3883"/>
                  </a:lnTo>
                  <a:lnTo>
                    <a:pt x="8497" y="3609"/>
                  </a:lnTo>
                  <a:lnTo>
                    <a:pt x="8337" y="3358"/>
                  </a:lnTo>
                  <a:lnTo>
                    <a:pt x="8177" y="3084"/>
                  </a:lnTo>
                  <a:lnTo>
                    <a:pt x="7972" y="2855"/>
                  </a:lnTo>
                  <a:lnTo>
                    <a:pt x="7766" y="2627"/>
                  </a:lnTo>
                  <a:lnTo>
                    <a:pt x="7515" y="2444"/>
                  </a:lnTo>
                  <a:lnTo>
                    <a:pt x="7264" y="2261"/>
                  </a:lnTo>
                  <a:lnTo>
                    <a:pt x="6533" y="1805"/>
                  </a:lnTo>
                  <a:lnTo>
                    <a:pt x="5825" y="1302"/>
                  </a:lnTo>
                  <a:lnTo>
                    <a:pt x="5368" y="891"/>
                  </a:lnTo>
                  <a:lnTo>
                    <a:pt x="5140" y="685"/>
                  </a:lnTo>
                  <a:lnTo>
                    <a:pt x="4888" y="503"/>
                  </a:lnTo>
                  <a:lnTo>
                    <a:pt x="4614" y="343"/>
                  </a:lnTo>
                  <a:lnTo>
                    <a:pt x="4340" y="229"/>
                  </a:lnTo>
                  <a:lnTo>
                    <a:pt x="4043" y="114"/>
                  </a:lnTo>
                  <a:lnTo>
                    <a:pt x="3746" y="46"/>
                  </a:lnTo>
                  <a:lnTo>
                    <a:pt x="3449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9" name="Google Shape;2924;p67">
              <a:extLst>
                <a:ext uri="{FF2B5EF4-FFF2-40B4-BE49-F238E27FC236}">
                  <a16:creationId xmlns:a16="http://schemas.microsoft.com/office/drawing/2014/main" id="{8C7EC837-5D1A-E443-59D6-CA0FFE6D0E13}"/>
                </a:ext>
              </a:extLst>
            </p:cNvPr>
            <p:cNvSpPr/>
            <p:nvPr/>
          </p:nvSpPr>
          <p:spPr>
            <a:xfrm>
              <a:off x="4804141" y="3791323"/>
              <a:ext cx="156918" cy="140323"/>
            </a:xfrm>
            <a:custGeom>
              <a:avLst/>
              <a:gdLst/>
              <a:ahLst/>
              <a:cxnLst/>
              <a:rect l="l" t="t" r="r" b="b"/>
              <a:pathLst>
                <a:path w="9503" h="8498" extrusionOk="0">
                  <a:moveTo>
                    <a:pt x="2947" y="0"/>
                  </a:moveTo>
                  <a:lnTo>
                    <a:pt x="2650" y="23"/>
                  </a:lnTo>
                  <a:lnTo>
                    <a:pt x="2353" y="92"/>
                  </a:lnTo>
                  <a:lnTo>
                    <a:pt x="2056" y="183"/>
                  </a:lnTo>
                  <a:lnTo>
                    <a:pt x="1782" y="297"/>
                  </a:lnTo>
                  <a:lnTo>
                    <a:pt x="1508" y="457"/>
                  </a:lnTo>
                  <a:lnTo>
                    <a:pt x="1257" y="617"/>
                  </a:lnTo>
                  <a:lnTo>
                    <a:pt x="1028" y="823"/>
                  </a:lnTo>
                  <a:lnTo>
                    <a:pt x="800" y="1028"/>
                  </a:lnTo>
                  <a:lnTo>
                    <a:pt x="594" y="1280"/>
                  </a:lnTo>
                  <a:lnTo>
                    <a:pt x="435" y="1554"/>
                  </a:lnTo>
                  <a:lnTo>
                    <a:pt x="275" y="1828"/>
                  </a:lnTo>
                  <a:lnTo>
                    <a:pt x="160" y="2125"/>
                  </a:lnTo>
                  <a:lnTo>
                    <a:pt x="92" y="2422"/>
                  </a:lnTo>
                  <a:lnTo>
                    <a:pt x="23" y="2719"/>
                  </a:lnTo>
                  <a:lnTo>
                    <a:pt x="1" y="3016"/>
                  </a:lnTo>
                  <a:lnTo>
                    <a:pt x="23" y="3335"/>
                  </a:lnTo>
                  <a:lnTo>
                    <a:pt x="46" y="3632"/>
                  </a:lnTo>
                  <a:lnTo>
                    <a:pt x="115" y="3929"/>
                  </a:lnTo>
                  <a:lnTo>
                    <a:pt x="206" y="4226"/>
                  </a:lnTo>
                  <a:lnTo>
                    <a:pt x="320" y="4500"/>
                  </a:lnTo>
                  <a:lnTo>
                    <a:pt x="457" y="4774"/>
                  </a:lnTo>
                  <a:lnTo>
                    <a:pt x="640" y="5026"/>
                  </a:lnTo>
                  <a:lnTo>
                    <a:pt x="823" y="5254"/>
                  </a:lnTo>
                  <a:lnTo>
                    <a:pt x="1051" y="5482"/>
                  </a:lnTo>
                  <a:lnTo>
                    <a:pt x="1302" y="5688"/>
                  </a:lnTo>
                  <a:lnTo>
                    <a:pt x="1554" y="5848"/>
                  </a:lnTo>
                  <a:lnTo>
                    <a:pt x="1965" y="6099"/>
                  </a:lnTo>
                  <a:lnTo>
                    <a:pt x="2376" y="6373"/>
                  </a:lnTo>
                  <a:lnTo>
                    <a:pt x="3176" y="6921"/>
                  </a:lnTo>
                  <a:lnTo>
                    <a:pt x="3952" y="7493"/>
                  </a:lnTo>
                  <a:lnTo>
                    <a:pt x="4752" y="8041"/>
                  </a:lnTo>
                  <a:lnTo>
                    <a:pt x="5026" y="8201"/>
                  </a:lnTo>
                  <a:lnTo>
                    <a:pt x="5323" y="8338"/>
                  </a:lnTo>
                  <a:lnTo>
                    <a:pt x="5597" y="8406"/>
                  </a:lnTo>
                  <a:lnTo>
                    <a:pt x="5917" y="8475"/>
                  </a:lnTo>
                  <a:lnTo>
                    <a:pt x="6213" y="8498"/>
                  </a:lnTo>
                  <a:lnTo>
                    <a:pt x="6533" y="8475"/>
                  </a:lnTo>
                  <a:lnTo>
                    <a:pt x="6830" y="8429"/>
                  </a:lnTo>
                  <a:lnTo>
                    <a:pt x="7127" y="8360"/>
                  </a:lnTo>
                  <a:lnTo>
                    <a:pt x="7424" y="8269"/>
                  </a:lnTo>
                  <a:lnTo>
                    <a:pt x="7721" y="8132"/>
                  </a:lnTo>
                  <a:lnTo>
                    <a:pt x="7995" y="7995"/>
                  </a:lnTo>
                  <a:lnTo>
                    <a:pt x="8246" y="7812"/>
                  </a:lnTo>
                  <a:lnTo>
                    <a:pt x="8475" y="7630"/>
                  </a:lnTo>
                  <a:lnTo>
                    <a:pt x="8703" y="7401"/>
                  </a:lnTo>
                  <a:lnTo>
                    <a:pt x="8886" y="7173"/>
                  </a:lnTo>
                  <a:lnTo>
                    <a:pt x="9069" y="6921"/>
                  </a:lnTo>
                  <a:lnTo>
                    <a:pt x="9206" y="6625"/>
                  </a:lnTo>
                  <a:lnTo>
                    <a:pt x="9343" y="6328"/>
                  </a:lnTo>
                  <a:lnTo>
                    <a:pt x="9411" y="6008"/>
                  </a:lnTo>
                  <a:lnTo>
                    <a:pt x="9480" y="5711"/>
                  </a:lnTo>
                  <a:lnTo>
                    <a:pt x="9503" y="5414"/>
                  </a:lnTo>
                  <a:lnTo>
                    <a:pt x="9480" y="5117"/>
                  </a:lnTo>
                  <a:lnTo>
                    <a:pt x="9434" y="4820"/>
                  </a:lnTo>
                  <a:lnTo>
                    <a:pt x="9366" y="4523"/>
                  </a:lnTo>
                  <a:lnTo>
                    <a:pt x="9274" y="4249"/>
                  </a:lnTo>
                  <a:lnTo>
                    <a:pt x="9160" y="3975"/>
                  </a:lnTo>
                  <a:lnTo>
                    <a:pt x="9000" y="3701"/>
                  </a:lnTo>
                  <a:lnTo>
                    <a:pt x="8840" y="3450"/>
                  </a:lnTo>
                  <a:lnTo>
                    <a:pt x="8635" y="3221"/>
                  </a:lnTo>
                  <a:lnTo>
                    <a:pt x="8429" y="2993"/>
                  </a:lnTo>
                  <a:lnTo>
                    <a:pt x="8201" y="2787"/>
                  </a:lnTo>
                  <a:lnTo>
                    <a:pt x="7927" y="2604"/>
                  </a:lnTo>
                  <a:lnTo>
                    <a:pt x="7150" y="2033"/>
                  </a:lnTo>
                  <a:lnTo>
                    <a:pt x="6350" y="1485"/>
                  </a:lnTo>
                  <a:lnTo>
                    <a:pt x="5551" y="937"/>
                  </a:lnTo>
                  <a:lnTo>
                    <a:pt x="5163" y="663"/>
                  </a:lnTo>
                  <a:lnTo>
                    <a:pt x="4729" y="412"/>
                  </a:lnTo>
                  <a:lnTo>
                    <a:pt x="4455" y="275"/>
                  </a:lnTo>
                  <a:lnTo>
                    <a:pt x="4158" y="160"/>
                  </a:lnTo>
                  <a:lnTo>
                    <a:pt x="3861" y="69"/>
                  </a:lnTo>
                  <a:lnTo>
                    <a:pt x="3564" y="23"/>
                  </a:lnTo>
                  <a:lnTo>
                    <a:pt x="3267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0" name="Google Shape;2925;p67">
              <a:extLst>
                <a:ext uri="{FF2B5EF4-FFF2-40B4-BE49-F238E27FC236}">
                  <a16:creationId xmlns:a16="http://schemas.microsoft.com/office/drawing/2014/main" id="{97ECC20A-7966-CD78-D1EE-448DA9A1545B}"/>
                </a:ext>
              </a:extLst>
            </p:cNvPr>
            <p:cNvSpPr/>
            <p:nvPr/>
          </p:nvSpPr>
          <p:spPr>
            <a:xfrm>
              <a:off x="4762282" y="3848654"/>
              <a:ext cx="159560" cy="155036"/>
            </a:xfrm>
            <a:custGeom>
              <a:avLst/>
              <a:gdLst/>
              <a:ahLst/>
              <a:cxnLst/>
              <a:rect l="l" t="t" r="r" b="b"/>
              <a:pathLst>
                <a:path w="9663" h="9389" extrusionOk="0">
                  <a:moveTo>
                    <a:pt x="3084" y="0"/>
                  </a:moveTo>
                  <a:lnTo>
                    <a:pt x="2787" y="23"/>
                  </a:lnTo>
                  <a:lnTo>
                    <a:pt x="2490" y="92"/>
                  </a:lnTo>
                  <a:lnTo>
                    <a:pt x="2193" y="183"/>
                  </a:lnTo>
                  <a:lnTo>
                    <a:pt x="1896" y="297"/>
                  </a:lnTo>
                  <a:lnTo>
                    <a:pt x="1622" y="457"/>
                  </a:lnTo>
                  <a:lnTo>
                    <a:pt x="1348" y="640"/>
                  </a:lnTo>
                  <a:lnTo>
                    <a:pt x="1119" y="846"/>
                  </a:lnTo>
                  <a:lnTo>
                    <a:pt x="891" y="1051"/>
                  </a:lnTo>
                  <a:lnTo>
                    <a:pt x="685" y="1302"/>
                  </a:lnTo>
                  <a:lnTo>
                    <a:pt x="503" y="1554"/>
                  </a:lnTo>
                  <a:lnTo>
                    <a:pt x="343" y="1828"/>
                  </a:lnTo>
                  <a:lnTo>
                    <a:pt x="229" y="2102"/>
                  </a:lnTo>
                  <a:lnTo>
                    <a:pt x="114" y="2376"/>
                  </a:lnTo>
                  <a:lnTo>
                    <a:pt x="46" y="2696"/>
                  </a:lnTo>
                  <a:lnTo>
                    <a:pt x="0" y="3015"/>
                  </a:lnTo>
                  <a:lnTo>
                    <a:pt x="0" y="3312"/>
                  </a:lnTo>
                  <a:lnTo>
                    <a:pt x="23" y="3609"/>
                  </a:lnTo>
                  <a:lnTo>
                    <a:pt x="91" y="3883"/>
                  </a:lnTo>
                  <a:lnTo>
                    <a:pt x="160" y="4158"/>
                  </a:lnTo>
                  <a:lnTo>
                    <a:pt x="274" y="4432"/>
                  </a:lnTo>
                  <a:lnTo>
                    <a:pt x="411" y="4683"/>
                  </a:lnTo>
                  <a:lnTo>
                    <a:pt x="548" y="4911"/>
                  </a:lnTo>
                  <a:lnTo>
                    <a:pt x="731" y="5140"/>
                  </a:lnTo>
                  <a:lnTo>
                    <a:pt x="937" y="5345"/>
                  </a:lnTo>
                  <a:lnTo>
                    <a:pt x="1142" y="5551"/>
                  </a:lnTo>
                  <a:lnTo>
                    <a:pt x="1371" y="5734"/>
                  </a:lnTo>
                  <a:lnTo>
                    <a:pt x="1622" y="5894"/>
                  </a:lnTo>
                  <a:lnTo>
                    <a:pt x="1896" y="6053"/>
                  </a:lnTo>
                  <a:lnTo>
                    <a:pt x="2170" y="6168"/>
                  </a:lnTo>
                  <a:lnTo>
                    <a:pt x="2170" y="6190"/>
                  </a:lnTo>
                  <a:lnTo>
                    <a:pt x="1919" y="6076"/>
                  </a:lnTo>
                  <a:lnTo>
                    <a:pt x="2102" y="6190"/>
                  </a:lnTo>
                  <a:lnTo>
                    <a:pt x="2353" y="6350"/>
                  </a:lnTo>
                  <a:lnTo>
                    <a:pt x="2878" y="6853"/>
                  </a:lnTo>
                  <a:lnTo>
                    <a:pt x="3244" y="7241"/>
                  </a:lnTo>
                  <a:lnTo>
                    <a:pt x="3609" y="7652"/>
                  </a:lnTo>
                  <a:lnTo>
                    <a:pt x="4294" y="8475"/>
                  </a:lnTo>
                  <a:lnTo>
                    <a:pt x="4523" y="8680"/>
                  </a:lnTo>
                  <a:lnTo>
                    <a:pt x="4751" y="8886"/>
                  </a:lnTo>
                  <a:lnTo>
                    <a:pt x="5025" y="9046"/>
                  </a:lnTo>
                  <a:lnTo>
                    <a:pt x="5299" y="9183"/>
                  </a:lnTo>
                  <a:lnTo>
                    <a:pt x="5596" y="9274"/>
                  </a:lnTo>
                  <a:lnTo>
                    <a:pt x="5893" y="9343"/>
                  </a:lnTo>
                  <a:lnTo>
                    <a:pt x="6213" y="9365"/>
                  </a:lnTo>
                  <a:lnTo>
                    <a:pt x="6510" y="9388"/>
                  </a:lnTo>
                  <a:lnTo>
                    <a:pt x="6830" y="9365"/>
                  </a:lnTo>
                  <a:lnTo>
                    <a:pt x="7127" y="9320"/>
                  </a:lnTo>
                  <a:lnTo>
                    <a:pt x="7446" y="9228"/>
                  </a:lnTo>
                  <a:lnTo>
                    <a:pt x="7721" y="9137"/>
                  </a:lnTo>
                  <a:lnTo>
                    <a:pt x="8018" y="9000"/>
                  </a:lnTo>
                  <a:lnTo>
                    <a:pt x="8269" y="8840"/>
                  </a:lnTo>
                  <a:lnTo>
                    <a:pt x="8520" y="8657"/>
                  </a:lnTo>
                  <a:lnTo>
                    <a:pt x="8748" y="8475"/>
                  </a:lnTo>
                  <a:lnTo>
                    <a:pt x="8977" y="8223"/>
                  </a:lnTo>
                  <a:lnTo>
                    <a:pt x="9160" y="7949"/>
                  </a:lnTo>
                  <a:lnTo>
                    <a:pt x="9319" y="7675"/>
                  </a:lnTo>
                  <a:lnTo>
                    <a:pt x="9457" y="7401"/>
                  </a:lnTo>
                  <a:lnTo>
                    <a:pt x="9548" y="7127"/>
                  </a:lnTo>
                  <a:lnTo>
                    <a:pt x="9616" y="6830"/>
                  </a:lnTo>
                  <a:lnTo>
                    <a:pt x="9639" y="6533"/>
                  </a:lnTo>
                  <a:lnTo>
                    <a:pt x="9662" y="6236"/>
                  </a:lnTo>
                  <a:lnTo>
                    <a:pt x="9639" y="5939"/>
                  </a:lnTo>
                  <a:lnTo>
                    <a:pt x="9571" y="5642"/>
                  </a:lnTo>
                  <a:lnTo>
                    <a:pt x="9502" y="5368"/>
                  </a:lnTo>
                  <a:lnTo>
                    <a:pt x="9411" y="5071"/>
                  </a:lnTo>
                  <a:lnTo>
                    <a:pt x="9274" y="4797"/>
                  </a:lnTo>
                  <a:lnTo>
                    <a:pt x="9114" y="4523"/>
                  </a:lnTo>
                  <a:lnTo>
                    <a:pt x="8954" y="4249"/>
                  </a:lnTo>
                  <a:lnTo>
                    <a:pt x="8748" y="3998"/>
                  </a:lnTo>
                  <a:lnTo>
                    <a:pt x="7926" y="3038"/>
                  </a:lnTo>
                  <a:lnTo>
                    <a:pt x="7492" y="2559"/>
                  </a:lnTo>
                  <a:lnTo>
                    <a:pt x="7058" y="2102"/>
                  </a:lnTo>
                  <a:lnTo>
                    <a:pt x="6716" y="1782"/>
                  </a:lnTo>
                  <a:lnTo>
                    <a:pt x="6350" y="1485"/>
                  </a:lnTo>
                  <a:lnTo>
                    <a:pt x="5985" y="1211"/>
                  </a:lnTo>
                  <a:lnTo>
                    <a:pt x="5619" y="983"/>
                  </a:lnTo>
                  <a:lnTo>
                    <a:pt x="5231" y="754"/>
                  </a:lnTo>
                  <a:lnTo>
                    <a:pt x="4843" y="549"/>
                  </a:lnTo>
                  <a:lnTo>
                    <a:pt x="4431" y="343"/>
                  </a:lnTo>
                  <a:lnTo>
                    <a:pt x="3997" y="160"/>
                  </a:lnTo>
                  <a:lnTo>
                    <a:pt x="3700" y="69"/>
                  </a:lnTo>
                  <a:lnTo>
                    <a:pt x="3404" y="23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1" name="Google Shape;2926;p67">
              <a:extLst>
                <a:ext uri="{FF2B5EF4-FFF2-40B4-BE49-F238E27FC236}">
                  <a16:creationId xmlns:a16="http://schemas.microsoft.com/office/drawing/2014/main" id="{439489BF-467E-4C7C-C00D-1620E1F0E702}"/>
                </a:ext>
              </a:extLst>
            </p:cNvPr>
            <p:cNvSpPr/>
            <p:nvPr/>
          </p:nvSpPr>
          <p:spPr>
            <a:xfrm>
              <a:off x="4709855" y="3921442"/>
              <a:ext cx="142965" cy="153913"/>
            </a:xfrm>
            <a:custGeom>
              <a:avLst/>
              <a:gdLst/>
              <a:ahLst/>
              <a:cxnLst/>
              <a:rect l="l" t="t" r="r" b="b"/>
              <a:pathLst>
                <a:path w="8658" h="9321" extrusionOk="0">
                  <a:moveTo>
                    <a:pt x="3015" y="1"/>
                  </a:moveTo>
                  <a:lnTo>
                    <a:pt x="2695" y="46"/>
                  </a:lnTo>
                  <a:lnTo>
                    <a:pt x="2398" y="92"/>
                  </a:lnTo>
                  <a:lnTo>
                    <a:pt x="2102" y="161"/>
                  </a:lnTo>
                  <a:lnTo>
                    <a:pt x="1805" y="275"/>
                  </a:lnTo>
                  <a:lnTo>
                    <a:pt x="1553" y="412"/>
                  </a:lnTo>
                  <a:lnTo>
                    <a:pt x="1302" y="572"/>
                  </a:lnTo>
                  <a:lnTo>
                    <a:pt x="1051" y="777"/>
                  </a:lnTo>
                  <a:lnTo>
                    <a:pt x="845" y="983"/>
                  </a:lnTo>
                  <a:lnTo>
                    <a:pt x="640" y="1211"/>
                  </a:lnTo>
                  <a:lnTo>
                    <a:pt x="480" y="1463"/>
                  </a:lnTo>
                  <a:lnTo>
                    <a:pt x="320" y="1737"/>
                  </a:lnTo>
                  <a:lnTo>
                    <a:pt x="206" y="2011"/>
                  </a:lnTo>
                  <a:lnTo>
                    <a:pt x="114" y="2308"/>
                  </a:lnTo>
                  <a:lnTo>
                    <a:pt x="23" y="2628"/>
                  </a:lnTo>
                  <a:lnTo>
                    <a:pt x="0" y="2947"/>
                  </a:lnTo>
                  <a:lnTo>
                    <a:pt x="0" y="3244"/>
                  </a:lnTo>
                  <a:lnTo>
                    <a:pt x="46" y="3541"/>
                  </a:lnTo>
                  <a:lnTo>
                    <a:pt x="114" y="3838"/>
                  </a:lnTo>
                  <a:lnTo>
                    <a:pt x="183" y="4135"/>
                  </a:lnTo>
                  <a:lnTo>
                    <a:pt x="297" y="4432"/>
                  </a:lnTo>
                  <a:lnTo>
                    <a:pt x="411" y="4729"/>
                  </a:lnTo>
                  <a:lnTo>
                    <a:pt x="571" y="5026"/>
                  </a:lnTo>
                  <a:lnTo>
                    <a:pt x="731" y="5323"/>
                  </a:lnTo>
                  <a:lnTo>
                    <a:pt x="914" y="5597"/>
                  </a:lnTo>
                  <a:lnTo>
                    <a:pt x="1097" y="5871"/>
                  </a:lnTo>
                  <a:lnTo>
                    <a:pt x="1508" y="6419"/>
                  </a:lnTo>
                  <a:lnTo>
                    <a:pt x="1919" y="6945"/>
                  </a:lnTo>
                  <a:lnTo>
                    <a:pt x="2216" y="7333"/>
                  </a:lnTo>
                  <a:lnTo>
                    <a:pt x="2558" y="7698"/>
                  </a:lnTo>
                  <a:lnTo>
                    <a:pt x="2901" y="8064"/>
                  </a:lnTo>
                  <a:lnTo>
                    <a:pt x="3266" y="8384"/>
                  </a:lnTo>
                  <a:lnTo>
                    <a:pt x="3518" y="8589"/>
                  </a:lnTo>
                  <a:lnTo>
                    <a:pt x="3769" y="8772"/>
                  </a:lnTo>
                  <a:lnTo>
                    <a:pt x="4043" y="8909"/>
                  </a:lnTo>
                  <a:lnTo>
                    <a:pt x="4294" y="9046"/>
                  </a:lnTo>
                  <a:lnTo>
                    <a:pt x="4568" y="9160"/>
                  </a:lnTo>
                  <a:lnTo>
                    <a:pt x="4865" y="9252"/>
                  </a:lnTo>
                  <a:lnTo>
                    <a:pt x="5162" y="9297"/>
                  </a:lnTo>
                  <a:lnTo>
                    <a:pt x="5505" y="9320"/>
                  </a:lnTo>
                  <a:lnTo>
                    <a:pt x="5802" y="9297"/>
                  </a:lnTo>
                  <a:lnTo>
                    <a:pt x="6122" y="9252"/>
                  </a:lnTo>
                  <a:lnTo>
                    <a:pt x="6419" y="9183"/>
                  </a:lnTo>
                  <a:lnTo>
                    <a:pt x="6693" y="9069"/>
                  </a:lnTo>
                  <a:lnTo>
                    <a:pt x="6990" y="8932"/>
                  </a:lnTo>
                  <a:lnTo>
                    <a:pt x="7241" y="8772"/>
                  </a:lnTo>
                  <a:lnTo>
                    <a:pt x="7492" y="8589"/>
                  </a:lnTo>
                  <a:lnTo>
                    <a:pt x="7721" y="8384"/>
                  </a:lnTo>
                  <a:lnTo>
                    <a:pt x="7926" y="8178"/>
                  </a:lnTo>
                  <a:lnTo>
                    <a:pt x="8109" y="7927"/>
                  </a:lnTo>
                  <a:lnTo>
                    <a:pt x="8246" y="7653"/>
                  </a:lnTo>
                  <a:lnTo>
                    <a:pt x="8383" y="7379"/>
                  </a:lnTo>
                  <a:lnTo>
                    <a:pt x="8497" y="7082"/>
                  </a:lnTo>
                  <a:lnTo>
                    <a:pt x="8566" y="6762"/>
                  </a:lnTo>
                  <a:lnTo>
                    <a:pt x="8611" y="6465"/>
                  </a:lnTo>
                  <a:lnTo>
                    <a:pt x="8657" y="6145"/>
                  </a:lnTo>
                  <a:lnTo>
                    <a:pt x="8634" y="5825"/>
                  </a:lnTo>
                  <a:lnTo>
                    <a:pt x="8611" y="5529"/>
                  </a:lnTo>
                  <a:lnTo>
                    <a:pt x="8543" y="5209"/>
                  </a:lnTo>
                  <a:lnTo>
                    <a:pt x="8452" y="4912"/>
                  </a:lnTo>
                  <a:lnTo>
                    <a:pt x="8314" y="4638"/>
                  </a:lnTo>
                  <a:lnTo>
                    <a:pt x="8155" y="4386"/>
                  </a:lnTo>
                  <a:lnTo>
                    <a:pt x="7972" y="4135"/>
                  </a:lnTo>
                  <a:lnTo>
                    <a:pt x="7721" y="3930"/>
                  </a:lnTo>
                  <a:lnTo>
                    <a:pt x="7469" y="3701"/>
                  </a:lnTo>
                  <a:lnTo>
                    <a:pt x="7218" y="3473"/>
                  </a:lnTo>
                  <a:lnTo>
                    <a:pt x="6990" y="3221"/>
                  </a:lnTo>
                  <a:lnTo>
                    <a:pt x="6761" y="2947"/>
                  </a:lnTo>
                  <a:lnTo>
                    <a:pt x="6304" y="2331"/>
                  </a:lnTo>
                  <a:lnTo>
                    <a:pt x="6076" y="1942"/>
                  </a:lnTo>
                  <a:lnTo>
                    <a:pt x="5870" y="1554"/>
                  </a:lnTo>
                  <a:lnTo>
                    <a:pt x="5711" y="1257"/>
                  </a:lnTo>
                  <a:lnTo>
                    <a:pt x="5551" y="1006"/>
                  </a:lnTo>
                  <a:lnTo>
                    <a:pt x="5322" y="777"/>
                  </a:lnTo>
                  <a:lnTo>
                    <a:pt x="5094" y="595"/>
                  </a:lnTo>
                  <a:lnTo>
                    <a:pt x="4843" y="412"/>
                  </a:lnTo>
                  <a:lnTo>
                    <a:pt x="4568" y="275"/>
                  </a:lnTo>
                  <a:lnTo>
                    <a:pt x="4272" y="184"/>
                  </a:lnTo>
                  <a:lnTo>
                    <a:pt x="3952" y="92"/>
                  </a:lnTo>
                  <a:lnTo>
                    <a:pt x="3655" y="46"/>
                  </a:lnTo>
                  <a:lnTo>
                    <a:pt x="3335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2" name="Google Shape;2927;p67">
              <a:extLst>
                <a:ext uri="{FF2B5EF4-FFF2-40B4-BE49-F238E27FC236}">
                  <a16:creationId xmlns:a16="http://schemas.microsoft.com/office/drawing/2014/main" id="{BE793321-5AB1-32A1-E036-9ABA5838E10E}"/>
                </a:ext>
              </a:extLst>
            </p:cNvPr>
            <p:cNvSpPr/>
            <p:nvPr/>
          </p:nvSpPr>
          <p:spPr>
            <a:xfrm>
              <a:off x="4652143" y="3951990"/>
              <a:ext cx="126750" cy="159197"/>
            </a:xfrm>
            <a:custGeom>
              <a:avLst/>
              <a:gdLst/>
              <a:ahLst/>
              <a:cxnLst/>
              <a:rect l="l" t="t" r="r" b="b"/>
              <a:pathLst>
                <a:path w="7676" h="9641" extrusionOk="0">
                  <a:moveTo>
                    <a:pt x="2993" y="1"/>
                  </a:moveTo>
                  <a:lnTo>
                    <a:pt x="2673" y="24"/>
                  </a:lnTo>
                  <a:lnTo>
                    <a:pt x="2376" y="92"/>
                  </a:lnTo>
                  <a:lnTo>
                    <a:pt x="2079" y="161"/>
                  </a:lnTo>
                  <a:lnTo>
                    <a:pt x="1782" y="275"/>
                  </a:lnTo>
                  <a:lnTo>
                    <a:pt x="1508" y="412"/>
                  </a:lnTo>
                  <a:lnTo>
                    <a:pt x="1234" y="595"/>
                  </a:lnTo>
                  <a:lnTo>
                    <a:pt x="983" y="800"/>
                  </a:lnTo>
                  <a:lnTo>
                    <a:pt x="777" y="1029"/>
                  </a:lnTo>
                  <a:lnTo>
                    <a:pt x="571" y="1257"/>
                  </a:lnTo>
                  <a:lnTo>
                    <a:pt x="412" y="1509"/>
                  </a:lnTo>
                  <a:lnTo>
                    <a:pt x="274" y="1783"/>
                  </a:lnTo>
                  <a:lnTo>
                    <a:pt x="160" y="2057"/>
                  </a:lnTo>
                  <a:lnTo>
                    <a:pt x="92" y="2331"/>
                  </a:lnTo>
                  <a:lnTo>
                    <a:pt x="23" y="2628"/>
                  </a:lnTo>
                  <a:lnTo>
                    <a:pt x="0" y="2925"/>
                  </a:lnTo>
                  <a:lnTo>
                    <a:pt x="0" y="3222"/>
                  </a:lnTo>
                  <a:lnTo>
                    <a:pt x="23" y="3519"/>
                  </a:lnTo>
                  <a:lnTo>
                    <a:pt x="69" y="3838"/>
                  </a:lnTo>
                  <a:lnTo>
                    <a:pt x="160" y="4135"/>
                  </a:lnTo>
                  <a:lnTo>
                    <a:pt x="252" y="4432"/>
                  </a:lnTo>
                  <a:lnTo>
                    <a:pt x="389" y="4729"/>
                  </a:lnTo>
                  <a:lnTo>
                    <a:pt x="571" y="5118"/>
                  </a:lnTo>
                  <a:lnTo>
                    <a:pt x="777" y="5711"/>
                  </a:lnTo>
                  <a:lnTo>
                    <a:pt x="1097" y="6511"/>
                  </a:lnTo>
                  <a:lnTo>
                    <a:pt x="1417" y="7333"/>
                  </a:lnTo>
                  <a:lnTo>
                    <a:pt x="1668" y="7904"/>
                  </a:lnTo>
                  <a:lnTo>
                    <a:pt x="1805" y="8155"/>
                  </a:lnTo>
                  <a:lnTo>
                    <a:pt x="1965" y="8407"/>
                  </a:lnTo>
                  <a:lnTo>
                    <a:pt x="2147" y="8635"/>
                  </a:lnTo>
                  <a:lnTo>
                    <a:pt x="2353" y="8841"/>
                  </a:lnTo>
                  <a:lnTo>
                    <a:pt x="2581" y="9046"/>
                  </a:lnTo>
                  <a:lnTo>
                    <a:pt x="2856" y="9206"/>
                  </a:lnTo>
                  <a:lnTo>
                    <a:pt x="3152" y="9366"/>
                  </a:lnTo>
                  <a:lnTo>
                    <a:pt x="3427" y="9480"/>
                  </a:lnTo>
                  <a:lnTo>
                    <a:pt x="3746" y="9572"/>
                  </a:lnTo>
                  <a:lnTo>
                    <a:pt x="4043" y="9617"/>
                  </a:lnTo>
                  <a:lnTo>
                    <a:pt x="4363" y="9640"/>
                  </a:lnTo>
                  <a:lnTo>
                    <a:pt x="4660" y="9640"/>
                  </a:lnTo>
                  <a:lnTo>
                    <a:pt x="4980" y="9595"/>
                  </a:lnTo>
                  <a:lnTo>
                    <a:pt x="5300" y="9526"/>
                  </a:lnTo>
                  <a:lnTo>
                    <a:pt x="5574" y="9435"/>
                  </a:lnTo>
                  <a:lnTo>
                    <a:pt x="5848" y="9320"/>
                  </a:lnTo>
                  <a:lnTo>
                    <a:pt x="6099" y="9161"/>
                  </a:lnTo>
                  <a:lnTo>
                    <a:pt x="6350" y="8978"/>
                  </a:lnTo>
                  <a:lnTo>
                    <a:pt x="6602" y="8772"/>
                  </a:lnTo>
                  <a:lnTo>
                    <a:pt x="6830" y="8544"/>
                  </a:lnTo>
                  <a:lnTo>
                    <a:pt x="7013" y="8293"/>
                  </a:lnTo>
                  <a:lnTo>
                    <a:pt x="7195" y="8041"/>
                  </a:lnTo>
                  <a:lnTo>
                    <a:pt x="7355" y="7767"/>
                  </a:lnTo>
                  <a:lnTo>
                    <a:pt x="7492" y="7470"/>
                  </a:lnTo>
                  <a:lnTo>
                    <a:pt x="7584" y="7173"/>
                  </a:lnTo>
                  <a:lnTo>
                    <a:pt x="7629" y="6876"/>
                  </a:lnTo>
                  <a:lnTo>
                    <a:pt x="7675" y="6579"/>
                  </a:lnTo>
                  <a:lnTo>
                    <a:pt x="7652" y="6260"/>
                  </a:lnTo>
                  <a:lnTo>
                    <a:pt x="7584" y="5963"/>
                  </a:lnTo>
                  <a:lnTo>
                    <a:pt x="7492" y="5666"/>
                  </a:lnTo>
                  <a:lnTo>
                    <a:pt x="7081" y="4638"/>
                  </a:lnTo>
                  <a:lnTo>
                    <a:pt x="6693" y="3587"/>
                  </a:lnTo>
                  <a:lnTo>
                    <a:pt x="6282" y="2559"/>
                  </a:lnTo>
                  <a:lnTo>
                    <a:pt x="6053" y="2057"/>
                  </a:lnTo>
                  <a:lnTo>
                    <a:pt x="5825" y="1554"/>
                  </a:lnTo>
                  <a:lnTo>
                    <a:pt x="5665" y="1257"/>
                  </a:lnTo>
                  <a:lnTo>
                    <a:pt x="5482" y="1006"/>
                  </a:lnTo>
                  <a:lnTo>
                    <a:pt x="5277" y="800"/>
                  </a:lnTo>
                  <a:lnTo>
                    <a:pt x="5026" y="595"/>
                  </a:lnTo>
                  <a:lnTo>
                    <a:pt x="4774" y="435"/>
                  </a:lnTo>
                  <a:lnTo>
                    <a:pt x="4500" y="298"/>
                  </a:lnTo>
                  <a:lnTo>
                    <a:pt x="4226" y="184"/>
                  </a:lnTo>
                  <a:lnTo>
                    <a:pt x="3906" y="92"/>
                  </a:lnTo>
                  <a:lnTo>
                    <a:pt x="3609" y="24"/>
                  </a:lnTo>
                  <a:lnTo>
                    <a:pt x="3290" y="1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3" name="Google Shape;2928;p67">
              <a:extLst>
                <a:ext uri="{FF2B5EF4-FFF2-40B4-BE49-F238E27FC236}">
                  <a16:creationId xmlns:a16="http://schemas.microsoft.com/office/drawing/2014/main" id="{EDCC08ED-937B-7250-723F-0030CBD87812}"/>
                </a:ext>
              </a:extLst>
            </p:cNvPr>
            <p:cNvSpPr/>
            <p:nvPr/>
          </p:nvSpPr>
          <p:spPr>
            <a:xfrm>
              <a:off x="4591047" y="3961435"/>
              <a:ext cx="109016" cy="151254"/>
            </a:xfrm>
            <a:custGeom>
              <a:avLst/>
              <a:gdLst/>
              <a:ahLst/>
              <a:cxnLst/>
              <a:rect l="l" t="t" r="r" b="b"/>
              <a:pathLst>
                <a:path w="6602" h="9160" extrusionOk="0">
                  <a:moveTo>
                    <a:pt x="2878" y="0"/>
                  </a:moveTo>
                  <a:lnTo>
                    <a:pt x="2581" y="46"/>
                  </a:lnTo>
                  <a:lnTo>
                    <a:pt x="2284" y="91"/>
                  </a:lnTo>
                  <a:lnTo>
                    <a:pt x="1964" y="206"/>
                  </a:lnTo>
                  <a:lnTo>
                    <a:pt x="1667" y="343"/>
                  </a:lnTo>
                  <a:lnTo>
                    <a:pt x="1393" y="503"/>
                  </a:lnTo>
                  <a:lnTo>
                    <a:pt x="1142" y="662"/>
                  </a:lnTo>
                  <a:lnTo>
                    <a:pt x="914" y="868"/>
                  </a:lnTo>
                  <a:lnTo>
                    <a:pt x="731" y="1096"/>
                  </a:lnTo>
                  <a:lnTo>
                    <a:pt x="548" y="1325"/>
                  </a:lnTo>
                  <a:lnTo>
                    <a:pt x="388" y="1599"/>
                  </a:lnTo>
                  <a:lnTo>
                    <a:pt x="274" y="1850"/>
                  </a:lnTo>
                  <a:lnTo>
                    <a:pt x="160" y="2147"/>
                  </a:lnTo>
                  <a:lnTo>
                    <a:pt x="91" y="2421"/>
                  </a:lnTo>
                  <a:lnTo>
                    <a:pt x="23" y="2718"/>
                  </a:lnTo>
                  <a:lnTo>
                    <a:pt x="0" y="3038"/>
                  </a:lnTo>
                  <a:lnTo>
                    <a:pt x="0" y="3358"/>
                  </a:lnTo>
                  <a:lnTo>
                    <a:pt x="23" y="3655"/>
                  </a:lnTo>
                  <a:lnTo>
                    <a:pt x="69" y="3974"/>
                  </a:lnTo>
                  <a:lnTo>
                    <a:pt x="160" y="4477"/>
                  </a:lnTo>
                  <a:lnTo>
                    <a:pt x="206" y="4797"/>
                  </a:lnTo>
                  <a:lnTo>
                    <a:pt x="274" y="5391"/>
                  </a:lnTo>
                  <a:lnTo>
                    <a:pt x="297" y="6007"/>
                  </a:lnTo>
                  <a:lnTo>
                    <a:pt x="320" y="6327"/>
                  </a:lnTo>
                  <a:lnTo>
                    <a:pt x="365" y="6624"/>
                  </a:lnTo>
                  <a:lnTo>
                    <a:pt x="434" y="6921"/>
                  </a:lnTo>
                  <a:lnTo>
                    <a:pt x="548" y="7218"/>
                  </a:lnTo>
                  <a:lnTo>
                    <a:pt x="685" y="7492"/>
                  </a:lnTo>
                  <a:lnTo>
                    <a:pt x="845" y="7743"/>
                  </a:lnTo>
                  <a:lnTo>
                    <a:pt x="1028" y="7995"/>
                  </a:lnTo>
                  <a:lnTo>
                    <a:pt x="1233" y="8223"/>
                  </a:lnTo>
                  <a:lnTo>
                    <a:pt x="1462" y="8429"/>
                  </a:lnTo>
                  <a:lnTo>
                    <a:pt x="1690" y="8611"/>
                  </a:lnTo>
                  <a:lnTo>
                    <a:pt x="1942" y="8771"/>
                  </a:lnTo>
                  <a:lnTo>
                    <a:pt x="2216" y="8908"/>
                  </a:lnTo>
                  <a:lnTo>
                    <a:pt x="2513" y="9000"/>
                  </a:lnTo>
                  <a:lnTo>
                    <a:pt x="2810" y="9091"/>
                  </a:lnTo>
                  <a:lnTo>
                    <a:pt x="3129" y="9137"/>
                  </a:lnTo>
                  <a:lnTo>
                    <a:pt x="3449" y="9160"/>
                  </a:lnTo>
                  <a:lnTo>
                    <a:pt x="3769" y="9137"/>
                  </a:lnTo>
                  <a:lnTo>
                    <a:pt x="4066" y="9091"/>
                  </a:lnTo>
                  <a:lnTo>
                    <a:pt x="4363" y="9000"/>
                  </a:lnTo>
                  <a:lnTo>
                    <a:pt x="4660" y="8908"/>
                  </a:lnTo>
                  <a:lnTo>
                    <a:pt x="4934" y="8771"/>
                  </a:lnTo>
                  <a:lnTo>
                    <a:pt x="5208" y="8611"/>
                  </a:lnTo>
                  <a:lnTo>
                    <a:pt x="5436" y="8429"/>
                  </a:lnTo>
                  <a:lnTo>
                    <a:pt x="5665" y="8223"/>
                  </a:lnTo>
                  <a:lnTo>
                    <a:pt x="5870" y="7995"/>
                  </a:lnTo>
                  <a:lnTo>
                    <a:pt x="6053" y="7743"/>
                  </a:lnTo>
                  <a:lnTo>
                    <a:pt x="6213" y="7492"/>
                  </a:lnTo>
                  <a:lnTo>
                    <a:pt x="6350" y="7218"/>
                  </a:lnTo>
                  <a:lnTo>
                    <a:pt x="6464" y="6921"/>
                  </a:lnTo>
                  <a:lnTo>
                    <a:pt x="6533" y="6624"/>
                  </a:lnTo>
                  <a:lnTo>
                    <a:pt x="6578" y="6327"/>
                  </a:lnTo>
                  <a:lnTo>
                    <a:pt x="6601" y="6007"/>
                  </a:lnTo>
                  <a:lnTo>
                    <a:pt x="6578" y="5528"/>
                  </a:lnTo>
                  <a:lnTo>
                    <a:pt x="6556" y="5071"/>
                  </a:lnTo>
                  <a:lnTo>
                    <a:pt x="6464" y="4134"/>
                  </a:lnTo>
                  <a:lnTo>
                    <a:pt x="6327" y="3221"/>
                  </a:lnTo>
                  <a:lnTo>
                    <a:pt x="6144" y="2307"/>
                  </a:lnTo>
                  <a:lnTo>
                    <a:pt x="6076" y="1987"/>
                  </a:lnTo>
                  <a:lnTo>
                    <a:pt x="5962" y="1713"/>
                  </a:lnTo>
                  <a:lnTo>
                    <a:pt x="5802" y="1439"/>
                  </a:lnTo>
                  <a:lnTo>
                    <a:pt x="5619" y="1188"/>
                  </a:lnTo>
                  <a:lnTo>
                    <a:pt x="5413" y="959"/>
                  </a:lnTo>
                  <a:lnTo>
                    <a:pt x="5185" y="754"/>
                  </a:lnTo>
                  <a:lnTo>
                    <a:pt x="4934" y="571"/>
                  </a:lnTo>
                  <a:lnTo>
                    <a:pt x="4683" y="411"/>
                  </a:lnTo>
                  <a:lnTo>
                    <a:pt x="4386" y="274"/>
                  </a:lnTo>
                  <a:lnTo>
                    <a:pt x="4089" y="160"/>
                  </a:lnTo>
                  <a:lnTo>
                    <a:pt x="3792" y="91"/>
                  </a:lnTo>
                  <a:lnTo>
                    <a:pt x="3495" y="23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4" name="Google Shape;2929;p67">
              <a:extLst>
                <a:ext uri="{FF2B5EF4-FFF2-40B4-BE49-F238E27FC236}">
                  <a16:creationId xmlns:a16="http://schemas.microsoft.com/office/drawing/2014/main" id="{2E1F20FF-FF5D-EF66-FDEC-614807CCA950}"/>
                </a:ext>
              </a:extLst>
            </p:cNvPr>
            <p:cNvSpPr/>
            <p:nvPr/>
          </p:nvSpPr>
          <p:spPr>
            <a:xfrm>
              <a:off x="4514479" y="3958793"/>
              <a:ext cx="149752" cy="162945"/>
            </a:xfrm>
            <a:custGeom>
              <a:avLst/>
              <a:gdLst/>
              <a:ahLst/>
              <a:cxnLst/>
              <a:rect l="l" t="t" r="r" b="b"/>
              <a:pathLst>
                <a:path w="9069" h="9868" extrusionOk="0">
                  <a:moveTo>
                    <a:pt x="5391" y="0"/>
                  </a:moveTo>
                  <a:lnTo>
                    <a:pt x="5048" y="23"/>
                  </a:lnTo>
                  <a:lnTo>
                    <a:pt x="4683" y="69"/>
                  </a:lnTo>
                  <a:lnTo>
                    <a:pt x="4340" y="114"/>
                  </a:lnTo>
                  <a:lnTo>
                    <a:pt x="3975" y="183"/>
                  </a:lnTo>
                  <a:lnTo>
                    <a:pt x="3632" y="251"/>
                  </a:lnTo>
                  <a:lnTo>
                    <a:pt x="3289" y="366"/>
                  </a:lnTo>
                  <a:lnTo>
                    <a:pt x="2947" y="480"/>
                  </a:lnTo>
                  <a:lnTo>
                    <a:pt x="2627" y="617"/>
                  </a:lnTo>
                  <a:lnTo>
                    <a:pt x="2307" y="777"/>
                  </a:lnTo>
                  <a:lnTo>
                    <a:pt x="2010" y="937"/>
                  </a:lnTo>
                  <a:lnTo>
                    <a:pt x="1713" y="1142"/>
                  </a:lnTo>
                  <a:lnTo>
                    <a:pt x="1439" y="1371"/>
                  </a:lnTo>
                  <a:lnTo>
                    <a:pt x="1188" y="1622"/>
                  </a:lnTo>
                  <a:lnTo>
                    <a:pt x="960" y="1873"/>
                  </a:lnTo>
                  <a:lnTo>
                    <a:pt x="731" y="2170"/>
                  </a:lnTo>
                  <a:lnTo>
                    <a:pt x="548" y="2490"/>
                  </a:lnTo>
                  <a:lnTo>
                    <a:pt x="411" y="2787"/>
                  </a:lnTo>
                  <a:lnTo>
                    <a:pt x="274" y="3084"/>
                  </a:lnTo>
                  <a:lnTo>
                    <a:pt x="183" y="3381"/>
                  </a:lnTo>
                  <a:lnTo>
                    <a:pt x="114" y="3678"/>
                  </a:lnTo>
                  <a:lnTo>
                    <a:pt x="46" y="3997"/>
                  </a:lnTo>
                  <a:lnTo>
                    <a:pt x="23" y="4294"/>
                  </a:lnTo>
                  <a:lnTo>
                    <a:pt x="0" y="4614"/>
                  </a:lnTo>
                  <a:lnTo>
                    <a:pt x="0" y="4934"/>
                  </a:lnTo>
                  <a:lnTo>
                    <a:pt x="23" y="5231"/>
                  </a:lnTo>
                  <a:lnTo>
                    <a:pt x="69" y="5551"/>
                  </a:lnTo>
                  <a:lnTo>
                    <a:pt x="137" y="5848"/>
                  </a:lnTo>
                  <a:lnTo>
                    <a:pt x="229" y="6145"/>
                  </a:lnTo>
                  <a:lnTo>
                    <a:pt x="320" y="6442"/>
                  </a:lnTo>
                  <a:lnTo>
                    <a:pt x="434" y="6738"/>
                  </a:lnTo>
                  <a:lnTo>
                    <a:pt x="571" y="7035"/>
                  </a:lnTo>
                  <a:lnTo>
                    <a:pt x="731" y="7309"/>
                  </a:lnTo>
                  <a:lnTo>
                    <a:pt x="1005" y="7721"/>
                  </a:lnTo>
                  <a:lnTo>
                    <a:pt x="1325" y="8132"/>
                  </a:lnTo>
                  <a:lnTo>
                    <a:pt x="1690" y="8520"/>
                  </a:lnTo>
                  <a:lnTo>
                    <a:pt x="2102" y="8886"/>
                  </a:lnTo>
                  <a:lnTo>
                    <a:pt x="2307" y="9045"/>
                  </a:lnTo>
                  <a:lnTo>
                    <a:pt x="2536" y="9205"/>
                  </a:lnTo>
                  <a:lnTo>
                    <a:pt x="2764" y="9342"/>
                  </a:lnTo>
                  <a:lnTo>
                    <a:pt x="2992" y="9479"/>
                  </a:lnTo>
                  <a:lnTo>
                    <a:pt x="3244" y="9571"/>
                  </a:lnTo>
                  <a:lnTo>
                    <a:pt x="3472" y="9662"/>
                  </a:lnTo>
                  <a:lnTo>
                    <a:pt x="3723" y="9731"/>
                  </a:lnTo>
                  <a:lnTo>
                    <a:pt x="3975" y="9776"/>
                  </a:lnTo>
                  <a:lnTo>
                    <a:pt x="4363" y="9822"/>
                  </a:lnTo>
                  <a:lnTo>
                    <a:pt x="4751" y="9845"/>
                  </a:lnTo>
                  <a:lnTo>
                    <a:pt x="5162" y="9868"/>
                  </a:lnTo>
                  <a:lnTo>
                    <a:pt x="5551" y="9822"/>
                  </a:lnTo>
                  <a:lnTo>
                    <a:pt x="5916" y="9776"/>
                  </a:lnTo>
                  <a:lnTo>
                    <a:pt x="6304" y="9662"/>
                  </a:lnTo>
                  <a:lnTo>
                    <a:pt x="6670" y="9502"/>
                  </a:lnTo>
                  <a:lnTo>
                    <a:pt x="6853" y="9411"/>
                  </a:lnTo>
                  <a:lnTo>
                    <a:pt x="7013" y="9297"/>
                  </a:lnTo>
                  <a:lnTo>
                    <a:pt x="7355" y="9023"/>
                  </a:lnTo>
                  <a:lnTo>
                    <a:pt x="7675" y="8749"/>
                  </a:lnTo>
                  <a:lnTo>
                    <a:pt x="7949" y="8452"/>
                  </a:lnTo>
                  <a:lnTo>
                    <a:pt x="8200" y="8155"/>
                  </a:lnTo>
                  <a:lnTo>
                    <a:pt x="8406" y="7812"/>
                  </a:lnTo>
                  <a:lnTo>
                    <a:pt x="8611" y="7469"/>
                  </a:lnTo>
                  <a:lnTo>
                    <a:pt x="8771" y="7081"/>
                  </a:lnTo>
                  <a:lnTo>
                    <a:pt x="8931" y="6670"/>
                  </a:lnTo>
                  <a:lnTo>
                    <a:pt x="9045" y="6327"/>
                  </a:lnTo>
                  <a:lnTo>
                    <a:pt x="9068" y="5985"/>
                  </a:lnTo>
                  <a:lnTo>
                    <a:pt x="9068" y="5619"/>
                  </a:lnTo>
                  <a:lnTo>
                    <a:pt x="9023" y="5277"/>
                  </a:lnTo>
                  <a:lnTo>
                    <a:pt x="8931" y="4934"/>
                  </a:lnTo>
                  <a:lnTo>
                    <a:pt x="8794" y="4591"/>
                  </a:lnTo>
                  <a:lnTo>
                    <a:pt x="8634" y="4294"/>
                  </a:lnTo>
                  <a:lnTo>
                    <a:pt x="8429" y="3997"/>
                  </a:lnTo>
                  <a:lnTo>
                    <a:pt x="8520" y="3586"/>
                  </a:lnTo>
                  <a:lnTo>
                    <a:pt x="8543" y="3381"/>
                  </a:lnTo>
                  <a:lnTo>
                    <a:pt x="8543" y="3152"/>
                  </a:lnTo>
                  <a:lnTo>
                    <a:pt x="8520" y="2833"/>
                  </a:lnTo>
                  <a:lnTo>
                    <a:pt x="8474" y="2536"/>
                  </a:lnTo>
                  <a:lnTo>
                    <a:pt x="8406" y="2239"/>
                  </a:lnTo>
                  <a:lnTo>
                    <a:pt x="8292" y="1942"/>
                  </a:lnTo>
                  <a:lnTo>
                    <a:pt x="8155" y="1668"/>
                  </a:lnTo>
                  <a:lnTo>
                    <a:pt x="7995" y="1416"/>
                  </a:lnTo>
                  <a:lnTo>
                    <a:pt x="7812" y="1165"/>
                  </a:lnTo>
                  <a:lnTo>
                    <a:pt x="7606" y="914"/>
                  </a:lnTo>
                  <a:lnTo>
                    <a:pt x="7401" y="708"/>
                  </a:lnTo>
                  <a:lnTo>
                    <a:pt x="7150" y="526"/>
                  </a:lnTo>
                  <a:lnTo>
                    <a:pt x="6875" y="366"/>
                  </a:lnTo>
                  <a:lnTo>
                    <a:pt x="6601" y="229"/>
                  </a:lnTo>
                  <a:lnTo>
                    <a:pt x="6327" y="114"/>
                  </a:lnTo>
                  <a:lnTo>
                    <a:pt x="6030" y="46"/>
                  </a:lnTo>
                  <a:lnTo>
                    <a:pt x="5711" y="0"/>
                  </a:lnTo>
                  <a:close/>
                </a:path>
              </a:pathLst>
            </a:custGeom>
            <a:solidFill>
              <a:srgbClr val="EC6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5" name="Google Shape;2930;p67">
              <a:extLst>
                <a:ext uri="{FF2B5EF4-FFF2-40B4-BE49-F238E27FC236}">
                  <a16:creationId xmlns:a16="http://schemas.microsoft.com/office/drawing/2014/main" id="{7017B94A-E066-22FF-F63E-E8A7E1412D27}"/>
                </a:ext>
              </a:extLst>
            </p:cNvPr>
            <p:cNvSpPr/>
            <p:nvPr/>
          </p:nvSpPr>
          <p:spPr>
            <a:xfrm>
              <a:off x="4239892" y="3926726"/>
              <a:ext cx="136922" cy="122969"/>
            </a:xfrm>
            <a:custGeom>
              <a:avLst/>
              <a:gdLst/>
              <a:ahLst/>
              <a:cxnLst/>
              <a:rect l="l" t="t" r="r" b="b"/>
              <a:pathLst>
                <a:path w="8292" h="7447" extrusionOk="0">
                  <a:moveTo>
                    <a:pt x="4934" y="1"/>
                  </a:moveTo>
                  <a:lnTo>
                    <a:pt x="4637" y="46"/>
                  </a:lnTo>
                  <a:lnTo>
                    <a:pt x="4340" y="115"/>
                  </a:lnTo>
                  <a:lnTo>
                    <a:pt x="4066" y="206"/>
                  </a:lnTo>
                  <a:lnTo>
                    <a:pt x="3792" y="320"/>
                  </a:lnTo>
                  <a:lnTo>
                    <a:pt x="3518" y="457"/>
                  </a:lnTo>
                  <a:lnTo>
                    <a:pt x="3267" y="640"/>
                  </a:lnTo>
                  <a:lnTo>
                    <a:pt x="3016" y="823"/>
                  </a:lnTo>
                  <a:lnTo>
                    <a:pt x="2673" y="1028"/>
                  </a:lnTo>
                  <a:lnTo>
                    <a:pt x="2307" y="1234"/>
                  </a:lnTo>
                  <a:lnTo>
                    <a:pt x="1554" y="1600"/>
                  </a:lnTo>
                  <a:lnTo>
                    <a:pt x="1280" y="1737"/>
                  </a:lnTo>
                  <a:lnTo>
                    <a:pt x="1028" y="1942"/>
                  </a:lnTo>
                  <a:lnTo>
                    <a:pt x="800" y="2148"/>
                  </a:lnTo>
                  <a:lnTo>
                    <a:pt x="617" y="2376"/>
                  </a:lnTo>
                  <a:lnTo>
                    <a:pt x="434" y="2650"/>
                  </a:lnTo>
                  <a:lnTo>
                    <a:pt x="297" y="2924"/>
                  </a:lnTo>
                  <a:lnTo>
                    <a:pt x="183" y="3198"/>
                  </a:lnTo>
                  <a:lnTo>
                    <a:pt x="92" y="3495"/>
                  </a:lnTo>
                  <a:lnTo>
                    <a:pt x="46" y="3815"/>
                  </a:lnTo>
                  <a:lnTo>
                    <a:pt x="0" y="4112"/>
                  </a:lnTo>
                  <a:lnTo>
                    <a:pt x="0" y="4432"/>
                  </a:lnTo>
                  <a:lnTo>
                    <a:pt x="23" y="4752"/>
                  </a:lnTo>
                  <a:lnTo>
                    <a:pt x="92" y="5049"/>
                  </a:lnTo>
                  <a:lnTo>
                    <a:pt x="160" y="5346"/>
                  </a:lnTo>
                  <a:lnTo>
                    <a:pt x="275" y="5620"/>
                  </a:lnTo>
                  <a:lnTo>
                    <a:pt x="412" y="5894"/>
                  </a:lnTo>
                  <a:lnTo>
                    <a:pt x="594" y="6168"/>
                  </a:lnTo>
                  <a:lnTo>
                    <a:pt x="777" y="6396"/>
                  </a:lnTo>
                  <a:lnTo>
                    <a:pt x="983" y="6602"/>
                  </a:lnTo>
                  <a:lnTo>
                    <a:pt x="1211" y="6807"/>
                  </a:lnTo>
                  <a:lnTo>
                    <a:pt x="1462" y="6990"/>
                  </a:lnTo>
                  <a:lnTo>
                    <a:pt x="1736" y="7127"/>
                  </a:lnTo>
                  <a:lnTo>
                    <a:pt x="2011" y="7264"/>
                  </a:lnTo>
                  <a:lnTo>
                    <a:pt x="2307" y="7356"/>
                  </a:lnTo>
                  <a:lnTo>
                    <a:pt x="2627" y="7424"/>
                  </a:lnTo>
                  <a:lnTo>
                    <a:pt x="2924" y="7447"/>
                  </a:lnTo>
                  <a:lnTo>
                    <a:pt x="3244" y="7447"/>
                  </a:lnTo>
                  <a:lnTo>
                    <a:pt x="3541" y="7424"/>
                  </a:lnTo>
                  <a:lnTo>
                    <a:pt x="3838" y="7356"/>
                  </a:lnTo>
                  <a:lnTo>
                    <a:pt x="4135" y="7287"/>
                  </a:lnTo>
                  <a:lnTo>
                    <a:pt x="4432" y="7173"/>
                  </a:lnTo>
                  <a:lnTo>
                    <a:pt x="4729" y="7036"/>
                  </a:lnTo>
                  <a:lnTo>
                    <a:pt x="5437" y="6670"/>
                  </a:lnTo>
                  <a:lnTo>
                    <a:pt x="6122" y="6305"/>
                  </a:lnTo>
                  <a:lnTo>
                    <a:pt x="6442" y="6099"/>
                  </a:lnTo>
                  <a:lnTo>
                    <a:pt x="6762" y="5871"/>
                  </a:lnTo>
                  <a:lnTo>
                    <a:pt x="7081" y="5643"/>
                  </a:lnTo>
                  <a:lnTo>
                    <a:pt x="7378" y="5368"/>
                  </a:lnTo>
                  <a:lnTo>
                    <a:pt x="7607" y="5140"/>
                  </a:lnTo>
                  <a:lnTo>
                    <a:pt x="7789" y="4889"/>
                  </a:lnTo>
                  <a:lnTo>
                    <a:pt x="7949" y="4615"/>
                  </a:lnTo>
                  <a:lnTo>
                    <a:pt x="8086" y="4341"/>
                  </a:lnTo>
                  <a:lnTo>
                    <a:pt x="8178" y="4044"/>
                  </a:lnTo>
                  <a:lnTo>
                    <a:pt x="8246" y="3747"/>
                  </a:lnTo>
                  <a:lnTo>
                    <a:pt x="8292" y="3450"/>
                  </a:lnTo>
                  <a:lnTo>
                    <a:pt x="8292" y="3130"/>
                  </a:lnTo>
                  <a:lnTo>
                    <a:pt x="8292" y="2833"/>
                  </a:lnTo>
                  <a:lnTo>
                    <a:pt x="8246" y="2536"/>
                  </a:lnTo>
                  <a:lnTo>
                    <a:pt x="8155" y="2239"/>
                  </a:lnTo>
                  <a:lnTo>
                    <a:pt x="8064" y="1942"/>
                  </a:lnTo>
                  <a:lnTo>
                    <a:pt x="7927" y="1668"/>
                  </a:lnTo>
                  <a:lnTo>
                    <a:pt x="7789" y="1394"/>
                  </a:lnTo>
                  <a:lnTo>
                    <a:pt x="7607" y="1143"/>
                  </a:lnTo>
                  <a:lnTo>
                    <a:pt x="7378" y="914"/>
                  </a:lnTo>
                  <a:lnTo>
                    <a:pt x="7150" y="686"/>
                  </a:lnTo>
                  <a:lnTo>
                    <a:pt x="6899" y="503"/>
                  </a:lnTo>
                  <a:lnTo>
                    <a:pt x="6647" y="366"/>
                  </a:lnTo>
                  <a:lnTo>
                    <a:pt x="6373" y="229"/>
                  </a:lnTo>
                  <a:lnTo>
                    <a:pt x="6099" y="138"/>
                  </a:lnTo>
                  <a:lnTo>
                    <a:pt x="5802" y="69"/>
                  </a:lnTo>
                  <a:lnTo>
                    <a:pt x="5505" y="23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6" name="Google Shape;2931;p67">
              <a:extLst>
                <a:ext uri="{FF2B5EF4-FFF2-40B4-BE49-F238E27FC236}">
                  <a16:creationId xmlns:a16="http://schemas.microsoft.com/office/drawing/2014/main" id="{D80900D9-1C58-D784-59E7-5E8D3E935CBA}"/>
                </a:ext>
              </a:extLst>
            </p:cNvPr>
            <p:cNvSpPr/>
            <p:nvPr/>
          </p:nvSpPr>
          <p:spPr>
            <a:xfrm>
              <a:off x="4187465" y="3853938"/>
              <a:ext cx="156159" cy="133900"/>
            </a:xfrm>
            <a:custGeom>
              <a:avLst/>
              <a:gdLst/>
              <a:ahLst/>
              <a:cxnLst/>
              <a:rect l="l" t="t" r="r" b="b"/>
              <a:pathLst>
                <a:path w="9457" h="8109" extrusionOk="0">
                  <a:moveTo>
                    <a:pt x="6191" y="0"/>
                  </a:moveTo>
                  <a:lnTo>
                    <a:pt x="5894" y="23"/>
                  </a:lnTo>
                  <a:lnTo>
                    <a:pt x="5574" y="69"/>
                  </a:lnTo>
                  <a:lnTo>
                    <a:pt x="5277" y="160"/>
                  </a:lnTo>
                  <a:lnTo>
                    <a:pt x="5003" y="297"/>
                  </a:lnTo>
                  <a:lnTo>
                    <a:pt x="4729" y="457"/>
                  </a:lnTo>
                  <a:lnTo>
                    <a:pt x="3952" y="959"/>
                  </a:lnTo>
                  <a:lnTo>
                    <a:pt x="3175" y="1439"/>
                  </a:lnTo>
                  <a:lnTo>
                    <a:pt x="2353" y="1896"/>
                  </a:lnTo>
                  <a:lnTo>
                    <a:pt x="1942" y="2102"/>
                  </a:lnTo>
                  <a:lnTo>
                    <a:pt x="1531" y="2307"/>
                  </a:lnTo>
                  <a:lnTo>
                    <a:pt x="1257" y="2444"/>
                  </a:lnTo>
                  <a:lnTo>
                    <a:pt x="1006" y="2627"/>
                  </a:lnTo>
                  <a:lnTo>
                    <a:pt x="777" y="2833"/>
                  </a:lnTo>
                  <a:lnTo>
                    <a:pt x="572" y="3084"/>
                  </a:lnTo>
                  <a:lnTo>
                    <a:pt x="412" y="3335"/>
                  </a:lnTo>
                  <a:lnTo>
                    <a:pt x="275" y="3609"/>
                  </a:lnTo>
                  <a:lnTo>
                    <a:pt x="160" y="3906"/>
                  </a:lnTo>
                  <a:lnTo>
                    <a:pt x="69" y="4203"/>
                  </a:lnTo>
                  <a:lnTo>
                    <a:pt x="23" y="4523"/>
                  </a:lnTo>
                  <a:lnTo>
                    <a:pt x="0" y="4843"/>
                  </a:lnTo>
                  <a:lnTo>
                    <a:pt x="0" y="5140"/>
                  </a:lnTo>
                  <a:lnTo>
                    <a:pt x="23" y="5459"/>
                  </a:lnTo>
                  <a:lnTo>
                    <a:pt x="69" y="5779"/>
                  </a:lnTo>
                  <a:lnTo>
                    <a:pt x="160" y="6076"/>
                  </a:lnTo>
                  <a:lnTo>
                    <a:pt x="275" y="6350"/>
                  </a:lnTo>
                  <a:lnTo>
                    <a:pt x="389" y="6601"/>
                  </a:lnTo>
                  <a:lnTo>
                    <a:pt x="594" y="6898"/>
                  </a:lnTo>
                  <a:lnTo>
                    <a:pt x="800" y="7150"/>
                  </a:lnTo>
                  <a:lnTo>
                    <a:pt x="1006" y="7378"/>
                  </a:lnTo>
                  <a:lnTo>
                    <a:pt x="1257" y="7561"/>
                  </a:lnTo>
                  <a:lnTo>
                    <a:pt x="1508" y="7721"/>
                  </a:lnTo>
                  <a:lnTo>
                    <a:pt x="1759" y="7858"/>
                  </a:lnTo>
                  <a:lnTo>
                    <a:pt x="2033" y="7972"/>
                  </a:lnTo>
                  <a:lnTo>
                    <a:pt x="2330" y="8040"/>
                  </a:lnTo>
                  <a:lnTo>
                    <a:pt x="2604" y="8086"/>
                  </a:lnTo>
                  <a:lnTo>
                    <a:pt x="2901" y="8109"/>
                  </a:lnTo>
                  <a:lnTo>
                    <a:pt x="3198" y="8109"/>
                  </a:lnTo>
                  <a:lnTo>
                    <a:pt x="3518" y="8086"/>
                  </a:lnTo>
                  <a:lnTo>
                    <a:pt x="3815" y="8040"/>
                  </a:lnTo>
                  <a:lnTo>
                    <a:pt x="4112" y="7949"/>
                  </a:lnTo>
                  <a:lnTo>
                    <a:pt x="4409" y="7858"/>
                  </a:lnTo>
                  <a:lnTo>
                    <a:pt x="4706" y="7743"/>
                  </a:lnTo>
                  <a:lnTo>
                    <a:pt x="5140" y="7538"/>
                  </a:lnTo>
                  <a:lnTo>
                    <a:pt x="5551" y="7332"/>
                  </a:lnTo>
                  <a:lnTo>
                    <a:pt x="6350" y="6876"/>
                  </a:lnTo>
                  <a:lnTo>
                    <a:pt x="7127" y="6396"/>
                  </a:lnTo>
                  <a:lnTo>
                    <a:pt x="7904" y="5893"/>
                  </a:lnTo>
                  <a:lnTo>
                    <a:pt x="8155" y="5711"/>
                  </a:lnTo>
                  <a:lnTo>
                    <a:pt x="8406" y="5505"/>
                  </a:lnTo>
                  <a:lnTo>
                    <a:pt x="8612" y="5277"/>
                  </a:lnTo>
                  <a:lnTo>
                    <a:pt x="8817" y="5025"/>
                  </a:lnTo>
                  <a:lnTo>
                    <a:pt x="8977" y="4774"/>
                  </a:lnTo>
                  <a:lnTo>
                    <a:pt x="9137" y="4523"/>
                  </a:lnTo>
                  <a:lnTo>
                    <a:pt x="9251" y="4249"/>
                  </a:lnTo>
                  <a:lnTo>
                    <a:pt x="9343" y="3952"/>
                  </a:lnTo>
                  <a:lnTo>
                    <a:pt x="9411" y="3678"/>
                  </a:lnTo>
                  <a:lnTo>
                    <a:pt x="9457" y="3381"/>
                  </a:lnTo>
                  <a:lnTo>
                    <a:pt x="9457" y="3084"/>
                  </a:lnTo>
                  <a:lnTo>
                    <a:pt x="9434" y="2764"/>
                  </a:lnTo>
                  <a:lnTo>
                    <a:pt x="9388" y="2467"/>
                  </a:lnTo>
                  <a:lnTo>
                    <a:pt x="9297" y="2170"/>
                  </a:lnTo>
                  <a:lnTo>
                    <a:pt x="9183" y="1873"/>
                  </a:lnTo>
                  <a:lnTo>
                    <a:pt x="9046" y="1576"/>
                  </a:lnTo>
                  <a:lnTo>
                    <a:pt x="8863" y="1325"/>
                  </a:lnTo>
                  <a:lnTo>
                    <a:pt x="8680" y="1097"/>
                  </a:lnTo>
                  <a:lnTo>
                    <a:pt x="8452" y="868"/>
                  </a:lnTo>
                  <a:lnTo>
                    <a:pt x="8223" y="663"/>
                  </a:lnTo>
                  <a:lnTo>
                    <a:pt x="7949" y="503"/>
                  </a:lnTo>
                  <a:lnTo>
                    <a:pt x="7675" y="343"/>
                  </a:lnTo>
                  <a:lnTo>
                    <a:pt x="7401" y="229"/>
                  </a:lnTo>
                  <a:lnTo>
                    <a:pt x="7104" y="137"/>
                  </a:lnTo>
                  <a:lnTo>
                    <a:pt x="6807" y="46"/>
                  </a:lnTo>
                  <a:lnTo>
                    <a:pt x="6510" y="23"/>
                  </a:lnTo>
                  <a:lnTo>
                    <a:pt x="6191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7" name="Google Shape;2932;p67">
              <a:extLst>
                <a:ext uri="{FF2B5EF4-FFF2-40B4-BE49-F238E27FC236}">
                  <a16:creationId xmlns:a16="http://schemas.microsoft.com/office/drawing/2014/main" id="{FC34D13B-A09C-7DDD-0056-23DAF0D7F2B0}"/>
                </a:ext>
              </a:extLst>
            </p:cNvPr>
            <p:cNvSpPr/>
            <p:nvPr/>
          </p:nvSpPr>
          <p:spPr>
            <a:xfrm>
              <a:off x="4159179" y="3783017"/>
              <a:ext cx="159560" cy="114679"/>
            </a:xfrm>
            <a:custGeom>
              <a:avLst/>
              <a:gdLst/>
              <a:ahLst/>
              <a:cxnLst/>
              <a:rect l="l" t="t" r="r" b="b"/>
              <a:pathLst>
                <a:path w="9663" h="6944" extrusionOk="0">
                  <a:moveTo>
                    <a:pt x="6305" y="1"/>
                  </a:moveTo>
                  <a:lnTo>
                    <a:pt x="5985" y="24"/>
                  </a:lnTo>
                  <a:lnTo>
                    <a:pt x="5688" y="47"/>
                  </a:lnTo>
                  <a:lnTo>
                    <a:pt x="4820" y="184"/>
                  </a:lnTo>
                  <a:lnTo>
                    <a:pt x="3975" y="344"/>
                  </a:lnTo>
                  <a:lnTo>
                    <a:pt x="3152" y="503"/>
                  </a:lnTo>
                  <a:lnTo>
                    <a:pt x="2719" y="618"/>
                  </a:lnTo>
                  <a:lnTo>
                    <a:pt x="2307" y="732"/>
                  </a:lnTo>
                  <a:lnTo>
                    <a:pt x="2010" y="846"/>
                  </a:lnTo>
                  <a:lnTo>
                    <a:pt x="1736" y="983"/>
                  </a:lnTo>
                  <a:lnTo>
                    <a:pt x="1462" y="1143"/>
                  </a:lnTo>
                  <a:lnTo>
                    <a:pt x="1211" y="1303"/>
                  </a:lnTo>
                  <a:lnTo>
                    <a:pt x="983" y="1508"/>
                  </a:lnTo>
                  <a:lnTo>
                    <a:pt x="777" y="1737"/>
                  </a:lnTo>
                  <a:lnTo>
                    <a:pt x="594" y="1965"/>
                  </a:lnTo>
                  <a:lnTo>
                    <a:pt x="434" y="2217"/>
                  </a:lnTo>
                  <a:lnTo>
                    <a:pt x="297" y="2491"/>
                  </a:lnTo>
                  <a:lnTo>
                    <a:pt x="183" y="2765"/>
                  </a:lnTo>
                  <a:lnTo>
                    <a:pt x="92" y="3062"/>
                  </a:lnTo>
                  <a:lnTo>
                    <a:pt x="23" y="3359"/>
                  </a:lnTo>
                  <a:lnTo>
                    <a:pt x="0" y="3656"/>
                  </a:lnTo>
                  <a:lnTo>
                    <a:pt x="0" y="3975"/>
                  </a:lnTo>
                  <a:lnTo>
                    <a:pt x="46" y="4295"/>
                  </a:lnTo>
                  <a:lnTo>
                    <a:pt x="115" y="4615"/>
                  </a:lnTo>
                  <a:lnTo>
                    <a:pt x="206" y="4912"/>
                  </a:lnTo>
                  <a:lnTo>
                    <a:pt x="343" y="5186"/>
                  </a:lnTo>
                  <a:lnTo>
                    <a:pt x="503" y="5460"/>
                  </a:lnTo>
                  <a:lnTo>
                    <a:pt x="686" y="5711"/>
                  </a:lnTo>
                  <a:lnTo>
                    <a:pt x="891" y="5940"/>
                  </a:lnTo>
                  <a:lnTo>
                    <a:pt x="1097" y="6145"/>
                  </a:lnTo>
                  <a:lnTo>
                    <a:pt x="1348" y="6328"/>
                  </a:lnTo>
                  <a:lnTo>
                    <a:pt x="1599" y="6511"/>
                  </a:lnTo>
                  <a:lnTo>
                    <a:pt x="1873" y="6648"/>
                  </a:lnTo>
                  <a:lnTo>
                    <a:pt x="2170" y="6762"/>
                  </a:lnTo>
                  <a:lnTo>
                    <a:pt x="2444" y="6853"/>
                  </a:lnTo>
                  <a:lnTo>
                    <a:pt x="2764" y="6899"/>
                  </a:lnTo>
                  <a:lnTo>
                    <a:pt x="3061" y="6945"/>
                  </a:lnTo>
                  <a:lnTo>
                    <a:pt x="3381" y="6922"/>
                  </a:lnTo>
                  <a:lnTo>
                    <a:pt x="3678" y="6876"/>
                  </a:lnTo>
                  <a:lnTo>
                    <a:pt x="3998" y="6808"/>
                  </a:lnTo>
                  <a:lnTo>
                    <a:pt x="4409" y="6694"/>
                  </a:lnTo>
                  <a:lnTo>
                    <a:pt x="4820" y="6579"/>
                  </a:lnTo>
                  <a:lnTo>
                    <a:pt x="5665" y="6419"/>
                  </a:lnTo>
                  <a:lnTo>
                    <a:pt x="6510" y="6260"/>
                  </a:lnTo>
                  <a:lnTo>
                    <a:pt x="7355" y="6145"/>
                  </a:lnTo>
                  <a:lnTo>
                    <a:pt x="7652" y="6054"/>
                  </a:lnTo>
                  <a:lnTo>
                    <a:pt x="7949" y="5940"/>
                  </a:lnTo>
                  <a:lnTo>
                    <a:pt x="8223" y="5803"/>
                  </a:lnTo>
                  <a:lnTo>
                    <a:pt x="8475" y="5620"/>
                  </a:lnTo>
                  <a:lnTo>
                    <a:pt x="8703" y="5414"/>
                  </a:lnTo>
                  <a:lnTo>
                    <a:pt x="8909" y="5186"/>
                  </a:lnTo>
                  <a:lnTo>
                    <a:pt x="9091" y="4935"/>
                  </a:lnTo>
                  <a:lnTo>
                    <a:pt x="9251" y="4661"/>
                  </a:lnTo>
                  <a:lnTo>
                    <a:pt x="9388" y="4387"/>
                  </a:lnTo>
                  <a:lnTo>
                    <a:pt x="9480" y="4090"/>
                  </a:lnTo>
                  <a:lnTo>
                    <a:pt x="9571" y="3770"/>
                  </a:lnTo>
                  <a:lnTo>
                    <a:pt x="9617" y="3473"/>
                  </a:lnTo>
                  <a:lnTo>
                    <a:pt x="9662" y="3153"/>
                  </a:lnTo>
                  <a:lnTo>
                    <a:pt x="9640" y="2856"/>
                  </a:lnTo>
                  <a:lnTo>
                    <a:pt x="9617" y="2559"/>
                  </a:lnTo>
                  <a:lnTo>
                    <a:pt x="9548" y="2262"/>
                  </a:lnTo>
                  <a:lnTo>
                    <a:pt x="9457" y="1942"/>
                  </a:lnTo>
                  <a:lnTo>
                    <a:pt x="9320" y="1646"/>
                  </a:lnTo>
                  <a:lnTo>
                    <a:pt x="9160" y="1371"/>
                  </a:lnTo>
                  <a:lnTo>
                    <a:pt x="8977" y="1120"/>
                  </a:lnTo>
                  <a:lnTo>
                    <a:pt x="8772" y="892"/>
                  </a:lnTo>
                  <a:lnTo>
                    <a:pt x="8566" y="709"/>
                  </a:lnTo>
                  <a:lnTo>
                    <a:pt x="8315" y="526"/>
                  </a:lnTo>
                  <a:lnTo>
                    <a:pt x="8063" y="389"/>
                  </a:lnTo>
                  <a:lnTo>
                    <a:pt x="7789" y="252"/>
                  </a:lnTo>
                  <a:lnTo>
                    <a:pt x="7515" y="161"/>
                  </a:lnTo>
                  <a:lnTo>
                    <a:pt x="7218" y="92"/>
                  </a:lnTo>
                  <a:lnTo>
                    <a:pt x="6921" y="24"/>
                  </a:lnTo>
                  <a:lnTo>
                    <a:pt x="6624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8" name="Google Shape;2933;p67">
              <a:extLst>
                <a:ext uri="{FF2B5EF4-FFF2-40B4-BE49-F238E27FC236}">
                  <a16:creationId xmlns:a16="http://schemas.microsoft.com/office/drawing/2014/main" id="{B31333A6-9971-7855-5FD0-9E303FA85FD9}"/>
                </a:ext>
              </a:extLst>
            </p:cNvPr>
            <p:cNvSpPr/>
            <p:nvPr/>
          </p:nvSpPr>
          <p:spPr>
            <a:xfrm>
              <a:off x="4148231" y="3694015"/>
              <a:ext cx="159197" cy="114300"/>
            </a:xfrm>
            <a:custGeom>
              <a:avLst/>
              <a:gdLst/>
              <a:ahLst/>
              <a:cxnLst/>
              <a:rect l="l" t="t" r="r" b="b"/>
              <a:pathLst>
                <a:path w="9641" h="6922" extrusionOk="0">
                  <a:moveTo>
                    <a:pt x="6419" y="0"/>
                  </a:moveTo>
                  <a:lnTo>
                    <a:pt x="6123" y="23"/>
                  </a:lnTo>
                  <a:lnTo>
                    <a:pt x="5803" y="92"/>
                  </a:lnTo>
                  <a:lnTo>
                    <a:pt x="5506" y="160"/>
                  </a:lnTo>
                  <a:lnTo>
                    <a:pt x="5209" y="252"/>
                  </a:lnTo>
                  <a:lnTo>
                    <a:pt x="4821" y="411"/>
                  </a:lnTo>
                  <a:lnTo>
                    <a:pt x="4501" y="503"/>
                  </a:lnTo>
                  <a:lnTo>
                    <a:pt x="4158" y="571"/>
                  </a:lnTo>
                  <a:lnTo>
                    <a:pt x="4090" y="594"/>
                  </a:lnTo>
                  <a:lnTo>
                    <a:pt x="3610" y="617"/>
                  </a:lnTo>
                  <a:lnTo>
                    <a:pt x="3153" y="617"/>
                  </a:lnTo>
                  <a:lnTo>
                    <a:pt x="2833" y="640"/>
                  </a:lnTo>
                  <a:lnTo>
                    <a:pt x="2514" y="708"/>
                  </a:lnTo>
                  <a:lnTo>
                    <a:pt x="2217" y="777"/>
                  </a:lnTo>
                  <a:lnTo>
                    <a:pt x="1920" y="891"/>
                  </a:lnTo>
                  <a:lnTo>
                    <a:pt x="1646" y="1028"/>
                  </a:lnTo>
                  <a:lnTo>
                    <a:pt x="1394" y="1165"/>
                  </a:lnTo>
                  <a:lnTo>
                    <a:pt x="1143" y="1348"/>
                  </a:lnTo>
                  <a:lnTo>
                    <a:pt x="915" y="1553"/>
                  </a:lnTo>
                  <a:lnTo>
                    <a:pt x="709" y="1782"/>
                  </a:lnTo>
                  <a:lnTo>
                    <a:pt x="526" y="2033"/>
                  </a:lnTo>
                  <a:lnTo>
                    <a:pt x="366" y="2284"/>
                  </a:lnTo>
                  <a:lnTo>
                    <a:pt x="252" y="2559"/>
                  </a:lnTo>
                  <a:lnTo>
                    <a:pt x="138" y="2855"/>
                  </a:lnTo>
                  <a:lnTo>
                    <a:pt x="47" y="3152"/>
                  </a:lnTo>
                  <a:lnTo>
                    <a:pt x="1" y="3449"/>
                  </a:lnTo>
                  <a:lnTo>
                    <a:pt x="1" y="3769"/>
                  </a:lnTo>
                  <a:lnTo>
                    <a:pt x="1" y="4089"/>
                  </a:lnTo>
                  <a:lnTo>
                    <a:pt x="47" y="4409"/>
                  </a:lnTo>
                  <a:lnTo>
                    <a:pt x="138" y="4706"/>
                  </a:lnTo>
                  <a:lnTo>
                    <a:pt x="252" y="5003"/>
                  </a:lnTo>
                  <a:lnTo>
                    <a:pt x="366" y="5277"/>
                  </a:lnTo>
                  <a:lnTo>
                    <a:pt x="526" y="5528"/>
                  </a:lnTo>
                  <a:lnTo>
                    <a:pt x="709" y="5779"/>
                  </a:lnTo>
                  <a:lnTo>
                    <a:pt x="915" y="6008"/>
                  </a:lnTo>
                  <a:lnTo>
                    <a:pt x="1143" y="6213"/>
                  </a:lnTo>
                  <a:lnTo>
                    <a:pt x="1394" y="6396"/>
                  </a:lnTo>
                  <a:lnTo>
                    <a:pt x="1646" y="6556"/>
                  </a:lnTo>
                  <a:lnTo>
                    <a:pt x="1920" y="6693"/>
                  </a:lnTo>
                  <a:lnTo>
                    <a:pt x="2217" y="6784"/>
                  </a:lnTo>
                  <a:lnTo>
                    <a:pt x="2514" y="6876"/>
                  </a:lnTo>
                  <a:lnTo>
                    <a:pt x="2833" y="6921"/>
                  </a:lnTo>
                  <a:lnTo>
                    <a:pt x="3153" y="6921"/>
                  </a:lnTo>
                  <a:lnTo>
                    <a:pt x="3793" y="6898"/>
                  </a:lnTo>
                  <a:lnTo>
                    <a:pt x="4432" y="6853"/>
                  </a:lnTo>
                  <a:lnTo>
                    <a:pt x="5072" y="6761"/>
                  </a:lnTo>
                  <a:lnTo>
                    <a:pt x="5689" y="6647"/>
                  </a:lnTo>
                  <a:lnTo>
                    <a:pt x="6305" y="6510"/>
                  </a:lnTo>
                  <a:lnTo>
                    <a:pt x="6899" y="6305"/>
                  </a:lnTo>
                  <a:lnTo>
                    <a:pt x="7493" y="6099"/>
                  </a:lnTo>
                  <a:lnTo>
                    <a:pt x="8087" y="5825"/>
                  </a:lnTo>
                  <a:lnTo>
                    <a:pt x="8384" y="5665"/>
                  </a:lnTo>
                  <a:lnTo>
                    <a:pt x="8635" y="5482"/>
                  </a:lnTo>
                  <a:lnTo>
                    <a:pt x="8841" y="5277"/>
                  </a:lnTo>
                  <a:lnTo>
                    <a:pt x="9046" y="5048"/>
                  </a:lnTo>
                  <a:lnTo>
                    <a:pt x="9206" y="4774"/>
                  </a:lnTo>
                  <a:lnTo>
                    <a:pt x="9343" y="4500"/>
                  </a:lnTo>
                  <a:lnTo>
                    <a:pt x="9457" y="4226"/>
                  </a:lnTo>
                  <a:lnTo>
                    <a:pt x="9549" y="3906"/>
                  </a:lnTo>
                  <a:lnTo>
                    <a:pt x="9617" y="3609"/>
                  </a:lnTo>
                  <a:lnTo>
                    <a:pt x="9640" y="3289"/>
                  </a:lnTo>
                  <a:lnTo>
                    <a:pt x="9640" y="2993"/>
                  </a:lnTo>
                  <a:lnTo>
                    <a:pt x="9617" y="2673"/>
                  </a:lnTo>
                  <a:lnTo>
                    <a:pt x="9549" y="2376"/>
                  </a:lnTo>
                  <a:lnTo>
                    <a:pt x="9480" y="2079"/>
                  </a:lnTo>
                  <a:lnTo>
                    <a:pt x="9366" y="1782"/>
                  </a:lnTo>
                  <a:lnTo>
                    <a:pt x="9229" y="1508"/>
                  </a:lnTo>
                  <a:lnTo>
                    <a:pt x="9046" y="1234"/>
                  </a:lnTo>
                  <a:lnTo>
                    <a:pt x="8841" y="982"/>
                  </a:lnTo>
                  <a:lnTo>
                    <a:pt x="8612" y="754"/>
                  </a:lnTo>
                  <a:lnTo>
                    <a:pt x="8384" y="571"/>
                  </a:lnTo>
                  <a:lnTo>
                    <a:pt x="8133" y="411"/>
                  </a:lnTo>
                  <a:lnTo>
                    <a:pt x="7858" y="274"/>
                  </a:lnTo>
                  <a:lnTo>
                    <a:pt x="7584" y="160"/>
                  </a:lnTo>
                  <a:lnTo>
                    <a:pt x="7310" y="92"/>
                  </a:lnTo>
                  <a:lnTo>
                    <a:pt x="7013" y="23"/>
                  </a:lnTo>
                  <a:lnTo>
                    <a:pt x="6716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9" name="Google Shape;2934;p67">
              <a:extLst>
                <a:ext uri="{FF2B5EF4-FFF2-40B4-BE49-F238E27FC236}">
                  <a16:creationId xmlns:a16="http://schemas.microsoft.com/office/drawing/2014/main" id="{D710C070-2DD1-AB5E-4636-8A1E4BFC50FA}"/>
                </a:ext>
              </a:extLst>
            </p:cNvPr>
            <p:cNvSpPr/>
            <p:nvPr/>
          </p:nvSpPr>
          <p:spPr>
            <a:xfrm>
              <a:off x="4139942" y="3604236"/>
              <a:ext cx="178797" cy="107133"/>
            </a:xfrm>
            <a:custGeom>
              <a:avLst/>
              <a:gdLst/>
              <a:ahLst/>
              <a:cxnLst/>
              <a:rect l="l" t="t" r="r" b="b"/>
              <a:pathLst>
                <a:path w="10828" h="6488" extrusionOk="0">
                  <a:moveTo>
                    <a:pt x="2833" y="1"/>
                  </a:moveTo>
                  <a:lnTo>
                    <a:pt x="2513" y="24"/>
                  </a:lnTo>
                  <a:lnTo>
                    <a:pt x="2216" y="92"/>
                  </a:lnTo>
                  <a:lnTo>
                    <a:pt x="1919" y="206"/>
                  </a:lnTo>
                  <a:lnTo>
                    <a:pt x="1645" y="344"/>
                  </a:lnTo>
                  <a:lnTo>
                    <a:pt x="1394" y="526"/>
                  </a:lnTo>
                  <a:lnTo>
                    <a:pt x="1143" y="709"/>
                  </a:lnTo>
                  <a:lnTo>
                    <a:pt x="914" y="937"/>
                  </a:lnTo>
                  <a:lnTo>
                    <a:pt x="709" y="1166"/>
                  </a:lnTo>
                  <a:lnTo>
                    <a:pt x="526" y="1417"/>
                  </a:lnTo>
                  <a:lnTo>
                    <a:pt x="366" y="1691"/>
                  </a:lnTo>
                  <a:lnTo>
                    <a:pt x="252" y="1988"/>
                  </a:lnTo>
                  <a:lnTo>
                    <a:pt x="137" y="2262"/>
                  </a:lnTo>
                  <a:lnTo>
                    <a:pt x="46" y="2559"/>
                  </a:lnTo>
                  <a:lnTo>
                    <a:pt x="0" y="2856"/>
                  </a:lnTo>
                  <a:lnTo>
                    <a:pt x="0" y="3176"/>
                  </a:lnTo>
                  <a:lnTo>
                    <a:pt x="0" y="3496"/>
                  </a:lnTo>
                  <a:lnTo>
                    <a:pt x="46" y="3815"/>
                  </a:lnTo>
                  <a:lnTo>
                    <a:pt x="137" y="4135"/>
                  </a:lnTo>
                  <a:lnTo>
                    <a:pt x="252" y="4409"/>
                  </a:lnTo>
                  <a:lnTo>
                    <a:pt x="389" y="4683"/>
                  </a:lnTo>
                  <a:lnTo>
                    <a:pt x="549" y="4935"/>
                  </a:lnTo>
                  <a:lnTo>
                    <a:pt x="731" y="5163"/>
                  </a:lnTo>
                  <a:lnTo>
                    <a:pt x="937" y="5369"/>
                  </a:lnTo>
                  <a:lnTo>
                    <a:pt x="1143" y="5551"/>
                  </a:lnTo>
                  <a:lnTo>
                    <a:pt x="1394" y="5734"/>
                  </a:lnTo>
                  <a:lnTo>
                    <a:pt x="1645" y="5871"/>
                  </a:lnTo>
                  <a:lnTo>
                    <a:pt x="1919" y="6008"/>
                  </a:lnTo>
                  <a:lnTo>
                    <a:pt x="2216" y="6123"/>
                  </a:lnTo>
                  <a:lnTo>
                    <a:pt x="2513" y="6214"/>
                  </a:lnTo>
                  <a:lnTo>
                    <a:pt x="2833" y="6282"/>
                  </a:lnTo>
                  <a:lnTo>
                    <a:pt x="3153" y="6328"/>
                  </a:lnTo>
                  <a:lnTo>
                    <a:pt x="4272" y="6419"/>
                  </a:lnTo>
                  <a:lnTo>
                    <a:pt x="5414" y="6465"/>
                  </a:lnTo>
                  <a:lnTo>
                    <a:pt x="6533" y="6488"/>
                  </a:lnTo>
                  <a:lnTo>
                    <a:pt x="7675" y="6488"/>
                  </a:lnTo>
                  <a:lnTo>
                    <a:pt x="7995" y="6465"/>
                  </a:lnTo>
                  <a:lnTo>
                    <a:pt x="8315" y="6419"/>
                  </a:lnTo>
                  <a:lnTo>
                    <a:pt x="8612" y="6351"/>
                  </a:lnTo>
                  <a:lnTo>
                    <a:pt x="8909" y="6237"/>
                  </a:lnTo>
                  <a:lnTo>
                    <a:pt x="9183" y="6100"/>
                  </a:lnTo>
                  <a:lnTo>
                    <a:pt x="9434" y="5940"/>
                  </a:lnTo>
                  <a:lnTo>
                    <a:pt x="9685" y="5757"/>
                  </a:lnTo>
                  <a:lnTo>
                    <a:pt x="9891" y="5551"/>
                  </a:lnTo>
                  <a:lnTo>
                    <a:pt x="10096" y="5323"/>
                  </a:lnTo>
                  <a:lnTo>
                    <a:pt x="10279" y="5095"/>
                  </a:lnTo>
                  <a:lnTo>
                    <a:pt x="10439" y="4821"/>
                  </a:lnTo>
                  <a:lnTo>
                    <a:pt x="10576" y="4546"/>
                  </a:lnTo>
                  <a:lnTo>
                    <a:pt x="10690" y="4272"/>
                  </a:lnTo>
                  <a:lnTo>
                    <a:pt x="10759" y="3953"/>
                  </a:lnTo>
                  <a:lnTo>
                    <a:pt x="10805" y="3656"/>
                  </a:lnTo>
                  <a:lnTo>
                    <a:pt x="10827" y="3336"/>
                  </a:lnTo>
                  <a:lnTo>
                    <a:pt x="10805" y="3016"/>
                  </a:lnTo>
                  <a:lnTo>
                    <a:pt x="10759" y="2696"/>
                  </a:lnTo>
                  <a:lnTo>
                    <a:pt x="10690" y="2399"/>
                  </a:lnTo>
                  <a:lnTo>
                    <a:pt x="10576" y="2125"/>
                  </a:lnTo>
                  <a:lnTo>
                    <a:pt x="10439" y="1851"/>
                  </a:lnTo>
                  <a:lnTo>
                    <a:pt x="10279" y="1577"/>
                  </a:lnTo>
                  <a:lnTo>
                    <a:pt x="10096" y="1349"/>
                  </a:lnTo>
                  <a:lnTo>
                    <a:pt x="9891" y="1120"/>
                  </a:lnTo>
                  <a:lnTo>
                    <a:pt x="9685" y="915"/>
                  </a:lnTo>
                  <a:lnTo>
                    <a:pt x="9434" y="732"/>
                  </a:lnTo>
                  <a:lnTo>
                    <a:pt x="9183" y="572"/>
                  </a:lnTo>
                  <a:lnTo>
                    <a:pt x="8909" y="435"/>
                  </a:lnTo>
                  <a:lnTo>
                    <a:pt x="8612" y="321"/>
                  </a:lnTo>
                  <a:lnTo>
                    <a:pt x="8315" y="252"/>
                  </a:lnTo>
                  <a:lnTo>
                    <a:pt x="7995" y="206"/>
                  </a:lnTo>
                  <a:lnTo>
                    <a:pt x="7675" y="184"/>
                  </a:lnTo>
                  <a:lnTo>
                    <a:pt x="6533" y="184"/>
                  </a:lnTo>
                  <a:lnTo>
                    <a:pt x="5414" y="161"/>
                  </a:lnTo>
                  <a:lnTo>
                    <a:pt x="4272" y="115"/>
                  </a:lnTo>
                  <a:lnTo>
                    <a:pt x="3153" y="24"/>
                  </a:lnTo>
                  <a:lnTo>
                    <a:pt x="2833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0" name="Google Shape;2935;p67">
              <a:extLst>
                <a:ext uri="{FF2B5EF4-FFF2-40B4-BE49-F238E27FC236}">
                  <a16:creationId xmlns:a16="http://schemas.microsoft.com/office/drawing/2014/main" id="{745E2FEF-713D-42B3-AE5F-766FB6417C05}"/>
                </a:ext>
              </a:extLst>
            </p:cNvPr>
            <p:cNvSpPr/>
            <p:nvPr/>
          </p:nvSpPr>
          <p:spPr>
            <a:xfrm>
              <a:off x="4173132" y="3518619"/>
              <a:ext cx="148249" cy="120343"/>
            </a:xfrm>
            <a:custGeom>
              <a:avLst/>
              <a:gdLst/>
              <a:ahLst/>
              <a:cxnLst/>
              <a:rect l="l" t="t" r="r" b="b"/>
              <a:pathLst>
                <a:path w="8978" h="7288" extrusionOk="0">
                  <a:moveTo>
                    <a:pt x="3038" y="1"/>
                  </a:moveTo>
                  <a:lnTo>
                    <a:pt x="2741" y="24"/>
                  </a:lnTo>
                  <a:lnTo>
                    <a:pt x="2445" y="69"/>
                  </a:lnTo>
                  <a:lnTo>
                    <a:pt x="2148" y="161"/>
                  </a:lnTo>
                  <a:lnTo>
                    <a:pt x="1851" y="275"/>
                  </a:lnTo>
                  <a:lnTo>
                    <a:pt x="1554" y="412"/>
                  </a:lnTo>
                  <a:lnTo>
                    <a:pt x="1234" y="640"/>
                  </a:lnTo>
                  <a:lnTo>
                    <a:pt x="914" y="915"/>
                  </a:lnTo>
                  <a:lnTo>
                    <a:pt x="640" y="1234"/>
                  </a:lnTo>
                  <a:lnTo>
                    <a:pt x="412" y="1577"/>
                  </a:lnTo>
                  <a:lnTo>
                    <a:pt x="297" y="1760"/>
                  </a:lnTo>
                  <a:lnTo>
                    <a:pt x="206" y="1942"/>
                  </a:lnTo>
                  <a:lnTo>
                    <a:pt x="138" y="2125"/>
                  </a:lnTo>
                  <a:lnTo>
                    <a:pt x="69" y="2331"/>
                  </a:lnTo>
                  <a:lnTo>
                    <a:pt x="23" y="2536"/>
                  </a:lnTo>
                  <a:lnTo>
                    <a:pt x="0" y="2742"/>
                  </a:lnTo>
                  <a:lnTo>
                    <a:pt x="0" y="2947"/>
                  </a:lnTo>
                  <a:lnTo>
                    <a:pt x="0" y="3130"/>
                  </a:lnTo>
                  <a:lnTo>
                    <a:pt x="23" y="3496"/>
                  </a:lnTo>
                  <a:lnTo>
                    <a:pt x="92" y="3838"/>
                  </a:lnTo>
                  <a:lnTo>
                    <a:pt x="160" y="4158"/>
                  </a:lnTo>
                  <a:lnTo>
                    <a:pt x="252" y="4478"/>
                  </a:lnTo>
                  <a:lnTo>
                    <a:pt x="343" y="4775"/>
                  </a:lnTo>
                  <a:lnTo>
                    <a:pt x="457" y="5095"/>
                  </a:lnTo>
                  <a:lnTo>
                    <a:pt x="754" y="5734"/>
                  </a:lnTo>
                  <a:lnTo>
                    <a:pt x="914" y="6008"/>
                  </a:lnTo>
                  <a:lnTo>
                    <a:pt x="1120" y="6259"/>
                  </a:lnTo>
                  <a:lnTo>
                    <a:pt x="1325" y="6488"/>
                  </a:lnTo>
                  <a:lnTo>
                    <a:pt x="1554" y="6671"/>
                  </a:lnTo>
                  <a:lnTo>
                    <a:pt x="1828" y="6853"/>
                  </a:lnTo>
                  <a:lnTo>
                    <a:pt x="2102" y="6990"/>
                  </a:lnTo>
                  <a:lnTo>
                    <a:pt x="2376" y="7105"/>
                  </a:lnTo>
                  <a:lnTo>
                    <a:pt x="2673" y="7196"/>
                  </a:lnTo>
                  <a:lnTo>
                    <a:pt x="2993" y="7242"/>
                  </a:lnTo>
                  <a:lnTo>
                    <a:pt x="3290" y="7287"/>
                  </a:lnTo>
                  <a:lnTo>
                    <a:pt x="3609" y="7287"/>
                  </a:lnTo>
                  <a:lnTo>
                    <a:pt x="3906" y="7265"/>
                  </a:lnTo>
                  <a:lnTo>
                    <a:pt x="4226" y="7196"/>
                  </a:lnTo>
                  <a:lnTo>
                    <a:pt x="4523" y="7127"/>
                  </a:lnTo>
                  <a:lnTo>
                    <a:pt x="4797" y="7013"/>
                  </a:lnTo>
                  <a:lnTo>
                    <a:pt x="5071" y="6876"/>
                  </a:lnTo>
                  <a:lnTo>
                    <a:pt x="5300" y="6716"/>
                  </a:lnTo>
                  <a:lnTo>
                    <a:pt x="5620" y="6785"/>
                  </a:lnTo>
                  <a:lnTo>
                    <a:pt x="5962" y="6785"/>
                  </a:lnTo>
                  <a:lnTo>
                    <a:pt x="6305" y="6762"/>
                  </a:lnTo>
                  <a:lnTo>
                    <a:pt x="6670" y="6693"/>
                  </a:lnTo>
                  <a:lnTo>
                    <a:pt x="6967" y="6579"/>
                  </a:lnTo>
                  <a:lnTo>
                    <a:pt x="7241" y="6465"/>
                  </a:lnTo>
                  <a:lnTo>
                    <a:pt x="7515" y="6305"/>
                  </a:lnTo>
                  <a:lnTo>
                    <a:pt x="7767" y="6145"/>
                  </a:lnTo>
                  <a:lnTo>
                    <a:pt x="7995" y="5940"/>
                  </a:lnTo>
                  <a:lnTo>
                    <a:pt x="8201" y="5734"/>
                  </a:lnTo>
                  <a:lnTo>
                    <a:pt x="8383" y="5483"/>
                  </a:lnTo>
                  <a:lnTo>
                    <a:pt x="8566" y="5232"/>
                  </a:lnTo>
                  <a:lnTo>
                    <a:pt x="8703" y="4958"/>
                  </a:lnTo>
                  <a:lnTo>
                    <a:pt x="8795" y="4683"/>
                  </a:lnTo>
                  <a:lnTo>
                    <a:pt x="8886" y="4386"/>
                  </a:lnTo>
                  <a:lnTo>
                    <a:pt x="8932" y="4090"/>
                  </a:lnTo>
                  <a:lnTo>
                    <a:pt x="8977" y="3770"/>
                  </a:lnTo>
                  <a:lnTo>
                    <a:pt x="8977" y="3450"/>
                  </a:lnTo>
                  <a:lnTo>
                    <a:pt x="8932" y="3153"/>
                  </a:lnTo>
                  <a:lnTo>
                    <a:pt x="8886" y="2833"/>
                  </a:lnTo>
                  <a:lnTo>
                    <a:pt x="8795" y="2536"/>
                  </a:lnTo>
                  <a:lnTo>
                    <a:pt x="8680" y="2239"/>
                  </a:lnTo>
                  <a:lnTo>
                    <a:pt x="8543" y="1965"/>
                  </a:lnTo>
                  <a:lnTo>
                    <a:pt x="8383" y="1714"/>
                  </a:lnTo>
                  <a:lnTo>
                    <a:pt x="8178" y="1463"/>
                  </a:lnTo>
                  <a:lnTo>
                    <a:pt x="7949" y="1257"/>
                  </a:lnTo>
                  <a:lnTo>
                    <a:pt x="7698" y="1074"/>
                  </a:lnTo>
                  <a:lnTo>
                    <a:pt x="7424" y="915"/>
                  </a:lnTo>
                  <a:lnTo>
                    <a:pt x="7013" y="732"/>
                  </a:lnTo>
                  <a:lnTo>
                    <a:pt x="6579" y="572"/>
                  </a:lnTo>
                  <a:lnTo>
                    <a:pt x="6168" y="435"/>
                  </a:lnTo>
                  <a:lnTo>
                    <a:pt x="5711" y="343"/>
                  </a:lnTo>
                  <a:lnTo>
                    <a:pt x="4934" y="229"/>
                  </a:lnTo>
                  <a:lnTo>
                    <a:pt x="4181" y="138"/>
                  </a:lnTo>
                  <a:lnTo>
                    <a:pt x="3998" y="92"/>
                  </a:lnTo>
                  <a:lnTo>
                    <a:pt x="3678" y="47"/>
                  </a:lnTo>
                  <a:lnTo>
                    <a:pt x="3358" y="24"/>
                  </a:lnTo>
                  <a:lnTo>
                    <a:pt x="3038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1" name="Google Shape;2936;p67">
              <a:extLst>
                <a:ext uri="{FF2B5EF4-FFF2-40B4-BE49-F238E27FC236}">
                  <a16:creationId xmlns:a16="http://schemas.microsoft.com/office/drawing/2014/main" id="{108072A5-82DB-32B3-9D2A-F674E630050D}"/>
                </a:ext>
              </a:extLst>
            </p:cNvPr>
            <p:cNvSpPr/>
            <p:nvPr/>
          </p:nvSpPr>
          <p:spPr>
            <a:xfrm>
              <a:off x="4203680" y="3412642"/>
              <a:ext cx="153533" cy="173513"/>
            </a:xfrm>
            <a:custGeom>
              <a:avLst/>
              <a:gdLst/>
              <a:ahLst/>
              <a:cxnLst/>
              <a:rect l="l" t="t" r="r" b="b"/>
              <a:pathLst>
                <a:path w="9298" h="10508" extrusionOk="0">
                  <a:moveTo>
                    <a:pt x="4386" y="0"/>
                  </a:moveTo>
                  <a:lnTo>
                    <a:pt x="3998" y="46"/>
                  </a:lnTo>
                  <a:lnTo>
                    <a:pt x="3610" y="115"/>
                  </a:lnTo>
                  <a:lnTo>
                    <a:pt x="3221" y="229"/>
                  </a:lnTo>
                  <a:lnTo>
                    <a:pt x="2856" y="389"/>
                  </a:lnTo>
                  <a:lnTo>
                    <a:pt x="2513" y="571"/>
                  </a:lnTo>
                  <a:lnTo>
                    <a:pt x="2171" y="800"/>
                  </a:lnTo>
                  <a:lnTo>
                    <a:pt x="1851" y="1028"/>
                  </a:lnTo>
                  <a:lnTo>
                    <a:pt x="1554" y="1302"/>
                  </a:lnTo>
                  <a:lnTo>
                    <a:pt x="1280" y="1599"/>
                  </a:lnTo>
                  <a:lnTo>
                    <a:pt x="1029" y="1919"/>
                  </a:lnTo>
                  <a:lnTo>
                    <a:pt x="800" y="2262"/>
                  </a:lnTo>
                  <a:lnTo>
                    <a:pt x="640" y="2513"/>
                  </a:lnTo>
                  <a:lnTo>
                    <a:pt x="503" y="2810"/>
                  </a:lnTo>
                  <a:lnTo>
                    <a:pt x="389" y="3084"/>
                  </a:lnTo>
                  <a:lnTo>
                    <a:pt x="275" y="3381"/>
                  </a:lnTo>
                  <a:lnTo>
                    <a:pt x="206" y="3678"/>
                  </a:lnTo>
                  <a:lnTo>
                    <a:pt x="138" y="3975"/>
                  </a:lnTo>
                  <a:lnTo>
                    <a:pt x="69" y="4272"/>
                  </a:lnTo>
                  <a:lnTo>
                    <a:pt x="46" y="4569"/>
                  </a:lnTo>
                  <a:lnTo>
                    <a:pt x="1" y="5185"/>
                  </a:lnTo>
                  <a:lnTo>
                    <a:pt x="1" y="5802"/>
                  </a:lnTo>
                  <a:lnTo>
                    <a:pt x="46" y="6419"/>
                  </a:lnTo>
                  <a:lnTo>
                    <a:pt x="115" y="7036"/>
                  </a:lnTo>
                  <a:lnTo>
                    <a:pt x="161" y="7333"/>
                  </a:lnTo>
                  <a:lnTo>
                    <a:pt x="275" y="7584"/>
                  </a:lnTo>
                  <a:lnTo>
                    <a:pt x="389" y="7858"/>
                  </a:lnTo>
                  <a:lnTo>
                    <a:pt x="549" y="8086"/>
                  </a:lnTo>
                  <a:lnTo>
                    <a:pt x="732" y="8315"/>
                  </a:lnTo>
                  <a:lnTo>
                    <a:pt x="937" y="8497"/>
                  </a:lnTo>
                  <a:lnTo>
                    <a:pt x="1166" y="8680"/>
                  </a:lnTo>
                  <a:lnTo>
                    <a:pt x="1417" y="8840"/>
                  </a:lnTo>
                  <a:lnTo>
                    <a:pt x="1691" y="8977"/>
                  </a:lnTo>
                  <a:lnTo>
                    <a:pt x="1965" y="9091"/>
                  </a:lnTo>
                  <a:lnTo>
                    <a:pt x="2239" y="9183"/>
                  </a:lnTo>
                  <a:lnTo>
                    <a:pt x="2513" y="9251"/>
                  </a:lnTo>
                  <a:lnTo>
                    <a:pt x="2810" y="9297"/>
                  </a:lnTo>
                  <a:lnTo>
                    <a:pt x="3107" y="9320"/>
                  </a:lnTo>
                  <a:lnTo>
                    <a:pt x="3381" y="9320"/>
                  </a:lnTo>
                  <a:lnTo>
                    <a:pt x="3655" y="9297"/>
                  </a:lnTo>
                  <a:lnTo>
                    <a:pt x="3815" y="9480"/>
                  </a:lnTo>
                  <a:lnTo>
                    <a:pt x="3975" y="9640"/>
                  </a:lnTo>
                  <a:lnTo>
                    <a:pt x="4158" y="9799"/>
                  </a:lnTo>
                  <a:lnTo>
                    <a:pt x="4341" y="9936"/>
                  </a:lnTo>
                  <a:lnTo>
                    <a:pt x="4546" y="10051"/>
                  </a:lnTo>
                  <a:lnTo>
                    <a:pt x="4729" y="10165"/>
                  </a:lnTo>
                  <a:lnTo>
                    <a:pt x="4957" y="10256"/>
                  </a:lnTo>
                  <a:lnTo>
                    <a:pt x="5163" y="10348"/>
                  </a:lnTo>
                  <a:lnTo>
                    <a:pt x="5391" y="10416"/>
                  </a:lnTo>
                  <a:lnTo>
                    <a:pt x="5620" y="10462"/>
                  </a:lnTo>
                  <a:lnTo>
                    <a:pt x="5848" y="10508"/>
                  </a:lnTo>
                  <a:lnTo>
                    <a:pt x="6556" y="10508"/>
                  </a:lnTo>
                  <a:lnTo>
                    <a:pt x="6785" y="10462"/>
                  </a:lnTo>
                  <a:lnTo>
                    <a:pt x="7013" y="10416"/>
                  </a:lnTo>
                  <a:lnTo>
                    <a:pt x="7310" y="10302"/>
                  </a:lnTo>
                  <a:lnTo>
                    <a:pt x="7607" y="10188"/>
                  </a:lnTo>
                  <a:lnTo>
                    <a:pt x="7881" y="10028"/>
                  </a:lnTo>
                  <a:lnTo>
                    <a:pt x="8132" y="9845"/>
                  </a:lnTo>
                  <a:lnTo>
                    <a:pt x="8361" y="9640"/>
                  </a:lnTo>
                  <a:lnTo>
                    <a:pt x="8566" y="9411"/>
                  </a:lnTo>
                  <a:lnTo>
                    <a:pt x="8749" y="9183"/>
                  </a:lnTo>
                  <a:lnTo>
                    <a:pt x="8909" y="8931"/>
                  </a:lnTo>
                  <a:lnTo>
                    <a:pt x="9023" y="8657"/>
                  </a:lnTo>
                  <a:lnTo>
                    <a:pt x="9137" y="8383"/>
                  </a:lnTo>
                  <a:lnTo>
                    <a:pt x="9229" y="8086"/>
                  </a:lnTo>
                  <a:lnTo>
                    <a:pt x="9274" y="7789"/>
                  </a:lnTo>
                  <a:lnTo>
                    <a:pt x="9297" y="7470"/>
                  </a:lnTo>
                  <a:lnTo>
                    <a:pt x="9297" y="7173"/>
                  </a:lnTo>
                  <a:lnTo>
                    <a:pt x="9274" y="6853"/>
                  </a:lnTo>
                  <a:lnTo>
                    <a:pt x="9206" y="6533"/>
                  </a:lnTo>
                  <a:lnTo>
                    <a:pt x="9023" y="5711"/>
                  </a:lnTo>
                  <a:lnTo>
                    <a:pt x="8840" y="4866"/>
                  </a:lnTo>
                  <a:lnTo>
                    <a:pt x="8635" y="3998"/>
                  </a:lnTo>
                  <a:lnTo>
                    <a:pt x="8521" y="3564"/>
                  </a:lnTo>
                  <a:lnTo>
                    <a:pt x="8384" y="3152"/>
                  </a:lnTo>
                  <a:lnTo>
                    <a:pt x="8224" y="2764"/>
                  </a:lnTo>
                  <a:lnTo>
                    <a:pt x="8041" y="2353"/>
                  </a:lnTo>
                  <a:lnTo>
                    <a:pt x="7835" y="1988"/>
                  </a:lnTo>
                  <a:lnTo>
                    <a:pt x="7607" y="1622"/>
                  </a:lnTo>
                  <a:lnTo>
                    <a:pt x="7333" y="1302"/>
                  </a:lnTo>
                  <a:lnTo>
                    <a:pt x="7036" y="1005"/>
                  </a:lnTo>
                  <a:lnTo>
                    <a:pt x="6716" y="708"/>
                  </a:lnTo>
                  <a:lnTo>
                    <a:pt x="6328" y="480"/>
                  </a:lnTo>
                  <a:lnTo>
                    <a:pt x="5939" y="274"/>
                  </a:lnTo>
                  <a:lnTo>
                    <a:pt x="5551" y="137"/>
                  </a:lnTo>
                  <a:lnTo>
                    <a:pt x="5163" y="46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2" name="Google Shape;2937;p67">
              <a:extLst>
                <a:ext uri="{FF2B5EF4-FFF2-40B4-BE49-F238E27FC236}">
                  <a16:creationId xmlns:a16="http://schemas.microsoft.com/office/drawing/2014/main" id="{237AC4F9-C444-8DBD-8D85-1D85493E6667}"/>
                </a:ext>
              </a:extLst>
            </p:cNvPr>
            <p:cNvSpPr/>
            <p:nvPr/>
          </p:nvSpPr>
          <p:spPr>
            <a:xfrm>
              <a:off x="4307412" y="3465829"/>
              <a:ext cx="108256" cy="134659"/>
            </a:xfrm>
            <a:custGeom>
              <a:avLst/>
              <a:gdLst/>
              <a:ahLst/>
              <a:cxnLst/>
              <a:rect l="l" t="t" r="r" b="b"/>
              <a:pathLst>
                <a:path w="6556" h="8155" extrusionOk="0">
                  <a:moveTo>
                    <a:pt x="3152" y="0"/>
                  </a:moveTo>
                  <a:lnTo>
                    <a:pt x="2855" y="23"/>
                  </a:lnTo>
                  <a:lnTo>
                    <a:pt x="2536" y="69"/>
                  </a:lnTo>
                  <a:lnTo>
                    <a:pt x="2239" y="160"/>
                  </a:lnTo>
                  <a:lnTo>
                    <a:pt x="1942" y="274"/>
                  </a:lnTo>
                  <a:lnTo>
                    <a:pt x="1668" y="411"/>
                  </a:lnTo>
                  <a:lnTo>
                    <a:pt x="1416" y="571"/>
                  </a:lnTo>
                  <a:lnTo>
                    <a:pt x="1188" y="777"/>
                  </a:lnTo>
                  <a:lnTo>
                    <a:pt x="959" y="982"/>
                  </a:lnTo>
                  <a:lnTo>
                    <a:pt x="754" y="1211"/>
                  </a:lnTo>
                  <a:lnTo>
                    <a:pt x="571" y="1462"/>
                  </a:lnTo>
                  <a:lnTo>
                    <a:pt x="411" y="1736"/>
                  </a:lnTo>
                  <a:lnTo>
                    <a:pt x="297" y="2010"/>
                  </a:lnTo>
                  <a:lnTo>
                    <a:pt x="206" y="2307"/>
                  </a:lnTo>
                  <a:lnTo>
                    <a:pt x="114" y="2832"/>
                  </a:lnTo>
                  <a:lnTo>
                    <a:pt x="23" y="3381"/>
                  </a:lnTo>
                  <a:lnTo>
                    <a:pt x="0" y="3929"/>
                  </a:lnTo>
                  <a:lnTo>
                    <a:pt x="0" y="4203"/>
                  </a:lnTo>
                  <a:lnTo>
                    <a:pt x="23" y="4477"/>
                  </a:lnTo>
                  <a:lnTo>
                    <a:pt x="69" y="5002"/>
                  </a:lnTo>
                  <a:lnTo>
                    <a:pt x="160" y="5459"/>
                  </a:lnTo>
                  <a:lnTo>
                    <a:pt x="229" y="5688"/>
                  </a:lnTo>
                  <a:lnTo>
                    <a:pt x="297" y="5916"/>
                  </a:lnTo>
                  <a:lnTo>
                    <a:pt x="411" y="6144"/>
                  </a:lnTo>
                  <a:lnTo>
                    <a:pt x="525" y="6396"/>
                  </a:lnTo>
                  <a:lnTo>
                    <a:pt x="663" y="6601"/>
                  </a:lnTo>
                  <a:lnTo>
                    <a:pt x="800" y="6784"/>
                  </a:lnTo>
                  <a:lnTo>
                    <a:pt x="937" y="6967"/>
                  </a:lnTo>
                  <a:lnTo>
                    <a:pt x="1097" y="7127"/>
                  </a:lnTo>
                  <a:lnTo>
                    <a:pt x="1256" y="7287"/>
                  </a:lnTo>
                  <a:lnTo>
                    <a:pt x="1439" y="7446"/>
                  </a:lnTo>
                  <a:lnTo>
                    <a:pt x="1827" y="7721"/>
                  </a:lnTo>
                  <a:lnTo>
                    <a:pt x="2102" y="7858"/>
                  </a:lnTo>
                  <a:lnTo>
                    <a:pt x="2398" y="7995"/>
                  </a:lnTo>
                  <a:lnTo>
                    <a:pt x="2695" y="8086"/>
                  </a:lnTo>
                  <a:lnTo>
                    <a:pt x="2992" y="8132"/>
                  </a:lnTo>
                  <a:lnTo>
                    <a:pt x="3312" y="8155"/>
                  </a:lnTo>
                  <a:lnTo>
                    <a:pt x="3609" y="8132"/>
                  </a:lnTo>
                  <a:lnTo>
                    <a:pt x="3906" y="8109"/>
                  </a:lnTo>
                  <a:lnTo>
                    <a:pt x="4226" y="8040"/>
                  </a:lnTo>
                  <a:lnTo>
                    <a:pt x="4500" y="7949"/>
                  </a:lnTo>
                  <a:lnTo>
                    <a:pt x="4797" y="7812"/>
                  </a:lnTo>
                  <a:lnTo>
                    <a:pt x="5071" y="7675"/>
                  </a:lnTo>
                  <a:lnTo>
                    <a:pt x="5322" y="7492"/>
                  </a:lnTo>
                  <a:lnTo>
                    <a:pt x="5551" y="7309"/>
                  </a:lnTo>
                  <a:lnTo>
                    <a:pt x="5779" y="7081"/>
                  </a:lnTo>
                  <a:lnTo>
                    <a:pt x="5962" y="6853"/>
                  </a:lnTo>
                  <a:lnTo>
                    <a:pt x="6145" y="6578"/>
                  </a:lnTo>
                  <a:lnTo>
                    <a:pt x="6304" y="6236"/>
                  </a:lnTo>
                  <a:lnTo>
                    <a:pt x="6441" y="5893"/>
                  </a:lnTo>
                  <a:lnTo>
                    <a:pt x="6533" y="5551"/>
                  </a:lnTo>
                  <a:lnTo>
                    <a:pt x="6556" y="5185"/>
                  </a:lnTo>
                  <a:lnTo>
                    <a:pt x="6556" y="4842"/>
                  </a:lnTo>
                  <a:lnTo>
                    <a:pt x="6510" y="4500"/>
                  </a:lnTo>
                  <a:lnTo>
                    <a:pt x="6441" y="4157"/>
                  </a:lnTo>
                  <a:lnTo>
                    <a:pt x="6327" y="3815"/>
                  </a:lnTo>
                  <a:lnTo>
                    <a:pt x="6350" y="3518"/>
                  </a:lnTo>
                  <a:lnTo>
                    <a:pt x="6373" y="3221"/>
                  </a:lnTo>
                  <a:lnTo>
                    <a:pt x="6373" y="2947"/>
                  </a:lnTo>
                  <a:lnTo>
                    <a:pt x="6350" y="2650"/>
                  </a:lnTo>
                  <a:lnTo>
                    <a:pt x="6304" y="2376"/>
                  </a:lnTo>
                  <a:lnTo>
                    <a:pt x="6236" y="2101"/>
                  </a:lnTo>
                  <a:lnTo>
                    <a:pt x="6122" y="1827"/>
                  </a:lnTo>
                  <a:lnTo>
                    <a:pt x="5985" y="1553"/>
                  </a:lnTo>
                  <a:lnTo>
                    <a:pt x="5802" y="1302"/>
                  </a:lnTo>
                  <a:lnTo>
                    <a:pt x="5619" y="1051"/>
                  </a:lnTo>
                  <a:lnTo>
                    <a:pt x="5414" y="845"/>
                  </a:lnTo>
                  <a:lnTo>
                    <a:pt x="5185" y="640"/>
                  </a:lnTo>
                  <a:lnTo>
                    <a:pt x="4934" y="480"/>
                  </a:lnTo>
                  <a:lnTo>
                    <a:pt x="4660" y="320"/>
                  </a:lnTo>
                  <a:lnTo>
                    <a:pt x="4386" y="206"/>
                  </a:lnTo>
                  <a:lnTo>
                    <a:pt x="4089" y="114"/>
                  </a:lnTo>
                  <a:lnTo>
                    <a:pt x="3792" y="46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3" name="Google Shape;2938;p67">
              <a:extLst>
                <a:ext uri="{FF2B5EF4-FFF2-40B4-BE49-F238E27FC236}">
                  <a16:creationId xmlns:a16="http://schemas.microsoft.com/office/drawing/2014/main" id="{4A7634FF-E861-A47C-D75F-C761C1C78F41}"/>
                </a:ext>
              </a:extLst>
            </p:cNvPr>
            <p:cNvSpPr/>
            <p:nvPr/>
          </p:nvSpPr>
          <p:spPr>
            <a:xfrm>
              <a:off x="4390007" y="3474118"/>
              <a:ext cx="107893" cy="150891"/>
            </a:xfrm>
            <a:custGeom>
              <a:avLst/>
              <a:gdLst/>
              <a:ahLst/>
              <a:cxnLst/>
              <a:rect l="l" t="t" r="r" b="b"/>
              <a:pathLst>
                <a:path w="6534" h="9138" extrusionOk="0">
                  <a:moveTo>
                    <a:pt x="3153" y="1"/>
                  </a:moveTo>
                  <a:lnTo>
                    <a:pt x="2856" y="46"/>
                  </a:lnTo>
                  <a:lnTo>
                    <a:pt x="2536" y="92"/>
                  </a:lnTo>
                  <a:lnTo>
                    <a:pt x="2239" y="160"/>
                  </a:lnTo>
                  <a:lnTo>
                    <a:pt x="1942" y="275"/>
                  </a:lnTo>
                  <a:lnTo>
                    <a:pt x="1645" y="412"/>
                  </a:lnTo>
                  <a:lnTo>
                    <a:pt x="1371" y="572"/>
                  </a:lnTo>
                  <a:lnTo>
                    <a:pt x="1120" y="754"/>
                  </a:lnTo>
                  <a:lnTo>
                    <a:pt x="891" y="960"/>
                  </a:lnTo>
                  <a:lnTo>
                    <a:pt x="686" y="1188"/>
                  </a:lnTo>
                  <a:lnTo>
                    <a:pt x="503" y="1440"/>
                  </a:lnTo>
                  <a:lnTo>
                    <a:pt x="366" y="1714"/>
                  </a:lnTo>
                  <a:lnTo>
                    <a:pt x="252" y="1988"/>
                  </a:lnTo>
                  <a:lnTo>
                    <a:pt x="183" y="2308"/>
                  </a:lnTo>
                  <a:lnTo>
                    <a:pt x="92" y="2993"/>
                  </a:lnTo>
                  <a:lnTo>
                    <a:pt x="23" y="3678"/>
                  </a:lnTo>
                  <a:lnTo>
                    <a:pt x="0" y="4340"/>
                  </a:lnTo>
                  <a:lnTo>
                    <a:pt x="23" y="5003"/>
                  </a:lnTo>
                  <a:lnTo>
                    <a:pt x="92" y="5642"/>
                  </a:lnTo>
                  <a:lnTo>
                    <a:pt x="137" y="5962"/>
                  </a:lnTo>
                  <a:lnTo>
                    <a:pt x="206" y="6282"/>
                  </a:lnTo>
                  <a:lnTo>
                    <a:pt x="297" y="6625"/>
                  </a:lnTo>
                  <a:lnTo>
                    <a:pt x="412" y="6944"/>
                  </a:lnTo>
                  <a:lnTo>
                    <a:pt x="526" y="7264"/>
                  </a:lnTo>
                  <a:lnTo>
                    <a:pt x="663" y="7584"/>
                  </a:lnTo>
                  <a:lnTo>
                    <a:pt x="823" y="7881"/>
                  </a:lnTo>
                  <a:lnTo>
                    <a:pt x="1005" y="8132"/>
                  </a:lnTo>
                  <a:lnTo>
                    <a:pt x="1211" y="8338"/>
                  </a:lnTo>
                  <a:lnTo>
                    <a:pt x="1439" y="8543"/>
                  </a:lnTo>
                  <a:lnTo>
                    <a:pt x="1714" y="8703"/>
                  </a:lnTo>
                  <a:lnTo>
                    <a:pt x="1988" y="8840"/>
                  </a:lnTo>
                  <a:lnTo>
                    <a:pt x="2285" y="8954"/>
                  </a:lnTo>
                  <a:lnTo>
                    <a:pt x="2582" y="9046"/>
                  </a:lnTo>
                  <a:lnTo>
                    <a:pt x="2878" y="9092"/>
                  </a:lnTo>
                  <a:lnTo>
                    <a:pt x="3198" y="9137"/>
                  </a:lnTo>
                  <a:lnTo>
                    <a:pt x="3518" y="9137"/>
                  </a:lnTo>
                  <a:lnTo>
                    <a:pt x="3838" y="9114"/>
                  </a:lnTo>
                  <a:lnTo>
                    <a:pt x="4135" y="9046"/>
                  </a:lnTo>
                  <a:lnTo>
                    <a:pt x="4432" y="8977"/>
                  </a:lnTo>
                  <a:lnTo>
                    <a:pt x="4706" y="8863"/>
                  </a:lnTo>
                  <a:lnTo>
                    <a:pt x="4980" y="8726"/>
                  </a:lnTo>
                  <a:lnTo>
                    <a:pt x="5231" y="8566"/>
                  </a:lnTo>
                  <a:lnTo>
                    <a:pt x="5482" y="8361"/>
                  </a:lnTo>
                  <a:lnTo>
                    <a:pt x="5688" y="8155"/>
                  </a:lnTo>
                  <a:lnTo>
                    <a:pt x="5894" y="7927"/>
                  </a:lnTo>
                  <a:lnTo>
                    <a:pt x="6053" y="7675"/>
                  </a:lnTo>
                  <a:lnTo>
                    <a:pt x="6213" y="7401"/>
                  </a:lnTo>
                  <a:lnTo>
                    <a:pt x="6328" y="7127"/>
                  </a:lnTo>
                  <a:lnTo>
                    <a:pt x="6419" y="6830"/>
                  </a:lnTo>
                  <a:lnTo>
                    <a:pt x="6487" y="6579"/>
                  </a:lnTo>
                  <a:lnTo>
                    <a:pt x="6533" y="6305"/>
                  </a:lnTo>
                  <a:lnTo>
                    <a:pt x="6533" y="6054"/>
                  </a:lnTo>
                  <a:lnTo>
                    <a:pt x="6510" y="5802"/>
                  </a:lnTo>
                  <a:lnTo>
                    <a:pt x="6487" y="5551"/>
                  </a:lnTo>
                  <a:lnTo>
                    <a:pt x="6442" y="5300"/>
                  </a:lnTo>
                  <a:lnTo>
                    <a:pt x="6373" y="5049"/>
                  </a:lnTo>
                  <a:lnTo>
                    <a:pt x="6282" y="4820"/>
                  </a:lnTo>
                  <a:lnTo>
                    <a:pt x="6282" y="4774"/>
                  </a:lnTo>
                  <a:lnTo>
                    <a:pt x="6350" y="4957"/>
                  </a:lnTo>
                  <a:lnTo>
                    <a:pt x="6259" y="4706"/>
                  </a:lnTo>
                  <a:lnTo>
                    <a:pt x="6259" y="4615"/>
                  </a:lnTo>
                  <a:lnTo>
                    <a:pt x="6259" y="4340"/>
                  </a:lnTo>
                  <a:lnTo>
                    <a:pt x="6282" y="4066"/>
                  </a:lnTo>
                  <a:lnTo>
                    <a:pt x="6328" y="3541"/>
                  </a:lnTo>
                  <a:lnTo>
                    <a:pt x="6259" y="3975"/>
                  </a:lnTo>
                  <a:lnTo>
                    <a:pt x="6305" y="3655"/>
                  </a:lnTo>
                  <a:lnTo>
                    <a:pt x="6328" y="3335"/>
                  </a:lnTo>
                  <a:lnTo>
                    <a:pt x="6350" y="3038"/>
                  </a:lnTo>
                  <a:lnTo>
                    <a:pt x="6328" y="2742"/>
                  </a:lnTo>
                  <a:lnTo>
                    <a:pt x="6282" y="2445"/>
                  </a:lnTo>
                  <a:lnTo>
                    <a:pt x="6213" y="2148"/>
                  </a:lnTo>
                  <a:lnTo>
                    <a:pt x="6099" y="1851"/>
                  </a:lnTo>
                  <a:lnTo>
                    <a:pt x="5939" y="1554"/>
                  </a:lnTo>
                  <a:lnTo>
                    <a:pt x="5779" y="1303"/>
                  </a:lnTo>
                  <a:lnTo>
                    <a:pt x="5574" y="1051"/>
                  </a:lnTo>
                  <a:lnTo>
                    <a:pt x="5368" y="846"/>
                  </a:lnTo>
                  <a:lnTo>
                    <a:pt x="5140" y="640"/>
                  </a:lnTo>
                  <a:lnTo>
                    <a:pt x="4889" y="480"/>
                  </a:lnTo>
                  <a:lnTo>
                    <a:pt x="4637" y="320"/>
                  </a:lnTo>
                  <a:lnTo>
                    <a:pt x="4340" y="206"/>
                  </a:lnTo>
                  <a:lnTo>
                    <a:pt x="4066" y="115"/>
                  </a:lnTo>
                  <a:lnTo>
                    <a:pt x="3769" y="46"/>
                  </a:lnTo>
                  <a:lnTo>
                    <a:pt x="3472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4" name="Google Shape;2939;p67">
              <a:extLst>
                <a:ext uri="{FF2B5EF4-FFF2-40B4-BE49-F238E27FC236}">
                  <a16:creationId xmlns:a16="http://schemas.microsoft.com/office/drawing/2014/main" id="{A353168D-9C96-A0D4-2219-841264C4D234}"/>
                </a:ext>
              </a:extLst>
            </p:cNvPr>
            <p:cNvSpPr/>
            <p:nvPr/>
          </p:nvSpPr>
          <p:spPr>
            <a:xfrm>
              <a:off x="4476005" y="3468834"/>
              <a:ext cx="113540" cy="145227"/>
            </a:xfrm>
            <a:custGeom>
              <a:avLst/>
              <a:gdLst/>
              <a:ahLst/>
              <a:cxnLst/>
              <a:rect l="l" t="t" r="r" b="b"/>
              <a:pathLst>
                <a:path w="6876" h="8795" extrusionOk="0">
                  <a:moveTo>
                    <a:pt x="3130" y="1"/>
                  </a:moveTo>
                  <a:lnTo>
                    <a:pt x="2810" y="24"/>
                  </a:lnTo>
                  <a:lnTo>
                    <a:pt x="2513" y="69"/>
                  </a:lnTo>
                  <a:lnTo>
                    <a:pt x="2193" y="161"/>
                  </a:lnTo>
                  <a:lnTo>
                    <a:pt x="1896" y="252"/>
                  </a:lnTo>
                  <a:lnTo>
                    <a:pt x="1622" y="389"/>
                  </a:lnTo>
                  <a:lnTo>
                    <a:pt x="1348" y="549"/>
                  </a:lnTo>
                  <a:lnTo>
                    <a:pt x="1097" y="732"/>
                  </a:lnTo>
                  <a:lnTo>
                    <a:pt x="868" y="937"/>
                  </a:lnTo>
                  <a:lnTo>
                    <a:pt x="663" y="1166"/>
                  </a:lnTo>
                  <a:lnTo>
                    <a:pt x="480" y="1417"/>
                  </a:lnTo>
                  <a:lnTo>
                    <a:pt x="343" y="1691"/>
                  </a:lnTo>
                  <a:lnTo>
                    <a:pt x="229" y="1988"/>
                  </a:lnTo>
                  <a:lnTo>
                    <a:pt x="137" y="2285"/>
                  </a:lnTo>
                  <a:lnTo>
                    <a:pt x="46" y="2924"/>
                  </a:lnTo>
                  <a:lnTo>
                    <a:pt x="0" y="3564"/>
                  </a:lnTo>
                  <a:lnTo>
                    <a:pt x="0" y="4204"/>
                  </a:lnTo>
                  <a:lnTo>
                    <a:pt x="23" y="4523"/>
                  </a:lnTo>
                  <a:lnTo>
                    <a:pt x="69" y="4843"/>
                  </a:lnTo>
                  <a:lnTo>
                    <a:pt x="115" y="5163"/>
                  </a:lnTo>
                  <a:lnTo>
                    <a:pt x="183" y="5483"/>
                  </a:lnTo>
                  <a:lnTo>
                    <a:pt x="274" y="5780"/>
                  </a:lnTo>
                  <a:lnTo>
                    <a:pt x="366" y="6099"/>
                  </a:lnTo>
                  <a:lnTo>
                    <a:pt x="503" y="6396"/>
                  </a:lnTo>
                  <a:lnTo>
                    <a:pt x="640" y="6671"/>
                  </a:lnTo>
                  <a:lnTo>
                    <a:pt x="800" y="6967"/>
                  </a:lnTo>
                  <a:lnTo>
                    <a:pt x="960" y="7242"/>
                  </a:lnTo>
                  <a:lnTo>
                    <a:pt x="1165" y="7493"/>
                  </a:lnTo>
                  <a:lnTo>
                    <a:pt x="1371" y="7721"/>
                  </a:lnTo>
                  <a:lnTo>
                    <a:pt x="1599" y="7950"/>
                  </a:lnTo>
                  <a:lnTo>
                    <a:pt x="1828" y="8132"/>
                  </a:lnTo>
                  <a:lnTo>
                    <a:pt x="2079" y="8315"/>
                  </a:lnTo>
                  <a:lnTo>
                    <a:pt x="2353" y="8452"/>
                  </a:lnTo>
                  <a:lnTo>
                    <a:pt x="2627" y="8589"/>
                  </a:lnTo>
                  <a:lnTo>
                    <a:pt x="2901" y="8681"/>
                  </a:lnTo>
                  <a:lnTo>
                    <a:pt x="3198" y="8749"/>
                  </a:lnTo>
                  <a:lnTo>
                    <a:pt x="3495" y="8795"/>
                  </a:lnTo>
                  <a:lnTo>
                    <a:pt x="3792" y="8795"/>
                  </a:lnTo>
                  <a:lnTo>
                    <a:pt x="4089" y="8772"/>
                  </a:lnTo>
                  <a:lnTo>
                    <a:pt x="4386" y="8726"/>
                  </a:lnTo>
                  <a:lnTo>
                    <a:pt x="4683" y="8635"/>
                  </a:lnTo>
                  <a:lnTo>
                    <a:pt x="4980" y="8521"/>
                  </a:lnTo>
                  <a:lnTo>
                    <a:pt x="5277" y="8361"/>
                  </a:lnTo>
                  <a:lnTo>
                    <a:pt x="5528" y="8201"/>
                  </a:lnTo>
                  <a:lnTo>
                    <a:pt x="5779" y="8018"/>
                  </a:lnTo>
                  <a:lnTo>
                    <a:pt x="5985" y="7790"/>
                  </a:lnTo>
                  <a:lnTo>
                    <a:pt x="6190" y="7561"/>
                  </a:lnTo>
                  <a:lnTo>
                    <a:pt x="6350" y="7287"/>
                  </a:lnTo>
                  <a:lnTo>
                    <a:pt x="6510" y="7013"/>
                  </a:lnTo>
                  <a:lnTo>
                    <a:pt x="6647" y="6739"/>
                  </a:lnTo>
                  <a:lnTo>
                    <a:pt x="6739" y="6442"/>
                  </a:lnTo>
                  <a:lnTo>
                    <a:pt x="6807" y="6145"/>
                  </a:lnTo>
                  <a:lnTo>
                    <a:pt x="6853" y="5825"/>
                  </a:lnTo>
                  <a:lnTo>
                    <a:pt x="6876" y="5528"/>
                  </a:lnTo>
                  <a:lnTo>
                    <a:pt x="6853" y="5209"/>
                  </a:lnTo>
                  <a:lnTo>
                    <a:pt x="6784" y="4912"/>
                  </a:lnTo>
                  <a:lnTo>
                    <a:pt x="6693" y="4615"/>
                  </a:lnTo>
                  <a:lnTo>
                    <a:pt x="6579" y="4341"/>
                  </a:lnTo>
                  <a:lnTo>
                    <a:pt x="6419" y="4067"/>
                  </a:lnTo>
                  <a:lnTo>
                    <a:pt x="6282" y="3861"/>
                  </a:lnTo>
                  <a:lnTo>
                    <a:pt x="6282" y="3564"/>
                  </a:lnTo>
                  <a:lnTo>
                    <a:pt x="6305" y="3290"/>
                  </a:lnTo>
                  <a:lnTo>
                    <a:pt x="6305" y="3107"/>
                  </a:lnTo>
                  <a:lnTo>
                    <a:pt x="6305" y="2879"/>
                  </a:lnTo>
                  <a:lnTo>
                    <a:pt x="6282" y="2650"/>
                  </a:lnTo>
                  <a:lnTo>
                    <a:pt x="6259" y="2422"/>
                  </a:lnTo>
                  <a:lnTo>
                    <a:pt x="6190" y="2194"/>
                  </a:lnTo>
                  <a:lnTo>
                    <a:pt x="6122" y="1988"/>
                  </a:lnTo>
                  <a:lnTo>
                    <a:pt x="6031" y="1760"/>
                  </a:lnTo>
                  <a:lnTo>
                    <a:pt x="5916" y="1531"/>
                  </a:lnTo>
                  <a:lnTo>
                    <a:pt x="5734" y="1280"/>
                  </a:lnTo>
                  <a:lnTo>
                    <a:pt x="5551" y="1051"/>
                  </a:lnTo>
                  <a:lnTo>
                    <a:pt x="5345" y="823"/>
                  </a:lnTo>
                  <a:lnTo>
                    <a:pt x="5117" y="640"/>
                  </a:lnTo>
                  <a:lnTo>
                    <a:pt x="4866" y="458"/>
                  </a:lnTo>
                  <a:lnTo>
                    <a:pt x="4591" y="298"/>
                  </a:lnTo>
                  <a:lnTo>
                    <a:pt x="4317" y="183"/>
                  </a:lnTo>
                  <a:lnTo>
                    <a:pt x="4020" y="92"/>
                  </a:lnTo>
                  <a:lnTo>
                    <a:pt x="3723" y="24"/>
                  </a:lnTo>
                  <a:lnTo>
                    <a:pt x="3427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5" name="Google Shape;2940;p67">
              <a:extLst>
                <a:ext uri="{FF2B5EF4-FFF2-40B4-BE49-F238E27FC236}">
                  <a16:creationId xmlns:a16="http://schemas.microsoft.com/office/drawing/2014/main" id="{89D28974-484D-1CF0-BEEE-100B4F42FC33}"/>
                </a:ext>
              </a:extLst>
            </p:cNvPr>
            <p:cNvSpPr/>
            <p:nvPr/>
          </p:nvSpPr>
          <p:spPr>
            <a:xfrm>
              <a:off x="4559739" y="3462807"/>
              <a:ext cx="115043" cy="134659"/>
            </a:xfrm>
            <a:custGeom>
              <a:avLst/>
              <a:gdLst/>
              <a:ahLst/>
              <a:cxnLst/>
              <a:rect l="l" t="t" r="r" b="b"/>
              <a:pathLst>
                <a:path w="6967" h="8155" extrusionOk="0">
                  <a:moveTo>
                    <a:pt x="3152" y="0"/>
                  </a:moveTo>
                  <a:lnTo>
                    <a:pt x="2833" y="23"/>
                  </a:lnTo>
                  <a:lnTo>
                    <a:pt x="2536" y="69"/>
                  </a:lnTo>
                  <a:lnTo>
                    <a:pt x="2239" y="160"/>
                  </a:lnTo>
                  <a:lnTo>
                    <a:pt x="1942" y="252"/>
                  </a:lnTo>
                  <a:lnTo>
                    <a:pt x="1668" y="389"/>
                  </a:lnTo>
                  <a:lnTo>
                    <a:pt x="1416" y="548"/>
                  </a:lnTo>
                  <a:lnTo>
                    <a:pt x="1165" y="731"/>
                  </a:lnTo>
                  <a:lnTo>
                    <a:pt x="937" y="937"/>
                  </a:lnTo>
                  <a:lnTo>
                    <a:pt x="731" y="1165"/>
                  </a:lnTo>
                  <a:lnTo>
                    <a:pt x="548" y="1416"/>
                  </a:lnTo>
                  <a:lnTo>
                    <a:pt x="388" y="1668"/>
                  </a:lnTo>
                  <a:lnTo>
                    <a:pt x="251" y="1942"/>
                  </a:lnTo>
                  <a:lnTo>
                    <a:pt x="137" y="2239"/>
                  </a:lnTo>
                  <a:lnTo>
                    <a:pt x="69" y="2536"/>
                  </a:lnTo>
                  <a:lnTo>
                    <a:pt x="23" y="2833"/>
                  </a:lnTo>
                  <a:lnTo>
                    <a:pt x="0" y="3152"/>
                  </a:lnTo>
                  <a:lnTo>
                    <a:pt x="46" y="3723"/>
                  </a:lnTo>
                  <a:lnTo>
                    <a:pt x="114" y="4295"/>
                  </a:lnTo>
                  <a:lnTo>
                    <a:pt x="229" y="4820"/>
                  </a:lnTo>
                  <a:lnTo>
                    <a:pt x="411" y="5345"/>
                  </a:lnTo>
                  <a:lnTo>
                    <a:pt x="640" y="5848"/>
                  </a:lnTo>
                  <a:lnTo>
                    <a:pt x="754" y="6099"/>
                  </a:lnTo>
                  <a:lnTo>
                    <a:pt x="914" y="6350"/>
                  </a:lnTo>
                  <a:lnTo>
                    <a:pt x="1051" y="6579"/>
                  </a:lnTo>
                  <a:lnTo>
                    <a:pt x="1234" y="6807"/>
                  </a:lnTo>
                  <a:lnTo>
                    <a:pt x="1416" y="7013"/>
                  </a:lnTo>
                  <a:lnTo>
                    <a:pt x="1599" y="7241"/>
                  </a:lnTo>
                  <a:lnTo>
                    <a:pt x="1827" y="7447"/>
                  </a:lnTo>
                  <a:lnTo>
                    <a:pt x="2079" y="7652"/>
                  </a:lnTo>
                  <a:lnTo>
                    <a:pt x="2353" y="7789"/>
                  </a:lnTo>
                  <a:lnTo>
                    <a:pt x="2627" y="7926"/>
                  </a:lnTo>
                  <a:lnTo>
                    <a:pt x="2924" y="8018"/>
                  </a:lnTo>
                  <a:lnTo>
                    <a:pt x="3221" y="8086"/>
                  </a:lnTo>
                  <a:lnTo>
                    <a:pt x="3518" y="8132"/>
                  </a:lnTo>
                  <a:lnTo>
                    <a:pt x="3838" y="8155"/>
                  </a:lnTo>
                  <a:lnTo>
                    <a:pt x="4134" y="8132"/>
                  </a:lnTo>
                  <a:lnTo>
                    <a:pt x="4431" y="8086"/>
                  </a:lnTo>
                  <a:lnTo>
                    <a:pt x="4728" y="8018"/>
                  </a:lnTo>
                  <a:lnTo>
                    <a:pt x="5025" y="7904"/>
                  </a:lnTo>
                  <a:lnTo>
                    <a:pt x="5299" y="7789"/>
                  </a:lnTo>
                  <a:lnTo>
                    <a:pt x="5574" y="7629"/>
                  </a:lnTo>
                  <a:lnTo>
                    <a:pt x="5825" y="7447"/>
                  </a:lnTo>
                  <a:lnTo>
                    <a:pt x="6053" y="7241"/>
                  </a:lnTo>
                  <a:lnTo>
                    <a:pt x="6259" y="7013"/>
                  </a:lnTo>
                  <a:lnTo>
                    <a:pt x="6441" y="6784"/>
                  </a:lnTo>
                  <a:lnTo>
                    <a:pt x="6579" y="6533"/>
                  </a:lnTo>
                  <a:lnTo>
                    <a:pt x="6716" y="6282"/>
                  </a:lnTo>
                  <a:lnTo>
                    <a:pt x="6807" y="6008"/>
                  </a:lnTo>
                  <a:lnTo>
                    <a:pt x="6875" y="5734"/>
                  </a:lnTo>
                  <a:lnTo>
                    <a:pt x="6944" y="5459"/>
                  </a:lnTo>
                  <a:lnTo>
                    <a:pt x="6967" y="5185"/>
                  </a:lnTo>
                  <a:lnTo>
                    <a:pt x="6967" y="4911"/>
                  </a:lnTo>
                  <a:lnTo>
                    <a:pt x="6944" y="4637"/>
                  </a:lnTo>
                  <a:lnTo>
                    <a:pt x="6898" y="4363"/>
                  </a:lnTo>
                  <a:lnTo>
                    <a:pt x="6830" y="4089"/>
                  </a:lnTo>
                  <a:lnTo>
                    <a:pt x="6716" y="3815"/>
                  </a:lnTo>
                  <a:lnTo>
                    <a:pt x="6601" y="3564"/>
                  </a:lnTo>
                  <a:lnTo>
                    <a:pt x="6464" y="3312"/>
                  </a:lnTo>
                  <a:lnTo>
                    <a:pt x="6304" y="3084"/>
                  </a:lnTo>
                  <a:lnTo>
                    <a:pt x="6282" y="2764"/>
                  </a:lnTo>
                  <a:lnTo>
                    <a:pt x="6213" y="2467"/>
                  </a:lnTo>
                  <a:lnTo>
                    <a:pt x="6145" y="2170"/>
                  </a:lnTo>
                  <a:lnTo>
                    <a:pt x="6030" y="1896"/>
                  </a:lnTo>
                  <a:lnTo>
                    <a:pt x="5893" y="1622"/>
                  </a:lnTo>
                  <a:lnTo>
                    <a:pt x="5733" y="1371"/>
                  </a:lnTo>
                  <a:lnTo>
                    <a:pt x="5551" y="1120"/>
                  </a:lnTo>
                  <a:lnTo>
                    <a:pt x="5345" y="914"/>
                  </a:lnTo>
                  <a:lnTo>
                    <a:pt x="5117" y="708"/>
                  </a:lnTo>
                  <a:lnTo>
                    <a:pt x="4888" y="526"/>
                  </a:lnTo>
                  <a:lnTo>
                    <a:pt x="4637" y="389"/>
                  </a:lnTo>
                  <a:lnTo>
                    <a:pt x="4363" y="252"/>
                  </a:lnTo>
                  <a:lnTo>
                    <a:pt x="4066" y="137"/>
                  </a:lnTo>
                  <a:lnTo>
                    <a:pt x="3769" y="69"/>
                  </a:lnTo>
                  <a:lnTo>
                    <a:pt x="3472" y="23"/>
                  </a:lnTo>
                  <a:lnTo>
                    <a:pt x="3152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6" name="Google Shape;2941;p67">
              <a:extLst>
                <a:ext uri="{FF2B5EF4-FFF2-40B4-BE49-F238E27FC236}">
                  <a16:creationId xmlns:a16="http://schemas.microsoft.com/office/drawing/2014/main" id="{47A72C7D-8BB1-736A-E1CC-2776D610A618}"/>
                </a:ext>
              </a:extLst>
            </p:cNvPr>
            <p:cNvSpPr/>
            <p:nvPr/>
          </p:nvSpPr>
          <p:spPr>
            <a:xfrm>
              <a:off x="4635169" y="3429617"/>
              <a:ext cx="125990" cy="150875"/>
            </a:xfrm>
            <a:custGeom>
              <a:avLst/>
              <a:gdLst/>
              <a:ahLst/>
              <a:cxnLst/>
              <a:rect l="l" t="t" r="r" b="b"/>
              <a:pathLst>
                <a:path w="7630" h="9137" extrusionOk="0">
                  <a:moveTo>
                    <a:pt x="2901" y="0"/>
                  </a:moveTo>
                  <a:lnTo>
                    <a:pt x="2604" y="46"/>
                  </a:lnTo>
                  <a:lnTo>
                    <a:pt x="2285" y="114"/>
                  </a:lnTo>
                  <a:lnTo>
                    <a:pt x="1988" y="206"/>
                  </a:lnTo>
                  <a:lnTo>
                    <a:pt x="1691" y="343"/>
                  </a:lnTo>
                  <a:lnTo>
                    <a:pt x="1417" y="503"/>
                  </a:lnTo>
                  <a:lnTo>
                    <a:pt x="1188" y="685"/>
                  </a:lnTo>
                  <a:lnTo>
                    <a:pt x="960" y="891"/>
                  </a:lnTo>
                  <a:lnTo>
                    <a:pt x="754" y="1097"/>
                  </a:lnTo>
                  <a:lnTo>
                    <a:pt x="572" y="1348"/>
                  </a:lnTo>
                  <a:lnTo>
                    <a:pt x="412" y="1599"/>
                  </a:lnTo>
                  <a:lnTo>
                    <a:pt x="275" y="1873"/>
                  </a:lnTo>
                  <a:lnTo>
                    <a:pt x="160" y="2147"/>
                  </a:lnTo>
                  <a:lnTo>
                    <a:pt x="69" y="2444"/>
                  </a:lnTo>
                  <a:lnTo>
                    <a:pt x="23" y="2741"/>
                  </a:lnTo>
                  <a:lnTo>
                    <a:pt x="0" y="3061"/>
                  </a:lnTo>
                  <a:lnTo>
                    <a:pt x="0" y="3358"/>
                  </a:lnTo>
                  <a:lnTo>
                    <a:pt x="23" y="3678"/>
                  </a:lnTo>
                  <a:lnTo>
                    <a:pt x="92" y="3998"/>
                  </a:lnTo>
                  <a:lnTo>
                    <a:pt x="229" y="4546"/>
                  </a:lnTo>
                  <a:lnTo>
                    <a:pt x="412" y="5140"/>
                  </a:lnTo>
                  <a:lnTo>
                    <a:pt x="617" y="5711"/>
                  </a:lnTo>
                  <a:lnTo>
                    <a:pt x="846" y="6282"/>
                  </a:lnTo>
                  <a:lnTo>
                    <a:pt x="1143" y="6830"/>
                  </a:lnTo>
                  <a:lnTo>
                    <a:pt x="1280" y="7104"/>
                  </a:lnTo>
                  <a:lnTo>
                    <a:pt x="1462" y="7355"/>
                  </a:lnTo>
                  <a:lnTo>
                    <a:pt x="1622" y="7606"/>
                  </a:lnTo>
                  <a:lnTo>
                    <a:pt x="1828" y="7835"/>
                  </a:lnTo>
                  <a:lnTo>
                    <a:pt x="2033" y="8040"/>
                  </a:lnTo>
                  <a:lnTo>
                    <a:pt x="2239" y="8246"/>
                  </a:lnTo>
                  <a:lnTo>
                    <a:pt x="2490" y="8429"/>
                  </a:lnTo>
                  <a:lnTo>
                    <a:pt x="2764" y="8612"/>
                  </a:lnTo>
                  <a:lnTo>
                    <a:pt x="3038" y="8749"/>
                  </a:lnTo>
                  <a:lnTo>
                    <a:pt x="3313" y="8886"/>
                  </a:lnTo>
                  <a:lnTo>
                    <a:pt x="3609" y="8977"/>
                  </a:lnTo>
                  <a:lnTo>
                    <a:pt x="3884" y="9068"/>
                  </a:lnTo>
                  <a:lnTo>
                    <a:pt x="4180" y="9114"/>
                  </a:lnTo>
                  <a:lnTo>
                    <a:pt x="4477" y="9137"/>
                  </a:lnTo>
                  <a:lnTo>
                    <a:pt x="4774" y="9137"/>
                  </a:lnTo>
                  <a:lnTo>
                    <a:pt x="5071" y="9091"/>
                  </a:lnTo>
                  <a:lnTo>
                    <a:pt x="5368" y="9023"/>
                  </a:lnTo>
                  <a:lnTo>
                    <a:pt x="5642" y="8931"/>
                  </a:lnTo>
                  <a:lnTo>
                    <a:pt x="5916" y="8817"/>
                  </a:lnTo>
                  <a:lnTo>
                    <a:pt x="6191" y="8657"/>
                  </a:lnTo>
                  <a:lnTo>
                    <a:pt x="6442" y="8452"/>
                  </a:lnTo>
                  <a:lnTo>
                    <a:pt x="6693" y="8246"/>
                  </a:lnTo>
                  <a:lnTo>
                    <a:pt x="6899" y="8018"/>
                  </a:lnTo>
                  <a:lnTo>
                    <a:pt x="7081" y="7766"/>
                  </a:lnTo>
                  <a:lnTo>
                    <a:pt x="7241" y="7492"/>
                  </a:lnTo>
                  <a:lnTo>
                    <a:pt x="7355" y="7218"/>
                  </a:lnTo>
                  <a:lnTo>
                    <a:pt x="7470" y="6921"/>
                  </a:lnTo>
                  <a:lnTo>
                    <a:pt x="7538" y="6624"/>
                  </a:lnTo>
                  <a:lnTo>
                    <a:pt x="7607" y="6305"/>
                  </a:lnTo>
                  <a:lnTo>
                    <a:pt x="7630" y="6008"/>
                  </a:lnTo>
                  <a:lnTo>
                    <a:pt x="7607" y="5688"/>
                  </a:lnTo>
                  <a:lnTo>
                    <a:pt x="7584" y="5368"/>
                  </a:lnTo>
                  <a:lnTo>
                    <a:pt x="7515" y="5071"/>
                  </a:lnTo>
                  <a:lnTo>
                    <a:pt x="7424" y="4774"/>
                  </a:lnTo>
                  <a:lnTo>
                    <a:pt x="7287" y="4500"/>
                  </a:lnTo>
                  <a:lnTo>
                    <a:pt x="7127" y="4249"/>
                  </a:lnTo>
                  <a:lnTo>
                    <a:pt x="6921" y="3998"/>
                  </a:lnTo>
                  <a:lnTo>
                    <a:pt x="6693" y="3769"/>
                  </a:lnTo>
                  <a:lnTo>
                    <a:pt x="6670" y="3746"/>
                  </a:lnTo>
                  <a:lnTo>
                    <a:pt x="6556" y="3518"/>
                  </a:lnTo>
                  <a:lnTo>
                    <a:pt x="6350" y="2924"/>
                  </a:lnTo>
                  <a:lnTo>
                    <a:pt x="6168" y="2307"/>
                  </a:lnTo>
                  <a:lnTo>
                    <a:pt x="6076" y="2010"/>
                  </a:lnTo>
                  <a:lnTo>
                    <a:pt x="5939" y="1713"/>
                  </a:lnTo>
                  <a:lnTo>
                    <a:pt x="5802" y="1462"/>
                  </a:lnTo>
                  <a:lnTo>
                    <a:pt x="5620" y="1211"/>
                  </a:lnTo>
                  <a:lnTo>
                    <a:pt x="5414" y="982"/>
                  </a:lnTo>
                  <a:lnTo>
                    <a:pt x="5186" y="777"/>
                  </a:lnTo>
                  <a:lnTo>
                    <a:pt x="4934" y="571"/>
                  </a:lnTo>
                  <a:lnTo>
                    <a:pt x="4683" y="411"/>
                  </a:lnTo>
                  <a:lnTo>
                    <a:pt x="4409" y="274"/>
                  </a:lnTo>
                  <a:lnTo>
                    <a:pt x="4112" y="183"/>
                  </a:lnTo>
                  <a:lnTo>
                    <a:pt x="3838" y="92"/>
                  </a:lnTo>
                  <a:lnTo>
                    <a:pt x="3518" y="23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7" name="Google Shape;2942;p67">
              <a:extLst>
                <a:ext uri="{FF2B5EF4-FFF2-40B4-BE49-F238E27FC236}">
                  <a16:creationId xmlns:a16="http://schemas.microsoft.com/office/drawing/2014/main" id="{3EDBB8AC-04A8-0600-E8E5-2F4ED51C845B}"/>
                </a:ext>
              </a:extLst>
            </p:cNvPr>
            <p:cNvSpPr/>
            <p:nvPr/>
          </p:nvSpPr>
          <p:spPr>
            <a:xfrm>
              <a:off x="4698164" y="3404716"/>
              <a:ext cx="129375" cy="142965"/>
            </a:xfrm>
            <a:custGeom>
              <a:avLst/>
              <a:gdLst/>
              <a:ahLst/>
              <a:cxnLst/>
              <a:rect l="l" t="t" r="r" b="b"/>
              <a:pathLst>
                <a:path w="7835" h="8658" extrusionOk="0">
                  <a:moveTo>
                    <a:pt x="2969" y="1"/>
                  </a:moveTo>
                  <a:lnTo>
                    <a:pt x="2650" y="46"/>
                  </a:lnTo>
                  <a:lnTo>
                    <a:pt x="2353" y="115"/>
                  </a:lnTo>
                  <a:lnTo>
                    <a:pt x="2056" y="206"/>
                  </a:lnTo>
                  <a:lnTo>
                    <a:pt x="1782" y="320"/>
                  </a:lnTo>
                  <a:lnTo>
                    <a:pt x="1508" y="480"/>
                  </a:lnTo>
                  <a:lnTo>
                    <a:pt x="1256" y="640"/>
                  </a:lnTo>
                  <a:lnTo>
                    <a:pt x="1028" y="846"/>
                  </a:lnTo>
                  <a:lnTo>
                    <a:pt x="822" y="1051"/>
                  </a:lnTo>
                  <a:lnTo>
                    <a:pt x="617" y="1303"/>
                  </a:lnTo>
                  <a:lnTo>
                    <a:pt x="457" y="1554"/>
                  </a:lnTo>
                  <a:lnTo>
                    <a:pt x="320" y="1828"/>
                  </a:lnTo>
                  <a:lnTo>
                    <a:pt x="206" y="2102"/>
                  </a:lnTo>
                  <a:lnTo>
                    <a:pt x="114" y="2422"/>
                  </a:lnTo>
                  <a:lnTo>
                    <a:pt x="46" y="2742"/>
                  </a:lnTo>
                  <a:lnTo>
                    <a:pt x="0" y="3061"/>
                  </a:lnTo>
                  <a:lnTo>
                    <a:pt x="0" y="3381"/>
                  </a:lnTo>
                  <a:lnTo>
                    <a:pt x="46" y="3701"/>
                  </a:lnTo>
                  <a:lnTo>
                    <a:pt x="137" y="3975"/>
                  </a:lnTo>
                  <a:lnTo>
                    <a:pt x="571" y="5003"/>
                  </a:lnTo>
                  <a:lnTo>
                    <a:pt x="799" y="5506"/>
                  </a:lnTo>
                  <a:lnTo>
                    <a:pt x="1074" y="6008"/>
                  </a:lnTo>
                  <a:lnTo>
                    <a:pt x="1371" y="6488"/>
                  </a:lnTo>
                  <a:lnTo>
                    <a:pt x="1690" y="6945"/>
                  </a:lnTo>
                  <a:lnTo>
                    <a:pt x="1873" y="7150"/>
                  </a:lnTo>
                  <a:lnTo>
                    <a:pt x="2056" y="7356"/>
                  </a:lnTo>
                  <a:lnTo>
                    <a:pt x="2261" y="7538"/>
                  </a:lnTo>
                  <a:lnTo>
                    <a:pt x="2467" y="7721"/>
                  </a:lnTo>
                  <a:lnTo>
                    <a:pt x="2718" y="7927"/>
                  </a:lnTo>
                  <a:lnTo>
                    <a:pt x="2969" y="8109"/>
                  </a:lnTo>
                  <a:lnTo>
                    <a:pt x="3221" y="8269"/>
                  </a:lnTo>
                  <a:lnTo>
                    <a:pt x="3495" y="8384"/>
                  </a:lnTo>
                  <a:lnTo>
                    <a:pt x="3769" y="8498"/>
                  </a:lnTo>
                  <a:lnTo>
                    <a:pt x="4066" y="8589"/>
                  </a:lnTo>
                  <a:lnTo>
                    <a:pt x="4363" y="8635"/>
                  </a:lnTo>
                  <a:lnTo>
                    <a:pt x="4683" y="8658"/>
                  </a:lnTo>
                  <a:lnTo>
                    <a:pt x="5002" y="8635"/>
                  </a:lnTo>
                  <a:lnTo>
                    <a:pt x="5299" y="8589"/>
                  </a:lnTo>
                  <a:lnTo>
                    <a:pt x="5619" y="8521"/>
                  </a:lnTo>
                  <a:lnTo>
                    <a:pt x="5893" y="8406"/>
                  </a:lnTo>
                  <a:lnTo>
                    <a:pt x="6167" y="8269"/>
                  </a:lnTo>
                  <a:lnTo>
                    <a:pt x="6441" y="8109"/>
                  </a:lnTo>
                  <a:lnTo>
                    <a:pt x="6693" y="7927"/>
                  </a:lnTo>
                  <a:lnTo>
                    <a:pt x="6921" y="7721"/>
                  </a:lnTo>
                  <a:lnTo>
                    <a:pt x="7127" y="7493"/>
                  </a:lnTo>
                  <a:lnTo>
                    <a:pt x="7309" y="7241"/>
                  </a:lnTo>
                  <a:lnTo>
                    <a:pt x="7469" y="6990"/>
                  </a:lnTo>
                  <a:lnTo>
                    <a:pt x="7606" y="6716"/>
                  </a:lnTo>
                  <a:lnTo>
                    <a:pt x="7698" y="6419"/>
                  </a:lnTo>
                  <a:lnTo>
                    <a:pt x="7789" y="6122"/>
                  </a:lnTo>
                  <a:lnTo>
                    <a:pt x="7835" y="5802"/>
                  </a:lnTo>
                  <a:lnTo>
                    <a:pt x="7835" y="5506"/>
                  </a:lnTo>
                  <a:lnTo>
                    <a:pt x="7835" y="5209"/>
                  </a:lnTo>
                  <a:lnTo>
                    <a:pt x="7789" y="4912"/>
                  </a:lnTo>
                  <a:lnTo>
                    <a:pt x="7720" y="4592"/>
                  </a:lnTo>
                  <a:lnTo>
                    <a:pt x="7606" y="4295"/>
                  </a:lnTo>
                  <a:lnTo>
                    <a:pt x="7492" y="3998"/>
                  </a:lnTo>
                  <a:lnTo>
                    <a:pt x="7332" y="3724"/>
                  </a:lnTo>
                  <a:lnTo>
                    <a:pt x="7127" y="3473"/>
                  </a:lnTo>
                  <a:lnTo>
                    <a:pt x="6921" y="3267"/>
                  </a:lnTo>
                  <a:lnTo>
                    <a:pt x="6624" y="2993"/>
                  </a:lnTo>
                  <a:lnTo>
                    <a:pt x="6441" y="2719"/>
                  </a:lnTo>
                  <a:lnTo>
                    <a:pt x="6281" y="2422"/>
                  </a:lnTo>
                  <a:lnTo>
                    <a:pt x="6007" y="1805"/>
                  </a:lnTo>
                  <a:lnTo>
                    <a:pt x="6076" y="1988"/>
                  </a:lnTo>
                  <a:lnTo>
                    <a:pt x="5962" y="1737"/>
                  </a:lnTo>
                  <a:lnTo>
                    <a:pt x="5847" y="1531"/>
                  </a:lnTo>
                  <a:lnTo>
                    <a:pt x="5710" y="1303"/>
                  </a:lnTo>
                  <a:lnTo>
                    <a:pt x="5573" y="1097"/>
                  </a:lnTo>
                  <a:lnTo>
                    <a:pt x="5391" y="914"/>
                  </a:lnTo>
                  <a:lnTo>
                    <a:pt x="5208" y="732"/>
                  </a:lnTo>
                  <a:lnTo>
                    <a:pt x="5002" y="572"/>
                  </a:lnTo>
                  <a:lnTo>
                    <a:pt x="4774" y="435"/>
                  </a:lnTo>
                  <a:lnTo>
                    <a:pt x="4500" y="275"/>
                  </a:lnTo>
                  <a:lnTo>
                    <a:pt x="4203" y="161"/>
                  </a:lnTo>
                  <a:lnTo>
                    <a:pt x="3906" y="69"/>
                  </a:lnTo>
                  <a:lnTo>
                    <a:pt x="3586" y="2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8" name="Google Shape;2943;p67">
              <a:extLst>
                <a:ext uri="{FF2B5EF4-FFF2-40B4-BE49-F238E27FC236}">
                  <a16:creationId xmlns:a16="http://schemas.microsoft.com/office/drawing/2014/main" id="{6A3E22F6-CEBF-903B-3334-C20C4D2DBF5B}"/>
                </a:ext>
              </a:extLst>
            </p:cNvPr>
            <p:cNvSpPr/>
            <p:nvPr/>
          </p:nvSpPr>
          <p:spPr>
            <a:xfrm>
              <a:off x="4776235" y="3371146"/>
              <a:ext cx="128632" cy="156555"/>
            </a:xfrm>
            <a:custGeom>
              <a:avLst/>
              <a:gdLst/>
              <a:ahLst/>
              <a:cxnLst/>
              <a:rect l="l" t="t" r="r" b="b"/>
              <a:pathLst>
                <a:path w="7790" h="9481" extrusionOk="0">
                  <a:moveTo>
                    <a:pt x="3267" y="1"/>
                  </a:moveTo>
                  <a:lnTo>
                    <a:pt x="2947" y="24"/>
                  </a:lnTo>
                  <a:lnTo>
                    <a:pt x="2627" y="46"/>
                  </a:lnTo>
                  <a:lnTo>
                    <a:pt x="2330" y="115"/>
                  </a:lnTo>
                  <a:lnTo>
                    <a:pt x="2033" y="229"/>
                  </a:lnTo>
                  <a:lnTo>
                    <a:pt x="1736" y="343"/>
                  </a:lnTo>
                  <a:lnTo>
                    <a:pt x="1462" y="503"/>
                  </a:lnTo>
                  <a:lnTo>
                    <a:pt x="1211" y="686"/>
                  </a:lnTo>
                  <a:lnTo>
                    <a:pt x="982" y="892"/>
                  </a:lnTo>
                  <a:lnTo>
                    <a:pt x="777" y="1120"/>
                  </a:lnTo>
                  <a:lnTo>
                    <a:pt x="594" y="1348"/>
                  </a:lnTo>
                  <a:lnTo>
                    <a:pt x="434" y="1622"/>
                  </a:lnTo>
                  <a:lnTo>
                    <a:pt x="274" y="1874"/>
                  </a:lnTo>
                  <a:lnTo>
                    <a:pt x="160" y="2171"/>
                  </a:lnTo>
                  <a:lnTo>
                    <a:pt x="92" y="2468"/>
                  </a:lnTo>
                  <a:lnTo>
                    <a:pt x="23" y="2765"/>
                  </a:lnTo>
                  <a:lnTo>
                    <a:pt x="0" y="3062"/>
                  </a:lnTo>
                  <a:lnTo>
                    <a:pt x="0" y="3381"/>
                  </a:lnTo>
                  <a:lnTo>
                    <a:pt x="46" y="3701"/>
                  </a:lnTo>
                  <a:lnTo>
                    <a:pt x="114" y="3998"/>
                  </a:lnTo>
                  <a:lnTo>
                    <a:pt x="297" y="4523"/>
                  </a:lnTo>
                  <a:lnTo>
                    <a:pt x="503" y="5026"/>
                  </a:lnTo>
                  <a:lnTo>
                    <a:pt x="708" y="5528"/>
                  </a:lnTo>
                  <a:lnTo>
                    <a:pt x="937" y="6008"/>
                  </a:lnTo>
                  <a:lnTo>
                    <a:pt x="1439" y="6990"/>
                  </a:lnTo>
                  <a:lnTo>
                    <a:pt x="1942" y="7950"/>
                  </a:lnTo>
                  <a:lnTo>
                    <a:pt x="2102" y="8224"/>
                  </a:lnTo>
                  <a:lnTo>
                    <a:pt x="2307" y="8475"/>
                  </a:lnTo>
                  <a:lnTo>
                    <a:pt x="2513" y="8681"/>
                  </a:lnTo>
                  <a:lnTo>
                    <a:pt x="2741" y="8886"/>
                  </a:lnTo>
                  <a:lnTo>
                    <a:pt x="3015" y="9046"/>
                  </a:lnTo>
                  <a:lnTo>
                    <a:pt x="3289" y="9206"/>
                  </a:lnTo>
                  <a:lnTo>
                    <a:pt x="3564" y="9320"/>
                  </a:lnTo>
                  <a:lnTo>
                    <a:pt x="3860" y="9389"/>
                  </a:lnTo>
                  <a:lnTo>
                    <a:pt x="4180" y="9457"/>
                  </a:lnTo>
                  <a:lnTo>
                    <a:pt x="4477" y="9480"/>
                  </a:lnTo>
                  <a:lnTo>
                    <a:pt x="4797" y="9480"/>
                  </a:lnTo>
                  <a:lnTo>
                    <a:pt x="5094" y="9457"/>
                  </a:lnTo>
                  <a:lnTo>
                    <a:pt x="5414" y="9412"/>
                  </a:lnTo>
                  <a:lnTo>
                    <a:pt x="5711" y="9320"/>
                  </a:lnTo>
                  <a:lnTo>
                    <a:pt x="5985" y="9229"/>
                  </a:lnTo>
                  <a:lnTo>
                    <a:pt x="6259" y="9069"/>
                  </a:lnTo>
                  <a:lnTo>
                    <a:pt x="6533" y="8886"/>
                  </a:lnTo>
                  <a:lnTo>
                    <a:pt x="6784" y="8703"/>
                  </a:lnTo>
                  <a:lnTo>
                    <a:pt x="7013" y="8475"/>
                  </a:lnTo>
                  <a:lnTo>
                    <a:pt x="7195" y="8247"/>
                  </a:lnTo>
                  <a:lnTo>
                    <a:pt x="7355" y="7972"/>
                  </a:lnTo>
                  <a:lnTo>
                    <a:pt x="7492" y="7721"/>
                  </a:lnTo>
                  <a:lnTo>
                    <a:pt x="7607" y="7447"/>
                  </a:lnTo>
                  <a:lnTo>
                    <a:pt x="7698" y="7150"/>
                  </a:lnTo>
                  <a:lnTo>
                    <a:pt x="7744" y="6853"/>
                  </a:lnTo>
                  <a:lnTo>
                    <a:pt x="7789" y="6556"/>
                  </a:lnTo>
                  <a:lnTo>
                    <a:pt x="7789" y="6259"/>
                  </a:lnTo>
                  <a:lnTo>
                    <a:pt x="7766" y="5962"/>
                  </a:lnTo>
                  <a:lnTo>
                    <a:pt x="7721" y="5643"/>
                  </a:lnTo>
                  <a:lnTo>
                    <a:pt x="7629" y="5346"/>
                  </a:lnTo>
                  <a:lnTo>
                    <a:pt x="7515" y="5049"/>
                  </a:lnTo>
                  <a:lnTo>
                    <a:pt x="7401" y="4775"/>
                  </a:lnTo>
                  <a:lnTo>
                    <a:pt x="7035" y="4089"/>
                  </a:lnTo>
                  <a:lnTo>
                    <a:pt x="6670" y="3427"/>
                  </a:lnTo>
                  <a:lnTo>
                    <a:pt x="6442" y="2947"/>
                  </a:lnTo>
                  <a:lnTo>
                    <a:pt x="6190" y="2331"/>
                  </a:lnTo>
                  <a:lnTo>
                    <a:pt x="6099" y="2034"/>
                  </a:lnTo>
                  <a:lnTo>
                    <a:pt x="5962" y="1737"/>
                  </a:lnTo>
                  <a:lnTo>
                    <a:pt x="5802" y="1463"/>
                  </a:lnTo>
                  <a:lnTo>
                    <a:pt x="5619" y="1211"/>
                  </a:lnTo>
                  <a:lnTo>
                    <a:pt x="5414" y="983"/>
                  </a:lnTo>
                  <a:lnTo>
                    <a:pt x="5185" y="777"/>
                  </a:lnTo>
                  <a:lnTo>
                    <a:pt x="4957" y="595"/>
                  </a:lnTo>
                  <a:lnTo>
                    <a:pt x="4706" y="435"/>
                  </a:lnTo>
                  <a:lnTo>
                    <a:pt x="4432" y="298"/>
                  </a:lnTo>
                  <a:lnTo>
                    <a:pt x="4157" y="183"/>
                  </a:lnTo>
                  <a:lnTo>
                    <a:pt x="3860" y="92"/>
                  </a:lnTo>
                  <a:lnTo>
                    <a:pt x="3564" y="46"/>
                  </a:lnTo>
                  <a:lnTo>
                    <a:pt x="3267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9" name="Google Shape;2944;p67">
              <a:extLst>
                <a:ext uri="{FF2B5EF4-FFF2-40B4-BE49-F238E27FC236}">
                  <a16:creationId xmlns:a16="http://schemas.microsoft.com/office/drawing/2014/main" id="{C2844DD4-51B1-50EB-7EEC-E0007F8B9736}"/>
                </a:ext>
              </a:extLst>
            </p:cNvPr>
            <p:cNvSpPr/>
            <p:nvPr/>
          </p:nvSpPr>
          <p:spPr>
            <a:xfrm>
              <a:off x="4859970" y="3360594"/>
              <a:ext cx="106374" cy="106374"/>
            </a:xfrm>
            <a:custGeom>
              <a:avLst/>
              <a:gdLst/>
              <a:ahLst/>
              <a:cxnLst/>
              <a:rect l="l" t="t" r="r" b="b"/>
              <a:pathLst>
                <a:path w="6442" h="6442" extrusionOk="0">
                  <a:moveTo>
                    <a:pt x="2832" y="0"/>
                  </a:moveTo>
                  <a:lnTo>
                    <a:pt x="2536" y="46"/>
                  </a:lnTo>
                  <a:lnTo>
                    <a:pt x="2239" y="114"/>
                  </a:lnTo>
                  <a:lnTo>
                    <a:pt x="1942" y="206"/>
                  </a:lnTo>
                  <a:lnTo>
                    <a:pt x="1668" y="343"/>
                  </a:lnTo>
                  <a:lnTo>
                    <a:pt x="1393" y="503"/>
                  </a:lnTo>
                  <a:lnTo>
                    <a:pt x="1142" y="685"/>
                  </a:lnTo>
                  <a:lnTo>
                    <a:pt x="891" y="891"/>
                  </a:lnTo>
                  <a:lnTo>
                    <a:pt x="685" y="1142"/>
                  </a:lnTo>
                  <a:lnTo>
                    <a:pt x="503" y="1394"/>
                  </a:lnTo>
                  <a:lnTo>
                    <a:pt x="343" y="1668"/>
                  </a:lnTo>
                  <a:lnTo>
                    <a:pt x="228" y="1942"/>
                  </a:lnTo>
                  <a:lnTo>
                    <a:pt x="114" y="2216"/>
                  </a:lnTo>
                  <a:lnTo>
                    <a:pt x="46" y="2513"/>
                  </a:lnTo>
                  <a:lnTo>
                    <a:pt x="0" y="2833"/>
                  </a:lnTo>
                  <a:lnTo>
                    <a:pt x="0" y="3129"/>
                  </a:lnTo>
                  <a:lnTo>
                    <a:pt x="0" y="3426"/>
                  </a:lnTo>
                  <a:lnTo>
                    <a:pt x="46" y="3723"/>
                  </a:lnTo>
                  <a:lnTo>
                    <a:pt x="114" y="4020"/>
                  </a:lnTo>
                  <a:lnTo>
                    <a:pt x="228" y="4317"/>
                  </a:lnTo>
                  <a:lnTo>
                    <a:pt x="343" y="4591"/>
                  </a:lnTo>
                  <a:lnTo>
                    <a:pt x="503" y="4865"/>
                  </a:lnTo>
                  <a:lnTo>
                    <a:pt x="685" y="5117"/>
                  </a:lnTo>
                  <a:lnTo>
                    <a:pt x="891" y="5368"/>
                  </a:lnTo>
                  <a:lnTo>
                    <a:pt x="1074" y="5528"/>
                  </a:lnTo>
                  <a:lnTo>
                    <a:pt x="1302" y="5733"/>
                  </a:lnTo>
                  <a:lnTo>
                    <a:pt x="1553" y="5916"/>
                  </a:lnTo>
                  <a:lnTo>
                    <a:pt x="1827" y="6076"/>
                  </a:lnTo>
                  <a:lnTo>
                    <a:pt x="2102" y="6213"/>
                  </a:lnTo>
                  <a:lnTo>
                    <a:pt x="2398" y="6304"/>
                  </a:lnTo>
                  <a:lnTo>
                    <a:pt x="2695" y="6373"/>
                  </a:lnTo>
                  <a:lnTo>
                    <a:pt x="2992" y="6419"/>
                  </a:lnTo>
                  <a:lnTo>
                    <a:pt x="3289" y="6442"/>
                  </a:lnTo>
                  <a:lnTo>
                    <a:pt x="3609" y="6419"/>
                  </a:lnTo>
                  <a:lnTo>
                    <a:pt x="3906" y="6373"/>
                  </a:lnTo>
                  <a:lnTo>
                    <a:pt x="4203" y="6304"/>
                  </a:lnTo>
                  <a:lnTo>
                    <a:pt x="4477" y="6213"/>
                  </a:lnTo>
                  <a:lnTo>
                    <a:pt x="4774" y="6076"/>
                  </a:lnTo>
                  <a:lnTo>
                    <a:pt x="5025" y="5916"/>
                  </a:lnTo>
                  <a:lnTo>
                    <a:pt x="5299" y="5733"/>
                  </a:lnTo>
                  <a:lnTo>
                    <a:pt x="5528" y="5528"/>
                  </a:lnTo>
                  <a:lnTo>
                    <a:pt x="5733" y="5299"/>
                  </a:lnTo>
                  <a:lnTo>
                    <a:pt x="5916" y="5025"/>
                  </a:lnTo>
                  <a:lnTo>
                    <a:pt x="6076" y="4774"/>
                  </a:lnTo>
                  <a:lnTo>
                    <a:pt x="6213" y="4477"/>
                  </a:lnTo>
                  <a:lnTo>
                    <a:pt x="6304" y="4203"/>
                  </a:lnTo>
                  <a:lnTo>
                    <a:pt x="6373" y="3906"/>
                  </a:lnTo>
                  <a:lnTo>
                    <a:pt x="6419" y="3609"/>
                  </a:lnTo>
                  <a:lnTo>
                    <a:pt x="6441" y="3289"/>
                  </a:lnTo>
                  <a:lnTo>
                    <a:pt x="6419" y="2992"/>
                  </a:lnTo>
                  <a:lnTo>
                    <a:pt x="6373" y="2695"/>
                  </a:lnTo>
                  <a:lnTo>
                    <a:pt x="6304" y="2399"/>
                  </a:lnTo>
                  <a:lnTo>
                    <a:pt x="6213" y="2102"/>
                  </a:lnTo>
                  <a:lnTo>
                    <a:pt x="6076" y="1828"/>
                  </a:lnTo>
                  <a:lnTo>
                    <a:pt x="5916" y="1553"/>
                  </a:lnTo>
                  <a:lnTo>
                    <a:pt x="5733" y="1302"/>
                  </a:lnTo>
                  <a:lnTo>
                    <a:pt x="5528" y="1074"/>
                  </a:lnTo>
                  <a:lnTo>
                    <a:pt x="5368" y="891"/>
                  </a:lnTo>
                  <a:lnTo>
                    <a:pt x="5117" y="685"/>
                  </a:lnTo>
                  <a:lnTo>
                    <a:pt x="4865" y="503"/>
                  </a:lnTo>
                  <a:lnTo>
                    <a:pt x="4591" y="343"/>
                  </a:lnTo>
                  <a:lnTo>
                    <a:pt x="4317" y="206"/>
                  </a:lnTo>
                  <a:lnTo>
                    <a:pt x="4020" y="114"/>
                  </a:lnTo>
                  <a:lnTo>
                    <a:pt x="3723" y="46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0" name="Google Shape;2945;p67">
              <a:extLst>
                <a:ext uri="{FF2B5EF4-FFF2-40B4-BE49-F238E27FC236}">
                  <a16:creationId xmlns:a16="http://schemas.microsoft.com/office/drawing/2014/main" id="{6ADCDCAD-200D-1E1F-3926-4E8FF92AFE41}"/>
                </a:ext>
              </a:extLst>
            </p:cNvPr>
            <p:cNvSpPr/>
            <p:nvPr/>
          </p:nvSpPr>
          <p:spPr>
            <a:xfrm>
              <a:off x="4870901" y="3448854"/>
              <a:ext cx="103732" cy="104111"/>
            </a:xfrm>
            <a:custGeom>
              <a:avLst/>
              <a:gdLst/>
              <a:ahLst/>
              <a:cxnLst/>
              <a:rect l="l" t="t" r="r" b="b"/>
              <a:pathLst>
                <a:path w="6282" h="6305" extrusionOk="0">
                  <a:moveTo>
                    <a:pt x="3130" y="0"/>
                  </a:moveTo>
                  <a:lnTo>
                    <a:pt x="2764" y="23"/>
                  </a:lnTo>
                  <a:lnTo>
                    <a:pt x="2399" y="91"/>
                  </a:lnTo>
                  <a:lnTo>
                    <a:pt x="2079" y="160"/>
                  </a:lnTo>
                  <a:lnTo>
                    <a:pt x="1759" y="274"/>
                  </a:lnTo>
                  <a:lnTo>
                    <a:pt x="1485" y="434"/>
                  </a:lnTo>
                  <a:lnTo>
                    <a:pt x="1234" y="594"/>
                  </a:lnTo>
                  <a:lnTo>
                    <a:pt x="983" y="777"/>
                  </a:lnTo>
                  <a:lnTo>
                    <a:pt x="777" y="1005"/>
                  </a:lnTo>
                  <a:lnTo>
                    <a:pt x="594" y="1234"/>
                  </a:lnTo>
                  <a:lnTo>
                    <a:pt x="434" y="1462"/>
                  </a:lnTo>
                  <a:lnTo>
                    <a:pt x="297" y="1736"/>
                  </a:lnTo>
                  <a:lnTo>
                    <a:pt x="183" y="2010"/>
                  </a:lnTo>
                  <a:lnTo>
                    <a:pt x="115" y="2284"/>
                  </a:lnTo>
                  <a:lnTo>
                    <a:pt x="46" y="2581"/>
                  </a:lnTo>
                  <a:lnTo>
                    <a:pt x="0" y="2878"/>
                  </a:lnTo>
                  <a:lnTo>
                    <a:pt x="0" y="3152"/>
                  </a:lnTo>
                  <a:lnTo>
                    <a:pt x="0" y="3449"/>
                  </a:lnTo>
                  <a:lnTo>
                    <a:pt x="46" y="3746"/>
                  </a:lnTo>
                  <a:lnTo>
                    <a:pt x="115" y="4043"/>
                  </a:lnTo>
                  <a:lnTo>
                    <a:pt x="183" y="4317"/>
                  </a:lnTo>
                  <a:lnTo>
                    <a:pt x="297" y="4591"/>
                  </a:lnTo>
                  <a:lnTo>
                    <a:pt x="434" y="4843"/>
                  </a:lnTo>
                  <a:lnTo>
                    <a:pt x="594" y="5094"/>
                  </a:lnTo>
                  <a:lnTo>
                    <a:pt x="777" y="5322"/>
                  </a:lnTo>
                  <a:lnTo>
                    <a:pt x="983" y="5551"/>
                  </a:lnTo>
                  <a:lnTo>
                    <a:pt x="1234" y="5733"/>
                  </a:lnTo>
                  <a:lnTo>
                    <a:pt x="1485" y="5893"/>
                  </a:lnTo>
                  <a:lnTo>
                    <a:pt x="1759" y="6053"/>
                  </a:lnTo>
                  <a:lnTo>
                    <a:pt x="2079" y="6167"/>
                  </a:lnTo>
                  <a:lnTo>
                    <a:pt x="2399" y="6236"/>
                  </a:lnTo>
                  <a:lnTo>
                    <a:pt x="2764" y="6304"/>
                  </a:lnTo>
                  <a:lnTo>
                    <a:pt x="3518" y="6304"/>
                  </a:lnTo>
                  <a:lnTo>
                    <a:pt x="3884" y="6236"/>
                  </a:lnTo>
                  <a:lnTo>
                    <a:pt x="4203" y="6167"/>
                  </a:lnTo>
                  <a:lnTo>
                    <a:pt x="4523" y="6053"/>
                  </a:lnTo>
                  <a:lnTo>
                    <a:pt x="4797" y="5893"/>
                  </a:lnTo>
                  <a:lnTo>
                    <a:pt x="5048" y="5733"/>
                  </a:lnTo>
                  <a:lnTo>
                    <a:pt x="5277" y="5551"/>
                  </a:lnTo>
                  <a:lnTo>
                    <a:pt x="5482" y="5322"/>
                  </a:lnTo>
                  <a:lnTo>
                    <a:pt x="5688" y="5094"/>
                  </a:lnTo>
                  <a:lnTo>
                    <a:pt x="5848" y="4843"/>
                  </a:lnTo>
                  <a:lnTo>
                    <a:pt x="5962" y="4591"/>
                  </a:lnTo>
                  <a:lnTo>
                    <a:pt x="6076" y="4317"/>
                  </a:lnTo>
                  <a:lnTo>
                    <a:pt x="6168" y="4043"/>
                  </a:lnTo>
                  <a:lnTo>
                    <a:pt x="6236" y="3746"/>
                  </a:lnTo>
                  <a:lnTo>
                    <a:pt x="6259" y="3449"/>
                  </a:lnTo>
                  <a:lnTo>
                    <a:pt x="6282" y="3152"/>
                  </a:lnTo>
                  <a:lnTo>
                    <a:pt x="6259" y="2878"/>
                  </a:lnTo>
                  <a:lnTo>
                    <a:pt x="6236" y="2581"/>
                  </a:lnTo>
                  <a:lnTo>
                    <a:pt x="6168" y="2284"/>
                  </a:lnTo>
                  <a:lnTo>
                    <a:pt x="6076" y="2010"/>
                  </a:lnTo>
                  <a:lnTo>
                    <a:pt x="5962" y="1736"/>
                  </a:lnTo>
                  <a:lnTo>
                    <a:pt x="5848" y="1462"/>
                  </a:lnTo>
                  <a:lnTo>
                    <a:pt x="5688" y="1234"/>
                  </a:lnTo>
                  <a:lnTo>
                    <a:pt x="5482" y="1005"/>
                  </a:lnTo>
                  <a:lnTo>
                    <a:pt x="5277" y="777"/>
                  </a:lnTo>
                  <a:lnTo>
                    <a:pt x="5048" y="594"/>
                  </a:lnTo>
                  <a:lnTo>
                    <a:pt x="4797" y="434"/>
                  </a:lnTo>
                  <a:lnTo>
                    <a:pt x="4523" y="274"/>
                  </a:lnTo>
                  <a:lnTo>
                    <a:pt x="4203" y="160"/>
                  </a:lnTo>
                  <a:lnTo>
                    <a:pt x="3884" y="91"/>
                  </a:lnTo>
                  <a:lnTo>
                    <a:pt x="3518" y="23"/>
                  </a:lnTo>
                  <a:lnTo>
                    <a:pt x="3130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1" name="Google Shape;2946;p67">
              <a:extLst>
                <a:ext uri="{FF2B5EF4-FFF2-40B4-BE49-F238E27FC236}">
                  <a16:creationId xmlns:a16="http://schemas.microsoft.com/office/drawing/2014/main" id="{773FC87B-BB7E-351C-EEA0-9724B8720573}"/>
                </a:ext>
              </a:extLst>
            </p:cNvPr>
            <p:cNvSpPr/>
            <p:nvPr/>
          </p:nvSpPr>
          <p:spPr>
            <a:xfrm>
              <a:off x="4856948" y="3503543"/>
              <a:ext cx="148249" cy="125231"/>
            </a:xfrm>
            <a:custGeom>
              <a:avLst/>
              <a:gdLst/>
              <a:ahLst/>
              <a:cxnLst/>
              <a:rect l="l" t="t" r="r" b="b"/>
              <a:pathLst>
                <a:path w="8978" h="7583" extrusionOk="0">
                  <a:moveTo>
                    <a:pt x="3586" y="0"/>
                  </a:moveTo>
                  <a:lnTo>
                    <a:pt x="3244" y="23"/>
                  </a:lnTo>
                  <a:lnTo>
                    <a:pt x="2878" y="92"/>
                  </a:lnTo>
                  <a:lnTo>
                    <a:pt x="2536" y="183"/>
                  </a:lnTo>
                  <a:lnTo>
                    <a:pt x="2216" y="320"/>
                  </a:lnTo>
                  <a:lnTo>
                    <a:pt x="1896" y="503"/>
                  </a:lnTo>
                  <a:lnTo>
                    <a:pt x="1576" y="685"/>
                  </a:lnTo>
                  <a:lnTo>
                    <a:pt x="1302" y="914"/>
                  </a:lnTo>
                  <a:lnTo>
                    <a:pt x="1028" y="1165"/>
                  </a:lnTo>
                  <a:lnTo>
                    <a:pt x="800" y="1439"/>
                  </a:lnTo>
                  <a:lnTo>
                    <a:pt x="594" y="1736"/>
                  </a:lnTo>
                  <a:lnTo>
                    <a:pt x="411" y="2056"/>
                  </a:lnTo>
                  <a:lnTo>
                    <a:pt x="252" y="2376"/>
                  </a:lnTo>
                  <a:lnTo>
                    <a:pt x="137" y="2718"/>
                  </a:lnTo>
                  <a:lnTo>
                    <a:pt x="69" y="3084"/>
                  </a:lnTo>
                  <a:lnTo>
                    <a:pt x="23" y="3449"/>
                  </a:lnTo>
                  <a:lnTo>
                    <a:pt x="0" y="3815"/>
                  </a:lnTo>
                  <a:lnTo>
                    <a:pt x="46" y="4180"/>
                  </a:lnTo>
                  <a:lnTo>
                    <a:pt x="115" y="4546"/>
                  </a:lnTo>
                  <a:lnTo>
                    <a:pt x="206" y="4888"/>
                  </a:lnTo>
                  <a:lnTo>
                    <a:pt x="343" y="5231"/>
                  </a:lnTo>
                  <a:lnTo>
                    <a:pt x="503" y="5574"/>
                  </a:lnTo>
                  <a:lnTo>
                    <a:pt x="708" y="5871"/>
                  </a:lnTo>
                  <a:lnTo>
                    <a:pt x="937" y="6145"/>
                  </a:lnTo>
                  <a:lnTo>
                    <a:pt x="1188" y="6396"/>
                  </a:lnTo>
                  <a:lnTo>
                    <a:pt x="1462" y="6624"/>
                  </a:lnTo>
                  <a:lnTo>
                    <a:pt x="1736" y="6830"/>
                  </a:lnTo>
                  <a:lnTo>
                    <a:pt x="2056" y="6990"/>
                  </a:lnTo>
                  <a:lnTo>
                    <a:pt x="2376" y="7150"/>
                  </a:lnTo>
                  <a:lnTo>
                    <a:pt x="2719" y="7264"/>
                  </a:lnTo>
                  <a:lnTo>
                    <a:pt x="3038" y="7355"/>
                  </a:lnTo>
                  <a:lnTo>
                    <a:pt x="3335" y="7424"/>
                  </a:lnTo>
                  <a:lnTo>
                    <a:pt x="3655" y="7492"/>
                  </a:lnTo>
                  <a:lnTo>
                    <a:pt x="3975" y="7515"/>
                  </a:lnTo>
                  <a:lnTo>
                    <a:pt x="4637" y="7584"/>
                  </a:lnTo>
                  <a:lnTo>
                    <a:pt x="5642" y="7584"/>
                  </a:lnTo>
                  <a:lnTo>
                    <a:pt x="6008" y="7515"/>
                  </a:lnTo>
                  <a:lnTo>
                    <a:pt x="6373" y="7424"/>
                  </a:lnTo>
                  <a:lnTo>
                    <a:pt x="6693" y="7310"/>
                  </a:lnTo>
                  <a:lnTo>
                    <a:pt x="7036" y="7150"/>
                  </a:lnTo>
                  <a:lnTo>
                    <a:pt x="7333" y="6967"/>
                  </a:lnTo>
                  <a:lnTo>
                    <a:pt x="7607" y="6738"/>
                  </a:lnTo>
                  <a:lnTo>
                    <a:pt x="7881" y="6510"/>
                  </a:lnTo>
                  <a:lnTo>
                    <a:pt x="8109" y="6236"/>
                  </a:lnTo>
                  <a:lnTo>
                    <a:pt x="8338" y="5962"/>
                  </a:lnTo>
                  <a:lnTo>
                    <a:pt x="8520" y="5642"/>
                  </a:lnTo>
                  <a:lnTo>
                    <a:pt x="8680" y="5322"/>
                  </a:lnTo>
                  <a:lnTo>
                    <a:pt x="8794" y="4980"/>
                  </a:lnTo>
                  <a:lnTo>
                    <a:pt x="8886" y="4637"/>
                  </a:lnTo>
                  <a:lnTo>
                    <a:pt x="8954" y="4272"/>
                  </a:lnTo>
                  <a:lnTo>
                    <a:pt x="8977" y="3906"/>
                  </a:lnTo>
                  <a:lnTo>
                    <a:pt x="8954" y="3518"/>
                  </a:lnTo>
                  <a:lnTo>
                    <a:pt x="8886" y="3152"/>
                  </a:lnTo>
                  <a:lnTo>
                    <a:pt x="8794" y="2810"/>
                  </a:lnTo>
                  <a:lnTo>
                    <a:pt x="8680" y="2467"/>
                  </a:lnTo>
                  <a:lnTo>
                    <a:pt x="8520" y="2147"/>
                  </a:lnTo>
                  <a:lnTo>
                    <a:pt x="8338" y="1850"/>
                  </a:lnTo>
                  <a:lnTo>
                    <a:pt x="8109" y="1553"/>
                  </a:lnTo>
                  <a:lnTo>
                    <a:pt x="7881" y="1302"/>
                  </a:lnTo>
                  <a:lnTo>
                    <a:pt x="7607" y="1051"/>
                  </a:lnTo>
                  <a:lnTo>
                    <a:pt x="7333" y="845"/>
                  </a:lnTo>
                  <a:lnTo>
                    <a:pt x="7036" y="663"/>
                  </a:lnTo>
                  <a:lnTo>
                    <a:pt x="6693" y="503"/>
                  </a:lnTo>
                  <a:lnTo>
                    <a:pt x="6373" y="366"/>
                  </a:lnTo>
                  <a:lnTo>
                    <a:pt x="6008" y="274"/>
                  </a:lnTo>
                  <a:lnTo>
                    <a:pt x="5642" y="229"/>
                  </a:lnTo>
                  <a:lnTo>
                    <a:pt x="5277" y="206"/>
                  </a:lnTo>
                  <a:lnTo>
                    <a:pt x="4888" y="206"/>
                  </a:lnTo>
                  <a:lnTo>
                    <a:pt x="4683" y="137"/>
                  </a:lnTo>
                  <a:lnTo>
                    <a:pt x="4317" y="46"/>
                  </a:lnTo>
                  <a:lnTo>
                    <a:pt x="3952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2" name="Google Shape;2947;p67">
              <a:extLst>
                <a:ext uri="{FF2B5EF4-FFF2-40B4-BE49-F238E27FC236}">
                  <a16:creationId xmlns:a16="http://schemas.microsoft.com/office/drawing/2014/main" id="{A6D4305E-BFF9-BFE0-259C-A2FD176489B4}"/>
                </a:ext>
              </a:extLst>
            </p:cNvPr>
            <p:cNvSpPr/>
            <p:nvPr/>
          </p:nvSpPr>
          <p:spPr>
            <a:xfrm>
              <a:off x="4851284" y="3602354"/>
              <a:ext cx="145607" cy="120723"/>
            </a:xfrm>
            <a:custGeom>
              <a:avLst/>
              <a:gdLst/>
              <a:ahLst/>
              <a:cxnLst/>
              <a:rect l="l" t="t" r="r" b="b"/>
              <a:pathLst>
                <a:path w="8818" h="7311" extrusionOk="0">
                  <a:moveTo>
                    <a:pt x="3039" y="1"/>
                  </a:moveTo>
                  <a:lnTo>
                    <a:pt x="2742" y="24"/>
                  </a:lnTo>
                  <a:lnTo>
                    <a:pt x="2445" y="69"/>
                  </a:lnTo>
                  <a:lnTo>
                    <a:pt x="2148" y="161"/>
                  </a:lnTo>
                  <a:lnTo>
                    <a:pt x="1874" y="252"/>
                  </a:lnTo>
                  <a:lnTo>
                    <a:pt x="1600" y="389"/>
                  </a:lnTo>
                  <a:lnTo>
                    <a:pt x="1348" y="549"/>
                  </a:lnTo>
                  <a:lnTo>
                    <a:pt x="1097" y="732"/>
                  </a:lnTo>
                  <a:lnTo>
                    <a:pt x="892" y="914"/>
                  </a:lnTo>
                  <a:lnTo>
                    <a:pt x="686" y="1143"/>
                  </a:lnTo>
                  <a:lnTo>
                    <a:pt x="503" y="1394"/>
                  </a:lnTo>
                  <a:lnTo>
                    <a:pt x="343" y="1668"/>
                  </a:lnTo>
                  <a:lnTo>
                    <a:pt x="206" y="1965"/>
                  </a:lnTo>
                  <a:lnTo>
                    <a:pt x="115" y="2262"/>
                  </a:lnTo>
                  <a:lnTo>
                    <a:pt x="46" y="2582"/>
                  </a:lnTo>
                  <a:lnTo>
                    <a:pt x="24" y="2879"/>
                  </a:lnTo>
                  <a:lnTo>
                    <a:pt x="1" y="3176"/>
                  </a:lnTo>
                  <a:lnTo>
                    <a:pt x="46" y="3495"/>
                  </a:lnTo>
                  <a:lnTo>
                    <a:pt x="92" y="3792"/>
                  </a:lnTo>
                  <a:lnTo>
                    <a:pt x="183" y="4089"/>
                  </a:lnTo>
                  <a:lnTo>
                    <a:pt x="275" y="4386"/>
                  </a:lnTo>
                  <a:lnTo>
                    <a:pt x="412" y="4660"/>
                  </a:lnTo>
                  <a:lnTo>
                    <a:pt x="572" y="4935"/>
                  </a:lnTo>
                  <a:lnTo>
                    <a:pt x="754" y="5186"/>
                  </a:lnTo>
                  <a:lnTo>
                    <a:pt x="960" y="5414"/>
                  </a:lnTo>
                  <a:lnTo>
                    <a:pt x="1188" y="5620"/>
                  </a:lnTo>
                  <a:lnTo>
                    <a:pt x="1440" y="5803"/>
                  </a:lnTo>
                  <a:lnTo>
                    <a:pt x="1714" y="5940"/>
                  </a:lnTo>
                  <a:lnTo>
                    <a:pt x="2011" y="6077"/>
                  </a:lnTo>
                  <a:lnTo>
                    <a:pt x="2308" y="6145"/>
                  </a:lnTo>
                  <a:lnTo>
                    <a:pt x="2902" y="6282"/>
                  </a:lnTo>
                  <a:lnTo>
                    <a:pt x="3450" y="6465"/>
                  </a:lnTo>
                  <a:lnTo>
                    <a:pt x="3770" y="6648"/>
                  </a:lnTo>
                  <a:lnTo>
                    <a:pt x="4089" y="6830"/>
                  </a:lnTo>
                  <a:lnTo>
                    <a:pt x="4363" y="7013"/>
                  </a:lnTo>
                  <a:lnTo>
                    <a:pt x="4638" y="7127"/>
                  </a:lnTo>
                  <a:lnTo>
                    <a:pt x="4935" y="7219"/>
                  </a:lnTo>
                  <a:lnTo>
                    <a:pt x="5231" y="7287"/>
                  </a:lnTo>
                  <a:lnTo>
                    <a:pt x="5528" y="7310"/>
                  </a:lnTo>
                  <a:lnTo>
                    <a:pt x="5848" y="7287"/>
                  </a:lnTo>
                  <a:lnTo>
                    <a:pt x="6145" y="7242"/>
                  </a:lnTo>
                  <a:lnTo>
                    <a:pt x="6465" y="7173"/>
                  </a:lnTo>
                  <a:lnTo>
                    <a:pt x="6762" y="7059"/>
                  </a:lnTo>
                  <a:lnTo>
                    <a:pt x="7036" y="6945"/>
                  </a:lnTo>
                  <a:lnTo>
                    <a:pt x="7310" y="6785"/>
                  </a:lnTo>
                  <a:lnTo>
                    <a:pt x="7584" y="6602"/>
                  </a:lnTo>
                  <a:lnTo>
                    <a:pt x="7813" y="6419"/>
                  </a:lnTo>
                  <a:lnTo>
                    <a:pt x="8041" y="6191"/>
                  </a:lnTo>
                  <a:lnTo>
                    <a:pt x="8224" y="5962"/>
                  </a:lnTo>
                  <a:lnTo>
                    <a:pt x="8384" y="5711"/>
                  </a:lnTo>
                  <a:lnTo>
                    <a:pt x="8543" y="5437"/>
                  </a:lnTo>
                  <a:lnTo>
                    <a:pt x="8658" y="5140"/>
                  </a:lnTo>
                  <a:lnTo>
                    <a:pt x="8749" y="4843"/>
                  </a:lnTo>
                  <a:lnTo>
                    <a:pt x="8795" y="4523"/>
                  </a:lnTo>
                  <a:lnTo>
                    <a:pt x="8818" y="4226"/>
                  </a:lnTo>
                  <a:lnTo>
                    <a:pt x="8818" y="3907"/>
                  </a:lnTo>
                  <a:lnTo>
                    <a:pt x="8772" y="3587"/>
                  </a:lnTo>
                  <a:lnTo>
                    <a:pt x="8703" y="3290"/>
                  </a:lnTo>
                  <a:lnTo>
                    <a:pt x="8612" y="2970"/>
                  </a:lnTo>
                  <a:lnTo>
                    <a:pt x="8475" y="2696"/>
                  </a:lnTo>
                  <a:lnTo>
                    <a:pt x="8338" y="2445"/>
                  </a:lnTo>
                  <a:lnTo>
                    <a:pt x="8155" y="2216"/>
                  </a:lnTo>
                  <a:lnTo>
                    <a:pt x="7972" y="1988"/>
                  </a:lnTo>
                  <a:lnTo>
                    <a:pt x="7744" y="1782"/>
                  </a:lnTo>
                  <a:lnTo>
                    <a:pt x="7516" y="1577"/>
                  </a:lnTo>
                  <a:lnTo>
                    <a:pt x="7264" y="1394"/>
                  </a:lnTo>
                  <a:lnTo>
                    <a:pt x="6899" y="1166"/>
                  </a:lnTo>
                  <a:lnTo>
                    <a:pt x="6511" y="937"/>
                  </a:lnTo>
                  <a:lnTo>
                    <a:pt x="6099" y="754"/>
                  </a:lnTo>
                  <a:lnTo>
                    <a:pt x="5688" y="572"/>
                  </a:lnTo>
                  <a:lnTo>
                    <a:pt x="5277" y="412"/>
                  </a:lnTo>
                  <a:lnTo>
                    <a:pt x="4843" y="275"/>
                  </a:lnTo>
                  <a:lnTo>
                    <a:pt x="4409" y="161"/>
                  </a:lnTo>
                  <a:lnTo>
                    <a:pt x="3998" y="69"/>
                  </a:lnTo>
                  <a:lnTo>
                    <a:pt x="3678" y="24"/>
                  </a:lnTo>
                  <a:lnTo>
                    <a:pt x="3358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3" name="Google Shape;2948;p67">
              <a:extLst>
                <a:ext uri="{FF2B5EF4-FFF2-40B4-BE49-F238E27FC236}">
                  <a16:creationId xmlns:a16="http://schemas.microsoft.com/office/drawing/2014/main" id="{76B9A26C-E64E-6F9A-77EE-52CDA8332C3D}"/>
                </a:ext>
              </a:extLst>
            </p:cNvPr>
            <p:cNvSpPr/>
            <p:nvPr/>
          </p:nvSpPr>
          <p:spPr>
            <a:xfrm>
              <a:off x="4848642" y="3660065"/>
              <a:ext cx="142585" cy="129392"/>
            </a:xfrm>
            <a:custGeom>
              <a:avLst/>
              <a:gdLst/>
              <a:ahLst/>
              <a:cxnLst/>
              <a:rect l="l" t="t" r="r" b="b"/>
              <a:pathLst>
                <a:path w="8635" h="7836" extrusionOk="0">
                  <a:moveTo>
                    <a:pt x="2902" y="0"/>
                  </a:moveTo>
                  <a:lnTo>
                    <a:pt x="2605" y="46"/>
                  </a:lnTo>
                  <a:lnTo>
                    <a:pt x="2308" y="115"/>
                  </a:lnTo>
                  <a:lnTo>
                    <a:pt x="2011" y="206"/>
                  </a:lnTo>
                  <a:lnTo>
                    <a:pt x="1737" y="320"/>
                  </a:lnTo>
                  <a:lnTo>
                    <a:pt x="1463" y="480"/>
                  </a:lnTo>
                  <a:lnTo>
                    <a:pt x="1211" y="640"/>
                  </a:lnTo>
                  <a:lnTo>
                    <a:pt x="983" y="846"/>
                  </a:lnTo>
                  <a:lnTo>
                    <a:pt x="777" y="1051"/>
                  </a:lnTo>
                  <a:lnTo>
                    <a:pt x="595" y="1302"/>
                  </a:lnTo>
                  <a:lnTo>
                    <a:pt x="412" y="1554"/>
                  </a:lnTo>
                  <a:lnTo>
                    <a:pt x="275" y="1828"/>
                  </a:lnTo>
                  <a:lnTo>
                    <a:pt x="161" y="2125"/>
                  </a:lnTo>
                  <a:lnTo>
                    <a:pt x="69" y="2422"/>
                  </a:lnTo>
                  <a:lnTo>
                    <a:pt x="24" y="2742"/>
                  </a:lnTo>
                  <a:lnTo>
                    <a:pt x="1" y="3061"/>
                  </a:lnTo>
                  <a:lnTo>
                    <a:pt x="1" y="3358"/>
                  </a:lnTo>
                  <a:lnTo>
                    <a:pt x="47" y="3678"/>
                  </a:lnTo>
                  <a:lnTo>
                    <a:pt x="115" y="3975"/>
                  </a:lnTo>
                  <a:lnTo>
                    <a:pt x="206" y="4295"/>
                  </a:lnTo>
                  <a:lnTo>
                    <a:pt x="343" y="4569"/>
                  </a:lnTo>
                  <a:lnTo>
                    <a:pt x="481" y="4820"/>
                  </a:lnTo>
                  <a:lnTo>
                    <a:pt x="663" y="5049"/>
                  </a:lnTo>
                  <a:lnTo>
                    <a:pt x="846" y="5277"/>
                  </a:lnTo>
                  <a:lnTo>
                    <a:pt x="1074" y="5483"/>
                  </a:lnTo>
                  <a:lnTo>
                    <a:pt x="1303" y="5665"/>
                  </a:lnTo>
                  <a:lnTo>
                    <a:pt x="1554" y="5871"/>
                  </a:lnTo>
                  <a:lnTo>
                    <a:pt x="2102" y="6282"/>
                  </a:lnTo>
                  <a:lnTo>
                    <a:pt x="2673" y="6693"/>
                  </a:lnTo>
                  <a:lnTo>
                    <a:pt x="3153" y="6990"/>
                  </a:lnTo>
                  <a:lnTo>
                    <a:pt x="3633" y="7241"/>
                  </a:lnTo>
                  <a:lnTo>
                    <a:pt x="4135" y="7470"/>
                  </a:lnTo>
                  <a:lnTo>
                    <a:pt x="4661" y="7698"/>
                  </a:lnTo>
                  <a:lnTo>
                    <a:pt x="4798" y="7744"/>
                  </a:lnTo>
                  <a:lnTo>
                    <a:pt x="4935" y="7790"/>
                  </a:lnTo>
                  <a:lnTo>
                    <a:pt x="5254" y="7835"/>
                  </a:lnTo>
                  <a:lnTo>
                    <a:pt x="5574" y="7835"/>
                  </a:lnTo>
                  <a:lnTo>
                    <a:pt x="5894" y="7790"/>
                  </a:lnTo>
                  <a:lnTo>
                    <a:pt x="6237" y="7721"/>
                  </a:lnTo>
                  <a:lnTo>
                    <a:pt x="6534" y="7630"/>
                  </a:lnTo>
                  <a:lnTo>
                    <a:pt x="6830" y="7515"/>
                  </a:lnTo>
                  <a:lnTo>
                    <a:pt x="7082" y="7378"/>
                  </a:lnTo>
                  <a:lnTo>
                    <a:pt x="7333" y="7218"/>
                  </a:lnTo>
                  <a:lnTo>
                    <a:pt x="7584" y="7013"/>
                  </a:lnTo>
                  <a:lnTo>
                    <a:pt x="7790" y="6807"/>
                  </a:lnTo>
                  <a:lnTo>
                    <a:pt x="7995" y="6579"/>
                  </a:lnTo>
                  <a:lnTo>
                    <a:pt x="8178" y="6328"/>
                  </a:lnTo>
                  <a:lnTo>
                    <a:pt x="8315" y="6076"/>
                  </a:lnTo>
                  <a:lnTo>
                    <a:pt x="8429" y="5779"/>
                  </a:lnTo>
                  <a:lnTo>
                    <a:pt x="8544" y="5505"/>
                  </a:lnTo>
                  <a:lnTo>
                    <a:pt x="8612" y="5186"/>
                  </a:lnTo>
                  <a:lnTo>
                    <a:pt x="8635" y="4866"/>
                  </a:lnTo>
                  <a:lnTo>
                    <a:pt x="8635" y="4569"/>
                  </a:lnTo>
                  <a:lnTo>
                    <a:pt x="8612" y="4249"/>
                  </a:lnTo>
                  <a:lnTo>
                    <a:pt x="8566" y="3952"/>
                  </a:lnTo>
                  <a:lnTo>
                    <a:pt x="8475" y="3632"/>
                  </a:lnTo>
                  <a:lnTo>
                    <a:pt x="8361" y="3358"/>
                  </a:lnTo>
                  <a:lnTo>
                    <a:pt x="8224" y="3061"/>
                  </a:lnTo>
                  <a:lnTo>
                    <a:pt x="8041" y="2787"/>
                  </a:lnTo>
                  <a:lnTo>
                    <a:pt x="7836" y="2559"/>
                  </a:lnTo>
                  <a:lnTo>
                    <a:pt x="7630" y="2353"/>
                  </a:lnTo>
                  <a:lnTo>
                    <a:pt x="7402" y="2170"/>
                  </a:lnTo>
                  <a:lnTo>
                    <a:pt x="7173" y="2011"/>
                  </a:lnTo>
                  <a:lnTo>
                    <a:pt x="6899" y="1874"/>
                  </a:lnTo>
                  <a:lnTo>
                    <a:pt x="6328" y="1622"/>
                  </a:lnTo>
                  <a:lnTo>
                    <a:pt x="6945" y="1874"/>
                  </a:lnTo>
                  <a:lnTo>
                    <a:pt x="6648" y="1736"/>
                  </a:lnTo>
                  <a:lnTo>
                    <a:pt x="6351" y="1577"/>
                  </a:lnTo>
                  <a:lnTo>
                    <a:pt x="5803" y="1211"/>
                  </a:lnTo>
                  <a:lnTo>
                    <a:pt x="5254" y="823"/>
                  </a:lnTo>
                  <a:lnTo>
                    <a:pt x="4729" y="434"/>
                  </a:lnTo>
                  <a:lnTo>
                    <a:pt x="4478" y="275"/>
                  </a:lnTo>
                  <a:lnTo>
                    <a:pt x="4181" y="138"/>
                  </a:lnTo>
                  <a:lnTo>
                    <a:pt x="3884" y="69"/>
                  </a:lnTo>
                  <a:lnTo>
                    <a:pt x="3564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4" name="Google Shape;2949;p67">
              <a:extLst>
                <a:ext uri="{FF2B5EF4-FFF2-40B4-BE49-F238E27FC236}">
                  <a16:creationId xmlns:a16="http://schemas.microsoft.com/office/drawing/2014/main" id="{86069039-6C0C-3B9A-8947-396F9794332E}"/>
                </a:ext>
              </a:extLst>
            </p:cNvPr>
            <p:cNvSpPr/>
            <p:nvPr/>
          </p:nvSpPr>
          <p:spPr>
            <a:xfrm>
              <a:off x="4826400" y="3727585"/>
              <a:ext cx="145607" cy="134280"/>
            </a:xfrm>
            <a:custGeom>
              <a:avLst/>
              <a:gdLst/>
              <a:ahLst/>
              <a:cxnLst/>
              <a:rect l="l" t="t" r="r" b="b"/>
              <a:pathLst>
                <a:path w="8818" h="8131" extrusionOk="0">
                  <a:moveTo>
                    <a:pt x="2833" y="0"/>
                  </a:moveTo>
                  <a:lnTo>
                    <a:pt x="2536" y="46"/>
                  </a:lnTo>
                  <a:lnTo>
                    <a:pt x="2239" y="114"/>
                  </a:lnTo>
                  <a:lnTo>
                    <a:pt x="1965" y="206"/>
                  </a:lnTo>
                  <a:lnTo>
                    <a:pt x="1668" y="343"/>
                  </a:lnTo>
                  <a:lnTo>
                    <a:pt x="1416" y="503"/>
                  </a:lnTo>
                  <a:lnTo>
                    <a:pt x="1165" y="685"/>
                  </a:lnTo>
                  <a:lnTo>
                    <a:pt x="914" y="891"/>
                  </a:lnTo>
                  <a:lnTo>
                    <a:pt x="708" y="1142"/>
                  </a:lnTo>
                  <a:lnTo>
                    <a:pt x="526" y="1394"/>
                  </a:lnTo>
                  <a:lnTo>
                    <a:pt x="366" y="1645"/>
                  </a:lnTo>
                  <a:lnTo>
                    <a:pt x="229" y="1942"/>
                  </a:lnTo>
                  <a:lnTo>
                    <a:pt x="137" y="2216"/>
                  </a:lnTo>
                  <a:lnTo>
                    <a:pt x="69" y="2513"/>
                  </a:lnTo>
                  <a:lnTo>
                    <a:pt x="23" y="2833"/>
                  </a:lnTo>
                  <a:lnTo>
                    <a:pt x="0" y="3129"/>
                  </a:lnTo>
                  <a:lnTo>
                    <a:pt x="23" y="3426"/>
                  </a:lnTo>
                  <a:lnTo>
                    <a:pt x="69" y="3746"/>
                  </a:lnTo>
                  <a:lnTo>
                    <a:pt x="137" y="4043"/>
                  </a:lnTo>
                  <a:lnTo>
                    <a:pt x="229" y="4317"/>
                  </a:lnTo>
                  <a:lnTo>
                    <a:pt x="366" y="4614"/>
                  </a:lnTo>
                  <a:lnTo>
                    <a:pt x="526" y="4865"/>
                  </a:lnTo>
                  <a:lnTo>
                    <a:pt x="708" y="5117"/>
                  </a:lnTo>
                  <a:lnTo>
                    <a:pt x="914" y="5368"/>
                  </a:lnTo>
                  <a:lnTo>
                    <a:pt x="1279" y="5688"/>
                  </a:lnTo>
                  <a:lnTo>
                    <a:pt x="1645" y="6008"/>
                  </a:lnTo>
                  <a:lnTo>
                    <a:pt x="2033" y="6327"/>
                  </a:lnTo>
                  <a:lnTo>
                    <a:pt x="2421" y="6624"/>
                  </a:lnTo>
                  <a:lnTo>
                    <a:pt x="3244" y="7172"/>
                  </a:lnTo>
                  <a:lnTo>
                    <a:pt x="4066" y="7698"/>
                  </a:lnTo>
                  <a:lnTo>
                    <a:pt x="4363" y="7858"/>
                  </a:lnTo>
                  <a:lnTo>
                    <a:pt x="4637" y="7972"/>
                  </a:lnTo>
                  <a:lnTo>
                    <a:pt x="4957" y="8040"/>
                  </a:lnTo>
                  <a:lnTo>
                    <a:pt x="5254" y="8109"/>
                  </a:lnTo>
                  <a:lnTo>
                    <a:pt x="5551" y="8132"/>
                  </a:lnTo>
                  <a:lnTo>
                    <a:pt x="5870" y="8109"/>
                  </a:lnTo>
                  <a:lnTo>
                    <a:pt x="6167" y="8086"/>
                  </a:lnTo>
                  <a:lnTo>
                    <a:pt x="6464" y="8018"/>
                  </a:lnTo>
                  <a:lnTo>
                    <a:pt x="6761" y="7926"/>
                  </a:lnTo>
                  <a:lnTo>
                    <a:pt x="7035" y="7812"/>
                  </a:lnTo>
                  <a:lnTo>
                    <a:pt x="7309" y="7652"/>
                  </a:lnTo>
                  <a:lnTo>
                    <a:pt x="7561" y="7492"/>
                  </a:lnTo>
                  <a:lnTo>
                    <a:pt x="7789" y="7287"/>
                  </a:lnTo>
                  <a:lnTo>
                    <a:pt x="8018" y="7081"/>
                  </a:lnTo>
                  <a:lnTo>
                    <a:pt x="8223" y="6830"/>
                  </a:lnTo>
                  <a:lnTo>
                    <a:pt x="8383" y="6579"/>
                  </a:lnTo>
                  <a:lnTo>
                    <a:pt x="8543" y="6282"/>
                  </a:lnTo>
                  <a:lnTo>
                    <a:pt x="8657" y="5985"/>
                  </a:lnTo>
                  <a:lnTo>
                    <a:pt x="8726" y="5688"/>
                  </a:lnTo>
                  <a:lnTo>
                    <a:pt x="8794" y="5391"/>
                  </a:lnTo>
                  <a:lnTo>
                    <a:pt x="8817" y="5094"/>
                  </a:lnTo>
                  <a:lnTo>
                    <a:pt x="8794" y="4774"/>
                  </a:lnTo>
                  <a:lnTo>
                    <a:pt x="8771" y="4477"/>
                  </a:lnTo>
                  <a:lnTo>
                    <a:pt x="8703" y="4180"/>
                  </a:lnTo>
                  <a:lnTo>
                    <a:pt x="8611" y="3883"/>
                  </a:lnTo>
                  <a:lnTo>
                    <a:pt x="8497" y="3609"/>
                  </a:lnTo>
                  <a:lnTo>
                    <a:pt x="8337" y="3358"/>
                  </a:lnTo>
                  <a:lnTo>
                    <a:pt x="8177" y="3084"/>
                  </a:lnTo>
                  <a:lnTo>
                    <a:pt x="7972" y="2855"/>
                  </a:lnTo>
                  <a:lnTo>
                    <a:pt x="7766" y="2627"/>
                  </a:lnTo>
                  <a:lnTo>
                    <a:pt x="7515" y="2444"/>
                  </a:lnTo>
                  <a:lnTo>
                    <a:pt x="7264" y="2261"/>
                  </a:lnTo>
                  <a:lnTo>
                    <a:pt x="6533" y="1805"/>
                  </a:lnTo>
                  <a:lnTo>
                    <a:pt x="5825" y="1302"/>
                  </a:lnTo>
                  <a:lnTo>
                    <a:pt x="5368" y="891"/>
                  </a:lnTo>
                  <a:lnTo>
                    <a:pt x="5140" y="685"/>
                  </a:lnTo>
                  <a:lnTo>
                    <a:pt x="4888" y="503"/>
                  </a:lnTo>
                  <a:lnTo>
                    <a:pt x="4614" y="343"/>
                  </a:lnTo>
                  <a:lnTo>
                    <a:pt x="4340" y="229"/>
                  </a:lnTo>
                  <a:lnTo>
                    <a:pt x="4043" y="114"/>
                  </a:lnTo>
                  <a:lnTo>
                    <a:pt x="3746" y="46"/>
                  </a:lnTo>
                  <a:lnTo>
                    <a:pt x="3449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5" name="Google Shape;2950;p67">
              <a:extLst>
                <a:ext uri="{FF2B5EF4-FFF2-40B4-BE49-F238E27FC236}">
                  <a16:creationId xmlns:a16="http://schemas.microsoft.com/office/drawing/2014/main" id="{0762F65D-250D-82CB-D57A-7014F7151387}"/>
                </a:ext>
              </a:extLst>
            </p:cNvPr>
            <p:cNvSpPr/>
            <p:nvPr/>
          </p:nvSpPr>
          <p:spPr>
            <a:xfrm>
              <a:off x="4804141" y="3791323"/>
              <a:ext cx="156918" cy="140323"/>
            </a:xfrm>
            <a:custGeom>
              <a:avLst/>
              <a:gdLst/>
              <a:ahLst/>
              <a:cxnLst/>
              <a:rect l="l" t="t" r="r" b="b"/>
              <a:pathLst>
                <a:path w="9503" h="8498" extrusionOk="0">
                  <a:moveTo>
                    <a:pt x="2947" y="0"/>
                  </a:moveTo>
                  <a:lnTo>
                    <a:pt x="2650" y="23"/>
                  </a:lnTo>
                  <a:lnTo>
                    <a:pt x="2353" y="92"/>
                  </a:lnTo>
                  <a:lnTo>
                    <a:pt x="2056" y="183"/>
                  </a:lnTo>
                  <a:lnTo>
                    <a:pt x="1782" y="297"/>
                  </a:lnTo>
                  <a:lnTo>
                    <a:pt x="1508" y="457"/>
                  </a:lnTo>
                  <a:lnTo>
                    <a:pt x="1257" y="617"/>
                  </a:lnTo>
                  <a:lnTo>
                    <a:pt x="1028" y="823"/>
                  </a:lnTo>
                  <a:lnTo>
                    <a:pt x="800" y="1028"/>
                  </a:lnTo>
                  <a:lnTo>
                    <a:pt x="594" y="1280"/>
                  </a:lnTo>
                  <a:lnTo>
                    <a:pt x="435" y="1554"/>
                  </a:lnTo>
                  <a:lnTo>
                    <a:pt x="275" y="1828"/>
                  </a:lnTo>
                  <a:lnTo>
                    <a:pt x="160" y="2125"/>
                  </a:lnTo>
                  <a:lnTo>
                    <a:pt x="92" y="2422"/>
                  </a:lnTo>
                  <a:lnTo>
                    <a:pt x="23" y="2719"/>
                  </a:lnTo>
                  <a:lnTo>
                    <a:pt x="1" y="3016"/>
                  </a:lnTo>
                  <a:lnTo>
                    <a:pt x="23" y="3335"/>
                  </a:lnTo>
                  <a:lnTo>
                    <a:pt x="46" y="3632"/>
                  </a:lnTo>
                  <a:lnTo>
                    <a:pt x="115" y="3929"/>
                  </a:lnTo>
                  <a:lnTo>
                    <a:pt x="206" y="4226"/>
                  </a:lnTo>
                  <a:lnTo>
                    <a:pt x="320" y="4500"/>
                  </a:lnTo>
                  <a:lnTo>
                    <a:pt x="457" y="4774"/>
                  </a:lnTo>
                  <a:lnTo>
                    <a:pt x="640" y="5026"/>
                  </a:lnTo>
                  <a:lnTo>
                    <a:pt x="823" y="5254"/>
                  </a:lnTo>
                  <a:lnTo>
                    <a:pt x="1051" y="5482"/>
                  </a:lnTo>
                  <a:lnTo>
                    <a:pt x="1302" y="5688"/>
                  </a:lnTo>
                  <a:lnTo>
                    <a:pt x="1554" y="5848"/>
                  </a:lnTo>
                  <a:lnTo>
                    <a:pt x="1965" y="6099"/>
                  </a:lnTo>
                  <a:lnTo>
                    <a:pt x="2376" y="6373"/>
                  </a:lnTo>
                  <a:lnTo>
                    <a:pt x="3176" y="6921"/>
                  </a:lnTo>
                  <a:lnTo>
                    <a:pt x="3952" y="7493"/>
                  </a:lnTo>
                  <a:lnTo>
                    <a:pt x="4752" y="8041"/>
                  </a:lnTo>
                  <a:lnTo>
                    <a:pt x="5026" y="8201"/>
                  </a:lnTo>
                  <a:lnTo>
                    <a:pt x="5323" y="8338"/>
                  </a:lnTo>
                  <a:lnTo>
                    <a:pt x="5597" y="8406"/>
                  </a:lnTo>
                  <a:lnTo>
                    <a:pt x="5917" y="8475"/>
                  </a:lnTo>
                  <a:lnTo>
                    <a:pt x="6213" y="8498"/>
                  </a:lnTo>
                  <a:lnTo>
                    <a:pt x="6533" y="8475"/>
                  </a:lnTo>
                  <a:lnTo>
                    <a:pt x="6830" y="8429"/>
                  </a:lnTo>
                  <a:lnTo>
                    <a:pt x="7127" y="8360"/>
                  </a:lnTo>
                  <a:lnTo>
                    <a:pt x="7424" y="8269"/>
                  </a:lnTo>
                  <a:lnTo>
                    <a:pt x="7721" y="8132"/>
                  </a:lnTo>
                  <a:lnTo>
                    <a:pt x="7995" y="7995"/>
                  </a:lnTo>
                  <a:lnTo>
                    <a:pt x="8246" y="7812"/>
                  </a:lnTo>
                  <a:lnTo>
                    <a:pt x="8475" y="7630"/>
                  </a:lnTo>
                  <a:lnTo>
                    <a:pt x="8703" y="7401"/>
                  </a:lnTo>
                  <a:lnTo>
                    <a:pt x="8886" y="7173"/>
                  </a:lnTo>
                  <a:lnTo>
                    <a:pt x="9069" y="6921"/>
                  </a:lnTo>
                  <a:lnTo>
                    <a:pt x="9206" y="6625"/>
                  </a:lnTo>
                  <a:lnTo>
                    <a:pt x="9343" y="6328"/>
                  </a:lnTo>
                  <a:lnTo>
                    <a:pt x="9411" y="6008"/>
                  </a:lnTo>
                  <a:lnTo>
                    <a:pt x="9480" y="5711"/>
                  </a:lnTo>
                  <a:lnTo>
                    <a:pt x="9503" y="5414"/>
                  </a:lnTo>
                  <a:lnTo>
                    <a:pt x="9480" y="5117"/>
                  </a:lnTo>
                  <a:lnTo>
                    <a:pt x="9434" y="4820"/>
                  </a:lnTo>
                  <a:lnTo>
                    <a:pt x="9366" y="4523"/>
                  </a:lnTo>
                  <a:lnTo>
                    <a:pt x="9274" y="4249"/>
                  </a:lnTo>
                  <a:lnTo>
                    <a:pt x="9160" y="3975"/>
                  </a:lnTo>
                  <a:lnTo>
                    <a:pt x="9000" y="3701"/>
                  </a:lnTo>
                  <a:lnTo>
                    <a:pt x="8840" y="3450"/>
                  </a:lnTo>
                  <a:lnTo>
                    <a:pt x="8635" y="3221"/>
                  </a:lnTo>
                  <a:lnTo>
                    <a:pt x="8429" y="2993"/>
                  </a:lnTo>
                  <a:lnTo>
                    <a:pt x="8201" y="2787"/>
                  </a:lnTo>
                  <a:lnTo>
                    <a:pt x="7927" y="2604"/>
                  </a:lnTo>
                  <a:lnTo>
                    <a:pt x="7150" y="2033"/>
                  </a:lnTo>
                  <a:lnTo>
                    <a:pt x="6350" y="1485"/>
                  </a:lnTo>
                  <a:lnTo>
                    <a:pt x="5551" y="937"/>
                  </a:lnTo>
                  <a:lnTo>
                    <a:pt x="5163" y="663"/>
                  </a:lnTo>
                  <a:lnTo>
                    <a:pt x="4729" y="412"/>
                  </a:lnTo>
                  <a:lnTo>
                    <a:pt x="4455" y="275"/>
                  </a:lnTo>
                  <a:lnTo>
                    <a:pt x="4158" y="160"/>
                  </a:lnTo>
                  <a:lnTo>
                    <a:pt x="3861" y="69"/>
                  </a:lnTo>
                  <a:lnTo>
                    <a:pt x="3564" y="23"/>
                  </a:lnTo>
                  <a:lnTo>
                    <a:pt x="3267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6" name="Google Shape;2951;p67">
              <a:extLst>
                <a:ext uri="{FF2B5EF4-FFF2-40B4-BE49-F238E27FC236}">
                  <a16:creationId xmlns:a16="http://schemas.microsoft.com/office/drawing/2014/main" id="{D3C461E0-6832-72F8-D94B-676900235D41}"/>
                </a:ext>
              </a:extLst>
            </p:cNvPr>
            <p:cNvSpPr/>
            <p:nvPr/>
          </p:nvSpPr>
          <p:spPr>
            <a:xfrm>
              <a:off x="4762282" y="3848654"/>
              <a:ext cx="159560" cy="155036"/>
            </a:xfrm>
            <a:custGeom>
              <a:avLst/>
              <a:gdLst/>
              <a:ahLst/>
              <a:cxnLst/>
              <a:rect l="l" t="t" r="r" b="b"/>
              <a:pathLst>
                <a:path w="9663" h="9389" extrusionOk="0">
                  <a:moveTo>
                    <a:pt x="3084" y="0"/>
                  </a:moveTo>
                  <a:lnTo>
                    <a:pt x="2787" y="23"/>
                  </a:lnTo>
                  <a:lnTo>
                    <a:pt x="2490" y="92"/>
                  </a:lnTo>
                  <a:lnTo>
                    <a:pt x="2193" y="183"/>
                  </a:lnTo>
                  <a:lnTo>
                    <a:pt x="1896" y="297"/>
                  </a:lnTo>
                  <a:lnTo>
                    <a:pt x="1622" y="457"/>
                  </a:lnTo>
                  <a:lnTo>
                    <a:pt x="1348" y="640"/>
                  </a:lnTo>
                  <a:lnTo>
                    <a:pt x="1119" y="846"/>
                  </a:lnTo>
                  <a:lnTo>
                    <a:pt x="891" y="1051"/>
                  </a:lnTo>
                  <a:lnTo>
                    <a:pt x="685" y="1302"/>
                  </a:lnTo>
                  <a:lnTo>
                    <a:pt x="503" y="1554"/>
                  </a:lnTo>
                  <a:lnTo>
                    <a:pt x="343" y="1828"/>
                  </a:lnTo>
                  <a:lnTo>
                    <a:pt x="229" y="2102"/>
                  </a:lnTo>
                  <a:lnTo>
                    <a:pt x="114" y="2376"/>
                  </a:lnTo>
                  <a:lnTo>
                    <a:pt x="46" y="2696"/>
                  </a:lnTo>
                  <a:lnTo>
                    <a:pt x="0" y="3015"/>
                  </a:lnTo>
                  <a:lnTo>
                    <a:pt x="0" y="3312"/>
                  </a:lnTo>
                  <a:lnTo>
                    <a:pt x="23" y="3609"/>
                  </a:lnTo>
                  <a:lnTo>
                    <a:pt x="91" y="3883"/>
                  </a:lnTo>
                  <a:lnTo>
                    <a:pt x="160" y="4158"/>
                  </a:lnTo>
                  <a:lnTo>
                    <a:pt x="274" y="4432"/>
                  </a:lnTo>
                  <a:lnTo>
                    <a:pt x="411" y="4683"/>
                  </a:lnTo>
                  <a:lnTo>
                    <a:pt x="548" y="4911"/>
                  </a:lnTo>
                  <a:lnTo>
                    <a:pt x="731" y="5140"/>
                  </a:lnTo>
                  <a:lnTo>
                    <a:pt x="937" y="5345"/>
                  </a:lnTo>
                  <a:lnTo>
                    <a:pt x="1142" y="5551"/>
                  </a:lnTo>
                  <a:lnTo>
                    <a:pt x="1371" y="5734"/>
                  </a:lnTo>
                  <a:lnTo>
                    <a:pt x="1622" y="5894"/>
                  </a:lnTo>
                  <a:lnTo>
                    <a:pt x="1896" y="6053"/>
                  </a:lnTo>
                  <a:lnTo>
                    <a:pt x="2170" y="6168"/>
                  </a:lnTo>
                  <a:lnTo>
                    <a:pt x="2170" y="6190"/>
                  </a:lnTo>
                  <a:lnTo>
                    <a:pt x="1919" y="6076"/>
                  </a:lnTo>
                  <a:lnTo>
                    <a:pt x="2102" y="6190"/>
                  </a:lnTo>
                  <a:lnTo>
                    <a:pt x="2353" y="6350"/>
                  </a:lnTo>
                  <a:lnTo>
                    <a:pt x="2878" y="6853"/>
                  </a:lnTo>
                  <a:lnTo>
                    <a:pt x="3244" y="7241"/>
                  </a:lnTo>
                  <a:lnTo>
                    <a:pt x="3609" y="7652"/>
                  </a:lnTo>
                  <a:lnTo>
                    <a:pt x="4294" y="8475"/>
                  </a:lnTo>
                  <a:lnTo>
                    <a:pt x="4523" y="8680"/>
                  </a:lnTo>
                  <a:lnTo>
                    <a:pt x="4751" y="8886"/>
                  </a:lnTo>
                  <a:lnTo>
                    <a:pt x="5025" y="9046"/>
                  </a:lnTo>
                  <a:lnTo>
                    <a:pt x="5299" y="9183"/>
                  </a:lnTo>
                  <a:lnTo>
                    <a:pt x="5596" y="9274"/>
                  </a:lnTo>
                  <a:lnTo>
                    <a:pt x="5893" y="9343"/>
                  </a:lnTo>
                  <a:lnTo>
                    <a:pt x="6213" y="9365"/>
                  </a:lnTo>
                  <a:lnTo>
                    <a:pt x="6510" y="9388"/>
                  </a:lnTo>
                  <a:lnTo>
                    <a:pt x="6830" y="9365"/>
                  </a:lnTo>
                  <a:lnTo>
                    <a:pt x="7127" y="9320"/>
                  </a:lnTo>
                  <a:lnTo>
                    <a:pt x="7446" y="9228"/>
                  </a:lnTo>
                  <a:lnTo>
                    <a:pt x="7721" y="9137"/>
                  </a:lnTo>
                  <a:lnTo>
                    <a:pt x="8018" y="9000"/>
                  </a:lnTo>
                  <a:lnTo>
                    <a:pt x="8269" y="8840"/>
                  </a:lnTo>
                  <a:lnTo>
                    <a:pt x="8520" y="8657"/>
                  </a:lnTo>
                  <a:lnTo>
                    <a:pt x="8748" y="8475"/>
                  </a:lnTo>
                  <a:lnTo>
                    <a:pt x="8977" y="8223"/>
                  </a:lnTo>
                  <a:lnTo>
                    <a:pt x="9160" y="7949"/>
                  </a:lnTo>
                  <a:lnTo>
                    <a:pt x="9319" y="7675"/>
                  </a:lnTo>
                  <a:lnTo>
                    <a:pt x="9457" y="7401"/>
                  </a:lnTo>
                  <a:lnTo>
                    <a:pt x="9548" y="7127"/>
                  </a:lnTo>
                  <a:lnTo>
                    <a:pt x="9616" y="6830"/>
                  </a:lnTo>
                  <a:lnTo>
                    <a:pt x="9639" y="6533"/>
                  </a:lnTo>
                  <a:lnTo>
                    <a:pt x="9662" y="6236"/>
                  </a:lnTo>
                  <a:lnTo>
                    <a:pt x="9639" y="5939"/>
                  </a:lnTo>
                  <a:lnTo>
                    <a:pt x="9571" y="5642"/>
                  </a:lnTo>
                  <a:lnTo>
                    <a:pt x="9502" y="5368"/>
                  </a:lnTo>
                  <a:lnTo>
                    <a:pt x="9411" y="5071"/>
                  </a:lnTo>
                  <a:lnTo>
                    <a:pt x="9274" y="4797"/>
                  </a:lnTo>
                  <a:lnTo>
                    <a:pt x="9114" y="4523"/>
                  </a:lnTo>
                  <a:lnTo>
                    <a:pt x="8954" y="4249"/>
                  </a:lnTo>
                  <a:lnTo>
                    <a:pt x="8748" y="3998"/>
                  </a:lnTo>
                  <a:lnTo>
                    <a:pt x="7926" y="3038"/>
                  </a:lnTo>
                  <a:lnTo>
                    <a:pt x="7492" y="2559"/>
                  </a:lnTo>
                  <a:lnTo>
                    <a:pt x="7058" y="2102"/>
                  </a:lnTo>
                  <a:lnTo>
                    <a:pt x="6716" y="1782"/>
                  </a:lnTo>
                  <a:lnTo>
                    <a:pt x="6350" y="1485"/>
                  </a:lnTo>
                  <a:lnTo>
                    <a:pt x="5985" y="1211"/>
                  </a:lnTo>
                  <a:lnTo>
                    <a:pt x="5619" y="983"/>
                  </a:lnTo>
                  <a:lnTo>
                    <a:pt x="5231" y="754"/>
                  </a:lnTo>
                  <a:lnTo>
                    <a:pt x="4843" y="549"/>
                  </a:lnTo>
                  <a:lnTo>
                    <a:pt x="4431" y="343"/>
                  </a:lnTo>
                  <a:lnTo>
                    <a:pt x="3997" y="160"/>
                  </a:lnTo>
                  <a:lnTo>
                    <a:pt x="3700" y="69"/>
                  </a:lnTo>
                  <a:lnTo>
                    <a:pt x="3404" y="23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7" name="Google Shape;2952;p67">
              <a:extLst>
                <a:ext uri="{FF2B5EF4-FFF2-40B4-BE49-F238E27FC236}">
                  <a16:creationId xmlns:a16="http://schemas.microsoft.com/office/drawing/2014/main" id="{1502E396-4DA2-F616-DBA3-284C229F9319}"/>
                </a:ext>
              </a:extLst>
            </p:cNvPr>
            <p:cNvSpPr/>
            <p:nvPr/>
          </p:nvSpPr>
          <p:spPr>
            <a:xfrm>
              <a:off x="4709855" y="3921442"/>
              <a:ext cx="142965" cy="153913"/>
            </a:xfrm>
            <a:custGeom>
              <a:avLst/>
              <a:gdLst/>
              <a:ahLst/>
              <a:cxnLst/>
              <a:rect l="l" t="t" r="r" b="b"/>
              <a:pathLst>
                <a:path w="8658" h="9321" extrusionOk="0">
                  <a:moveTo>
                    <a:pt x="3015" y="1"/>
                  </a:moveTo>
                  <a:lnTo>
                    <a:pt x="2695" y="46"/>
                  </a:lnTo>
                  <a:lnTo>
                    <a:pt x="2398" y="92"/>
                  </a:lnTo>
                  <a:lnTo>
                    <a:pt x="2102" y="161"/>
                  </a:lnTo>
                  <a:lnTo>
                    <a:pt x="1805" y="275"/>
                  </a:lnTo>
                  <a:lnTo>
                    <a:pt x="1553" y="412"/>
                  </a:lnTo>
                  <a:lnTo>
                    <a:pt x="1302" y="572"/>
                  </a:lnTo>
                  <a:lnTo>
                    <a:pt x="1051" y="777"/>
                  </a:lnTo>
                  <a:lnTo>
                    <a:pt x="845" y="983"/>
                  </a:lnTo>
                  <a:lnTo>
                    <a:pt x="640" y="1211"/>
                  </a:lnTo>
                  <a:lnTo>
                    <a:pt x="480" y="1463"/>
                  </a:lnTo>
                  <a:lnTo>
                    <a:pt x="320" y="1737"/>
                  </a:lnTo>
                  <a:lnTo>
                    <a:pt x="206" y="2011"/>
                  </a:lnTo>
                  <a:lnTo>
                    <a:pt x="114" y="2308"/>
                  </a:lnTo>
                  <a:lnTo>
                    <a:pt x="23" y="2628"/>
                  </a:lnTo>
                  <a:lnTo>
                    <a:pt x="0" y="2947"/>
                  </a:lnTo>
                  <a:lnTo>
                    <a:pt x="0" y="3244"/>
                  </a:lnTo>
                  <a:lnTo>
                    <a:pt x="46" y="3541"/>
                  </a:lnTo>
                  <a:lnTo>
                    <a:pt x="114" y="3838"/>
                  </a:lnTo>
                  <a:lnTo>
                    <a:pt x="183" y="4135"/>
                  </a:lnTo>
                  <a:lnTo>
                    <a:pt x="297" y="4432"/>
                  </a:lnTo>
                  <a:lnTo>
                    <a:pt x="411" y="4729"/>
                  </a:lnTo>
                  <a:lnTo>
                    <a:pt x="571" y="5026"/>
                  </a:lnTo>
                  <a:lnTo>
                    <a:pt x="731" y="5323"/>
                  </a:lnTo>
                  <a:lnTo>
                    <a:pt x="914" y="5597"/>
                  </a:lnTo>
                  <a:lnTo>
                    <a:pt x="1097" y="5871"/>
                  </a:lnTo>
                  <a:lnTo>
                    <a:pt x="1508" y="6419"/>
                  </a:lnTo>
                  <a:lnTo>
                    <a:pt x="1919" y="6945"/>
                  </a:lnTo>
                  <a:lnTo>
                    <a:pt x="2216" y="7333"/>
                  </a:lnTo>
                  <a:lnTo>
                    <a:pt x="2558" y="7698"/>
                  </a:lnTo>
                  <a:lnTo>
                    <a:pt x="2901" y="8064"/>
                  </a:lnTo>
                  <a:lnTo>
                    <a:pt x="3266" y="8384"/>
                  </a:lnTo>
                  <a:lnTo>
                    <a:pt x="3518" y="8589"/>
                  </a:lnTo>
                  <a:lnTo>
                    <a:pt x="3769" y="8772"/>
                  </a:lnTo>
                  <a:lnTo>
                    <a:pt x="4043" y="8909"/>
                  </a:lnTo>
                  <a:lnTo>
                    <a:pt x="4294" y="9046"/>
                  </a:lnTo>
                  <a:lnTo>
                    <a:pt x="4568" y="9160"/>
                  </a:lnTo>
                  <a:lnTo>
                    <a:pt x="4865" y="9252"/>
                  </a:lnTo>
                  <a:lnTo>
                    <a:pt x="5162" y="9297"/>
                  </a:lnTo>
                  <a:lnTo>
                    <a:pt x="5505" y="9320"/>
                  </a:lnTo>
                  <a:lnTo>
                    <a:pt x="5802" y="9297"/>
                  </a:lnTo>
                  <a:lnTo>
                    <a:pt x="6122" y="9252"/>
                  </a:lnTo>
                  <a:lnTo>
                    <a:pt x="6419" y="9183"/>
                  </a:lnTo>
                  <a:lnTo>
                    <a:pt x="6693" y="9069"/>
                  </a:lnTo>
                  <a:lnTo>
                    <a:pt x="6990" y="8932"/>
                  </a:lnTo>
                  <a:lnTo>
                    <a:pt x="7241" y="8772"/>
                  </a:lnTo>
                  <a:lnTo>
                    <a:pt x="7492" y="8589"/>
                  </a:lnTo>
                  <a:lnTo>
                    <a:pt x="7721" y="8384"/>
                  </a:lnTo>
                  <a:lnTo>
                    <a:pt x="7926" y="8178"/>
                  </a:lnTo>
                  <a:lnTo>
                    <a:pt x="8109" y="7927"/>
                  </a:lnTo>
                  <a:lnTo>
                    <a:pt x="8246" y="7653"/>
                  </a:lnTo>
                  <a:lnTo>
                    <a:pt x="8383" y="7379"/>
                  </a:lnTo>
                  <a:lnTo>
                    <a:pt x="8497" y="7082"/>
                  </a:lnTo>
                  <a:lnTo>
                    <a:pt x="8566" y="6762"/>
                  </a:lnTo>
                  <a:lnTo>
                    <a:pt x="8611" y="6465"/>
                  </a:lnTo>
                  <a:lnTo>
                    <a:pt x="8657" y="6145"/>
                  </a:lnTo>
                  <a:lnTo>
                    <a:pt x="8634" y="5825"/>
                  </a:lnTo>
                  <a:lnTo>
                    <a:pt x="8611" y="5529"/>
                  </a:lnTo>
                  <a:lnTo>
                    <a:pt x="8543" y="5209"/>
                  </a:lnTo>
                  <a:lnTo>
                    <a:pt x="8452" y="4912"/>
                  </a:lnTo>
                  <a:lnTo>
                    <a:pt x="8314" y="4638"/>
                  </a:lnTo>
                  <a:lnTo>
                    <a:pt x="8155" y="4386"/>
                  </a:lnTo>
                  <a:lnTo>
                    <a:pt x="7972" y="4135"/>
                  </a:lnTo>
                  <a:lnTo>
                    <a:pt x="7721" y="3930"/>
                  </a:lnTo>
                  <a:lnTo>
                    <a:pt x="7469" y="3701"/>
                  </a:lnTo>
                  <a:lnTo>
                    <a:pt x="7218" y="3473"/>
                  </a:lnTo>
                  <a:lnTo>
                    <a:pt x="6990" y="3221"/>
                  </a:lnTo>
                  <a:lnTo>
                    <a:pt x="6761" y="2947"/>
                  </a:lnTo>
                  <a:lnTo>
                    <a:pt x="6304" y="2331"/>
                  </a:lnTo>
                  <a:lnTo>
                    <a:pt x="6076" y="1942"/>
                  </a:lnTo>
                  <a:lnTo>
                    <a:pt x="5870" y="1554"/>
                  </a:lnTo>
                  <a:lnTo>
                    <a:pt x="5711" y="1257"/>
                  </a:lnTo>
                  <a:lnTo>
                    <a:pt x="5551" y="1006"/>
                  </a:lnTo>
                  <a:lnTo>
                    <a:pt x="5322" y="777"/>
                  </a:lnTo>
                  <a:lnTo>
                    <a:pt x="5094" y="595"/>
                  </a:lnTo>
                  <a:lnTo>
                    <a:pt x="4843" y="412"/>
                  </a:lnTo>
                  <a:lnTo>
                    <a:pt x="4568" y="275"/>
                  </a:lnTo>
                  <a:lnTo>
                    <a:pt x="4272" y="184"/>
                  </a:lnTo>
                  <a:lnTo>
                    <a:pt x="3952" y="92"/>
                  </a:lnTo>
                  <a:lnTo>
                    <a:pt x="3655" y="46"/>
                  </a:lnTo>
                  <a:lnTo>
                    <a:pt x="3335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8" name="Google Shape;2953;p67">
              <a:extLst>
                <a:ext uri="{FF2B5EF4-FFF2-40B4-BE49-F238E27FC236}">
                  <a16:creationId xmlns:a16="http://schemas.microsoft.com/office/drawing/2014/main" id="{140D1BC2-50C6-0536-BC50-45C0B8FDE8F3}"/>
                </a:ext>
              </a:extLst>
            </p:cNvPr>
            <p:cNvSpPr/>
            <p:nvPr/>
          </p:nvSpPr>
          <p:spPr>
            <a:xfrm>
              <a:off x="4652143" y="3951990"/>
              <a:ext cx="126750" cy="159197"/>
            </a:xfrm>
            <a:custGeom>
              <a:avLst/>
              <a:gdLst/>
              <a:ahLst/>
              <a:cxnLst/>
              <a:rect l="l" t="t" r="r" b="b"/>
              <a:pathLst>
                <a:path w="7676" h="9641" extrusionOk="0">
                  <a:moveTo>
                    <a:pt x="2993" y="1"/>
                  </a:moveTo>
                  <a:lnTo>
                    <a:pt x="2673" y="24"/>
                  </a:lnTo>
                  <a:lnTo>
                    <a:pt x="2376" y="92"/>
                  </a:lnTo>
                  <a:lnTo>
                    <a:pt x="2079" y="161"/>
                  </a:lnTo>
                  <a:lnTo>
                    <a:pt x="1782" y="275"/>
                  </a:lnTo>
                  <a:lnTo>
                    <a:pt x="1508" y="412"/>
                  </a:lnTo>
                  <a:lnTo>
                    <a:pt x="1234" y="595"/>
                  </a:lnTo>
                  <a:lnTo>
                    <a:pt x="983" y="800"/>
                  </a:lnTo>
                  <a:lnTo>
                    <a:pt x="777" y="1029"/>
                  </a:lnTo>
                  <a:lnTo>
                    <a:pt x="571" y="1257"/>
                  </a:lnTo>
                  <a:lnTo>
                    <a:pt x="412" y="1509"/>
                  </a:lnTo>
                  <a:lnTo>
                    <a:pt x="274" y="1783"/>
                  </a:lnTo>
                  <a:lnTo>
                    <a:pt x="160" y="2057"/>
                  </a:lnTo>
                  <a:lnTo>
                    <a:pt x="92" y="2331"/>
                  </a:lnTo>
                  <a:lnTo>
                    <a:pt x="23" y="2628"/>
                  </a:lnTo>
                  <a:lnTo>
                    <a:pt x="0" y="2925"/>
                  </a:lnTo>
                  <a:lnTo>
                    <a:pt x="0" y="3222"/>
                  </a:lnTo>
                  <a:lnTo>
                    <a:pt x="23" y="3519"/>
                  </a:lnTo>
                  <a:lnTo>
                    <a:pt x="69" y="3838"/>
                  </a:lnTo>
                  <a:lnTo>
                    <a:pt x="160" y="4135"/>
                  </a:lnTo>
                  <a:lnTo>
                    <a:pt x="252" y="4432"/>
                  </a:lnTo>
                  <a:lnTo>
                    <a:pt x="389" y="4729"/>
                  </a:lnTo>
                  <a:lnTo>
                    <a:pt x="571" y="5118"/>
                  </a:lnTo>
                  <a:lnTo>
                    <a:pt x="777" y="5711"/>
                  </a:lnTo>
                  <a:lnTo>
                    <a:pt x="1097" y="6511"/>
                  </a:lnTo>
                  <a:lnTo>
                    <a:pt x="1417" y="7333"/>
                  </a:lnTo>
                  <a:lnTo>
                    <a:pt x="1668" y="7904"/>
                  </a:lnTo>
                  <a:lnTo>
                    <a:pt x="1805" y="8155"/>
                  </a:lnTo>
                  <a:lnTo>
                    <a:pt x="1965" y="8407"/>
                  </a:lnTo>
                  <a:lnTo>
                    <a:pt x="2147" y="8635"/>
                  </a:lnTo>
                  <a:lnTo>
                    <a:pt x="2353" y="8841"/>
                  </a:lnTo>
                  <a:lnTo>
                    <a:pt x="2581" y="9046"/>
                  </a:lnTo>
                  <a:lnTo>
                    <a:pt x="2856" y="9206"/>
                  </a:lnTo>
                  <a:lnTo>
                    <a:pt x="3152" y="9366"/>
                  </a:lnTo>
                  <a:lnTo>
                    <a:pt x="3427" y="9480"/>
                  </a:lnTo>
                  <a:lnTo>
                    <a:pt x="3746" y="9572"/>
                  </a:lnTo>
                  <a:lnTo>
                    <a:pt x="4043" y="9617"/>
                  </a:lnTo>
                  <a:lnTo>
                    <a:pt x="4363" y="9640"/>
                  </a:lnTo>
                  <a:lnTo>
                    <a:pt x="4660" y="9640"/>
                  </a:lnTo>
                  <a:lnTo>
                    <a:pt x="4980" y="9595"/>
                  </a:lnTo>
                  <a:lnTo>
                    <a:pt x="5300" y="9526"/>
                  </a:lnTo>
                  <a:lnTo>
                    <a:pt x="5574" y="9435"/>
                  </a:lnTo>
                  <a:lnTo>
                    <a:pt x="5848" y="9320"/>
                  </a:lnTo>
                  <a:lnTo>
                    <a:pt x="6099" y="9161"/>
                  </a:lnTo>
                  <a:lnTo>
                    <a:pt x="6350" y="8978"/>
                  </a:lnTo>
                  <a:lnTo>
                    <a:pt x="6602" y="8772"/>
                  </a:lnTo>
                  <a:lnTo>
                    <a:pt x="6830" y="8544"/>
                  </a:lnTo>
                  <a:lnTo>
                    <a:pt x="7013" y="8293"/>
                  </a:lnTo>
                  <a:lnTo>
                    <a:pt x="7195" y="8041"/>
                  </a:lnTo>
                  <a:lnTo>
                    <a:pt x="7355" y="7767"/>
                  </a:lnTo>
                  <a:lnTo>
                    <a:pt x="7492" y="7470"/>
                  </a:lnTo>
                  <a:lnTo>
                    <a:pt x="7584" y="7173"/>
                  </a:lnTo>
                  <a:lnTo>
                    <a:pt x="7629" y="6876"/>
                  </a:lnTo>
                  <a:lnTo>
                    <a:pt x="7675" y="6579"/>
                  </a:lnTo>
                  <a:lnTo>
                    <a:pt x="7652" y="6260"/>
                  </a:lnTo>
                  <a:lnTo>
                    <a:pt x="7584" y="5963"/>
                  </a:lnTo>
                  <a:lnTo>
                    <a:pt x="7492" y="5666"/>
                  </a:lnTo>
                  <a:lnTo>
                    <a:pt x="7081" y="4638"/>
                  </a:lnTo>
                  <a:lnTo>
                    <a:pt x="6693" y="3587"/>
                  </a:lnTo>
                  <a:lnTo>
                    <a:pt x="6282" y="2559"/>
                  </a:lnTo>
                  <a:lnTo>
                    <a:pt x="6053" y="2057"/>
                  </a:lnTo>
                  <a:lnTo>
                    <a:pt x="5825" y="1554"/>
                  </a:lnTo>
                  <a:lnTo>
                    <a:pt x="5665" y="1257"/>
                  </a:lnTo>
                  <a:lnTo>
                    <a:pt x="5482" y="1006"/>
                  </a:lnTo>
                  <a:lnTo>
                    <a:pt x="5277" y="800"/>
                  </a:lnTo>
                  <a:lnTo>
                    <a:pt x="5026" y="595"/>
                  </a:lnTo>
                  <a:lnTo>
                    <a:pt x="4774" y="435"/>
                  </a:lnTo>
                  <a:lnTo>
                    <a:pt x="4500" y="298"/>
                  </a:lnTo>
                  <a:lnTo>
                    <a:pt x="4226" y="184"/>
                  </a:lnTo>
                  <a:lnTo>
                    <a:pt x="3906" y="92"/>
                  </a:lnTo>
                  <a:lnTo>
                    <a:pt x="3609" y="24"/>
                  </a:lnTo>
                  <a:lnTo>
                    <a:pt x="3290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9" name="Google Shape;2954;p67">
              <a:extLst>
                <a:ext uri="{FF2B5EF4-FFF2-40B4-BE49-F238E27FC236}">
                  <a16:creationId xmlns:a16="http://schemas.microsoft.com/office/drawing/2014/main" id="{66695109-F130-1DA4-52B6-CB9CF105A701}"/>
                </a:ext>
              </a:extLst>
            </p:cNvPr>
            <p:cNvSpPr/>
            <p:nvPr/>
          </p:nvSpPr>
          <p:spPr>
            <a:xfrm>
              <a:off x="4591047" y="3961435"/>
              <a:ext cx="109016" cy="151254"/>
            </a:xfrm>
            <a:custGeom>
              <a:avLst/>
              <a:gdLst/>
              <a:ahLst/>
              <a:cxnLst/>
              <a:rect l="l" t="t" r="r" b="b"/>
              <a:pathLst>
                <a:path w="6602" h="9160" extrusionOk="0">
                  <a:moveTo>
                    <a:pt x="2878" y="0"/>
                  </a:moveTo>
                  <a:lnTo>
                    <a:pt x="2581" y="46"/>
                  </a:lnTo>
                  <a:lnTo>
                    <a:pt x="2284" y="91"/>
                  </a:lnTo>
                  <a:lnTo>
                    <a:pt x="1964" y="206"/>
                  </a:lnTo>
                  <a:lnTo>
                    <a:pt x="1667" y="343"/>
                  </a:lnTo>
                  <a:lnTo>
                    <a:pt x="1393" y="503"/>
                  </a:lnTo>
                  <a:lnTo>
                    <a:pt x="1142" y="662"/>
                  </a:lnTo>
                  <a:lnTo>
                    <a:pt x="914" y="868"/>
                  </a:lnTo>
                  <a:lnTo>
                    <a:pt x="731" y="1096"/>
                  </a:lnTo>
                  <a:lnTo>
                    <a:pt x="548" y="1325"/>
                  </a:lnTo>
                  <a:lnTo>
                    <a:pt x="388" y="1599"/>
                  </a:lnTo>
                  <a:lnTo>
                    <a:pt x="274" y="1850"/>
                  </a:lnTo>
                  <a:lnTo>
                    <a:pt x="160" y="2147"/>
                  </a:lnTo>
                  <a:lnTo>
                    <a:pt x="91" y="2421"/>
                  </a:lnTo>
                  <a:lnTo>
                    <a:pt x="23" y="2718"/>
                  </a:lnTo>
                  <a:lnTo>
                    <a:pt x="0" y="3038"/>
                  </a:lnTo>
                  <a:lnTo>
                    <a:pt x="0" y="3358"/>
                  </a:lnTo>
                  <a:lnTo>
                    <a:pt x="23" y="3655"/>
                  </a:lnTo>
                  <a:lnTo>
                    <a:pt x="69" y="3974"/>
                  </a:lnTo>
                  <a:lnTo>
                    <a:pt x="160" y="4477"/>
                  </a:lnTo>
                  <a:lnTo>
                    <a:pt x="206" y="4797"/>
                  </a:lnTo>
                  <a:lnTo>
                    <a:pt x="274" y="5391"/>
                  </a:lnTo>
                  <a:lnTo>
                    <a:pt x="297" y="6007"/>
                  </a:lnTo>
                  <a:lnTo>
                    <a:pt x="320" y="6327"/>
                  </a:lnTo>
                  <a:lnTo>
                    <a:pt x="365" y="6624"/>
                  </a:lnTo>
                  <a:lnTo>
                    <a:pt x="434" y="6921"/>
                  </a:lnTo>
                  <a:lnTo>
                    <a:pt x="548" y="7218"/>
                  </a:lnTo>
                  <a:lnTo>
                    <a:pt x="685" y="7492"/>
                  </a:lnTo>
                  <a:lnTo>
                    <a:pt x="845" y="7743"/>
                  </a:lnTo>
                  <a:lnTo>
                    <a:pt x="1028" y="7995"/>
                  </a:lnTo>
                  <a:lnTo>
                    <a:pt x="1233" y="8223"/>
                  </a:lnTo>
                  <a:lnTo>
                    <a:pt x="1462" y="8429"/>
                  </a:lnTo>
                  <a:lnTo>
                    <a:pt x="1690" y="8611"/>
                  </a:lnTo>
                  <a:lnTo>
                    <a:pt x="1942" y="8771"/>
                  </a:lnTo>
                  <a:lnTo>
                    <a:pt x="2216" y="8908"/>
                  </a:lnTo>
                  <a:lnTo>
                    <a:pt x="2513" y="9000"/>
                  </a:lnTo>
                  <a:lnTo>
                    <a:pt x="2810" y="9091"/>
                  </a:lnTo>
                  <a:lnTo>
                    <a:pt x="3129" y="9137"/>
                  </a:lnTo>
                  <a:lnTo>
                    <a:pt x="3449" y="9160"/>
                  </a:lnTo>
                  <a:lnTo>
                    <a:pt x="3769" y="9137"/>
                  </a:lnTo>
                  <a:lnTo>
                    <a:pt x="4066" y="9091"/>
                  </a:lnTo>
                  <a:lnTo>
                    <a:pt x="4363" y="9000"/>
                  </a:lnTo>
                  <a:lnTo>
                    <a:pt x="4660" y="8908"/>
                  </a:lnTo>
                  <a:lnTo>
                    <a:pt x="4934" y="8771"/>
                  </a:lnTo>
                  <a:lnTo>
                    <a:pt x="5208" y="8611"/>
                  </a:lnTo>
                  <a:lnTo>
                    <a:pt x="5436" y="8429"/>
                  </a:lnTo>
                  <a:lnTo>
                    <a:pt x="5665" y="8223"/>
                  </a:lnTo>
                  <a:lnTo>
                    <a:pt x="5870" y="7995"/>
                  </a:lnTo>
                  <a:lnTo>
                    <a:pt x="6053" y="7743"/>
                  </a:lnTo>
                  <a:lnTo>
                    <a:pt x="6213" y="7492"/>
                  </a:lnTo>
                  <a:lnTo>
                    <a:pt x="6350" y="7218"/>
                  </a:lnTo>
                  <a:lnTo>
                    <a:pt x="6464" y="6921"/>
                  </a:lnTo>
                  <a:lnTo>
                    <a:pt x="6533" y="6624"/>
                  </a:lnTo>
                  <a:lnTo>
                    <a:pt x="6578" y="6327"/>
                  </a:lnTo>
                  <a:lnTo>
                    <a:pt x="6601" y="6007"/>
                  </a:lnTo>
                  <a:lnTo>
                    <a:pt x="6578" y="5528"/>
                  </a:lnTo>
                  <a:lnTo>
                    <a:pt x="6556" y="5071"/>
                  </a:lnTo>
                  <a:lnTo>
                    <a:pt x="6464" y="4134"/>
                  </a:lnTo>
                  <a:lnTo>
                    <a:pt x="6327" y="3221"/>
                  </a:lnTo>
                  <a:lnTo>
                    <a:pt x="6144" y="2307"/>
                  </a:lnTo>
                  <a:lnTo>
                    <a:pt x="6076" y="1987"/>
                  </a:lnTo>
                  <a:lnTo>
                    <a:pt x="5962" y="1713"/>
                  </a:lnTo>
                  <a:lnTo>
                    <a:pt x="5802" y="1439"/>
                  </a:lnTo>
                  <a:lnTo>
                    <a:pt x="5619" y="1188"/>
                  </a:lnTo>
                  <a:lnTo>
                    <a:pt x="5413" y="959"/>
                  </a:lnTo>
                  <a:lnTo>
                    <a:pt x="5185" y="754"/>
                  </a:lnTo>
                  <a:lnTo>
                    <a:pt x="4934" y="571"/>
                  </a:lnTo>
                  <a:lnTo>
                    <a:pt x="4683" y="411"/>
                  </a:lnTo>
                  <a:lnTo>
                    <a:pt x="4386" y="274"/>
                  </a:lnTo>
                  <a:lnTo>
                    <a:pt x="4089" y="160"/>
                  </a:lnTo>
                  <a:lnTo>
                    <a:pt x="3792" y="91"/>
                  </a:lnTo>
                  <a:lnTo>
                    <a:pt x="3495" y="23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0" name="Google Shape;2955;p67">
              <a:extLst>
                <a:ext uri="{FF2B5EF4-FFF2-40B4-BE49-F238E27FC236}">
                  <a16:creationId xmlns:a16="http://schemas.microsoft.com/office/drawing/2014/main" id="{F7181D35-EB89-A2E1-5129-273B2B1ACA1E}"/>
                </a:ext>
              </a:extLst>
            </p:cNvPr>
            <p:cNvSpPr/>
            <p:nvPr/>
          </p:nvSpPr>
          <p:spPr>
            <a:xfrm>
              <a:off x="4514479" y="3958793"/>
              <a:ext cx="149752" cy="162945"/>
            </a:xfrm>
            <a:custGeom>
              <a:avLst/>
              <a:gdLst/>
              <a:ahLst/>
              <a:cxnLst/>
              <a:rect l="l" t="t" r="r" b="b"/>
              <a:pathLst>
                <a:path w="9069" h="9868" extrusionOk="0">
                  <a:moveTo>
                    <a:pt x="5391" y="0"/>
                  </a:moveTo>
                  <a:lnTo>
                    <a:pt x="5048" y="23"/>
                  </a:lnTo>
                  <a:lnTo>
                    <a:pt x="4683" y="69"/>
                  </a:lnTo>
                  <a:lnTo>
                    <a:pt x="4340" y="114"/>
                  </a:lnTo>
                  <a:lnTo>
                    <a:pt x="3975" y="183"/>
                  </a:lnTo>
                  <a:lnTo>
                    <a:pt x="3632" y="251"/>
                  </a:lnTo>
                  <a:lnTo>
                    <a:pt x="3289" y="366"/>
                  </a:lnTo>
                  <a:lnTo>
                    <a:pt x="2947" y="480"/>
                  </a:lnTo>
                  <a:lnTo>
                    <a:pt x="2627" y="617"/>
                  </a:lnTo>
                  <a:lnTo>
                    <a:pt x="2307" y="777"/>
                  </a:lnTo>
                  <a:lnTo>
                    <a:pt x="2010" y="937"/>
                  </a:lnTo>
                  <a:lnTo>
                    <a:pt x="1713" y="1142"/>
                  </a:lnTo>
                  <a:lnTo>
                    <a:pt x="1439" y="1371"/>
                  </a:lnTo>
                  <a:lnTo>
                    <a:pt x="1188" y="1622"/>
                  </a:lnTo>
                  <a:lnTo>
                    <a:pt x="960" y="1873"/>
                  </a:lnTo>
                  <a:lnTo>
                    <a:pt x="731" y="2170"/>
                  </a:lnTo>
                  <a:lnTo>
                    <a:pt x="548" y="2490"/>
                  </a:lnTo>
                  <a:lnTo>
                    <a:pt x="411" y="2787"/>
                  </a:lnTo>
                  <a:lnTo>
                    <a:pt x="274" y="3084"/>
                  </a:lnTo>
                  <a:lnTo>
                    <a:pt x="183" y="3381"/>
                  </a:lnTo>
                  <a:lnTo>
                    <a:pt x="114" y="3678"/>
                  </a:lnTo>
                  <a:lnTo>
                    <a:pt x="46" y="3997"/>
                  </a:lnTo>
                  <a:lnTo>
                    <a:pt x="23" y="4294"/>
                  </a:lnTo>
                  <a:lnTo>
                    <a:pt x="0" y="4614"/>
                  </a:lnTo>
                  <a:lnTo>
                    <a:pt x="0" y="4934"/>
                  </a:lnTo>
                  <a:lnTo>
                    <a:pt x="23" y="5231"/>
                  </a:lnTo>
                  <a:lnTo>
                    <a:pt x="69" y="5551"/>
                  </a:lnTo>
                  <a:lnTo>
                    <a:pt x="137" y="5848"/>
                  </a:lnTo>
                  <a:lnTo>
                    <a:pt x="229" y="6145"/>
                  </a:lnTo>
                  <a:lnTo>
                    <a:pt x="320" y="6442"/>
                  </a:lnTo>
                  <a:lnTo>
                    <a:pt x="434" y="6738"/>
                  </a:lnTo>
                  <a:lnTo>
                    <a:pt x="571" y="7035"/>
                  </a:lnTo>
                  <a:lnTo>
                    <a:pt x="731" y="7309"/>
                  </a:lnTo>
                  <a:lnTo>
                    <a:pt x="1005" y="7721"/>
                  </a:lnTo>
                  <a:lnTo>
                    <a:pt x="1325" y="8132"/>
                  </a:lnTo>
                  <a:lnTo>
                    <a:pt x="1690" y="8520"/>
                  </a:lnTo>
                  <a:lnTo>
                    <a:pt x="2102" y="8886"/>
                  </a:lnTo>
                  <a:lnTo>
                    <a:pt x="2307" y="9045"/>
                  </a:lnTo>
                  <a:lnTo>
                    <a:pt x="2536" y="9205"/>
                  </a:lnTo>
                  <a:lnTo>
                    <a:pt x="2764" y="9342"/>
                  </a:lnTo>
                  <a:lnTo>
                    <a:pt x="2992" y="9479"/>
                  </a:lnTo>
                  <a:lnTo>
                    <a:pt x="3244" y="9571"/>
                  </a:lnTo>
                  <a:lnTo>
                    <a:pt x="3472" y="9662"/>
                  </a:lnTo>
                  <a:lnTo>
                    <a:pt x="3723" y="9731"/>
                  </a:lnTo>
                  <a:lnTo>
                    <a:pt x="3975" y="9776"/>
                  </a:lnTo>
                  <a:lnTo>
                    <a:pt x="4363" y="9822"/>
                  </a:lnTo>
                  <a:lnTo>
                    <a:pt x="4751" y="9845"/>
                  </a:lnTo>
                  <a:lnTo>
                    <a:pt x="5162" y="9868"/>
                  </a:lnTo>
                  <a:lnTo>
                    <a:pt x="5551" y="9822"/>
                  </a:lnTo>
                  <a:lnTo>
                    <a:pt x="5916" y="9776"/>
                  </a:lnTo>
                  <a:lnTo>
                    <a:pt x="6304" y="9662"/>
                  </a:lnTo>
                  <a:lnTo>
                    <a:pt x="6670" y="9502"/>
                  </a:lnTo>
                  <a:lnTo>
                    <a:pt x="6853" y="9411"/>
                  </a:lnTo>
                  <a:lnTo>
                    <a:pt x="7013" y="9297"/>
                  </a:lnTo>
                  <a:lnTo>
                    <a:pt x="7355" y="9023"/>
                  </a:lnTo>
                  <a:lnTo>
                    <a:pt x="7675" y="8749"/>
                  </a:lnTo>
                  <a:lnTo>
                    <a:pt x="7949" y="8452"/>
                  </a:lnTo>
                  <a:lnTo>
                    <a:pt x="8200" y="8155"/>
                  </a:lnTo>
                  <a:lnTo>
                    <a:pt x="8406" y="7812"/>
                  </a:lnTo>
                  <a:lnTo>
                    <a:pt x="8611" y="7469"/>
                  </a:lnTo>
                  <a:lnTo>
                    <a:pt x="8771" y="7081"/>
                  </a:lnTo>
                  <a:lnTo>
                    <a:pt x="8931" y="6670"/>
                  </a:lnTo>
                  <a:lnTo>
                    <a:pt x="9045" y="6327"/>
                  </a:lnTo>
                  <a:lnTo>
                    <a:pt x="9068" y="5985"/>
                  </a:lnTo>
                  <a:lnTo>
                    <a:pt x="9068" y="5619"/>
                  </a:lnTo>
                  <a:lnTo>
                    <a:pt x="9023" y="5277"/>
                  </a:lnTo>
                  <a:lnTo>
                    <a:pt x="8931" y="4934"/>
                  </a:lnTo>
                  <a:lnTo>
                    <a:pt x="8794" y="4591"/>
                  </a:lnTo>
                  <a:lnTo>
                    <a:pt x="8634" y="4294"/>
                  </a:lnTo>
                  <a:lnTo>
                    <a:pt x="8429" y="3997"/>
                  </a:lnTo>
                  <a:lnTo>
                    <a:pt x="8520" y="3586"/>
                  </a:lnTo>
                  <a:lnTo>
                    <a:pt x="8543" y="3381"/>
                  </a:lnTo>
                  <a:lnTo>
                    <a:pt x="8543" y="3152"/>
                  </a:lnTo>
                  <a:lnTo>
                    <a:pt x="8520" y="2833"/>
                  </a:lnTo>
                  <a:lnTo>
                    <a:pt x="8474" y="2536"/>
                  </a:lnTo>
                  <a:lnTo>
                    <a:pt x="8406" y="2239"/>
                  </a:lnTo>
                  <a:lnTo>
                    <a:pt x="8292" y="1942"/>
                  </a:lnTo>
                  <a:lnTo>
                    <a:pt x="8155" y="1668"/>
                  </a:lnTo>
                  <a:lnTo>
                    <a:pt x="7995" y="1416"/>
                  </a:lnTo>
                  <a:lnTo>
                    <a:pt x="7812" y="1165"/>
                  </a:lnTo>
                  <a:lnTo>
                    <a:pt x="7606" y="914"/>
                  </a:lnTo>
                  <a:lnTo>
                    <a:pt x="7401" y="708"/>
                  </a:lnTo>
                  <a:lnTo>
                    <a:pt x="7150" y="526"/>
                  </a:lnTo>
                  <a:lnTo>
                    <a:pt x="6875" y="366"/>
                  </a:lnTo>
                  <a:lnTo>
                    <a:pt x="6601" y="229"/>
                  </a:lnTo>
                  <a:lnTo>
                    <a:pt x="6327" y="114"/>
                  </a:lnTo>
                  <a:lnTo>
                    <a:pt x="6030" y="46"/>
                  </a:lnTo>
                  <a:lnTo>
                    <a:pt x="5711" y="0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1" name="Google Shape;2956;p67">
              <a:extLst>
                <a:ext uri="{FF2B5EF4-FFF2-40B4-BE49-F238E27FC236}">
                  <a16:creationId xmlns:a16="http://schemas.microsoft.com/office/drawing/2014/main" id="{A70D8BC0-D926-3759-1323-5CB6D0D9ECFE}"/>
                </a:ext>
              </a:extLst>
            </p:cNvPr>
            <p:cNvSpPr/>
            <p:nvPr/>
          </p:nvSpPr>
          <p:spPr>
            <a:xfrm>
              <a:off x="4452986" y="3019248"/>
              <a:ext cx="557115" cy="505051"/>
            </a:xfrm>
            <a:custGeom>
              <a:avLst/>
              <a:gdLst/>
              <a:ahLst/>
              <a:cxnLst/>
              <a:rect l="l" t="t" r="r" b="b"/>
              <a:pathLst>
                <a:path w="33739" h="30586" extrusionOk="0">
                  <a:moveTo>
                    <a:pt x="19622" y="0"/>
                  </a:moveTo>
                  <a:lnTo>
                    <a:pt x="19256" y="46"/>
                  </a:lnTo>
                  <a:lnTo>
                    <a:pt x="18891" y="92"/>
                  </a:lnTo>
                  <a:lnTo>
                    <a:pt x="18526" y="183"/>
                  </a:lnTo>
                  <a:lnTo>
                    <a:pt x="18160" y="275"/>
                  </a:lnTo>
                  <a:lnTo>
                    <a:pt x="17475" y="457"/>
                  </a:lnTo>
                  <a:lnTo>
                    <a:pt x="16904" y="686"/>
                  </a:lnTo>
                  <a:lnTo>
                    <a:pt x="16447" y="868"/>
                  </a:lnTo>
                  <a:lnTo>
                    <a:pt x="16036" y="1051"/>
                  </a:lnTo>
                  <a:lnTo>
                    <a:pt x="16013" y="1759"/>
                  </a:lnTo>
                  <a:lnTo>
                    <a:pt x="16036" y="2422"/>
                  </a:lnTo>
                  <a:lnTo>
                    <a:pt x="16104" y="3061"/>
                  </a:lnTo>
                  <a:lnTo>
                    <a:pt x="16196" y="3655"/>
                  </a:lnTo>
                  <a:lnTo>
                    <a:pt x="16310" y="4249"/>
                  </a:lnTo>
                  <a:lnTo>
                    <a:pt x="16470" y="4820"/>
                  </a:lnTo>
                  <a:lnTo>
                    <a:pt x="16630" y="5368"/>
                  </a:lnTo>
                  <a:lnTo>
                    <a:pt x="16812" y="5894"/>
                  </a:lnTo>
                  <a:lnTo>
                    <a:pt x="17018" y="6396"/>
                  </a:lnTo>
                  <a:lnTo>
                    <a:pt x="17224" y="6899"/>
                  </a:lnTo>
                  <a:lnTo>
                    <a:pt x="17680" y="7858"/>
                  </a:lnTo>
                  <a:lnTo>
                    <a:pt x="18160" y="8794"/>
                  </a:lnTo>
                  <a:lnTo>
                    <a:pt x="18617" y="9708"/>
                  </a:lnTo>
                  <a:lnTo>
                    <a:pt x="19028" y="10645"/>
                  </a:lnTo>
                  <a:lnTo>
                    <a:pt x="19234" y="11124"/>
                  </a:lnTo>
                  <a:lnTo>
                    <a:pt x="19394" y="11604"/>
                  </a:lnTo>
                  <a:lnTo>
                    <a:pt x="19553" y="12107"/>
                  </a:lnTo>
                  <a:lnTo>
                    <a:pt x="19690" y="12609"/>
                  </a:lnTo>
                  <a:lnTo>
                    <a:pt x="19782" y="13134"/>
                  </a:lnTo>
                  <a:lnTo>
                    <a:pt x="19850" y="13660"/>
                  </a:lnTo>
                  <a:lnTo>
                    <a:pt x="19896" y="14231"/>
                  </a:lnTo>
                  <a:lnTo>
                    <a:pt x="19896" y="14802"/>
                  </a:lnTo>
                  <a:lnTo>
                    <a:pt x="19873" y="15419"/>
                  </a:lnTo>
                  <a:lnTo>
                    <a:pt x="19782" y="16058"/>
                  </a:lnTo>
                  <a:lnTo>
                    <a:pt x="19668" y="16721"/>
                  </a:lnTo>
                  <a:lnTo>
                    <a:pt x="19485" y="17406"/>
                  </a:lnTo>
                  <a:lnTo>
                    <a:pt x="19256" y="18137"/>
                  </a:lnTo>
                  <a:lnTo>
                    <a:pt x="18982" y="18891"/>
                  </a:lnTo>
                  <a:lnTo>
                    <a:pt x="18868" y="19142"/>
                  </a:lnTo>
                  <a:lnTo>
                    <a:pt x="18754" y="19370"/>
                  </a:lnTo>
                  <a:lnTo>
                    <a:pt x="18640" y="19576"/>
                  </a:lnTo>
                  <a:lnTo>
                    <a:pt x="18503" y="19758"/>
                  </a:lnTo>
                  <a:lnTo>
                    <a:pt x="18366" y="19918"/>
                  </a:lnTo>
                  <a:lnTo>
                    <a:pt x="18229" y="20055"/>
                  </a:lnTo>
                  <a:lnTo>
                    <a:pt x="18092" y="20170"/>
                  </a:lnTo>
                  <a:lnTo>
                    <a:pt x="17932" y="20261"/>
                  </a:lnTo>
                  <a:lnTo>
                    <a:pt x="17772" y="20352"/>
                  </a:lnTo>
                  <a:lnTo>
                    <a:pt x="17612" y="20421"/>
                  </a:lnTo>
                  <a:lnTo>
                    <a:pt x="17452" y="20444"/>
                  </a:lnTo>
                  <a:lnTo>
                    <a:pt x="17292" y="20489"/>
                  </a:lnTo>
                  <a:lnTo>
                    <a:pt x="16927" y="20489"/>
                  </a:lnTo>
                  <a:lnTo>
                    <a:pt x="16561" y="20421"/>
                  </a:lnTo>
                  <a:lnTo>
                    <a:pt x="16196" y="20307"/>
                  </a:lnTo>
                  <a:lnTo>
                    <a:pt x="15807" y="20170"/>
                  </a:lnTo>
                  <a:lnTo>
                    <a:pt x="15419" y="19964"/>
                  </a:lnTo>
                  <a:lnTo>
                    <a:pt x="15031" y="19736"/>
                  </a:lnTo>
                  <a:lnTo>
                    <a:pt x="14620" y="19462"/>
                  </a:lnTo>
                  <a:lnTo>
                    <a:pt x="14231" y="19165"/>
                  </a:lnTo>
                  <a:lnTo>
                    <a:pt x="13432" y="18548"/>
                  </a:lnTo>
                  <a:lnTo>
                    <a:pt x="13112" y="18319"/>
                  </a:lnTo>
                  <a:lnTo>
                    <a:pt x="12769" y="18114"/>
                  </a:lnTo>
                  <a:lnTo>
                    <a:pt x="12427" y="17977"/>
                  </a:lnTo>
                  <a:lnTo>
                    <a:pt x="12084" y="17885"/>
                  </a:lnTo>
                  <a:lnTo>
                    <a:pt x="11719" y="17817"/>
                  </a:lnTo>
                  <a:lnTo>
                    <a:pt x="11353" y="17794"/>
                  </a:lnTo>
                  <a:lnTo>
                    <a:pt x="10988" y="17771"/>
                  </a:lnTo>
                  <a:lnTo>
                    <a:pt x="10645" y="17794"/>
                  </a:lnTo>
                  <a:lnTo>
                    <a:pt x="10303" y="17840"/>
                  </a:lnTo>
                  <a:lnTo>
                    <a:pt x="9960" y="17908"/>
                  </a:lnTo>
                  <a:lnTo>
                    <a:pt x="9640" y="17977"/>
                  </a:lnTo>
                  <a:lnTo>
                    <a:pt x="9343" y="18045"/>
                  </a:lnTo>
                  <a:lnTo>
                    <a:pt x="8818" y="18228"/>
                  </a:lnTo>
                  <a:lnTo>
                    <a:pt x="8407" y="18388"/>
                  </a:lnTo>
                  <a:lnTo>
                    <a:pt x="8270" y="18594"/>
                  </a:lnTo>
                  <a:lnTo>
                    <a:pt x="8133" y="18799"/>
                  </a:lnTo>
                  <a:lnTo>
                    <a:pt x="8041" y="19005"/>
                  </a:lnTo>
                  <a:lnTo>
                    <a:pt x="7950" y="19233"/>
                  </a:lnTo>
                  <a:lnTo>
                    <a:pt x="7927" y="19325"/>
                  </a:lnTo>
                  <a:lnTo>
                    <a:pt x="7881" y="19393"/>
                  </a:lnTo>
                  <a:lnTo>
                    <a:pt x="7767" y="19507"/>
                  </a:lnTo>
                  <a:lnTo>
                    <a:pt x="7607" y="19576"/>
                  </a:lnTo>
                  <a:lnTo>
                    <a:pt x="7447" y="19599"/>
                  </a:lnTo>
                  <a:lnTo>
                    <a:pt x="7310" y="19599"/>
                  </a:lnTo>
                  <a:lnTo>
                    <a:pt x="7219" y="19553"/>
                  </a:lnTo>
                  <a:lnTo>
                    <a:pt x="7128" y="19484"/>
                  </a:lnTo>
                  <a:lnTo>
                    <a:pt x="7059" y="19416"/>
                  </a:lnTo>
                  <a:lnTo>
                    <a:pt x="7013" y="19347"/>
                  </a:lnTo>
                  <a:lnTo>
                    <a:pt x="6968" y="19256"/>
                  </a:lnTo>
                  <a:lnTo>
                    <a:pt x="6945" y="19165"/>
                  </a:lnTo>
                  <a:lnTo>
                    <a:pt x="6945" y="19050"/>
                  </a:lnTo>
                  <a:lnTo>
                    <a:pt x="6968" y="18959"/>
                  </a:lnTo>
                  <a:lnTo>
                    <a:pt x="7013" y="18753"/>
                  </a:lnTo>
                  <a:lnTo>
                    <a:pt x="7105" y="18571"/>
                  </a:lnTo>
                  <a:lnTo>
                    <a:pt x="7287" y="18228"/>
                  </a:lnTo>
                  <a:lnTo>
                    <a:pt x="7493" y="17885"/>
                  </a:lnTo>
                  <a:lnTo>
                    <a:pt x="7744" y="17566"/>
                  </a:lnTo>
                  <a:lnTo>
                    <a:pt x="7562" y="17223"/>
                  </a:lnTo>
                  <a:lnTo>
                    <a:pt x="7425" y="17040"/>
                  </a:lnTo>
                  <a:lnTo>
                    <a:pt x="7287" y="16880"/>
                  </a:lnTo>
                  <a:lnTo>
                    <a:pt x="7128" y="16721"/>
                  </a:lnTo>
                  <a:lnTo>
                    <a:pt x="6968" y="16583"/>
                  </a:lnTo>
                  <a:lnTo>
                    <a:pt x="6762" y="16446"/>
                  </a:lnTo>
                  <a:lnTo>
                    <a:pt x="6534" y="16332"/>
                  </a:lnTo>
                  <a:lnTo>
                    <a:pt x="6305" y="16264"/>
                  </a:lnTo>
                  <a:lnTo>
                    <a:pt x="6031" y="16195"/>
                  </a:lnTo>
                  <a:lnTo>
                    <a:pt x="5757" y="16172"/>
                  </a:lnTo>
                  <a:lnTo>
                    <a:pt x="5437" y="16195"/>
                  </a:lnTo>
                  <a:lnTo>
                    <a:pt x="5095" y="16241"/>
                  </a:lnTo>
                  <a:lnTo>
                    <a:pt x="4729" y="16332"/>
                  </a:lnTo>
                  <a:lnTo>
                    <a:pt x="4341" y="16469"/>
                  </a:lnTo>
                  <a:lnTo>
                    <a:pt x="3907" y="16652"/>
                  </a:lnTo>
                  <a:lnTo>
                    <a:pt x="3473" y="16880"/>
                  </a:lnTo>
                  <a:lnTo>
                    <a:pt x="3062" y="17155"/>
                  </a:lnTo>
                  <a:lnTo>
                    <a:pt x="2696" y="17451"/>
                  </a:lnTo>
                  <a:lnTo>
                    <a:pt x="2354" y="17771"/>
                  </a:lnTo>
                  <a:lnTo>
                    <a:pt x="2057" y="18114"/>
                  </a:lnTo>
                  <a:lnTo>
                    <a:pt x="1760" y="18502"/>
                  </a:lnTo>
                  <a:lnTo>
                    <a:pt x="1509" y="18891"/>
                  </a:lnTo>
                  <a:lnTo>
                    <a:pt x="1280" y="19325"/>
                  </a:lnTo>
                  <a:lnTo>
                    <a:pt x="1075" y="19758"/>
                  </a:lnTo>
                  <a:lnTo>
                    <a:pt x="892" y="20192"/>
                  </a:lnTo>
                  <a:lnTo>
                    <a:pt x="732" y="20649"/>
                  </a:lnTo>
                  <a:lnTo>
                    <a:pt x="572" y="21106"/>
                  </a:lnTo>
                  <a:lnTo>
                    <a:pt x="458" y="21563"/>
                  </a:lnTo>
                  <a:lnTo>
                    <a:pt x="344" y="22043"/>
                  </a:lnTo>
                  <a:lnTo>
                    <a:pt x="275" y="22500"/>
                  </a:lnTo>
                  <a:lnTo>
                    <a:pt x="184" y="22956"/>
                  </a:lnTo>
                  <a:lnTo>
                    <a:pt x="92" y="23870"/>
                  </a:lnTo>
                  <a:lnTo>
                    <a:pt x="24" y="24715"/>
                  </a:lnTo>
                  <a:lnTo>
                    <a:pt x="1" y="25492"/>
                  </a:lnTo>
                  <a:lnTo>
                    <a:pt x="24" y="26177"/>
                  </a:lnTo>
                  <a:lnTo>
                    <a:pt x="47" y="26748"/>
                  </a:lnTo>
                  <a:lnTo>
                    <a:pt x="70" y="27182"/>
                  </a:lnTo>
                  <a:lnTo>
                    <a:pt x="92" y="27548"/>
                  </a:lnTo>
                  <a:lnTo>
                    <a:pt x="275" y="27593"/>
                  </a:lnTo>
                  <a:lnTo>
                    <a:pt x="481" y="27662"/>
                  </a:lnTo>
                  <a:lnTo>
                    <a:pt x="755" y="27753"/>
                  </a:lnTo>
                  <a:lnTo>
                    <a:pt x="1052" y="27867"/>
                  </a:lnTo>
                  <a:lnTo>
                    <a:pt x="1349" y="28027"/>
                  </a:lnTo>
                  <a:lnTo>
                    <a:pt x="1668" y="28256"/>
                  </a:lnTo>
                  <a:lnTo>
                    <a:pt x="1828" y="28370"/>
                  </a:lnTo>
                  <a:lnTo>
                    <a:pt x="1965" y="28507"/>
                  </a:lnTo>
                  <a:lnTo>
                    <a:pt x="2102" y="28347"/>
                  </a:lnTo>
                  <a:lnTo>
                    <a:pt x="2262" y="28187"/>
                  </a:lnTo>
                  <a:lnTo>
                    <a:pt x="2422" y="28050"/>
                  </a:lnTo>
                  <a:lnTo>
                    <a:pt x="2582" y="27913"/>
                  </a:lnTo>
                  <a:lnTo>
                    <a:pt x="2925" y="27707"/>
                  </a:lnTo>
                  <a:lnTo>
                    <a:pt x="3290" y="27548"/>
                  </a:lnTo>
                  <a:lnTo>
                    <a:pt x="3610" y="27410"/>
                  </a:lnTo>
                  <a:lnTo>
                    <a:pt x="3861" y="27342"/>
                  </a:lnTo>
                  <a:lnTo>
                    <a:pt x="4090" y="27273"/>
                  </a:lnTo>
                  <a:lnTo>
                    <a:pt x="4090" y="27091"/>
                  </a:lnTo>
                  <a:lnTo>
                    <a:pt x="4090" y="26862"/>
                  </a:lnTo>
                  <a:lnTo>
                    <a:pt x="4112" y="26565"/>
                  </a:lnTo>
                  <a:lnTo>
                    <a:pt x="4158" y="26177"/>
                  </a:lnTo>
                  <a:lnTo>
                    <a:pt x="4227" y="25720"/>
                  </a:lnTo>
                  <a:lnTo>
                    <a:pt x="4318" y="25218"/>
                  </a:lnTo>
                  <a:lnTo>
                    <a:pt x="4478" y="24647"/>
                  </a:lnTo>
                  <a:lnTo>
                    <a:pt x="4181" y="24669"/>
                  </a:lnTo>
                  <a:lnTo>
                    <a:pt x="3884" y="24647"/>
                  </a:lnTo>
                  <a:lnTo>
                    <a:pt x="3587" y="24601"/>
                  </a:lnTo>
                  <a:lnTo>
                    <a:pt x="3290" y="24532"/>
                  </a:lnTo>
                  <a:lnTo>
                    <a:pt x="2993" y="24441"/>
                  </a:lnTo>
                  <a:lnTo>
                    <a:pt x="2902" y="24395"/>
                  </a:lnTo>
                  <a:lnTo>
                    <a:pt x="2810" y="24327"/>
                  </a:lnTo>
                  <a:lnTo>
                    <a:pt x="2765" y="24258"/>
                  </a:lnTo>
                  <a:lnTo>
                    <a:pt x="2696" y="24167"/>
                  </a:lnTo>
                  <a:lnTo>
                    <a:pt x="2673" y="24076"/>
                  </a:lnTo>
                  <a:lnTo>
                    <a:pt x="2651" y="23984"/>
                  </a:lnTo>
                  <a:lnTo>
                    <a:pt x="2673" y="23870"/>
                  </a:lnTo>
                  <a:lnTo>
                    <a:pt x="2696" y="23779"/>
                  </a:lnTo>
                  <a:lnTo>
                    <a:pt x="2742" y="23687"/>
                  </a:lnTo>
                  <a:lnTo>
                    <a:pt x="2810" y="23596"/>
                  </a:lnTo>
                  <a:lnTo>
                    <a:pt x="2879" y="23527"/>
                  </a:lnTo>
                  <a:lnTo>
                    <a:pt x="2970" y="23482"/>
                  </a:lnTo>
                  <a:lnTo>
                    <a:pt x="3062" y="23459"/>
                  </a:lnTo>
                  <a:lnTo>
                    <a:pt x="3153" y="23436"/>
                  </a:lnTo>
                  <a:lnTo>
                    <a:pt x="3244" y="23436"/>
                  </a:lnTo>
                  <a:lnTo>
                    <a:pt x="3359" y="23459"/>
                  </a:lnTo>
                  <a:lnTo>
                    <a:pt x="3678" y="23573"/>
                  </a:lnTo>
                  <a:lnTo>
                    <a:pt x="3975" y="23619"/>
                  </a:lnTo>
                  <a:lnTo>
                    <a:pt x="4227" y="23619"/>
                  </a:lnTo>
                  <a:lnTo>
                    <a:pt x="4478" y="23596"/>
                  </a:lnTo>
                  <a:lnTo>
                    <a:pt x="4684" y="23550"/>
                  </a:lnTo>
                  <a:lnTo>
                    <a:pt x="4889" y="23482"/>
                  </a:lnTo>
                  <a:lnTo>
                    <a:pt x="5049" y="23390"/>
                  </a:lnTo>
                  <a:lnTo>
                    <a:pt x="5209" y="23299"/>
                  </a:lnTo>
                  <a:lnTo>
                    <a:pt x="5369" y="23162"/>
                  </a:lnTo>
                  <a:lnTo>
                    <a:pt x="5529" y="23002"/>
                  </a:lnTo>
                  <a:lnTo>
                    <a:pt x="5666" y="22819"/>
                  </a:lnTo>
                  <a:lnTo>
                    <a:pt x="5780" y="22614"/>
                  </a:lnTo>
                  <a:lnTo>
                    <a:pt x="5871" y="22408"/>
                  </a:lnTo>
                  <a:lnTo>
                    <a:pt x="5940" y="22203"/>
                  </a:lnTo>
                  <a:lnTo>
                    <a:pt x="5985" y="21974"/>
                  </a:lnTo>
                  <a:lnTo>
                    <a:pt x="5985" y="21746"/>
                  </a:lnTo>
                  <a:lnTo>
                    <a:pt x="5985" y="21723"/>
                  </a:lnTo>
                  <a:lnTo>
                    <a:pt x="5985" y="21677"/>
                  </a:lnTo>
                  <a:lnTo>
                    <a:pt x="6008" y="21632"/>
                  </a:lnTo>
                  <a:lnTo>
                    <a:pt x="6008" y="21563"/>
                  </a:lnTo>
                  <a:lnTo>
                    <a:pt x="6031" y="21517"/>
                  </a:lnTo>
                  <a:lnTo>
                    <a:pt x="6054" y="21472"/>
                  </a:lnTo>
                  <a:lnTo>
                    <a:pt x="6077" y="21449"/>
                  </a:lnTo>
                  <a:lnTo>
                    <a:pt x="6100" y="21403"/>
                  </a:lnTo>
                  <a:lnTo>
                    <a:pt x="6145" y="21357"/>
                  </a:lnTo>
                  <a:lnTo>
                    <a:pt x="6168" y="21335"/>
                  </a:lnTo>
                  <a:lnTo>
                    <a:pt x="6214" y="21289"/>
                  </a:lnTo>
                  <a:lnTo>
                    <a:pt x="6260" y="21266"/>
                  </a:lnTo>
                  <a:lnTo>
                    <a:pt x="6305" y="21243"/>
                  </a:lnTo>
                  <a:lnTo>
                    <a:pt x="6351" y="21243"/>
                  </a:lnTo>
                  <a:lnTo>
                    <a:pt x="6397" y="21220"/>
                  </a:lnTo>
                  <a:lnTo>
                    <a:pt x="6534" y="21220"/>
                  </a:lnTo>
                  <a:lnTo>
                    <a:pt x="6671" y="21243"/>
                  </a:lnTo>
                  <a:lnTo>
                    <a:pt x="6785" y="21289"/>
                  </a:lnTo>
                  <a:lnTo>
                    <a:pt x="6831" y="21312"/>
                  </a:lnTo>
                  <a:lnTo>
                    <a:pt x="6876" y="21357"/>
                  </a:lnTo>
                  <a:lnTo>
                    <a:pt x="6922" y="21403"/>
                  </a:lnTo>
                  <a:lnTo>
                    <a:pt x="6922" y="21426"/>
                  </a:lnTo>
                  <a:lnTo>
                    <a:pt x="6968" y="21494"/>
                  </a:lnTo>
                  <a:lnTo>
                    <a:pt x="6968" y="21517"/>
                  </a:lnTo>
                  <a:lnTo>
                    <a:pt x="6991" y="21586"/>
                  </a:lnTo>
                  <a:lnTo>
                    <a:pt x="7013" y="21632"/>
                  </a:lnTo>
                  <a:lnTo>
                    <a:pt x="7082" y="21906"/>
                  </a:lnTo>
                  <a:lnTo>
                    <a:pt x="7265" y="22591"/>
                  </a:lnTo>
                  <a:lnTo>
                    <a:pt x="7402" y="23048"/>
                  </a:lnTo>
                  <a:lnTo>
                    <a:pt x="7607" y="23573"/>
                  </a:lnTo>
                  <a:lnTo>
                    <a:pt x="7836" y="24167"/>
                  </a:lnTo>
                  <a:lnTo>
                    <a:pt x="8110" y="24784"/>
                  </a:lnTo>
                  <a:lnTo>
                    <a:pt x="8589" y="25469"/>
                  </a:lnTo>
                  <a:lnTo>
                    <a:pt x="9138" y="26200"/>
                  </a:lnTo>
                  <a:lnTo>
                    <a:pt x="9435" y="26565"/>
                  </a:lnTo>
                  <a:lnTo>
                    <a:pt x="9777" y="26954"/>
                  </a:lnTo>
                  <a:lnTo>
                    <a:pt x="10143" y="27319"/>
                  </a:lnTo>
                  <a:lnTo>
                    <a:pt x="10554" y="27685"/>
                  </a:lnTo>
                  <a:lnTo>
                    <a:pt x="10988" y="28050"/>
                  </a:lnTo>
                  <a:lnTo>
                    <a:pt x="11490" y="28416"/>
                  </a:lnTo>
                  <a:lnTo>
                    <a:pt x="12016" y="28758"/>
                  </a:lnTo>
                  <a:lnTo>
                    <a:pt x="12610" y="29078"/>
                  </a:lnTo>
                  <a:lnTo>
                    <a:pt x="13249" y="29398"/>
                  </a:lnTo>
                  <a:lnTo>
                    <a:pt x="13934" y="29672"/>
                  </a:lnTo>
                  <a:lnTo>
                    <a:pt x="14688" y="29923"/>
                  </a:lnTo>
                  <a:lnTo>
                    <a:pt x="15510" y="30151"/>
                  </a:lnTo>
                  <a:lnTo>
                    <a:pt x="16241" y="30311"/>
                  </a:lnTo>
                  <a:lnTo>
                    <a:pt x="16949" y="30426"/>
                  </a:lnTo>
                  <a:lnTo>
                    <a:pt x="17658" y="30517"/>
                  </a:lnTo>
                  <a:lnTo>
                    <a:pt x="18366" y="30585"/>
                  </a:lnTo>
                  <a:lnTo>
                    <a:pt x="19713" y="30585"/>
                  </a:lnTo>
                  <a:lnTo>
                    <a:pt x="20399" y="30517"/>
                  </a:lnTo>
                  <a:lnTo>
                    <a:pt x="21038" y="30448"/>
                  </a:lnTo>
                  <a:lnTo>
                    <a:pt x="21678" y="30334"/>
                  </a:lnTo>
                  <a:lnTo>
                    <a:pt x="22317" y="30174"/>
                  </a:lnTo>
                  <a:lnTo>
                    <a:pt x="22934" y="29992"/>
                  </a:lnTo>
                  <a:lnTo>
                    <a:pt x="23551" y="29786"/>
                  </a:lnTo>
                  <a:lnTo>
                    <a:pt x="24145" y="29558"/>
                  </a:lnTo>
                  <a:lnTo>
                    <a:pt x="24716" y="29283"/>
                  </a:lnTo>
                  <a:lnTo>
                    <a:pt x="25287" y="29009"/>
                  </a:lnTo>
                  <a:lnTo>
                    <a:pt x="25835" y="28690"/>
                  </a:lnTo>
                  <a:lnTo>
                    <a:pt x="26383" y="28324"/>
                  </a:lnTo>
                  <a:lnTo>
                    <a:pt x="26908" y="27959"/>
                  </a:lnTo>
                  <a:lnTo>
                    <a:pt x="27434" y="27570"/>
                  </a:lnTo>
                  <a:lnTo>
                    <a:pt x="27913" y="27136"/>
                  </a:lnTo>
                  <a:lnTo>
                    <a:pt x="28416" y="26702"/>
                  </a:lnTo>
                  <a:lnTo>
                    <a:pt x="28873" y="26223"/>
                  </a:lnTo>
                  <a:lnTo>
                    <a:pt x="29330" y="25743"/>
                  </a:lnTo>
                  <a:lnTo>
                    <a:pt x="29764" y="25241"/>
                  </a:lnTo>
                  <a:lnTo>
                    <a:pt x="30175" y="24692"/>
                  </a:lnTo>
                  <a:lnTo>
                    <a:pt x="30586" y="24144"/>
                  </a:lnTo>
                  <a:lnTo>
                    <a:pt x="30974" y="23573"/>
                  </a:lnTo>
                  <a:lnTo>
                    <a:pt x="31340" y="22979"/>
                  </a:lnTo>
                  <a:lnTo>
                    <a:pt x="31705" y="22385"/>
                  </a:lnTo>
                  <a:lnTo>
                    <a:pt x="32048" y="21746"/>
                  </a:lnTo>
                  <a:lnTo>
                    <a:pt x="32368" y="21106"/>
                  </a:lnTo>
                  <a:lnTo>
                    <a:pt x="32664" y="20444"/>
                  </a:lnTo>
                  <a:lnTo>
                    <a:pt x="32847" y="20033"/>
                  </a:lnTo>
                  <a:lnTo>
                    <a:pt x="33007" y="19576"/>
                  </a:lnTo>
                  <a:lnTo>
                    <a:pt x="33144" y="19096"/>
                  </a:lnTo>
                  <a:lnTo>
                    <a:pt x="33281" y="18616"/>
                  </a:lnTo>
                  <a:lnTo>
                    <a:pt x="33395" y="18137"/>
                  </a:lnTo>
                  <a:lnTo>
                    <a:pt x="33487" y="17611"/>
                  </a:lnTo>
                  <a:lnTo>
                    <a:pt x="33578" y="17109"/>
                  </a:lnTo>
                  <a:lnTo>
                    <a:pt x="33624" y="16583"/>
                  </a:lnTo>
                  <a:lnTo>
                    <a:pt x="33692" y="16035"/>
                  </a:lnTo>
                  <a:lnTo>
                    <a:pt x="33715" y="15510"/>
                  </a:lnTo>
                  <a:lnTo>
                    <a:pt x="33738" y="14962"/>
                  </a:lnTo>
                  <a:lnTo>
                    <a:pt x="33738" y="14414"/>
                  </a:lnTo>
                  <a:lnTo>
                    <a:pt x="33715" y="13888"/>
                  </a:lnTo>
                  <a:lnTo>
                    <a:pt x="33670" y="13340"/>
                  </a:lnTo>
                  <a:lnTo>
                    <a:pt x="33624" y="12815"/>
                  </a:lnTo>
                  <a:lnTo>
                    <a:pt x="33555" y="12289"/>
                  </a:lnTo>
                  <a:lnTo>
                    <a:pt x="33464" y="11764"/>
                  </a:lnTo>
                  <a:lnTo>
                    <a:pt x="33350" y="11239"/>
                  </a:lnTo>
                  <a:lnTo>
                    <a:pt x="33236" y="10759"/>
                  </a:lnTo>
                  <a:lnTo>
                    <a:pt x="33098" y="10256"/>
                  </a:lnTo>
                  <a:lnTo>
                    <a:pt x="32939" y="9800"/>
                  </a:lnTo>
                  <a:lnTo>
                    <a:pt x="32756" y="9343"/>
                  </a:lnTo>
                  <a:lnTo>
                    <a:pt x="32573" y="8909"/>
                  </a:lnTo>
                  <a:lnTo>
                    <a:pt x="32345" y="8498"/>
                  </a:lnTo>
                  <a:lnTo>
                    <a:pt x="32116" y="8109"/>
                  </a:lnTo>
                  <a:lnTo>
                    <a:pt x="31865" y="7744"/>
                  </a:lnTo>
                  <a:lnTo>
                    <a:pt x="31614" y="7401"/>
                  </a:lnTo>
                  <a:lnTo>
                    <a:pt x="31317" y="7081"/>
                  </a:lnTo>
                  <a:lnTo>
                    <a:pt x="31020" y="6807"/>
                  </a:lnTo>
                  <a:lnTo>
                    <a:pt x="30677" y="6556"/>
                  </a:lnTo>
                  <a:lnTo>
                    <a:pt x="30335" y="6350"/>
                  </a:lnTo>
                  <a:lnTo>
                    <a:pt x="29969" y="6168"/>
                  </a:lnTo>
                  <a:lnTo>
                    <a:pt x="29581" y="6008"/>
                  </a:lnTo>
                  <a:lnTo>
                    <a:pt x="29193" y="5871"/>
                  </a:lnTo>
                  <a:lnTo>
                    <a:pt x="28827" y="5779"/>
                  </a:lnTo>
                  <a:lnTo>
                    <a:pt x="28462" y="5711"/>
                  </a:lnTo>
                  <a:lnTo>
                    <a:pt x="28142" y="5665"/>
                  </a:lnTo>
                  <a:lnTo>
                    <a:pt x="27822" y="5642"/>
                  </a:lnTo>
                  <a:lnTo>
                    <a:pt x="27525" y="5665"/>
                  </a:lnTo>
                  <a:lnTo>
                    <a:pt x="27228" y="5688"/>
                  </a:lnTo>
                  <a:lnTo>
                    <a:pt x="26954" y="5734"/>
                  </a:lnTo>
                  <a:lnTo>
                    <a:pt x="26703" y="5802"/>
                  </a:lnTo>
                  <a:lnTo>
                    <a:pt x="26452" y="5871"/>
                  </a:lnTo>
                  <a:lnTo>
                    <a:pt x="26200" y="5962"/>
                  </a:lnTo>
                  <a:lnTo>
                    <a:pt x="25766" y="6168"/>
                  </a:lnTo>
                  <a:lnTo>
                    <a:pt x="25332" y="6396"/>
                  </a:lnTo>
                  <a:lnTo>
                    <a:pt x="24716" y="6739"/>
                  </a:lnTo>
                  <a:lnTo>
                    <a:pt x="24419" y="6876"/>
                  </a:lnTo>
                  <a:lnTo>
                    <a:pt x="24145" y="6990"/>
                  </a:lnTo>
                  <a:lnTo>
                    <a:pt x="23848" y="7081"/>
                  </a:lnTo>
                  <a:lnTo>
                    <a:pt x="23551" y="7127"/>
                  </a:lnTo>
                  <a:lnTo>
                    <a:pt x="23414" y="7127"/>
                  </a:lnTo>
                  <a:lnTo>
                    <a:pt x="23254" y="7104"/>
                  </a:lnTo>
                  <a:lnTo>
                    <a:pt x="23094" y="7081"/>
                  </a:lnTo>
                  <a:lnTo>
                    <a:pt x="22957" y="7036"/>
                  </a:lnTo>
                  <a:lnTo>
                    <a:pt x="22774" y="6944"/>
                  </a:lnTo>
                  <a:lnTo>
                    <a:pt x="22614" y="6830"/>
                  </a:lnTo>
                  <a:lnTo>
                    <a:pt x="22454" y="6693"/>
                  </a:lnTo>
                  <a:lnTo>
                    <a:pt x="22294" y="6533"/>
                  </a:lnTo>
                  <a:lnTo>
                    <a:pt x="22135" y="6328"/>
                  </a:lnTo>
                  <a:lnTo>
                    <a:pt x="21997" y="6122"/>
                  </a:lnTo>
                  <a:lnTo>
                    <a:pt x="21860" y="5894"/>
                  </a:lnTo>
                  <a:lnTo>
                    <a:pt x="21746" y="5642"/>
                  </a:lnTo>
                  <a:lnTo>
                    <a:pt x="21495" y="5094"/>
                  </a:lnTo>
                  <a:lnTo>
                    <a:pt x="21289" y="4500"/>
                  </a:lnTo>
                  <a:lnTo>
                    <a:pt x="21107" y="3883"/>
                  </a:lnTo>
                  <a:lnTo>
                    <a:pt x="20947" y="3267"/>
                  </a:lnTo>
                  <a:lnTo>
                    <a:pt x="20810" y="2650"/>
                  </a:lnTo>
                  <a:lnTo>
                    <a:pt x="20673" y="2056"/>
                  </a:lnTo>
                  <a:lnTo>
                    <a:pt x="20490" y="1005"/>
                  </a:lnTo>
                  <a:lnTo>
                    <a:pt x="20399" y="275"/>
                  </a:lnTo>
                  <a:lnTo>
                    <a:pt x="20376" y="23"/>
                  </a:lnTo>
                  <a:lnTo>
                    <a:pt x="20010" y="0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2" name="Google Shape;2957;p67">
              <a:extLst>
                <a:ext uri="{FF2B5EF4-FFF2-40B4-BE49-F238E27FC236}">
                  <a16:creationId xmlns:a16="http://schemas.microsoft.com/office/drawing/2014/main" id="{57C24D30-DD56-CDF8-157F-7B352C674F70}"/>
                </a:ext>
              </a:extLst>
            </p:cNvPr>
            <p:cNvSpPr/>
            <p:nvPr/>
          </p:nvSpPr>
          <p:spPr>
            <a:xfrm>
              <a:off x="4452986" y="3019248"/>
              <a:ext cx="557115" cy="505051"/>
            </a:xfrm>
            <a:custGeom>
              <a:avLst/>
              <a:gdLst/>
              <a:ahLst/>
              <a:cxnLst/>
              <a:rect l="l" t="t" r="r" b="b"/>
              <a:pathLst>
                <a:path w="33739" h="30586" fill="none" extrusionOk="0">
                  <a:moveTo>
                    <a:pt x="29969" y="6168"/>
                  </a:moveTo>
                  <a:lnTo>
                    <a:pt x="29969" y="6168"/>
                  </a:lnTo>
                  <a:lnTo>
                    <a:pt x="29581" y="6008"/>
                  </a:lnTo>
                  <a:lnTo>
                    <a:pt x="29193" y="5871"/>
                  </a:lnTo>
                  <a:lnTo>
                    <a:pt x="28827" y="5779"/>
                  </a:lnTo>
                  <a:lnTo>
                    <a:pt x="28462" y="5711"/>
                  </a:lnTo>
                  <a:lnTo>
                    <a:pt x="28142" y="5665"/>
                  </a:lnTo>
                  <a:lnTo>
                    <a:pt x="27822" y="5642"/>
                  </a:lnTo>
                  <a:lnTo>
                    <a:pt x="27525" y="5665"/>
                  </a:lnTo>
                  <a:lnTo>
                    <a:pt x="27228" y="5688"/>
                  </a:lnTo>
                  <a:lnTo>
                    <a:pt x="26954" y="5734"/>
                  </a:lnTo>
                  <a:lnTo>
                    <a:pt x="26703" y="5802"/>
                  </a:lnTo>
                  <a:lnTo>
                    <a:pt x="26452" y="5871"/>
                  </a:lnTo>
                  <a:lnTo>
                    <a:pt x="26200" y="5962"/>
                  </a:lnTo>
                  <a:lnTo>
                    <a:pt x="25766" y="6168"/>
                  </a:lnTo>
                  <a:lnTo>
                    <a:pt x="25332" y="6396"/>
                  </a:lnTo>
                  <a:lnTo>
                    <a:pt x="25332" y="6396"/>
                  </a:lnTo>
                  <a:lnTo>
                    <a:pt x="24716" y="6739"/>
                  </a:lnTo>
                  <a:lnTo>
                    <a:pt x="24419" y="6876"/>
                  </a:lnTo>
                  <a:lnTo>
                    <a:pt x="24145" y="6990"/>
                  </a:lnTo>
                  <a:lnTo>
                    <a:pt x="23848" y="7081"/>
                  </a:lnTo>
                  <a:lnTo>
                    <a:pt x="23551" y="7127"/>
                  </a:lnTo>
                  <a:lnTo>
                    <a:pt x="23414" y="7127"/>
                  </a:lnTo>
                  <a:lnTo>
                    <a:pt x="23254" y="7104"/>
                  </a:lnTo>
                  <a:lnTo>
                    <a:pt x="23094" y="7081"/>
                  </a:lnTo>
                  <a:lnTo>
                    <a:pt x="22957" y="7036"/>
                  </a:lnTo>
                  <a:lnTo>
                    <a:pt x="22957" y="7036"/>
                  </a:lnTo>
                  <a:lnTo>
                    <a:pt x="22774" y="6944"/>
                  </a:lnTo>
                  <a:lnTo>
                    <a:pt x="22614" y="6830"/>
                  </a:lnTo>
                  <a:lnTo>
                    <a:pt x="22454" y="6693"/>
                  </a:lnTo>
                  <a:lnTo>
                    <a:pt x="22294" y="6533"/>
                  </a:lnTo>
                  <a:lnTo>
                    <a:pt x="22135" y="6328"/>
                  </a:lnTo>
                  <a:lnTo>
                    <a:pt x="21997" y="6122"/>
                  </a:lnTo>
                  <a:lnTo>
                    <a:pt x="21860" y="5894"/>
                  </a:lnTo>
                  <a:lnTo>
                    <a:pt x="21746" y="5642"/>
                  </a:lnTo>
                  <a:lnTo>
                    <a:pt x="21495" y="5094"/>
                  </a:lnTo>
                  <a:lnTo>
                    <a:pt x="21289" y="4500"/>
                  </a:lnTo>
                  <a:lnTo>
                    <a:pt x="21107" y="3883"/>
                  </a:lnTo>
                  <a:lnTo>
                    <a:pt x="20947" y="3267"/>
                  </a:lnTo>
                  <a:lnTo>
                    <a:pt x="20810" y="2650"/>
                  </a:lnTo>
                  <a:lnTo>
                    <a:pt x="20673" y="2056"/>
                  </a:lnTo>
                  <a:lnTo>
                    <a:pt x="20490" y="1005"/>
                  </a:lnTo>
                  <a:lnTo>
                    <a:pt x="20399" y="275"/>
                  </a:lnTo>
                  <a:lnTo>
                    <a:pt x="20376" y="23"/>
                  </a:lnTo>
                  <a:lnTo>
                    <a:pt x="20376" y="23"/>
                  </a:lnTo>
                  <a:lnTo>
                    <a:pt x="20010" y="0"/>
                  </a:lnTo>
                  <a:lnTo>
                    <a:pt x="19622" y="0"/>
                  </a:lnTo>
                  <a:lnTo>
                    <a:pt x="19256" y="46"/>
                  </a:lnTo>
                  <a:lnTo>
                    <a:pt x="18891" y="92"/>
                  </a:lnTo>
                  <a:lnTo>
                    <a:pt x="18526" y="183"/>
                  </a:lnTo>
                  <a:lnTo>
                    <a:pt x="18160" y="275"/>
                  </a:lnTo>
                  <a:lnTo>
                    <a:pt x="17475" y="457"/>
                  </a:lnTo>
                  <a:lnTo>
                    <a:pt x="16904" y="686"/>
                  </a:lnTo>
                  <a:lnTo>
                    <a:pt x="16447" y="868"/>
                  </a:lnTo>
                  <a:lnTo>
                    <a:pt x="16036" y="1051"/>
                  </a:lnTo>
                  <a:lnTo>
                    <a:pt x="16036" y="1051"/>
                  </a:lnTo>
                  <a:lnTo>
                    <a:pt x="16013" y="1759"/>
                  </a:lnTo>
                  <a:lnTo>
                    <a:pt x="16036" y="2422"/>
                  </a:lnTo>
                  <a:lnTo>
                    <a:pt x="16104" y="3061"/>
                  </a:lnTo>
                  <a:lnTo>
                    <a:pt x="16196" y="3655"/>
                  </a:lnTo>
                  <a:lnTo>
                    <a:pt x="16310" y="4249"/>
                  </a:lnTo>
                  <a:lnTo>
                    <a:pt x="16470" y="4820"/>
                  </a:lnTo>
                  <a:lnTo>
                    <a:pt x="16630" y="5368"/>
                  </a:lnTo>
                  <a:lnTo>
                    <a:pt x="16812" y="5894"/>
                  </a:lnTo>
                  <a:lnTo>
                    <a:pt x="17018" y="6396"/>
                  </a:lnTo>
                  <a:lnTo>
                    <a:pt x="17224" y="6899"/>
                  </a:lnTo>
                  <a:lnTo>
                    <a:pt x="17680" y="7858"/>
                  </a:lnTo>
                  <a:lnTo>
                    <a:pt x="18160" y="8794"/>
                  </a:lnTo>
                  <a:lnTo>
                    <a:pt x="18617" y="9708"/>
                  </a:lnTo>
                  <a:lnTo>
                    <a:pt x="19028" y="10645"/>
                  </a:lnTo>
                  <a:lnTo>
                    <a:pt x="19234" y="11124"/>
                  </a:lnTo>
                  <a:lnTo>
                    <a:pt x="19394" y="11604"/>
                  </a:lnTo>
                  <a:lnTo>
                    <a:pt x="19553" y="12107"/>
                  </a:lnTo>
                  <a:lnTo>
                    <a:pt x="19690" y="12609"/>
                  </a:lnTo>
                  <a:lnTo>
                    <a:pt x="19782" y="13134"/>
                  </a:lnTo>
                  <a:lnTo>
                    <a:pt x="19850" y="13660"/>
                  </a:lnTo>
                  <a:lnTo>
                    <a:pt x="19896" y="14231"/>
                  </a:lnTo>
                  <a:lnTo>
                    <a:pt x="19896" y="14802"/>
                  </a:lnTo>
                  <a:lnTo>
                    <a:pt x="19873" y="15419"/>
                  </a:lnTo>
                  <a:lnTo>
                    <a:pt x="19782" y="16058"/>
                  </a:lnTo>
                  <a:lnTo>
                    <a:pt x="19668" y="16721"/>
                  </a:lnTo>
                  <a:lnTo>
                    <a:pt x="19485" y="17406"/>
                  </a:lnTo>
                  <a:lnTo>
                    <a:pt x="19256" y="18137"/>
                  </a:lnTo>
                  <a:lnTo>
                    <a:pt x="18982" y="18891"/>
                  </a:lnTo>
                  <a:lnTo>
                    <a:pt x="18982" y="18891"/>
                  </a:lnTo>
                  <a:lnTo>
                    <a:pt x="18868" y="19142"/>
                  </a:lnTo>
                  <a:lnTo>
                    <a:pt x="18754" y="19370"/>
                  </a:lnTo>
                  <a:lnTo>
                    <a:pt x="18640" y="19576"/>
                  </a:lnTo>
                  <a:lnTo>
                    <a:pt x="18503" y="19758"/>
                  </a:lnTo>
                  <a:lnTo>
                    <a:pt x="18366" y="19918"/>
                  </a:lnTo>
                  <a:lnTo>
                    <a:pt x="18229" y="20055"/>
                  </a:lnTo>
                  <a:lnTo>
                    <a:pt x="18092" y="20170"/>
                  </a:lnTo>
                  <a:lnTo>
                    <a:pt x="17932" y="20261"/>
                  </a:lnTo>
                  <a:lnTo>
                    <a:pt x="17772" y="20352"/>
                  </a:lnTo>
                  <a:lnTo>
                    <a:pt x="17612" y="20421"/>
                  </a:lnTo>
                  <a:lnTo>
                    <a:pt x="17452" y="20444"/>
                  </a:lnTo>
                  <a:lnTo>
                    <a:pt x="17292" y="20489"/>
                  </a:lnTo>
                  <a:lnTo>
                    <a:pt x="17109" y="20489"/>
                  </a:lnTo>
                  <a:lnTo>
                    <a:pt x="16927" y="20489"/>
                  </a:lnTo>
                  <a:lnTo>
                    <a:pt x="16561" y="20421"/>
                  </a:lnTo>
                  <a:lnTo>
                    <a:pt x="16196" y="20307"/>
                  </a:lnTo>
                  <a:lnTo>
                    <a:pt x="15807" y="20170"/>
                  </a:lnTo>
                  <a:lnTo>
                    <a:pt x="15419" y="19964"/>
                  </a:lnTo>
                  <a:lnTo>
                    <a:pt x="15031" y="19736"/>
                  </a:lnTo>
                  <a:lnTo>
                    <a:pt x="14620" y="19462"/>
                  </a:lnTo>
                  <a:lnTo>
                    <a:pt x="14231" y="19165"/>
                  </a:lnTo>
                  <a:lnTo>
                    <a:pt x="13432" y="18548"/>
                  </a:lnTo>
                  <a:lnTo>
                    <a:pt x="13432" y="18548"/>
                  </a:lnTo>
                  <a:lnTo>
                    <a:pt x="13112" y="18319"/>
                  </a:lnTo>
                  <a:lnTo>
                    <a:pt x="12769" y="18114"/>
                  </a:lnTo>
                  <a:lnTo>
                    <a:pt x="12427" y="17977"/>
                  </a:lnTo>
                  <a:lnTo>
                    <a:pt x="12084" y="17885"/>
                  </a:lnTo>
                  <a:lnTo>
                    <a:pt x="11719" y="17817"/>
                  </a:lnTo>
                  <a:lnTo>
                    <a:pt x="11353" y="17794"/>
                  </a:lnTo>
                  <a:lnTo>
                    <a:pt x="10988" y="17771"/>
                  </a:lnTo>
                  <a:lnTo>
                    <a:pt x="10645" y="17794"/>
                  </a:lnTo>
                  <a:lnTo>
                    <a:pt x="10303" y="17840"/>
                  </a:lnTo>
                  <a:lnTo>
                    <a:pt x="9960" y="17908"/>
                  </a:lnTo>
                  <a:lnTo>
                    <a:pt x="9640" y="17977"/>
                  </a:lnTo>
                  <a:lnTo>
                    <a:pt x="9343" y="18045"/>
                  </a:lnTo>
                  <a:lnTo>
                    <a:pt x="8818" y="18228"/>
                  </a:lnTo>
                  <a:lnTo>
                    <a:pt x="8407" y="18388"/>
                  </a:lnTo>
                  <a:lnTo>
                    <a:pt x="8407" y="18388"/>
                  </a:lnTo>
                  <a:lnTo>
                    <a:pt x="8270" y="18594"/>
                  </a:lnTo>
                  <a:lnTo>
                    <a:pt x="8133" y="18799"/>
                  </a:lnTo>
                  <a:lnTo>
                    <a:pt x="8041" y="19005"/>
                  </a:lnTo>
                  <a:lnTo>
                    <a:pt x="7950" y="19233"/>
                  </a:lnTo>
                  <a:lnTo>
                    <a:pt x="7950" y="19233"/>
                  </a:lnTo>
                  <a:lnTo>
                    <a:pt x="7927" y="19325"/>
                  </a:lnTo>
                  <a:lnTo>
                    <a:pt x="7881" y="19393"/>
                  </a:lnTo>
                  <a:lnTo>
                    <a:pt x="7767" y="19507"/>
                  </a:lnTo>
                  <a:lnTo>
                    <a:pt x="7607" y="19576"/>
                  </a:lnTo>
                  <a:lnTo>
                    <a:pt x="7447" y="19599"/>
                  </a:lnTo>
                  <a:lnTo>
                    <a:pt x="7447" y="19599"/>
                  </a:lnTo>
                  <a:lnTo>
                    <a:pt x="7310" y="19599"/>
                  </a:lnTo>
                  <a:lnTo>
                    <a:pt x="7310" y="19599"/>
                  </a:lnTo>
                  <a:lnTo>
                    <a:pt x="7219" y="19553"/>
                  </a:lnTo>
                  <a:lnTo>
                    <a:pt x="7128" y="19484"/>
                  </a:lnTo>
                  <a:lnTo>
                    <a:pt x="7059" y="19416"/>
                  </a:lnTo>
                  <a:lnTo>
                    <a:pt x="7013" y="19347"/>
                  </a:lnTo>
                  <a:lnTo>
                    <a:pt x="6968" y="19256"/>
                  </a:lnTo>
                  <a:lnTo>
                    <a:pt x="6945" y="19165"/>
                  </a:lnTo>
                  <a:lnTo>
                    <a:pt x="6945" y="19050"/>
                  </a:lnTo>
                  <a:lnTo>
                    <a:pt x="6968" y="18959"/>
                  </a:lnTo>
                  <a:lnTo>
                    <a:pt x="6968" y="18959"/>
                  </a:lnTo>
                  <a:lnTo>
                    <a:pt x="7013" y="18753"/>
                  </a:lnTo>
                  <a:lnTo>
                    <a:pt x="7105" y="18571"/>
                  </a:lnTo>
                  <a:lnTo>
                    <a:pt x="7287" y="18228"/>
                  </a:lnTo>
                  <a:lnTo>
                    <a:pt x="7493" y="17885"/>
                  </a:lnTo>
                  <a:lnTo>
                    <a:pt x="7744" y="17566"/>
                  </a:lnTo>
                  <a:lnTo>
                    <a:pt x="7744" y="17566"/>
                  </a:lnTo>
                  <a:lnTo>
                    <a:pt x="7562" y="17223"/>
                  </a:lnTo>
                  <a:lnTo>
                    <a:pt x="7425" y="17040"/>
                  </a:lnTo>
                  <a:lnTo>
                    <a:pt x="7287" y="16880"/>
                  </a:lnTo>
                  <a:lnTo>
                    <a:pt x="7128" y="16721"/>
                  </a:lnTo>
                  <a:lnTo>
                    <a:pt x="6968" y="16583"/>
                  </a:lnTo>
                  <a:lnTo>
                    <a:pt x="6762" y="16446"/>
                  </a:lnTo>
                  <a:lnTo>
                    <a:pt x="6534" y="16332"/>
                  </a:lnTo>
                  <a:lnTo>
                    <a:pt x="6305" y="16264"/>
                  </a:lnTo>
                  <a:lnTo>
                    <a:pt x="6031" y="16195"/>
                  </a:lnTo>
                  <a:lnTo>
                    <a:pt x="5757" y="16172"/>
                  </a:lnTo>
                  <a:lnTo>
                    <a:pt x="5437" y="16195"/>
                  </a:lnTo>
                  <a:lnTo>
                    <a:pt x="5095" y="16241"/>
                  </a:lnTo>
                  <a:lnTo>
                    <a:pt x="4729" y="16332"/>
                  </a:lnTo>
                  <a:lnTo>
                    <a:pt x="4341" y="16469"/>
                  </a:lnTo>
                  <a:lnTo>
                    <a:pt x="3907" y="16652"/>
                  </a:lnTo>
                  <a:lnTo>
                    <a:pt x="3907" y="16652"/>
                  </a:lnTo>
                  <a:lnTo>
                    <a:pt x="3473" y="16880"/>
                  </a:lnTo>
                  <a:lnTo>
                    <a:pt x="3062" y="17155"/>
                  </a:lnTo>
                  <a:lnTo>
                    <a:pt x="2696" y="17451"/>
                  </a:lnTo>
                  <a:lnTo>
                    <a:pt x="2354" y="17771"/>
                  </a:lnTo>
                  <a:lnTo>
                    <a:pt x="2057" y="18114"/>
                  </a:lnTo>
                  <a:lnTo>
                    <a:pt x="1760" y="18502"/>
                  </a:lnTo>
                  <a:lnTo>
                    <a:pt x="1509" y="18891"/>
                  </a:lnTo>
                  <a:lnTo>
                    <a:pt x="1280" y="19325"/>
                  </a:lnTo>
                  <a:lnTo>
                    <a:pt x="1075" y="19758"/>
                  </a:lnTo>
                  <a:lnTo>
                    <a:pt x="892" y="20192"/>
                  </a:lnTo>
                  <a:lnTo>
                    <a:pt x="732" y="20649"/>
                  </a:lnTo>
                  <a:lnTo>
                    <a:pt x="572" y="21106"/>
                  </a:lnTo>
                  <a:lnTo>
                    <a:pt x="458" y="21563"/>
                  </a:lnTo>
                  <a:lnTo>
                    <a:pt x="344" y="22043"/>
                  </a:lnTo>
                  <a:lnTo>
                    <a:pt x="275" y="22500"/>
                  </a:lnTo>
                  <a:lnTo>
                    <a:pt x="184" y="22956"/>
                  </a:lnTo>
                  <a:lnTo>
                    <a:pt x="92" y="23870"/>
                  </a:lnTo>
                  <a:lnTo>
                    <a:pt x="24" y="24715"/>
                  </a:lnTo>
                  <a:lnTo>
                    <a:pt x="1" y="25492"/>
                  </a:lnTo>
                  <a:lnTo>
                    <a:pt x="24" y="26177"/>
                  </a:lnTo>
                  <a:lnTo>
                    <a:pt x="47" y="26748"/>
                  </a:lnTo>
                  <a:lnTo>
                    <a:pt x="70" y="27182"/>
                  </a:lnTo>
                  <a:lnTo>
                    <a:pt x="92" y="27548"/>
                  </a:lnTo>
                  <a:lnTo>
                    <a:pt x="92" y="27548"/>
                  </a:lnTo>
                  <a:lnTo>
                    <a:pt x="275" y="27593"/>
                  </a:lnTo>
                  <a:lnTo>
                    <a:pt x="481" y="27662"/>
                  </a:lnTo>
                  <a:lnTo>
                    <a:pt x="755" y="27753"/>
                  </a:lnTo>
                  <a:lnTo>
                    <a:pt x="1052" y="27867"/>
                  </a:lnTo>
                  <a:lnTo>
                    <a:pt x="1349" y="28027"/>
                  </a:lnTo>
                  <a:lnTo>
                    <a:pt x="1668" y="28256"/>
                  </a:lnTo>
                  <a:lnTo>
                    <a:pt x="1828" y="28370"/>
                  </a:lnTo>
                  <a:lnTo>
                    <a:pt x="1965" y="28507"/>
                  </a:lnTo>
                  <a:lnTo>
                    <a:pt x="1965" y="28507"/>
                  </a:lnTo>
                  <a:lnTo>
                    <a:pt x="2102" y="28347"/>
                  </a:lnTo>
                  <a:lnTo>
                    <a:pt x="2262" y="28187"/>
                  </a:lnTo>
                  <a:lnTo>
                    <a:pt x="2422" y="28050"/>
                  </a:lnTo>
                  <a:lnTo>
                    <a:pt x="2582" y="27913"/>
                  </a:lnTo>
                  <a:lnTo>
                    <a:pt x="2925" y="27707"/>
                  </a:lnTo>
                  <a:lnTo>
                    <a:pt x="3290" y="27548"/>
                  </a:lnTo>
                  <a:lnTo>
                    <a:pt x="3610" y="27410"/>
                  </a:lnTo>
                  <a:lnTo>
                    <a:pt x="3861" y="27342"/>
                  </a:lnTo>
                  <a:lnTo>
                    <a:pt x="4090" y="27273"/>
                  </a:lnTo>
                  <a:lnTo>
                    <a:pt x="4090" y="27273"/>
                  </a:lnTo>
                  <a:lnTo>
                    <a:pt x="4090" y="27091"/>
                  </a:lnTo>
                  <a:lnTo>
                    <a:pt x="4090" y="26862"/>
                  </a:lnTo>
                  <a:lnTo>
                    <a:pt x="4112" y="26565"/>
                  </a:lnTo>
                  <a:lnTo>
                    <a:pt x="4158" y="26177"/>
                  </a:lnTo>
                  <a:lnTo>
                    <a:pt x="4227" y="25720"/>
                  </a:lnTo>
                  <a:lnTo>
                    <a:pt x="4318" y="25218"/>
                  </a:lnTo>
                  <a:lnTo>
                    <a:pt x="4478" y="24647"/>
                  </a:lnTo>
                  <a:lnTo>
                    <a:pt x="4478" y="24647"/>
                  </a:lnTo>
                  <a:lnTo>
                    <a:pt x="4181" y="24669"/>
                  </a:lnTo>
                  <a:lnTo>
                    <a:pt x="4181" y="24669"/>
                  </a:lnTo>
                  <a:lnTo>
                    <a:pt x="3884" y="24647"/>
                  </a:lnTo>
                  <a:lnTo>
                    <a:pt x="3587" y="24601"/>
                  </a:lnTo>
                  <a:lnTo>
                    <a:pt x="3290" y="24532"/>
                  </a:lnTo>
                  <a:lnTo>
                    <a:pt x="2993" y="24441"/>
                  </a:lnTo>
                  <a:lnTo>
                    <a:pt x="2993" y="24441"/>
                  </a:lnTo>
                  <a:lnTo>
                    <a:pt x="2902" y="24395"/>
                  </a:lnTo>
                  <a:lnTo>
                    <a:pt x="2810" y="24327"/>
                  </a:lnTo>
                  <a:lnTo>
                    <a:pt x="2765" y="24258"/>
                  </a:lnTo>
                  <a:lnTo>
                    <a:pt x="2696" y="24167"/>
                  </a:lnTo>
                  <a:lnTo>
                    <a:pt x="2673" y="24076"/>
                  </a:lnTo>
                  <a:lnTo>
                    <a:pt x="2651" y="23984"/>
                  </a:lnTo>
                  <a:lnTo>
                    <a:pt x="2673" y="23870"/>
                  </a:lnTo>
                  <a:lnTo>
                    <a:pt x="2696" y="23779"/>
                  </a:lnTo>
                  <a:lnTo>
                    <a:pt x="2696" y="23779"/>
                  </a:lnTo>
                  <a:lnTo>
                    <a:pt x="2742" y="23687"/>
                  </a:lnTo>
                  <a:lnTo>
                    <a:pt x="2810" y="23596"/>
                  </a:lnTo>
                  <a:lnTo>
                    <a:pt x="2879" y="23527"/>
                  </a:lnTo>
                  <a:lnTo>
                    <a:pt x="2970" y="23482"/>
                  </a:lnTo>
                  <a:lnTo>
                    <a:pt x="3062" y="23459"/>
                  </a:lnTo>
                  <a:lnTo>
                    <a:pt x="3153" y="23436"/>
                  </a:lnTo>
                  <a:lnTo>
                    <a:pt x="3244" y="23436"/>
                  </a:lnTo>
                  <a:lnTo>
                    <a:pt x="3359" y="23459"/>
                  </a:lnTo>
                  <a:lnTo>
                    <a:pt x="3359" y="23459"/>
                  </a:lnTo>
                  <a:lnTo>
                    <a:pt x="3678" y="23573"/>
                  </a:lnTo>
                  <a:lnTo>
                    <a:pt x="3975" y="23619"/>
                  </a:lnTo>
                  <a:lnTo>
                    <a:pt x="4227" y="23619"/>
                  </a:lnTo>
                  <a:lnTo>
                    <a:pt x="4478" y="23596"/>
                  </a:lnTo>
                  <a:lnTo>
                    <a:pt x="4684" y="23550"/>
                  </a:lnTo>
                  <a:lnTo>
                    <a:pt x="4889" y="23482"/>
                  </a:lnTo>
                  <a:lnTo>
                    <a:pt x="5049" y="23390"/>
                  </a:lnTo>
                  <a:lnTo>
                    <a:pt x="5209" y="23299"/>
                  </a:lnTo>
                  <a:lnTo>
                    <a:pt x="5209" y="23299"/>
                  </a:lnTo>
                  <a:lnTo>
                    <a:pt x="5369" y="23162"/>
                  </a:lnTo>
                  <a:lnTo>
                    <a:pt x="5529" y="23002"/>
                  </a:lnTo>
                  <a:lnTo>
                    <a:pt x="5666" y="22819"/>
                  </a:lnTo>
                  <a:lnTo>
                    <a:pt x="5780" y="22614"/>
                  </a:lnTo>
                  <a:lnTo>
                    <a:pt x="5871" y="22408"/>
                  </a:lnTo>
                  <a:lnTo>
                    <a:pt x="5940" y="22203"/>
                  </a:lnTo>
                  <a:lnTo>
                    <a:pt x="5985" y="21974"/>
                  </a:lnTo>
                  <a:lnTo>
                    <a:pt x="5985" y="21746"/>
                  </a:lnTo>
                  <a:lnTo>
                    <a:pt x="5985" y="21723"/>
                  </a:lnTo>
                  <a:lnTo>
                    <a:pt x="5985" y="21723"/>
                  </a:lnTo>
                  <a:lnTo>
                    <a:pt x="5985" y="21677"/>
                  </a:lnTo>
                  <a:lnTo>
                    <a:pt x="5985" y="21677"/>
                  </a:lnTo>
                  <a:lnTo>
                    <a:pt x="6008" y="21632"/>
                  </a:lnTo>
                  <a:lnTo>
                    <a:pt x="6008" y="21632"/>
                  </a:lnTo>
                  <a:lnTo>
                    <a:pt x="6008" y="21563"/>
                  </a:lnTo>
                  <a:lnTo>
                    <a:pt x="6008" y="21563"/>
                  </a:lnTo>
                  <a:lnTo>
                    <a:pt x="6031" y="21517"/>
                  </a:lnTo>
                  <a:lnTo>
                    <a:pt x="6031" y="21517"/>
                  </a:lnTo>
                  <a:lnTo>
                    <a:pt x="6054" y="21472"/>
                  </a:lnTo>
                  <a:lnTo>
                    <a:pt x="6054" y="21472"/>
                  </a:lnTo>
                  <a:lnTo>
                    <a:pt x="6077" y="21449"/>
                  </a:lnTo>
                  <a:lnTo>
                    <a:pt x="6077" y="21449"/>
                  </a:lnTo>
                  <a:lnTo>
                    <a:pt x="6100" y="21403"/>
                  </a:lnTo>
                  <a:lnTo>
                    <a:pt x="6100" y="21403"/>
                  </a:lnTo>
                  <a:lnTo>
                    <a:pt x="6145" y="21357"/>
                  </a:lnTo>
                  <a:lnTo>
                    <a:pt x="6145" y="21357"/>
                  </a:lnTo>
                  <a:lnTo>
                    <a:pt x="6168" y="21335"/>
                  </a:lnTo>
                  <a:lnTo>
                    <a:pt x="6168" y="21335"/>
                  </a:lnTo>
                  <a:lnTo>
                    <a:pt x="6214" y="21289"/>
                  </a:lnTo>
                  <a:lnTo>
                    <a:pt x="6214" y="21289"/>
                  </a:lnTo>
                  <a:lnTo>
                    <a:pt x="6260" y="21266"/>
                  </a:lnTo>
                  <a:lnTo>
                    <a:pt x="6260" y="21266"/>
                  </a:lnTo>
                  <a:lnTo>
                    <a:pt x="6305" y="21243"/>
                  </a:lnTo>
                  <a:lnTo>
                    <a:pt x="6305" y="21243"/>
                  </a:lnTo>
                  <a:lnTo>
                    <a:pt x="6351" y="21243"/>
                  </a:lnTo>
                  <a:lnTo>
                    <a:pt x="6351" y="21243"/>
                  </a:lnTo>
                  <a:lnTo>
                    <a:pt x="6397" y="21220"/>
                  </a:lnTo>
                  <a:lnTo>
                    <a:pt x="6419" y="21220"/>
                  </a:lnTo>
                  <a:lnTo>
                    <a:pt x="6419" y="21220"/>
                  </a:lnTo>
                  <a:lnTo>
                    <a:pt x="6442" y="21220"/>
                  </a:lnTo>
                  <a:lnTo>
                    <a:pt x="6442" y="21220"/>
                  </a:lnTo>
                  <a:lnTo>
                    <a:pt x="6488" y="21220"/>
                  </a:lnTo>
                  <a:lnTo>
                    <a:pt x="6511" y="21220"/>
                  </a:lnTo>
                  <a:lnTo>
                    <a:pt x="6534" y="21220"/>
                  </a:lnTo>
                  <a:lnTo>
                    <a:pt x="6534" y="21220"/>
                  </a:lnTo>
                  <a:lnTo>
                    <a:pt x="6671" y="21243"/>
                  </a:lnTo>
                  <a:lnTo>
                    <a:pt x="6785" y="21289"/>
                  </a:lnTo>
                  <a:lnTo>
                    <a:pt x="6785" y="21289"/>
                  </a:lnTo>
                  <a:lnTo>
                    <a:pt x="6831" y="21312"/>
                  </a:lnTo>
                  <a:lnTo>
                    <a:pt x="6831" y="21312"/>
                  </a:lnTo>
                  <a:lnTo>
                    <a:pt x="6876" y="21357"/>
                  </a:lnTo>
                  <a:lnTo>
                    <a:pt x="6876" y="21357"/>
                  </a:lnTo>
                  <a:lnTo>
                    <a:pt x="6922" y="21403"/>
                  </a:lnTo>
                  <a:lnTo>
                    <a:pt x="6922" y="21426"/>
                  </a:lnTo>
                  <a:lnTo>
                    <a:pt x="6922" y="21426"/>
                  </a:lnTo>
                  <a:lnTo>
                    <a:pt x="6968" y="21494"/>
                  </a:lnTo>
                  <a:lnTo>
                    <a:pt x="6968" y="21517"/>
                  </a:lnTo>
                  <a:lnTo>
                    <a:pt x="6968" y="21517"/>
                  </a:lnTo>
                  <a:lnTo>
                    <a:pt x="6991" y="21586"/>
                  </a:lnTo>
                  <a:lnTo>
                    <a:pt x="6991" y="21586"/>
                  </a:lnTo>
                  <a:lnTo>
                    <a:pt x="7013" y="21632"/>
                  </a:lnTo>
                  <a:lnTo>
                    <a:pt x="7013" y="21632"/>
                  </a:lnTo>
                  <a:lnTo>
                    <a:pt x="7013" y="21632"/>
                  </a:lnTo>
                  <a:lnTo>
                    <a:pt x="7082" y="21906"/>
                  </a:lnTo>
                  <a:lnTo>
                    <a:pt x="7265" y="22591"/>
                  </a:lnTo>
                  <a:lnTo>
                    <a:pt x="7402" y="23048"/>
                  </a:lnTo>
                  <a:lnTo>
                    <a:pt x="7607" y="23573"/>
                  </a:lnTo>
                  <a:lnTo>
                    <a:pt x="7836" y="24167"/>
                  </a:lnTo>
                  <a:lnTo>
                    <a:pt x="8110" y="24784"/>
                  </a:lnTo>
                  <a:lnTo>
                    <a:pt x="8110" y="24784"/>
                  </a:lnTo>
                  <a:lnTo>
                    <a:pt x="8589" y="25469"/>
                  </a:lnTo>
                  <a:lnTo>
                    <a:pt x="9138" y="26200"/>
                  </a:lnTo>
                  <a:lnTo>
                    <a:pt x="9435" y="26565"/>
                  </a:lnTo>
                  <a:lnTo>
                    <a:pt x="9777" y="26954"/>
                  </a:lnTo>
                  <a:lnTo>
                    <a:pt x="10143" y="27319"/>
                  </a:lnTo>
                  <a:lnTo>
                    <a:pt x="10554" y="27685"/>
                  </a:lnTo>
                  <a:lnTo>
                    <a:pt x="10988" y="28050"/>
                  </a:lnTo>
                  <a:lnTo>
                    <a:pt x="11490" y="28416"/>
                  </a:lnTo>
                  <a:lnTo>
                    <a:pt x="12016" y="28758"/>
                  </a:lnTo>
                  <a:lnTo>
                    <a:pt x="12610" y="29078"/>
                  </a:lnTo>
                  <a:lnTo>
                    <a:pt x="13249" y="29398"/>
                  </a:lnTo>
                  <a:lnTo>
                    <a:pt x="13934" y="29672"/>
                  </a:lnTo>
                  <a:lnTo>
                    <a:pt x="14688" y="29923"/>
                  </a:lnTo>
                  <a:lnTo>
                    <a:pt x="15510" y="30151"/>
                  </a:lnTo>
                  <a:lnTo>
                    <a:pt x="15510" y="30151"/>
                  </a:lnTo>
                  <a:lnTo>
                    <a:pt x="16241" y="30311"/>
                  </a:lnTo>
                  <a:lnTo>
                    <a:pt x="16949" y="30426"/>
                  </a:lnTo>
                  <a:lnTo>
                    <a:pt x="17658" y="30517"/>
                  </a:lnTo>
                  <a:lnTo>
                    <a:pt x="18366" y="30585"/>
                  </a:lnTo>
                  <a:lnTo>
                    <a:pt x="19051" y="30585"/>
                  </a:lnTo>
                  <a:lnTo>
                    <a:pt x="19713" y="30585"/>
                  </a:lnTo>
                  <a:lnTo>
                    <a:pt x="20399" y="30517"/>
                  </a:lnTo>
                  <a:lnTo>
                    <a:pt x="21038" y="30448"/>
                  </a:lnTo>
                  <a:lnTo>
                    <a:pt x="21678" y="30334"/>
                  </a:lnTo>
                  <a:lnTo>
                    <a:pt x="22317" y="30174"/>
                  </a:lnTo>
                  <a:lnTo>
                    <a:pt x="22934" y="29992"/>
                  </a:lnTo>
                  <a:lnTo>
                    <a:pt x="23551" y="29786"/>
                  </a:lnTo>
                  <a:lnTo>
                    <a:pt x="24145" y="29558"/>
                  </a:lnTo>
                  <a:lnTo>
                    <a:pt x="24716" y="29283"/>
                  </a:lnTo>
                  <a:lnTo>
                    <a:pt x="25287" y="29009"/>
                  </a:lnTo>
                  <a:lnTo>
                    <a:pt x="25835" y="28690"/>
                  </a:lnTo>
                  <a:lnTo>
                    <a:pt x="26383" y="28324"/>
                  </a:lnTo>
                  <a:lnTo>
                    <a:pt x="26908" y="27959"/>
                  </a:lnTo>
                  <a:lnTo>
                    <a:pt x="27434" y="27570"/>
                  </a:lnTo>
                  <a:lnTo>
                    <a:pt x="27913" y="27136"/>
                  </a:lnTo>
                  <a:lnTo>
                    <a:pt x="28416" y="26702"/>
                  </a:lnTo>
                  <a:lnTo>
                    <a:pt x="28873" y="26223"/>
                  </a:lnTo>
                  <a:lnTo>
                    <a:pt x="29330" y="25743"/>
                  </a:lnTo>
                  <a:lnTo>
                    <a:pt x="29764" y="25241"/>
                  </a:lnTo>
                  <a:lnTo>
                    <a:pt x="30175" y="24692"/>
                  </a:lnTo>
                  <a:lnTo>
                    <a:pt x="30586" y="24144"/>
                  </a:lnTo>
                  <a:lnTo>
                    <a:pt x="30974" y="23573"/>
                  </a:lnTo>
                  <a:lnTo>
                    <a:pt x="31340" y="22979"/>
                  </a:lnTo>
                  <a:lnTo>
                    <a:pt x="31705" y="22385"/>
                  </a:lnTo>
                  <a:lnTo>
                    <a:pt x="32048" y="21746"/>
                  </a:lnTo>
                  <a:lnTo>
                    <a:pt x="32368" y="21106"/>
                  </a:lnTo>
                  <a:lnTo>
                    <a:pt x="32664" y="20444"/>
                  </a:lnTo>
                  <a:lnTo>
                    <a:pt x="32664" y="20444"/>
                  </a:lnTo>
                  <a:lnTo>
                    <a:pt x="32847" y="20033"/>
                  </a:lnTo>
                  <a:lnTo>
                    <a:pt x="33007" y="19576"/>
                  </a:lnTo>
                  <a:lnTo>
                    <a:pt x="33144" y="19096"/>
                  </a:lnTo>
                  <a:lnTo>
                    <a:pt x="33281" y="18616"/>
                  </a:lnTo>
                  <a:lnTo>
                    <a:pt x="33395" y="18137"/>
                  </a:lnTo>
                  <a:lnTo>
                    <a:pt x="33487" y="17611"/>
                  </a:lnTo>
                  <a:lnTo>
                    <a:pt x="33578" y="17109"/>
                  </a:lnTo>
                  <a:lnTo>
                    <a:pt x="33624" y="16583"/>
                  </a:lnTo>
                  <a:lnTo>
                    <a:pt x="33692" y="16035"/>
                  </a:lnTo>
                  <a:lnTo>
                    <a:pt x="33715" y="15510"/>
                  </a:lnTo>
                  <a:lnTo>
                    <a:pt x="33738" y="14962"/>
                  </a:lnTo>
                  <a:lnTo>
                    <a:pt x="33738" y="14414"/>
                  </a:lnTo>
                  <a:lnTo>
                    <a:pt x="33715" y="13888"/>
                  </a:lnTo>
                  <a:lnTo>
                    <a:pt x="33670" y="13340"/>
                  </a:lnTo>
                  <a:lnTo>
                    <a:pt x="33624" y="12815"/>
                  </a:lnTo>
                  <a:lnTo>
                    <a:pt x="33555" y="12289"/>
                  </a:lnTo>
                  <a:lnTo>
                    <a:pt x="33464" y="11764"/>
                  </a:lnTo>
                  <a:lnTo>
                    <a:pt x="33350" y="11239"/>
                  </a:lnTo>
                  <a:lnTo>
                    <a:pt x="33236" y="10759"/>
                  </a:lnTo>
                  <a:lnTo>
                    <a:pt x="33098" y="10256"/>
                  </a:lnTo>
                  <a:lnTo>
                    <a:pt x="32939" y="9800"/>
                  </a:lnTo>
                  <a:lnTo>
                    <a:pt x="32756" y="9343"/>
                  </a:lnTo>
                  <a:lnTo>
                    <a:pt x="32573" y="8909"/>
                  </a:lnTo>
                  <a:lnTo>
                    <a:pt x="32345" y="8498"/>
                  </a:lnTo>
                  <a:lnTo>
                    <a:pt x="32116" y="8109"/>
                  </a:lnTo>
                  <a:lnTo>
                    <a:pt x="31865" y="7744"/>
                  </a:lnTo>
                  <a:lnTo>
                    <a:pt x="31614" y="7401"/>
                  </a:lnTo>
                  <a:lnTo>
                    <a:pt x="31317" y="7081"/>
                  </a:lnTo>
                  <a:lnTo>
                    <a:pt x="31020" y="6807"/>
                  </a:lnTo>
                  <a:lnTo>
                    <a:pt x="30677" y="6556"/>
                  </a:lnTo>
                  <a:lnTo>
                    <a:pt x="30335" y="6350"/>
                  </a:lnTo>
                  <a:lnTo>
                    <a:pt x="29969" y="61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3" name="Google Shape;2958;p67">
              <a:extLst>
                <a:ext uri="{FF2B5EF4-FFF2-40B4-BE49-F238E27FC236}">
                  <a16:creationId xmlns:a16="http://schemas.microsoft.com/office/drawing/2014/main" id="{0763BBC2-C5CB-3FE7-5C0D-0AC9A8E745B3}"/>
                </a:ext>
              </a:extLst>
            </p:cNvPr>
            <p:cNvSpPr/>
            <p:nvPr/>
          </p:nvSpPr>
          <p:spPr>
            <a:xfrm>
              <a:off x="4554455" y="1496218"/>
              <a:ext cx="59230" cy="29805"/>
            </a:xfrm>
            <a:custGeom>
              <a:avLst/>
              <a:gdLst/>
              <a:ahLst/>
              <a:cxnLst/>
              <a:rect l="l" t="t" r="r" b="b"/>
              <a:pathLst>
                <a:path w="3587" h="1805" extrusionOk="0">
                  <a:moveTo>
                    <a:pt x="2924" y="1"/>
                  </a:moveTo>
                  <a:lnTo>
                    <a:pt x="0" y="1188"/>
                  </a:lnTo>
                  <a:lnTo>
                    <a:pt x="891" y="1462"/>
                  </a:lnTo>
                  <a:lnTo>
                    <a:pt x="1348" y="1622"/>
                  </a:lnTo>
                  <a:lnTo>
                    <a:pt x="1828" y="1805"/>
                  </a:lnTo>
                  <a:lnTo>
                    <a:pt x="2376" y="1577"/>
                  </a:lnTo>
                  <a:lnTo>
                    <a:pt x="2856" y="1348"/>
                  </a:lnTo>
                  <a:lnTo>
                    <a:pt x="3267" y="1120"/>
                  </a:lnTo>
                  <a:lnTo>
                    <a:pt x="3587" y="937"/>
                  </a:lnTo>
                  <a:lnTo>
                    <a:pt x="3381" y="663"/>
                  </a:lnTo>
                  <a:lnTo>
                    <a:pt x="3198" y="434"/>
                  </a:lnTo>
                  <a:lnTo>
                    <a:pt x="2924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4" name="Google Shape;2959;p67">
              <a:extLst>
                <a:ext uri="{FF2B5EF4-FFF2-40B4-BE49-F238E27FC236}">
                  <a16:creationId xmlns:a16="http://schemas.microsoft.com/office/drawing/2014/main" id="{6A4D511E-4A4A-1F99-218D-938768F49DC4}"/>
                </a:ext>
              </a:extLst>
            </p:cNvPr>
            <p:cNvSpPr/>
            <p:nvPr/>
          </p:nvSpPr>
          <p:spPr>
            <a:xfrm>
              <a:off x="4274585" y="1169204"/>
              <a:ext cx="529952" cy="350032"/>
            </a:xfrm>
            <a:custGeom>
              <a:avLst/>
              <a:gdLst/>
              <a:ahLst/>
              <a:cxnLst/>
              <a:rect l="l" t="t" r="r" b="b"/>
              <a:pathLst>
                <a:path w="32094" h="21198" extrusionOk="0">
                  <a:moveTo>
                    <a:pt x="20581" y="4089"/>
                  </a:moveTo>
                  <a:lnTo>
                    <a:pt x="20878" y="4112"/>
                  </a:lnTo>
                  <a:lnTo>
                    <a:pt x="21175" y="4158"/>
                  </a:lnTo>
                  <a:lnTo>
                    <a:pt x="21449" y="4226"/>
                  </a:lnTo>
                  <a:lnTo>
                    <a:pt x="21700" y="4318"/>
                  </a:lnTo>
                  <a:lnTo>
                    <a:pt x="21929" y="4409"/>
                  </a:lnTo>
                  <a:lnTo>
                    <a:pt x="22157" y="4546"/>
                  </a:lnTo>
                  <a:lnTo>
                    <a:pt x="22340" y="4706"/>
                  </a:lnTo>
                  <a:lnTo>
                    <a:pt x="22523" y="4866"/>
                  </a:lnTo>
                  <a:lnTo>
                    <a:pt x="22683" y="5072"/>
                  </a:lnTo>
                  <a:lnTo>
                    <a:pt x="22820" y="5277"/>
                  </a:lnTo>
                  <a:lnTo>
                    <a:pt x="22911" y="5483"/>
                  </a:lnTo>
                  <a:lnTo>
                    <a:pt x="23002" y="5734"/>
                  </a:lnTo>
                  <a:lnTo>
                    <a:pt x="23071" y="5985"/>
                  </a:lnTo>
                  <a:lnTo>
                    <a:pt x="23117" y="6259"/>
                  </a:lnTo>
                  <a:lnTo>
                    <a:pt x="23139" y="6533"/>
                  </a:lnTo>
                  <a:lnTo>
                    <a:pt x="23139" y="6830"/>
                  </a:lnTo>
                  <a:lnTo>
                    <a:pt x="23391" y="6830"/>
                  </a:lnTo>
                  <a:lnTo>
                    <a:pt x="23642" y="6785"/>
                  </a:lnTo>
                  <a:lnTo>
                    <a:pt x="23916" y="6693"/>
                  </a:lnTo>
                  <a:lnTo>
                    <a:pt x="24167" y="6556"/>
                  </a:lnTo>
                  <a:lnTo>
                    <a:pt x="24419" y="6374"/>
                  </a:lnTo>
                  <a:lnTo>
                    <a:pt x="24693" y="6122"/>
                  </a:lnTo>
                  <a:lnTo>
                    <a:pt x="24944" y="5825"/>
                  </a:lnTo>
                  <a:lnTo>
                    <a:pt x="25218" y="5437"/>
                  </a:lnTo>
                  <a:lnTo>
                    <a:pt x="25287" y="5369"/>
                  </a:lnTo>
                  <a:lnTo>
                    <a:pt x="25355" y="5323"/>
                  </a:lnTo>
                  <a:lnTo>
                    <a:pt x="25424" y="5277"/>
                  </a:lnTo>
                  <a:lnTo>
                    <a:pt x="25515" y="5254"/>
                  </a:lnTo>
                  <a:lnTo>
                    <a:pt x="25584" y="5231"/>
                  </a:lnTo>
                  <a:lnTo>
                    <a:pt x="25675" y="5254"/>
                  </a:lnTo>
                  <a:lnTo>
                    <a:pt x="25766" y="5277"/>
                  </a:lnTo>
                  <a:lnTo>
                    <a:pt x="25835" y="5323"/>
                  </a:lnTo>
                  <a:lnTo>
                    <a:pt x="25926" y="5369"/>
                  </a:lnTo>
                  <a:lnTo>
                    <a:pt x="25972" y="5437"/>
                  </a:lnTo>
                  <a:lnTo>
                    <a:pt x="26017" y="5528"/>
                  </a:lnTo>
                  <a:lnTo>
                    <a:pt x="26040" y="5597"/>
                  </a:lnTo>
                  <a:lnTo>
                    <a:pt x="26040" y="5688"/>
                  </a:lnTo>
                  <a:lnTo>
                    <a:pt x="26040" y="5780"/>
                  </a:lnTo>
                  <a:lnTo>
                    <a:pt x="26017" y="5848"/>
                  </a:lnTo>
                  <a:lnTo>
                    <a:pt x="25972" y="5940"/>
                  </a:lnTo>
                  <a:lnTo>
                    <a:pt x="25629" y="6419"/>
                  </a:lnTo>
                  <a:lnTo>
                    <a:pt x="25264" y="6808"/>
                  </a:lnTo>
                  <a:lnTo>
                    <a:pt x="25104" y="6967"/>
                  </a:lnTo>
                  <a:lnTo>
                    <a:pt x="24921" y="7105"/>
                  </a:lnTo>
                  <a:lnTo>
                    <a:pt x="24761" y="7242"/>
                  </a:lnTo>
                  <a:lnTo>
                    <a:pt x="24578" y="7356"/>
                  </a:lnTo>
                  <a:lnTo>
                    <a:pt x="24236" y="7538"/>
                  </a:lnTo>
                  <a:lnTo>
                    <a:pt x="23893" y="7653"/>
                  </a:lnTo>
                  <a:lnTo>
                    <a:pt x="23551" y="7721"/>
                  </a:lnTo>
                  <a:lnTo>
                    <a:pt x="23231" y="7744"/>
                  </a:lnTo>
                  <a:lnTo>
                    <a:pt x="22957" y="7721"/>
                  </a:lnTo>
                  <a:lnTo>
                    <a:pt x="22683" y="7676"/>
                  </a:lnTo>
                  <a:lnTo>
                    <a:pt x="22409" y="7630"/>
                  </a:lnTo>
                  <a:lnTo>
                    <a:pt x="22157" y="7561"/>
                  </a:lnTo>
                  <a:lnTo>
                    <a:pt x="21655" y="7379"/>
                  </a:lnTo>
                  <a:lnTo>
                    <a:pt x="21152" y="7196"/>
                  </a:lnTo>
                  <a:lnTo>
                    <a:pt x="20741" y="7013"/>
                  </a:lnTo>
                  <a:lnTo>
                    <a:pt x="20330" y="6876"/>
                  </a:lnTo>
                  <a:lnTo>
                    <a:pt x="19964" y="6762"/>
                  </a:lnTo>
                  <a:lnTo>
                    <a:pt x="19622" y="6716"/>
                  </a:lnTo>
                  <a:lnTo>
                    <a:pt x="19302" y="6716"/>
                  </a:lnTo>
                  <a:lnTo>
                    <a:pt x="19142" y="6762"/>
                  </a:lnTo>
                  <a:lnTo>
                    <a:pt x="18982" y="6808"/>
                  </a:lnTo>
                  <a:lnTo>
                    <a:pt x="18822" y="6853"/>
                  </a:lnTo>
                  <a:lnTo>
                    <a:pt x="18662" y="6945"/>
                  </a:lnTo>
                  <a:lnTo>
                    <a:pt x="18503" y="7059"/>
                  </a:lnTo>
                  <a:lnTo>
                    <a:pt x="18343" y="7196"/>
                  </a:lnTo>
                  <a:lnTo>
                    <a:pt x="18274" y="7242"/>
                  </a:lnTo>
                  <a:lnTo>
                    <a:pt x="18183" y="7287"/>
                  </a:lnTo>
                  <a:lnTo>
                    <a:pt x="18091" y="7287"/>
                  </a:lnTo>
                  <a:lnTo>
                    <a:pt x="18023" y="7310"/>
                  </a:lnTo>
                  <a:lnTo>
                    <a:pt x="17932" y="7287"/>
                  </a:lnTo>
                  <a:lnTo>
                    <a:pt x="17840" y="7264"/>
                  </a:lnTo>
                  <a:lnTo>
                    <a:pt x="17772" y="7219"/>
                  </a:lnTo>
                  <a:lnTo>
                    <a:pt x="17703" y="7150"/>
                  </a:lnTo>
                  <a:lnTo>
                    <a:pt x="17657" y="7082"/>
                  </a:lnTo>
                  <a:lnTo>
                    <a:pt x="17612" y="6990"/>
                  </a:lnTo>
                  <a:lnTo>
                    <a:pt x="17589" y="6899"/>
                  </a:lnTo>
                  <a:lnTo>
                    <a:pt x="17589" y="6830"/>
                  </a:lnTo>
                  <a:lnTo>
                    <a:pt x="17612" y="6739"/>
                  </a:lnTo>
                  <a:lnTo>
                    <a:pt x="17635" y="6648"/>
                  </a:lnTo>
                  <a:lnTo>
                    <a:pt x="17680" y="6579"/>
                  </a:lnTo>
                  <a:lnTo>
                    <a:pt x="17749" y="6511"/>
                  </a:lnTo>
                  <a:lnTo>
                    <a:pt x="18000" y="6305"/>
                  </a:lnTo>
                  <a:lnTo>
                    <a:pt x="18251" y="6145"/>
                  </a:lnTo>
                  <a:lnTo>
                    <a:pt x="18480" y="6031"/>
                  </a:lnTo>
                  <a:lnTo>
                    <a:pt x="18731" y="5940"/>
                  </a:lnTo>
                  <a:lnTo>
                    <a:pt x="18982" y="5871"/>
                  </a:lnTo>
                  <a:lnTo>
                    <a:pt x="19211" y="5825"/>
                  </a:lnTo>
                  <a:lnTo>
                    <a:pt x="19462" y="5803"/>
                  </a:lnTo>
                  <a:lnTo>
                    <a:pt x="19690" y="5825"/>
                  </a:lnTo>
                  <a:lnTo>
                    <a:pt x="19919" y="5848"/>
                  </a:lnTo>
                  <a:lnTo>
                    <a:pt x="20170" y="5894"/>
                  </a:lnTo>
                  <a:lnTo>
                    <a:pt x="20627" y="6008"/>
                  </a:lnTo>
                  <a:lnTo>
                    <a:pt x="21061" y="6168"/>
                  </a:lnTo>
                  <a:lnTo>
                    <a:pt x="21495" y="6351"/>
                  </a:lnTo>
                  <a:lnTo>
                    <a:pt x="21883" y="6511"/>
                  </a:lnTo>
                  <a:lnTo>
                    <a:pt x="22249" y="6648"/>
                  </a:lnTo>
                  <a:lnTo>
                    <a:pt x="22203" y="6282"/>
                  </a:lnTo>
                  <a:lnTo>
                    <a:pt x="22134" y="5985"/>
                  </a:lnTo>
                  <a:lnTo>
                    <a:pt x="22089" y="5848"/>
                  </a:lnTo>
                  <a:lnTo>
                    <a:pt x="22020" y="5711"/>
                  </a:lnTo>
                  <a:lnTo>
                    <a:pt x="21952" y="5597"/>
                  </a:lnTo>
                  <a:lnTo>
                    <a:pt x="21860" y="5483"/>
                  </a:lnTo>
                  <a:lnTo>
                    <a:pt x="21746" y="5369"/>
                  </a:lnTo>
                  <a:lnTo>
                    <a:pt x="21632" y="5277"/>
                  </a:lnTo>
                  <a:lnTo>
                    <a:pt x="21472" y="5186"/>
                  </a:lnTo>
                  <a:lnTo>
                    <a:pt x="21312" y="5117"/>
                  </a:lnTo>
                  <a:lnTo>
                    <a:pt x="21152" y="5072"/>
                  </a:lnTo>
                  <a:lnTo>
                    <a:pt x="20969" y="5026"/>
                  </a:lnTo>
                  <a:lnTo>
                    <a:pt x="20764" y="5003"/>
                  </a:lnTo>
                  <a:lnTo>
                    <a:pt x="20536" y="4980"/>
                  </a:lnTo>
                  <a:lnTo>
                    <a:pt x="20444" y="4957"/>
                  </a:lnTo>
                  <a:lnTo>
                    <a:pt x="20376" y="4935"/>
                  </a:lnTo>
                  <a:lnTo>
                    <a:pt x="20284" y="4889"/>
                  </a:lnTo>
                  <a:lnTo>
                    <a:pt x="20239" y="4820"/>
                  </a:lnTo>
                  <a:lnTo>
                    <a:pt x="20170" y="4752"/>
                  </a:lnTo>
                  <a:lnTo>
                    <a:pt x="20147" y="4683"/>
                  </a:lnTo>
                  <a:lnTo>
                    <a:pt x="20124" y="4592"/>
                  </a:lnTo>
                  <a:lnTo>
                    <a:pt x="20102" y="4501"/>
                  </a:lnTo>
                  <a:lnTo>
                    <a:pt x="20124" y="4409"/>
                  </a:lnTo>
                  <a:lnTo>
                    <a:pt x="20147" y="4341"/>
                  </a:lnTo>
                  <a:lnTo>
                    <a:pt x="20193" y="4272"/>
                  </a:lnTo>
                  <a:lnTo>
                    <a:pt x="20261" y="4204"/>
                  </a:lnTo>
                  <a:lnTo>
                    <a:pt x="20330" y="4135"/>
                  </a:lnTo>
                  <a:lnTo>
                    <a:pt x="20398" y="4112"/>
                  </a:lnTo>
                  <a:lnTo>
                    <a:pt x="20490" y="4089"/>
                  </a:lnTo>
                  <a:close/>
                  <a:moveTo>
                    <a:pt x="27845" y="8155"/>
                  </a:moveTo>
                  <a:lnTo>
                    <a:pt x="27913" y="8201"/>
                  </a:lnTo>
                  <a:lnTo>
                    <a:pt x="28005" y="8247"/>
                  </a:lnTo>
                  <a:lnTo>
                    <a:pt x="28073" y="8292"/>
                  </a:lnTo>
                  <a:lnTo>
                    <a:pt x="28119" y="8384"/>
                  </a:lnTo>
                  <a:lnTo>
                    <a:pt x="28142" y="8452"/>
                  </a:lnTo>
                  <a:lnTo>
                    <a:pt x="28165" y="8544"/>
                  </a:lnTo>
                  <a:lnTo>
                    <a:pt x="28165" y="8635"/>
                  </a:lnTo>
                  <a:lnTo>
                    <a:pt x="28165" y="8703"/>
                  </a:lnTo>
                  <a:lnTo>
                    <a:pt x="28119" y="8795"/>
                  </a:lnTo>
                  <a:lnTo>
                    <a:pt x="28073" y="8863"/>
                  </a:lnTo>
                  <a:lnTo>
                    <a:pt x="27868" y="9137"/>
                  </a:lnTo>
                  <a:lnTo>
                    <a:pt x="27708" y="9412"/>
                  </a:lnTo>
                  <a:lnTo>
                    <a:pt x="27571" y="9686"/>
                  </a:lnTo>
                  <a:lnTo>
                    <a:pt x="27479" y="9937"/>
                  </a:lnTo>
                  <a:lnTo>
                    <a:pt x="27411" y="10165"/>
                  </a:lnTo>
                  <a:lnTo>
                    <a:pt x="27365" y="10394"/>
                  </a:lnTo>
                  <a:lnTo>
                    <a:pt x="27365" y="10622"/>
                  </a:lnTo>
                  <a:lnTo>
                    <a:pt x="27411" y="10851"/>
                  </a:lnTo>
                  <a:lnTo>
                    <a:pt x="27457" y="11033"/>
                  </a:lnTo>
                  <a:lnTo>
                    <a:pt x="27548" y="11193"/>
                  </a:lnTo>
                  <a:lnTo>
                    <a:pt x="27662" y="11376"/>
                  </a:lnTo>
                  <a:lnTo>
                    <a:pt x="27799" y="11536"/>
                  </a:lnTo>
                  <a:lnTo>
                    <a:pt x="27982" y="11696"/>
                  </a:lnTo>
                  <a:lnTo>
                    <a:pt x="28187" y="11856"/>
                  </a:lnTo>
                  <a:lnTo>
                    <a:pt x="28393" y="11993"/>
                  </a:lnTo>
                  <a:lnTo>
                    <a:pt x="28644" y="12130"/>
                  </a:lnTo>
                  <a:lnTo>
                    <a:pt x="29033" y="11833"/>
                  </a:lnTo>
                  <a:lnTo>
                    <a:pt x="29192" y="11673"/>
                  </a:lnTo>
                  <a:lnTo>
                    <a:pt x="29352" y="11513"/>
                  </a:lnTo>
                  <a:lnTo>
                    <a:pt x="29489" y="11330"/>
                  </a:lnTo>
                  <a:lnTo>
                    <a:pt x="29626" y="11147"/>
                  </a:lnTo>
                  <a:lnTo>
                    <a:pt x="29741" y="10965"/>
                  </a:lnTo>
                  <a:lnTo>
                    <a:pt x="29832" y="10759"/>
                  </a:lnTo>
                  <a:lnTo>
                    <a:pt x="29855" y="10668"/>
                  </a:lnTo>
                  <a:lnTo>
                    <a:pt x="29923" y="10599"/>
                  </a:lnTo>
                  <a:lnTo>
                    <a:pt x="29992" y="10554"/>
                  </a:lnTo>
                  <a:lnTo>
                    <a:pt x="30060" y="10508"/>
                  </a:lnTo>
                  <a:lnTo>
                    <a:pt x="30152" y="10485"/>
                  </a:lnTo>
                  <a:lnTo>
                    <a:pt x="30220" y="10462"/>
                  </a:lnTo>
                  <a:lnTo>
                    <a:pt x="30312" y="10485"/>
                  </a:lnTo>
                  <a:lnTo>
                    <a:pt x="30403" y="10508"/>
                  </a:lnTo>
                  <a:lnTo>
                    <a:pt x="30494" y="10531"/>
                  </a:lnTo>
                  <a:lnTo>
                    <a:pt x="30563" y="10599"/>
                  </a:lnTo>
                  <a:lnTo>
                    <a:pt x="30609" y="10668"/>
                  </a:lnTo>
                  <a:lnTo>
                    <a:pt x="30654" y="10736"/>
                  </a:lnTo>
                  <a:lnTo>
                    <a:pt x="30677" y="10828"/>
                  </a:lnTo>
                  <a:lnTo>
                    <a:pt x="30700" y="10896"/>
                  </a:lnTo>
                  <a:lnTo>
                    <a:pt x="30677" y="10988"/>
                  </a:lnTo>
                  <a:lnTo>
                    <a:pt x="30654" y="11079"/>
                  </a:lnTo>
                  <a:lnTo>
                    <a:pt x="30494" y="11422"/>
                  </a:lnTo>
                  <a:lnTo>
                    <a:pt x="30312" y="11741"/>
                  </a:lnTo>
                  <a:lnTo>
                    <a:pt x="30106" y="12015"/>
                  </a:lnTo>
                  <a:lnTo>
                    <a:pt x="29855" y="12267"/>
                  </a:lnTo>
                  <a:lnTo>
                    <a:pt x="29604" y="12518"/>
                  </a:lnTo>
                  <a:lnTo>
                    <a:pt x="29352" y="12746"/>
                  </a:lnTo>
                  <a:lnTo>
                    <a:pt x="28781" y="13158"/>
                  </a:lnTo>
                  <a:lnTo>
                    <a:pt x="28165" y="13660"/>
                  </a:lnTo>
                  <a:lnTo>
                    <a:pt x="27868" y="13911"/>
                  </a:lnTo>
                  <a:lnTo>
                    <a:pt x="27594" y="14185"/>
                  </a:lnTo>
                  <a:lnTo>
                    <a:pt x="27342" y="14505"/>
                  </a:lnTo>
                  <a:lnTo>
                    <a:pt x="27114" y="14848"/>
                  </a:lnTo>
                  <a:lnTo>
                    <a:pt x="27023" y="15031"/>
                  </a:lnTo>
                  <a:lnTo>
                    <a:pt x="26931" y="15236"/>
                  </a:lnTo>
                  <a:lnTo>
                    <a:pt x="26863" y="15442"/>
                  </a:lnTo>
                  <a:lnTo>
                    <a:pt x="26817" y="15670"/>
                  </a:lnTo>
                  <a:lnTo>
                    <a:pt x="26748" y="15807"/>
                  </a:lnTo>
                  <a:lnTo>
                    <a:pt x="26657" y="15921"/>
                  </a:lnTo>
                  <a:lnTo>
                    <a:pt x="26520" y="15990"/>
                  </a:lnTo>
                  <a:lnTo>
                    <a:pt x="26360" y="16013"/>
                  </a:lnTo>
                  <a:lnTo>
                    <a:pt x="26269" y="16013"/>
                  </a:lnTo>
                  <a:lnTo>
                    <a:pt x="26177" y="15967"/>
                  </a:lnTo>
                  <a:lnTo>
                    <a:pt x="26109" y="15921"/>
                  </a:lnTo>
                  <a:lnTo>
                    <a:pt x="26040" y="15876"/>
                  </a:lnTo>
                  <a:lnTo>
                    <a:pt x="25995" y="15807"/>
                  </a:lnTo>
                  <a:lnTo>
                    <a:pt x="25949" y="15716"/>
                  </a:lnTo>
                  <a:lnTo>
                    <a:pt x="25926" y="15647"/>
                  </a:lnTo>
                  <a:lnTo>
                    <a:pt x="25926" y="15556"/>
                  </a:lnTo>
                  <a:lnTo>
                    <a:pt x="25926" y="15465"/>
                  </a:lnTo>
                  <a:lnTo>
                    <a:pt x="25995" y="15213"/>
                  </a:lnTo>
                  <a:lnTo>
                    <a:pt x="26086" y="14985"/>
                  </a:lnTo>
                  <a:lnTo>
                    <a:pt x="26269" y="14551"/>
                  </a:lnTo>
                  <a:lnTo>
                    <a:pt x="26474" y="14163"/>
                  </a:lnTo>
                  <a:lnTo>
                    <a:pt x="26726" y="13820"/>
                  </a:lnTo>
                  <a:lnTo>
                    <a:pt x="27000" y="13523"/>
                  </a:lnTo>
                  <a:lnTo>
                    <a:pt x="27274" y="13226"/>
                  </a:lnTo>
                  <a:lnTo>
                    <a:pt x="27571" y="12975"/>
                  </a:lnTo>
                  <a:lnTo>
                    <a:pt x="27891" y="12724"/>
                  </a:lnTo>
                  <a:lnTo>
                    <a:pt x="27616" y="12541"/>
                  </a:lnTo>
                  <a:lnTo>
                    <a:pt x="27388" y="12358"/>
                  </a:lnTo>
                  <a:lnTo>
                    <a:pt x="27182" y="12175"/>
                  </a:lnTo>
                  <a:lnTo>
                    <a:pt x="27000" y="11970"/>
                  </a:lnTo>
                  <a:lnTo>
                    <a:pt x="26840" y="11741"/>
                  </a:lnTo>
                  <a:lnTo>
                    <a:pt x="26703" y="11536"/>
                  </a:lnTo>
                  <a:lnTo>
                    <a:pt x="26611" y="11285"/>
                  </a:lnTo>
                  <a:lnTo>
                    <a:pt x="26520" y="11056"/>
                  </a:lnTo>
                  <a:lnTo>
                    <a:pt x="26474" y="10736"/>
                  </a:lnTo>
                  <a:lnTo>
                    <a:pt x="26474" y="10417"/>
                  </a:lnTo>
                  <a:lnTo>
                    <a:pt x="26497" y="10074"/>
                  </a:lnTo>
                  <a:lnTo>
                    <a:pt x="26589" y="9731"/>
                  </a:lnTo>
                  <a:lnTo>
                    <a:pt x="26726" y="9389"/>
                  </a:lnTo>
                  <a:lnTo>
                    <a:pt x="26885" y="9046"/>
                  </a:lnTo>
                  <a:lnTo>
                    <a:pt x="27114" y="8681"/>
                  </a:lnTo>
                  <a:lnTo>
                    <a:pt x="27365" y="8315"/>
                  </a:lnTo>
                  <a:lnTo>
                    <a:pt x="27434" y="8247"/>
                  </a:lnTo>
                  <a:lnTo>
                    <a:pt x="27502" y="8201"/>
                  </a:lnTo>
                  <a:lnTo>
                    <a:pt x="27594" y="8178"/>
                  </a:lnTo>
                  <a:lnTo>
                    <a:pt x="27662" y="8155"/>
                  </a:lnTo>
                  <a:close/>
                  <a:moveTo>
                    <a:pt x="24350" y="8932"/>
                  </a:moveTo>
                  <a:lnTo>
                    <a:pt x="24419" y="8955"/>
                  </a:lnTo>
                  <a:lnTo>
                    <a:pt x="24510" y="9000"/>
                  </a:lnTo>
                  <a:lnTo>
                    <a:pt x="24556" y="9069"/>
                  </a:lnTo>
                  <a:lnTo>
                    <a:pt x="24624" y="9137"/>
                  </a:lnTo>
                  <a:lnTo>
                    <a:pt x="24670" y="9206"/>
                  </a:lnTo>
                  <a:lnTo>
                    <a:pt x="24693" y="9297"/>
                  </a:lnTo>
                  <a:lnTo>
                    <a:pt x="24693" y="9389"/>
                  </a:lnTo>
                  <a:lnTo>
                    <a:pt x="24670" y="9480"/>
                  </a:lnTo>
                  <a:lnTo>
                    <a:pt x="24647" y="9549"/>
                  </a:lnTo>
                  <a:lnTo>
                    <a:pt x="24601" y="9640"/>
                  </a:lnTo>
                  <a:lnTo>
                    <a:pt x="24556" y="9686"/>
                  </a:lnTo>
                  <a:lnTo>
                    <a:pt x="24487" y="9754"/>
                  </a:lnTo>
                  <a:lnTo>
                    <a:pt x="24396" y="9800"/>
                  </a:lnTo>
                  <a:lnTo>
                    <a:pt x="24053" y="9937"/>
                  </a:lnTo>
                  <a:lnTo>
                    <a:pt x="23916" y="10028"/>
                  </a:lnTo>
                  <a:lnTo>
                    <a:pt x="23779" y="10120"/>
                  </a:lnTo>
                  <a:lnTo>
                    <a:pt x="23665" y="10234"/>
                  </a:lnTo>
                  <a:lnTo>
                    <a:pt x="23573" y="10348"/>
                  </a:lnTo>
                  <a:lnTo>
                    <a:pt x="23505" y="10462"/>
                  </a:lnTo>
                  <a:lnTo>
                    <a:pt x="23436" y="10599"/>
                  </a:lnTo>
                  <a:lnTo>
                    <a:pt x="23368" y="10736"/>
                  </a:lnTo>
                  <a:lnTo>
                    <a:pt x="23345" y="10873"/>
                  </a:lnTo>
                  <a:lnTo>
                    <a:pt x="23322" y="11033"/>
                  </a:lnTo>
                  <a:lnTo>
                    <a:pt x="23322" y="11193"/>
                  </a:lnTo>
                  <a:lnTo>
                    <a:pt x="23345" y="11353"/>
                  </a:lnTo>
                  <a:lnTo>
                    <a:pt x="23368" y="11536"/>
                  </a:lnTo>
                  <a:lnTo>
                    <a:pt x="23436" y="11719"/>
                  </a:lnTo>
                  <a:lnTo>
                    <a:pt x="23505" y="11924"/>
                  </a:lnTo>
                  <a:lnTo>
                    <a:pt x="23528" y="12061"/>
                  </a:lnTo>
                  <a:lnTo>
                    <a:pt x="23665" y="12061"/>
                  </a:lnTo>
                  <a:lnTo>
                    <a:pt x="23825" y="12038"/>
                  </a:lnTo>
                  <a:lnTo>
                    <a:pt x="23962" y="11970"/>
                  </a:lnTo>
                  <a:lnTo>
                    <a:pt x="24030" y="11924"/>
                  </a:lnTo>
                  <a:lnTo>
                    <a:pt x="24099" y="11878"/>
                  </a:lnTo>
                  <a:lnTo>
                    <a:pt x="24167" y="11810"/>
                  </a:lnTo>
                  <a:lnTo>
                    <a:pt x="24259" y="11764"/>
                  </a:lnTo>
                  <a:lnTo>
                    <a:pt x="24327" y="11741"/>
                  </a:lnTo>
                  <a:lnTo>
                    <a:pt x="24419" y="11719"/>
                  </a:lnTo>
                  <a:lnTo>
                    <a:pt x="24510" y="11741"/>
                  </a:lnTo>
                  <a:lnTo>
                    <a:pt x="24578" y="11764"/>
                  </a:lnTo>
                  <a:lnTo>
                    <a:pt x="24670" y="11787"/>
                  </a:lnTo>
                  <a:lnTo>
                    <a:pt x="24738" y="11856"/>
                  </a:lnTo>
                  <a:lnTo>
                    <a:pt x="24807" y="11924"/>
                  </a:lnTo>
                  <a:lnTo>
                    <a:pt x="24853" y="11993"/>
                  </a:lnTo>
                  <a:lnTo>
                    <a:pt x="24875" y="12084"/>
                  </a:lnTo>
                  <a:lnTo>
                    <a:pt x="24875" y="12153"/>
                  </a:lnTo>
                  <a:lnTo>
                    <a:pt x="24875" y="12244"/>
                  </a:lnTo>
                  <a:lnTo>
                    <a:pt x="24853" y="12335"/>
                  </a:lnTo>
                  <a:lnTo>
                    <a:pt x="24807" y="12404"/>
                  </a:lnTo>
                  <a:lnTo>
                    <a:pt x="24761" y="12472"/>
                  </a:lnTo>
                  <a:lnTo>
                    <a:pt x="24647" y="12587"/>
                  </a:lnTo>
                  <a:lnTo>
                    <a:pt x="24533" y="12678"/>
                  </a:lnTo>
                  <a:lnTo>
                    <a:pt x="24396" y="12769"/>
                  </a:lnTo>
                  <a:lnTo>
                    <a:pt x="24259" y="12838"/>
                  </a:lnTo>
                  <a:lnTo>
                    <a:pt x="24099" y="12883"/>
                  </a:lnTo>
                  <a:lnTo>
                    <a:pt x="23939" y="12929"/>
                  </a:lnTo>
                  <a:lnTo>
                    <a:pt x="23779" y="12952"/>
                  </a:lnTo>
                  <a:lnTo>
                    <a:pt x="23391" y="12952"/>
                  </a:lnTo>
                  <a:lnTo>
                    <a:pt x="23117" y="13158"/>
                  </a:lnTo>
                  <a:lnTo>
                    <a:pt x="22888" y="13386"/>
                  </a:lnTo>
                  <a:lnTo>
                    <a:pt x="22683" y="13637"/>
                  </a:lnTo>
                  <a:lnTo>
                    <a:pt x="22546" y="13911"/>
                  </a:lnTo>
                  <a:lnTo>
                    <a:pt x="22454" y="14163"/>
                  </a:lnTo>
                  <a:lnTo>
                    <a:pt x="22431" y="14460"/>
                  </a:lnTo>
                  <a:lnTo>
                    <a:pt x="22431" y="14734"/>
                  </a:lnTo>
                  <a:lnTo>
                    <a:pt x="22477" y="15031"/>
                  </a:lnTo>
                  <a:lnTo>
                    <a:pt x="22957" y="14756"/>
                  </a:lnTo>
                  <a:lnTo>
                    <a:pt x="23162" y="14597"/>
                  </a:lnTo>
                  <a:lnTo>
                    <a:pt x="23368" y="14437"/>
                  </a:lnTo>
                  <a:lnTo>
                    <a:pt x="23436" y="14391"/>
                  </a:lnTo>
                  <a:lnTo>
                    <a:pt x="23528" y="14368"/>
                  </a:lnTo>
                  <a:lnTo>
                    <a:pt x="23619" y="14345"/>
                  </a:lnTo>
                  <a:lnTo>
                    <a:pt x="23710" y="14345"/>
                  </a:lnTo>
                  <a:lnTo>
                    <a:pt x="23779" y="14368"/>
                  </a:lnTo>
                  <a:lnTo>
                    <a:pt x="23870" y="14391"/>
                  </a:lnTo>
                  <a:lnTo>
                    <a:pt x="23939" y="14437"/>
                  </a:lnTo>
                  <a:lnTo>
                    <a:pt x="24007" y="14505"/>
                  </a:lnTo>
                  <a:lnTo>
                    <a:pt x="24053" y="14574"/>
                  </a:lnTo>
                  <a:lnTo>
                    <a:pt x="24099" y="14665"/>
                  </a:lnTo>
                  <a:lnTo>
                    <a:pt x="24099" y="14734"/>
                  </a:lnTo>
                  <a:lnTo>
                    <a:pt x="24099" y="14825"/>
                  </a:lnTo>
                  <a:lnTo>
                    <a:pt x="24099" y="14916"/>
                  </a:lnTo>
                  <a:lnTo>
                    <a:pt x="24053" y="14985"/>
                  </a:lnTo>
                  <a:lnTo>
                    <a:pt x="24007" y="15076"/>
                  </a:lnTo>
                  <a:lnTo>
                    <a:pt x="23939" y="15145"/>
                  </a:lnTo>
                  <a:lnTo>
                    <a:pt x="23642" y="15373"/>
                  </a:lnTo>
                  <a:lnTo>
                    <a:pt x="23322" y="15579"/>
                  </a:lnTo>
                  <a:lnTo>
                    <a:pt x="22980" y="15784"/>
                  </a:lnTo>
                  <a:lnTo>
                    <a:pt x="22614" y="15967"/>
                  </a:lnTo>
                  <a:lnTo>
                    <a:pt x="22249" y="16150"/>
                  </a:lnTo>
                  <a:lnTo>
                    <a:pt x="21860" y="16287"/>
                  </a:lnTo>
                  <a:lnTo>
                    <a:pt x="21472" y="16447"/>
                  </a:lnTo>
                  <a:lnTo>
                    <a:pt x="21061" y="16561"/>
                  </a:lnTo>
                  <a:lnTo>
                    <a:pt x="20216" y="16812"/>
                  </a:lnTo>
                  <a:lnTo>
                    <a:pt x="19348" y="16995"/>
                  </a:lnTo>
                  <a:lnTo>
                    <a:pt x="18457" y="17178"/>
                  </a:lnTo>
                  <a:lnTo>
                    <a:pt x="17589" y="17360"/>
                  </a:lnTo>
                  <a:lnTo>
                    <a:pt x="15967" y="17657"/>
                  </a:lnTo>
                  <a:lnTo>
                    <a:pt x="15191" y="17840"/>
                  </a:lnTo>
                  <a:lnTo>
                    <a:pt x="14460" y="18046"/>
                  </a:lnTo>
                  <a:lnTo>
                    <a:pt x="13774" y="18251"/>
                  </a:lnTo>
                  <a:lnTo>
                    <a:pt x="13477" y="18388"/>
                  </a:lnTo>
                  <a:lnTo>
                    <a:pt x="13158" y="18525"/>
                  </a:lnTo>
                  <a:lnTo>
                    <a:pt x="12884" y="18662"/>
                  </a:lnTo>
                  <a:lnTo>
                    <a:pt x="12609" y="18822"/>
                  </a:lnTo>
                  <a:lnTo>
                    <a:pt x="12381" y="19005"/>
                  </a:lnTo>
                  <a:lnTo>
                    <a:pt x="12153" y="19188"/>
                  </a:lnTo>
                  <a:lnTo>
                    <a:pt x="12084" y="19233"/>
                  </a:lnTo>
                  <a:lnTo>
                    <a:pt x="12016" y="19279"/>
                  </a:lnTo>
                  <a:lnTo>
                    <a:pt x="11924" y="19302"/>
                  </a:lnTo>
                  <a:lnTo>
                    <a:pt x="11764" y="19302"/>
                  </a:lnTo>
                  <a:lnTo>
                    <a:pt x="11673" y="19279"/>
                  </a:lnTo>
                  <a:lnTo>
                    <a:pt x="11582" y="19233"/>
                  </a:lnTo>
                  <a:lnTo>
                    <a:pt x="11513" y="19165"/>
                  </a:lnTo>
                  <a:lnTo>
                    <a:pt x="11467" y="19096"/>
                  </a:lnTo>
                  <a:lnTo>
                    <a:pt x="11422" y="19005"/>
                  </a:lnTo>
                  <a:lnTo>
                    <a:pt x="11399" y="18914"/>
                  </a:lnTo>
                  <a:lnTo>
                    <a:pt x="11399" y="18845"/>
                  </a:lnTo>
                  <a:lnTo>
                    <a:pt x="11422" y="18754"/>
                  </a:lnTo>
                  <a:lnTo>
                    <a:pt x="11445" y="18662"/>
                  </a:lnTo>
                  <a:lnTo>
                    <a:pt x="11490" y="18594"/>
                  </a:lnTo>
                  <a:lnTo>
                    <a:pt x="11536" y="18525"/>
                  </a:lnTo>
                  <a:lnTo>
                    <a:pt x="11810" y="18320"/>
                  </a:lnTo>
                  <a:lnTo>
                    <a:pt x="12084" y="18114"/>
                  </a:lnTo>
                  <a:lnTo>
                    <a:pt x="12381" y="17931"/>
                  </a:lnTo>
                  <a:lnTo>
                    <a:pt x="12701" y="17749"/>
                  </a:lnTo>
                  <a:lnTo>
                    <a:pt x="13021" y="17612"/>
                  </a:lnTo>
                  <a:lnTo>
                    <a:pt x="13363" y="17452"/>
                  </a:lnTo>
                  <a:lnTo>
                    <a:pt x="13729" y="17338"/>
                  </a:lnTo>
                  <a:lnTo>
                    <a:pt x="14094" y="17201"/>
                  </a:lnTo>
                  <a:lnTo>
                    <a:pt x="14871" y="16995"/>
                  </a:lnTo>
                  <a:lnTo>
                    <a:pt x="15693" y="16812"/>
                  </a:lnTo>
                  <a:lnTo>
                    <a:pt x="16538" y="16630"/>
                  </a:lnTo>
                  <a:lnTo>
                    <a:pt x="17406" y="16470"/>
                  </a:lnTo>
                  <a:lnTo>
                    <a:pt x="18525" y="16264"/>
                  </a:lnTo>
                  <a:lnTo>
                    <a:pt x="19622" y="16013"/>
                  </a:lnTo>
                  <a:lnTo>
                    <a:pt x="20147" y="15899"/>
                  </a:lnTo>
                  <a:lnTo>
                    <a:pt x="20673" y="15739"/>
                  </a:lnTo>
                  <a:lnTo>
                    <a:pt x="21175" y="15579"/>
                  </a:lnTo>
                  <a:lnTo>
                    <a:pt x="21655" y="15419"/>
                  </a:lnTo>
                  <a:lnTo>
                    <a:pt x="21586" y="15190"/>
                  </a:lnTo>
                  <a:lnTo>
                    <a:pt x="21541" y="14985"/>
                  </a:lnTo>
                  <a:lnTo>
                    <a:pt x="21518" y="14779"/>
                  </a:lnTo>
                  <a:lnTo>
                    <a:pt x="21518" y="14551"/>
                  </a:lnTo>
                  <a:lnTo>
                    <a:pt x="21518" y="14345"/>
                  </a:lnTo>
                  <a:lnTo>
                    <a:pt x="21563" y="14140"/>
                  </a:lnTo>
                  <a:lnTo>
                    <a:pt x="21586" y="13934"/>
                  </a:lnTo>
                  <a:lnTo>
                    <a:pt x="21655" y="13751"/>
                  </a:lnTo>
                  <a:lnTo>
                    <a:pt x="21723" y="13546"/>
                  </a:lnTo>
                  <a:lnTo>
                    <a:pt x="21815" y="13340"/>
                  </a:lnTo>
                  <a:lnTo>
                    <a:pt x="21929" y="13158"/>
                  </a:lnTo>
                  <a:lnTo>
                    <a:pt x="22066" y="12975"/>
                  </a:lnTo>
                  <a:lnTo>
                    <a:pt x="22203" y="12815"/>
                  </a:lnTo>
                  <a:lnTo>
                    <a:pt x="22340" y="12632"/>
                  </a:lnTo>
                  <a:lnTo>
                    <a:pt x="22523" y="12472"/>
                  </a:lnTo>
                  <a:lnTo>
                    <a:pt x="22705" y="12312"/>
                  </a:lnTo>
                  <a:lnTo>
                    <a:pt x="22660" y="12244"/>
                  </a:lnTo>
                  <a:lnTo>
                    <a:pt x="22568" y="11970"/>
                  </a:lnTo>
                  <a:lnTo>
                    <a:pt x="22500" y="11696"/>
                  </a:lnTo>
                  <a:lnTo>
                    <a:pt x="22454" y="11444"/>
                  </a:lnTo>
                  <a:lnTo>
                    <a:pt x="22431" y="11170"/>
                  </a:lnTo>
                  <a:lnTo>
                    <a:pt x="22431" y="10919"/>
                  </a:lnTo>
                  <a:lnTo>
                    <a:pt x="22477" y="10691"/>
                  </a:lnTo>
                  <a:lnTo>
                    <a:pt x="22523" y="10439"/>
                  </a:lnTo>
                  <a:lnTo>
                    <a:pt x="22614" y="10234"/>
                  </a:lnTo>
                  <a:lnTo>
                    <a:pt x="22705" y="10005"/>
                  </a:lnTo>
                  <a:lnTo>
                    <a:pt x="22843" y="9823"/>
                  </a:lnTo>
                  <a:lnTo>
                    <a:pt x="23002" y="9640"/>
                  </a:lnTo>
                  <a:lnTo>
                    <a:pt x="23162" y="9480"/>
                  </a:lnTo>
                  <a:lnTo>
                    <a:pt x="23368" y="9320"/>
                  </a:lnTo>
                  <a:lnTo>
                    <a:pt x="23596" y="9183"/>
                  </a:lnTo>
                  <a:lnTo>
                    <a:pt x="23825" y="9046"/>
                  </a:lnTo>
                  <a:lnTo>
                    <a:pt x="24076" y="8955"/>
                  </a:lnTo>
                  <a:lnTo>
                    <a:pt x="24167" y="8932"/>
                  </a:lnTo>
                  <a:close/>
                  <a:moveTo>
                    <a:pt x="15625" y="1"/>
                  </a:moveTo>
                  <a:lnTo>
                    <a:pt x="14985" y="24"/>
                  </a:lnTo>
                  <a:lnTo>
                    <a:pt x="14368" y="69"/>
                  </a:lnTo>
                  <a:lnTo>
                    <a:pt x="14300" y="298"/>
                  </a:lnTo>
                  <a:lnTo>
                    <a:pt x="14208" y="503"/>
                  </a:lnTo>
                  <a:lnTo>
                    <a:pt x="14094" y="709"/>
                  </a:lnTo>
                  <a:lnTo>
                    <a:pt x="13980" y="892"/>
                  </a:lnTo>
                  <a:lnTo>
                    <a:pt x="13729" y="1257"/>
                  </a:lnTo>
                  <a:lnTo>
                    <a:pt x="13432" y="1577"/>
                  </a:lnTo>
                  <a:lnTo>
                    <a:pt x="13089" y="1874"/>
                  </a:lnTo>
                  <a:lnTo>
                    <a:pt x="12747" y="2171"/>
                  </a:lnTo>
                  <a:lnTo>
                    <a:pt x="12038" y="2696"/>
                  </a:lnTo>
                  <a:lnTo>
                    <a:pt x="11467" y="3130"/>
                  </a:lnTo>
                  <a:lnTo>
                    <a:pt x="11193" y="3336"/>
                  </a:lnTo>
                  <a:lnTo>
                    <a:pt x="10942" y="3564"/>
                  </a:lnTo>
                  <a:lnTo>
                    <a:pt x="10691" y="3792"/>
                  </a:lnTo>
                  <a:lnTo>
                    <a:pt x="10485" y="4021"/>
                  </a:lnTo>
                  <a:lnTo>
                    <a:pt x="10280" y="4272"/>
                  </a:lnTo>
                  <a:lnTo>
                    <a:pt x="10120" y="4546"/>
                  </a:lnTo>
                  <a:lnTo>
                    <a:pt x="10028" y="4660"/>
                  </a:lnTo>
                  <a:lnTo>
                    <a:pt x="9937" y="4729"/>
                  </a:lnTo>
                  <a:lnTo>
                    <a:pt x="9823" y="4775"/>
                  </a:lnTo>
                  <a:lnTo>
                    <a:pt x="9617" y="4775"/>
                  </a:lnTo>
                  <a:lnTo>
                    <a:pt x="9503" y="4729"/>
                  </a:lnTo>
                  <a:lnTo>
                    <a:pt x="9434" y="4683"/>
                  </a:lnTo>
                  <a:lnTo>
                    <a:pt x="9366" y="4615"/>
                  </a:lnTo>
                  <a:lnTo>
                    <a:pt x="9320" y="4546"/>
                  </a:lnTo>
                  <a:lnTo>
                    <a:pt x="9297" y="4455"/>
                  </a:lnTo>
                  <a:lnTo>
                    <a:pt x="9275" y="4363"/>
                  </a:lnTo>
                  <a:lnTo>
                    <a:pt x="9275" y="4295"/>
                  </a:lnTo>
                  <a:lnTo>
                    <a:pt x="9297" y="4204"/>
                  </a:lnTo>
                  <a:lnTo>
                    <a:pt x="9320" y="4112"/>
                  </a:lnTo>
                  <a:lnTo>
                    <a:pt x="9526" y="3792"/>
                  </a:lnTo>
                  <a:lnTo>
                    <a:pt x="9754" y="3473"/>
                  </a:lnTo>
                  <a:lnTo>
                    <a:pt x="10028" y="3199"/>
                  </a:lnTo>
                  <a:lnTo>
                    <a:pt x="10302" y="2924"/>
                  </a:lnTo>
                  <a:lnTo>
                    <a:pt x="10599" y="2673"/>
                  </a:lnTo>
                  <a:lnTo>
                    <a:pt x="10896" y="2445"/>
                  </a:lnTo>
                  <a:lnTo>
                    <a:pt x="11513" y="1965"/>
                  </a:lnTo>
                  <a:lnTo>
                    <a:pt x="12084" y="1554"/>
                  </a:lnTo>
                  <a:lnTo>
                    <a:pt x="12358" y="1348"/>
                  </a:lnTo>
                  <a:lnTo>
                    <a:pt x="12609" y="1120"/>
                  </a:lnTo>
                  <a:lnTo>
                    <a:pt x="12838" y="914"/>
                  </a:lnTo>
                  <a:lnTo>
                    <a:pt x="13043" y="686"/>
                  </a:lnTo>
                  <a:lnTo>
                    <a:pt x="13203" y="435"/>
                  </a:lnTo>
                  <a:lnTo>
                    <a:pt x="13363" y="183"/>
                  </a:lnTo>
                  <a:lnTo>
                    <a:pt x="12495" y="298"/>
                  </a:lnTo>
                  <a:lnTo>
                    <a:pt x="11650" y="480"/>
                  </a:lnTo>
                  <a:lnTo>
                    <a:pt x="10828" y="686"/>
                  </a:lnTo>
                  <a:lnTo>
                    <a:pt x="10051" y="914"/>
                  </a:lnTo>
                  <a:lnTo>
                    <a:pt x="9297" y="1188"/>
                  </a:lnTo>
                  <a:lnTo>
                    <a:pt x="8566" y="1485"/>
                  </a:lnTo>
                  <a:lnTo>
                    <a:pt x="7881" y="1805"/>
                  </a:lnTo>
                  <a:lnTo>
                    <a:pt x="7219" y="2148"/>
                  </a:lnTo>
                  <a:lnTo>
                    <a:pt x="7287" y="2376"/>
                  </a:lnTo>
                  <a:lnTo>
                    <a:pt x="7310" y="2582"/>
                  </a:lnTo>
                  <a:lnTo>
                    <a:pt x="7333" y="2810"/>
                  </a:lnTo>
                  <a:lnTo>
                    <a:pt x="7333" y="3016"/>
                  </a:lnTo>
                  <a:lnTo>
                    <a:pt x="7310" y="3221"/>
                  </a:lnTo>
                  <a:lnTo>
                    <a:pt x="7265" y="3404"/>
                  </a:lnTo>
                  <a:lnTo>
                    <a:pt x="7219" y="3610"/>
                  </a:lnTo>
                  <a:lnTo>
                    <a:pt x="7150" y="3792"/>
                  </a:lnTo>
                  <a:lnTo>
                    <a:pt x="6990" y="4135"/>
                  </a:lnTo>
                  <a:lnTo>
                    <a:pt x="6785" y="4478"/>
                  </a:lnTo>
                  <a:lnTo>
                    <a:pt x="6534" y="4797"/>
                  </a:lnTo>
                  <a:lnTo>
                    <a:pt x="6282" y="5094"/>
                  </a:lnTo>
                  <a:lnTo>
                    <a:pt x="6511" y="5231"/>
                  </a:lnTo>
                  <a:lnTo>
                    <a:pt x="6739" y="5346"/>
                  </a:lnTo>
                  <a:lnTo>
                    <a:pt x="6922" y="5506"/>
                  </a:lnTo>
                  <a:lnTo>
                    <a:pt x="7105" y="5665"/>
                  </a:lnTo>
                  <a:lnTo>
                    <a:pt x="7265" y="5825"/>
                  </a:lnTo>
                  <a:lnTo>
                    <a:pt x="7402" y="5985"/>
                  </a:lnTo>
                  <a:lnTo>
                    <a:pt x="7539" y="6168"/>
                  </a:lnTo>
                  <a:lnTo>
                    <a:pt x="7653" y="6351"/>
                  </a:lnTo>
                  <a:lnTo>
                    <a:pt x="7721" y="6556"/>
                  </a:lnTo>
                  <a:lnTo>
                    <a:pt x="7813" y="6739"/>
                  </a:lnTo>
                  <a:lnTo>
                    <a:pt x="7858" y="6967"/>
                  </a:lnTo>
                  <a:lnTo>
                    <a:pt x="7881" y="7173"/>
                  </a:lnTo>
                  <a:lnTo>
                    <a:pt x="7904" y="7401"/>
                  </a:lnTo>
                  <a:lnTo>
                    <a:pt x="7904" y="7630"/>
                  </a:lnTo>
                  <a:lnTo>
                    <a:pt x="7881" y="7858"/>
                  </a:lnTo>
                  <a:lnTo>
                    <a:pt x="7836" y="8110"/>
                  </a:lnTo>
                  <a:lnTo>
                    <a:pt x="7813" y="8178"/>
                  </a:lnTo>
                  <a:lnTo>
                    <a:pt x="7767" y="8247"/>
                  </a:lnTo>
                  <a:lnTo>
                    <a:pt x="7676" y="8361"/>
                  </a:lnTo>
                  <a:lnTo>
                    <a:pt x="7539" y="8429"/>
                  </a:lnTo>
                  <a:lnTo>
                    <a:pt x="7402" y="8452"/>
                  </a:lnTo>
                  <a:lnTo>
                    <a:pt x="7310" y="8452"/>
                  </a:lnTo>
                  <a:lnTo>
                    <a:pt x="7219" y="8429"/>
                  </a:lnTo>
                  <a:lnTo>
                    <a:pt x="7127" y="8384"/>
                  </a:lnTo>
                  <a:lnTo>
                    <a:pt x="7059" y="8315"/>
                  </a:lnTo>
                  <a:lnTo>
                    <a:pt x="7013" y="8247"/>
                  </a:lnTo>
                  <a:lnTo>
                    <a:pt x="6968" y="8178"/>
                  </a:lnTo>
                  <a:lnTo>
                    <a:pt x="6945" y="8087"/>
                  </a:lnTo>
                  <a:lnTo>
                    <a:pt x="6945" y="8018"/>
                  </a:lnTo>
                  <a:lnTo>
                    <a:pt x="6945" y="7927"/>
                  </a:lnTo>
                  <a:lnTo>
                    <a:pt x="6990" y="7744"/>
                  </a:lnTo>
                  <a:lnTo>
                    <a:pt x="7013" y="7561"/>
                  </a:lnTo>
                  <a:lnTo>
                    <a:pt x="7013" y="7401"/>
                  </a:lnTo>
                  <a:lnTo>
                    <a:pt x="6990" y="7242"/>
                  </a:lnTo>
                  <a:lnTo>
                    <a:pt x="6968" y="7082"/>
                  </a:lnTo>
                  <a:lnTo>
                    <a:pt x="6922" y="6945"/>
                  </a:lnTo>
                  <a:lnTo>
                    <a:pt x="6853" y="6808"/>
                  </a:lnTo>
                  <a:lnTo>
                    <a:pt x="6785" y="6671"/>
                  </a:lnTo>
                  <a:lnTo>
                    <a:pt x="6693" y="6533"/>
                  </a:lnTo>
                  <a:lnTo>
                    <a:pt x="6579" y="6396"/>
                  </a:lnTo>
                  <a:lnTo>
                    <a:pt x="6465" y="6282"/>
                  </a:lnTo>
                  <a:lnTo>
                    <a:pt x="6328" y="6168"/>
                  </a:lnTo>
                  <a:lnTo>
                    <a:pt x="6008" y="5962"/>
                  </a:lnTo>
                  <a:lnTo>
                    <a:pt x="5643" y="5780"/>
                  </a:lnTo>
                  <a:lnTo>
                    <a:pt x="5369" y="6099"/>
                  </a:lnTo>
                  <a:lnTo>
                    <a:pt x="5140" y="6374"/>
                  </a:lnTo>
                  <a:lnTo>
                    <a:pt x="4935" y="6648"/>
                  </a:lnTo>
                  <a:lnTo>
                    <a:pt x="4775" y="6922"/>
                  </a:lnTo>
                  <a:lnTo>
                    <a:pt x="4683" y="7196"/>
                  </a:lnTo>
                  <a:lnTo>
                    <a:pt x="4661" y="7333"/>
                  </a:lnTo>
                  <a:lnTo>
                    <a:pt x="4638" y="7470"/>
                  </a:lnTo>
                  <a:lnTo>
                    <a:pt x="4638" y="7607"/>
                  </a:lnTo>
                  <a:lnTo>
                    <a:pt x="4638" y="7767"/>
                  </a:lnTo>
                  <a:lnTo>
                    <a:pt x="4683" y="7904"/>
                  </a:lnTo>
                  <a:lnTo>
                    <a:pt x="4729" y="8064"/>
                  </a:lnTo>
                  <a:lnTo>
                    <a:pt x="4752" y="8155"/>
                  </a:lnTo>
                  <a:lnTo>
                    <a:pt x="4752" y="8247"/>
                  </a:lnTo>
                  <a:lnTo>
                    <a:pt x="4729" y="8315"/>
                  </a:lnTo>
                  <a:lnTo>
                    <a:pt x="4706" y="8406"/>
                  </a:lnTo>
                  <a:lnTo>
                    <a:pt x="4661" y="8475"/>
                  </a:lnTo>
                  <a:lnTo>
                    <a:pt x="4592" y="8544"/>
                  </a:lnTo>
                  <a:lnTo>
                    <a:pt x="4524" y="8589"/>
                  </a:lnTo>
                  <a:lnTo>
                    <a:pt x="4432" y="8635"/>
                  </a:lnTo>
                  <a:lnTo>
                    <a:pt x="4295" y="8658"/>
                  </a:lnTo>
                  <a:lnTo>
                    <a:pt x="4158" y="8635"/>
                  </a:lnTo>
                  <a:lnTo>
                    <a:pt x="4044" y="8566"/>
                  </a:lnTo>
                  <a:lnTo>
                    <a:pt x="3930" y="8475"/>
                  </a:lnTo>
                  <a:lnTo>
                    <a:pt x="3861" y="8361"/>
                  </a:lnTo>
                  <a:lnTo>
                    <a:pt x="3793" y="8087"/>
                  </a:lnTo>
                  <a:lnTo>
                    <a:pt x="3747" y="7813"/>
                  </a:lnTo>
                  <a:lnTo>
                    <a:pt x="3724" y="7561"/>
                  </a:lnTo>
                  <a:lnTo>
                    <a:pt x="3747" y="7310"/>
                  </a:lnTo>
                  <a:lnTo>
                    <a:pt x="3793" y="7082"/>
                  </a:lnTo>
                  <a:lnTo>
                    <a:pt x="3838" y="6853"/>
                  </a:lnTo>
                  <a:lnTo>
                    <a:pt x="3930" y="6648"/>
                  </a:lnTo>
                  <a:lnTo>
                    <a:pt x="4021" y="6419"/>
                  </a:lnTo>
                  <a:lnTo>
                    <a:pt x="4135" y="6214"/>
                  </a:lnTo>
                  <a:lnTo>
                    <a:pt x="4272" y="6031"/>
                  </a:lnTo>
                  <a:lnTo>
                    <a:pt x="4569" y="5643"/>
                  </a:lnTo>
                  <a:lnTo>
                    <a:pt x="4866" y="5277"/>
                  </a:lnTo>
                  <a:lnTo>
                    <a:pt x="5209" y="4935"/>
                  </a:lnTo>
                  <a:lnTo>
                    <a:pt x="5506" y="4638"/>
                  </a:lnTo>
                  <a:lnTo>
                    <a:pt x="5757" y="4318"/>
                  </a:lnTo>
                  <a:lnTo>
                    <a:pt x="5985" y="4044"/>
                  </a:lnTo>
                  <a:lnTo>
                    <a:pt x="6168" y="3770"/>
                  </a:lnTo>
                  <a:lnTo>
                    <a:pt x="6305" y="3473"/>
                  </a:lnTo>
                  <a:lnTo>
                    <a:pt x="6397" y="3199"/>
                  </a:lnTo>
                  <a:lnTo>
                    <a:pt x="6419" y="3062"/>
                  </a:lnTo>
                  <a:lnTo>
                    <a:pt x="6442" y="2902"/>
                  </a:lnTo>
                  <a:lnTo>
                    <a:pt x="6442" y="2765"/>
                  </a:lnTo>
                  <a:lnTo>
                    <a:pt x="6419" y="2605"/>
                  </a:lnTo>
                  <a:lnTo>
                    <a:pt x="5963" y="2902"/>
                  </a:lnTo>
                  <a:lnTo>
                    <a:pt x="5529" y="3199"/>
                  </a:lnTo>
                  <a:lnTo>
                    <a:pt x="5095" y="3518"/>
                  </a:lnTo>
                  <a:lnTo>
                    <a:pt x="4683" y="3838"/>
                  </a:lnTo>
                  <a:lnTo>
                    <a:pt x="4318" y="4181"/>
                  </a:lnTo>
                  <a:lnTo>
                    <a:pt x="3930" y="4501"/>
                  </a:lnTo>
                  <a:lnTo>
                    <a:pt x="3587" y="4843"/>
                  </a:lnTo>
                  <a:lnTo>
                    <a:pt x="3244" y="5186"/>
                  </a:lnTo>
                  <a:lnTo>
                    <a:pt x="2925" y="5528"/>
                  </a:lnTo>
                  <a:lnTo>
                    <a:pt x="2628" y="5894"/>
                  </a:lnTo>
                  <a:lnTo>
                    <a:pt x="2354" y="6237"/>
                  </a:lnTo>
                  <a:lnTo>
                    <a:pt x="2079" y="6602"/>
                  </a:lnTo>
                  <a:lnTo>
                    <a:pt x="1600" y="7287"/>
                  </a:lnTo>
                  <a:lnTo>
                    <a:pt x="1189" y="7995"/>
                  </a:lnTo>
                  <a:lnTo>
                    <a:pt x="1486" y="8132"/>
                  </a:lnTo>
                  <a:lnTo>
                    <a:pt x="1783" y="8292"/>
                  </a:lnTo>
                  <a:lnTo>
                    <a:pt x="2057" y="8475"/>
                  </a:lnTo>
                  <a:lnTo>
                    <a:pt x="2331" y="8681"/>
                  </a:lnTo>
                  <a:lnTo>
                    <a:pt x="2582" y="8909"/>
                  </a:lnTo>
                  <a:lnTo>
                    <a:pt x="2833" y="9137"/>
                  </a:lnTo>
                  <a:lnTo>
                    <a:pt x="3085" y="9412"/>
                  </a:lnTo>
                  <a:lnTo>
                    <a:pt x="3290" y="9686"/>
                  </a:lnTo>
                  <a:lnTo>
                    <a:pt x="3336" y="9754"/>
                  </a:lnTo>
                  <a:lnTo>
                    <a:pt x="3381" y="9846"/>
                  </a:lnTo>
                  <a:lnTo>
                    <a:pt x="3381" y="9914"/>
                  </a:lnTo>
                  <a:lnTo>
                    <a:pt x="3381" y="10005"/>
                  </a:lnTo>
                  <a:lnTo>
                    <a:pt x="3359" y="10097"/>
                  </a:lnTo>
                  <a:lnTo>
                    <a:pt x="3336" y="10165"/>
                  </a:lnTo>
                  <a:lnTo>
                    <a:pt x="3267" y="10234"/>
                  </a:lnTo>
                  <a:lnTo>
                    <a:pt x="3222" y="10302"/>
                  </a:lnTo>
                  <a:lnTo>
                    <a:pt x="3085" y="10371"/>
                  </a:lnTo>
                  <a:lnTo>
                    <a:pt x="2947" y="10394"/>
                  </a:lnTo>
                  <a:lnTo>
                    <a:pt x="2833" y="10394"/>
                  </a:lnTo>
                  <a:lnTo>
                    <a:pt x="2742" y="10348"/>
                  </a:lnTo>
                  <a:lnTo>
                    <a:pt x="2651" y="10302"/>
                  </a:lnTo>
                  <a:lnTo>
                    <a:pt x="2582" y="10211"/>
                  </a:lnTo>
                  <a:lnTo>
                    <a:pt x="2399" y="9983"/>
                  </a:lnTo>
                  <a:lnTo>
                    <a:pt x="2194" y="9754"/>
                  </a:lnTo>
                  <a:lnTo>
                    <a:pt x="1965" y="9549"/>
                  </a:lnTo>
                  <a:lnTo>
                    <a:pt x="1760" y="9366"/>
                  </a:lnTo>
                  <a:lnTo>
                    <a:pt x="1531" y="9206"/>
                  </a:lnTo>
                  <a:lnTo>
                    <a:pt x="1280" y="9046"/>
                  </a:lnTo>
                  <a:lnTo>
                    <a:pt x="1029" y="8909"/>
                  </a:lnTo>
                  <a:lnTo>
                    <a:pt x="778" y="8795"/>
                  </a:lnTo>
                  <a:lnTo>
                    <a:pt x="572" y="9274"/>
                  </a:lnTo>
                  <a:lnTo>
                    <a:pt x="412" y="9731"/>
                  </a:lnTo>
                  <a:lnTo>
                    <a:pt x="275" y="10188"/>
                  </a:lnTo>
                  <a:lnTo>
                    <a:pt x="184" y="10599"/>
                  </a:lnTo>
                  <a:lnTo>
                    <a:pt x="69" y="11285"/>
                  </a:lnTo>
                  <a:lnTo>
                    <a:pt x="24" y="11947"/>
                  </a:lnTo>
                  <a:lnTo>
                    <a:pt x="1" y="12267"/>
                  </a:lnTo>
                  <a:lnTo>
                    <a:pt x="24" y="12587"/>
                  </a:lnTo>
                  <a:lnTo>
                    <a:pt x="47" y="12906"/>
                  </a:lnTo>
                  <a:lnTo>
                    <a:pt x="92" y="13226"/>
                  </a:lnTo>
                  <a:lnTo>
                    <a:pt x="138" y="13523"/>
                  </a:lnTo>
                  <a:lnTo>
                    <a:pt x="206" y="13820"/>
                  </a:lnTo>
                  <a:lnTo>
                    <a:pt x="298" y="14117"/>
                  </a:lnTo>
                  <a:lnTo>
                    <a:pt x="412" y="14391"/>
                  </a:lnTo>
                  <a:lnTo>
                    <a:pt x="526" y="14665"/>
                  </a:lnTo>
                  <a:lnTo>
                    <a:pt x="686" y="14916"/>
                  </a:lnTo>
                  <a:lnTo>
                    <a:pt x="846" y="15168"/>
                  </a:lnTo>
                  <a:lnTo>
                    <a:pt x="1029" y="15419"/>
                  </a:lnTo>
                  <a:lnTo>
                    <a:pt x="1189" y="15190"/>
                  </a:lnTo>
                  <a:lnTo>
                    <a:pt x="1349" y="14962"/>
                  </a:lnTo>
                  <a:lnTo>
                    <a:pt x="1463" y="14734"/>
                  </a:lnTo>
                  <a:lnTo>
                    <a:pt x="1531" y="14482"/>
                  </a:lnTo>
                  <a:lnTo>
                    <a:pt x="1577" y="14391"/>
                  </a:lnTo>
                  <a:lnTo>
                    <a:pt x="1623" y="14322"/>
                  </a:lnTo>
                  <a:lnTo>
                    <a:pt x="1668" y="14254"/>
                  </a:lnTo>
                  <a:lnTo>
                    <a:pt x="1760" y="14208"/>
                  </a:lnTo>
                  <a:lnTo>
                    <a:pt x="1828" y="14163"/>
                  </a:lnTo>
                  <a:lnTo>
                    <a:pt x="1920" y="14163"/>
                  </a:lnTo>
                  <a:lnTo>
                    <a:pt x="1988" y="14140"/>
                  </a:lnTo>
                  <a:lnTo>
                    <a:pt x="2079" y="14163"/>
                  </a:lnTo>
                  <a:lnTo>
                    <a:pt x="2171" y="14185"/>
                  </a:lnTo>
                  <a:lnTo>
                    <a:pt x="2239" y="14254"/>
                  </a:lnTo>
                  <a:lnTo>
                    <a:pt x="2308" y="14300"/>
                  </a:lnTo>
                  <a:lnTo>
                    <a:pt x="2354" y="14368"/>
                  </a:lnTo>
                  <a:lnTo>
                    <a:pt x="2399" y="14460"/>
                  </a:lnTo>
                  <a:lnTo>
                    <a:pt x="2422" y="14528"/>
                  </a:lnTo>
                  <a:lnTo>
                    <a:pt x="2422" y="14619"/>
                  </a:lnTo>
                  <a:lnTo>
                    <a:pt x="2399" y="14711"/>
                  </a:lnTo>
                  <a:lnTo>
                    <a:pt x="2285" y="15076"/>
                  </a:lnTo>
                  <a:lnTo>
                    <a:pt x="2125" y="15419"/>
                  </a:lnTo>
                  <a:lnTo>
                    <a:pt x="1920" y="15739"/>
                  </a:lnTo>
                  <a:lnTo>
                    <a:pt x="1668" y="16036"/>
                  </a:lnTo>
                  <a:lnTo>
                    <a:pt x="1920" y="16241"/>
                  </a:lnTo>
                  <a:lnTo>
                    <a:pt x="2217" y="16424"/>
                  </a:lnTo>
                  <a:lnTo>
                    <a:pt x="2536" y="16607"/>
                  </a:lnTo>
                  <a:lnTo>
                    <a:pt x="2879" y="16744"/>
                  </a:lnTo>
                  <a:lnTo>
                    <a:pt x="3222" y="16904"/>
                  </a:lnTo>
                  <a:lnTo>
                    <a:pt x="3610" y="17018"/>
                  </a:lnTo>
                  <a:lnTo>
                    <a:pt x="4021" y="17132"/>
                  </a:lnTo>
                  <a:lnTo>
                    <a:pt x="4455" y="17223"/>
                  </a:lnTo>
                  <a:lnTo>
                    <a:pt x="4364" y="16972"/>
                  </a:lnTo>
                  <a:lnTo>
                    <a:pt x="4295" y="16652"/>
                  </a:lnTo>
                  <a:lnTo>
                    <a:pt x="4249" y="16310"/>
                  </a:lnTo>
                  <a:lnTo>
                    <a:pt x="4272" y="15921"/>
                  </a:lnTo>
                  <a:lnTo>
                    <a:pt x="4318" y="15487"/>
                  </a:lnTo>
                  <a:lnTo>
                    <a:pt x="4432" y="15008"/>
                  </a:lnTo>
                  <a:lnTo>
                    <a:pt x="4615" y="14482"/>
                  </a:lnTo>
                  <a:lnTo>
                    <a:pt x="4866" y="13911"/>
                  </a:lnTo>
                  <a:lnTo>
                    <a:pt x="5003" y="13569"/>
                  </a:lnTo>
                  <a:lnTo>
                    <a:pt x="5072" y="13409"/>
                  </a:lnTo>
                  <a:lnTo>
                    <a:pt x="5095" y="13226"/>
                  </a:lnTo>
                  <a:lnTo>
                    <a:pt x="5117" y="13043"/>
                  </a:lnTo>
                  <a:lnTo>
                    <a:pt x="5117" y="12883"/>
                  </a:lnTo>
                  <a:lnTo>
                    <a:pt x="5095" y="12724"/>
                  </a:lnTo>
                  <a:lnTo>
                    <a:pt x="5026" y="12587"/>
                  </a:lnTo>
                  <a:lnTo>
                    <a:pt x="4935" y="12495"/>
                  </a:lnTo>
                  <a:lnTo>
                    <a:pt x="4843" y="12427"/>
                  </a:lnTo>
                  <a:lnTo>
                    <a:pt x="4752" y="12358"/>
                  </a:lnTo>
                  <a:lnTo>
                    <a:pt x="4638" y="12290"/>
                  </a:lnTo>
                  <a:lnTo>
                    <a:pt x="4386" y="12198"/>
                  </a:lnTo>
                  <a:lnTo>
                    <a:pt x="4112" y="12153"/>
                  </a:lnTo>
                  <a:lnTo>
                    <a:pt x="3838" y="12130"/>
                  </a:lnTo>
                  <a:lnTo>
                    <a:pt x="3564" y="12107"/>
                  </a:lnTo>
                  <a:lnTo>
                    <a:pt x="3176" y="12130"/>
                  </a:lnTo>
                  <a:lnTo>
                    <a:pt x="3085" y="12130"/>
                  </a:lnTo>
                  <a:lnTo>
                    <a:pt x="2993" y="12107"/>
                  </a:lnTo>
                  <a:lnTo>
                    <a:pt x="2925" y="12061"/>
                  </a:lnTo>
                  <a:lnTo>
                    <a:pt x="2856" y="12015"/>
                  </a:lnTo>
                  <a:lnTo>
                    <a:pt x="2788" y="11970"/>
                  </a:lnTo>
                  <a:lnTo>
                    <a:pt x="2742" y="11901"/>
                  </a:lnTo>
                  <a:lnTo>
                    <a:pt x="2696" y="11810"/>
                  </a:lnTo>
                  <a:lnTo>
                    <a:pt x="2696" y="11719"/>
                  </a:lnTo>
                  <a:lnTo>
                    <a:pt x="2696" y="11627"/>
                  </a:lnTo>
                  <a:lnTo>
                    <a:pt x="2696" y="11536"/>
                  </a:lnTo>
                  <a:lnTo>
                    <a:pt x="2742" y="11467"/>
                  </a:lnTo>
                  <a:lnTo>
                    <a:pt x="2788" y="11399"/>
                  </a:lnTo>
                  <a:lnTo>
                    <a:pt x="2856" y="11330"/>
                  </a:lnTo>
                  <a:lnTo>
                    <a:pt x="2925" y="11285"/>
                  </a:lnTo>
                  <a:lnTo>
                    <a:pt x="2993" y="11239"/>
                  </a:lnTo>
                  <a:lnTo>
                    <a:pt x="3085" y="11239"/>
                  </a:lnTo>
                  <a:lnTo>
                    <a:pt x="3496" y="11216"/>
                  </a:lnTo>
                  <a:lnTo>
                    <a:pt x="3838" y="11216"/>
                  </a:lnTo>
                  <a:lnTo>
                    <a:pt x="4227" y="11262"/>
                  </a:lnTo>
                  <a:lnTo>
                    <a:pt x="4432" y="11307"/>
                  </a:lnTo>
                  <a:lnTo>
                    <a:pt x="4638" y="11353"/>
                  </a:lnTo>
                  <a:lnTo>
                    <a:pt x="4866" y="11422"/>
                  </a:lnTo>
                  <a:lnTo>
                    <a:pt x="5072" y="11513"/>
                  </a:lnTo>
                  <a:lnTo>
                    <a:pt x="5254" y="11604"/>
                  </a:lnTo>
                  <a:lnTo>
                    <a:pt x="5437" y="11741"/>
                  </a:lnTo>
                  <a:lnTo>
                    <a:pt x="5597" y="11878"/>
                  </a:lnTo>
                  <a:lnTo>
                    <a:pt x="5757" y="12061"/>
                  </a:lnTo>
                  <a:lnTo>
                    <a:pt x="5848" y="12244"/>
                  </a:lnTo>
                  <a:lnTo>
                    <a:pt x="5940" y="12427"/>
                  </a:lnTo>
                  <a:lnTo>
                    <a:pt x="5985" y="12609"/>
                  </a:lnTo>
                  <a:lnTo>
                    <a:pt x="6008" y="12838"/>
                  </a:lnTo>
                  <a:lnTo>
                    <a:pt x="6305" y="12861"/>
                  </a:lnTo>
                  <a:lnTo>
                    <a:pt x="6579" y="12883"/>
                  </a:lnTo>
                  <a:lnTo>
                    <a:pt x="6831" y="12883"/>
                  </a:lnTo>
                  <a:lnTo>
                    <a:pt x="7082" y="12838"/>
                  </a:lnTo>
                  <a:lnTo>
                    <a:pt x="7265" y="12792"/>
                  </a:lnTo>
                  <a:lnTo>
                    <a:pt x="7447" y="12701"/>
                  </a:lnTo>
                  <a:lnTo>
                    <a:pt x="7607" y="12609"/>
                  </a:lnTo>
                  <a:lnTo>
                    <a:pt x="7721" y="12472"/>
                  </a:lnTo>
                  <a:lnTo>
                    <a:pt x="7836" y="12312"/>
                  </a:lnTo>
                  <a:lnTo>
                    <a:pt x="7881" y="12107"/>
                  </a:lnTo>
                  <a:lnTo>
                    <a:pt x="7927" y="11901"/>
                  </a:lnTo>
                  <a:lnTo>
                    <a:pt x="7927" y="11650"/>
                  </a:lnTo>
                  <a:lnTo>
                    <a:pt x="7881" y="11399"/>
                  </a:lnTo>
                  <a:lnTo>
                    <a:pt x="7813" y="11125"/>
                  </a:lnTo>
                  <a:lnTo>
                    <a:pt x="7699" y="10851"/>
                  </a:lnTo>
                  <a:lnTo>
                    <a:pt x="7561" y="10531"/>
                  </a:lnTo>
                  <a:lnTo>
                    <a:pt x="7539" y="10462"/>
                  </a:lnTo>
                  <a:lnTo>
                    <a:pt x="7516" y="10371"/>
                  </a:lnTo>
                  <a:lnTo>
                    <a:pt x="7539" y="10280"/>
                  </a:lnTo>
                  <a:lnTo>
                    <a:pt x="7539" y="10188"/>
                  </a:lnTo>
                  <a:lnTo>
                    <a:pt x="7584" y="10120"/>
                  </a:lnTo>
                  <a:lnTo>
                    <a:pt x="7630" y="10051"/>
                  </a:lnTo>
                  <a:lnTo>
                    <a:pt x="7699" y="9983"/>
                  </a:lnTo>
                  <a:lnTo>
                    <a:pt x="7767" y="9937"/>
                  </a:lnTo>
                  <a:lnTo>
                    <a:pt x="7858" y="9914"/>
                  </a:lnTo>
                  <a:lnTo>
                    <a:pt x="7950" y="9891"/>
                  </a:lnTo>
                  <a:lnTo>
                    <a:pt x="8041" y="9891"/>
                  </a:lnTo>
                  <a:lnTo>
                    <a:pt x="8110" y="9914"/>
                  </a:lnTo>
                  <a:lnTo>
                    <a:pt x="8201" y="9937"/>
                  </a:lnTo>
                  <a:lnTo>
                    <a:pt x="8270" y="10005"/>
                  </a:lnTo>
                  <a:lnTo>
                    <a:pt x="8338" y="10051"/>
                  </a:lnTo>
                  <a:lnTo>
                    <a:pt x="8384" y="10142"/>
                  </a:lnTo>
                  <a:lnTo>
                    <a:pt x="8566" y="10554"/>
                  </a:lnTo>
                  <a:lnTo>
                    <a:pt x="8704" y="10965"/>
                  </a:lnTo>
                  <a:lnTo>
                    <a:pt x="8795" y="11376"/>
                  </a:lnTo>
                  <a:lnTo>
                    <a:pt x="8818" y="11741"/>
                  </a:lnTo>
                  <a:lnTo>
                    <a:pt x="8795" y="12107"/>
                  </a:lnTo>
                  <a:lnTo>
                    <a:pt x="8772" y="12267"/>
                  </a:lnTo>
                  <a:lnTo>
                    <a:pt x="8726" y="12427"/>
                  </a:lnTo>
                  <a:lnTo>
                    <a:pt x="8681" y="12587"/>
                  </a:lnTo>
                  <a:lnTo>
                    <a:pt x="8612" y="12746"/>
                  </a:lnTo>
                  <a:lnTo>
                    <a:pt x="8521" y="12883"/>
                  </a:lnTo>
                  <a:lnTo>
                    <a:pt x="8429" y="13021"/>
                  </a:lnTo>
                  <a:lnTo>
                    <a:pt x="8338" y="13135"/>
                  </a:lnTo>
                  <a:lnTo>
                    <a:pt x="8201" y="13272"/>
                  </a:lnTo>
                  <a:lnTo>
                    <a:pt x="8041" y="13386"/>
                  </a:lnTo>
                  <a:lnTo>
                    <a:pt x="7836" y="13523"/>
                  </a:lnTo>
                  <a:lnTo>
                    <a:pt x="7584" y="13614"/>
                  </a:lnTo>
                  <a:lnTo>
                    <a:pt x="7310" y="13706"/>
                  </a:lnTo>
                  <a:lnTo>
                    <a:pt x="6990" y="13751"/>
                  </a:lnTo>
                  <a:lnTo>
                    <a:pt x="6602" y="13774"/>
                  </a:lnTo>
                  <a:lnTo>
                    <a:pt x="6282" y="13774"/>
                  </a:lnTo>
                  <a:lnTo>
                    <a:pt x="5894" y="13706"/>
                  </a:lnTo>
                  <a:lnTo>
                    <a:pt x="5803" y="14003"/>
                  </a:lnTo>
                  <a:lnTo>
                    <a:pt x="5666" y="14300"/>
                  </a:lnTo>
                  <a:lnTo>
                    <a:pt x="5483" y="14734"/>
                  </a:lnTo>
                  <a:lnTo>
                    <a:pt x="5346" y="15122"/>
                  </a:lnTo>
                  <a:lnTo>
                    <a:pt x="5232" y="15465"/>
                  </a:lnTo>
                  <a:lnTo>
                    <a:pt x="5186" y="15784"/>
                  </a:lnTo>
                  <a:lnTo>
                    <a:pt x="5163" y="16058"/>
                  </a:lnTo>
                  <a:lnTo>
                    <a:pt x="5163" y="16310"/>
                  </a:lnTo>
                  <a:lnTo>
                    <a:pt x="5186" y="16538"/>
                  </a:lnTo>
                  <a:lnTo>
                    <a:pt x="5232" y="16721"/>
                  </a:lnTo>
                  <a:lnTo>
                    <a:pt x="5300" y="16881"/>
                  </a:lnTo>
                  <a:lnTo>
                    <a:pt x="5346" y="17018"/>
                  </a:lnTo>
                  <a:lnTo>
                    <a:pt x="5437" y="17132"/>
                  </a:lnTo>
                  <a:lnTo>
                    <a:pt x="5506" y="17223"/>
                  </a:lnTo>
                  <a:lnTo>
                    <a:pt x="5620" y="17338"/>
                  </a:lnTo>
                  <a:lnTo>
                    <a:pt x="5688" y="17383"/>
                  </a:lnTo>
                  <a:lnTo>
                    <a:pt x="5688" y="17406"/>
                  </a:lnTo>
                  <a:lnTo>
                    <a:pt x="6191" y="17429"/>
                  </a:lnTo>
                  <a:lnTo>
                    <a:pt x="6739" y="17452"/>
                  </a:lnTo>
                  <a:lnTo>
                    <a:pt x="7287" y="17429"/>
                  </a:lnTo>
                  <a:lnTo>
                    <a:pt x="7881" y="17429"/>
                  </a:lnTo>
                  <a:lnTo>
                    <a:pt x="8429" y="16995"/>
                  </a:lnTo>
                  <a:lnTo>
                    <a:pt x="8795" y="16767"/>
                  </a:lnTo>
                  <a:lnTo>
                    <a:pt x="9206" y="16515"/>
                  </a:lnTo>
                  <a:lnTo>
                    <a:pt x="9640" y="16241"/>
                  </a:lnTo>
                  <a:lnTo>
                    <a:pt x="10120" y="15990"/>
                  </a:lnTo>
                  <a:lnTo>
                    <a:pt x="10645" y="15739"/>
                  </a:lnTo>
                  <a:lnTo>
                    <a:pt x="11216" y="15510"/>
                  </a:lnTo>
                  <a:lnTo>
                    <a:pt x="10942" y="15442"/>
                  </a:lnTo>
                  <a:lnTo>
                    <a:pt x="10691" y="15396"/>
                  </a:lnTo>
                  <a:lnTo>
                    <a:pt x="10394" y="15350"/>
                  </a:lnTo>
                  <a:lnTo>
                    <a:pt x="10097" y="15350"/>
                  </a:lnTo>
                  <a:lnTo>
                    <a:pt x="10006" y="15328"/>
                  </a:lnTo>
                  <a:lnTo>
                    <a:pt x="9937" y="15305"/>
                  </a:lnTo>
                  <a:lnTo>
                    <a:pt x="9846" y="15259"/>
                  </a:lnTo>
                  <a:lnTo>
                    <a:pt x="9800" y="15190"/>
                  </a:lnTo>
                  <a:lnTo>
                    <a:pt x="9731" y="15122"/>
                  </a:lnTo>
                  <a:lnTo>
                    <a:pt x="9686" y="15031"/>
                  </a:lnTo>
                  <a:lnTo>
                    <a:pt x="9663" y="14939"/>
                  </a:lnTo>
                  <a:lnTo>
                    <a:pt x="9663" y="14848"/>
                  </a:lnTo>
                  <a:lnTo>
                    <a:pt x="9663" y="14756"/>
                  </a:lnTo>
                  <a:lnTo>
                    <a:pt x="9686" y="14665"/>
                  </a:lnTo>
                  <a:lnTo>
                    <a:pt x="9731" y="14597"/>
                  </a:lnTo>
                  <a:lnTo>
                    <a:pt x="9777" y="14528"/>
                  </a:lnTo>
                  <a:lnTo>
                    <a:pt x="9846" y="14460"/>
                  </a:lnTo>
                  <a:lnTo>
                    <a:pt x="9914" y="14414"/>
                  </a:lnTo>
                  <a:lnTo>
                    <a:pt x="10006" y="14391"/>
                  </a:lnTo>
                  <a:lnTo>
                    <a:pt x="10097" y="14368"/>
                  </a:lnTo>
                  <a:lnTo>
                    <a:pt x="10417" y="14368"/>
                  </a:lnTo>
                  <a:lnTo>
                    <a:pt x="10714" y="14414"/>
                  </a:lnTo>
                  <a:lnTo>
                    <a:pt x="11011" y="14460"/>
                  </a:lnTo>
                  <a:lnTo>
                    <a:pt x="11285" y="14551"/>
                  </a:lnTo>
                  <a:lnTo>
                    <a:pt x="11262" y="14322"/>
                  </a:lnTo>
                  <a:lnTo>
                    <a:pt x="11216" y="14094"/>
                  </a:lnTo>
                  <a:lnTo>
                    <a:pt x="11216" y="13888"/>
                  </a:lnTo>
                  <a:lnTo>
                    <a:pt x="11216" y="13683"/>
                  </a:lnTo>
                  <a:lnTo>
                    <a:pt x="11239" y="13477"/>
                  </a:lnTo>
                  <a:lnTo>
                    <a:pt x="11262" y="13272"/>
                  </a:lnTo>
                  <a:lnTo>
                    <a:pt x="11330" y="13066"/>
                  </a:lnTo>
                  <a:lnTo>
                    <a:pt x="11399" y="12861"/>
                  </a:lnTo>
                  <a:lnTo>
                    <a:pt x="11467" y="12678"/>
                  </a:lnTo>
                  <a:lnTo>
                    <a:pt x="11582" y="12472"/>
                  </a:lnTo>
                  <a:lnTo>
                    <a:pt x="11696" y="12290"/>
                  </a:lnTo>
                  <a:lnTo>
                    <a:pt x="11833" y="12107"/>
                  </a:lnTo>
                  <a:lnTo>
                    <a:pt x="12130" y="11719"/>
                  </a:lnTo>
                  <a:lnTo>
                    <a:pt x="12518" y="11353"/>
                  </a:lnTo>
                  <a:lnTo>
                    <a:pt x="12587" y="11307"/>
                  </a:lnTo>
                  <a:lnTo>
                    <a:pt x="12678" y="11262"/>
                  </a:lnTo>
                  <a:lnTo>
                    <a:pt x="12747" y="11239"/>
                  </a:lnTo>
                  <a:lnTo>
                    <a:pt x="12838" y="11239"/>
                  </a:lnTo>
                  <a:lnTo>
                    <a:pt x="12929" y="11262"/>
                  </a:lnTo>
                  <a:lnTo>
                    <a:pt x="12998" y="11285"/>
                  </a:lnTo>
                  <a:lnTo>
                    <a:pt x="13089" y="11330"/>
                  </a:lnTo>
                  <a:lnTo>
                    <a:pt x="13158" y="11399"/>
                  </a:lnTo>
                  <a:lnTo>
                    <a:pt x="13203" y="11467"/>
                  </a:lnTo>
                  <a:lnTo>
                    <a:pt x="13249" y="11559"/>
                  </a:lnTo>
                  <a:lnTo>
                    <a:pt x="13249" y="11627"/>
                  </a:lnTo>
                  <a:lnTo>
                    <a:pt x="13272" y="11719"/>
                  </a:lnTo>
                  <a:lnTo>
                    <a:pt x="13249" y="11810"/>
                  </a:lnTo>
                  <a:lnTo>
                    <a:pt x="13226" y="11878"/>
                  </a:lnTo>
                  <a:lnTo>
                    <a:pt x="13181" y="11970"/>
                  </a:lnTo>
                  <a:lnTo>
                    <a:pt x="13112" y="12038"/>
                  </a:lnTo>
                  <a:lnTo>
                    <a:pt x="12906" y="12221"/>
                  </a:lnTo>
                  <a:lnTo>
                    <a:pt x="12747" y="12381"/>
                  </a:lnTo>
                  <a:lnTo>
                    <a:pt x="12587" y="12564"/>
                  </a:lnTo>
                  <a:lnTo>
                    <a:pt x="12450" y="12746"/>
                  </a:lnTo>
                  <a:lnTo>
                    <a:pt x="12358" y="12929"/>
                  </a:lnTo>
                  <a:lnTo>
                    <a:pt x="12267" y="13112"/>
                  </a:lnTo>
                  <a:lnTo>
                    <a:pt x="12198" y="13295"/>
                  </a:lnTo>
                  <a:lnTo>
                    <a:pt x="12130" y="13477"/>
                  </a:lnTo>
                  <a:lnTo>
                    <a:pt x="12107" y="13660"/>
                  </a:lnTo>
                  <a:lnTo>
                    <a:pt x="12107" y="13866"/>
                  </a:lnTo>
                  <a:lnTo>
                    <a:pt x="12107" y="14048"/>
                  </a:lnTo>
                  <a:lnTo>
                    <a:pt x="12153" y="14254"/>
                  </a:lnTo>
                  <a:lnTo>
                    <a:pt x="12198" y="14460"/>
                  </a:lnTo>
                  <a:lnTo>
                    <a:pt x="12267" y="14688"/>
                  </a:lnTo>
                  <a:lnTo>
                    <a:pt x="12358" y="14916"/>
                  </a:lnTo>
                  <a:lnTo>
                    <a:pt x="12472" y="15145"/>
                  </a:lnTo>
                  <a:lnTo>
                    <a:pt x="12518" y="15122"/>
                  </a:lnTo>
                  <a:lnTo>
                    <a:pt x="13112" y="14985"/>
                  </a:lnTo>
                  <a:lnTo>
                    <a:pt x="13683" y="14848"/>
                  </a:lnTo>
                  <a:lnTo>
                    <a:pt x="14231" y="14688"/>
                  </a:lnTo>
                  <a:lnTo>
                    <a:pt x="14779" y="14505"/>
                  </a:lnTo>
                  <a:lnTo>
                    <a:pt x="15807" y="14140"/>
                  </a:lnTo>
                  <a:lnTo>
                    <a:pt x="16767" y="13751"/>
                  </a:lnTo>
                  <a:lnTo>
                    <a:pt x="16698" y="13317"/>
                  </a:lnTo>
                  <a:lnTo>
                    <a:pt x="16698" y="12906"/>
                  </a:lnTo>
                  <a:lnTo>
                    <a:pt x="16721" y="12495"/>
                  </a:lnTo>
                  <a:lnTo>
                    <a:pt x="16767" y="12061"/>
                  </a:lnTo>
                  <a:lnTo>
                    <a:pt x="16538" y="11993"/>
                  </a:lnTo>
                  <a:lnTo>
                    <a:pt x="16310" y="11901"/>
                  </a:lnTo>
                  <a:lnTo>
                    <a:pt x="16104" y="11810"/>
                  </a:lnTo>
                  <a:lnTo>
                    <a:pt x="15921" y="11673"/>
                  </a:lnTo>
                  <a:lnTo>
                    <a:pt x="15739" y="11536"/>
                  </a:lnTo>
                  <a:lnTo>
                    <a:pt x="15602" y="11399"/>
                  </a:lnTo>
                  <a:lnTo>
                    <a:pt x="15465" y="11216"/>
                  </a:lnTo>
                  <a:lnTo>
                    <a:pt x="15350" y="11033"/>
                  </a:lnTo>
                  <a:lnTo>
                    <a:pt x="15236" y="10828"/>
                  </a:lnTo>
                  <a:lnTo>
                    <a:pt x="15168" y="10622"/>
                  </a:lnTo>
                  <a:lnTo>
                    <a:pt x="15099" y="10394"/>
                  </a:lnTo>
                  <a:lnTo>
                    <a:pt x="15054" y="10142"/>
                  </a:lnTo>
                  <a:lnTo>
                    <a:pt x="15031" y="9891"/>
                  </a:lnTo>
                  <a:lnTo>
                    <a:pt x="15031" y="9640"/>
                  </a:lnTo>
                  <a:lnTo>
                    <a:pt x="15054" y="9343"/>
                  </a:lnTo>
                  <a:lnTo>
                    <a:pt x="15076" y="9069"/>
                  </a:lnTo>
                  <a:lnTo>
                    <a:pt x="15099" y="8978"/>
                  </a:lnTo>
                  <a:lnTo>
                    <a:pt x="15145" y="8909"/>
                  </a:lnTo>
                  <a:lnTo>
                    <a:pt x="15191" y="8840"/>
                  </a:lnTo>
                  <a:lnTo>
                    <a:pt x="15259" y="8795"/>
                  </a:lnTo>
                  <a:lnTo>
                    <a:pt x="15328" y="8749"/>
                  </a:lnTo>
                  <a:lnTo>
                    <a:pt x="15419" y="8726"/>
                  </a:lnTo>
                  <a:lnTo>
                    <a:pt x="15510" y="8703"/>
                  </a:lnTo>
                  <a:lnTo>
                    <a:pt x="15602" y="8703"/>
                  </a:lnTo>
                  <a:lnTo>
                    <a:pt x="15693" y="8749"/>
                  </a:lnTo>
                  <a:lnTo>
                    <a:pt x="15762" y="8772"/>
                  </a:lnTo>
                  <a:lnTo>
                    <a:pt x="15830" y="8840"/>
                  </a:lnTo>
                  <a:lnTo>
                    <a:pt x="15899" y="8909"/>
                  </a:lnTo>
                  <a:lnTo>
                    <a:pt x="15944" y="8978"/>
                  </a:lnTo>
                  <a:lnTo>
                    <a:pt x="15967" y="9069"/>
                  </a:lnTo>
                  <a:lnTo>
                    <a:pt x="15967" y="9137"/>
                  </a:lnTo>
                  <a:lnTo>
                    <a:pt x="15967" y="9229"/>
                  </a:lnTo>
                  <a:lnTo>
                    <a:pt x="15944" y="9526"/>
                  </a:lnTo>
                  <a:lnTo>
                    <a:pt x="15921" y="9846"/>
                  </a:lnTo>
                  <a:lnTo>
                    <a:pt x="15944" y="10142"/>
                  </a:lnTo>
                  <a:lnTo>
                    <a:pt x="15990" y="10280"/>
                  </a:lnTo>
                  <a:lnTo>
                    <a:pt x="16036" y="10439"/>
                  </a:lnTo>
                  <a:lnTo>
                    <a:pt x="16081" y="10576"/>
                  </a:lnTo>
                  <a:lnTo>
                    <a:pt x="16173" y="10691"/>
                  </a:lnTo>
                  <a:lnTo>
                    <a:pt x="16264" y="10828"/>
                  </a:lnTo>
                  <a:lnTo>
                    <a:pt x="16355" y="10919"/>
                  </a:lnTo>
                  <a:lnTo>
                    <a:pt x="16493" y="11033"/>
                  </a:lnTo>
                  <a:lnTo>
                    <a:pt x="16630" y="11125"/>
                  </a:lnTo>
                  <a:lnTo>
                    <a:pt x="16812" y="11193"/>
                  </a:lnTo>
                  <a:lnTo>
                    <a:pt x="16995" y="11262"/>
                  </a:lnTo>
                  <a:lnTo>
                    <a:pt x="17041" y="11262"/>
                  </a:lnTo>
                  <a:lnTo>
                    <a:pt x="17223" y="10919"/>
                  </a:lnTo>
                  <a:lnTo>
                    <a:pt x="17429" y="10599"/>
                  </a:lnTo>
                  <a:lnTo>
                    <a:pt x="17657" y="10302"/>
                  </a:lnTo>
                  <a:lnTo>
                    <a:pt x="17932" y="10005"/>
                  </a:lnTo>
                  <a:lnTo>
                    <a:pt x="18000" y="9960"/>
                  </a:lnTo>
                  <a:lnTo>
                    <a:pt x="18091" y="9914"/>
                  </a:lnTo>
                  <a:lnTo>
                    <a:pt x="18160" y="9891"/>
                  </a:lnTo>
                  <a:lnTo>
                    <a:pt x="18343" y="9891"/>
                  </a:lnTo>
                  <a:lnTo>
                    <a:pt x="18411" y="9937"/>
                  </a:lnTo>
                  <a:lnTo>
                    <a:pt x="18503" y="9960"/>
                  </a:lnTo>
                  <a:lnTo>
                    <a:pt x="18571" y="10028"/>
                  </a:lnTo>
                  <a:lnTo>
                    <a:pt x="18617" y="10097"/>
                  </a:lnTo>
                  <a:lnTo>
                    <a:pt x="18662" y="10188"/>
                  </a:lnTo>
                  <a:lnTo>
                    <a:pt x="18685" y="10257"/>
                  </a:lnTo>
                  <a:lnTo>
                    <a:pt x="18685" y="10348"/>
                  </a:lnTo>
                  <a:lnTo>
                    <a:pt x="18685" y="10439"/>
                  </a:lnTo>
                  <a:lnTo>
                    <a:pt x="18640" y="10508"/>
                  </a:lnTo>
                  <a:lnTo>
                    <a:pt x="18594" y="10599"/>
                  </a:lnTo>
                  <a:lnTo>
                    <a:pt x="18548" y="10668"/>
                  </a:lnTo>
                  <a:lnTo>
                    <a:pt x="18297" y="10942"/>
                  </a:lnTo>
                  <a:lnTo>
                    <a:pt x="18091" y="11216"/>
                  </a:lnTo>
                  <a:lnTo>
                    <a:pt x="17909" y="11536"/>
                  </a:lnTo>
                  <a:lnTo>
                    <a:pt x="17772" y="11878"/>
                  </a:lnTo>
                  <a:lnTo>
                    <a:pt x="17657" y="12244"/>
                  </a:lnTo>
                  <a:lnTo>
                    <a:pt x="17612" y="12609"/>
                  </a:lnTo>
                  <a:lnTo>
                    <a:pt x="17589" y="12998"/>
                  </a:lnTo>
                  <a:lnTo>
                    <a:pt x="17612" y="13386"/>
                  </a:lnTo>
                  <a:lnTo>
                    <a:pt x="18274" y="13043"/>
                  </a:lnTo>
                  <a:lnTo>
                    <a:pt x="18868" y="12701"/>
                  </a:lnTo>
                  <a:lnTo>
                    <a:pt x="19371" y="12381"/>
                  </a:lnTo>
                  <a:lnTo>
                    <a:pt x="19827" y="12038"/>
                  </a:lnTo>
                  <a:lnTo>
                    <a:pt x="20193" y="11741"/>
                  </a:lnTo>
                  <a:lnTo>
                    <a:pt x="20467" y="11444"/>
                  </a:lnTo>
                  <a:lnTo>
                    <a:pt x="20581" y="11307"/>
                  </a:lnTo>
                  <a:lnTo>
                    <a:pt x="20673" y="11193"/>
                  </a:lnTo>
                  <a:lnTo>
                    <a:pt x="20741" y="11056"/>
                  </a:lnTo>
                  <a:lnTo>
                    <a:pt x="20787" y="10942"/>
                  </a:lnTo>
                  <a:lnTo>
                    <a:pt x="20810" y="10873"/>
                  </a:lnTo>
                  <a:lnTo>
                    <a:pt x="20855" y="10782"/>
                  </a:lnTo>
                  <a:lnTo>
                    <a:pt x="20924" y="10736"/>
                  </a:lnTo>
                  <a:lnTo>
                    <a:pt x="20992" y="10668"/>
                  </a:lnTo>
                  <a:lnTo>
                    <a:pt x="21061" y="10645"/>
                  </a:lnTo>
                  <a:lnTo>
                    <a:pt x="21152" y="10622"/>
                  </a:lnTo>
                  <a:lnTo>
                    <a:pt x="21244" y="10622"/>
                  </a:lnTo>
                  <a:lnTo>
                    <a:pt x="21335" y="10645"/>
                  </a:lnTo>
                  <a:lnTo>
                    <a:pt x="21403" y="10668"/>
                  </a:lnTo>
                  <a:lnTo>
                    <a:pt x="21495" y="10713"/>
                  </a:lnTo>
                  <a:lnTo>
                    <a:pt x="21541" y="10782"/>
                  </a:lnTo>
                  <a:lnTo>
                    <a:pt x="21609" y="10851"/>
                  </a:lnTo>
                  <a:lnTo>
                    <a:pt x="21632" y="10919"/>
                  </a:lnTo>
                  <a:lnTo>
                    <a:pt x="21655" y="11010"/>
                  </a:lnTo>
                  <a:lnTo>
                    <a:pt x="21655" y="11102"/>
                  </a:lnTo>
                  <a:lnTo>
                    <a:pt x="21655" y="11193"/>
                  </a:lnTo>
                  <a:lnTo>
                    <a:pt x="21563" y="11399"/>
                  </a:lnTo>
                  <a:lnTo>
                    <a:pt x="21472" y="11627"/>
                  </a:lnTo>
                  <a:lnTo>
                    <a:pt x="21335" y="11833"/>
                  </a:lnTo>
                  <a:lnTo>
                    <a:pt x="21175" y="12038"/>
                  </a:lnTo>
                  <a:lnTo>
                    <a:pt x="20992" y="12267"/>
                  </a:lnTo>
                  <a:lnTo>
                    <a:pt x="20764" y="12472"/>
                  </a:lnTo>
                  <a:lnTo>
                    <a:pt x="20536" y="12655"/>
                  </a:lnTo>
                  <a:lnTo>
                    <a:pt x="20284" y="12861"/>
                  </a:lnTo>
                  <a:lnTo>
                    <a:pt x="19736" y="13249"/>
                  </a:lnTo>
                  <a:lnTo>
                    <a:pt x="19119" y="13614"/>
                  </a:lnTo>
                  <a:lnTo>
                    <a:pt x="18457" y="13980"/>
                  </a:lnTo>
                  <a:lnTo>
                    <a:pt x="17749" y="14300"/>
                  </a:lnTo>
                  <a:lnTo>
                    <a:pt x="17041" y="14619"/>
                  </a:lnTo>
                  <a:lnTo>
                    <a:pt x="16333" y="14894"/>
                  </a:lnTo>
                  <a:lnTo>
                    <a:pt x="15625" y="15145"/>
                  </a:lnTo>
                  <a:lnTo>
                    <a:pt x="14939" y="15396"/>
                  </a:lnTo>
                  <a:lnTo>
                    <a:pt x="14300" y="15579"/>
                  </a:lnTo>
                  <a:lnTo>
                    <a:pt x="13706" y="15762"/>
                  </a:lnTo>
                  <a:lnTo>
                    <a:pt x="13158" y="15899"/>
                  </a:lnTo>
                  <a:lnTo>
                    <a:pt x="12724" y="16013"/>
                  </a:lnTo>
                  <a:lnTo>
                    <a:pt x="12381" y="16081"/>
                  </a:lnTo>
                  <a:lnTo>
                    <a:pt x="12038" y="16173"/>
                  </a:lnTo>
                  <a:lnTo>
                    <a:pt x="11399" y="16401"/>
                  </a:lnTo>
                  <a:lnTo>
                    <a:pt x="10805" y="16652"/>
                  </a:lnTo>
                  <a:lnTo>
                    <a:pt x="10257" y="16949"/>
                  </a:lnTo>
                  <a:lnTo>
                    <a:pt x="9731" y="17223"/>
                  </a:lnTo>
                  <a:lnTo>
                    <a:pt x="9297" y="17520"/>
                  </a:lnTo>
                  <a:lnTo>
                    <a:pt x="8886" y="17772"/>
                  </a:lnTo>
                  <a:lnTo>
                    <a:pt x="8566" y="18023"/>
                  </a:lnTo>
                  <a:lnTo>
                    <a:pt x="8475" y="18297"/>
                  </a:lnTo>
                  <a:lnTo>
                    <a:pt x="8407" y="18594"/>
                  </a:lnTo>
                  <a:lnTo>
                    <a:pt x="8384" y="18914"/>
                  </a:lnTo>
                  <a:lnTo>
                    <a:pt x="8384" y="19074"/>
                  </a:lnTo>
                  <a:lnTo>
                    <a:pt x="8384" y="19256"/>
                  </a:lnTo>
                  <a:lnTo>
                    <a:pt x="8429" y="19416"/>
                  </a:lnTo>
                  <a:lnTo>
                    <a:pt x="8475" y="19599"/>
                  </a:lnTo>
                  <a:lnTo>
                    <a:pt x="8544" y="19759"/>
                  </a:lnTo>
                  <a:lnTo>
                    <a:pt x="8635" y="19942"/>
                  </a:lnTo>
                  <a:lnTo>
                    <a:pt x="8749" y="20101"/>
                  </a:lnTo>
                  <a:lnTo>
                    <a:pt x="8886" y="20284"/>
                  </a:lnTo>
                  <a:lnTo>
                    <a:pt x="9046" y="20444"/>
                  </a:lnTo>
                  <a:lnTo>
                    <a:pt x="9229" y="20604"/>
                  </a:lnTo>
                  <a:lnTo>
                    <a:pt x="9412" y="20718"/>
                  </a:lnTo>
                  <a:lnTo>
                    <a:pt x="9594" y="20832"/>
                  </a:lnTo>
                  <a:lnTo>
                    <a:pt x="9800" y="20924"/>
                  </a:lnTo>
                  <a:lnTo>
                    <a:pt x="10006" y="20992"/>
                  </a:lnTo>
                  <a:lnTo>
                    <a:pt x="10211" y="21061"/>
                  </a:lnTo>
                  <a:lnTo>
                    <a:pt x="10462" y="21106"/>
                  </a:lnTo>
                  <a:lnTo>
                    <a:pt x="10942" y="21175"/>
                  </a:lnTo>
                  <a:lnTo>
                    <a:pt x="11445" y="21198"/>
                  </a:lnTo>
                  <a:lnTo>
                    <a:pt x="11970" y="21198"/>
                  </a:lnTo>
                  <a:lnTo>
                    <a:pt x="12472" y="21175"/>
                  </a:lnTo>
                  <a:lnTo>
                    <a:pt x="12975" y="21106"/>
                  </a:lnTo>
                  <a:lnTo>
                    <a:pt x="13477" y="21038"/>
                  </a:lnTo>
                  <a:lnTo>
                    <a:pt x="13934" y="20969"/>
                  </a:lnTo>
                  <a:lnTo>
                    <a:pt x="14711" y="20787"/>
                  </a:lnTo>
                  <a:lnTo>
                    <a:pt x="15236" y="20650"/>
                  </a:lnTo>
                  <a:lnTo>
                    <a:pt x="15419" y="20604"/>
                  </a:lnTo>
                  <a:lnTo>
                    <a:pt x="15442" y="20604"/>
                  </a:lnTo>
                  <a:lnTo>
                    <a:pt x="17520" y="19782"/>
                  </a:lnTo>
                  <a:lnTo>
                    <a:pt x="19919" y="18822"/>
                  </a:lnTo>
                  <a:lnTo>
                    <a:pt x="21358" y="18251"/>
                  </a:lnTo>
                  <a:lnTo>
                    <a:pt x="22020" y="18000"/>
                  </a:lnTo>
                  <a:lnTo>
                    <a:pt x="22705" y="17772"/>
                  </a:lnTo>
                  <a:lnTo>
                    <a:pt x="23391" y="17589"/>
                  </a:lnTo>
                  <a:lnTo>
                    <a:pt x="24076" y="17429"/>
                  </a:lnTo>
                  <a:lnTo>
                    <a:pt x="24738" y="17315"/>
                  </a:lnTo>
                  <a:lnTo>
                    <a:pt x="25401" y="17201"/>
                  </a:lnTo>
                  <a:lnTo>
                    <a:pt x="26063" y="17132"/>
                  </a:lnTo>
                  <a:lnTo>
                    <a:pt x="26680" y="17063"/>
                  </a:lnTo>
                  <a:lnTo>
                    <a:pt x="27297" y="17018"/>
                  </a:lnTo>
                  <a:lnTo>
                    <a:pt x="27868" y="16995"/>
                  </a:lnTo>
                  <a:lnTo>
                    <a:pt x="28941" y="16995"/>
                  </a:lnTo>
                  <a:lnTo>
                    <a:pt x="29809" y="17018"/>
                  </a:lnTo>
                  <a:lnTo>
                    <a:pt x="30494" y="17063"/>
                  </a:lnTo>
                  <a:lnTo>
                    <a:pt x="30654" y="16949"/>
                  </a:lnTo>
                  <a:lnTo>
                    <a:pt x="30814" y="16835"/>
                  </a:lnTo>
                  <a:lnTo>
                    <a:pt x="30974" y="16698"/>
                  </a:lnTo>
                  <a:lnTo>
                    <a:pt x="31134" y="16538"/>
                  </a:lnTo>
                  <a:lnTo>
                    <a:pt x="31271" y="16333"/>
                  </a:lnTo>
                  <a:lnTo>
                    <a:pt x="31408" y="16127"/>
                  </a:lnTo>
                  <a:lnTo>
                    <a:pt x="31545" y="15899"/>
                  </a:lnTo>
                  <a:lnTo>
                    <a:pt x="31659" y="15624"/>
                  </a:lnTo>
                  <a:lnTo>
                    <a:pt x="31774" y="15305"/>
                  </a:lnTo>
                  <a:lnTo>
                    <a:pt x="31865" y="14985"/>
                  </a:lnTo>
                  <a:lnTo>
                    <a:pt x="31956" y="14619"/>
                  </a:lnTo>
                  <a:lnTo>
                    <a:pt x="32025" y="14208"/>
                  </a:lnTo>
                  <a:lnTo>
                    <a:pt x="32071" y="13774"/>
                  </a:lnTo>
                  <a:lnTo>
                    <a:pt x="32093" y="13295"/>
                  </a:lnTo>
                  <a:lnTo>
                    <a:pt x="32093" y="12769"/>
                  </a:lnTo>
                  <a:lnTo>
                    <a:pt x="32093" y="12198"/>
                  </a:lnTo>
                  <a:lnTo>
                    <a:pt x="32048" y="11650"/>
                  </a:lnTo>
                  <a:lnTo>
                    <a:pt x="31979" y="11102"/>
                  </a:lnTo>
                  <a:lnTo>
                    <a:pt x="31865" y="10508"/>
                  </a:lnTo>
                  <a:lnTo>
                    <a:pt x="31728" y="9891"/>
                  </a:lnTo>
                  <a:lnTo>
                    <a:pt x="31568" y="9274"/>
                  </a:lnTo>
                  <a:lnTo>
                    <a:pt x="31340" y="8658"/>
                  </a:lnTo>
                  <a:lnTo>
                    <a:pt x="31088" y="8018"/>
                  </a:lnTo>
                  <a:lnTo>
                    <a:pt x="30791" y="7379"/>
                  </a:lnTo>
                  <a:lnTo>
                    <a:pt x="30357" y="7835"/>
                  </a:lnTo>
                  <a:lnTo>
                    <a:pt x="29992" y="8224"/>
                  </a:lnTo>
                  <a:lnTo>
                    <a:pt x="29832" y="8429"/>
                  </a:lnTo>
                  <a:lnTo>
                    <a:pt x="29649" y="8635"/>
                  </a:lnTo>
                  <a:lnTo>
                    <a:pt x="29512" y="8863"/>
                  </a:lnTo>
                  <a:lnTo>
                    <a:pt x="29352" y="9115"/>
                  </a:lnTo>
                  <a:lnTo>
                    <a:pt x="29238" y="9389"/>
                  </a:lnTo>
                  <a:lnTo>
                    <a:pt x="29124" y="9686"/>
                  </a:lnTo>
                  <a:lnTo>
                    <a:pt x="29055" y="9823"/>
                  </a:lnTo>
                  <a:lnTo>
                    <a:pt x="28964" y="9914"/>
                  </a:lnTo>
                  <a:lnTo>
                    <a:pt x="28827" y="9983"/>
                  </a:lnTo>
                  <a:lnTo>
                    <a:pt x="28690" y="10005"/>
                  </a:lnTo>
                  <a:lnTo>
                    <a:pt x="28553" y="9983"/>
                  </a:lnTo>
                  <a:lnTo>
                    <a:pt x="28484" y="9960"/>
                  </a:lnTo>
                  <a:lnTo>
                    <a:pt x="28416" y="9914"/>
                  </a:lnTo>
                  <a:lnTo>
                    <a:pt x="28347" y="9846"/>
                  </a:lnTo>
                  <a:lnTo>
                    <a:pt x="28302" y="9777"/>
                  </a:lnTo>
                  <a:lnTo>
                    <a:pt x="28256" y="9686"/>
                  </a:lnTo>
                  <a:lnTo>
                    <a:pt x="28256" y="9617"/>
                  </a:lnTo>
                  <a:lnTo>
                    <a:pt x="28256" y="9526"/>
                  </a:lnTo>
                  <a:lnTo>
                    <a:pt x="28256" y="9434"/>
                  </a:lnTo>
                  <a:lnTo>
                    <a:pt x="28393" y="9069"/>
                  </a:lnTo>
                  <a:lnTo>
                    <a:pt x="28553" y="8726"/>
                  </a:lnTo>
                  <a:lnTo>
                    <a:pt x="28736" y="8406"/>
                  </a:lnTo>
                  <a:lnTo>
                    <a:pt x="28918" y="8132"/>
                  </a:lnTo>
                  <a:lnTo>
                    <a:pt x="29101" y="7881"/>
                  </a:lnTo>
                  <a:lnTo>
                    <a:pt x="29307" y="7653"/>
                  </a:lnTo>
                  <a:lnTo>
                    <a:pt x="29718" y="7219"/>
                  </a:lnTo>
                  <a:lnTo>
                    <a:pt x="30038" y="6876"/>
                  </a:lnTo>
                  <a:lnTo>
                    <a:pt x="30312" y="6533"/>
                  </a:lnTo>
                  <a:lnTo>
                    <a:pt x="29923" y="5940"/>
                  </a:lnTo>
                  <a:lnTo>
                    <a:pt x="29467" y="5346"/>
                  </a:lnTo>
                  <a:lnTo>
                    <a:pt x="28964" y="4752"/>
                  </a:lnTo>
                  <a:lnTo>
                    <a:pt x="28416" y="4204"/>
                  </a:lnTo>
                  <a:lnTo>
                    <a:pt x="28119" y="3930"/>
                  </a:lnTo>
                  <a:lnTo>
                    <a:pt x="27822" y="3655"/>
                  </a:lnTo>
                  <a:lnTo>
                    <a:pt x="27479" y="3404"/>
                  </a:lnTo>
                  <a:lnTo>
                    <a:pt x="27137" y="3130"/>
                  </a:lnTo>
                  <a:lnTo>
                    <a:pt x="26794" y="2879"/>
                  </a:lnTo>
                  <a:lnTo>
                    <a:pt x="26406" y="2650"/>
                  </a:lnTo>
                  <a:lnTo>
                    <a:pt x="26017" y="2422"/>
                  </a:lnTo>
                  <a:lnTo>
                    <a:pt x="25629" y="2194"/>
                  </a:lnTo>
                  <a:lnTo>
                    <a:pt x="25378" y="2422"/>
                  </a:lnTo>
                  <a:lnTo>
                    <a:pt x="25172" y="2673"/>
                  </a:lnTo>
                  <a:lnTo>
                    <a:pt x="24944" y="2924"/>
                  </a:lnTo>
                  <a:lnTo>
                    <a:pt x="24738" y="3199"/>
                  </a:lnTo>
                  <a:lnTo>
                    <a:pt x="24556" y="3473"/>
                  </a:lnTo>
                  <a:lnTo>
                    <a:pt x="24373" y="3747"/>
                  </a:lnTo>
                  <a:lnTo>
                    <a:pt x="24213" y="4044"/>
                  </a:lnTo>
                  <a:lnTo>
                    <a:pt x="24053" y="4341"/>
                  </a:lnTo>
                  <a:lnTo>
                    <a:pt x="23985" y="4432"/>
                  </a:lnTo>
                  <a:lnTo>
                    <a:pt x="23893" y="4523"/>
                  </a:lnTo>
                  <a:lnTo>
                    <a:pt x="23779" y="4569"/>
                  </a:lnTo>
                  <a:lnTo>
                    <a:pt x="23665" y="4592"/>
                  </a:lnTo>
                  <a:lnTo>
                    <a:pt x="23551" y="4569"/>
                  </a:lnTo>
                  <a:lnTo>
                    <a:pt x="23459" y="4546"/>
                  </a:lnTo>
                  <a:lnTo>
                    <a:pt x="23391" y="4501"/>
                  </a:lnTo>
                  <a:lnTo>
                    <a:pt x="23322" y="4432"/>
                  </a:lnTo>
                  <a:lnTo>
                    <a:pt x="23277" y="4363"/>
                  </a:lnTo>
                  <a:lnTo>
                    <a:pt x="23231" y="4295"/>
                  </a:lnTo>
                  <a:lnTo>
                    <a:pt x="23208" y="4204"/>
                  </a:lnTo>
                  <a:lnTo>
                    <a:pt x="23208" y="4112"/>
                  </a:lnTo>
                  <a:lnTo>
                    <a:pt x="23231" y="4021"/>
                  </a:lnTo>
                  <a:lnTo>
                    <a:pt x="23254" y="3952"/>
                  </a:lnTo>
                  <a:lnTo>
                    <a:pt x="23414" y="3655"/>
                  </a:lnTo>
                  <a:lnTo>
                    <a:pt x="23573" y="3358"/>
                  </a:lnTo>
                  <a:lnTo>
                    <a:pt x="23916" y="2810"/>
                  </a:lnTo>
                  <a:lnTo>
                    <a:pt x="24327" y="2262"/>
                  </a:lnTo>
                  <a:lnTo>
                    <a:pt x="24784" y="1760"/>
                  </a:lnTo>
                  <a:lnTo>
                    <a:pt x="24007" y="1440"/>
                  </a:lnTo>
                  <a:lnTo>
                    <a:pt x="23208" y="1143"/>
                  </a:lnTo>
                  <a:lnTo>
                    <a:pt x="23139" y="1234"/>
                  </a:lnTo>
                  <a:lnTo>
                    <a:pt x="22865" y="1371"/>
                  </a:lnTo>
                  <a:lnTo>
                    <a:pt x="22614" y="1508"/>
                  </a:lnTo>
                  <a:lnTo>
                    <a:pt x="22340" y="1622"/>
                  </a:lnTo>
                  <a:lnTo>
                    <a:pt x="22066" y="1714"/>
                  </a:lnTo>
                  <a:lnTo>
                    <a:pt x="21792" y="1805"/>
                  </a:lnTo>
                  <a:lnTo>
                    <a:pt x="21495" y="1851"/>
                  </a:lnTo>
                  <a:lnTo>
                    <a:pt x="21221" y="1874"/>
                  </a:lnTo>
                  <a:lnTo>
                    <a:pt x="20969" y="1897"/>
                  </a:lnTo>
                  <a:lnTo>
                    <a:pt x="20741" y="1874"/>
                  </a:lnTo>
                  <a:lnTo>
                    <a:pt x="20513" y="1851"/>
                  </a:lnTo>
                  <a:lnTo>
                    <a:pt x="20284" y="1828"/>
                  </a:lnTo>
                  <a:lnTo>
                    <a:pt x="20079" y="1760"/>
                  </a:lnTo>
                  <a:lnTo>
                    <a:pt x="19873" y="1691"/>
                  </a:lnTo>
                  <a:lnTo>
                    <a:pt x="19690" y="1622"/>
                  </a:lnTo>
                  <a:lnTo>
                    <a:pt x="19508" y="1531"/>
                  </a:lnTo>
                  <a:lnTo>
                    <a:pt x="19325" y="1417"/>
                  </a:lnTo>
                  <a:lnTo>
                    <a:pt x="19256" y="1348"/>
                  </a:lnTo>
                  <a:lnTo>
                    <a:pt x="19211" y="1280"/>
                  </a:lnTo>
                  <a:lnTo>
                    <a:pt x="19165" y="1188"/>
                  </a:lnTo>
                  <a:lnTo>
                    <a:pt x="19142" y="1120"/>
                  </a:lnTo>
                  <a:lnTo>
                    <a:pt x="19142" y="1029"/>
                  </a:lnTo>
                  <a:lnTo>
                    <a:pt x="19165" y="937"/>
                  </a:lnTo>
                  <a:lnTo>
                    <a:pt x="19188" y="869"/>
                  </a:lnTo>
                  <a:lnTo>
                    <a:pt x="19234" y="777"/>
                  </a:lnTo>
                  <a:lnTo>
                    <a:pt x="19279" y="709"/>
                  </a:lnTo>
                  <a:lnTo>
                    <a:pt x="19348" y="663"/>
                  </a:lnTo>
                  <a:lnTo>
                    <a:pt x="19439" y="617"/>
                  </a:lnTo>
                  <a:lnTo>
                    <a:pt x="19530" y="595"/>
                  </a:lnTo>
                  <a:lnTo>
                    <a:pt x="19690" y="595"/>
                  </a:lnTo>
                  <a:lnTo>
                    <a:pt x="19782" y="640"/>
                  </a:lnTo>
                  <a:lnTo>
                    <a:pt x="19850" y="686"/>
                  </a:lnTo>
                  <a:lnTo>
                    <a:pt x="20079" y="800"/>
                  </a:lnTo>
                  <a:lnTo>
                    <a:pt x="20307" y="892"/>
                  </a:lnTo>
                  <a:lnTo>
                    <a:pt x="20558" y="960"/>
                  </a:lnTo>
                  <a:lnTo>
                    <a:pt x="20832" y="983"/>
                  </a:lnTo>
                  <a:lnTo>
                    <a:pt x="21129" y="983"/>
                  </a:lnTo>
                  <a:lnTo>
                    <a:pt x="21426" y="937"/>
                  </a:lnTo>
                  <a:lnTo>
                    <a:pt x="21723" y="892"/>
                  </a:lnTo>
                  <a:lnTo>
                    <a:pt x="22020" y="777"/>
                  </a:lnTo>
                  <a:lnTo>
                    <a:pt x="21084" y="549"/>
                  </a:lnTo>
                  <a:lnTo>
                    <a:pt x="20079" y="366"/>
                  </a:lnTo>
                  <a:lnTo>
                    <a:pt x="19051" y="206"/>
                  </a:lnTo>
                  <a:lnTo>
                    <a:pt x="17954" y="92"/>
                  </a:lnTo>
                  <a:lnTo>
                    <a:pt x="17863" y="92"/>
                  </a:lnTo>
                  <a:lnTo>
                    <a:pt x="17817" y="366"/>
                  </a:lnTo>
                  <a:lnTo>
                    <a:pt x="17749" y="640"/>
                  </a:lnTo>
                  <a:lnTo>
                    <a:pt x="17657" y="914"/>
                  </a:lnTo>
                  <a:lnTo>
                    <a:pt x="17543" y="1188"/>
                  </a:lnTo>
                  <a:lnTo>
                    <a:pt x="17429" y="1463"/>
                  </a:lnTo>
                  <a:lnTo>
                    <a:pt x="17292" y="1714"/>
                  </a:lnTo>
                  <a:lnTo>
                    <a:pt x="17132" y="1965"/>
                  </a:lnTo>
                  <a:lnTo>
                    <a:pt x="16949" y="2194"/>
                  </a:lnTo>
                  <a:lnTo>
                    <a:pt x="16767" y="2445"/>
                  </a:lnTo>
                  <a:lnTo>
                    <a:pt x="16561" y="2673"/>
                  </a:lnTo>
                  <a:lnTo>
                    <a:pt x="16355" y="2879"/>
                  </a:lnTo>
                  <a:lnTo>
                    <a:pt x="16127" y="3084"/>
                  </a:lnTo>
                  <a:lnTo>
                    <a:pt x="15647" y="3473"/>
                  </a:lnTo>
                  <a:lnTo>
                    <a:pt x="15145" y="3838"/>
                  </a:lnTo>
                  <a:lnTo>
                    <a:pt x="15419" y="3930"/>
                  </a:lnTo>
                  <a:lnTo>
                    <a:pt x="15716" y="4021"/>
                  </a:lnTo>
                  <a:lnTo>
                    <a:pt x="16013" y="4089"/>
                  </a:lnTo>
                  <a:lnTo>
                    <a:pt x="16333" y="4112"/>
                  </a:lnTo>
                  <a:lnTo>
                    <a:pt x="16652" y="4112"/>
                  </a:lnTo>
                  <a:lnTo>
                    <a:pt x="16972" y="4067"/>
                  </a:lnTo>
                  <a:lnTo>
                    <a:pt x="17132" y="4021"/>
                  </a:lnTo>
                  <a:lnTo>
                    <a:pt x="17292" y="3952"/>
                  </a:lnTo>
                  <a:lnTo>
                    <a:pt x="17452" y="3861"/>
                  </a:lnTo>
                  <a:lnTo>
                    <a:pt x="17589" y="3770"/>
                  </a:lnTo>
                  <a:lnTo>
                    <a:pt x="17680" y="3724"/>
                  </a:lnTo>
                  <a:lnTo>
                    <a:pt x="17749" y="3701"/>
                  </a:lnTo>
                  <a:lnTo>
                    <a:pt x="17932" y="3701"/>
                  </a:lnTo>
                  <a:lnTo>
                    <a:pt x="18000" y="3724"/>
                  </a:lnTo>
                  <a:lnTo>
                    <a:pt x="18091" y="3770"/>
                  </a:lnTo>
                  <a:lnTo>
                    <a:pt x="18160" y="3815"/>
                  </a:lnTo>
                  <a:lnTo>
                    <a:pt x="18229" y="3884"/>
                  </a:lnTo>
                  <a:lnTo>
                    <a:pt x="18251" y="3952"/>
                  </a:lnTo>
                  <a:lnTo>
                    <a:pt x="18297" y="4044"/>
                  </a:lnTo>
                  <a:lnTo>
                    <a:pt x="18297" y="4135"/>
                  </a:lnTo>
                  <a:lnTo>
                    <a:pt x="18297" y="4226"/>
                  </a:lnTo>
                  <a:lnTo>
                    <a:pt x="18274" y="4295"/>
                  </a:lnTo>
                  <a:lnTo>
                    <a:pt x="18229" y="4386"/>
                  </a:lnTo>
                  <a:lnTo>
                    <a:pt x="18183" y="4455"/>
                  </a:lnTo>
                  <a:lnTo>
                    <a:pt x="18114" y="4501"/>
                  </a:lnTo>
                  <a:lnTo>
                    <a:pt x="17932" y="4638"/>
                  </a:lnTo>
                  <a:lnTo>
                    <a:pt x="17726" y="4729"/>
                  </a:lnTo>
                  <a:lnTo>
                    <a:pt x="17520" y="4820"/>
                  </a:lnTo>
                  <a:lnTo>
                    <a:pt x="17315" y="4889"/>
                  </a:lnTo>
                  <a:lnTo>
                    <a:pt x="17109" y="4935"/>
                  </a:lnTo>
                  <a:lnTo>
                    <a:pt x="16881" y="4980"/>
                  </a:lnTo>
                  <a:lnTo>
                    <a:pt x="16652" y="5003"/>
                  </a:lnTo>
                  <a:lnTo>
                    <a:pt x="16424" y="5026"/>
                  </a:lnTo>
                  <a:lnTo>
                    <a:pt x="16173" y="5003"/>
                  </a:lnTo>
                  <a:lnTo>
                    <a:pt x="15921" y="4980"/>
                  </a:lnTo>
                  <a:lnTo>
                    <a:pt x="15647" y="4935"/>
                  </a:lnTo>
                  <a:lnTo>
                    <a:pt x="15396" y="4866"/>
                  </a:lnTo>
                  <a:lnTo>
                    <a:pt x="15122" y="4775"/>
                  </a:lnTo>
                  <a:lnTo>
                    <a:pt x="14848" y="4683"/>
                  </a:lnTo>
                  <a:lnTo>
                    <a:pt x="14574" y="4569"/>
                  </a:lnTo>
                  <a:lnTo>
                    <a:pt x="14300" y="4432"/>
                  </a:lnTo>
                  <a:lnTo>
                    <a:pt x="14163" y="4615"/>
                  </a:lnTo>
                  <a:lnTo>
                    <a:pt x="14071" y="4820"/>
                  </a:lnTo>
                  <a:lnTo>
                    <a:pt x="14003" y="5049"/>
                  </a:lnTo>
                  <a:lnTo>
                    <a:pt x="13980" y="5277"/>
                  </a:lnTo>
                  <a:lnTo>
                    <a:pt x="13957" y="5551"/>
                  </a:lnTo>
                  <a:lnTo>
                    <a:pt x="13957" y="5825"/>
                  </a:lnTo>
                  <a:lnTo>
                    <a:pt x="14003" y="6442"/>
                  </a:lnTo>
                  <a:lnTo>
                    <a:pt x="14071" y="7013"/>
                  </a:lnTo>
                  <a:lnTo>
                    <a:pt x="14071" y="7310"/>
                  </a:lnTo>
                  <a:lnTo>
                    <a:pt x="14071" y="7607"/>
                  </a:lnTo>
                  <a:lnTo>
                    <a:pt x="14048" y="7904"/>
                  </a:lnTo>
                  <a:lnTo>
                    <a:pt x="14003" y="8201"/>
                  </a:lnTo>
                  <a:lnTo>
                    <a:pt x="13911" y="8498"/>
                  </a:lnTo>
                  <a:lnTo>
                    <a:pt x="13797" y="8795"/>
                  </a:lnTo>
                  <a:lnTo>
                    <a:pt x="13729" y="8886"/>
                  </a:lnTo>
                  <a:lnTo>
                    <a:pt x="13637" y="8978"/>
                  </a:lnTo>
                  <a:lnTo>
                    <a:pt x="13523" y="9023"/>
                  </a:lnTo>
                  <a:lnTo>
                    <a:pt x="13386" y="9046"/>
                  </a:lnTo>
                  <a:lnTo>
                    <a:pt x="13295" y="9023"/>
                  </a:lnTo>
                  <a:lnTo>
                    <a:pt x="13203" y="9000"/>
                  </a:lnTo>
                  <a:lnTo>
                    <a:pt x="13135" y="8955"/>
                  </a:lnTo>
                  <a:lnTo>
                    <a:pt x="13066" y="8886"/>
                  </a:lnTo>
                  <a:lnTo>
                    <a:pt x="12998" y="8818"/>
                  </a:lnTo>
                  <a:lnTo>
                    <a:pt x="12975" y="8749"/>
                  </a:lnTo>
                  <a:lnTo>
                    <a:pt x="12952" y="8658"/>
                  </a:lnTo>
                  <a:lnTo>
                    <a:pt x="12952" y="8566"/>
                  </a:lnTo>
                  <a:lnTo>
                    <a:pt x="12952" y="8475"/>
                  </a:lnTo>
                  <a:lnTo>
                    <a:pt x="12998" y="8406"/>
                  </a:lnTo>
                  <a:lnTo>
                    <a:pt x="13066" y="8201"/>
                  </a:lnTo>
                  <a:lnTo>
                    <a:pt x="13135" y="7995"/>
                  </a:lnTo>
                  <a:lnTo>
                    <a:pt x="13158" y="7790"/>
                  </a:lnTo>
                  <a:lnTo>
                    <a:pt x="13181" y="7561"/>
                  </a:lnTo>
                  <a:lnTo>
                    <a:pt x="13158" y="7105"/>
                  </a:lnTo>
                  <a:lnTo>
                    <a:pt x="13135" y="6648"/>
                  </a:lnTo>
                  <a:lnTo>
                    <a:pt x="12747" y="6465"/>
                  </a:lnTo>
                  <a:lnTo>
                    <a:pt x="12541" y="6396"/>
                  </a:lnTo>
                  <a:lnTo>
                    <a:pt x="12335" y="6351"/>
                  </a:lnTo>
                  <a:lnTo>
                    <a:pt x="12130" y="6305"/>
                  </a:lnTo>
                  <a:lnTo>
                    <a:pt x="11924" y="6305"/>
                  </a:lnTo>
                  <a:lnTo>
                    <a:pt x="11719" y="6328"/>
                  </a:lnTo>
                  <a:lnTo>
                    <a:pt x="11513" y="6396"/>
                  </a:lnTo>
                  <a:lnTo>
                    <a:pt x="11399" y="6465"/>
                  </a:lnTo>
                  <a:lnTo>
                    <a:pt x="11262" y="6556"/>
                  </a:lnTo>
                  <a:lnTo>
                    <a:pt x="11148" y="6671"/>
                  </a:lnTo>
                  <a:lnTo>
                    <a:pt x="11056" y="6808"/>
                  </a:lnTo>
                  <a:lnTo>
                    <a:pt x="10965" y="6967"/>
                  </a:lnTo>
                  <a:lnTo>
                    <a:pt x="10874" y="7127"/>
                  </a:lnTo>
                  <a:lnTo>
                    <a:pt x="10805" y="7333"/>
                  </a:lnTo>
                  <a:lnTo>
                    <a:pt x="10736" y="7538"/>
                  </a:lnTo>
                  <a:lnTo>
                    <a:pt x="10668" y="7676"/>
                  </a:lnTo>
                  <a:lnTo>
                    <a:pt x="10577" y="7790"/>
                  </a:lnTo>
                  <a:lnTo>
                    <a:pt x="10440" y="7858"/>
                  </a:lnTo>
                  <a:lnTo>
                    <a:pt x="10302" y="7881"/>
                  </a:lnTo>
                  <a:lnTo>
                    <a:pt x="10188" y="7858"/>
                  </a:lnTo>
                  <a:lnTo>
                    <a:pt x="10097" y="7835"/>
                  </a:lnTo>
                  <a:lnTo>
                    <a:pt x="10028" y="7790"/>
                  </a:lnTo>
                  <a:lnTo>
                    <a:pt x="9960" y="7721"/>
                  </a:lnTo>
                  <a:lnTo>
                    <a:pt x="9914" y="7653"/>
                  </a:lnTo>
                  <a:lnTo>
                    <a:pt x="9868" y="7584"/>
                  </a:lnTo>
                  <a:lnTo>
                    <a:pt x="9846" y="7493"/>
                  </a:lnTo>
                  <a:lnTo>
                    <a:pt x="9846" y="7401"/>
                  </a:lnTo>
                  <a:lnTo>
                    <a:pt x="9868" y="7310"/>
                  </a:lnTo>
                  <a:lnTo>
                    <a:pt x="9960" y="6990"/>
                  </a:lnTo>
                  <a:lnTo>
                    <a:pt x="10074" y="6716"/>
                  </a:lnTo>
                  <a:lnTo>
                    <a:pt x="10211" y="6442"/>
                  </a:lnTo>
                  <a:lnTo>
                    <a:pt x="10371" y="6214"/>
                  </a:lnTo>
                  <a:lnTo>
                    <a:pt x="10531" y="6008"/>
                  </a:lnTo>
                  <a:lnTo>
                    <a:pt x="10736" y="5848"/>
                  </a:lnTo>
                  <a:lnTo>
                    <a:pt x="10942" y="5688"/>
                  </a:lnTo>
                  <a:lnTo>
                    <a:pt x="11170" y="5574"/>
                  </a:lnTo>
                  <a:lnTo>
                    <a:pt x="11376" y="5506"/>
                  </a:lnTo>
                  <a:lnTo>
                    <a:pt x="11582" y="5437"/>
                  </a:lnTo>
                  <a:lnTo>
                    <a:pt x="11810" y="5414"/>
                  </a:lnTo>
                  <a:lnTo>
                    <a:pt x="12038" y="5414"/>
                  </a:lnTo>
                  <a:lnTo>
                    <a:pt x="12290" y="5437"/>
                  </a:lnTo>
                  <a:lnTo>
                    <a:pt x="12541" y="5483"/>
                  </a:lnTo>
                  <a:lnTo>
                    <a:pt x="12792" y="5551"/>
                  </a:lnTo>
                  <a:lnTo>
                    <a:pt x="13066" y="5620"/>
                  </a:lnTo>
                  <a:lnTo>
                    <a:pt x="13066" y="5323"/>
                  </a:lnTo>
                  <a:lnTo>
                    <a:pt x="13089" y="5026"/>
                  </a:lnTo>
                  <a:lnTo>
                    <a:pt x="13158" y="4752"/>
                  </a:lnTo>
                  <a:lnTo>
                    <a:pt x="13249" y="4455"/>
                  </a:lnTo>
                  <a:lnTo>
                    <a:pt x="13386" y="4181"/>
                  </a:lnTo>
                  <a:lnTo>
                    <a:pt x="13569" y="3907"/>
                  </a:lnTo>
                  <a:lnTo>
                    <a:pt x="13797" y="3655"/>
                  </a:lnTo>
                  <a:lnTo>
                    <a:pt x="14071" y="3404"/>
                  </a:lnTo>
                  <a:lnTo>
                    <a:pt x="14094" y="3404"/>
                  </a:lnTo>
                  <a:lnTo>
                    <a:pt x="14094" y="3381"/>
                  </a:lnTo>
                  <a:lnTo>
                    <a:pt x="14140" y="3381"/>
                  </a:lnTo>
                  <a:lnTo>
                    <a:pt x="14163" y="3358"/>
                  </a:lnTo>
                  <a:lnTo>
                    <a:pt x="14688" y="3062"/>
                  </a:lnTo>
                  <a:lnTo>
                    <a:pt x="15168" y="2719"/>
                  </a:lnTo>
                  <a:lnTo>
                    <a:pt x="15396" y="2536"/>
                  </a:lnTo>
                  <a:lnTo>
                    <a:pt x="15625" y="2353"/>
                  </a:lnTo>
                  <a:lnTo>
                    <a:pt x="15830" y="2148"/>
                  </a:lnTo>
                  <a:lnTo>
                    <a:pt x="16013" y="1942"/>
                  </a:lnTo>
                  <a:lnTo>
                    <a:pt x="16196" y="1714"/>
                  </a:lnTo>
                  <a:lnTo>
                    <a:pt x="16378" y="1508"/>
                  </a:lnTo>
                  <a:lnTo>
                    <a:pt x="16515" y="1257"/>
                  </a:lnTo>
                  <a:lnTo>
                    <a:pt x="16652" y="1029"/>
                  </a:lnTo>
                  <a:lnTo>
                    <a:pt x="16744" y="777"/>
                  </a:lnTo>
                  <a:lnTo>
                    <a:pt x="16835" y="526"/>
                  </a:lnTo>
                  <a:lnTo>
                    <a:pt x="16904" y="275"/>
                  </a:lnTo>
                  <a:lnTo>
                    <a:pt x="16949" y="24"/>
                  </a:lnTo>
                  <a:lnTo>
                    <a:pt x="16287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5" name="Google Shape;2960;p67">
              <a:extLst>
                <a:ext uri="{FF2B5EF4-FFF2-40B4-BE49-F238E27FC236}">
                  <a16:creationId xmlns:a16="http://schemas.microsoft.com/office/drawing/2014/main" id="{38F886C0-2770-FADD-2199-C21FFE7911B6}"/>
                </a:ext>
              </a:extLst>
            </p:cNvPr>
            <p:cNvSpPr/>
            <p:nvPr/>
          </p:nvSpPr>
          <p:spPr>
            <a:xfrm>
              <a:off x="4616691" y="1464910"/>
              <a:ext cx="159181" cy="71301"/>
            </a:xfrm>
            <a:custGeom>
              <a:avLst/>
              <a:gdLst/>
              <a:ahLst/>
              <a:cxnLst/>
              <a:rect l="l" t="t" r="r" b="b"/>
              <a:pathLst>
                <a:path w="9640" h="4318" extrusionOk="0">
                  <a:moveTo>
                    <a:pt x="7584" y="1"/>
                  </a:moveTo>
                  <a:lnTo>
                    <a:pt x="6601" y="23"/>
                  </a:lnTo>
                  <a:lnTo>
                    <a:pt x="5528" y="115"/>
                  </a:lnTo>
                  <a:lnTo>
                    <a:pt x="4980" y="161"/>
                  </a:lnTo>
                  <a:lnTo>
                    <a:pt x="4409" y="252"/>
                  </a:lnTo>
                  <a:lnTo>
                    <a:pt x="3838" y="343"/>
                  </a:lnTo>
                  <a:lnTo>
                    <a:pt x="3267" y="457"/>
                  </a:lnTo>
                  <a:lnTo>
                    <a:pt x="2696" y="617"/>
                  </a:lnTo>
                  <a:lnTo>
                    <a:pt x="2102" y="777"/>
                  </a:lnTo>
                  <a:lnTo>
                    <a:pt x="1531" y="960"/>
                  </a:lnTo>
                  <a:lnTo>
                    <a:pt x="982" y="1166"/>
                  </a:lnTo>
                  <a:lnTo>
                    <a:pt x="0" y="1577"/>
                  </a:lnTo>
                  <a:lnTo>
                    <a:pt x="137" y="1782"/>
                  </a:lnTo>
                  <a:lnTo>
                    <a:pt x="297" y="2011"/>
                  </a:lnTo>
                  <a:lnTo>
                    <a:pt x="503" y="2262"/>
                  </a:lnTo>
                  <a:lnTo>
                    <a:pt x="754" y="2513"/>
                  </a:lnTo>
                  <a:lnTo>
                    <a:pt x="845" y="2605"/>
                  </a:lnTo>
                  <a:lnTo>
                    <a:pt x="845" y="2627"/>
                  </a:lnTo>
                  <a:lnTo>
                    <a:pt x="1142" y="2879"/>
                  </a:lnTo>
                  <a:lnTo>
                    <a:pt x="1508" y="3153"/>
                  </a:lnTo>
                  <a:lnTo>
                    <a:pt x="1896" y="3404"/>
                  </a:lnTo>
                  <a:lnTo>
                    <a:pt x="2330" y="3655"/>
                  </a:lnTo>
                  <a:lnTo>
                    <a:pt x="2833" y="3884"/>
                  </a:lnTo>
                  <a:lnTo>
                    <a:pt x="3358" y="4066"/>
                  </a:lnTo>
                  <a:lnTo>
                    <a:pt x="3975" y="4204"/>
                  </a:lnTo>
                  <a:lnTo>
                    <a:pt x="4294" y="4272"/>
                  </a:lnTo>
                  <a:lnTo>
                    <a:pt x="4637" y="4318"/>
                  </a:lnTo>
                  <a:lnTo>
                    <a:pt x="5048" y="4249"/>
                  </a:lnTo>
                  <a:lnTo>
                    <a:pt x="5528" y="4181"/>
                  </a:lnTo>
                  <a:lnTo>
                    <a:pt x="6030" y="4066"/>
                  </a:lnTo>
                  <a:lnTo>
                    <a:pt x="6556" y="3907"/>
                  </a:lnTo>
                  <a:lnTo>
                    <a:pt x="7081" y="3724"/>
                  </a:lnTo>
                  <a:lnTo>
                    <a:pt x="7606" y="3495"/>
                  </a:lnTo>
                  <a:lnTo>
                    <a:pt x="7858" y="3358"/>
                  </a:lnTo>
                  <a:lnTo>
                    <a:pt x="8109" y="3198"/>
                  </a:lnTo>
                  <a:lnTo>
                    <a:pt x="8337" y="3039"/>
                  </a:lnTo>
                  <a:lnTo>
                    <a:pt x="8566" y="2856"/>
                  </a:lnTo>
                  <a:lnTo>
                    <a:pt x="8817" y="2605"/>
                  </a:lnTo>
                  <a:lnTo>
                    <a:pt x="9046" y="2376"/>
                  </a:lnTo>
                  <a:lnTo>
                    <a:pt x="9228" y="2148"/>
                  </a:lnTo>
                  <a:lnTo>
                    <a:pt x="9365" y="1942"/>
                  </a:lnTo>
                  <a:lnTo>
                    <a:pt x="9480" y="1714"/>
                  </a:lnTo>
                  <a:lnTo>
                    <a:pt x="9571" y="1531"/>
                  </a:lnTo>
                  <a:lnTo>
                    <a:pt x="9617" y="1325"/>
                  </a:lnTo>
                  <a:lnTo>
                    <a:pt x="9639" y="1143"/>
                  </a:lnTo>
                  <a:lnTo>
                    <a:pt x="9639" y="983"/>
                  </a:lnTo>
                  <a:lnTo>
                    <a:pt x="9617" y="800"/>
                  </a:lnTo>
                  <a:lnTo>
                    <a:pt x="9571" y="663"/>
                  </a:lnTo>
                  <a:lnTo>
                    <a:pt x="9525" y="503"/>
                  </a:lnTo>
                  <a:lnTo>
                    <a:pt x="9457" y="366"/>
                  </a:lnTo>
                  <a:lnTo>
                    <a:pt x="9365" y="252"/>
                  </a:lnTo>
                  <a:lnTo>
                    <a:pt x="9160" y="23"/>
                  </a:lnTo>
                  <a:lnTo>
                    <a:pt x="8429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6" name="Google Shape;2961;p67">
              <a:extLst>
                <a:ext uri="{FF2B5EF4-FFF2-40B4-BE49-F238E27FC236}">
                  <a16:creationId xmlns:a16="http://schemas.microsoft.com/office/drawing/2014/main" id="{E0B1277C-AB95-0786-B592-24EAE49F690A}"/>
                </a:ext>
              </a:extLst>
            </p:cNvPr>
            <p:cNvSpPr/>
            <p:nvPr/>
          </p:nvSpPr>
          <p:spPr>
            <a:xfrm>
              <a:off x="4603481" y="1522241"/>
              <a:ext cx="89035" cy="127510"/>
            </a:xfrm>
            <a:custGeom>
              <a:avLst/>
              <a:gdLst/>
              <a:ahLst/>
              <a:cxnLst/>
              <a:rect l="l" t="t" r="r" b="b"/>
              <a:pathLst>
                <a:path w="5392" h="7722" extrusionOk="0">
                  <a:moveTo>
                    <a:pt x="1257" y="1"/>
                  </a:moveTo>
                  <a:lnTo>
                    <a:pt x="1029" y="160"/>
                  </a:lnTo>
                  <a:lnTo>
                    <a:pt x="732" y="343"/>
                  </a:lnTo>
                  <a:lnTo>
                    <a:pt x="389" y="526"/>
                  </a:lnTo>
                  <a:lnTo>
                    <a:pt x="1" y="732"/>
                  </a:lnTo>
                  <a:lnTo>
                    <a:pt x="412" y="960"/>
                  </a:lnTo>
                  <a:lnTo>
                    <a:pt x="777" y="1211"/>
                  </a:lnTo>
                  <a:lnTo>
                    <a:pt x="1074" y="1462"/>
                  </a:lnTo>
                  <a:lnTo>
                    <a:pt x="1211" y="1600"/>
                  </a:lnTo>
                  <a:lnTo>
                    <a:pt x="1326" y="1737"/>
                  </a:lnTo>
                  <a:lnTo>
                    <a:pt x="1531" y="2033"/>
                  </a:lnTo>
                  <a:lnTo>
                    <a:pt x="1714" y="2376"/>
                  </a:lnTo>
                  <a:lnTo>
                    <a:pt x="1874" y="2742"/>
                  </a:lnTo>
                  <a:lnTo>
                    <a:pt x="2011" y="3107"/>
                  </a:lnTo>
                  <a:lnTo>
                    <a:pt x="2125" y="3518"/>
                  </a:lnTo>
                  <a:lnTo>
                    <a:pt x="2239" y="3929"/>
                  </a:lnTo>
                  <a:lnTo>
                    <a:pt x="2468" y="4752"/>
                  </a:lnTo>
                  <a:lnTo>
                    <a:pt x="2650" y="5574"/>
                  </a:lnTo>
                  <a:lnTo>
                    <a:pt x="2879" y="6373"/>
                  </a:lnTo>
                  <a:lnTo>
                    <a:pt x="2993" y="6762"/>
                  </a:lnTo>
                  <a:lnTo>
                    <a:pt x="3130" y="7104"/>
                  </a:lnTo>
                  <a:lnTo>
                    <a:pt x="3290" y="7424"/>
                  </a:lnTo>
                  <a:lnTo>
                    <a:pt x="3450" y="7721"/>
                  </a:lnTo>
                  <a:lnTo>
                    <a:pt x="5391" y="7721"/>
                  </a:lnTo>
                  <a:lnTo>
                    <a:pt x="5232" y="7036"/>
                  </a:lnTo>
                  <a:lnTo>
                    <a:pt x="4912" y="5368"/>
                  </a:lnTo>
                  <a:lnTo>
                    <a:pt x="4752" y="4363"/>
                  </a:lnTo>
                  <a:lnTo>
                    <a:pt x="4592" y="3335"/>
                  </a:lnTo>
                  <a:lnTo>
                    <a:pt x="4478" y="2399"/>
                  </a:lnTo>
                  <a:lnTo>
                    <a:pt x="4455" y="1965"/>
                  </a:lnTo>
                  <a:lnTo>
                    <a:pt x="4432" y="1577"/>
                  </a:lnTo>
                  <a:lnTo>
                    <a:pt x="3930" y="1462"/>
                  </a:lnTo>
                  <a:lnTo>
                    <a:pt x="3450" y="1303"/>
                  </a:lnTo>
                  <a:lnTo>
                    <a:pt x="2993" y="1120"/>
                  </a:lnTo>
                  <a:lnTo>
                    <a:pt x="2582" y="914"/>
                  </a:lnTo>
                  <a:lnTo>
                    <a:pt x="2216" y="709"/>
                  </a:lnTo>
                  <a:lnTo>
                    <a:pt x="1851" y="480"/>
                  </a:lnTo>
                  <a:lnTo>
                    <a:pt x="1554" y="252"/>
                  </a:lnTo>
                  <a:lnTo>
                    <a:pt x="1257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7" name="Google Shape;2962;p67">
              <a:extLst>
                <a:ext uri="{FF2B5EF4-FFF2-40B4-BE49-F238E27FC236}">
                  <a16:creationId xmlns:a16="http://schemas.microsoft.com/office/drawing/2014/main" id="{9056454B-C6ED-AAC1-23A3-CD9A565873A7}"/>
                </a:ext>
              </a:extLst>
            </p:cNvPr>
            <p:cNvSpPr/>
            <p:nvPr/>
          </p:nvSpPr>
          <p:spPr>
            <a:xfrm>
              <a:off x="4173892" y="1540339"/>
              <a:ext cx="491841" cy="924485"/>
            </a:xfrm>
            <a:custGeom>
              <a:avLst/>
              <a:gdLst/>
              <a:ahLst/>
              <a:cxnLst/>
              <a:rect l="l" t="t" r="r" b="b"/>
              <a:pathLst>
                <a:path w="29786" h="55987" extrusionOk="0">
                  <a:moveTo>
                    <a:pt x="10370" y="1"/>
                  </a:moveTo>
                  <a:lnTo>
                    <a:pt x="9708" y="47"/>
                  </a:lnTo>
                  <a:lnTo>
                    <a:pt x="9045" y="115"/>
                  </a:lnTo>
                  <a:lnTo>
                    <a:pt x="8406" y="229"/>
                  </a:lnTo>
                  <a:lnTo>
                    <a:pt x="7766" y="389"/>
                  </a:lnTo>
                  <a:lnTo>
                    <a:pt x="7127" y="549"/>
                  </a:lnTo>
                  <a:lnTo>
                    <a:pt x="6510" y="755"/>
                  </a:lnTo>
                  <a:lnTo>
                    <a:pt x="5893" y="983"/>
                  </a:lnTo>
                  <a:lnTo>
                    <a:pt x="5299" y="1234"/>
                  </a:lnTo>
                  <a:lnTo>
                    <a:pt x="4728" y="1486"/>
                  </a:lnTo>
                  <a:lnTo>
                    <a:pt x="4157" y="1760"/>
                  </a:lnTo>
                  <a:lnTo>
                    <a:pt x="3701" y="2011"/>
                  </a:lnTo>
                  <a:lnTo>
                    <a:pt x="3289" y="2285"/>
                  </a:lnTo>
                  <a:lnTo>
                    <a:pt x="2878" y="2559"/>
                  </a:lnTo>
                  <a:lnTo>
                    <a:pt x="2513" y="2833"/>
                  </a:lnTo>
                  <a:lnTo>
                    <a:pt x="2170" y="3130"/>
                  </a:lnTo>
                  <a:lnTo>
                    <a:pt x="1850" y="3450"/>
                  </a:lnTo>
                  <a:lnTo>
                    <a:pt x="1553" y="3747"/>
                  </a:lnTo>
                  <a:lnTo>
                    <a:pt x="1279" y="4044"/>
                  </a:lnTo>
                  <a:lnTo>
                    <a:pt x="822" y="4615"/>
                  </a:lnTo>
                  <a:lnTo>
                    <a:pt x="457" y="5140"/>
                  </a:lnTo>
                  <a:lnTo>
                    <a:pt x="183" y="5574"/>
                  </a:lnTo>
                  <a:lnTo>
                    <a:pt x="0" y="5894"/>
                  </a:lnTo>
                  <a:lnTo>
                    <a:pt x="160" y="5986"/>
                  </a:lnTo>
                  <a:lnTo>
                    <a:pt x="320" y="6077"/>
                  </a:lnTo>
                  <a:lnTo>
                    <a:pt x="457" y="6191"/>
                  </a:lnTo>
                  <a:lnTo>
                    <a:pt x="571" y="6328"/>
                  </a:lnTo>
                  <a:lnTo>
                    <a:pt x="1805" y="6077"/>
                  </a:lnTo>
                  <a:lnTo>
                    <a:pt x="2536" y="5940"/>
                  </a:lnTo>
                  <a:lnTo>
                    <a:pt x="3335" y="5803"/>
                  </a:lnTo>
                  <a:lnTo>
                    <a:pt x="4135" y="5689"/>
                  </a:lnTo>
                  <a:lnTo>
                    <a:pt x="4934" y="5620"/>
                  </a:lnTo>
                  <a:lnTo>
                    <a:pt x="5665" y="5574"/>
                  </a:lnTo>
                  <a:lnTo>
                    <a:pt x="6304" y="5574"/>
                  </a:lnTo>
                  <a:lnTo>
                    <a:pt x="6716" y="5597"/>
                  </a:lnTo>
                  <a:lnTo>
                    <a:pt x="7104" y="5597"/>
                  </a:lnTo>
                  <a:lnTo>
                    <a:pt x="7972" y="5552"/>
                  </a:lnTo>
                  <a:lnTo>
                    <a:pt x="8886" y="5460"/>
                  </a:lnTo>
                  <a:lnTo>
                    <a:pt x="9891" y="5369"/>
                  </a:lnTo>
                  <a:lnTo>
                    <a:pt x="10416" y="5346"/>
                  </a:lnTo>
                  <a:lnTo>
                    <a:pt x="10987" y="5323"/>
                  </a:lnTo>
                  <a:lnTo>
                    <a:pt x="11581" y="5323"/>
                  </a:lnTo>
                  <a:lnTo>
                    <a:pt x="12220" y="5346"/>
                  </a:lnTo>
                  <a:lnTo>
                    <a:pt x="12883" y="5392"/>
                  </a:lnTo>
                  <a:lnTo>
                    <a:pt x="13591" y="5483"/>
                  </a:lnTo>
                  <a:lnTo>
                    <a:pt x="14345" y="5574"/>
                  </a:lnTo>
                  <a:lnTo>
                    <a:pt x="15144" y="5734"/>
                  </a:lnTo>
                  <a:lnTo>
                    <a:pt x="15532" y="5826"/>
                  </a:lnTo>
                  <a:lnTo>
                    <a:pt x="15921" y="5940"/>
                  </a:lnTo>
                  <a:lnTo>
                    <a:pt x="16263" y="6054"/>
                  </a:lnTo>
                  <a:lnTo>
                    <a:pt x="16629" y="6168"/>
                  </a:lnTo>
                  <a:lnTo>
                    <a:pt x="16949" y="6305"/>
                  </a:lnTo>
                  <a:lnTo>
                    <a:pt x="17268" y="6465"/>
                  </a:lnTo>
                  <a:lnTo>
                    <a:pt x="17543" y="6625"/>
                  </a:lnTo>
                  <a:lnTo>
                    <a:pt x="17839" y="6785"/>
                  </a:lnTo>
                  <a:lnTo>
                    <a:pt x="18342" y="7128"/>
                  </a:lnTo>
                  <a:lnTo>
                    <a:pt x="18799" y="7493"/>
                  </a:lnTo>
                  <a:lnTo>
                    <a:pt x="19187" y="7859"/>
                  </a:lnTo>
                  <a:lnTo>
                    <a:pt x="19530" y="8247"/>
                  </a:lnTo>
                  <a:lnTo>
                    <a:pt x="19827" y="8589"/>
                  </a:lnTo>
                  <a:lnTo>
                    <a:pt x="20055" y="8932"/>
                  </a:lnTo>
                  <a:lnTo>
                    <a:pt x="20261" y="9252"/>
                  </a:lnTo>
                  <a:lnTo>
                    <a:pt x="20421" y="9526"/>
                  </a:lnTo>
                  <a:lnTo>
                    <a:pt x="20603" y="9914"/>
                  </a:lnTo>
                  <a:lnTo>
                    <a:pt x="20672" y="10074"/>
                  </a:lnTo>
                  <a:lnTo>
                    <a:pt x="20443" y="9869"/>
                  </a:lnTo>
                  <a:lnTo>
                    <a:pt x="20192" y="9663"/>
                  </a:lnTo>
                  <a:lnTo>
                    <a:pt x="19918" y="9480"/>
                  </a:lnTo>
                  <a:lnTo>
                    <a:pt x="19621" y="9298"/>
                  </a:lnTo>
                  <a:lnTo>
                    <a:pt x="19324" y="9138"/>
                  </a:lnTo>
                  <a:lnTo>
                    <a:pt x="19004" y="8978"/>
                  </a:lnTo>
                  <a:lnTo>
                    <a:pt x="18319" y="8704"/>
                  </a:lnTo>
                  <a:lnTo>
                    <a:pt x="17611" y="8452"/>
                  </a:lnTo>
                  <a:lnTo>
                    <a:pt x="16880" y="8224"/>
                  </a:lnTo>
                  <a:lnTo>
                    <a:pt x="16149" y="8064"/>
                  </a:lnTo>
                  <a:lnTo>
                    <a:pt x="15395" y="7927"/>
                  </a:lnTo>
                  <a:lnTo>
                    <a:pt x="14664" y="7813"/>
                  </a:lnTo>
                  <a:lnTo>
                    <a:pt x="13956" y="7744"/>
                  </a:lnTo>
                  <a:lnTo>
                    <a:pt x="13271" y="7721"/>
                  </a:lnTo>
                  <a:lnTo>
                    <a:pt x="12632" y="7744"/>
                  </a:lnTo>
                  <a:lnTo>
                    <a:pt x="12061" y="7790"/>
                  </a:lnTo>
                  <a:lnTo>
                    <a:pt x="11558" y="7859"/>
                  </a:lnTo>
                  <a:lnTo>
                    <a:pt x="11330" y="7904"/>
                  </a:lnTo>
                  <a:lnTo>
                    <a:pt x="11124" y="7973"/>
                  </a:lnTo>
                  <a:lnTo>
                    <a:pt x="10941" y="8041"/>
                  </a:lnTo>
                  <a:lnTo>
                    <a:pt x="10804" y="8133"/>
                  </a:lnTo>
                  <a:lnTo>
                    <a:pt x="10210" y="8452"/>
                  </a:lnTo>
                  <a:lnTo>
                    <a:pt x="9548" y="8772"/>
                  </a:lnTo>
                  <a:lnTo>
                    <a:pt x="8863" y="9046"/>
                  </a:lnTo>
                  <a:lnTo>
                    <a:pt x="8497" y="9183"/>
                  </a:lnTo>
                  <a:lnTo>
                    <a:pt x="8155" y="9275"/>
                  </a:lnTo>
                  <a:lnTo>
                    <a:pt x="7812" y="9366"/>
                  </a:lnTo>
                  <a:lnTo>
                    <a:pt x="7492" y="9435"/>
                  </a:lnTo>
                  <a:lnTo>
                    <a:pt x="7172" y="9480"/>
                  </a:lnTo>
                  <a:lnTo>
                    <a:pt x="6876" y="9503"/>
                  </a:lnTo>
                  <a:lnTo>
                    <a:pt x="6579" y="9503"/>
                  </a:lnTo>
                  <a:lnTo>
                    <a:pt x="6304" y="9480"/>
                  </a:lnTo>
                  <a:lnTo>
                    <a:pt x="6076" y="9412"/>
                  </a:lnTo>
                  <a:lnTo>
                    <a:pt x="5870" y="9320"/>
                  </a:lnTo>
                  <a:lnTo>
                    <a:pt x="5665" y="9206"/>
                  </a:lnTo>
                  <a:lnTo>
                    <a:pt x="5505" y="9069"/>
                  </a:lnTo>
                  <a:lnTo>
                    <a:pt x="5185" y="8795"/>
                  </a:lnTo>
                  <a:lnTo>
                    <a:pt x="4911" y="8544"/>
                  </a:lnTo>
                  <a:lnTo>
                    <a:pt x="4683" y="8338"/>
                  </a:lnTo>
                  <a:lnTo>
                    <a:pt x="4569" y="8247"/>
                  </a:lnTo>
                  <a:lnTo>
                    <a:pt x="4477" y="8201"/>
                  </a:lnTo>
                  <a:lnTo>
                    <a:pt x="4386" y="8155"/>
                  </a:lnTo>
                  <a:lnTo>
                    <a:pt x="4294" y="8155"/>
                  </a:lnTo>
                  <a:lnTo>
                    <a:pt x="4226" y="8201"/>
                  </a:lnTo>
                  <a:lnTo>
                    <a:pt x="4135" y="8293"/>
                  </a:lnTo>
                  <a:lnTo>
                    <a:pt x="4066" y="8407"/>
                  </a:lnTo>
                  <a:lnTo>
                    <a:pt x="3997" y="8567"/>
                  </a:lnTo>
                  <a:lnTo>
                    <a:pt x="3906" y="8772"/>
                  </a:lnTo>
                  <a:lnTo>
                    <a:pt x="3792" y="8978"/>
                  </a:lnTo>
                  <a:lnTo>
                    <a:pt x="3678" y="9161"/>
                  </a:lnTo>
                  <a:lnTo>
                    <a:pt x="3541" y="9366"/>
                  </a:lnTo>
                  <a:lnTo>
                    <a:pt x="3221" y="9732"/>
                  </a:lnTo>
                  <a:lnTo>
                    <a:pt x="2878" y="10051"/>
                  </a:lnTo>
                  <a:lnTo>
                    <a:pt x="2558" y="10325"/>
                  </a:lnTo>
                  <a:lnTo>
                    <a:pt x="2307" y="10554"/>
                  </a:lnTo>
                  <a:lnTo>
                    <a:pt x="2056" y="10737"/>
                  </a:lnTo>
                  <a:lnTo>
                    <a:pt x="2284" y="10919"/>
                  </a:lnTo>
                  <a:lnTo>
                    <a:pt x="2833" y="11399"/>
                  </a:lnTo>
                  <a:lnTo>
                    <a:pt x="3152" y="11696"/>
                  </a:lnTo>
                  <a:lnTo>
                    <a:pt x="3472" y="12016"/>
                  </a:lnTo>
                  <a:lnTo>
                    <a:pt x="3769" y="12313"/>
                  </a:lnTo>
                  <a:lnTo>
                    <a:pt x="3997" y="12610"/>
                  </a:lnTo>
                  <a:lnTo>
                    <a:pt x="4089" y="12747"/>
                  </a:lnTo>
                  <a:lnTo>
                    <a:pt x="4203" y="12838"/>
                  </a:lnTo>
                  <a:lnTo>
                    <a:pt x="4317" y="12929"/>
                  </a:lnTo>
                  <a:lnTo>
                    <a:pt x="4454" y="12975"/>
                  </a:lnTo>
                  <a:lnTo>
                    <a:pt x="4569" y="12998"/>
                  </a:lnTo>
                  <a:lnTo>
                    <a:pt x="4706" y="13021"/>
                  </a:lnTo>
                  <a:lnTo>
                    <a:pt x="4843" y="12998"/>
                  </a:lnTo>
                  <a:lnTo>
                    <a:pt x="4980" y="12952"/>
                  </a:lnTo>
                  <a:lnTo>
                    <a:pt x="5140" y="12884"/>
                  </a:lnTo>
                  <a:lnTo>
                    <a:pt x="5277" y="12792"/>
                  </a:lnTo>
                  <a:lnTo>
                    <a:pt x="5414" y="12678"/>
                  </a:lnTo>
                  <a:lnTo>
                    <a:pt x="5551" y="12518"/>
                  </a:lnTo>
                  <a:lnTo>
                    <a:pt x="5711" y="12358"/>
                  </a:lnTo>
                  <a:lnTo>
                    <a:pt x="5848" y="12176"/>
                  </a:lnTo>
                  <a:lnTo>
                    <a:pt x="5985" y="11947"/>
                  </a:lnTo>
                  <a:lnTo>
                    <a:pt x="6099" y="11719"/>
                  </a:lnTo>
                  <a:lnTo>
                    <a:pt x="6190" y="11605"/>
                  </a:lnTo>
                  <a:lnTo>
                    <a:pt x="6282" y="11490"/>
                  </a:lnTo>
                  <a:lnTo>
                    <a:pt x="6419" y="11422"/>
                  </a:lnTo>
                  <a:lnTo>
                    <a:pt x="6556" y="11353"/>
                  </a:lnTo>
                  <a:lnTo>
                    <a:pt x="6716" y="11308"/>
                  </a:lnTo>
                  <a:lnTo>
                    <a:pt x="6898" y="11285"/>
                  </a:lnTo>
                  <a:lnTo>
                    <a:pt x="7309" y="11262"/>
                  </a:lnTo>
                  <a:lnTo>
                    <a:pt x="7789" y="11262"/>
                  </a:lnTo>
                  <a:lnTo>
                    <a:pt x="8315" y="11330"/>
                  </a:lnTo>
                  <a:lnTo>
                    <a:pt x="8863" y="11399"/>
                  </a:lnTo>
                  <a:lnTo>
                    <a:pt x="9457" y="11490"/>
                  </a:lnTo>
                  <a:lnTo>
                    <a:pt x="10690" y="11696"/>
                  </a:lnTo>
                  <a:lnTo>
                    <a:pt x="11307" y="11764"/>
                  </a:lnTo>
                  <a:lnTo>
                    <a:pt x="11924" y="11833"/>
                  </a:lnTo>
                  <a:lnTo>
                    <a:pt x="12517" y="11879"/>
                  </a:lnTo>
                  <a:lnTo>
                    <a:pt x="13088" y="11879"/>
                  </a:lnTo>
                  <a:lnTo>
                    <a:pt x="13363" y="11856"/>
                  </a:lnTo>
                  <a:lnTo>
                    <a:pt x="13614" y="11833"/>
                  </a:lnTo>
                  <a:lnTo>
                    <a:pt x="13865" y="11787"/>
                  </a:lnTo>
                  <a:lnTo>
                    <a:pt x="14093" y="11719"/>
                  </a:lnTo>
                  <a:lnTo>
                    <a:pt x="14322" y="11650"/>
                  </a:lnTo>
                  <a:lnTo>
                    <a:pt x="14550" y="11605"/>
                  </a:lnTo>
                  <a:lnTo>
                    <a:pt x="14802" y="11582"/>
                  </a:lnTo>
                  <a:lnTo>
                    <a:pt x="15030" y="11559"/>
                  </a:lnTo>
                  <a:lnTo>
                    <a:pt x="15281" y="11582"/>
                  </a:lnTo>
                  <a:lnTo>
                    <a:pt x="15532" y="11582"/>
                  </a:lnTo>
                  <a:lnTo>
                    <a:pt x="16058" y="11673"/>
                  </a:lnTo>
                  <a:lnTo>
                    <a:pt x="16560" y="11810"/>
                  </a:lnTo>
                  <a:lnTo>
                    <a:pt x="17040" y="11970"/>
                  </a:lnTo>
                  <a:lnTo>
                    <a:pt x="17520" y="12198"/>
                  </a:lnTo>
                  <a:lnTo>
                    <a:pt x="17977" y="12473"/>
                  </a:lnTo>
                  <a:lnTo>
                    <a:pt x="18388" y="12770"/>
                  </a:lnTo>
                  <a:lnTo>
                    <a:pt x="18776" y="13089"/>
                  </a:lnTo>
                  <a:lnTo>
                    <a:pt x="18936" y="13272"/>
                  </a:lnTo>
                  <a:lnTo>
                    <a:pt x="19096" y="13432"/>
                  </a:lnTo>
                  <a:lnTo>
                    <a:pt x="19233" y="13637"/>
                  </a:lnTo>
                  <a:lnTo>
                    <a:pt x="19347" y="13820"/>
                  </a:lnTo>
                  <a:lnTo>
                    <a:pt x="19461" y="14003"/>
                  </a:lnTo>
                  <a:lnTo>
                    <a:pt x="19530" y="14209"/>
                  </a:lnTo>
                  <a:lnTo>
                    <a:pt x="19598" y="14414"/>
                  </a:lnTo>
                  <a:lnTo>
                    <a:pt x="19644" y="14620"/>
                  </a:lnTo>
                  <a:lnTo>
                    <a:pt x="19690" y="14825"/>
                  </a:lnTo>
                  <a:lnTo>
                    <a:pt x="19690" y="15031"/>
                  </a:lnTo>
                  <a:lnTo>
                    <a:pt x="19667" y="15236"/>
                  </a:lnTo>
                  <a:lnTo>
                    <a:pt x="19621" y="15465"/>
                  </a:lnTo>
                  <a:lnTo>
                    <a:pt x="19438" y="16173"/>
                  </a:lnTo>
                  <a:lnTo>
                    <a:pt x="19301" y="16698"/>
                  </a:lnTo>
                  <a:lnTo>
                    <a:pt x="19279" y="16858"/>
                  </a:lnTo>
                  <a:lnTo>
                    <a:pt x="19279" y="16995"/>
                  </a:lnTo>
                  <a:lnTo>
                    <a:pt x="19301" y="17087"/>
                  </a:lnTo>
                  <a:lnTo>
                    <a:pt x="19347" y="17132"/>
                  </a:lnTo>
                  <a:lnTo>
                    <a:pt x="19416" y="17155"/>
                  </a:lnTo>
                  <a:lnTo>
                    <a:pt x="19530" y="17109"/>
                  </a:lnTo>
                  <a:lnTo>
                    <a:pt x="19667" y="17064"/>
                  </a:lnTo>
                  <a:lnTo>
                    <a:pt x="19850" y="16972"/>
                  </a:lnTo>
                  <a:lnTo>
                    <a:pt x="20969" y="16356"/>
                  </a:lnTo>
                  <a:lnTo>
                    <a:pt x="21152" y="16287"/>
                  </a:lnTo>
                  <a:lnTo>
                    <a:pt x="21311" y="16264"/>
                  </a:lnTo>
                  <a:lnTo>
                    <a:pt x="21448" y="16287"/>
                  </a:lnTo>
                  <a:lnTo>
                    <a:pt x="21563" y="16333"/>
                  </a:lnTo>
                  <a:lnTo>
                    <a:pt x="21677" y="16447"/>
                  </a:lnTo>
                  <a:lnTo>
                    <a:pt x="21791" y="16584"/>
                  </a:lnTo>
                  <a:lnTo>
                    <a:pt x="21882" y="16767"/>
                  </a:lnTo>
                  <a:lnTo>
                    <a:pt x="21951" y="16972"/>
                  </a:lnTo>
                  <a:lnTo>
                    <a:pt x="22019" y="17201"/>
                  </a:lnTo>
                  <a:lnTo>
                    <a:pt x="22065" y="17452"/>
                  </a:lnTo>
                  <a:lnTo>
                    <a:pt x="22157" y="18023"/>
                  </a:lnTo>
                  <a:lnTo>
                    <a:pt x="22202" y="18663"/>
                  </a:lnTo>
                  <a:lnTo>
                    <a:pt x="22225" y="19325"/>
                  </a:lnTo>
                  <a:lnTo>
                    <a:pt x="22225" y="20010"/>
                  </a:lnTo>
                  <a:lnTo>
                    <a:pt x="22202" y="20673"/>
                  </a:lnTo>
                  <a:lnTo>
                    <a:pt x="22134" y="21883"/>
                  </a:lnTo>
                  <a:lnTo>
                    <a:pt x="22042" y="22751"/>
                  </a:lnTo>
                  <a:lnTo>
                    <a:pt x="22019" y="23071"/>
                  </a:lnTo>
                  <a:lnTo>
                    <a:pt x="22019" y="50458"/>
                  </a:lnTo>
                  <a:lnTo>
                    <a:pt x="17839" y="52400"/>
                  </a:lnTo>
                  <a:lnTo>
                    <a:pt x="17839" y="55986"/>
                  </a:lnTo>
                  <a:lnTo>
                    <a:pt x="24555" y="53291"/>
                  </a:lnTo>
                  <a:lnTo>
                    <a:pt x="29786" y="55689"/>
                  </a:lnTo>
                  <a:lnTo>
                    <a:pt x="29786" y="52103"/>
                  </a:lnTo>
                  <a:lnTo>
                    <a:pt x="25606" y="50298"/>
                  </a:lnTo>
                  <a:lnTo>
                    <a:pt x="25560" y="44679"/>
                  </a:lnTo>
                  <a:lnTo>
                    <a:pt x="25537" y="38855"/>
                  </a:lnTo>
                  <a:lnTo>
                    <a:pt x="25469" y="32094"/>
                  </a:lnTo>
                  <a:lnTo>
                    <a:pt x="25377" y="25218"/>
                  </a:lnTo>
                  <a:lnTo>
                    <a:pt x="25286" y="19005"/>
                  </a:lnTo>
                  <a:lnTo>
                    <a:pt x="25217" y="16424"/>
                  </a:lnTo>
                  <a:lnTo>
                    <a:pt x="25149" y="14300"/>
                  </a:lnTo>
                  <a:lnTo>
                    <a:pt x="25080" y="12747"/>
                  </a:lnTo>
                  <a:lnTo>
                    <a:pt x="25035" y="12221"/>
                  </a:lnTo>
                  <a:lnTo>
                    <a:pt x="24989" y="11879"/>
                  </a:lnTo>
                  <a:lnTo>
                    <a:pt x="24898" y="11353"/>
                  </a:lnTo>
                  <a:lnTo>
                    <a:pt x="24760" y="10851"/>
                  </a:lnTo>
                  <a:lnTo>
                    <a:pt x="24623" y="10325"/>
                  </a:lnTo>
                  <a:lnTo>
                    <a:pt x="24441" y="9800"/>
                  </a:lnTo>
                  <a:lnTo>
                    <a:pt x="24235" y="9275"/>
                  </a:lnTo>
                  <a:lnTo>
                    <a:pt x="24007" y="8772"/>
                  </a:lnTo>
                  <a:lnTo>
                    <a:pt x="23778" y="8293"/>
                  </a:lnTo>
                  <a:lnTo>
                    <a:pt x="23527" y="7813"/>
                  </a:lnTo>
                  <a:lnTo>
                    <a:pt x="23253" y="7379"/>
                  </a:lnTo>
                  <a:lnTo>
                    <a:pt x="22979" y="6968"/>
                  </a:lnTo>
                  <a:lnTo>
                    <a:pt x="22705" y="6602"/>
                  </a:lnTo>
                  <a:lnTo>
                    <a:pt x="22408" y="6260"/>
                  </a:lnTo>
                  <a:lnTo>
                    <a:pt x="22111" y="5986"/>
                  </a:lnTo>
                  <a:lnTo>
                    <a:pt x="21837" y="5757"/>
                  </a:lnTo>
                  <a:lnTo>
                    <a:pt x="21540" y="5574"/>
                  </a:lnTo>
                  <a:lnTo>
                    <a:pt x="21403" y="5506"/>
                  </a:lnTo>
                  <a:lnTo>
                    <a:pt x="21243" y="5460"/>
                  </a:lnTo>
                  <a:lnTo>
                    <a:pt x="20969" y="5346"/>
                  </a:lnTo>
                  <a:lnTo>
                    <a:pt x="20695" y="5186"/>
                  </a:lnTo>
                  <a:lnTo>
                    <a:pt x="20398" y="5003"/>
                  </a:lnTo>
                  <a:lnTo>
                    <a:pt x="20101" y="4775"/>
                  </a:lnTo>
                  <a:lnTo>
                    <a:pt x="19438" y="4227"/>
                  </a:lnTo>
                  <a:lnTo>
                    <a:pt x="18730" y="3587"/>
                  </a:lnTo>
                  <a:lnTo>
                    <a:pt x="17885" y="2902"/>
                  </a:lnTo>
                  <a:lnTo>
                    <a:pt x="17428" y="2536"/>
                  </a:lnTo>
                  <a:lnTo>
                    <a:pt x="16926" y="2194"/>
                  </a:lnTo>
                  <a:lnTo>
                    <a:pt x="16400" y="1828"/>
                  </a:lnTo>
                  <a:lnTo>
                    <a:pt x="15807" y="1486"/>
                  </a:lnTo>
                  <a:lnTo>
                    <a:pt x="15190" y="1143"/>
                  </a:lnTo>
                  <a:lnTo>
                    <a:pt x="14505" y="823"/>
                  </a:lnTo>
                  <a:lnTo>
                    <a:pt x="14162" y="686"/>
                  </a:lnTo>
                  <a:lnTo>
                    <a:pt x="13819" y="549"/>
                  </a:lnTo>
                  <a:lnTo>
                    <a:pt x="13454" y="435"/>
                  </a:lnTo>
                  <a:lnTo>
                    <a:pt x="13111" y="344"/>
                  </a:lnTo>
                  <a:lnTo>
                    <a:pt x="12426" y="184"/>
                  </a:lnTo>
                  <a:lnTo>
                    <a:pt x="11741" y="70"/>
                  </a:lnTo>
                  <a:lnTo>
                    <a:pt x="11056" y="24"/>
                  </a:lnTo>
                  <a:lnTo>
                    <a:pt x="10370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8" name="Google Shape;2963;p67">
              <a:extLst>
                <a:ext uri="{FF2B5EF4-FFF2-40B4-BE49-F238E27FC236}">
                  <a16:creationId xmlns:a16="http://schemas.microsoft.com/office/drawing/2014/main" id="{6BA83387-1E5E-4542-24A0-565534A2B181}"/>
                </a:ext>
              </a:extLst>
            </p:cNvPr>
            <p:cNvSpPr/>
            <p:nvPr/>
          </p:nvSpPr>
          <p:spPr>
            <a:xfrm>
              <a:off x="4621975" y="2983036"/>
              <a:ext cx="251964" cy="250082"/>
            </a:xfrm>
            <a:custGeom>
              <a:avLst/>
              <a:gdLst/>
              <a:ahLst/>
              <a:cxnLst/>
              <a:rect l="l" t="t" r="r" b="b"/>
              <a:pathLst>
                <a:path w="15259" h="15144" extrusionOk="0">
                  <a:moveTo>
                    <a:pt x="3449" y="1"/>
                  </a:moveTo>
                  <a:lnTo>
                    <a:pt x="3129" y="480"/>
                  </a:lnTo>
                  <a:lnTo>
                    <a:pt x="2832" y="983"/>
                  </a:lnTo>
                  <a:lnTo>
                    <a:pt x="2581" y="1485"/>
                  </a:lnTo>
                  <a:lnTo>
                    <a:pt x="2330" y="1988"/>
                  </a:lnTo>
                  <a:lnTo>
                    <a:pt x="2124" y="2490"/>
                  </a:lnTo>
                  <a:lnTo>
                    <a:pt x="1919" y="3016"/>
                  </a:lnTo>
                  <a:lnTo>
                    <a:pt x="1759" y="3518"/>
                  </a:lnTo>
                  <a:lnTo>
                    <a:pt x="1599" y="4021"/>
                  </a:lnTo>
                  <a:lnTo>
                    <a:pt x="1462" y="4523"/>
                  </a:lnTo>
                  <a:lnTo>
                    <a:pt x="1348" y="5026"/>
                  </a:lnTo>
                  <a:lnTo>
                    <a:pt x="1165" y="5985"/>
                  </a:lnTo>
                  <a:lnTo>
                    <a:pt x="1028" y="6899"/>
                  </a:lnTo>
                  <a:lnTo>
                    <a:pt x="937" y="7721"/>
                  </a:lnTo>
                  <a:lnTo>
                    <a:pt x="1005" y="8155"/>
                  </a:lnTo>
                  <a:lnTo>
                    <a:pt x="1051" y="8612"/>
                  </a:lnTo>
                  <a:lnTo>
                    <a:pt x="1096" y="9046"/>
                  </a:lnTo>
                  <a:lnTo>
                    <a:pt x="1096" y="9503"/>
                  </a:lnTo>
                  <a:lnTo>
                    <a:pt x="1096" y="9960"/>
                  </a:lnTo>
                  <a:lnTo>
                    <a:pt x="1074" y="10416"/>
                  </a:lnTo>
                  <a:lnTo>
                    <a:pt x="1051" y="10873"/>
                  </a:lnTo>
                  <a:lnTo>
                    <a:pt x="1005" y="11330"/>
                  </a:lnTo>
                  <a:lnTo>
                    <a:pt x="937" y="11787"/>
                  </a:lnTo>
                  <a:lnTo>
                    <a:pt x="845" y="12267"/>
                  </a:lnTo>
                  <a:lnTo>
                    <a:pt x="754" y="12723"/>
                  </a:lnTo>
                  <a:lnTo>
                    <a:pt x="640" y="13203"/>
                  </a:lnTo>
                  <a:lnTo>
                    <a:pt x="503" y="13683"/>
                  </a:lnTo>
                  <a:lnTo>
                    <a:pt x="343" y="14185"/>
                  </a:lnTo>
                  <a:lnTo>
                    <a:pt x="183" y="14665"/>
                  </a:lnTo>
                  <a:lnTo>
                    <a:pt x="0" y="15145"/>
                  </a:lnTo>
                  <a:lnTo>
                    <a:pt x="503" y="15076"/>
                  </a:lnTo>
                  <a:lnTo>
                    <a:pt x="1074" y="14985"/>
                  </a:lnTo>
                  <a:lnTo>
                    <a:pt x="1690" y="14871"/>
                  </a:lnTo>
                  <a:lnTo>
                    <a:pt x="2376" y="14711"/>
                  </a:lnTo>
                  <a:lnTo>
                    <a:pt x="3106" y="14528"/>
                  </a:lnTo>
                  <a:lnTo>
                    <a:pt x="3883" y="14300"/>
                  </a:lnTo>
                  <a:lnTo>
                    <a:pt x="4660" y="14025"/>
                  </a:lnTo>
                  <a:lnTo>
                    <a:pt x="5482" y="13706"/>
                  </a:lnTo>
                  <a:lnTo>
                    <a:pt x="6304" y="13317"/>
                  </a:lnTo>
                  <a:lnTo>
                    <a:pt x="7149" y="12906"/>
                  </a:lnTo>
                  <a:lnTo>
                    <a:pt x="7561" y="12655"/>
                  </a:lnTo>
                  <a:lnTo>
                    <a:pt x="7972" y="12426"/>
                  </a:lnTo>
                  <a:lnTo>
                    <a:pt x="8360" y="12152"/>
                  </a:lnTo>
                  <a:lnTo>
                    <a:pt x="8771" y="11878"/>
                  </a:lnTo>
                  <a:lnTo>
                    <a:pt x="9160" y="11581"/>
                  </a:lnTo>
                  <a:lnTo>
                    <a:pt x="9548" y="11262"/>
                  </a:lnTo>
                  <a:lnTo>
                    <a:pt x="9913" y="10942"/>
                  </a:lnTo>
                  <a:lnTo>
                    <a:pt x="10302" y="10576"/>
                  </a:lnTo>
                  <a:lnTo>
                    <a:pt x="10644" y="10211"/>
                  </a:lnTo>
                  <a:lnTo>
                    <a:pt x="10987" y="9823"/>
                  </a:lnTo>
                  <a:lnTo>
                    <a:pt x="11329" y="9434"/>
                  </a:lnTo>
                  <a:lnTo>
                    <a:pt x="11649" y="9000"/>
                  </a:lnTo>
                  <a:lnTo>
                    <a:pt x="12472" y="7881"/>
                  </a:lnTo>
                  <a:lnTo>
                    <a:pt x="13088" y="7036"/>
                  </a:lnTo>
                  <a:lnTo>
                    <a:pt x="13682" y="6214"/>
                  </a:lnTo>
                  <a:lnTo>
                    <a:pt x="14208" y="5414"/>
                  </a:lnTo>
                  <a:lnTo>
                    <a:pt x="14436" y="5026"/>
                  </a:lnTo>
                  <a:lnTo>
                    <a:pt x="14664" y="4660"/>
                  </a:lnTo>
                  <a:lnTo>
                    <a:pt x="14847" y="4295"/>
                  </a:lnTo>
                  <a:lnTo>
                    <a:pt x="15007" y="3952"/>
                  </a:lnTo>
                  <a:lnTo>
                    <a:pt x="15121" y="3610"/>
                  </a:lnTo>
                  <a:lnTo>
                    <a:pt x="15213" y="3290"/>
                  </a:lnTo>
                  <a:lnTo>
                    <a:pt x="15258" y="2993"/>
                  </a:lnTo>
                  <a:lnTo>
                    <a:pt x="15258" y="2719"/>
                  </a:lnTo>
                  <a:lnTo>
                    <a:pt x="15213" y="2445"/>
                  </a:lnTo>
                  <a:lnTo>
                    <a:pt x="15167" y="2330"/>
                  </a:lnTo>
                  <a:lnTo>
                    <a:pt x="15121" y="2216"/>
                  </a:lnTo>
                  <a:lnTo>
                    <a:pt x="15030" y="2079"/>
                  </a:lnTo>
                  <a:lnTo>
                    <a:pt x="14938" y="1942"/>
                  </a:lnTo>
                  <a:lnTo>
                    <a:pt x="14824" y="1805"/>
                  </a:lnTo>
                  <a:lnTo>
                    <a:pt x="14687" y="1691"/>
                  </a:lnTo>
                  <a:lnTo>
                    <a:pt x="14550" y="1577"/>
                  </a:lnTo>
                  <a:lnTo>
                    <a:pt x="14367" y="1462"/>
                  </a:lnTo>
                  <a:lnTo>
                    <a:pt x="13979" y="1257"/>
                  </a:lnTo>
                  <a:lnTo>
                    <a:pt x="13522" y="1051"/>
                  </a:lnTo>
                  <a:lnTo>
                    <a:pt x="12974" y="869"/>
                  </a:lnTo>
                  <a:lnTo>
                    <a:pt x="12357" y="709"/>
                  </a:lnTo>
                  <a:lnTo>
                    <a:pt x="11695" y="549"/>
                  </a:lnTo>
                  <a:lnTo>
                    <a:pt x="10941" y="435"/>
                  </a:lnTo>
                  <a:lnTo>
                    <a:pt x="10119" y="320"/>
                  </a:lnTo>
                  <a:lnTo>
                    <a:pt x="9205" y="229"/>
                  </a:lnTo>
                  <a:lnTo>
                    <a:pt x="8246" y="138"/>
                  </a:lnTo>
                  <a:lnTo>
                    <a:pt x="7218" y="92"/>
                  </a:lnTo>
                  <a:lnTo>
                    <a:pt x="6099" y="46"/>
                  </a:lnTo>
                  <a:lnTo>
                    <a:pt x="4911" y="23"/>
                  </a:lnTo>
                  <a:lnTo>
                    <a:pt x="3678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89" name="Google Shape;2964;p67">
              <a:extLst>
                <a:ext uri="{FF2B5EF4-FFF2-40B4-BE49-F238E27FC236}">
                  <a16:creationId xmlns:a16="http://schemas.microsoft.com/office/drawing/2014/main" id="{160FA826-B8E1-D56A-776E-00295BF10229}"/>
                </a:ext>
              </a:extLst>
            </p:cNvPr>
            <p:cNvSpPr/>
            <p:nvPr/>
          </p:nvSpPr>
          <p:spPr>
            <a:xfrm>
              <a:off x="4621975" y="2983036"/>
              <a:ext cx="251964" cy="250082"/>
            </a:xfrm>
            <a:custGeom>
              <a:avLst/>
              <a:gdLst/>
              <a:ahLst/>
              <a:cxnLst/>
              <a:rect l="l" t="t" r="r" b="b"/>
              <a:pathLst>
                <a:path w="15259" h="15144" fill="none" extrusionOk="0">
                  <a:moveTo>
                    <a:pt x="11649" y="9000"/>
                  </a:moveTo>
                  <a:lnTo>
                    <a:pt x="11649" y="9000"/>
                  </a:lnTo>
                  <a:lnTo>
                    <a:pt x="12472" y="7881"/>
                  </a:lnTo>
                  <a:lnTo>
                    <a:pt x="12472" y="7881"/>
                  </a:lnTo>
                  <a:lnTo>
                    <a:pt x="13088" y="7036"/>
                  </a:lnTo>
                  <a:lnTo>
                    <a:pt x="13682" y="6214"/>
                  </a:lnTo>
                  <a:lnTo>
                    <a:pt x="14208" y="5414"/>
                  </a:lnTo>
                  <a:lnTo>
                    <a:pt x="14436" y="5026"/>
                  </a:lnTo>
                  <a:lnTo>
                    <a:pt x="14664" y="4660"/>
                  </a:lnTo>
                  <a:lnTo>
                    <a:pt x="14847" y="4295"/>
                  </a:lnTo>
                  <a:lnTo>
                    <a:pt x="15007" y="3952"/>
                  </a:lnTo>
                  <a:lnTo>
                    <a:pt x="15121" y="3610"/>
                  </a:lnTo>
                  <a:lnTo>
                    <a:pt x="15213" y="3290"/>
                  </a:lnTo>
                  <a:lnTo>
                    <a:pt x="15258" y="2993"/>
                  </a:lnTo>
                  <a:lnTo>
                    <a:pt x="15258" y="2719"/>
                  </a:lnTo>
                  <a:lnTo>
                    <a:pt x="15213" y="2445"/>
                  </a:lnTo>
                  <a:lnTo>
                    <a:pt x="15167" y="2330"/>
                  </a:lnTo>
                  <a:lnTo>
                    <a:pt x="15121" y="2216"/>
                  </a:lnTo>
                  <a:lnTo>
                    <a:pt x="15121" y="2216"/>
                  </a:lnTo>
                  <a:lnTo>
                    <a:pt x="15030" y="2079"/>
                  </a:lnTo>
                  <a:lnTo>
                    <a:pt x="14938" y="1942"/>
                  </a:lnTo>
                  <a:lnTo>
                    <a:pt x="14824" y="1805"/>
                  </a:lnTo>
                  <a:lnTo>
                    <a:pt x="14687" y="1691"/>
                  </a:lnTo>
                  <a:lnTo>
                    <a:pt x="14550" y="1577"/>
                  </a:lnTo>
                  <a:lnTo>
                    <a:pt x="14367" y="1462"/>
                  </a:lnTo>
                  <a:lnTo>
                    <a:pt x="13979" y="1257"/>
                  </a:lnTo>
                  <a:lnTo>
                    <a:pt x="13522" y="1051"/>
                  </a:lnTo>
                  <a:lnTo>
                    <a:pt x="12974" y="869"/>
                  </a:lnTo>
                  <a:lnTo>
                    <a:pt x="12357" y="709"/>
                  </a:lnTo>
                  <a:lnTo>
                    <a:pt x="11695" y="549"/>
                  </a:lnTo>
                  <a:lnTo>
                    <a:pt x="10941" y="435"/>
                  </a:lnTo>
                  <a:lnTo>
                    <a:pt x="10119" y="320"/>
                  </a:lnTo>
                  <a:lnTo>
                    <a:pt x="9205" y="229"/>
                  </a:lnTo>
                  <a:lnTo>
                    <a:pt x="8246" y="138"/>
                  </a:lnTo>
                  <a:lnTo>
                    <a:pt x="7218" y="92"/>
                  </a:lnTo>
                  <a:lnTo>
                    <a:pt x="6099" y="46"/>
                  </a:lnTo>
                  <a:lnTo>
                    <a:pt x="4911" y="23"/>
                  </a:lnTo>
                  <a:lnTo>
                    <a:pt x="3678" y="1"/>
                  </a:lnTo>
                  <a:lnTo>
                    <a:pt x="3678" y="1"/>
                  </a:lnTo>
                  <a:lnTo>
                    <a:pt x="3449" y="1"/>
                  </a:lnTo>
                  <a:lnTo>
                    <a:pt x="3449" y="1"/>
                  </a:lnTo>
                  <a:lnTo>
                    <a:pt x="3129" y="480"/>
                  </a:lnTo>
                  <a:lnTo>
                    <a:pt x="2832" y="983"/>
                  </a:lnTo>
                  <a:lnTo>
                    <a:pt x="2581" y="1485"/>
                  </a:lnTo>
                  <a:lnTo>
                    <a:pt x="2330" y="1988"/>
                  </a:lnTo>
                  <a:lnTo>
                    <a:pt x="2124" y="2490"/>
                  </a:lnTo>
                  <a:lnTo>
                    <a:pt x="1919" y="3016"/>
                  </a:lnTo>
                  <a:lnTo>
                    <a:pt x="1759" y="3518"/>
                  </a:lnTo>
                  <a:lnTo>
                    <a:pt x="1599" y="4021"/>
                  </a:lnTo>
                  <a:lnTo>
                    <a:pt x="1462" y="4523"/>
                  </a:lnTo>
                  <a:lnTo>
                    <a:pt x="1348" y="5026"/>
                  </a:lnTo>
                  <a:lnTo>
                    <a:pt x="1165" y="5985"/>
                  </a:lnTo>
                  <a:lnTo>
                    <a:pt x="1028" y="6899"/>
                  </a:lnTo>
                  <a:lnTo>
                    <a:pt x="937" y="7721"/>
                  </a:lnTo>
                  <a:lnTo>
                    <a:pt x="937" y="7721"/>
                  </a:lnTo>
                  <a:lnTo>
                    <a:pt x="1005" y="8155"/>
                  </a:lnTo>
                  <a:lnTo>
                    <a:pt x="1051" y="8612"/>
                  </a:lnTo>
                  <a:lnTo>
                    <a:pt x="1096" y="9046"/>
                  </a:lnTo>
                  <a:lnTo>
                    <a:pt x="1096" y="9503"/>
                  </a:lnTo>
                  <a:lnTo>
                    <a:pt x="1096" y="9960"/>
                  </a:lnTo>
                  <a:lnTo>
                    <a:pt x="1074" y="10416"/>
                  </a:lnTo>
                  <a:lnTo>
                    <a:pt x="1051" y="10873"/>
                  </a:lnTo>
                  <a:lnTo>
                    <a:pt x="1005" y="11330"/>
                  </a:lnTo>
                  <a:lnTo>
                    <a:pt x="937" y="11787"/>
                  </a:lnTo>
                  <a:lnTo>
                    <a:pt x="845" y="12267"/>
                  </a:lnTo>
                  <a:lnTo>
                    <a:pt x="754" y="12723"/>
                  </a:lnTo>
                  <a:lnTo>
                    <a:pt x="640" y="13203"/>
                  </a:lnTo>
                  <a:lnTo>
                    <a:pt x="503" y="13683"/>
                  </a:lnTo>
                  <a:lnTo>
                    <a:pt x="343" y="14185"/>
                  </a:lnTo>
                  <a:lnTo>
                    <a:pt x="183" y="14665"/>
                  </a:lnTo>
                  <a:lnTo>
                    <a:pt x="0" y="15145"/>
                  </a:lnTo>
                  <a:lnTo>
                    <a:pt x="0" y="15145"/>
                  </a:lnTo>
                  <a:lnTo>
                    <a:pt x="503" y="15076"/>
                  </a:lnTo>
                  <a:lnTo>
                    <a:pt x="1074" y="14985"/>
                  </a:lnTo>
                  <a:lnTo>
                    <a:pt x="1690" y="14871"/>
                  </a:lnTo>
                  <a:lnTo>
                    <a:pt x="2376" y="14711"/>
                  </a:lnTo>
                  <a:lnTo>
                    <a:pt x="3106" y="14528"/>
                  </a:lnTo>
                  <a:lnTo>
                    <a:pt x="3883" y="14300"/>
                  </a:lnTo>
                  <a:lnTo>
                    <a:pt x="4660" y="14025"/>
                  </a:lnTo>
                  <a:lnTo>
                    <a:pt x="5482" y="13706"/>
                  </a:lnTo>
                  <a:lnTo>
                    <a:pt x="6304" y="13317"/>
                  </a:lnTo>
                  <a:lnTo>
                    <a:pt x="7149" y="12906"/>
                  </a:lnTo>
                  <a:lnTo>
                    <a:pt x="7561" y="12655"/>
                  </a:lnTo>
                  <a:lnTo>
                    <a:pt x="7972" y="12426"/>
                  </a:lnTo>
                  <a:lnTo>
                    <a:pt x="8360" y="12152"/>
                  </a:lnTo>
                  <a:lnTo>
                    <a:pt x="8771" y="11878"/>
                  </a:lnTo>
                  <a:lnTo>
                    <a:pt x="9160" y="11581"/>
                  </a:lnTo>
                  <a:lnTo>
                    <a:pt x="9548" y="11262"/>
                  </a:lnTo>
                  <a:lnTo>
                    <a:pt x="9913" y="10942"/>
                  </a:lnTo>
                  <a:lnTo>
                    <a:pt x="10302" y="10576"/>
                  </a:lnTo>
                  <a:lnTo>
                    <a:pt x="10644" y="10211"/>
                  </a:lnTo>
                  <a:lnTo>
                    <a:pt x="10987" y="9823"/>
                  </a:lnTo>
                  <a:lnTo>
                    <a:pt x="11329" y="9434"/>
                  </a:lnTo>
                  <a:lnTo>
                    <a:pt x="11649" y="900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0" name="Google Shape;2965;p67">
              <a:extLst>
                <a:ext uri="{FF2B5EF4-FFF2-40B4-BE49-F238E27FC236}">
                  <a16:creationId xmlns:a16="http://schemas.microsoft.com/office/drawing/2014/main" id="{60D17210-7659-24E4-830D-0B236C9428AB}"/>
                </a:ext>
              </a:extLst>
            </p:cNvPr>
            <p:cNvSpPr/>
            <p:nvPr/>
          </p:nvSpPr>
          <p:spPr>
            <a:xfrm>
              <a:off x="4572553" y="2983416"/>
              <a:ext cx="80366" cy="77708"/>
            </a:xfrm>
            <a:custGeom>
              <a:avLst/>
              <a:gdLst/>
              <a:ahLst/>
              <a:cxnLst/>
              <a:rect l="l" t="t" r="r" b="b"/>
              <a:pathLst>
                <a:path w="4867" h="4706" fill="none" extrusionOk="0">
                  <a:moveTo>
                    <a:pt x="366" y="137"/>
                  </a:moveTo>
                  <a:lnTo>
                    <a:pt x="366" y="137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503" y="731"/>
                  </a:lnTo>
                  <a:lnTo>
                    <a:pt x="960" y="1280"/>
                  </a:lnTo>
                  <a:lnTo>
                    <a:pt x="1394" y="1851"/>
                  </a:lnTo>
                  <a:lnTo>
                    <a:pt x="1782" y="2422"/>
                  </a:lnTo>
                  <a:lnTo>
                    <a:pt x="2148" y="2993"/>
                  </a:lnTo>
                  <a:lnTo>
                    <a:pt x="2491" y="3564"/>
                  </a:lnTo>
                  <a:lnTo>
                    <a:pt x="2787" y="4135"/>
                  </a:lnTo>
                  <a:lnTo>
                    <a:pt x="3062" y="4706"/>
                  </a:lnTo>
                  <a:lnTo>
                    <a:pt x="3062" y="4706"/>
                  </a:lnTo>
                  <a:lnTo>
                    <a:pt x="3199" y="4066"/>
                  </a:lnTo>
                  <a:lnTo>
                    <a:pt x="3381" y="3427"/>
                  </a:lnTo>
                  <a:lnTo>
                    <a:pt x="3587" y="2810"/>
                  </a:lnTo>
                  <a:lnTo>
                    <a:pt x="3792" y="2216"/>
                  </a:lnTo>
                  <a:lnTo>
                    <a:pt x="4044" y="1622"/>
                  </a:lnTo>
                  <a:lnTo>
                    <a:pt x="4295" y="1074"/>
                  </a:lnTo>
                  <a:lnTo>
                    <a:pt x="4569" y="526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2696" y="46"/>
                  </a:lnTo>
                  <a:lnTo>
                    <a:pt x="366" y="1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1" name="Google Shape;2966;p67">
              <a:extLst>
                <a:ext uri="{FF2B5EF4-FFF2-40B4-BE49-F238E27FC236}">
                  <a16:creationId xmlns:a16="http://schemas.microsoft.com/office/drawing/2014/main" id="{A868F4F2-7506-FFF2-F99F-554A0F681492}"/>
                </a:ext>
              </a:extLst>
            </p:cNvPr>
            <p:cNvSpPr/>
            <p:nvPr/>
          </p:nvSpPr>
          <p:spPr>
            <a:xfrm>
              <a:off x="4134278" y="2982656"/>
              <a:ext cx="483932" cy="454886"/>
            </a:xfrm>
            <a:custGeom>
              <a:avLst/>
              <a:gdLst/>
              <a:ahLst/>
              <a:cxnLst/>
              <a:rect l="l" t="t" r="r" b="b"/>
              <a:pathLst>
                <a:path w="29307" h="27548" extrusionOk="0">
                  <a:moveTo>
                    <a:pt x="14437" y="1"/>
                  </a:moveTo>
                  <a:lnTo>
                    <a:pt x="13523" y="24"/>
                  </a:lnTo>
                  <a:lnTo>
                    <a:pt x="12609" y="24"/>
                  </a:lnTo>
                  <a:lnTo>
                    <a:pt x="11719" y="69"/>
                  </a:lnTo>
                  <a:lnTo>
                    <a:pt x="10828" y="138"/>
                  </a:lnTo>
                  <a:lnTo>
                    <a:pt x="9960" y="229"/>
                  </a:lnTo>
                  <a:lnTo>
                    <a:pt x="9092" y="366"/>
                  </a:lnTo>
                  <a:lnTo>
                    <a:pt x="8269" y="503"/>
                  </a:lnTo>
                  <a:lnTo>
                    <a:pt x="7470" y="709"/>
                  </a:lnTo>
                  <a:lnTo>
                    <a:pt x="6693" y="937"/>
                  </a:lnTo>
                  <a:lnTo>
                    <a:pt x="6328" y="1074"/>
                  </a:lnTo>
                  <a:lnTo>
                    <a:pt x="5962" y="1234"/>
                  </a:lnTo>
                  <a:lnTo>
                    <a:pt x="5597" y="1394"/>
                  </a:lnTo>
                  <a:lnTo>
                    <a:pt x="5254" y="1577"/>
                  </a:lnTo>
                  <a:lnTo>
                    <a:pt x="4912" y="1760"/>
                  </a:lnTo>
                  <a:lnTo>
                    <a:pt x="4592" y="1965"/>
                  </a:lnTo>
                  <a:lnTo>
                    <a:pt x="4272" y="2171"/>
                  </a:lnTo>
                  <a:lnTo>
                    <a:pt x="3975" y="2399"/>
                  </a:lnTo>
                  <a:lnTo>
                    <a:pt x="3701" y="2650"/>
                  </a:lnTo>
                  <a:lnTo>
                    <a:pt x="3404" y="2902"/>
                  </a:lnTo>
                  <a:lnTo>
                    <a:pt x="3153" y="3199"/>
                  </a:lnTo>
                  <a:lnTo>
                    <a:pt x="2902" y="3496"/>
                  </a:lnTo>
                  <a:lnTo>
                    <a:pt x="2673" y="3792"/>
                  </a:lnTo>
                  <a:lnTo>
                    <a:pt x="2445" y="4135"/>
                  </a:lnTo>
                  <a:lnTo>
                    <a:pt x="2148" y="4615"/>
                  </a:lnTo>
                  <a:lnTo>
                    <a:pt x="1874" y="5094"/>
                  </a:lnTo>
                  <a:lnTo>
                    <a:pt x="1623" y="5574"/>
                  </a:lnTo>
                  <a:lnTo>
                    <a:pt x="1417" y="6077"/>
                  </a:lnTo>
                  <a:lnTo>
                    <a:pt x="1189" y="6556"/>
                  </a:lnTo>
                  <a:lnTo>
                    <a:pt x="1006" y="7036"/>
                  </a:lnTo>
                  <a:lnTo>
                    <a:pt x="846" y="7516"/>
                  </a:lnTo>
                  <a:lnTo>
                    <a:pt x="686" y="7995"/>
                  </a:lnTo>
                  <a:lnTo>
                    <a:pt x="549" y="8475"/>
                  </a:lnTo>
                  <a:lnTo>
                    <a:pt x="435" y="8978"/>
                  </a:lnTo>
                  <a:lnTo>
                    <a:pt x="343" y="9457"/>
                  </a:lnTo>
                  <a:lnTo>
                    <a:pt x="252" y="9937"/>
                  </a:lnTo>
                  <a:lnTo>
                    <a:pt x="115" y="10896"/>
                  </a:lnTo>
                  <a:lnTo>
                    <a:pt x="24" y="11833"/>
                  </a:lnTo>
                  <a:lnTo>
                    <a:pt x="1" y="12792"/>
                  </a:lnTo>
                  <a:lnTo>
                    <a:pt x="1" y="13729"/>
                  </a:lnTo>
                  <a:lnTo>
                    <a:pt x="24" y="14665"/>
                  </a:lnTo>
                  <a:lnTo>
                    <a:pt x="92" y="15579"/>
                  </a:lnTo>
                  <a:lnTo>
                    <a:pt x="184" y="16492"/>
                  </a:lnTo>
                  <a:lnTo>
                    <a:pt x="275" y="17383"/>
                  </a:lnTo>
                  <a:lnTo>
                    <a:pt x="503" y="19142"/>
                  </a:lnTo>
                  <a:lnTo>
                    <a:pt x="686" y="20627"/>
                  </a:lnTo>
                  <a:lnTo>
                    <a:pt x="846" y="22043"/>
                  </a:lnTo>
                  <a:lnTo>
                    <a:pt x="983" y="23231"/>
                  </a:lnTo>
                  <a:lnTo>
                    <a:pt x="1120" y="24304"/>
                  </a:lnTo>
                  <a:lnTo>
                    <a:pt x="1211" y="24784"/>
                  </a:lnTo>
                  <a:lnTo>
                    <a:pt x="1326" y="25241"/>
                  </a:lnTo>
                  <a:lnTo>
                    <a:pt x="1440" y="25652"/>
                  </a:lnTo>
                  <a:lnTo>
                    <a:pt x="1554" y="26040"/>
                  </a:lnTo>
                  <a:lnTo>
                    <a:pt x="1714" y="26383"/>
                  </a:lnTo>
                  <a:lnTo>
                    <a:pt x="1851" y="26680"/>
                  </a:lnTo>
                  <a:lnTo>
                    <a:pt x="2034" y="26931"/>
                  </a:lnTo>
                  <a:lnTo>
                    <a:pt x="2216" y="27160"/>
                  </a:lnTo>
                  <a:lnTo>
                    <a:pt x="2445" y="27319"/>
                  </a:lnTo>
                  <a:lnTo>
                    <a:pt x="2673" y="27457"/>
                  </a:lnTo>
                  <a:lnTo>
                    <a:pt x="2925" y="27525"/>
                  </a:lnTo>
                  <a:lnTo>
                    <a:pt x="3199" y="27548"/>
                  </a:lnTo>
                  <a:lnTo>
                    <a:pt x="3427" y="27548"/>
                  </a:lnTo>
                  <a:lnTo>
                    <a:pt x="3701" y="27502"/>
                  </a:lnTo>
                  <a:lnTo>
                    <a:pt x="3952" y="27434"/>
                  </a:lnTo>
                  <a:lnTo>
                    <a:pt x="4249" y="27342"/>
                  </a:lnTo>
                  <a:lnTo>
                    <a:pt x="4546" y="27205"/>
                  </a:lnTo>
                  <a:lnTo>
                    <a:pt x="4866" y="27045"/>
                  </a:lnTo>
                  <a:lnTo>
                    <a:pt x="5209" y="26863"/>
                  </a:lnTo>
                  <a:lnTo>
                    <a:pt x="5551" y="26657"/>
                  </a:lnTo>
                  <a:lnTo>
                    <a:pt x="5917" y="26429"/>
                  </a:lnTo>
                  <a:lnTo>
                    <a:pt x="6305" y="26155"/>
                  </a:lnTo>
                  <a:lnTo>
                    <a:pt x="7105" y="25561"/>
                  </a:lnTo>
                  <a:lnTo>
                    <a:pt x="7973" y="24830"/>
                  </a:lnTo>
                  <a:lnTo>
                    <a:pt x="8886" y="24007"/>
                  </a:lnTo>
                  <a:lnTo>
                    <a:pt x="9023" y="23916"/>
                  </a:lnTo>
                  <a:lnTo>
                    <a:pt x="9160" y="23870"/>
                  </a:lnTo>
                  <a:lnTo>
                    <a:pt x="9868" y="23642"/>
                  </a:lnTo>
                  <a:lnTo>
                    <a:pt x="11673" y="23048"/>
                  </a:lnTo>
                  <a:lnTo>
                    <a:pt x="12883" y="22637"/>
                  </a:lnTo>
                  <a:lnTo>
                    <a:pt x="14254" y="22180"/>
                  </a:lnTo>
                  <a:lnTo>
                    <a:pt x="15739" y="21632"/>
                  </a:lnTo>
                  <a:lnTo>
                    <a:pt x="17315" y="21061"/>
                  </a:lnTo>
                  <a:lnTo>
                    <a:pt x="18914" y="20421"/>
                  </a:lnTo>
                  <a:lnTo>
                    <a:pt x="20513" y="19759"/>
                  </a:lnTo>
                  <a:lnTo>
                    <a:pt x="22089" y="19074"/>
                  </a:lnTo>
                  <a:lnTo>
                    <a:pt x="22842" y="18708"/>
                  </a:lnTo>
                  <a:lnTo>
                    <a:pt x="23573" y="18366"/>
                  </a:lnTo>
                  <a:lnTo>
                    <a:pt x="24281" y="18000"/>
                  </a:lnTo>
                  <a:lnTo>
                    <a:pt x="24967" y="17635"/>
                  </a:lnTo>
                  <a:lnTo>
                    <a:pt x="25583" y="17292"/>
                  </a:lnTo>
                  <a:lnTo>
                    <a:pt x="26177" y="16926"/>
                  </a:lnTo>
                  <a:lnTo>
                    <a:pt x="26703" y="16561"/>
                  </a:lnTo>
                  <a:lnTo>
                    <a:pt x="27205" y="16196"/>
                  </a:lnTo>
                  <a:lnTo>
                    <a:pt x="27616" y="15853"/>
                  </a:lnTo>
                  <a:lnTo>
                    <a:pt x="27982" y="15510"/>
                  </a:lnTo>
                  <a:lnTo>
                    <a:pt x="28370" y="14551"/>
                  </a:lnTo>
                  <a:lnTo>
                    <a:pt x="28530" y="14094"/>
                  </a:lnTo>
                  <a:lnTo>
                    <a:pt x="28690" y="13614"/>
                  </a:lnTo>
                  <a:lnTo>
                    <a:pt x="28827" y="13158"/>
                  </a:lnTo>
                  <a:lnTo>
                    <a:pt x="28941" y="12701"/>
                  </a:lnTo>
                  <a:lnTo>
                    <a:pt x="29033" y="12244"/>
                  </a:lnTo>
                  <a:lnTo>
                    <a:pt x="29124" y="11787"/>
                  </a:lnTo>
                  <a:lnTo>
                    <a:pt x="29192" y="11353"/>
                  </a:lnTo>
                  <a:lnTo>
                    <a:pt x="29238" y="10919"/>
                  </a:lnTo>
                  <a:lnTo>
                    <a:pt x="29284" y="10462"/>
                  </a:lnTo>
                  <a:lnTo>
                    <a:pt x="29307" y="10028"/>
                  </a:lnTo>
                  <a:lnTo>
                    <a:pt x="29307" y="9594"/>
                  </a:lnTo>
                  <a:lnTo>
                    <a:pt x="29284" y="9160"/>
                  </a:lnTo>
                  <a:lnTo>
                    <a:pt x="29261" y="8749"/>
                  </a:lnTo>
                  <a:lnTo>
                    <a:pt x="29215" y="8315"/>
                  </a:lnTo>
                  <a:lnTo>
                    <a:pt x="29147" y="8155"/>
                  </a:lnTo>
                  <a:lnTo>
                    <a:pt x="29147" y="7973"/>
                  </a:lnTo>
                  <a:lnTo>
                    <a:pt x="29147" y="7881"/>
                  </a:lnTo>
                  <a:lnTo>
                    <a:pt x="29055" y="7401"/>
                  </a:lnTo>
                  <a:lnTo>
                    <a:pt x="28918" y="6899"/>
                  </a:lnTo>
                  <a:lnTo>
                    <a:pt x="28781" y="6419"/>
                  </a:lnTo>
                  <a:lnTo>
                    <a:pt x="28621" y="5940"/>
                  </a:lnTo>
                  <a:lnTo>
                    <a:pt x="28416" y="5460"/>
                  </a:lnTo>
                  <a:lnTo>
                    <a:pt x="28210" y="4980"/>
                  </a:lnTo>
                  <a:lnTo>
                    <a:pt x="27959" y="4501"/>
                  </a:lnTo>
                  <a:lnTo>
                    <a:pt x="27708" y="4021"/>
                  </a:lnTo>
                  <a:lnTo>
                    <a:pt x="27411" y="3541"/>
                  </a:lnTo>
                  <a:lnTo>
                    <a:pt x="27114" y="3062"/>
                  </a:lnTo>
                  <a:lnTo>
                    <a:pt x="26771" y="2582"/>
                  </a:lnTo>
                  <a:lnTo>
                    <a:pt x="26429" y="2125"/>
                  </a:lnTo>
                  <a:lnTo>
                    <a:pt x="26040" y="1645"/>
                  </a:lnTo>
                  <a:lnTo>
                    <a:pt x="25629" y="1189"/>
                  </a:lnTo>
                  <a:lnTo>
                    <a:pt x="25195" y="709"/>
                  </a:lnTo>
                  <a:lnTo>
                    <a:pt x="24738" y="229"/>
                  </a:lnTo>
                  <a:lnTo>
                    <a:pt x="23071" y="229"/>
                  </a:lnTo>
                  <a:lnTo>
                    <a:pt x="21792" y="206"/>
                  </a:lnTo>
                  <a:lnTo>
                    <a:pt x="19256" y="115"/>
                  </a:lnTo>
                  <a:lnTo>
                    <a:pt x="16789" y="46"/>
                  </a:lnTo>
                  <a:lnTo>
                    <a:pt x="15602" y="24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D8A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2" name="Google Shape;2967;p67">
              <a:extLst>
                <a:ext uri="{FF2B5EF4-FFF2-40B4-BE49-F238E27FC236}">
                  <a16:creationId xmlns:a16="http://schemas.microsoft.com/office/drawing/2014/main" id="{60E4EC1E-F014-AECF-0286-5B7E178BEE45}"/>
                </a:ext>
              </a:extLst>
            </p:cNvPr>
            <p:cNvSpPr/>
            <p:nvPr/>
          </p:nvSpPr>
          <p:spPr>
            <a:xfrm>
              <a:off x="4134278" y="2982656"/>
              <a:ext cx="483932" cy="454886"/>
            </a:xfrm>
            <a:custGeom>
              <a:avLst/>
              <a:gdLst/>
              <a:ahLst/>
              <a:cxnLst/>
              <a:rect l="l" t="t" r="r" b="b"/>
              <a:pathLst>
                <a:path w="29307" h="27548" fill="none" extrusionOk="0">
                  <a:moveTo>
                    <a:pt x="27982" y="15510"/>
                  </a:moveTo>
                  <a:lnTo>
                    <a:pt x="27982" y="15510"/>
                  </a:lnTo>
                  <a:lnTo>
                    <a:pt x="28370" y="14551"/>
                  </a:lnTo>
                  <a:lnTo>
                    <a:pt x="28530" y="14094"/>
                  </a:lnTo>
                  <a:lnTo>
                    <a:pt x="28690" y="13614"/>
                  </a:lnTo>
                  <a:lnTo>
                    <a:pt x="28827" y="13158"/>
                  </a:lnTo>
                  <a:lnTo>
                    <a:pt x="28941" y="12701"/>
                  </a:lnTo>
                  <a:lnTo>
                    <a:pt x="29033" y="12244"/>
                  </a:lnTo>
                  <a:lnTo>
                    <a:pt x="29124" y="11787"/>
                  </a:lnTo>
                  <a:lnTo>
                    <a:pt x="29192" y="11353"/>
                  </a:lnTo>
                  <a:lnTo>
                    <a:pt x="29238" y="10919"/>
                  </a:lnTo>
                  <a:lnTo>
                    <a:pt x="29284" y="10462"/>
                  </a:lnTo>
                  <a:lnTo>
                    <a:pt x="29307" y="10028"/>
                  </a:lnTo>
                  <a:lnTo>
                    <a:pt x="29307" y="9594"/>
                  </a:lnTo>
                  <a:lnTo>
                    <a:pt x="29284" y="9160"/>
                  </a:lnTo>
                  <a:lnTo>
                    <a:pt x="29261" y="8749"/>
                  </a:lnTo>
                  <a:lnTo>
                    <a:pt x="29215" y="8315"/>
                  </a:lnTo>
                  <a:lnTo>
                    <a:pt x="29215" y="8315"/>
                  </a:lnTo>
                  <a:lnTo>
                    <a:pt x="29147" y="8155"/>
                  </a:lnTo>
                  <a:lnTo>
                    <a:pt x="29147" y="7973"/>
                  </a:lnTo>
                  <a:lnTo>
                    <a:pt x="29147" y="7973"/>
                  </a:lnTo>
                  <a:lnTo>
                    <a:pt x="29147" y="7881"/>
                  </a:lnTo>
                  <a:lnTo>
                    <a:pt x="29147" y="7881"/>
                  </a:lnTo>
                  <a:lnTo>
                    <a:pt x="29055" y="7401"/>
                  </a:lnTo>
                  <a:lnTo>
                    <a:pt x="28918" y="6899"/>
                  </a:lnTo>
                  <a:lnTo>
                    <a:pt x="28781" y="6419"/>
                  </a:lnTo>
                  <a:lnTo>
                    <a:pt x="28621" y="5940"/>
                  </a:lnTo>
                  <a:lnTo>
                    <a:pt x="28416" y="5460"/>
                  </a:lnTo>
                  <a:lnTo>
                    <a:pt x="28210" y="4980"/>
                  </a:lnTo>
                  <a:lnTo>
                    <a:pt x="27959" y="4501"/>
                  </a:lnTo>
                  <a:lnTo>
                    <a:pt x="27708" y="4021"/>
                  </a:lnTo>
                  <a:lnTo>
                    <a:pt x="27411" y="3541"/>
                  </a:lnTo>
                  <a:lnTo>
                    <a:pt x="27114" y="3062"/>
                  </a:lnTo>
                  <a:lnTo>
                    <a:pt x="26771" y="2582"/>
                  </a:lnTo>
                  <a:lnTo>
                    <a:pt x="26429" y="2125"/>
                  </a:lnTo>
                  <a:lnTo>
                    <a:pt x="26040" y="1645"/>
                  </a:lnTo>
                  <a:lnTo>
                    <a:pt x="25629" y="1189"/>
                  </a:lnTo>
                  <a:lnTo>
                    <a:pt x="25195" y="709"/>
                  </a:lnTo>
                  <a:lnTo>
                    <a:pt x="24738" y="229"/>
                  </a:lnTo>
                  <a:lnTo>
                    <a:pt x="24738" y="229"/>
                  </a:lnTo>
                  <a:lnTo>
                    <a:pt x="24373" y="229"/>
                  </a:lnTo>
                  <a:lnTo>
                    <a:pt x="24373" y="229"/>
                  </a:lnTo>
                  <a:lnTo>
                    <a:pt x="23071" y="229"/>
                  </a:lnTo>
                  <a:lnTo>
                    <a:pt x="21792" y="206"/>
                  </a:lnTo>
                  <a:lnTo>
                    <a:pt x="19256" y="115"/>
                  </a:lnTo>
                  <a:lnTo>
                    <a:pt x="19256" y="115"/>
                  </a:lnTo>
                  <a:lnTo>
                    <a:pt x="16789" y="46"/>
                  </a:lnTo>
                  <a:lnTo>
                    <a:pt x="15602" y="24"/>
                  </a:lnTo>
                  <a:lnTo>
                    <a:pt x="14437" y="1"/>
                  </a:lnTo>
                  <a:lnTo>
                    <a:pt x="14437" y="1"/>
                  </a:lnTo>
                  <a:lnTo>
                    <a:pt x="13523" y="24"/>
                  </a:lnTo>
                  <a:lnTo>
                    <a:pt x="12609" y="24"/>
                  </a:lnTo>
                  <a:lnTo>
                    <a:pt x="11719" y="69"/>
                  </a:lnTo>
                  <a:lnTo>
                    <a:pt x="10828" y="138"/>
                  </a:lnTo>
                  <a:lnTo>
                    <a:pt x="9960" y="229"/>
                  </a:lnTo>
                  <a:lnTo>
                    <a:pt x="9092" y="366"/>
                  </a:lnTo>
                  <a:lnTo>
                    <a:pt x="8269" y="503"/>
                  </a:lnTo>
                  <a:lnTo>
                    <a:pt x="7470" y="709"/>
                  </a:lnTo>
                  <a:lnTo>
                    <a:pt x="6693" y="937"/>
                  </a:lnTo>
                  <a:lnTo>
                    <a:pt x="6328" y="1074"/>
                  </a:lnTo>
                  <a:lnTo>
                    <a:pt x="5962" y="1234"/>
                  </a:lnTo>
                  <a:lnTo>
                    <a:pt x="5597" y="1394"/>
                  </a:lnTo>
                  <a:lnTo>
                    <a:pt x="5254" y="1577"/>
                  </a:lnTo>
                  <a:lnTo>
                    <a:pt x="4912" y="1760"/>
                  </a:lnTo>
                  <a:lnTo>
                    <a:pt x="4592" y="1965"/>
                  </a:lnTo>
                  <a:lnTo>
                    <a:pt x="4272" y="2171"/>
                  </a:lnTo>
                  <a:lnTo>
                    <a:pt x="3975" y="2399"/>
                  </a:lnTo>
                  <a:lnTo>
                    <a:pt x="3701" y="2650"/>
                  </a:lnTo>
                  <a:lnTo>
                    <a:pt x="3404" y="2902"/>
                  </a:lnTo>
                  <a:lnTo>
                    <a:pt x="3153" y="3199"/>
                  </a:lnTo>
                  <a:lnTo>
                    <a:pt x="2902" y="3496"/>
                  </a:lnTo>
                  <a:lnTo>
                    <a:pt x="2673" y="3792"/>
                  </a:lnTo>
                  <a:lnTo>
                    <a:pt x="2445" y="4135"/>
                  </a:lnTo>
                  <a:lnTo>
                    <a:pt x="2445" y="4135"/>
                  </a:lnTo>
                  <a:lnTo>
                    <a:pt x="2148" y="4615"/>
                  </a:lnTo>
                  <a:lnTo>
                    <a:pt x="1874" y="5094"/>
                  </a:lnTo>
                  <a:lnTo>
                    <a:pt x="1623" y="5574"/>
                  </a:lnTo>
                  <a:lnTo>
                    <a:pt x="1417" y="6077"/>
                  </a:lnTo>
                  <a:lnTo>
                    <a:pt x="1189" y="6556"/>
                  </a:lnTo>
                  <a:lnTo>
                    <a:pt x="1006" y="7036"/>
                  </a:lnTo>
                  <a:lnTo>
                    <a:pt x="846" y="7516"/>
                  </a:lnTo>
                  <a:lnTo>
                    <a:pt x="686" y="7995"/>
                  </a:lnTo>
                  <a:lnTo>
                    <a:pt x="549" y="8475"/>
                  </a:lnTo>
                  <a:lnTo>
                    <a:pt x="435" y="8978"/>
                  </a:lnTo>
                  <a:lnTo>
                    <a:pt x="343" y="9457"/>
                  </a:lnTo>
                  <a:lnTo>
                    <a:pt x="252" y="9937"/>
                  </a:lnTo>
                  <a:lnTo>
                    <a:pt x="115" y="10896"/>
                  </a:lnTo>
                  <a:lnTo>
                    <a:pt x="24" y="11833"/>
                  </a:lnTo>
                  <a:lnTo>
                    <a:pt x="1" y="12792"/>
                  </a:lnTo>
                  <a:lnTo>
                    <a:pt x="1" y="13729"/>
                  </a:lnTo>
                  <a:lnTo>
                    <a:pt x="24" y="14665"/>
                  </a:lnTo>
                  <a:lnTo>
                    <a:pt x="92" y="15579"/>
                  </a:lnTo>
                  <a:lnTo>
                    <a:pt x="184" y="16492"/>
                  </a:lnTo>
                  <a:lnTo>
                    <a:pt x="275" y="17383"/>
                  </a:lnTo>
                  <a:lnTo>
                    <a:pt x="503" y="19142"/>
                  </a:lnTo>
                  <a:lnTo>
                    <a:pt x="503" y="19142"/>
                  </a:lnTo>
                  <a:lnTo>
                    <a:pt x="686" y="20627"/>
                  </a:lnTo>
                  <a:lnTo>
                    <a:pt x="846" y="22043"/>
                  </a:lnTo>
                  <a:lnTo>
                    <a:pt x="846" y="22043"/>
                  </a:lnTo>
                  <a:lnTo>
                    <a:pt x="983" y="23231"/>
                  </a:lnTo>
                  <a:lnTo>
                    <a:pt x="1120" y="24304"/>
                  </a:lnTo>
                  <a:lnTo>
                    <a:pt x="1211" y="24784"/>
                  </a:lnTo>
                  <a:lnTo>
                    <a:pt x="1326" y="25241"/>
                  </a:lnTo>
                  <a:lnTo>
                    <a:pt x="1440" y="25652"/>
                  </a:lnTo>
                  <a:lnTo>
                    <a:pt x="1554" y="26040"/>
                  </a:lnTo>
                  <a:lnTo>
                    <a:pt x="1714" y="26383"/>
                  </a:lnTo>
                  <a:lnTo>
                    <a:pt x="1851" y="26680"/>
                  </a:lnTo>
                  <a:lnTo>
                    <a:pt x="2034" y="26931"/>
                  </a:lnTo>
                  <a:lnTo>
                    <a:pt x="2216" y="27160"/>
                  </a:lnTo>
                  <a:lnTo>
                    <a:pt x="2445" y="27319"/>
                  </a:lnTo>
                  <a:lnTo>
                    <a:pt x="2673" y="27457"/>
                  </a:lnTo>
                  <a:lnTo>
                    <a:pt x="2925" y="27525"/>
                  </a:lnTo>
                  <a:lnTo>
                    <a:pt x="3199" y="27548"/>
                  </a:lnTo>
                  <a:lnTo>
                    <a:pt x="3199" y="27548"/>
                  </a:lnTo>
                  <a:lnTo>
                    <a:pt x="3427" y="27548"/>
                  </a:lnTo>
                  <a:lnTo>
                    <a:pt x="3701" y="27502"/>
                  </a:lnTo>
                  <a:lnTo>
                    <a:pt x="3952" y="27434"/>
                  </a:lnTo>
                  <a:lnTo>
                    <a:pt x="4249" y="27342"/>
                  </a:lnTo>
                  <a:lnTo>
                    <a:pt x="4546" y="27205"/>
                  </a:lnTo>
                  <a:lnTo>
                    <a:pt x="4866" y="27045"/>
                  </a:lnTo>
                  <a:lnTo>
                    <a:pt x="5209" y="26863"/>
                  </a:lnTo>
                  <a:lnTo>
                    <a:pt x="5551" y="26657"/>
                  </a:lnTo>
                  <a:lnTo>
                    <a:pt x="5917" y="26429"/>
                  </a:lnTo>
                  <a:lnTo>
                    <a:pt x="6305" y="26155"/>
                  </a:lnTo>
                  <a:lnTo>
                    <a:pt x="7105" y="25561"/>
                  </a:lnTo>
                  <a:lnTo>
                    <a:pt x="7973" y="24830"/>
                  </a:lnTo>
                  <a:lnTo>
                    <a:pt x="8886" y="24007"/>
                  </a:lnTo>
                  <a:lnTo>
                    <a:pt x="8886" y="24007"/>
                  </a:lnTo>
                  <a:lnTo>
                    <a:pt x="9023" y="23916"/>
                  </a:lnTo>
                  <a:lnTo>
                    <a:pt x="9160" y="23870"/>
                  </a:lnTo>
                  <a:lnTo>
                    <a:pt x="9160" y="23870"/>
                  </a:lnTo>
                  <a:lnTo>
                    <a:pt x="9868" y="23642"/>
                  </a:lnTo>
                  <a:lnTo>
                    <a:pt x="11673" y="23048"/>
                  </a:lnTo>
                  <a:lnTo>
                    <a:pt x="12883" y="22637"/>
                  </a:lnTo>
                  <a:lnTo>
                    <a:pt x="14254" y="22180"/>
                  </a:lnTo>
                  <a:lnTo>
                    <a:pt x="15739" y="21632"/>
                  </a:lnTo>
                  <a:lnTo>
                    <a:pt x="17315" y="21061"/>
                  </a:lnTo>
                  <a:lnTo>
                    <a:pt x="18914" y="20421"/>
                  </a:lnTo>
                  <a:lnTo>
                    <a:pt x="20513" y="19759"/>
                  </a:lnTo>
                  <a:lnTo>
                    <a:pt x="22089" y="19074"/>
                  </a:lnTo>
                  <a:lnTo>
                    <a:pt x="22842" y="18708"/>
                  </a:lnTo>
                  <a:lnTo>
                    <a:pt x="23573" y="18366"/>
                  </a:lnTo>
                  <a:lnTo>
                    <a:pt x="24281" y="18000"/>
                  </a:lnTo>
                  <a:lnTo>
                    <a:pt x="24967" y="17635"/>
                  </a:lnTo>
                  <a:lnTo>
                    <a:pt x="25583" y="17292"/>
                  </a:lnTo>
                  <a:lnTo>
                    <a:pt x="26177" y="16926"/>
                  </a:lnTo>
                  <a:lnTo>
                    <a:pt x="26703" y="16561"/>
                  </a:lnTo>
                  <a:lnTo>
                    <a:pt x="27205" y="16196"/>
                  </a:lnTo>
                  <a:lnTo>
                    <a:pt x="27616" y="15853"/>
                  </a:lnTo>
                  <a:lnTo>
                    <a:pt x="27982" y="155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3" name="Google Shape;2968;p67">
              <a:extLst>
                <a:ext uri="{FF2B5EF4-FFF2-40B4-BE49-F238E27FC236}">
                  <a16:creationId xmlns:a16="http://schemas.microsoft.com/office/drawing/2014/main" id="{5DAE148F-A364-6CF7-51F9-20E06861849C}"/>
                </a:ext>
              </a:extLst>
            </p:cNvPr>
            <p:cNvSpPr/>
            <p:nvPr/>
          </p:nvSpPr>
          <p:spPr>
            <a:xfrm>
              <a:off x="4110897" y="2611142"/>
              <a:ext cx="258008" cy="500907"/>
            </a:xfrm>
            <a:custGeom>
              <a:avLst/>
              <a:gdLst/>
              <a:ahLst/>
              <a:cxnLst/>
              <a:rect l="l" t="t" r="r" b="b"/>
              <a:pathLst>
                <a:path w="15625" h="30335" extrusionOk="0">
                  <a:moveTo>
                    <a:pt x="549" y="1"/>
                  </a:moveTo>
                  <a:lnTo>
                    <a:pt x="435" y="823"/>
                  </a:lnTo>
                  <a:lnTo>
                    <a:pt x="343" y="1668"/>
                  </a:lnTo>
                  <a:lnTo>
                    <a:pt x="252" y="2513"/>
                  </a:lnTo>
                  <a:lnTo>
                    <a:pt x="183" y="3358"/>
                  </a:lnTo>
                  <a:lnTo>
                    <a:pt x="138" y="4249"/>
                  </a:lnTo>
                  <a:lnTo>
                    <a:pt x="115" y="5117"/>
                  </a:lnTo>
                  <a:lnTo>
                    <a:pt x="92" y="6031"/>
                  </a:lnTo>
                  <a:lnTo>
                    <a:pt x="115" y="6945"/>
                  </a:lnTo>
                  <a:lnTo>
                    <a:pt x="138" y="8087"/>
                  </a:lnTo>
                  <a:lnTo>
                    <a:pt x="161" y="9252"/>
                  </a:lnTo>
                  <a:lnTo>
                    <a:pt x="161" y="11581"/>
                  </a:lnTo>
                  <a:lnTo>
                    <a:pt x="115" y="13911"/>
                  </a:lnTo>
                  <a:lnTo>
                    <a:pt x="69" y="16218"/>
                  </a:lnTo>
                  <a:lnTo>
                    <a:pt x="23" y="18502"/>
                  </a:lnTo>
                  <a:lnTo>
                    <a:pt x="1" y="20741"/>
                  </a:lnTo>
                  <a:lnTo>
                    <a:pt x="1" y="22865"/>
                  </a:lnTo>
                  <a:lnTo>
                    <a:pt x="23" y="23893"/>
                  </a:lnTo>
                  <a:lnTo>
                    <a:pt x="69" y="24852"/>
                  </a:lnTo>
                  <a:lnTo>
                    <a:pt x="115" y="25766"/>
                  </a:lnTo>
                  <a:lnTo>
                    <a:pt x="206" y="26611"/>
                  </a:lnTo>
                  <a:lnTo>
                    <a:pt x="320" y="27411"/>
                  </a:lnTo>
                  <a:lnTo>
                    <a:pt x="435" y="28119"/>
                  </a:lnTo>
                  <a:lnTo>
                    <a:pt x="595" y="28736"/>
                  </a:lnTo>
                  <a:lnTo>
                    <a:pt x="686" y="29032"/>
                  </a:lnTo>
                  <a:lnTo>
                    <a:pt x="800" y="29284"/>
                  </a:lnTo>
                  <a:lnTo>
                    <a:pt x="891" y="29512"/>
                  </a:lnTo>
                  <a:lnTo>
                    <a:pt x="1006" y="29718"/>
                  </a:lnTo>
                  <a:lnTo>
                    <a:pt x="1143" y="29900"/>
                  </a:lnTo>
                  <a:lnTo>
                    <a:pt x="1280" y="30060"/>
                  </a:lnTo>
                  <a:lnTo>
                    <a:pt x="1394" y="30152"/>
                  </a:lnTo>
                  <a:lnTo>
                    <a:pt x="1508" y="30243"/>
                  </a:lnTo>
                  <a:lnTo>
                    <a:pt x="1645" y="30289"/>
                  </a:lnTo>
                  <a:lnTo>
                    <a:pt x="1782" y="30334"/>
                  </a:lnTo>
                  <a:lnTo>
                    <a:pt x="1919" y="30334"/>
                  </a:lnTo>
                  <a:lnTo>
                    <a:pt x="2079" y="30312"/>
                  </a:lnTo>
                  <a:lnTo>
                    <a:pt x="2262" y="30289"/>
                  </a:lnTo>
                  <a:lnTo>
                    <a:pt x="2445" y="30243"/>
                  </a:lnTo>
                  <a:lnTo>
                    <a:pt x="2993" y="30038"/>
                  </a:lnTo>
                  <a:lnTo>
                    <a:pt x="3518" y="29832"/>
                  </a:lnTo>
                  <a:lnTo>
                    <a:pt x="4044" y="29604"/>
                  </a:lnTo>
                  <a:lnTo>
                    <a:pt x="4546" y="29375"/>
                  </a:lnTo>
                  <a:lnTo>
                    <a:pt x="5071" y="29124"/>
                  </a:lnTo>
                  <a:lnTo>
                    <a:pt x="5574" y="28850"/>
                  </a:lnTo>
                  <a:lnTo>
                    <a:pt x="6579" y="28279"/>
                  </a:lnTo>
                  <a:lnTo>
                    <a:pt x="7584" y="27639"/>
                  </a:lnTo>
                  <a:lnTo>
                    <a:pt x="8612" y="26931"/>
                  </a:lnTo>
                  <a:lnTo>
                    <a:pt x="9663" y="26200"/>
                  </a:lnTo>
                  <a:lnTo>
                    <a:pt x="10759" y="25401"/>
                  </a:lnTo>
                  <a:lnTo>
                    <a:pt x="13043" y="23779"/>
                  </a:lnTo>
                  <a:lnTo>
                    <a:pt x="14299" y="22934"/>
                  </a:lnTo>
                  <a:lnTo>
                    <a:pt x="15624" y="22043"/>
                  </a:lnTo>
                  <a:lnTo>
                    <a:pt x="14848" y="21426"/>
                  </a:lnTo>
                  <a:lnTo>
                    <a:pt x="14071" y="20787"/>
                  </a:lnTo>
                  <a:lnTo>
                    <a:pt x="13317" y="20079"/>
                  </a:lnTo>
                  <a:lnTo>
                    <a:pt x="12541" y="19348"/>
                  </a:lnTo>
                  <a:lnTo>
                    <a:pt x="11810" y="18594"/>
                  </a:lnTo>
                  <a:lnTo>
                    <a:pt x="11056" y="17772"/>
                  </a:lnTo>
                  <a:lnTo>
                    <a:pt x="10325" y="16926"/>
                  </a:lnTo>
                  <a:lnTo>
                    <a:pt x="9594" y="16036"/>
                  </a:lnTo>
                  <a:lnTo>
                    <a:pt x="8886" y="15122"/>
                  </a:lnTo>
                  <a:lnTo>
                    <a:pt x="8178" y="14163"/>
                  </a:lnTo>
                  <a:lnTo>
                    <a:pt x="7470" y="13157"/>
                  </a:lnTo>
                  <a:lnTo>
                    <a:pt x="6762" y="12107"/>
                  </a:lnTo>
                  <a:lnTo>
                    <a:pt x="6076" y="11033"/>
                  </a:lnTo>
                  <a:lnTo>
                    <a:pt x="5414" y="9914"/>
                  </a:lnTo>
                  <a:lnTo>
                    <a:pt x="4752" y="8749"/>
                  </a:lnTo>
                  <a:lnTo>
                    <a:pt x="4089" y="7538"/>
                  </a:lnTo>
                  <a:lnTo>
                    <a:pt x="3518" y="6488"/>
                  </a:lnTo>
                  <a:lnTo>
                    <a:pt x="2993" y="5460"/>
                  </a:lnTo>
                  <a:lnTo>
                    <a:pt x="2513" y="4455"/>
                  </a:lnTo>
                  <a:lnTo>
                    <a:pt x="2056" y="3473"/>
                  </a:lnTo>
                  <a:lnTo>
                    <a:pt x="1234" y="1645"/>
                  </a:lnTo>
                  <a:lnTo>
                    <a:pt x="549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4" name="Google Shape;2969;p67">
              <a:extLst>
                <a:ext uri="{FF2B5EF4-FFF2-40B4-BE49-F238E27FC236}">
                  <a16:creationId xmlns:a16="http://schemas.microsoft.com/office/drawing/2014/main" id="{71259592-3C2E-EF3B-EB18-6D50E17BD600}"/>
                </a:ext>
              </a:extLst>
            </p:cNvPr>
            <p:cNvSpPr/>
            <p:nvPr/>
          </p:nvSpPr>
          <p:spPr>
            <a:xfrm>
              <a:off x="4155398" y="2620570"/>
              <a:ext cx="334196" cy="337598"/>
            </a:xfrm>
            <a:custGeom>
              <a:avLst/>
              <a:gdLst/>
              <a:ahLst/>
              <a:cxnLst/>
              <a:rect l="l" t="t" r="r" b="b"/>
              <a:pathLst>
                <a:path w="20239" h="20445" extrusionOk="0">
                  <a:moveTo>
                    <a:pt x="1" y="1"/>
                  </a:moveTo>
                  <a:lnTo>
                    <a:pt x="503" y="1143"/>
                  </a:lnTo>
                  <a:lnTo>
                    <a:pt x="1052" y="2353"/>
                  </a:lnTo>
                  <a:lnTo>
                    <a:pt x="1668" y="3633"/>
                  </a:lnTo>
                  <a:lnTo>
                    <a:pt x="2331" y="4957"/>
                  </a:lnTo>
                  <a:lnTo>
                    <a:pt x="3039" y="6305"/>
                  </a:lnTo>
                  <a:lnTo>
                    <a:pt x="3815" y="7698"/>
                  </a:lnTo>
                  <a:lnTo>
                    <a:pt x="4638" y="9115"/>
                  </a:lnTo>
                  <a:lnTo>
                    <a:pt x="5529" y="10508"/>
                  </a:lnTo>
                  <a:lnTo>
                    <a:pt x="6465" y="11901"/>
                  </a:lnTo>
                  <a:lnTo>
                    <a:pt x="6945" y="12609"/>
                  </a:lnTo>
                  <a:lnTo>
                    <a:pt x="7447" y="13295"/>
                  </a:lnTo>
                  <a:lnTo>
                    <a:pt x="7973" y="13957"/>
                  </a:lnTo>
                  <a:lnTo>
                    <a:pt x="8498" y="14642"/>
                  </a:lnTo>
                  <a:lnTo>
                    <a:pt x="9046" y="15282"/>
                  </a:lnTo>
                  <a:lnTo>
                    <a:pt x="9594" y="15921"/>
                  </a:lnTo>
                  <a:lnTo>
                    <a:pt x="10165" y="16561"/>
                  </a:lnTo>
                  <a:lnTo>
                    <a:pt x="10759" y="17178"/>
                  </a:lnTo>
                  <a:lnTo>
                    <a:pt x="11353" y="17772"/>
                  </a:lnTo>
                  <a:lnTo>
                    <a:pt x="11970" y="18343"/>
                  </a:lnTo>
                  <a:lnTo>
                    <a:pt x="12587" y="18914"/>
                  </a:lnTo>
                  <a:lnTo>
                    <a:pt x="13226" y="19439"/>
                  </a:lnTo>
                  <a:lnTo>
                    <a:pt x="13866" y="19964"/>
                  </a:lnTo>
                  <a:lnTo>
                    <a:pt x="14528" y="20444"/>
                  </a:lnTo>
                  <a:lnTo>
                    <a:pt x="15305" y="19964"/>
                  </a:lnTo>
                  <a:lnTo>
                    <a:pt x="16127" y="19485"/>
                  </a:lnTo>
                  <a:lnTo>
                    <a:pt x="16470" y="19279"/>
                  </a:lnTo>
                  <a:lnTo>
                    <a:pt x="16767" y="19074"/>
                  </a:lnTo>
                  <a:lnTo>
                    <a:pt x="17064" y="18822"/>
                  </a:lnTo>
                  <a:lnTo>
                    <a:pt x="17338" y="18594"/>
                  </a:lnTo>
                  <a:lnTo>
                    <a:pt x="17612" y="18320"/>
                  </a:lnTo>
                  <a:lnTo>
                    <a:pt x="17840" y="18046"/>
                  </a:lnTo>
                  <a:lnTo>
                    <a:pt x="18092" y="17772"/>
                  </a:lnTo>
                  <a:lnTo>
                    <a:pt x="18297" y="17475"/>
                  </a:lnTo>
                  <a:lnTo>
                    <a:pt x="18503" y="17155"/>
                  </a:lnTo>
                  <a:lnTo>
                    <a:pt x="18708" y="16835"/>
                  </a:lnTo>
                  <a:lnTo>
                    <a:pt x="18868" y="16515"/>
                  </a:lnTo>
                  <a:lnTo>
                    <a:pt x="19051" y="16150"/>
                  </a:lnTo>
                  <a:lnTo>
                    <a:pt x="19188" y="15807"/>
                  </a:lnTo>
                  <a:lnTo>
                    <a:pt x="19325" y="15442"/>
                  </a:lnTo>
                  <a:lnTo>
                    <a:pt x="19462" y="15053"/>
                  </a:lnTo>
                  <a:lnTo>
                    <a:pt x="19576" y="14665"/>
                  </a:lnTo>
                  <a:lnTo>
                    <a:pt x="19782" y="13866"/>
                  </a:lnTo>
                  <a:lnTo>
                    <a:pt x="19942" y="13020"/>
                  </a:lnTo>
                  <a:lnTo>
                    <a:pt x="20079" y="12152"/>
                  </a:lnTo>
                  <a:lnTo>
                    <a:pt x="20147" y="11262"/>
                  </a:lnTo>
                  <a:lnTo>
                    <a:pt x="20216" y="10325"/>
                  </a:lnTo>
                  <a:lnTo>
                    <a:pt x="20239" y="9366"/>
                  </a:lnTo>
                  <a:lnTo>
                    <a:pt x="20239" y="8361"/>
                  </a:lnTo>
                  <a:lnTo>
                    <a:pt x="20216" y="7356"/>
                  </a:lnTo>
                  <a:lnTo>
                    <a:pt x="19393" y="7333"/>
                  </a:lnTo>
                  <a:lnTo>
                    <a:pt x="18571" y="7310"/>
                  </a:lnTo>
                  <a:lnTo>
                    <a:pt x="17795" y="7264"/>
                  </a:lnTo>
                  <a:lnTo>
                    <a:pt x="16995" y="7196"/>
                  </a:lnTo>
                  <a:lnTo>
                    <a:pt x="16241" y="7104"/>
                  </a:lnTo>
                  <a:lnTo>
                    <a:pt x="15510" y="7013"/>
                  </a:lnTo>
                  <a:lnTo>
                    <a:pt x="14779" y="6899"/>
                  </a:lnTo>
                  <a:lnTo>
                    <a:pt x="14049" y="6762"/>
                  </a:lnTo>
                  <a:lnTo>
                    <a:pt x="13363" y="6625"/>
                  </a:lnTo>
                  <a:lnTo>
                    <a:pt x="12678" y="6488"/>
                  </a:lnTo>
                  <a:lnTo>
                    <a:pt x="12016" y="6328"/>
                  </a:lnTo>
                  <a:lnTo>
                    <a:pt x="11376" y="6145"/>
                  </a:lnTo>
                  <a:lnTo>
                    <a:pt x="10737" y="5962"/>
                  </a:lnTo>
                  <a:lnTo>
                    <a:pt x="10120" y="5780"/>
                  </a:lnTo>
                  <a:lnTo>
                    <a:pt x="8932" y="5369"/>
                  </a:lnTo>
                  <a:lnTo>
                    <a:pt x="7813" y="4935"/>
                  </a:lnTo>
                  <a:lnTo>
                    <a:pt x="6739" y="4455"/>
                  </a:lnTo>
                  <a:lnTo>
                    <a:pt x="5734" y="3975"/>
                  </a:lnTo>
                  <a:lnTo>
                    <a:pt x="4798" y="3450"/>
                  </a:lnTo>
                  <a:lnTo>
                    <a:pt x="3907" y="2924"/>
                  </a:lnTo>
                  <a:lnTo>
                    <a:pt x="3085" y="2399"/>
                  </a:lnTo>
                  <a:lnTo>
                    <a:pt x="2308" y="1874"/>
                  </a:lnTo>
                  <a:lnTo>
                    <a:pt x="1577" y="1326"/>
                  </a:lnTo>
                  <a:lnTo>
                    <a:pt x="755" y="6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5" name="Google Shape;2970;p67">
              <a:extLst>
                <a:ext uri="{FF2B5EF4-FFF2-40B4-BE49-F238E27FC236}">
                  <a16:creationId xmlns:a16="http://schemas.microsoft.com/office/drawing/2014/main" id="{63D54BB9-46E9-26E5-2B56-B4A46F9FCBAB}"/>
                </a:ext>
              </a:extLst>
            </p:cNvPr>
            <p:cNvSpPr/>
            <p:nvPr/>
          </p:nvSpPr>
          <p:spPr>
            <a:xfrm>
              <a:off x="4155398" y="2620570"/>
              <a:ext cx="334196" cy="337598"/>
            </a:xfrm>
            <a:custGeom>
              <a:avLst/>
              <a:gdLst/>
              <a:ahLst/>
              <a:cxnLst/>
              <a:rect l="l" t="t" r="r" b="b"/>
              <a:pathLst>
                <a:path w="20239" h="20445" fill="none" extrusionOk="0">
                  <a:moveTo>
                    <a:pt x="1577" y="1326"/>
                  </a:moveTo>
                  <a:lnTo>
                    <a:pt x="1577" y="1326"/>
                  </a:lnTo>
                  <a:lnTo>
                    <a:pt x="755" y="663"/>
                  </a:lnTo>
                  <a:lnTo>
                    <a:pt x="1" y="1"/>
                  </a:lnTo>
                  <a:lnTo>
                    <a:pt x="1" y="1"/>
                  </a:lnTo>
                  <a:lnTo>
                    <a:pt x="503" y="1143"/>
                  </a:lnTo>
                  <a:lnTo>
                    <a:pt x="1052" y="2353"/>
                  </a:lnTo>
                  <a:lnTo>
                    <a:pt x="1668" y="3633"/>
                  </a:lnTo>
                  <a:lnTo>
                    <a:pt x="2331" y="4957"/>
                  </a:lnTo>
                  <a:lnTo>
                    <a:pt x="3039" y="6305"/>
                  </a:lnTo>
                  <a:lnTo>
                    <a:pt x="3815" y="7698"/>
                  </a:lnTo>
                  <a:lnTo>
                    <a:pt x="4638" y="9115"/>
                  </a:lnTo>
                  <a:lnTo>
                    <a:pt x="5529" y="10508"/>
                  </a:lnTo>
                  <a:lnTo>
                    <a:pt x="6465" y="11901"/>
                  </a:lnTo>
                  <a:lnTo>
                    <a:pt x="6945" y="12609"/>
                  </a:lnTo>
                  <a:lnTo>
                    <a:pt x="7447" y="13295"/>
                  </a:lnTo>
                  <a:lnTo>
                    <a:pt x="7973" y="13957"/>
                  </a:lnTo>
                  <a:lnTo>
                    <a:pt x="8498" y="14642"/>
                  </a:lnTo>
                  <a:lnTo>
                    <a:pt x="9046" y="15282"/>
                  </a:lnTo>
                  <a:lnTo>
                    <a:pt x="9594" y="15921"/>
                  </a:lnTo>
                  <a:lnTo>
                    <a:pt x="10165" y="16561"/>
                  </a:lnTo>
                  <a:lnTo>
                    <a:pt x="10759" y="17178"/>
                  </a:lnTo>
                  <a:lnTo>
                    <a:pt x="11353" y="17772"/>
                  </a:lnTo>
                  <a:lnTo>
                    <a:pt x="11970" y="18343"/>
                  </a:lnTo>
                  <a:lnTo>
                    <a:pt x="12587" y="18914"/>
                  </a:lnTo>
                  <a:lnTo>
                    <a:pt x="13226" y="19439"/>
                  </a:lnTo>
                  <a:lnTo>
                    <a:pt x="13866" y="19964"/>
                  </a:lnTo>
                  <a:lnTo>
                    <a:pt x="14528" y="20444"/>
                  </a:lnTo>
                  <a:lnTo>
                    <a:pt x="14528" y="20444"/>
                  </a:lnTo>
                  <a:lnTo>
                    <a:pt x="15305" y="19964"/>
                  </a:lnTo>
                  <a:lnTo>
                    <a:pt x="16127" y="19485"/>
                  </a:lnTo>
                  <a:lnTo>
                    <a:pt x="16127" y="19485"/>
                  </a:lnTo>
                  <a:lnTo>
                    <a:pt x="16470" y="19279"/>
                  </a:lnTo>
                  <a:lnTo>
                    <a:pt x="16767" y="19074"/>
                  </a:lnTo>
                  <a:lnTo>
                    <a:pt x="17064" y="18822"/>
                  </a:lnTo>
                  <a:lnTo>
                    <a:pt x="17338" y="18594"/>
                  </a:lnTo>
                  <a:lnTo>
                    <a:pt x="17612" y="18320"/>
                  </a:lnTo>
                  <a:lnTo>
                    <a:pt x="17840" y="18046"/>
                  </a:lnTo>
                  <a:lnTo>
                    <a:pt x="18092" y="17772"/>
                  </a:lnTo>
                  <a:lnTo>
                    <a:pt x="18297" y="17475"/>
                  </a:lnTo>
                  <a:lnTo>
                    <a:pt x="18503" y="17155"/>
                  </a:lnTo>
                  <a:lnTo>
                    <a:pt x="18708" y="16835"/>
                  </a:lnTo>
                  <a:lnTo>
                    <a:pt x="18868" y="16515"/>
                  </a:lnTo>
                  <a:lnTo>
                    <a:pt x="19051" y="16150"/>
                  </a:lnTo>
                  <a:lnTo>
                    <a:pt x="19188" y="15807"/>
                  </a:lnTo>
                  <a:lnTo>
                    <a:pt x="19325" y="15442"/>
                  </a:lnTo>
                  <a:lnTo>
                    <a:pt x="19462" y="15053"/>
                  </a:lnTo>
                  <a:lnTo>
                    <a:pt x="19576" y="14665"/>
                  </a:lnTo>
                  <a:lnTo>
                    <a:pt x="19782" y="13866"/>
                  </a:lnTo>
                  <a:lnTo>
                    <a:pt x="19942" y="13020"/>
                  </a:lnTo>
                  <a:lnTo>
                    <a:pt x="20079" y="12152"/>
                  </a:lnTo>
                  <a:lnTo>
                    <a:pt x="20147" y="11262"/>
                  </a:lnTo>
                  <a:lnTo>
                    <a:pt x="20216" y="10325"/>
                  </a:lnTo>
                  <a:lnTo>
                    <a:pt x="20239" y="9366"/>
                  </a:lnTo>
                  <a:lnTo>
                    <a:pt x="20239" y="8361"/>
                  </a:lnTo>
                  <a:lnTo>
                    <a:pt x="20216" y="7356"/>
                  </a:lnTo>
                  <a:lnTo>
                    <a:pt x="20216" y="7356"/>
                  </a:lnTo>
                  <a:lnTo>
                    <a:pt x="19393" y="7333"/>
                  </a:lnTo>
                  <a:lnTo>
                    <a:pt x="18571" y="7310"/>
                  </a:lnTo>
                  <a:lnTo>
                    <a:pt x="17795" y="7264"/>
                  </a:lnTo>
                  <a:lnTo>
                    <a:pt x="16995" y="7196"/>
                  </a:lnTo>
                  <a:lnTo>
                    <a:pt x="16241" y="7104"/>
                  </a:lnTo>
                  <a:lnTo>
                    <a:pt x="15510" y="7013"/>
                  </a:lnTo>
                  <a:lnTo>
                    <a:pt x="14779" y="6899"/>
                  </a:lnTo>
                  <a:lnTo>
                    <a:pt x="14049" y="6762"/>
                  </a:lnTo>
                  <a:lnTo>
                    <a:pt x="13363" y="6625"/>
                  </a:lnTo>
                  <a:lnTo>
                    <a:pt x="12678" y="6488"/>
                  </a:lnTo>
                  <a:lnTo>
                    <a:pt x="12016" y="6328"/>
                  </a:lnTo>
                  <a:lnTo>
                    <a:pt x="11376" y="6145"/>
                  </a:lnTo>
                  <a:lnTo>
                    <a:pt x="10737" y="5962"/>
                  </a:lnTo>
                  <a:lnTo>
                    <a:pt x="10120" y="5780"/>
                  </a:lnTo>
                  <a:lnTo>
                    <a:pt x="8932" y="5369"/>
                  </a:lnTo>
                  <a:lnTo>
                    <a:pt x="7813" y="4935"/>
                  </a:lnTo>
                  <a:lnTo>
                    <a:pt x="6739" y="4455"/>
                  </a:lnTo>
                  <a:lnTo>
                    <a:pt x="5734" y="3975"/>
                  </a:lnTo>
                  <a:lnTo>
                    <a:pt x="4798" y="3450"/>
                  </a:lnTo>
                  <a:lnTo>
                    <a:pt x="3907" y="2924"/>
                  </a:lnTo>
                  <a:lnTo>
                    <a:pt x="3085" y="2399"/>
                  </a:lnTo>
                  <a:lnTo>
                    <a:pt x="2308" y="1874"/>
                  </a:lnTo>
                  <a:lnTo>
                    <a:pt x="1577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6" name="Google Shape;2971;p67">
              <a:extLst>
                <a:ext uri="{FF2B5EF4-FFF2-40B4-BE49-F238E27FC236}">
                  <a16:creationId xmlns:a16="http://schemas.microsoft.com/office/drawing/2014/main" id="{1F42DC3A-7349-8E69-4DF1-F467736B050A}"/>
                </a:ext>
              </a:extLst>
            </p:cNvPr>
            <p:cNvSpPr/>
            <p:nvPr/>
          </p:nvSpPr>
          <p:spPr>
            <a:xfrm>
              <a:off x="4132016" y="2158154"/>
              <a:ext cx="356076" cy="554837"/>
            </a:xfrm>
            <a:custGeom>
              <a:avLst/>
              <a:gdLst/>
              <a:ahLst/>
              <a:cxnLst/>
              <a:rect l="l" t="t" r="r" b="b"/>
              <a:pathLst>
                <a:path w="21564" h="33601" extrusionOk="0">
                  <a:moveTo>
                    <a:pt x="16150" y="1"/>
                  </a:moveTo>
                  <a:lnTo>
                    <a:pt x="15830" y="24"/>
                  </a:lnTo>
                  <a:lnTo>
                    <a:pt x="15510" y="46"/>
                  </a:lnTo>
                  <a:lnTo>
                    <a:pt x="15190" y="115"/>
                  </a:lnTo>
                  <a:lnTo>
                    <a:pt x="14871" y="206"/>
                  </a:lnTo>
                  <a:lnTo>
                    <a:pt x="14551" y="298"/>
                  </a:lnTo>
                  <a:lnTo>
                    <a:pt x="14254" y="435"/>
                  </a:lnTo>
                  <a:lnTo>
                    <a:pt x="13957" y="572"/>
                  </a:lnTo>
                  <a:lnTo>
                    <a:pt x="13660" y="732"/>
                  </a:lnTo>
                  <a:lnTo>
                    <a:pt x="13363" y="914"/>
                  </a:lnTo>
                  <a:lnTo>
                    <a:pt x="13066" y="1120"/>
                  </a:lnTo>
                  <a:lnTo>
                    <a:pt x="12792" y="1326"/>
                  </a:lnTo>
                  <a:lnTo>
                    <a:pt x="12518" y="1577"/>
                  </a:lnTo>
                  <a:lnTo>
                    <a:pt x="11947" y="2079"/>
                  </a:lnTo>
                  <a:lnTo>
                    <a:pt x="11422" y="2628"/>
                  </a:lnTo>
                  <a:lnTo>
                    <a:pt x="10896" y="3221"/>
                  </a:lnTo>
                  <a:lnTo>
                    <a:pt x="10371" y="3861"/>
                  </a:lnTo>
                  <a:lnTo>
                    <a:pt x="9891" y="4546"/>
                  </a:lnTo>
                  <a:lnTo>
                    <a:pt x="9389" y="5231"/>
                  </a:lnTo>
                  <a:lnTo>
                    <a:pt x="8909" y="5940"/>
                  </a:lnTo>
                  <a:lnTo>
                    <a:pt x="8452" y="6671"/>
                  </a:lnTo>
                  <a:lnTo>
                    <a:pt x="7538" y="8110"/>
                  </a:lnTo>
                  <a:lnTo>
                    <a:pt x="6716" y="9389"/>
                  </a:lnTo>
                  <a:lnTo>
                    <a:pt x="5734" y="10965"/>
                  </a:lnTo>
                  <a:lnTo>
                    <a:pt x="4752" y="12587"/>
                  </a:lnTo>
                  <a:lnTo>
                    <a:pt x="4295" y="13432"/>
                  </a:lnTo>
                  <a:lnTo>
                    <a:pt x="3815" y="14277"/>
                  </a:lnTo>
                  <a:lnTo>
                    <a:pt x="3358" y="15168"/>
                  </a:lnTo>
                  <a:lnTo>
                    <a:pt x="2924" y="16058"/>
                  </a:lnTo>
                  <a:lnTo>
                    <a:pt x="2490" y="16972"/>
                  </a:lnTo>
                  <a:lnTo>
                    <a:pt x="2079" y="17909"/>
                  </a:lnTo>
                  <a:lnTo>
                    <a:pt x="1668" y="18845"/>
                  </a:lnTo>
                  <a:lnTo>
                    <a:pt x="1280" y="19827"/>
                  </a:lnTo>
                  <a:lnTo>
                    <a:pt x="937" y="20832"/>
                  </a:lnTo>
                  <a:lnTo>
                    <a:pt x="595" y="21837"/>
                  </a:lnTo>
                  <a:lnTo>
                    <a:pt x="275" y="22888"/>
                  </a:lnTo>
                  <a:lnTo>
                    <a:pt x="1" y="23939"/>
                  </a:lnTo>
                  <a:lnTo>
                    <a:pt x="389" y="24419"/>
                  </a:lnTo>
                  <a:lnTo>
                    <a:pt x="823" y="24898"/>
                  </a:lnTo>
                  <a:lnTo>
                    <a:pt x="1280" y="25401"/>
                  </a:lnTo>
                  <a:lnTo>
                    <a:pt x="1782" y="25926"/>
                  </a:lnTo>
                  <a:lnTo>
                    <a:pt x="2308" y="26451"/>
                  </a:lnTo>
                  <a:lnTo>
                    <a:pt x="2879" y="26954"/>
                  </a:lnTo>
                  <a:lnTo>
                    <a:pt x="3496" y="27479"/>
                  </a:lnTo>
                  <a:lnTo>
                    <a:pt x="4135" y="28005"/>
                  </a:lnTo>
                  <a:lnTo>
                    <a:pt x="5049" y="28667"/>
                  </a:lnTo>
                  <a:lnTo>
                    <a:pt x="5962" y="29261"/>
                  </a:lnTo>
                  <a:lnTo>
                    <a:pt x="6899" y="29855"/>
                  </a:lnTo>
                  <a:lnTo>
                    <a:pt x="7881" y="30380"/>
                  </a:lnTo>
                  <a:lnTo>
                    <a:pt x="8886" y="30883"/>
                  </a:lnTo>
                  <a:lnTo>
                    <a:pt x="9914" y="31317"/>
                  </a:lnTo>
                  <a:lnTo>
                    <a:pt x="10988" y="31751"/>
                  </a:lnTo>
                  <a:lnTo>
                    <a:pt x="12061" y="32116"/>
                  </a:lnTo>
                  <a:lnTo>
                    <a:pt x="13158" y="32436"/>
                  </a:lnTo>
                  <a:lnTo>
                    <a:pt x="14300" y="32733"/>
                  </a:lnTo>
                  <a:lnTo>
                    <a:pt x="15442" y="32984"/>
                  </a:lnTo>
                  <a:lnTo>
                    <a:pt x="16629" y="33190"/>
                  </a:lnTo>
                  <a:lnTo>
                    <a:pt x="17817" y="33350"/>
                  </a:lnTo>
                  <a:lnTo>
                    <a:pt x="19051" y="33487"/>
                  </a:lnTo>
                  <a:lnTo>
                    <a:pt x="20284" y="33578"/>
                  </a:lnTo>
                  <a:lnTo>
                    <a:pt x="21563" y="33601"/>
                  </a:lnTo>
                  <a:lnTo>
                    <a:pt x="21449" y="31979"/>
                  </a:lnTo>
                  <a:lnTo>
                    <a:pt x="21289" y="30312"/>
                  </a:lnTo>
                  <a:lnTo>
                    <a:pt x="21266" y="29581"/>
                  </a:lnTo>
                  <a:lnTo>
                    <a:pt x="21266" y="28553"/>
                  </a:lnTo>
                  <a:lnTo>
                    <a:pt x="21335" y="25652"/>
                  </a:lnTo>
                  <a:lnTo>
                    <a:pt x="21403" y="22591"/>
                  </a:lnTo>
                  <a:lnTo>
                    <a:pt x="21426" y="20832"/>
                  </a:lnTo>
                  <a:lnTo>
                    <a:pt x="21426" y="18937"/>
                  </a:lnTo>
                  <a:lnTo>
                    <a:pt x="21426" y="16995"/>
                  </a:lnTo>
                  <a:lnTo>
                    <a:pt x="21381" y="14985"/>
                  </a:lnTo>
                  <a:lnTo>
                    <a:pt x="21312" y="12952"/>
                  </a:lnTo>
                  <a:lnTo>
                    <a:pt x="21221" y="10988"/>
                  </a:lnTo>
                  <a:lnTo>
                    <a:pt x="21152" y="10005"/>
                  </a:lnTo>
                  <a:lnTo>
                    <a:pt x="21061" y="9069"/>
                  </a:lnTo>
                  <a:lnTo>
                    <a:pt x="20969" y="8132"/>
                  </a:lnTo>
                  <a:lnTo>
                    <a:pt x="20855" y="7242"/>
                  </a:lnTo>
                  <a:lnTo>
                    <a:pt x="20741" y="6374"/>
                  </a:lnTo>
                  <a:lnTo>
                    <a:pt x="20581" y="5551"/>
                  </a:lnTo>
                  <a:lnTo>
                    <a:pt x="20444" y="4775"/>
                  </a:lnTo>
                  <a:lnTo>
                    <a:pt x="20261" y="4044"/>
                  </a:lnTo>
                  <a:lnTo>
                    <a:pt x="20079" y="3358"/>
                  </a:lnTo>
                  <a:lnTo>
                    <a:pt x="19873" y="2742"/>
                  </a:lnTo>
                  <a:lnTo>
                    <a:pt x="19645" y="2171"/>
                  </a:lnTo>
                  <a:lnTo>
                    <a:pt x="19393" y="1691"/>
                  </a:lnTo>
                  <a:lnTo>
                    <a:pt x="19256" y="1463"/>
                  </a:lnTo>
                  <a:lnTo>
                    <a:pt x="19119" y="1257"/>
                  </a:lnTo>
                  <a:lnTo>
                    <a:pt x="18982" y="1074"/>
                  </a:lnTo>
                  <a:lnTo>
                    <a:pt x="18822" y="914"/>
                  </a:lnTo>
                  <a:lnTo>
                    <a:pt x="18662" y="755"/>
                  </a:lnTo>
                  <a:lnTo>
                    <a:pt x="18502" y="640"/>
                  </a:lnTo>
                  <a:lnTo>
                    <a:pt x="18343" y="526"/>
                  </a:lnTo>
                  <a:lnTo>
                    <a:pt x="18183" y="435"/>
                  </a:lnTo>
                  <a:lnTo>
                    <a:pt x="17657" y="252"/>
                  </a:lnTo>
                  <a:lnTo>
                    <a:pt x="17155" y="115"/>
                  </a:lnTo>
                  <a:lnTo>
                    <a:pt x="16652" y="24"/>
                  </a:lnTo>
                  <a:lnTo>
                    <a:pt x="16150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7" name="Google Shape;2972;p67">
              <a:extLst>
                <a:ext uri="{FF2B5EF4-FFF2-40B4-BE49-F238E27FC236}">
                  <a16:creationId xmlns:a16="http://schemas.microsoft.com/office/drawing/2014/main" id="{8CB5D1CC-D0CA-BB24-0896-731935A5CBE6}"/>
                </a:ext>
              </a:extLst>
            </p:cNvPr>
            <p:cNvSpPr/>
            <p:nvPr/>
          </p:nvSpPr>
          <p:spPr>
            <a:xfrm>
              <a:off x="4132016" y="2158154"/>
              <a:ext cx="356076" cy="554837"/>
            </a:xfrm>
            <a:custGeom>
              <a:avLst/>
              <a:gdLst/>
              <a:ahLst/>
              <a:cxnLst/>
              <a:rect l="l" t="t" r="r" b="b"/>
              <a:pathLst>
                <a:path w="21564" h="33601" fill="none" extrusionOk="0">
                  <a:moveTo>
                    <a:pt x="4135" y="28005"/>
                  </a:moveTo>
                  <a:lnTo>
                    <a:pt x="4135" y="28005"/>
                  </a:lnTo>
                  <a:lnTo>
                    <a:pt x="5049" y="28667"/>
                  </a:lnTo>
                  <a:lnTo>
                    <a:pt x="5962" y="29261"/>
                  </a:lnTo>
                  <a:lnTo>
                    <a:pt x="6899" y="29855"/>
                  </a:lnTo>
                  <a:lnTo>
                    <a:pt x="7881" y="30380"/>
                  </a:lnTo>
                  <a:lnTo>
                    <a:pt x="8886" y="30883"/>
                  </a:lnTo>
                  <a:lnTo>
                    <a:pt x="9914" y="31317"/>
                  </a:lnTo>
                  <a:lnTo>
                    <a:pt x="10988" y="31751"/>
                  </a:lnTo>
                  <a:lnTo>
                    <a:pt x="12061" y="32116"/>
                  </a:lnTo>
                  <a:lnTo>
                    <a:pt x="13158" y="32436"/>
                  </a:lnTo>
                  <a:lnTo>
                    <a:pt x="14300" y="32733"/>
                  </a:lnTo>
                  <a:lnTo>
                    <a:pt x="15442" y="32984"/>
                  </a:lnTo>
                  <a:lnTo>
                    <a:pt x="16629" y="33190"/>
                  </a:lnTo>
                  <a:lnTo>
                    <a:pt x="17817" y="33350"/>
                  </a:lnTo>
                  <a:lnTo>
                    <a:pt x="19051" y="33487"/>
                  </a:lnTo>
                  <a:lnTo>
                    <a:pt x="20284" y="33578"/>
                  </a:lnTo>
                  <a:lnTo>
                    <a:pt x="21563" y="33601"/>
                  </a:lnTo>
                  <a:lnTo>
                    <a:pt x="21563" y="33601"/>
                  </a:lnTo>
                  <a:lnTo>
                    <a:pt x="21449" y="31979"/>
                  </a:lnTo>
                  <a:lnTo>
                    <a:pt x="21289" y="30312"/>
                  </a:lnTo>
                  <a:lnTo>
                    <a:pt x="21289" y="30312"/>
                  </a:lnTo>
                  <a:lnTo>
                    <a:pt x="21266" y="29581"/>
                  </a:lnTo>
                  <a:lnTo>
                    <a:pt x="21266" y="28553"/>
                  </a:lnTo>
                  <a:lnTo>
                    <a:pt x="21335" y="25652"/>
                  </a:lnTo>
                  <a:lnTo>
                    <a:pt x="21335" y="25652"/>
                  </a:lnTo>
                  <a:lnTo>
                    <a:pt x="21403" y="22591"/>
                  </a:lnTo>
                  <a:lnTo>
                    <a:pt x="21426" y="20832"/>
                  </a:lnTo>
                  <a:lnTo>
                    <a:pt x="21426" y="18937"/>
                  </a:lnTo>
                  <a:lnTo>
                    <a:pt x="21426" y="16995"/>
                  </a:lnTo>
                  <a:lnTo>
                    <a:pt x="21381" y="14985"/>
                  </a:lnTo>
                  <a:lnTo>
                    <a:pt x="21312" y="12952"/>
                  </a:lnTo>
                  <a:lnTo>
                    <a:pt x="21221" y="10988"/>
                  </a:lnTo>
                  <a:lnTo>
                    <a:pt x="21152" y="10005"/>
                  </a:lnTo>
                  <a:lnTo>
                    <a:pt x="21061" y="9069"/>
                  </a:lnTo>
                  <a:lnTo>
                    <a:pt x="20969" y="8132"/>
                  </a:lnTo>
                  <a:lnTo>
                    <a:pt x="20855" y="7242"/>
                  </a:lnTo>
                  <a:lnTo>
                    <a:pt x="20741" y="6374"/>
                  </a:lnTo>
                  <a:lnTo>
                    <a:pt x="20581" y="5551"/>
                  </a:lnTo>
                  <a:lnTo>
                    <a:pt x="20444" y="4775"/>
                  </a:lnTo>
                  <a:lnTo>
                    <a:pt x="20261" y="4044"/>
                  </a:lnTo>
                  <a:lnTo>
                    <a:pt x="20079" y="3358"/>
                  </a:lnTo>
                  <a:lnTo>
                    <a:pt x="19873" y="2742"/>
                  </a:lnTo>
                  <a:lnTo>
                    <a:pt x="19645" y="2171"/>
                  </a:lnTo>
                  <a:lnTo>
                    <a:pt x="19393" y="1691"/>
                  </a:lnTo>
                  <a:lnTo>
                    <a:pt x="19256" y="1463"/>
                  </a:lnTo>
                  <a:lnTo>
                    <a:pt x="19119" y="1257"/>
                  </a:lnTo>
                  <a:lnTo>
                    <a:pt x="18982" y="1074"/>
                  </a:lnTo>
                  <a:lnTo>
                    <a:pt x="18822" y="914"/>
                  </a:lnTo>
                  <a:lnTo>
                    <a:pt x="18662" y="755"/>
                  </a:lnTo>
                  <a:lnTo>
                    <a:pt x="18502" y="640"/>
                  </a:lnTo>
                  <a:lnTo>
                    <a:pt x="18343" y="526"/>
                  </a:lnTo>
                  <a:lnTo>
                    <a:pt x="18183" y="435"/>
                  </a:lnTo>
                  <a:lnTo>
                    <a:pt x="18183" y="435"/>
                  </a:lnTo>
                  <a:lnTo>
                    <a:pt x="17657" y="252"/>
                  </a:lnTo>
                  <a:lnTo>
                    <a:pt x="17155" y="115"/>
                  </a:lnTo>
                  <a:lnTo>
                    <a:pt x="16652" y="24"/>
                  </a:lnTo>
                  <a:lnTo>
                    <a:pt x="16150" y="1"/>
                  </a:lnTo>
                  <a:lnTo>
                    <a:pt x="16150" y="1"/>
                  </a:lnTo>
                  <a:lnTo>
                    <a:pt x="15830" y="24"/>
                  </a:lnTo>
                  <a:lnTo>
                    <a:pt x="15510" y="46"/>
                  </a:lnTo>
                  <a:lnTo>
                    <a:pt x="15190" y="115"/>
                  </a:lnTo>
                  <a:lnTo>
                    <a:pt x="14871" y="206"/>
                  </a:lnTo>
                  <a:lnTo>
                    <a:pt x="14551" y="298"/>
                  </a:lnTo>
                  <a:lnTo>
                    <a:pt x="14254" y="435"/>
                  </a:lnTo>
                  <a:lnTo>
                    <a:pt x="13957" y="572"/>
                  </a:lnTo>
                  <a:lnTo>
                    <a:pt x="13660" y="732"/>
                  </a:lnTo>
                  <a:lnTo>
                    <a:pt x="13363" y="914"/>
                  </a:lnTo>
                  <a:lnTo>
                    <a:pt x="13066" y="1120"/>
                  </a:lnTo>
                  <a:lnTo>
                    <a:pt x="12792" y="1326"/>
                  </a:lnTo>
                  <a:lnTo>
                    <a:pt x="12518" y="1577"/>
                  </a:lnTo>
                  <a:lnTo>
                    <a:pt x="11947" y="2079"/>
                  </a:lnTo>
                  <a:lnTo>
                    <a:pt x="11422" y="2628"/>
                  </a:lnTo>
                  <a:lnTo>
                    <a:pt x="10896" y="3221"/>
                  </a:lnTo>
                  <a:lnTo>
                    <a:pt x="10371" y="3861"/>
                  </a:lnTo>
                  <a:lnTo>
                    <a:pt x="9891" y="4546"/>
                  </a:lnTo>
                  <a:lnTo>
                    <a:pt x="9389" y="5231"/>
                  </a:lnTo>
                  <a:lnTo>
                    <a:pt x="8909" y="5940"/>
                  </a:lnTo>
                  <a:lnTo>
                    <a:pt x="8452" y="6671"/>
                  </a:lnTo>
                  <a:lnTo>
                    <a:pt x="7538" y="8110"/>
                  </a:lnTo>
                  <a:lnTo>
                    <a:pt x="7538" y="8110"/>
                  </a:lnTo>
                  <a:lnTo>
                    <a:pt x="6716" y="9389"/>
                  </a:lnTo>
                  <a:lnTo>
                    <a:pt x="6716" y="9389"/>
                  </a:lnTo>
                  <a:lnTo>
                    <a:pt x="5734" y="10965"/>
                  </a:lnTo>
                  <a:lnTo>
                    <a:pt x="4752" y="12587"/>
                  </a:lnTo>
                  <a:lnTo>
                    <a:pt x="4295" y="13432"/>
                  </a:lnTo>
                  <a:lnTo>
                    <a:pt x="3815" y="14277"/>
                  </a:lnTo>
                  <a:lnTo>
                    <a:pt x="3358" y="15168"/>
                  </a:lnTo>
                  <a:lnTo>
                    <a:pt x="2924" y="16058"/>
                  </a:lnTo>
                  <a:lnTo>
                    <a:pt x="2490" y="16972"/>
                  </a:lnTo>
                  <a:lnTo>
                    <a:pt x="2079" y="17909"/>
                  </a:lnTo>
                  <a:lnTo>
                    <a:pt x="1668" y="18845"/>
                  </a:lnTo>
                  <a:lnTo>
                    <a:pt x="1280" y="19827"/>
                  </a:lnTo>
                  <a:lnTo>
                    <a:pt x="937" y="20832"/>
                  </a:lnTo>
                  <a:lnTo>
                    <a:pt x="595" y="21837"/>
                  </a:lnTo>
                  <a:lnTo>
                    <a:pt x="275" y="22888"/>
                  </a:lnTo>
                  <a:lnTo>
                    <a:pt x="1" y="23939"/>
                  </a:lnTo>
                  <a:lnTo>
                    <a:pt x="1" y="23939"/>
                  </a:lnTo>
                  <a:lnTo>
                    <a:pt x="389" y="24419"/>
                  </a:lnTo>
                  <a:lnTo>
                    <a:pt x="823" y="24898"/>
                  </a:lnTo>
                  <a:lnTo>
                    <a:pt x="1280" y="25401"/>
                  </a:lnTo>
                  <a:lnTo>
                    <a:pt x="1782" y="25926"/>
                  </a:lnTo>
                  <a:lnTo>
                    <a:pt x="2308" y="26451"/>
                  </a:lnTo>
                  <a:lnTo>
                    <a:pt x="2879" y="26954"/>
                  </a:lnTo>
                  <a:lnTo>
                    <a:pt x="3496" y="27479"/>
                  </a:lnTo>
                  <a:lnTo>
                    <a:pt x="4135" y="280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8" name="Google Shape;2973;p67">
              <a:extLst>
                <a:ext uri="{FF2B5EF4-FFF2-40B4-BE49-F238E27FC236}">
                  <a16:creationId xmlns:a16="http://schemas.microsoft.com/office/drawing/2014/main" id="{92038E2B-4B02-6E0B-2814-FAADEF54FF8D}"/>
                </a:ext>
              </a:extLst>
            </p:cNvPr>
            <p:cNvSpPr/>
            <p:nvPr/>
          </p:nvSpPr>
          <p:spPr>
            <a:xfrm>
              <a:off x="4728325" y="2618700"/>
              <a:ext cx="258025" cy="261510"/>
            </a:xfrm>
            <a:custGeom>
              <a:avLst/>
              <a:gdLst/>
              <a:ahLst/>
              <a:cxnLst/>
              <a:rect l="l" t="t" r="r" b="b"/>
              <a:pathLst>
                <a:path w="20285" h="20559" extrusionOk="0">
                  <a:moveTo>
                    <a:pt x="20284" y="0"/>
                  </a:moveTo>
                  <a:lnTo>
                    <a:pt x="19507" y="686"/>
                  </a:lnTo>
                  <a:lnTo>
                    <a:pt x="18685" y="1348"/>
                  </a:lnTo>
                  <a:lnTo>
                    <a:pt x="17794" y="2011"/>
                  </a:lnTo>
                  <a:lnTo>
                    <a:pt x="16835" y="2673"/>
                  </a:lnTo>
                  <a:lnTo>
                    <a:pt x="15807" y="3313"/>
                  </a:lnTo>
                  <a:lnTo>
                    <a:pt x="15282" y="3609"/>
                  </a:lnTo>
                  <a:lnTo>
                    <a:pt x="14734" y="3929"/>
                  </a:lnTo>
                  <a:lnTo>
                    <a:pt x="14162" y="4203"/>
                  </a:lnTo>
                  <a:lnTo>
                    <a:pt x="13569" y="4500"/>
                  </a:lnTo>
                  <a:lnTo>
                    <a:pt x="12975" y="4774"/>
                  </a:lnTo>
                  <a:lnTo>
                    <a:pt x="12358" y="5049"/>
                  </a:lnTo>
                  <a:lnTo>
                    <a:pt x="11718" y="5300"/>
                  </a:lnTo>
                  <a:lnTo>
                    <a:pt x="11079" y="5551"/>
                  </a:lnTo>
                  <a:lnTo>
                    <a:pt x="10394" y="5779"/>
                  </a:lnTo>
                  <a:lnTo>
                    <a:pt x="9708" y="6008"/>
                  </a:lnTo>
                  <a:lnTo>
                    <a:pt x="9000" y="6213"/>
                  </a:lnTo>
                  <a:lnTo>
                    <a:pt x="8292" y="6419"/>
                  </a:lnTo>
                  <a:lnTo>
                    <a:pt x="7538" y="6602"/>
                  </a:lnTo>
                  <a:lnTo>
                    <a:pt x="6785" y="6762"/>
                  </a:lnTo>
                  <a:lnTo>
                    <a:pt x="6008" y="6922"/>
                  </a:lnTo>
                  <a:lnTo>
                    <a:pt x="5209" y="7036"/>
                  </a:lnTo>
                  <a:lnTo>
                    <a:pt x="4386" y="7173"/>
                  </a:lnTo>
                  <a:lnTo>
                    <a:pt x="3564" y="7264"/>
                  </a:lnTo>
                  <a:lnTo>
                    <a:pt x="2696" y="7356"/>
                  </a:lnTo>
                  <a:lnTo>
                    <a:pt x="1828" y="7401"/>
                  </a:lnTo>
                  <a:lnTo>
                    <a:pt x="937" y="7447"/>
                  </a:lnTo>
                  <a:lnTo>
                    <a:pt x="24" y="7470"/>
                  </a:lnTo>
                  <a:lnTo>
                    <a:pt x="1" y="8475"/>
                  </a:lnTo>
                  <a:lnTo>
                    <a:pt x="1" y="9480"/>
                  </a:lnTo>
                  <a:lnTo>
                    <a:pt x="24" y="10439"/>
                  </a:lnTo>
                  <a:lnTo>
                    <a:pt x="92" y="11376"/>
                  </a:lnTo>
                  <a:lnTo>
                    <a:pt x="183" y="12266"/>
                  </a:lnTo>
                  <a:lnTo>
                    <a:pt x="298" y="13134"/>
                  </a:lnTo>
                  <a:lnTo>
                    <a:pt x="458" y="13980"/>
                  </a:lnTo>
                  <a:lnTo>
                    <a:pt x="663" y="14779"/>
                  </a:lnTo>
                  <a:lnTo>
                    <a:pt x="777" y="15167"/>
                  </a:lnTo>
                  <a:lnTo>
                    <a:pt x="914" y="15556"/>
                  </a:lnTo>
                  <a:lnTo>
                    <a:pt x="1051" y="15921"/>
                  </a:lnTo>
                  <a:lnTo>
                    <a:pt x="1211" y="16264"/>
                  </a:lnTo>
                  <a:lnTo>
                    <a:pt x="1371" y="16629"/>
                  </a:lnTo>
                  <a:lnTo>
                    <a:pt x="1554" y="16949"/>
                  </a:lnTo>
                  <a:lnTo>
                    <a:pt x="1737" y="17269"/>
                  </a:lnTo>
                  <a:lnTo>
                    <a:pt x="1942" y="17589"/>
                  </a:lnTo>
                  <a:lnTo>
                    <a:pt x="2148" y="17886"/>
                  </a:lnTo>
                  <a:lnTo>
                    <a:pt x="2399" y="18160"/>
                  </a:lnTo>
                  <a:lnTo>
                    <a:pt x="2627" y="18434"/>
                  </a:lnTo>
                  <a:lnTo>
                    <a:pt x="2902" y="18708"/>
                  </a:lnTo>
                  <a:lnTo>
                    <a:pt x="3176" y="18936"/>
                  </a:lnTo>
                  <a:lnTo>
                    <a:pt x="3473" y="19188"/>
                  </a:lnTo>
                  <a:lnTo>
                    <a:pt x="3792" y="19393"/>
                  </a:lnTo>
                  <a:lnTo>
                    <a:pt x="4112" y="19599"/>
                  </a:lnTo>
                  <a:lnTo>
                    <a:pt x="5711" y="20558"/>
                  </a:lnTo>
                  <a:lnTo>
                    <a:pt x="6373" y="20078"/>
                  </a:lnTo>
                  <a:lnTo>
                    <a:pt x="7036" y="19553"/>
                  </a:lnTo>
                  <a:lnTo>
                    <a:pt x="7675" y="19005"/>
                  </a:lnTo>
                  <a:lnTo>
                    <a:pt x="8292" y="18457"/>
                  </a:lnTo>
                  <a:lnTo>
                    <a:pt x="8909" y="17863"/>
                  </a:lnTo>
                  <a:lnTo>
                    <a:pt x="9503" y="17269"/>
                  </a:lnTo>
                  <a:lnTo>
                    <a:pt x="10097" y="16652"/>
                  </a:lnTo>
                  <a:lnTo>
                    <a:pt x="10668" y="16013"/>
                  </a:lnTo>
                  <a:lnTo>
                    <a:pt x="11239" y="15373"/>
                  </a:lnTo>
                  <a:lnTo>
                    <a:pt x="11764" y="14711"/>
                  </a:lnTo>
                  <a:lnTo>
                    <a:pt x="12312" y="14025"/>
                  </a:lnTo>
                  <a:lnTo>
                    <a:pt x="12815" y="13340"/>
                  </a:lnTo>
                  <a:lnTo>
                    <a:pt x="13340" y="12655"/>
                  </a:lnTo>
                  <a:lnTo>
                    <a:pt x="13820" y="11970"/>
                  </a:lnTo>
                  <a:lnTo>
                    <a:pt x="14756" y="10553"/>
                  </a:lnTo>
                  <a:lnTo>
                    <a:pt x="15647" y="9137"/>
                  </a:lnTo>
                  <a:lnTo>
                    <a:pt x="16469" y="7721"/>
                  </a:lnTo>
                  <a:lnTo>
                    <a:pt x="17246" y="6328"/>
                  </a:lnTo>
                  <a:lnTo>
                    <a:pt x="17977" y="4957"/>
                  </a:lnTo>
                  <a:lnTo>
                    <a:pt x="18639" y="3632"/>
                  </a:lnTo>
                  <a:lnTo>
                    <a:pt x="19233" y="2353"/>
                  </a:lnTo>
                  <a:lnTo>
                    <a:pt x="19782" y="1143"/>
                  </a:lnTo>
                  <a:lnTo>
                    <a:pt x="20284" y="0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99" name="Google Shape;2974;p67">
              <a:extLst>
                <a:ext uri="{FF2B5EF4-FFF2-40B4-BE49-F238E27FC236}">
                  <a16:creationId xmlns:a16="http://schemas.microsoft.com/office/drawing/2014/main" id="{312D7F06-6A74-1A7F-6E26-6DC01F0B27A7}"/>
                </a:ext>
              </a:extLst>
            </p:cNvPr>
            <p:cNvSpPr/>
            <p:nvPr/>
          </p:nvSpPr>
          <p:spPr>
            <a:xfrm>
              <a:off x="4651384" y="2618688"/>
              <a:ext cx="334956" cy="339480"/>
            </a:xfrm>
            <a:custGeom>
              <a:avLst/>
              <a:gdLst/>
              <a:ahLst/>
              <a:cxnLst/>
              <a:rect l="l" t="t" r="r" b="b"/>
              <a:pathLst>
                <a:path w="20285" h="20559" fill="none" extrusionOk="0">
                  <a:moveTo>
                    <a:pt x="20284" y="0"/>
                  </a:moveTo>
                  <a:lnTo>
                    <a:pt x="20284" y="0"/>
                  </a:lnTo>
                  <a:lnTo>
                    <a:pt x="19507" y="686"/>
                  </a:lnTo>
                  <a:lnTo>
                    <a:pt x="18685" y="1348"/>
                  </a:lnTo>
                  <a:lnTo>
                    <a:pt x="17794" y="2011"/>
                  </a:lnTo>
                  <a:lnTo>
                    <a:pt x="16835" y="2673"/>
                  </a:lnTo>
                  <a:lnTo>
                    <a:pt x="15807" y="3313"/>
                  </a:lnTo>
                  <a:lnTo>
                    <a:pt x="15282" y="3609"/>
                  </a:lnTo>
                  <a:lnTo>
                    <a:pt x="14734" y="3929"/>
                  </a:lnTo>
                  <a:lnTo>
                    <a:pt x="14162" y="4203"/>
                  </a:lnTo>
                  <a:lnTo>
                    <a:pt x="13569" y="4500"/>
                  </a:lnTo>
                  <a:lnTo>
                    <a:pt x="12975" y="4774"/>
                  </a:lnTo>
                  <a:lnTo>
                    <a:pt x="12358" y="5049"/>
                  </a:lnTo>
                  <a:lnTo>
                    <a:pt x="11718" y="5300"/>
                  </a:lnTo>
                  <a:lnTo>
                    <a:pt x="11079" y="5551"/>
                  </a:lnTo>
                  <a:lnTo>
                    <a:pt x="10394" y="5779"/>
                  </a:lnTo>
                  <a:lnTo>
                    <a:pt x="9708" y="6008"/>
                  </a:lnTo>
                  <a:lnTo>
                    <a:pt x="9000" y="6213"/>
                  </a:lnTo>
                  <a:lnTo>
                    <a:pt x="8292" y="6419"/>
                  </a:lnTo>
                  <a:lnTo>
                    <a:pt x="7538" y="6602"/>
                  </a:lnTo>
                  <a:lnTo>
                    <a:pt x="6785" y="6762"/>
                  </a:lnTo>
                  <a:lnTo>
                    <a:pt x="6008" y="6922"/>
                  </a:lnTo>
                  <a:lnTo>
                    <a:pt x="5209" y="7036"/>
                  </a:lnTo>
                  <a:lnTo>
                    <a:pt x="4386" y="7173"/>
                  </a:lnTo>
                  <a:lnTo>
                    <a:pt x="3564" y="7264"/>
                  </a:lnTo>
                  <a:lnTo>
                    <a:pt x="2696" y="7356"/>
                  </a:lnTo>
                  <a:lnTo>
                    <a:pt x="1828" y="7401"/>
                  </a:lnTo>
                  <a:lnTo>
                    <a:pt x="937" y="7447"/>
                  </a:lnTo>
                  <a:lnTo>
                    <a:pt x="24" y="7470"/>
                  </a:lnTo>
                  <a:lnTo>
                    <a:pt x="24" y="7470"/>
                  </a:lnTo>
                  <a:lnTo>
                    <a:pt x="1" y="8475"/>
                  </a:lnTo>
                  <a:lnTo>
                    <a:pt x="1" y="9480"/>
                  </a:lnTo>
                  <a:lnTo>
                    <a:pt x="24" y="10439"/>
                  </a:lnTo>
                  <a:lnTo>
                    <a:pt x="92" y="11376"/>
                  </a:lnTo>
                  <a:lnTo>
                    <a:pt x="183" y="12266"/>
                  </a:lnTo>
                  <a:lnTo>
                    <a:pt x="298" y="13134"/>
                  </a:lnTo>
                  <a:lnTo>
                    <a:pt x="458" y="13980"/>
                  </a:lnTo>
                  <a:lnTo>
                    <a:pt x="663" y="14779"/>
                  </a:lnTo>
                  <a:lnTo>
                    <a:pt x="777" y="15167"/>
                  </a:lnTo>
                  <a:lnTo>
                    <a:pt x="914" y="15556"/>
                  </a:lnTo>
                  <a:lnTo>
                    <a:pt x="1051" y="15921"/>
                  </a:lnTo>
                  <a:lnTo>
                    <a:pt x="1211" y="16264"/>
                  </a:lnTo>
                  <a:lnTo>
                    <a:pt x="1371" y="16629"/>
                  </a:lnTo>
                  <a:lnTo>
                    <a:pt x="1554" y="16949"/>
                  </a:lnTo>
                  <a:lnTo>
                    <a:pt x="1737" y="17269"/>
                  </a:lnTo>
                  <a:lnTo>
                    <a:pt x="1942" y="17589"/>
                  </a:lnTo>
                  <a:lnTo>
                    <a:pt x="2148" y="17886"/>
                  </a:lnTo>
                  <a:lnTo>
                    <a:pt x="2399" y="18160"/>
                  </a:lnTo>
                  <a:lnTo>
                    <a:pt x="2627" y="18434"/>
                  </a:lnTo>
                  <a:lnTo>
                    <a:pt x="2902" y="18708"/>
                  </a:lnTo>
                  <a:lnTo>
                    <a:pt x="3176" y="18936"/>
                  </a:lnTo>
                  <a:lnTo>
                    <a:pt x="3473" y="19188"/>
                  </a:lnTo>
                  <a:lnTo>
                    <a:pt x="3792" y="19393"/>
                  </a:lnTo>
                  <a:lnTo>
                    <a:pt x="4112" y="19599"/>
                  </a:lnTo>
                  <a:lnTo>
                    <a:pt x="4112" y="19599"/>
                  </a:lnTo>
                  <a:lnTo>
                    <a:pt x="5711" y="20558"/>
                  </a:lnTo>
                  <a:lnTo>
                    <a:pt x="5711" y="20558"/>
                  </a:lnTo>
                  <a:lnTo>
                    <a:pt x="6373" y="20078"/>
                  </a:lnTo>
                  <a:lnTo>
                    <a:pt x="7036" y="19553"/>
                  </a:lnTo>
                  <a:lnTo>
                    <a:pt x="7675" y="19005"/>
                  </a:lnTo>
                  <a:lnTo>
                    <a:pt x="8292" y="18457"/>
                  </a:lnTo>
                  <a:lnTo>
                    <a:pt x="8909" y="17863"/>
                  </a:lnTo>
                  <a:lnTo>
                    <a:pt x="9503" y="17269"/>
                  </a:lnTo>
                  <a:lnTo>
                    <a:pt x="10097" y="16652"/>
                  </a:lnTo>
                  <a:lnTo>
                    <a:pt x="10668" y="16013"/>
                  </a:lnTo>
                  <a:lnTo>
                    <a:pt x="11239" y="15373"/>
                  </a:lnTo>
                  <a:lnTo>
                    <a:pt x="11764" y="14711"/>
                  </a:lnTo>
                  <a:lnTo>
                    <a:pt x="12312" y="14025"/>
                  </a:lnTo>
                  <a:lnTo>
                    <a:pt x="12815" y="13340"/>
                  </a:lnTo>
                  <a:lnTo>
                    <a:pt x="13340" y="12655"/>
                  </a:lnTo>
                  <a:lnTo>
                    <a:pt x="13820" y="11970"/>
                  </a:lnTo>
                  <a:lnTo>
                    <a:pt x="14756" y="10553"/>
                  </a:lnTo>
                  <a:lnTo>
                    <a:pt x="15647" y="9137"/>
                  </a:lnTo>
                  <a:lnTo>
                    <a:pt x="16469" y="7721"/>
                  </a:lnTo>
                  <a:lnTo>
                    <a:pt x="17246" y="6328"/>
                  </a:lnTo>
                  <a:lnTo>
                    <a:pt x="17977" y="4957"/>
                  </a:lnTo>
                  <a:lnTo>
                    <a:pt x="18639" y="3632"/>
                  </a:lnTo>
                  <a:lnTo>
                    <a:pt x="19233" y="2353"/>
                  </a:lnTo>
                  <a:lnTo>
                    <a:pt x="19782" y="1143"/>
                  </a:lnTo>
                  <a:lnTo>
                    <a:pt x="202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0" name="Google Shape;2975;p67">
              <a:extLst>
                <a:ext uri="{FF2B5EF4-FFF2-40B4-BE49-F238E27FC236}">
                  <a16:creationId xmlns:a16="http://schemas.microsoft.com/office/drawing/2014/main" id="{50FC4EFE-18DE-CF1A-894A-6D5057182B27}"/>
                </a:ext>
              </a:extLst>
            </p:cNvPr>
            <p:cNvSpPr/>
            <p:nvPr/>
          </p:nvSpPr>
          <p:spPr>
            <a:xfrm>
              <a:off x="4772074" y="2611142"/>
              <a:ext cx="258008" cy="500907"/>
            </a:xfrm>
            <a:custGeom>
              <a:avLst/>
              <a:gdLst/>
              <a:ahLst/>
              <a:cxnLst/>
              <a:rect l="l" t="t" r="r" b="b"/>
              <a:pathLst>
                <a:path w="15625" h="30335" extrusionOk="0">
                  <a:moveTo>
                    <a:pt x="15076" y="1"/>
                  </a:moveTo>
                  <a:lnTo>
                    <a:pt x="14391" y="1645"/>
                  </a:lnTo>
                  <a:lnTo>
                    <a:pt x="13569" y="3473"/>
                  </a:lnTo>
                  <a:lnTo>
                    <a:pt x="13112" y="4455"/>
                  </a:lnTo>
                  <a:lnTo>
                    <a:pt x="12632" y="5460"/>
                  </a:lnTo>
                  <a:lnTo>
                    <a:pt x="12107" y="6488"/>
                  </a:lnTo>
                  <a:lnTo>
                    <a:pt x="11536" y="7538"/>
                  </a:lnTo>
                  <a:lnTo>
                    <a:pt x="10874" y="8749"/>
                  </a:lnTo>
                  <a:lnTo>
                    <a:pt x="10211" y="9914"/>
                  </a:lnTo>
                  <a:lnTo>
                    <a:pt x="9549" y="11033"/>
                  </a:lnTo>
                  <a:lnTo>
                    <a:pt x="8864" y="12107"/>
                  </a:lnTo>
                  <a:lnTo>
                    <a:pt x="8155" y="13157"/>
                  </a:lnTo>
                  <a:lnTo>
                    <a:pt x="7470" y="14163"/>
                  </a:lnTo>
                  <a:lnTo>
                    <a:pt x="6762" y="15122"/>
                  </a:lnTo>
                  <a:lnTo>
                    <a:pt x="6031" y="16036"/>
                  </a:lnTo>
                  <a:lnTo>
                    <a:pt x="5300" y="16926"/>
                  </a:lnTo>
                  <a:lnTo>
                    <a:pt x="4569" y="17772"/>
                  </a:lnTo>
                  <a:lnTo>
                    <a:pt x="3838" y="18594"/>
                  </a:lnTo>
                  <a:lnTo>
                    <a:pt x="3085" y="19348"/>
                  </a:lnTo>
                  <a:lnTo>
                    <a:pt x="2331" y="20079"/>
                  </a:lnTo>
                  <a:lnTo>
                    <a:pt x="1554" y="20787"/>
                  </a:lnTo>
                  <a:lnTo>
                    <a:pt x="778" y="21426"/>
                  </a:lnTo>
                  <a:lnTo>
                    <a:pt x="1" y="22043"/>
                  </a:lnTo>
                  <a:lnTo>
                    <a:pt x="1326" y="22934"/>
                  </a:lnTo>
                  <a:lnTo>
                    <a:pt x="2582" y="23779"/>
                  </a:lnTo>
                  <a:lnTo>
                    <a:pt x="4866" y="25401"/>
                  </a:lnTo>
                  <a:lnTo>
                    <a:pt x="5963" y="26200"/>
                  </a:lnTo>
                  <a:lnTo>
                    <a:pt x="7036" y="26931"/>
                  </a:lnTo>
                  <a:lnTo>
                    <a:pt x="8041" y="27639"/>
                  </a:lnTo>
                  <a:lnTo>
                    <a:pt x="9046" y="28279"/>
                  </a:lnTo>
                  <a:lnTo>
                    <a:pt x="10051" y="28850"/>
                  </a:lnTo>
                  <a:lnTo>
                    <a:pt x="10554" y="29124"/>
                  </a:lnTo>
                  <a:lnTo>
                    <a:pt x="11079" y="29375"/>
                  </a:lnTo>
                  <a:lnTo>
                    <a:pt x="11582" y="29604"/>
                  </a:lnTo>
                  <a:lnTo>
                    <a:pt x="12107" y="29832"/>
                  </a:lnTo>
                  <a:lnTo>
                    <a:pt x="12632" y="30038"/>
                  </a:lnTo>
                  <a:lnTo>
                    <a:pt x="13181" y="30243"/>
                  </a:lnTo>
                  <a:lnTo>
                    <a:pt x="13478" y="30312"/>
                  </a:lnTo>
                  <a:lnTo>
                    <a:pt x="13729" y="30334"/>
                  </a:lnTo>
                  <a:lnTo>
                    <a:pt x="13912" y="30312"/>
                  </a:lnTo>
                  <a:lnTo>
                    <a:pt x="14071" y="30266"/>
                  </a:lnTo>
                  <a:lnTo>
                    <a:pt x="14208" y="30175"/>
                  </a:lnTo>
                  <a:lnTo>
                    <a:pt x="14368" y="30060"/>
                  </a:lnTo>
                  <a:lnTo>
                    <a:pt x="14483" y="29900"/>
                  </a:lnTo>
                  <a:lnTo>
                    <a:pt x="14620" y="29718"/>
                  </a:lnTo>
                  <a:lnTo>
                    <a:pt x="14734" y="29512"/>
                  </a:lnTo>
                  <a:lnTo>
                    <a:pt x="14848" y="29284"/>
                  </a:lnTo>
                  <a:lnTo>
                    <a:pt x="14939" y="29032"/>
                  </a:lnTo>
                  <a:lnTo>
                    <a:pt x="15031" y="28736"/>
                  </a:lnTo>
                  <a:lnTo>
                    <a:pt x="15191" y="28119"/>
                  </a:lnTo>
                  <a:lnTo>
                    <a:pt x="15328" y="27411"/>
                  </a:lnTo>
                  <a:lnTo>
                    <a:pt x="15419" y="26611"/>
                  </a:lnTo>
                  <a:lnTo>
                    <a:pt x="15510" y="25766"/>
                  </a:lnTo>
                  <a:lnTo>
                    <a:pt x="15556" y="24852"/>
                  </a:lnTo>
                  <a:lnTo>
                    <a:pt x="15602" y="23893"/>
                  </a:lnTo>
                  <a:lnTo>
                    <a:pt x="15625" y="22865"/>
                  </a:lnTo>
                  <a:lnTo>
                    <a:pt x="15625" y="20741"/>
                  </a:lnTo>
                  <a:lnTo>
                    <a:pt x="15602" y="18502"/>
                  </a:lnTo>
                  <a:lnTo>
                    <a:pt x="15556" y="16218"/>
                  </a:lnTo>
                  <a:lnTo>
                    <a:pt x="15510" y="13911"/>
                  </a:lnTo>
                  <a:lnTo>
                    <a:pt x="15488" y="11581"/>
                  </a:lnTo>
                  <a:lnTo>
                    <a:pt x="15465" y="9252"/>
                  </a:lnTo>
                  <a:lnTo>
                    <a:pt x="15488" y="8087"/>
                  </a:lnTo>
                  <a:lnTo>
                    <a:pt x="15510" y="6945"/>
                  </a:lnTo>
                  <a:lnTo>
                    <a:pt x="15533" y="6031"/>
                  </a:lnTo>
                  <a:lnTo>
                    <a:pt x="15510" y="5117"/>
                  </a:lnTo>
                  <a:lnTo>
                    <a:pt x="15488" y="4249"/>
                  </a:lnTo>
                  <a:lnTo>
                    <a:pt x="15442" y="3358"/>
                  </a:lnTo>
                  <a:lnTo>
                    <a:pt x="15373" y="2513"/>
                  </a:lnTo>
                  <a:lnTo>
                    <a:pt x="15305" y="1668"/>
                  </a:lnTo>
                  <a:lnTo>
                    <a:pt x="15191" y="823"/>
                  </a:lnTo>
                  <a:lnTo>
                    <a:pt x="15076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1" name="Google Shape;2976;p67">
              <a:extLst>
                <a:ext uri="{FF2B5EF4-FFF2-40B4-BE49-F238E27FC236}">
                  <a16:creationId xmlns:a16="http://schemas.microsoft.com/office/drawing/2014/main" id="{71E365CA-812D-C2E1-CD0C-2995CC337F42}"/>
                </a:ext>
              </a:extLst>
            </p:cNvPr>
            <p:cNvSpPr/>
            <p:nvPr/>
          </p:nvSpPr>
          <p:spPr>
            <a:xfrm>
              <a:off x="4653266" y="2158154"/>
              <a:ext cx="355696" cy="555216"/>
            </a:xfrm>
            <a:custGeom>
              <a:avLst/>
              <a:gdLst/>
              <a:ahLst/>
              <a:cxnLst/>
              <a:rect l="l" t="t" r="r" b="b"/>
              <a:pathLst>
                <a:path w="21541" h="33624" extrusionOk="0">
                  <a:moveTo>
                    <a:pt x="5391" y="1"/>
                  </a:moveTo>
                  <a:lnTo>
                    <a:pt x="4889" y="24"/>
                  </a:lnTo>
                  <a:lnTo>
                    <a:pt x="4386" y="115"/>
                  </a:lnTo>
                  <a:lnTo>
                    <a:pt x="3884" y="252"/>
                  </a:lnTo>
                  <a:lnTo>
                    <a:pt x="3359" y="435"/>
                  </a:lnTo>
                  <a:lnTo>
                    <a:pt x="3199" y="526"/>
                  </a:lnTo>
                  <a:lnTo>
                    <a:pt x="3039" y="640"/>
                  </a:lnTo>
                  <a:lnTo>
                    <a:pt x="2879" y="755"/>
                  </a:lnTo>
                  <a:lnTo>
                    <a:pt x="2719" y="914"/>
                  </a:lnTo>
                  <a:lnTo>
                    <a:pt x="2559" y="1074"/>
                  </a:lnTo>
                  <a:lnTo>
                    <a:pt x="2422" y="1257"/>
                  </a:lnTo>
                  <a:lnTo>
                    <a:pt x="2285" y="1463"/>
                  </a:lnTo>
                  <a:lnTo>
                    <a:pt x="2148" y="1691"/>
                  </a:lnTo>
                  <a:lnTo>
                    <a:pt x="1897" y="2171"/>
                  </a:lnTo>
                  <a:lnTo>
                    <a:pt x="1668" y="2742"/>
                  </a:lnTo>
                  <a:lnTo>
                    <a:pt x="1463" y="3358"/>
                  </a:lnTo>
                  <a:lnTo>
                    <a:pt x="1280" y="4044"/>
                  </a:lnTo>
                  <a:lnTo>
                    <a:pt x="1097" y="4775"/>
                  </a:lnTo>
                  <a:lnTo>
                    <a:pt x="960" y="5551"/>
                  </a:lnTo>
                  <a:lnTo>
                    <a:pt x="823" y="6374"/>
                  </a:lnTo>
                  <a:lnTo>
                    <a:pt x="686" y="7242"/>
                  </a:lnTo>
                  <a:lnTo>
                    <a:pt x="572" y="8132"/>
                  </a:lnTo>
                  <a:lnTo>
                    <a:pt x="481" y="9046"/>
                  </a:lnTo>
                  <a:lnTo>
                    <a:pt x="412" y="10005"/>
                  </a:lnTo>
                  <a:lnTo>
                    <a:pt x="321" y="10988"/>
                  </a:lnTo>
                  <a:lnTo>
                    <a:pt x="229" y="12952"/>
                  </a:lnTo>
                  <a:lnTo>
                    <a:pt x="161" y="14985"/>
                  </a:lnTo>
                  <a:lnTo>
                    <a:pt x="115" y="16972"/>
                  </a:lnTo>
                  <a:lnTo>
                    <a:pt x="115" y="18937"/>
                  </a:lnTo>
                  <a:lnTo>
                    <a:pt x="115" y="20832"/>
                  </a:lnTo>
                  <a:lnTo>
                    <a:pt x="161" y="22591"/>
                  </a:lnTo>
                  <a:lnTo>
                    <a:pt x="206" y="25652"/>
                  </a:lnTo>
                  <a:lnTo>
                    <a:pt x="275" y="28553"/>
                  </a:lnTo>
                  <a:lnTo>
                    <a:pt x="275" y="29581"/>
                  </a:lnTo>
                  <a:lnTo>
                    <a:pt x="252" y="30312"/>
                  </a:lnTo>
                  <a:lnTo>
                    <a:pt x="115" y="31979"/>
                  </a:lnTo>
                  <a:lnTo>
                    <a:pt x="1" y="33624"/>
                  </a:lnTo>
                  <a:lnTo>
                    <a:pt x="1097" y="33578"/>
                  </a:lnTo>
                  <a:lnTo>
                    <a:pt x="2148" y="33510"/>
                  </a:lnTo>
                  <a:lnTo>
                    <a:pt x="3199" y="33418"/>
                  </a:lnTo>
                  <a:lnTo>
                    <a:pt x="4204" y="33304"/>
                  </a:lnTo>
                  <a:lnTo>
                    <a:pt x="5186" y="33144"/>
                  </a:lnTo>
                  <a:lnTo>
                    <a:pt x="6122" y="32984"/>
                  </a:lnTo>
                  <a:lnTo>
                    <a:pt x="7036" y="32779"/>
                  </a:lnTo>
                  <a:lnTo>
                    <a:pt x="7927" y="32550"/>
                  </a:lnTo>
                  <a:lnTo>
                    <a:pt x="8795" y="32322"/>
                  </a:lnTo>
                  <a:lnTo>
                    <a:pt x="9617" y="32048"/>
                  </a:lnTo>
                  <a:lnTo>
                    <a:pt x="10439" y="31774"/>
                  </a:lnTo>
                  <a:lnTo>
                    <a:pt x="11216" y="31477"/>
                  </a:lnTo>
                  <a:lnTo>
                    <a:pt x="11970" y="31157"/>
                  </a:lnTo>
                  <a:lnTo>
                    <a:pt x="12678" y="30837"/>
                  </a:lnTo>
                  <a:lnTo>
                    <a:pt x="13386" y="30494"/>
                  </a:lnTo>
                  <a:lnTo>
                    <a:pt x="14048" y="30129"/>
                  </a:lnTo>
                  <a:lnTo>
                    <a:pt x="14711" y="29764"/>
                  </a:lnTo>
                  <a:lnTo>
                    <a:pt x="15328" y="29398"/>
                  </a:lnTo>
                  <a:lnTo>
                    <a:pt x="15921" y="29010"/>
                  </a:lnTo>
                  <a:lnTo>
                    <a:pt x="16493" y="28621"/>
                  </a:lnTo>
                  <a:lnTo>
                    <a:pt x="17041" y="28233"/>
                  </a:lnTo>
                  <a:lnTo>
                    <a:pt x="17566" y="27822"/>
                  </a:lnTo>
                  <a:lnTo>
                    <a:pt x="18069" y="27434"/>
                  </a:lnTo>
                  <a:lnTo>
                    <a:pt x="18548" y="27023"/>
                  </a:lnTo>
                  <a:lnTo>
                    <a:pt x="19005" y="26634"/>
                  </a:lnTo>
                  <a:lnTo>
                    <a:pt x="19416" y="26223"/>
                  </a:lnTo>
                  <a:lnTo>
                    <a:pt x="20216" y="25424"/>
                  </a:lnTo>
                  <a:lnTo>
                    <a:pt x="20924" y="24670"/>
                  </a:lnTo>
                  <a:lnTo>
                    <a:pt x="21541" y="23916"/>
                  </a:lnTo>
                  <a:lnTo>
                    <a:pt x="21266" y="22865"/>
                  </a:lnTo>
                  <a:lnTo>
                    <a:pt x="20947" y="21837"/>
                  </a:lnTo>
                  <a:lnTo>
                    <a:pt x="20604" y="20810"/>
                  </a:lnTo>
                  <a:lnTo>
                    <a:pt x="20261" y="19827"/>
                  </a:lnTo>
                  <a:lnTo>
                    <a:pt x="19873" y="18845"/>
                  </a:lnTo>
                  <a:lnTo>
                    <a:pt x="19462" y="17886"/>
                  </a:lnTo>
                  <a:lnTo>
                    <a:pt x="19051" y="16949"/>
                  </a:lnTo>
                  <a:lnTo>
                    <a:pt x="18617" y="16036"/>
                  </a:lnTo>
                  <a:lnTo>
                    <a:pt x="18183" y="15145"/>
                  </a:lnTo>
                  <a:lnTo>
                    <a:pt x="17726" y="14277"/>
                  </a:lnTo>
                  <a:lnTo>
                    <a:pt x="17246" y="13409"/>
                  </a:lnTo>
                  <a:lnTo>
                    <a:pt x="16789" y="12587"/>
                  </a:lnTo>
                  <a:lnTo>
                    <a:pt x="15807" y="10965"/>
                  </a:lnTo>
                  <a:lnTo>
                    <a:pt x="14825" y="9389"/>
                  </a:lnTo>
                  <a:lnTo>
                    <a:pt x="14003" y="8110"/>
                  </a:lnTo>
                  <a:lnTo>
                    <a:pt x="13089" y="6671"/>
                  </a:lnTo>
                  <a:lnTo>
                    <a:pt x="12632" y="5940"/>
                  </a:lnTo>
                  <a:lnTo>
                    <a:pt x="12153" y="5231"/>
                  </a:lnTo>
                  <a:lnTo>
                    <a:pt x="11673" y="4546"/>
                  </a:lnTo>
                  <a:lnTo>
                    <a:pt x="11170" y="3861"/>
                  </a:lnTo>
                  <a:lnTo>
                    <a:pt x="10645" y="3221"/>
                  </a:lnTo>
                  <a:lnTo>
                    <a:pt x="10120" y="2628"/>
                  </a:lnTo>
                  <a:lnTo>
                    <a:pt x="9594" y="2079"/>
                  </a:lnTo>
                  <a:lnTo>
                    <a:pt x="9046" y="1577"/>
                  </a:lnTo>
                  <a:lnTo>
                    <a:pt x="8749" y="1326"/>
                  </a:lnTo>
                  <a:lnTo>
                    <a:pt x="8475" y="1120"/>
                  </a:lnTo>
                  <a:lnTo>
                    <a:pt x="8178" y="914"/>
                  </a:lnTo>
                  <a:lnTo>
                    <a:pt x="7881" y="732"/>
                  </a:lnTo>
                  <a:lnTo>
                    <a:pt x="7584" y="572"/>
                  </a:lnTo>
                  <a:lnTo>
                    <a:pt x="7287" y="435"/>
                  </a:lnTo>
                  <a:lnTo>
                    <a:pt x="6990" y="298"/>
                  </a:lnTo>
                  <a:lnTo>
                    <a:pt x="6671" y="206"/>
                  </a:lnTo>
                  <a:lnTo>
                    <a:pt x="6351" y="115"/>
                  </a:lnTo>
                  <a:lnTo>
                    <a:pt x="6031" y="46"/>
                  </a:lnTo>
                  <a:lnTo>
                    <a:pt x="5711" y="24"/>
                  </a:lnTo>
                  <a:lnTo>
                    <a:pt x="5391" y="1"/>
                  </a:lnTo>
                  <a:close/>
                </a:path>
              </a:pathLst>
            </a:custGeom>
            <a:solidFill>
              <a:srgbClr val="DB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2" name="Google Shape;2977;p67">
              <a:extLst>
                <a:ext uri="{FF2B5EF4-FFF2-40B4-BE49-F238E27FC236}">
                  <a16:creationId xmlns:a16="http://schemas.microsoft.com/office/drawing/2014/main" id="{4A0C282F-50FD-1CD9-5B6F-F15515E45370}"/>
                </a:ext>
              </a:extLst>
            </p:cNvPr>
            <p:cNvSpPr/>
            <p:nvPr/>
          </p:nvSpPr>
          <p:spPr>
            <a:xfrm>
              <a:off x="4653266" y="2158154"/>
              <a:ext cx="355696" cy="555216"/>
            </a:xfrm>
            <a:custGeom>
              <a:avLst/>
              <a:gdLst/>
              <a:ahLst/>
              <a:cxnLst/>
              <a:rect l="l" t="t" r="r" b="b"/>
              <a:pathLst>
                <a:path w="21541" h="33624" fill="none" extrusionOk="0">
                  <a:moveTo>
                    <a:pt x="1" y="33624"/>
                  </a:moveTo>
                  <a:lnTo>
                    <a:pt x="1" y="33624"/>
                  </a:lnTo>
                  <a:lnTo>
                    <a:pt x="1097" y="33578"/>
                  </a:lnTo>
                  <a:lnTo>
                    <a:pt x="2148" y="33510"/>
                  </a:lnTo>
                  <a:lnTo>
                    <a:pt x="3199" y="33418"/>
                  </a:lnTo>
                  <a:lnTo>
                    <a:pt x="4204" y="33304"/>
                  </a:lnTo>
                  <a:lnTo>
                    <a:pt x="5186" y="33144"/>
                  </a:lnTo>
                  <a:lnTo>
                    <a:pt x="6122" y="32984"/>
                  </a:lnTo>
                  <a:lnTo>
                    <a:pt x="7036" y="32779"/>
                  </a:lnTo>
                  <a:lnTo>
                    <a:pt x="7927" y="32550"/>
                  </a:lnTo>
                  <a:lnTo>
                    <a:pt x="8795" y="32322"/>
                  </a:lnTo>
                  <a:lnTo>
                    <a:pt x="9617" y="32048"/>
                  </a:lnTo>
                  <a:lnTo>
                    <a:pt x="10439" y="31774"/>
                  </a:lnTo>
                  <a:lnTo>
                    <a:pt x="11216" y="31477"/>
                  </a:lnTo>
                  <a:lnTo>
                    <a:pt x="11970" y="31157"/>
                  </a:lnTo>
                  <a:lnTo>
                    <a:pt x="12678" y="30837"/>
                  </a:lnTo>
                  <a:lnTo>
                    <a:pt x="13386" y="30494"/>
                  </a:lnTo>
                  <a:lnTo>
                    <a:pt x="14048" y="30129"/>
                  </a:lnTo>
                  <a:lnTo>
                    <a:pt x="14711" y="29764"/>
                  </a:lnTo>
                  <a:lnTo>
                    <a:pt x="15328" y="29398"/>
                  </a:lnTo>
                  <a:lnTo>
                    <a:pt x="15921" y="29010"/>
                  </a:lnTo>
                  <a:lnTo>
                    <a:pt x="16493" y="28621"/>
                  </a:lnTo>
                  <a:lnTo>
                    <a:pt x="17041" y="28233"/>
                  </a:lnTo>
                  <a:lnTo>
                    <a:pt x="17566" y="27822"/>
                  </a:lnTo>
                  <a:lnTo>
                    <a:pt x="18069" y="27434"/>
                  </a:lnTo>
                  <a:lnTo>
                    <a:pt x="18548" y="27023"/>
                  </a:lnTo>
                  <a:lnTo>
                    <a:pt x="19005" y="26634"/>
                  </a:lnTo>
                  <a:lnTo>
                    <a:pt x="19416" y="26223"/>
                  </a:lnTo>
                  <a:lnTo>
                    <a:pt x="20216" y="25424"/>
                  </a:lnTo>
                  <a:lnTo>
                    <a:pt x="20924" y="24670"/>
                  </a:lnTo>
                  <a:lnTo>
                    <a:pt x="21541" y="23916"/>
                  </a:lnTo>
                  <a:lnTo>
                    <a:pt x="21541" y="23916"/>
                  </a:lnTo>
                  <a:lnTo>
                    <a:pt x="21266" y="22865"/>
                  </a:lnTo>
                  <a:lnTo>
                    <a:pt x="20947" y="21837"/>
                  </a:lnTo>
                  <a:lnTo>
                    <a:pt x="20604" y="20810"/>
                  </a:lnTo>
                  <a:lnTo>
                    <a:pt x="20261" y="19827"/>
                  </a:lnTo>
                  <a:lnTo>
                    <a:pt x="19873" y="18845"/>
                  </a:lnTo>
                  <a:lnTo>
                    <a:pt x="19462" y="17886"/>
                  </a:lnTo>
                  <a:lnTo>
                    <a:pt x="19051" y="16949"/>
                  </a:lnTo>
                  <a:lnTo>
                    <a:pt x="18617" y="16036"/>
                  </a:lnTo>
                  <a:lnTo>
                    <a:pt x="18183" y="15145"/>
                  </a:lnTo>
                  <a:lnTo>
                    <a:pt x="17726" y="14277"/>
                  </a:lnTo>
                  <a:lnTo>
                    <a:pt x="17246" y="13409"/>
                  </a:lnTo>
                  <a:lnTo>
                    <a:pt x="16789" y="12587"/>
                  </a:lnTo>
                  <a:lnTo>
                    <a:pt x="15807" y="10965"/>
                  </a:lnTo>
                  <a:lnTo>
                    <a:pt x="14825" y="9389"/>
                  </a:lnTo>
                  <a:lnTo>
                    <a:pt x="14825" y="9389"/>
                  </a:lnTo>
                  <a:lnTo>
                    <a:pt x="14003" y="8110"/>
                  </a:lnTo>
                  <a:lnTo>
                    <a:pt x="14003" y="8110"/>
                  </a:lnTo>
                  <a:lnTo>
                    <a:pt x="13089" y="6671"/>
                  </a:lnTo>
                  <a:lnTo>
                    <a:pt x="12632" y="5940"/>
                  </a:lnTo>
                  <a:lnTo>
                    <a:pt x="12153" y="5231"/>
                  </a:lnTo>
                  <a:lnTo>
                    <a:pt x="11673" y="4546"/>
                  </a:lnTo>
                  <a:lnTo>
                    <a:pt x="11170" y="3861"/>
                  </a:lnTo>
                  <a:lnTo>
                    <a:pt x="10645" y="3221"/>
                  </a:lnTo>
                  <a:lnTo>
                    <a:pt x="10120" y="2628"/>
                  </a:lnTo>
                  <a:lnTo>
                    <a:pt x="9594" y="2079"/>
                  </a:lnTo>
                  <a:lnTo>
                    <a:pt x="9046" y="1577"/>
                  </a:lnTo>
                  <a:lnTo>
                    <a:pt x="8749" y="1326"/>
                  </a:lnTo>
                  <a:lnTo>
                    <a:pt x="8475" y="1120"/>
                  </a:lnTo>
                  <a:lnTo>
                    <a:pt x="8178" y="914"/>
                  </a:lnTo>
                  <a:lnTo>
                    <a:pt x="7881" y="732"/>
                  </a:lnTo>
                  <a:lnTo>
                    <a:pt x="7584" y="572"/>
                  </a:lnTo>
                  <a:lnTo>
                    <a:pt x="7287" y="435"/>
                  </a:lnTo>
                  <a:lnTo>
                    <a:pt x="6990" y="298"/>
                  </a:lnTo>
                  <a:lnTo>
                    <a:pt x="6671" y="206"/>
                  </a:lnTo>
                  <a:lnTo>
                    <a:pt x="6351" y="115"/>
                  </a:lnTo>
                  <a:lnTo>
                    <a:pt x="6031" y="46"/>
                  </a:lnTo>
                  <a:lnTo>
                    <a:pt x="5711" y="24"/>
                  </a:lnTo>
                  <a:lnTo>
                    <a:pt x="5391" y="1"/>
                  </a:lnTo>
                  <a:lnTo>
                    <a:pt x="5391" y="1"/>
                  </a:lnTo>
                  <a:lnTo>
                    <a:pt x="4889" y="24"/>
                  </a:lnTo>
                  <a:lnTo>
                    <a:pt x="4386" y="115"/>
                  </a:lnTo>
                  <a:lnTo>
                    <a:pt x="3884" y="252"/>
                  </a:lnTo>
                  <a:lnTo>
                    <a:pt x="3359" y="435"/>
                  </a:lnTo>
                  <a:lnTo>
                    <a:pt x="3359" y="435"/>
                  </a:lnTo>
                  <a:lnTo>
                    <a:pt x="3199" y="526"/>
                  </a:lnTo>
                  <a:lnTo>
                    <a:pt x="3039" y="640"/>
                  </a:lnTo>
                  <a:lnTo>
                    <a:pt x="2879" y="755"/>
                  </a:lnTo>
                  <a:lnTo>
                    <a:pt x="2719" y="914"/>
                  </a:lnTo>
                  <a:lnTo>
                    <a:pt x="2559" y="1074"/>
                  </a:lnTo>
                  <a:lnTo>
                    <a:pt x="2422" y="1257"/>
                  </a:lnTo>
                  <a:lnTo>
                    <a:pt x="2285" y="1463"/>
                  </a:lnTo>
                  <a:lnTo>
                    <a:pt x="2148" y="1691"/>
                  </a:lnTo>
                  <a:lnTo>
                    <a:pt x="1897" y="2171"/>
                  </a:lnTo>
                  <a:lnTo>
                    <a:pt x="1668" y="2742"/>
                  </a:lnTo>
                  <a:lnTo>
                    <a:pt x="1463" y="3358"/>
                  </a:lnTo>
                  <a:lnTo>
                    <a:pt x="1280" y="4044"/>
                  </a:lnTo>
                  <a:lnTo>
                    <a:pt x="1097" y="4775"/>
                  </a:lnTo>
                  <a:lnTo>
                    <a:pt x="960" y="5551"/>
                  </a:lnTo>
                  <a:lnTo>
                    <a:pt x="823" y="6374"/>
                  </a:lnTo>
                  <a:lnTo>
                    <a:pt x="686" y="7242"/>
                  </a:lnTo>
                  <a:lnTo>
                    <a:pt x="572" y="8132"/>
                  </a:lnTo>
                  <a:lnTo>
                    <a:pt x="481" y="9046"/>
                  </a:lnTo>
                  <a:lnTo>
                    <a:pt x="412" y="10005"/>
                  </a:lnTo>
                  <a:lnTo>
                    <a:pt x="321" y="10988"/>
                  </a:lnTo>
                  <a:lnTo>
                    <a:pt x="229" y="12952"/>
                  </a:lnTo>
                  <a:lnTo>
                    <a:pt x="161" y="14985"/>
                  </a:lnTo>
                  <a:lnTo>
                    <a:pt x="115" y="16972"/>
                  </a:lnTo>
                  <a:lnTo>
                    <a:pt x="115" y="18937"/>
                  </a:lnTo>
                  <a:lnTo>
                    <a:pt x="115" y="20832"/>
                  </a:lnTo>
                  <a:lnTo>
                    <a:pt x="161" y="22591"/>
                  </a:lnTo>
                  <a:lnTo>
                    <a:pt x="206" y="25652"/>
                  </a:lnTo>
                  <a:lnTo>
                    <a:pt x="206" y="25652"/>
                  </a:lnTo>
                  <a:lnTo>
                    <a:pt x="275" y="28553"/>
                  </a:lnTo>
                  <a:lnTo>
                    <a:pt x="275" y="29581"/>
                  </a:lnTo>
                  <a:lnTo>
                    <a:pt x="252" y="30312"/>
                  </a:lnTo>
                  <a:lnTo>
                    <a:pt x="252" y="30312"/>
                  </a:lnTo>
                  <a:lnTo>
                    <a:pt x="115" y="31979"/>
                  </a:lnTo>
                  <a:lnTo>
                    <a:pt x="1" y="336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3" name="Google Shape;2978;p67">
              <a:extLst>
                <a:ext uri="{FF2B5EF4-FFF2-40B4-BE49-F238E27FC236}">
                  <a16:creationId xmlns:a16="http://schemas.microsoft.com/office/drawing/2014/main" id="{C0B0CF5D-E134-526A-431A-79C2837A9BCB}"/>
                </a:ext>
              </a:extLst>
            </p:cNvPr>
            <p:cNvSpPr/>
            <p:nvPr/>
          </p:nvSpPr>
          <p:spPr>
            <a:xfrm>
              <a:off x="4469598" y="2621330"/>
              <a:ext cx="78467" cy="100726"/>
            </a:xfrm>
            <a:custGeom>
              <a:avLst/>
              <a:gdLst/>
              <a:ahLst/>
              <a:cxnLst/>
              <a:rect l="l" t="t" r="r" b="b"/>
              <a:pathLst>
                <a:path w="4752" h="6100" extrusionOk="0">
                  <a:moveTo>
                    <a:pt x="3563" y="0"/>
                  </a:moveTo>
                  <a:lnTo>
                    <a:pt x="3358" y="23"/>
                  </a:lnTo>
                  <a:lnTo>
                    <a:pt x="3198" y="46"/>
                  </a:lnTo>
                  <a:lnTo>
                    <a:pt x="3061" y="69"/>
                  </a:lnTo>
                  <a:lnTo>
                    <a:pt x="2969" y="115"/>
                  </a:lnTo>
                  <a:lnTo>
                    <a:pt x="2764" y="115"/>
                  </a:lnTo>
                  <a:lnTo>
                    <a:pt x="2695" y="92"/>
                  </a:lnTo>
                  <a:lnTo>
                    <a:pt x="2604" y="115"/>
                  </a:lnTo>
                  <a:lnTo>
                    <a:pt x="2444" y="206"/>
                  </a:lnTo>
                  <a:lnTo>
                    <a:pt x="1964" y="503"/>
                  </a:lnTo>
                  <a:lnTo>
                    <a:pt x="822" y="1280"/>
                  </a:lnTo>
                  <a:lnTo>
                    <a:pt x="822" y="1828"/>
                  </a:lnTo>
                  <a:lnTo>
                    <a:pt x="845" y="2262"/>
                  </a:lnTo>
                  <a:lnTo>
                    <a:pt x="1005" y="4089"/>
                  </a:lnTo>
                  <a:lnTo>
                    <a:pt x="1233" y="3564"/>
                  </a:lnTo>
                  <a:lnTo>
                    <a:pt x="1371" y="3312"/>
                  </a:lnTo>
                  <a:lnTo>
                    <a:pt x="1508" y="3061"/>
                  </a:lnTo>
                  <a:lnTo>
                    <a:pt x="1667" y="2810"/>
                  </a:lnTo>
                  <a:lnTo>
                    <a:pt x="1850" y="2559"/>
                  </a:lnTo>
                  <a:lnTo>
                    <a:pt x="2056" y="2307"/>
                  </a:lnTo>
                  <a:lnTo>
                    <a:pt x="2261" y="2056"/>
                  </a:lnTo>
                  <a:lnTo>
                    <a:pt x="2513" y="1828"/>
                  </a:lnTo>
                  <a:lnTo>
                    <a:pt x="2764" y="1576"/>
                  </a:lnTo>
                  <a:lnTo>
                    <a:pt x="3038" y="1348"/>
                  </a:lnTo>
                  <a:lnTo>
                    <a:pt x="3335" y="1120"/>
                  </a:lnTo>
                  <a:lnTo>
                    <a:pt x="3655" y="914"/>
                  </a:lnTo>
                  <a:lnTo>
                    <a:pt x="3997" y="708"/>
                  </a:lnTo>
                  <a:lnTo>
                    <a:pt x="4363" y="503"/>
                  </a:lnTo>
                  <a:lnTo>
                    <a:pt x="4751" y="297"/>
                  </a:lnTo>
                  <a:lnTo>
                    <a:pt x="4408" y="160"/>
                  </a:lnTo>
                  <a:lnTo>
                    <a:pt x="4089" y="69"/>
                  </a:lnTo>
                  <a:lnTo>
                    <a:pt x="3815" y="23"/>
                  </a:lnTo>
                  <a:lnTo>
                    <a:pt x="3563" y="0"/>
                  </a:lnTo>
                  <a:close/>
                  <a:moveTo>
                    <a:pt x="0" y="5528"/>
                  </a:moveTo>
                  <a:lnTo>
                    <a:pt x="160" y="6031"/>
                  </a:lnTo>
                  <a:lnTo>
                    <a:pt x="548" y="6099"/>
                  </a:lnTo>
                  <a:lnTo>
                    <a:pt x="617" y="6053"/>
                  </a:lnTo>
                  <a:lnTo>
                    <a:pt x="662" y="5551"/>
                  </a:lnTo>
                  <a:lnTo>
                    <a:pt x="0" y="5528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4" name="Google Shape;2979;p67">
              <a:extLst>
                <a:ext uri="{FF2B5EF4-FFF2-40B4-BE49-F238E27FC236}">
                  <a16:creationId xmlns:a16="http://schemas.microsoft.com/office/drawing/2014/main" id="{A2AB72BD-C5AA-2F07-A757-C679E1A0B064}"/>
                </a:ext>
              </a:extLst>
            </p:cNvPr>
            <p:cNvSpPr/>
            <p:nvPr/>
          </p:nvSpPr>
          <p:spPr>
            <a:xfrm>
              <a:off x="4459789" y="2642449"/>
              <a:ext cx="26420" cy="70541"/>
            </a:xfrm>
            <a:custGeom>
              <a:avLst/>
              <a:gdLst/>
              <a:ahLst/>
              <a:cxnLst/>
              <a:rect l="l" t="t" r="r" b="b"/>
              <a:pathLst>
                <a:path w="1600" h="4272" extrusionOk="0">
                  <a:moveTo>
                    <a:pt x="1416" y="1"/>
                  </a:moveTo>
                  <a:lnTo>
                    <a:pt x="959" y="343"/>
                  </a:lnTo>
                  <a:lnTo>
                    <a:pt x="640" y="709"/>
                  </a:lnTo>
                  <a:lnTo>
                    <a:pt x="388" y="1120"/>
                  </a:lnTo>
                  <a:lnTo>
                    <a:pt x="160" y="1531"/>
                  </a:lnTo>
                  <a:lnTo>
                    <a:pt x="0" y="1942"/>
                  </a:lnTo>
                  <a:lnTo>
                    <a:pt x="251" y="3038"/>
                  </a:lnTo>
                  <a:lnTo>
                    <a:pt x="411" y="3632"/>
                  </a:lnTo>
                  <a:lnTo>
                    <a:pt x="594" y="4249"/>
                  </a:lnTo>
                  <a:lnTo>
                    <a:pt x="1256" y="4272"/>
                  </a:lnTo>
                  <a:lnTo>
                    <a:pt x="1302" y="3906"/>
                  </a:lnTo>
                  <a:lnTo>
                    <a:pt x="1371" y="3541"/>
                  </a:lnTo>
                  <a:lnTo>
                    <a:pt x="1485" y="3176"/>
                  </a:lnTo>
                  <a:lnTo>
                    <a:pt x="1599" y="2810"/>
                  </a:lnTo>
                  <a:lnTo>
                    <a:pt x="1439" y="983"/>
                  </a:lnTo>
                  <a:lnTo>
                    <a:pt x="1416" y="549"/>
                  </a:lnTo>
                  <a:lnTo>
                    <a:pt x="1416" y="1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5" name="Google Shape;2980;p67">
              <a:extLst>
                <a:ext uri="{FF2B5EF4-FFF2-40B4-BE49-F238E27FC236}">
                  <a16:creationId xmlns:a16="http://schemas.microsoft.com/office/drawing/2014/main" id="{6900020B-A01C-343B-97ED-DF5659AA58F4}"/>
                </a:ext>
              </a:extLst>
            </p:cNvPr>
            <p:cNvSpPr/>
            <p:nvPr/>
          </p:nvSpPr>
          <p:spPr>
            <a:xfrm>
              <a:off x="4580859" y="2636042"/>
              <a:ext cx="90158" cy="99967"/>
            </a:xfrm>
            <a:custGeom>
              <a:avLst/>
              <a:gdLst/>
              <a:ahLst/>
              <a:cxnLst/>
              <a:rect l="l" t="t" r="r" b="b"/>
              <a:pathLst>
                <a:path w="5460" h="6054" extrusionOk="0">
                  <a:moveTo>
                    <a:pt x="3723" y="0"/>
                  </a:moveTo>
                  <a:lnTo>
                    <a:pt x="2901" y="503"/>
                  </a:lnTo>
                  <a:lnTo>
                    <a:pt x="3107" y="800"/>
                  </a:lnTo>
                  <a:lnTo>
                    <a:pt x="3152" y="891"/>
                  </a:lnTo>
                  <a:lnTo>
                    <a:pt x="3175" y="982"/>
                  </a:lnTo>
                  <a:lnTo>
                    <a:pt x="3198" y="1074"/>
                  </a:lnTo>
                  <a:lnTo>
                    <a:pt x="3175" y="1165"/>
                  </a:lnTo>
                  <a:lnTo>
                    <a:pt x="3130" y="1257"/>
                  </a:lnTo>
                  <a:lnTo>
                    <a:pt x="3084" y="1325"/>
                  </a:lnTo>
                  <a:lnTo>
                    <a:pt x="3015" y="1371"/>
                  </a:lnTo>
                  <a:lnTo>
                    <a:pt x="2924" y="1416"/>
                  </a:lnTo>
                  <a:lnTo>
                    <a:pt x="2581" y="1553"/>
                  </a:lnTo>
                  <a:lnTo>
                    <a:pt x="2147" y="1759"/>
                  </a:lnTo>
                  <a:lnTo>
                    <a:pt x="1691" y="2010"/>
                  </a:lnTo>
                  <a:lnTo>
                    <a:pt x="1211" y="2307"/>
                  </a:lnTo>
                  <a:lnTo>
                    <a:pt x="982" y="2490"/>
                  </a:lnTo>
                  <a:lnTo>
                    <a:pt x="754" y="2673"/>
                  </a:lnTo>
                  <a:lnTo>
                    <a:pt x="571" y="2855"/>
                  </a:lnTo>
                  <a:lnTo>
                    <a:pt x="389" y="3061"/>
                  </a:lnTo>
                  <a:lnTo>
                    <a:pt x="229" y="3267"/>
                  </a:lnTo>
                  <a:lnTo>
                    <a:pt x="114" y="3472"/>
                  </a:lnTo>
                  <a:lnTo>
                    <a:pt x="23" y="3701"/>
                  </a:lnTo>
                  <a:lnTo>
                    <a:pt x="0" y="3929"/>
                  </a:lnTo>
                  <a:lnTo>
                    <a:pt x="0" y="4203"/>
                  </a:lnTo>
                  <a:lnTo>
                    <a:pt x="23" y="4432"/>
                  </a:lnTo>
                  <a:lnTo>
                    <a:pt x="114" y="4660"/>
                  </a:lnTo>
                  <a:lnTo>
                    <a:pt x="206" y="4843"/>
                  </a:lnTo>
                  <a:lnTo>
                    <a:pt x="343" y="5025"/>
                  </a:lnTo>
                  <a:lnTo>
                    <a:pt x="503" y="5185"/>
                  </a:lnTo>
                  <a:lnTo>
                    <a:pt x="663" y="5322"/>
                  </a:lnTo>
                  <a:lnTo>
                    <a:pt x="845" y="5437"/>
                  </a:lnTo>
                  <a:lnTo>
                    <a:pt x="1051" y="5528"/>
                  </a:lnTo>
                  <a:lnTo>
                    <a:pt x="1234" y="5619"/>
                  </a:lnTo>
                  <a:lnTo>
                    <a:pt x="1576" y="5733"/>
                  </a:lnTo>
                  <a:lnTo>
                    <a:pt x="1873" y="5825"/>
                  </a:lnTo>
                  <a:lnTo>
                    <a:pt x="2056" y="5848"/>
                  </a:lnTo>
                  <a:lnTo>
                    <a:pt x="2604" y="5825"/>
                  </a:lnTo>
                  <a:lnTo>
                    <a:pt x="3746" y="5825"/>
                  </a:lnTo>
                  <a:lnTo>
                    <a:pt x="4340" y="5871"/>
                  </a:lnTo>
                  <a:lnTo>
                    <a:pt x="4888" y="5962"/>
                  </a:lnTo>
                  <a:lnTo>
                    <a:pt x="5437" y="6053"/>
                  </a:lnTo>
                  <a:lnTo>
                    <a:pt x="5437" y="5368"/>
                  </a:lnTo>
                  <a:lnTo>
                    <a:pt x="5437" y="5003"/>
                  </a:lnTo>
                  <a:lnTo>
                    <a:pt x="5459" y="4637"/>
                  </a:lnTo>
                  <a:lnTo>
                    <a:pt x="4386" y="4683"/>
                  </a:lnTo>
                  <a:lnTo>
                    <a:pt x="4500" y="2878"/>
                  </a:lnTo>
                  <a:lnTo>
                    <a:pt x="4477" y="2878"/>
                  </a:lnTo>
                  <a:lnTo>
                    <a:pt x="4432" y="2970"/>
                  </a:lnTo>
                  <a:lnTo>
                    <a:pt x="4340" y="3015"/>
                  </a:lnTo>
                  <a:lnTo>
                    <a:pt x="4249" y="3061"/>
                  </a:lnTo>
                  <a:lnTo>
                    <a:pt x="4043" y="3061"/>
                  </a:lnTo>
                  <a:lnTo>
                    <a:pt x="3929" y="2992"/>
                  </a:lnTo>
                  <a:lnTo>
                    <a:pt x="3838" y="2924"/>
                  </a:lnTo>
                  <a:lnTo>
                    <a:pt x="3769" y="2810"/>
                  </a:lnTo>
                  <a:lnTo>
                    <a:pt x="3746" y="2673"/>
                  </a:lnTo>
                  <a:lnTo>
                    <a:pt x="3746" y="2399"/>
                  </a:lnTo>
                  <a:lnTo>
                    <a:pt x="3746" y="2147"/>
                  </a:lnTo>
                  <a:lnTo>
                    <a:pt x="3792" y="1850"/>
                  </a:lnTo>
                  <a:lnTo>
                    <a:pt x="3838" y="1531"/>
                  </a:lnTo>
                  <a:lnTo>
                    <a:pt x="3929" y="1188"/>
                  </a:lnTo>
                  <a:lnTo>
                    <a:pt x="4043" y="845"/>
                  </a:lnTo>
                  <a:lnTo>
                    <a:pt x="4135" y="685"/>
                  </a:lnTo>
                  <a:lnTo>
                    <a:pt x="4226" y="548"/>
                  </a:lnTo>
                  <a:lnTo>
                    <a:pt x="3723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6" name="Google Shape;2981;p67">
              <a:extLst>
                <a:ext uri="{FF2B5EF4-FFF2-40B4-BE49-F238E27FC236}">
                  <a16:creationId xmlns:a16="http://schemas.microsoft.com/office/drawing/2014/main" id="{79CD747A-780C-6602-248B-FDF8B71F995E}"/>
                </a:ext>
              </a:extLst>
            </p:cNvPr>
            <p:cNvSpPr/>
            <p:nvPr/>
          </p:nvSpPr>
          <p:spPr>
            <a:xfrm>
              <a:off x="4580859" y="2636042"/>
              <a:ext cx="90158" cy="99967"/>
            </a:xfrm>
            <a:custGeom>
              <a:avLst/>
              <a:gdLst/>
              <a:ahLst/>
              <a:cxnLst/>
              <a:rect l="l" t="t" r="r" b="b"/>
              <a:pathLst>
                <a:path w="5460" h="6054" fill="none" extrusionOk="0">
                  <a:moveTo>
                    <a:pt x="3723" y="0"/>
                  </a:moveTo>
                  <a:lnTo>
                    <a:pt x="2901" y="503"/>
                  </a:lnTo>
                  <a:lnTo>
                    <a:pt x="3107" y="800"/>
                  </a:lnTo>
                  <a:lnTo>
                    <a:pt x="3107" y="800"/>
                  </a:lnTo>
                  <a:lnTo>
                    <a:pt x="3152" y="891"/>
                  </a:lnTo>
                  <a:lnTo>
                    <a:pt x="3175" y="982"/>
                  </a:lnTo>
                  <a:lnTo>
                    <a:pt x="3198" y="1074"/>
                  </a:lnTo>
                  <a:lnTo>
                    <a:pt x="3175" y="1165"/>
                  </a:lnTo>
                  <a:lnTo>
                    <a:pt x="3175" y="1165"/>
                  </a:lnTo>
                  <a:lnTo>
                    <a:pt x="3130" y="1257"/>
                  </a:lnTo>
                  <a:lnTo>
                    <a:pt x="3084" y="1325"/>
                  </a:lnTo>
                  <a:lnTo>
                    <a:pt x="3015" y="1371"/>
                  </a:lnTo>
                  <a:lnTo>
                    <a:pt x="2924" y="1416"/>
                  </a:lnTo>
                  <a:lnTo>
                    <a:pt x="2924" y="1416"/>
                  </a:lnTo>
                  <a:lnTo>
                    <a:pt x="2581" y="1553"/>
                  </a:lnTo>
                  <a:lnTo>
                    <a:pt x="2147" y="1759"/>
                  </a:lnTo>
                  <a:lnTo>
                    <a:pt x="1691" y="2010"/>
                  </a:lnTo>
                  <a:lnTo>
                    <a:pt x="1211" y="2307"/>
                  </a:lnTo>
                  <a:lnTo>
                    <a:pt x="982" y="2490"/>
                  </a:lnTo>
                  <a:lnTo>
                    <a:pt x="754" y="2673"/>
                  </a:lnTo>
                  <a:lnTo>
                    <a:pt x="571" y="2855"/>
                  </a:lnTo>
                  <a:lnTo>
                    <a:pt x="389" y="3061"/>
                  </a:lnTo>
                  <a:lnTo>
                    <a:pt x="229" y="3267"/>
                  </a:lnTo>
                  <a:lnTo>
                    <a:pt x="114" y="3472"/>
                  </a:lnTo>
                  <a:lnTo>
                    <a:pt x="23" y="3701"/>
                  </a:lnTo>
                  <a:lnTo>
                    <a:pt x="0" y="3929"/>
                  </a:lnTo>
                  <a:lnTo>
                    <a:pt x="0" y="3929"/>
                  </a:lnTo>
                  <a:lnTo>
                    <a:pt x="0" y="4203"/>
                  </a:lnTo>
                  <a:lnTo>
                    <a:pt x="23" y="4432"/>
                  </a:lnTo>
                  <a:lnTo>
                    <a:pt x="114" y="4660"/>
                  </a:lnTo>
                  <a:lnTo>
                    <a:pt x="206" y="4843"/>
                  </a:lnTo>
                  <a:lnTo>
                    <a:pt x="343" y="5025"/>
                  </a:lnTo>
                  <a:lnTo>
                    <a:pt x="503" y="5185"/>
                  </a:lnTo>
                  <a:lnTo>
                    <a:pt x="663" y="5322"/>
                  </a:lnTo>
                  <a:lnTo>
                    <a:pt x="845" y="5437"/>
                  </a:lnTo>
                  <a:lnTo>
                    <a:pt x="1051" y="5528"/>
                  </a:lnTo>
                  <a:lnTo>
                    <a:pt x="1234" y="5619"/>
                  </a:lnTo>
                  <a:lnTo>
                    <a:pt x="1576" y="5733"/>
                  </a:lnTo>
                  <a:lnTo>
                    <a:pt x="1873" y="5825"/>
                  </a:lnTo>
                  <a:lnTo>
                    <a:pt x="2056" y="5848"/>
                  </a:lnTo>
                  <a:lnTo>
                    <a:pt x="2056" y="5848"/>
                  </a:lnTo>
                  <a:lnTo>
                    <a:pt x="2604" y="5825"/>
                  </a:lnTo>
                  <a:lnTo>
                    <a:pt x="3130" y="5825"/>
                  </a:lnTo>
                  <a:lnTo>
                    <a:pt x="3130" y="5825"/>
                  </a:lnTo>
                  <a:lnTo>
                    <a:pt x="3746" y="5825"/>
                  </a:lnTo>
                  <a:lnTo>
                    <a:pt x="4340" y="5871"/>
                  </a:lnTo>
                  <a:lnTo>
                    <a:pt x="4888" y="5962"/>
                  </a:lnTo>
                  <a:lnTo>
                    <a:pt x="5437" y="6053"/>
                  </a:lnTo>
                  <a:lnTo>
                    <a:pt x="5437" y="6053"/>
                  </a:lnTo>
                  <a:lnTo>
                    <a:pt x="5437" y="5368"/>
                  </a:lnTo>
                  <a:lnTo>
                    <a:pt x="5437" y="5003"/>
                  </a:lnTo>
                  <a:lnTo>
                    <a:pt x="5459" y="4637"/>
                  </a:lnTo>
                  <a:lnTo>
                    <a:pt x="5459" y="4637"/>
                  </a:lnTo>
                  <a:lnTo>
                    <a:pt x="4386" y="4683"/>
                  </a:lnTo>
                  <a:lnTo>
                    <a:pt x="4386" y="4683"/>
                  </a:lnTo>
                  <a:lnTo>
                    <a:pt x="4500" y="2878"/>
                  </a:lnTo>
                  <a:lnTo>
                    <a:pt x="4500" y="2878"/>
                  </a:lnTo>
                  <a:lnTo>
                    <a:pt x="4477" y="2878"/>
                  </a:lnTo>
                  <a:lnTo>
                    <a:pt x="4477" y="2878"/>
                  </a:lnTo>
                  <a:lnTo>
                    <a:pt x="4432" y="2970"/>
                  </a:lnTo>
                  <a:lnTo>
                    <a:pt x="4340" y="3015"/>
                  </a:lnTo>
                  <a:lnTo>
                    <a:pt x="4249" y="3061"/>
                  </a:lnTo>
                  <a:lnTo>
                    <a:pt x="4157" y="3061"/>
                  </a:lnTo>
                  <a:lnTo>
                    <a:pt x="4157" y="3061"/>
                  </a:lnTo>
                  <a:lnTo>
                    <a:pt x="4043" y="3061"/>
                  </a:lnTo>
                  <a:lnTo>
                    <a:pt x="4043" y="3061"/>
                  </a:lnTo>
                  <a:lnTo>
                    <a:pt x="3929" y="2992"/>
                  </a:lnTo>
                  <a:lnTo>
                    <a:pt x="3838" y="2924"/>
                  </a:lnTo>
                  <a:lnTo>
                    <a:pt x="3769" y="2810"/>
                  </a:lnTo>
                  <a:lnTo>
                    <a:pt x="3746" y="2673"/>
                  </a:lnTo>
                  <a:lnTo>
                    <a:pt x="3746" y="2673"/>
                  </a:lnTo>
                  <a:lnTo>
                    <a:pt x="3746" y="2399"/>
                  </a:lnTo>
                  <a:lnTo>
                    <a:pt x="3746" y="2147"/>
                  </a:lnTo>
                  <a:lnTo>
                    <a:pt x="3792" y="1850"/>
                  </a:lnTo>
                  <a:lnTo>
                    <a:pt x="3838" y="1531"/>
                  </a:lnTo>
                  <a:lnTo>
                    <a:pt x="3929" y="1188"/>
                  </a:lnTo>
                  <a:lnTo>
                    <a:pt x="4043" y="845"/>
                  </a:lnTo>
                  <a:lnTo>
                    <a:pt x="4135" y="685"/>
                  </a:lnTo>
                  <a:lnTo>
                    <a:pt x="4226" y="548"/>
                  </a:lnTo>
                  <a:lnTo>
                    <a:pt x="37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7" name="Google Shape;2982;p67">
              <a:extLst>
                <a:ext uri="{FF2B5EF4-FFF2-40B4-BE49-F238E27FC236}">
                  <a16:creationId xmlns:a16="http://schemas.microsoft.com/office/drawing/2014/main" id="{B698B2F0-C933-9E64-27C2-6F0AC4CD5A89}"/>
                </a:ext>
              </a:extLst>
            </p:cNvPr>
            <p:cNvSpPr/>
            <p:nvPr/>
          </p:nvSpPr>
          <p:spPr>
            <a:xfrm>
              <a:off x="4653266" y="2666591"/>
              <a:ext cx="33586" cy="46780"/>
            </a:xfrm>
            <a:custGeom>
              <a:avLst/>
              <a:gdLst/>
              <a:ahLst/>
              <a:cxnLst/>
              <a:rect l="l" t="t" r="r" b="b"/>
              <a:pathLst>
                <a:path w="2034" h="2833" extrusionOk="0">
                  <a:moveTo>
                    <a:pt x="1554" y="0"/>
                  </a:moveTo>
                  <a:lnTo>
                    <a:pt x="1143" y="229"/>
                  </a:lnTo>
                  <a:lnTo>
                    <a:pt x="732" y="480"/>
                  </a:lnTo>
                  <a:lnTo>
                    <a:pt x="366" y="754"/>
                  </a:lnTo>
                  <a:lnTo>
                    <a:pt x="229" y="891"/>
                  </a:lnTo>
                  <a:lnTo>
                    <a:pt x="115" y="1028"/>
                  </a:lnTo>
                  <a:lnTo>
                    <a:pt x="1" y="2833"/>
                  </a:lnTo>
                  <a:lnTo>
                    <a:pt x="1074" y="2787"/>
                  </a:lnTo>
                  <a:lnTo>
                    <a:pt x="1120" y="2467"/>
                  </a:lnTo>
                  <a:lnTo>
                    <a:pt x="1189" y="2170"/>
                  </a:lnTo>
                  <a:lnTo>
                    <a:pt x="1257" y="1851"/>
                  </a:lnTo>
                  <a:lnTo>
                    <a:pt x="1371" y="1554"/>
                  </a:lnTo>
                  <a:lnTo>
                    <a:pt x="1486" y="1280"/>
                  </a:lnTo>
                  <a:lnTo>
                    <a:pt x="1645" y="1028"/>
                  </a:lnTo>
                  <a:lnTo>
                    <a:pt x="1828" y="800"/>
                  </a:lnTo>
                  <a:lnTo>
                    <a:pt x="2034" y="594"/>
                  </a:lnTo>
                  <a:lnTo>
                    <a:pt x="1554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8" name="Google Shape;2983;p67">
              <a:extLst>
                <a:ext uri="{FF2B5EF4-FFF2-40B4-BE49-F238E27FC236}">
                  <a16:creationId xmlns:a16="http://schemas.microsoft.com/office/drawing/2014/main" id="{146E5A1D-9C2B-7809-4101-4B1029692107}"/>
                </a:ext>
              </a:extLst>
            </p:cNvPr>
            <p:cNvSpPr/>
            <p:nvPr/>
          </p:nvSpPr>
          <p:spPr>
            <a:xfrm>
              <a:off x="4653266" y="2666591"/>
              <a:ext cx="33586" cy="46780"/>
            </a:xfrm>
            <a:custGeom>
              <a:avLst/>
              <a:gdLst/>
              <a:ahLst/>
              <a:cxnLst/>
              <a:rect l="l" t="t" r="r" b="b"/>
              <a:pathLst>
                <a:path w="2034" h="2833" fill="none" extrusionOk="0">
                  <a:moveTo>
                    <a:pt x="1554" y="0"/>
                  </a:moveTo>
                  <a:lnTo>
                    <a:pt x="1554" y="0"/>
                  </a:lnTo>
                  <a:lnTo>
                    <a:pt x="1143" y="229"/>
                  </a:lnTo>
                  <a:lnTo>
                    <a:pt x="732" y="480"/>
                  </a:lnTo>
                  <a:lnTo>
                    <a:pt x="366" y="754"/>
                  </a:lnTo>
                  <a:lnTo>
                    <a:pt x="229" y="891"/>
                  </a:lnTo>
                  <a:lnTo>
                    <a:pt x="115" y="1028"/>
                  </a:lnTo>
                  <a:lnTo>
                    <a:pt x="115" y="1028"/>
                  </a:lnTo>
                  <a:lnTo>
                    <a:pt x="1" y="2833"/>
                  </a:lnTo>
                  <a:lnTo>
                    <a:pt x="1" y="2833"/>
                  </a:lnTo>
                  <a:lnTo>
                    <a:pt x="1074" y="2787"/>
                  </a:lnTo>
                  <a:lnTo>
                    <a:pt x="1074" y="2787"/>
                  </a:lnTo>
                  <a:lnTo>
                    <a:pt x="1120" y="2467"/>
                  </a:lnTo>
                  <a:lnTo>
                    <a:pt x="1189" y="2170"/>
                  </a:lnTo>
                  <a:lnTo>
                    <a:pt x="1257" y="1851"/>
                  </a:lnTo>
                  <a:lnTo>
                    <a:pt x="1371" y="1554"/>
                  </a:lnTo>
                  <a:lnTo>
                    <a:pt x="1486" y="1280"/>
                  </a:lnTo>
                  <a:lnTo>
                    <a:pt x="1645" y="1028"/>
                  </a:lnTo>
                  <a:lnTo>
                    <a:pt x="1828" y="800"/>
                  </a:lnTo>
                  <a:lnTo>
                    <a:pt x="2034" y="594"/>
                  </a:lnTo>
                  <a:lnTo>
                    <a:pt x="1554" y="0"/>
                  </a:lnTo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9" name="Google Shape;2984;p67">
              <a:extLst>
                <a:ext uri="{FF2B5EF4-FFF2-40B4-BE49-F238E27FC236}">
                  <a16:creationId xmlns:a16="http://schemas.microsoft.com/office/drawing/2014/main" id="{35EDCC54-DCFA-71C2-B290-E8EDFFFF243B}"/>
                </a:ext>
              </a:extLst>
            </p:cNvPr>
            <p:cNvSpPr/>
            <p:nvPr/>
          </p:nvSpPr>
          <p:spPr>
            <a:xfrm>
              <a:off x="4429984" y="2733351"/>
              <a:ext cx="35089" cy="7563"/>
            </a:xfrm>
            <a:custGeom>
              <a:avLst/>
              <a:gdLst/>
              <a:ahLst/>
              <a:cxnLst/>
              <a:rect l="l" t="t" r="r" b="b"/>
              <a:pathLst>
                <a:path w="2125" h="458" extrusionOk="0">
                  <a:moveTo>
                    <a:pt x="1714" y="0"/>
                  </a:moveTo>
                  <a:lnTo>
                    <a:pt x="1325" y="23"/>
                  </a:lnTo>
                  <a:lnTo>
                    <a:pt x="960" y="46"/>
                  </a:lnTo>
                  <a:lnTo>
                    <a:pt x="617" y="115"/>
                  </a:lnTo>
                  <a:lnTo>
                    <a:pt x="275" y="229"/>
                  </a:lnTo>
                  <a:lnTo>
                    <a:pt x="1" y="320"/>
                  </a:lnTo>
                  <a:lnTo>
                    <a:pt x="846" y="389"/>
                  </a:lnTo>
                  <a:lnTo>
                    <a:pt x="1714" y="457"/>
                  </a:lnTo>
                  <a:lnTo>
                    <a:pt x="2125" y="23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0" name="Google Shape;2985;p67">
              <a:extLst>
                <a:ext uri="{FF2B5EF4-FFF2-40B4-BE49-F238E27FC236}">
                  <a16:creationId xmlns:a16="http://schemas.microsoft.com/office/drawing/2014/main" id="{D2FFDC0E-0DAC-BBA3-46F8-E6F85454F194}"/>
                </a:ext>
              </a:extLst>
            </p:cNvPr>
            <p:cNvSpPr/>
            <p:nvPr/>
          </p:nvSpPr>
          <p:spPr>
            <a:xfrm>
              <a:off x="4394532" y="2738635"/>
              <a:ext cx="63755" cy="135419"/>
            </a:xfrm>
            <a:custGeom>
              <a:avLst/>
              <a:gdLst/>
              <a:ahLst/>
              <a:cxnLst/>
              <a:rect l="l" t="t" r="r" b="b"/>
              <a:pathLst>
                <a:path w="3861" h="8201" extrusionOk="0">
                  <a:moveTo>
                    <a:pt x="2148" y="0"/>
                  </a:moveTo>
                  <a:lnTo>
                    <a:pt x="1851" y="137"/>
                  </a:lnTo>
                  <a:lnTo>
                    <a:pt x="1554" y="297"/>
                  </a:lnTo>
                  <a:lnTo>
                    <a:pt x="1280" y="503"/>
                  </a:lnTo>
                  <a:lnTo>
                    <a:pt x="1028" y="708"/>
                  </a:lnTo>
                  <a:lnTo>
                    <a:pt x="800" y="960"/>
                  </a:lnTo>
                  <a:lnTo>
                    <a:pt x="594" y="1211"/>
                  </a:lnTo>
                  <a:lnTo>
                    <a:pt x="412" y="1485"/>
                  </a:lnTo>
                  <a:lnTo>
                    <a:pt x="229" y="1805"/>
                  </a:lnTo>
                  <a:lnTo>
                    <a:pt x="160" y="1942"/>
                  </a:lnTo>
                  <a:lnTo>
                    <a:pt x="115" y="2102"/>
                  </a:lnTo>
                  <a:lnTo>
                    <a:pt x="46" y="2444"/>
                  </a:lnTo>
                  <a:lnTo>
                    <a:pt x="1" y="2810"/>
                  </a:lnTo>
                  <a:lnTo>
                    <a:pt x="1" y="3198"/>
                  </a:lnTo>
                  <a:lnTo>
                    <a:pt x="46" y="3609"/>
                  </a:lnTo>
                  <a:lnTo>
                    <a:pt x="92" y="4020"/>
                  </a:lnTo>
                  <a:lnTo>
                    <a:pt x="206" y="4454"/>
                  </a:lnTo>
                  <a:lnTo>
                    <a:pt x="320" y="4911"/>
                  </a:lnTo>
                  <a:lnTo>
                    <a:pt x="457" y="5345"/>
                  </a:lnTo>
                  <a:lnTo>
                    <a:pt x="617" y="5802"/>
                  </a:lnTo>
                  <a:lnTo>
                    <a:pt x="960" y="6670"/>
                  </a:lnTo>
                  <a:lnTo>
                    <a:pt x="1325" y="7469"/>
                  </a:lnTo>
                  <a:lnTo>
                    <a:pt x="1691" y="8200"/>
                  </a:lnTo>
                  <a:lnTo>
                    <a:pt x="1668" y="7355"/>
                  </a:lnTo>
                  <a:lnTo>
                    <a:pt x="1645" y="6510"/>
                  </a:lnTo>
                  <a:lnTo>
                    <a:pt x="1668" y="5939"/>
                  </a:lnTo>
                  <a:lnTo>
                    <a:pt x="1714" y="5391"/>
                  </a:lnTo>
                  <a:lnTo>
                    <a:pt x="1782" y="4865"/>
                  </a:lnTo>
                  <a:lnTo>
                    <a:pt x="1874" y="4363"/>
                  </a:lnTo>
                  <a:lnTo>
                    <a:pt x="1965" y="3883"/>
                  </a:lnTo>
                  <a:lnTo>
                    <a:pt x="2102" y="3449"/>
                  </a:lnTo>
                  <a:lnTo>
                    <a:pt x="2239" y="3015"/>
                  </a:lnTo>
                  <a:lnTo>
                    <a:pt x="2399" y="2604"/>
                  </a:lnTo>
                  <a:lnTo>
                    <a:pt x="2559" y="2216"/>
                  </a:lnTo>
                  <a:lnTo>
                    <a:pt x="2719" y="1850"/>
                  </a:lnTo>
                  <a:lnTo>
                    <a:pt x="2901" y="1531"/>
                  </a:lnTo>
                  <a:lnTo>
                    <a:pt x="3107" y="1211"/>
                  </a:lnTo>
                  <a:lnTo>
                    <a:pt x="3290" y="914"/>
                  </a:lnTo>
                  <a:lnTo>
                    <a:pt x="3495" y="640"/>
                  </a:lnTo>
                  <a:lnTo>
                    <a:pt x="3861" y="137"/>
                  </a:lnTo>
                  <a:lnTo>
                    <a:pt x="2993" y="69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1" name="Google Shape;2986;p67">
              <a:extLst>
                <a:ext uri="{FF2B5EF4-FFF2-40B4-BE49-F238E27FC236}">
                  <a16:creationId xmlns:a16="http://schemas.microsoft.com/office/drawing/2014/main" id="{1B929BA4-9D59-C02E-1C12-71C81C5C332D}"/>
                </a:ext>
              </a:extLst>
            </p:cNvPr>
            <p:cNvSpPr/>
            <p:nvPr/>
          </p:nvSpPr>
          <p:spPr>
            <a:xfrm>
              <a:off x="4628382" y="2745041"/>
              <a:ext cx="125231" cy="296102"/>
            </a:xfrm>
            <a:custGeom>
              <a:avLst/>
              <a:gdLst/>
              <a:ahLst/>
              <a:cxnLst/>
              <a:rect l="l" t="t" r="r" b="b"/>
              <a:pathLst>
                <a:path w="7583" h="17932" extrusionOk="0">
                  <a:moveTo>
                    <a:pt x="297" y="0"/>
                  </a:moveTo>
                  <a:lnTo>
                    <a:pt x="0" y="23"/>
                  </a:lnTo>
                  <a:lnTo>
                    <a:pt x="366" y="503"/>
                  </a:lnTo>
                  <a:lnTo>
                    <a:pt x="571" y="823"/>
                  </a:lnTo>
                  <a:lnTo>
                    <a:pt x="754" y="1143"/>
                  </a:lnTo>
                  <a:lnTo>
                    <a:pt x="937" y="1508"/>
                  </a:lnTo>
                  <a:lnTo>
                    <a:pt x="1120" y="1896"/>
                  </a:lnTo>
                  <a:lnTo>
                    <a:pt x="1279" y="2307"/>
                  </a:lnTo>
                  <a:lnTo>
                    <a:pt x="1417" y="2741"/>
                  </a:lnTo>
                  <a:lnTo>
                    <a:pt x="1394" y="1417"/>
                  </a:lnTo>
                  <a:lnTo>
                    <a:pt x="1417" y="69"/>
                  </a:lnTo>
                  <a:lnTo>
                    <a:pt x="868" y="23"/>
                  </a:lnTo>
                  <a:lnTo>
                    <a:pt x="297" y="0"/>
                  </a:lnTo>
                  <a:close/>
                  <a:moveTo>
                    <a:pt x="1576" y="5505"/>
                  </a:moveTo>
                  <a:lnTo>
                    <a:pt x="1439" y="6328"/>
                  </a:lnTo>
                  <a:lnTo>
                    <a:pt x="1439" y="6350"/>
                  </a:lnTo>
                  <a:lnTo>
                    <a:pt x="1257" y="7470"/>
                  </a:lnTo>
                  <a:lnTo>
                    <a:pt x="983" y="9091"/>
                  </a:lnTo>
                  <a:lnTo>
                    <a:pt x="845" y="9959"/>
                  </a:lnTo>
                  <a:lnTo>
                    <a:pt x="731" y="10850"/>
                  </a:lnTo>
                  <a:lnTo>
                    <a:pt x="617" y="11741"/>
                  </a:lnTo>
                  <a:lnTo>
                    <a:pt x="549" y="12655"/>
                  </a:lnTo>
                  <a:lnTo>
                    <a:pt x="526" y="13568"/>
                  </a:lnTo>
                  <a:lnTo>
                    <a:pt x="549" y="14459"/>
                  </a:lnTo>
                  <a:lnTo>
                    <a:pt x="1485" y="14436"/>
                  </a:lnTo>
                  <a:lnTo>
                    <a:pt x="1074" y="15190"/>
                  </a:lnTo>
                  <a:lnTo>
                    <a:pt x="708" y="15967"/>
                  </a:lnTo>
                  <a:lnTo>
                    <a:pt x="823" y="16492"/>
                  </a:lnTo>
                  <a:lnTo>
                    <a:pt x="960" y="16995"/>
                  </a:lnTo>
                  <a:lnTo>
                    <a:pt x="1142" y="17474"/>
                  </a:lnTo>
                  <a:lnTo>
                    <a:pt x="1371" y="17931"/>
                  </a:lnTo>
                  <a:lnTo>
                    <a:pt x="1508" y="17497"/>
                  </a:lnTo>
                  <a:lnTo>
                    <a:pt x="1691" y="17040"/>
                  </a:lnTo>
                  <a:lnTo>
                    <a:pt x="1873" y="16584"/>
                  </a:lnTo>
                  <a:lnTo>
                    <a:pt x="2079" y="16150"/>
                  </a:lnTo>
                  <a:lnTo>
                    <a:pt x="2284" y="15716"/>
                  </a:lnTo>
                  <a:lnTo>
                    <a:pt x="2536" y="15259"/>
                  </a:lnTo>
                  <a:lnTo>
                    <a:pt x="2787" y="14848"/>
                  </a:lnTo>
                  <a:lnTo>
                    <a:pt x="3061" y="14414"/>
                  </a:lnTo>
                  <a:lnTo>
                    <a:pt x="4409" y="14414"/>
                  </a:lnTo>
                  <a:lnTo>
                    <a:pt x="5482" y="14436"/>
                  </a:lnTo>
                  <a:lnTo>
                    <a:pt x="6487" y="14482"/>
                  </a:lnTo>
                  <a:lnTo>
                    <a:pt x="7447" y="14528"/>
                  </a:lnTo>
                  <a:lnTo>
                    <a:pt x="7538" y="13934"/>
                  </a:lnTo>
                  <a:lnTo>
                    <a:pt x="7561" y="13272"/>
                  </a:lnTo>
                  <a:lnTo>
                    <a:pt x="7584" y="12563"/>
                  </a:lnTo>
                  <a:lnTo>
                    <a:pt x="7104" y="12906"/>
                  </a:lnTo>
                  <a:lnTo>
                    <a:pt x="5505" y="11947"/>
                  </a:lnTo>
                  <a:lnTo>
                    <a:pt x="5117" y="11695"/>
                  </a:lnTo>
                  <a:lnTo>
                    <a:pt x="4751" y="11421"/>
                  </a:lnTo>
                  <a:lnTo>
                    <a:pt x="4386" y="11147"/>
                  </a:lnTo>
                  <a:lnTo>
                    <a:pt x="4066" y="10827"/>
                  </a:lnTo>
                  <a:lnTo>
                    <a:pt x="3769" y="10508"/>
                  </a:lnTo>
                  <a:lnTo>
                    <a:pt x="3495" y="10142"/>
                  </a:lnTo>
                  <a:lnTo>
                    <a:pt x="3244" y="9777"/>
                  </a:lnTo>
                  <a:lnTo>
                    <a:pt x="2993" y="9411"/>
                  </a:lnTo>
                  <a:lnTo>
                    <a:pt x="2787" y="9000"/>
                  </a:lnTo>
                  <a:lnTo>
                    <a:pt x="2581" y="8589"/>
                  </a:lnTo>
                  <a:lnTo>
                    <a:pt x="2399" y="8155"/>
                  </a:lnTo>
                  <a:lnTo>
                    <a:pt x="2239" y="7698"/>
                  </a:lnTo>
                  <a:lnTo>
                    <a:pt x="2079" y="7241"/>
                  </a:lnTo>
                  <a:lnTo>
                    <a:pt x="1942" y="6762"/>
                  </a:lnTo>
                  <a:lnTo>
                    <a:pt x="1828" y="6259"/>
                  </a:lnTo>
                  <a:lnTo>
                    <a:pt x="1736" y="5757"/>
                  </a:lnTo>
                  <a:lnTo>
                    <a:pt x="1576" y="5505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2" name="Google Shape;2987;p67">
              <a:extLst>
                <a:ext uri="{FF2B5EF4-FFF2-40B4-BE49-F238E27FC236}">
                  <a16:creationId xmlns:a16="http://schemas.microsoft.com/office/drawing/2014/main" id="{449A3DBA-0885-CE13-C9A1-B26418D2CAF7}"/>
                </a:ext>
              </a:extLst>
            </p:cNvPr>
            <p:cNvSpPr/>
            <p:nvPr/>
          </p:nvSpPr>
          <p:spPr>
            <a:xfrm>
              <a:off x="4637051" y="2835943"/>
              <a:ext cx="116562" cy="205201"/>
            </a:xfrm>
            <a:custGeom>
              <a:avLst/>
              <a:gdLst/>
              <a:ahLst/>
              <a:cxnLst/>
              <a:rect l="l" t="t" r="r" b="b"/>
              <a:pathLst>
                <a:path w="7059" h="12427" fill="none" extrusionOk="0">
                  <a:moveTo>
                    <a:pt x="1051" y="0"/>
                  </a:moveTo>
                  <a:lnTo>
                    <a:pt x="1051" y="0"/>
                  </a:lnTo>
                  <a:lnTo>
                    <a:pt x="914" y="823"/>
                  </a:lnTo>
                  <a:lnTo>
                    <a:pt x="914" y="845"/>
                  </a:lnTo>
                  <a:lnTo>
                    <a:pt x="914" y="845"/>
                  </a:lnTo>
                  <a:lnTo>
                    <a:pt x="732" y="1965"/>
                  </a:lnTo>
                  <a:lnTo>
                    <a:pt x="732" y="1965"/>
                  </a:lnTo>
                  <a:lnTo>
                    <a:pt x="458" y="3586"/>
                  </a:lnTo>
                  <a:lnTo>
                    <a:pt x="320" y="4454"/>
                  </a:lnTo>
                  <a:lnTo>
                    <a:pt x="206" y="5345"/>
                  </a:lnTo>
                  <a:lnTo>
                    <a:pt x="92" y="6236"/>
                  </a:lnTo>
                  <a:lnTo>
                    <a:pt x="24" y="7150"/>
                  </a:lnTo>
                  <a:lnTo>
                    <a:pt x="1" y="8063"/>
                  </a:lnTo>
                  <a:lnTo>
                    <a:pt x="24" y="8954"/>
                  </a:lnTo>
                  <a:lnTo>
                    <a:pt x="24" y="8954"/>
                  </a:lnTo>
                  <a:lnTo>
                    <a:pt x="960" y="8931"/>
                  </a:lnTo>
                  <a:lnTo>
                    <a:pt x="960" y="8931"/>
                  </a:lnTo>
                  <a:lnTo>
                    <a:pt x="960" y="8931"/>
                  </a:lnTo>
                  <a:lnTo>
                    <a:pt x="960" y="8931"/>
                  </a:lnTo>
                  <a:lnTo>
                    <a:pt x="549" y="9685"/>
                  </a:lnTo>
                  <a:lnTo>
                    <a:pt x="183" y="10462"/>
                  </a:lnTo>
                  <a:lnTo>
                    <a:pt x="183" y="10462"/>
                  </a:lnTo>
                  <a:lnTo>
                    <a:pt x="298" y="10987"/>
                  </a:lnTo>
                  <a:lnTo>
                    <a:pt x="435" y="11490"/>
                  </a:lnTo>
                  <a:lnTo>
                    <a:pt x="617" y="11969"/>
                  </a:lnTo>
                  <a:lnTo>
                    <a:pt x="846" y="12426"/>
                  </a:lnTo>
                  <a:lnTo>
                    <a:pt x="846" y="12426"/>
                  </a:lnTo>
                  <a:lnTo>
                    <a:pt x="983" y="11992"/>
                  </a:lnTo>
                  <a:lnTo>
                    <a:pt x="1166" y="11535"/>
                  </a:lnTo>
                  <a:lnTo>
                    <a:pt x="1348" y="11079"/>
                  </a:lnTo>
                  <a:lnTo>
                    <a:pt x="1554" y="10645"/>
                  </a:lnTo>
                  <a:lnTo>
                    <a:pt x="1759" y="10211"/>
                  </a:lnTo>
                  <a:lnTo>
                    <a:pt x="2011" y="9754"/>
                  </a:lnTo>
                  <a:lnTo>
                    <a:pt x="2262" y="9343"/>
                  </a:lnTo>
                  <a:lnTo>
                    <a:pt x="2536" y="8909"/>
                  </a:lnTo>
                  <a:lnTo>
                    <a:pt x="2536" y="8909"/>
                  </a:lnTo>
                  <a:lnTo>
                    <a:pt x="2765" y="8909"/>
                  </a:lnTo>
                  <a:lnTo>
                    <a:pt x="2765" y="8909"/>
                  </a:lnTo>
                  <a:lnTo>
                    <a:pt x="3884" y="8909"/>
                  </a:lnTo>
                  <a:lnTo>
                    <a:pt x="4957" y="8931"/>
                  </a:lnTo>
                  <a:lnTo>
                    <a:pt x="5962" y="8977"/>
                  </a:lnTo>
                  <a:lnTo>
                    <a:pt x="6922" y="9023"/>
                  </a:lnTo>
                  <a:lnTo>
                    <a:pt x="6922" y="9023"/>
                  </a:lnTo>
                  <a:lnTo>
                    <a:pt x="7013" y="8429"/>
                  </a:lnTo>
                  <a:lnTo>
                    <a:pt x="7036" y="7767"/>
                  </a:lnTo>
                  <a:lnTo>
                    <a:pt x="7036" y="7767"/>
                  </a:lnTo>
                  <a:lnTo>
                    <a:pt x="7059" y="7058"/>
                  </a:lnTo>
                  <a:lnTo>
                    <a:pt x="7059" y="7058"/>
                  </a:lnTo>
                  <a:lnTo>
                    <a:pt x="6579" y="7401"/>
                  </a:lnTo>
                  <a:lnTo>
                    <a:pt x="6579" y="7401"/>
                  </a:lnTo>
                  <a:lnTo>
                    <a:pt x="4980" y="6442"/>
                  </a:lnTo>
                  <a:lnTo>
                    <a:pt x="4980" y="6442"/>
                  </a:lnTo>
                  <a:lnTo>
                    <a:pt x="4592" y="6190"/>
                  </a:lnTo>
                  <a:lnTo>
                    <a:pt x="4226" y="5916"/>
                  </a:lnTo>
                  <a:lnTo>
                    <a:pt x="3861" y="5642"/>
                  </a:lnTo>
                  <a:lnTo>
                    <a:pt x="3541" y="5322"/>
                  </a:lnTo>
                  <a:lnTo>
                    <a:pt x="3244" y="5003"/>
                  </a:lnTo>
                  <a:lnTo>
                    <a:pt x="2970" y="4637"/>
                  </a:lnTo>
                  <a:lnTo>
                    <a:pt x="2719" y="4272"/>
                  </a:lnTo>
                  <a:lnTo>
                    <a:pt x="2468" y="3906"/>
                  </a:lnTo>
                  <a:lnTo>
                    <a:pt x="2262" y="3495"/>
                  </a:lnTo>
                  <a:lnTo>
                    <a:pt x="2056" y="3084"/>
                  </a:lnTo>
                  <a:lnTo>
                    <a:pt x="1874" y="2650"/>
                  </a:lnTo>
                  <a:lnTo>
                    <a:pt x="1714" y="2193"/>
                  </a:lnTo>
                  <a:lnTo>
                    <a:pt x="1554" y="1736"/>
                  </a:lnTo>
                  <a:lnTo>
                    <a:pt x="1417" y="1257"/>
                  </a:lnTo>
                  <a:lnTo>
                    <a:pt x="1303" y="754"/>
                  </a:lnTo>
                  <a:lnTo>
                    <a:pt x="1211" y="252"/>
                  </a:lnTo>
                  <a:lnTo>
                    <a:pt x="1211" y="252"/>
                  </a:lnTo>
                  <a:lnTo>
                    <a:pt x="10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3" name="Google Shape;2988;p67">
              <a:extLst>
                <a:ext uri="{FF2B5EF4-FFF2-40B4-BE49-F238E27FC236}">
                  <a16:creationId xmlns:a16="http://schemas.microsoft.com/office/drawing/2014/main" id="{39E16D12-4D41-19C8-3F30-DDE6814CA69B}"/>
                </a:ext>
              </a:extLst>
            </p:cNvPr>
            <p:cNvSpPr/>
            <p:nvPr/>
          </p:nvSpPr>
          <p:spPr>
            <a:xfrm>
              <a:off x="4628382" y="2745041"/>
              <a:ext cx="23398" cy="45277"/>
            </a:xfrm>
            <a:custGeom>
              <a:avLst/>
              <a:gdLst/>
              <a:ahLst/>
              <a:cxnLst/>
              <a:rect l="l" t="t" r="r" b="b"/>
              <a:pathLst>
                <a:path w="1417" h="2742" fill="none" extrusionOk="0">
                  <a:moveTo>
                    <a:pt x="297" y="0"/>
                  </a:moveTo>
                  <a:lnTo>
                    <a:pt x="297" y="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366" y="503"/>
                  </a:lnTo>
                  <a:lnTo>
                    <a:pt x="571" y="823"/>
                  </a:lnTo>
                  <a:lnTo>
                    <a:pt x="754" y="1143"/>
                  </a:lnTo>
                  <a:lnTo>
                    <a:pt x="937" y="1508"/>
                  </a:lnTo>
                  <a:lnTo>
                    <a:pt x="1120" y="1896"/>
                  </a:lnTo>
                  <a:lnTo>
                    <a:pt x="1279" y="2307"/>
                  </a:lnTo>
                  <a:lnTo>
                    <a:pt x="1417" y="2741"/>
                  </a:lnTo>
                  <a:lnTo>
                    <a:pt x="1417" y="2741"/>
                  </a:lnTo>
                  <a:lnTo>
                    <a:pt x="1394" y="1417"/>
                  </a:lnTo>
                  <a:lnTo>
                    <a:pt x="1417" y="69"/>
                  </a:lnTo>
                  <a:lnTo>
                    <a:pt x="1417" y="69"/>
                  </a:lnTo>
                  <a:lnTo>
                    <a:pt x="868" y="23"/>
                  </a:lnTo>
                  <a:lnTo>
                    <a:pt x="29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4" name="Google Shape;2989;p67">
              <a:extLst>
                <a:ext uri="{FF2B5EF4-FFF2-40B4-BE49-F238E27FC236}">
                  <a16:creationId xmlns:a16="http://schemas.microsoft.com/office/drawing/2014/main" id="{74AB2D95-F2EA-F09D-EDC1-2EAD988C4C78}"/>
                </a:ext>
              </a:extLst>
            </p:cNvPr>
            <p:cNvSpPr/>
            <p:nvPr/>
          </p:nvSpPr>
          <p:spPr>
            <a:xfrm>
              <a:off x="4651004" y="2983036"/>
              <a:ext cx="100346" cy="70178"/>
            </a:xfrm>
            <a:custGeom>
              <a:avLst/>
              <a:gdLst/>
              <a:ahLst/>
              <a:cxnLst/>
              <a:rect l="l" t="t" r="r" b="b"/>
              <a:pathLst>
                <a:path w="6077" h="4250" extrusionOk="0">
                  <a:moveTo>
                    <a:pt x="1691" y="1"/>
                  </a:moveTo>
                  <a:lnTo>
                    <a:pt x="1417" y="435"/>
                  </a:lnTo>
                  <a:lnTo>
                    <a:pt x="1166" y="846"/>
                  </a:lnTo>
                  <a:lnTo>
                    <a:pt x="914" y="1303"/>
                  </a:lnTo>
                  <a:lnTo>
                    <a:pt x="709" y="1737"/>
                  </a:lnTo>
                  <a:lnTo>
                    <a:pt x="503" y="2171"/>
                  </a:lnTo>
                  <a:lnTo>
                    <a:pt x="321" y="2627"/>
                  </a:lnTo>
                  <a:lnTo>
                    <a:pt x="138" y="3084"/>
                  </a:lnTo>
                  <a:lnTo>
                    <a:pt x="1" y="3518"/>
                  </a:lnTo>
                  <a:lnTo>
                    <a:pt x="229" y="3884"/>
                  </a:lnTo>
                  <a:lnTo>
                    <a:pt x="481" y="4226"/>
                  </a:lnTo>
                  <a:lnTo>
                    <a:pt x="846" y="4249"/>
                  </a:lnTo>
                  <a:lnTo>
                    <a:pt x="1440" y="4226"/>
                  </a:lnTo>
                  <a:lnTo>
                    <a:pt x="2011" y="4181"/>
                  </a:lnTo>
                  <a:lnTo>
                    <a:pt x="2285" y="4135"/>
                  </a:lnTo>
                  <a:lnTo>
                    <a:pt x="2536" y="4066"/>
                  </a:lnTo>
                  <a:lnTo>
                    <a:pt x="2810" y="3998"/>
                  </a:lnTo>
                  <a:lnTo>
                    <a:pt x="3039" y="3907"/>
                  </a:lnTo>
                  <a:lnTo>
                    <a:pt x="3359" y="3815"/>
                  </a:lnTo>
                  <a:lnTo>
                    <a:pt x="3655" y="3701"/>
                  </a:lnTo>
                  <a:lnTo>
                    <a:pt x="3930" y="3541"/>
                  </a:lnTo>
                  <a:lnTo>
                    <a:pt x="4181" y="3381"/>
                  </a:lnTo>
                  <a:lnTo>
                    <a:pt x="4432" y="3221"/>
                  </a:lnTo>
                  <a:lnTo>
                    <a:pt x="4661" y="3016"/>
                  </a:lnTo>
                  <a:lnTo>
                    <a:pt x="4866" y="2810"/>
                  </a:lnTo>
                  <a:lnTo>
                    <a:pt x="5072" y="2582"/>
                  </a:lnTo>
                  <a:lnTo>
                    <a:pt x="5254" y="2330"/>
                  </a:lnTo>
                  <a:lnTo>
                    <a:pt x="5414" y="2056"/>
                  </a:lnTo>
                  <a:lnTo>
                    <a:pt x="5574" y="1782"/>
                  </a:lnTo>
                  <a:lnTo>
                    <a:pt x="5711" y="1485"/>
                  </a:lnTo>
                  <a:lnTo>
                    <a:pt x="5825" y="1166"/>
                  </a:lnTo>
                  <a:lnTo>
                    <a:pt x="5917" y="823"/>
                  </a:lnTo>
                  <a:lnTo>
                    <a:pt x="6008" y="480"/>
                  </a:lnTo>
                  <a:lnTo>
                    <a:pt x="6077" y="115"/>
                  </a:lnTo>
                  <a:lnTo>
                    <a:pt x="5117" y="69"/>
                  </a:lnTo>
                  <a:lnTo>
                    <a:pt x="4112" y="23"/>
                  </a:lnTo>
                  <a:lnTo>
                    <a:pt x="3039" y="1"/>
                  </a:lnTo>
                  <a:close/>
                </a:path>
              </a:pathLst>
            </a:custGeom>
            <a:solidFill>
              <a:srgbClr val="EA5462"/>
            </a:solidFill>
            <a:ln w="9525" cap="flat" cmpd="sng">
              <a:solidFill>
                <a:srgbClr val="EA54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5" name="Google Shape;2990;p67">
              <a:extLst>
                <a:ext uri="{FF2B5EF4-FFF2-40B4-BE49-F238E27FC236}">
                  <a16:creationId xmlns:a16="http://schemas.microsoft.com/office/drawing/2014/main" id="{2AE55A8C-12CF-BEF4-4993-C354A868C10F}"/>
                </a:ext>
              </a:extLst>
            </p:cNvPr>
            <p:cNvSpPr/>
            <p:nvPr/>
          </p:nvSpPr>
          <p:spPr>
            <a:xfrm>
              <a:off x="4651004" y="2983036"/>
              <a:ext cx="100346" cy="70178"/>
            </a:xfrm>
            <a:custGeom>
              <a:avLst/>
              <a:gdLst/>
              <a:ahLst/>
              <a:cxnLst/>
              <a:rect l="l" t="t" r="r" b="b"/>
              <a:pathLst>
                <a:path w="6077" h="4250" fill="none" extrusionOk="0">
                  <a:moveTo>
                    <a:pt x="1920" y="1"/>
                  </a:moveTo>
                  <a:lnTo>
                    <a:pt x="1920" y="1"/>
                  </a:lnTo>
                  <a:lnTo>
                    <a:pt x="1691" y="1"/>
                  </a:lnTo>
                  <a:lnTo>
                    <a:pt x="1691" y="1"/>
                  </a:lnTo>
                  <a:lnTo>
                    <a:pt x="1417" y="435"/>
                  </a:lnTo>
                  <a:lnTo>
                    <a:pt x="1166" y="846"/>
                  </a:lnTo>
                  <a:lnTo>
                    <a:pt x="914" y="1303"/>
                  </a:lnTo>
                  <a:lnTo>
                    <a:pt x="709" y="1737"/>
                  </a:lnTo>
                  <a:lnTo>
                    <a:pt x="503" y="2171"/>
                  </a:lnTo>
                  <a:lnTo>
                    <a:pt x="321" y="2627"/>
                  </a:lnTo>
                  <a:lnTo>
                    <a:pt x="138" y="3084"/>
                  </a:lnTo>
                  <a:lnTo>
                    <a:pt x="1" y="3518"/>
                  </a:lnTo>
                  <a:lnTo>
                    <a:pt x="1" y="3518"/>
                  </a:lnTo>
                  <a:lnTo>
                    <a:pt x="229" y="3884"/>
                  </a:lnTo>
                  <a:lnTo>
                    <a:pt x="481" y="4226"/>
                  </a:lnTo>
                  <a:lnTo>
                    <a:pt x="481" y="4226"/>
                  </a:lnTo>
                  <a:lnTo>
                    <a:pt x="846" y="4249"/>
                  </a:lnTo>
                  <a:lnTo>
                    <a:pt x="846" y="4249"/>
                  </a:lnTo>
                  <a:lnTo>
                    <a:pt x="1440" y="4226"/>
                  </a:lnTo>
                  <a:lnTo>
                    <a:pt x="2011" y="4181"/>
                  </a:lnTo>
                  <a:lnTo>
                    <a:pt x="2285" y="4135"/>
                  </a:lnTo>
                  <a:lnTo>
                    <a:pt x="2536" y="4066"/>
                  </a:lnTo>
                  <a:lnTo>
                    <a:pt x="2810" y="3998"/>
                  </a:lnTo>
                  <a:lnTo>
                    <a:pt x="3039" y="3907"/>
                  </a:lnTo>
                  <a:lnTo>
                    <a:pt x="3039" y="3907"/>
                  </a:lnTo>
                  <a:lnTo>
                    <a:pt x="3039" y="3907"/>
                  </a:lnTo>
                  <a:lnTo>
                    <a:pt x="3359" y="3815"/>
                  </a:lnTo>
                  <a:lnTo>
                    <a:pt x="3655" y="3701"/>
                  </a:lnTo>
                  <a:lnTo>
                    <a:pt x="3930" y="3541"/>
                  </a:lnTo>
                  <a:lnTo>
                    <a:pt x="4181" y="3381"/>
                  </a:lnTo>
                  <a:lnTo>
                    <a:pt x="4432" y="3221"/>
                  </a:lnTo>
                  <a:lnTo>
                    <a:pt x="4661" y="3016"/>
                  </a:lnTo>
                  <a:lnTo>
                    <a:pt x="4866" y="2810"/>
                  </a:lnTo>
                  <a:lnTo>
                    <a:pt x="5072" y="2582"/>
                  </a:lnTo>
                  <a:lnTo>
                    <a:pt x="5254" y="2330"/>
                  </a:lnTo>
                  <a:lnTo>
                    <a:pt x="5414" y="2056"/>
                  </a:lnTo>
                  <a:lnTo>
                    <a:pt x="5574" y="1782"/>
                  </a:lnTo>
                  <a:lnTo>
                    <a:pt x="5711" y="1485"/>
                  </a:lnTo>
                  <a:lnTo>
                    <a:pt x="5825" y="1166"/>
                  </a:lnTo>
                  <a:lnTo>
                    <a:pt x="5917" y="823"/>
                  </a:lnTo>
                  <a:lnTo>
                    <a:pt x="6008" y="480"/>
                  </a:lnTo>
                  <a:lnTo>
                    <a:pt x="6077" y="115"/>
                  </a:lnTo>
                  <a:lnTo>
                    <a:pt x="6077" y="115"/>
                  </a:lnTo>
                  <a:lnTo>
                    <a:pt x="5117" y="69"/>
                  </a:lnTo>
                  <a:lnTo>
                    <a:pt x="4112" y="23"/>
                  </a:lnTo>
                  <a:lnTo>
                    <a:pt x="3039" y="1"/>
                  </a:lnTo>
                  <a:lnTo>
                    <a:pt x="19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6" name="Google Shape;2991;p67">
              <a:extLst>
                <a:ext uri="{FF2B5EF4-FFF2-40B4-BE49-F238E27FC236}">
                  <a16:creationId xmlns:a16="http://schemas.microsoft.com/office/drawing/2014/main" id="{8D65EF48-FE48-CA1A-2A50-CCB35B4DFF80}"/>
                </a:ext>
              </a:extLst>
            </p:cNvPr>
            <p:cNvSpPr/>
            <p:nvPr/>
          </p:nvSpPr>
          <p:spPr>
            <a:xfrm>
              <a:off x="4637431" y="2983416"/>
              <a:ext cx="15489" cy="25281"/>
            </a:xfrm>
            <a:custGeom>
              <a:avLst/>
              <a:gdLst/>
              <a:ahLst/>
              <a:cxnLst/>
              <a:rect l="l" t="t" r="r" b="b"/>
              <a:pathLst>
                <a:path w="938" h="1531" extrusionOk="0">
                  <a:moveTo>
                    <a:pt x="937" y="0"/>
                  </a:moveTo>
                  <a:lnTo>
                    <a:pt x="1" y="23"/>
                  </a:lnTo>
                  <a:lnTo>
                    <a:pt x="46" y="777"/>
                  </a:lnTo>
                  <a:lnTo>
                    <a:pt x="92" y="1165"/>
                  </a:lnTo>
                  <a:lnTo>
                    <a:pt x="160" y="1531"/>
                  </a:lnTo>
                  <a:lnTo>
                    <a:pt x="526" y="754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7" name="Google Shape;2992;p67">
              <a:extLst>
                <a:ext uri="{FF2B5EF4-FFF2-40B4-BE49-F238E27FC236}">
                  <a16:creationId xmlns:a16="http://schemas.microsoft.com/office/drawing/2014/main" id="{234806B1-2EA7-BEE1-D31D-1B13F8D89B45}"/>
                </a:ext>
              </a:extLst>
            </p:cNvPr>
            <p:cNvSpPr/>
            <p:nvPr/>
          </p:nvSpPr>
          <p:spPr>
            <a:xfrm>
              <a:off x="4651384" y="2746164"/>
              <a:ext cx="102609" cy="212004"/>
            </a:xfrm>
            <a:custGeom>
              <a:avLst/>
              <a:gdLst/>
              <a:ahLst/>
              <a:cxnLst/>
              <a:rect l="l" t="t" r="r" b="b"/>
              <a:pathLst>
                <a:path w="6214" h="12839" extrusionOk="0">
                  <a:moveTo>
                    <a:pt x="24" y="1"/>
                  </a:moveTo>
                  <a:lnTo>
                    <a:pt x="1" y="1349"/>
                  </a:lnTo>
                  <a:lnTo>
                    <a:pt x="24" y="2673"/>
                  </a:lnTo>
                  <a:lnTo>
                    <a:pt x="115" y="3039"/>
                  </a:lnTo>
                  <a:lnTo>
                    <a:pt x="183" y="3427"/>
                  </a:lnTo>
                  <a:lnTo>
                    <a:pt x="229" y="3610"/>
                  </a:lnTo>
                  <a:lnTo>
                    <a:pt x="343" y="3907"/>
                  </a:lnTo>
                  <a:lnTo>
                    <a:pt x="503" y="4318"/>
                  </a:lnTo>
                  <a:lnTo>
                    <a:pt x="709" y="4752"/>
                  </a:lnTo>
                  <a:lnTo>
                    <a:pt x="846" y="4980"/>
                  </a:lnTo>
                  <a:lnTo>
                    <a:pt x="1006" y="5209"/>
                  </a:lnTo>
                  <a:lnTo>
                    <a:pt x="1166" y="5437"/>
                  </a:lnTo>
                  <a:lnTo>
                    <a:pt x="1371" y="5643"/>
                  </a:lnTo>
                  <a:lnTo>
                    <a:pt x="1577" y="5826"/>
                  </a:lnTo>
                  <a:lnTo>
                    <a:pt x="1805" y="6008"/>
                  </a:lnTo>
                  <a:lnTo>
                    <a:pt x="2034" y="6145"/>
                  </a:lnTo>
                  <a:lnTo>
                    <a:pt x="2308" y="6260"/>
                  </a:lnTo>
                  <a:lnTo>
                    <a:pt x="2559" y="6305"/>
                  </a:lnTo>
                  <a:lnTo>
                    <a:pt x="2810" y="6328"/>
                  </a:lnTo>
                  <a:lnTo>
                    <a:pt x="3039" y="6305"/>
                  </a:lnTo>
                  <a:lnTo>
                    <a:pt x="3244" y="6260"/>
                  </a:lnTo>
                  <a:lnTo>
                    <a:pt x="3473" y="6168"/>
                  </a:lnTo>
                  <a:lnTo>
                    <a:pt x="3655" y="6054"/>
                  </a:lnTo>
                  <a:lnTo>
                    <a:pt x="3861" y="5917"/>
                  </a:lnTo>
                  <a:lnTo>
                    <a:pt x="4021" y="5734"/>
                  </a:lnTo>
                  <a:lnTo>
                    <a:pt x="4181" y="5506"/>
                  </a:lnTo>
                  <a:lnTo>
                    <a:pt x="4318" y="5277"/>
                  </a:lnTo>
                  <a:lnTo>
                    <a:pt x="4386" y="5186"/>
                  </a:lnTo>
                  <a:lnTo>
                    <a:pt x="4478" y="5118"/>
                  </a:lnTo>
                  <a:lnTo>
                    <a:pt x="4569" y="5072"/>
                  </a:lnTo>
                  <a:lnTo>
                    <a:pt x="4683" y="5049"/>
                  </a:lnTo>
                  <a:lnTo>
                    <a:pt x="4775" y="5072"/>
                  </a:lnTo>
                  <a:lnTo>
                    <a:pt x="4866" y="5095"/>
                  </a:lnTo>
                  <a:lnTo>
                    <a:pt x="4934" y="5140"/>
                  </a:lnTo>
                  <a:lnTo>
                    <a:pt x="4980" y="5186"/>
                  </a:lnTo>
                  <a:lnTo>
                    <a:pt x="5026" y="5255"/>
                  </a:lnTo>
                  <a:lnTo>
                    <a:pt x="5072" y="5323"/>
                  </a:lnTo>
                  <a:lnTo>
                    <a:pt x="5094" y="5414"/>
                  </a:lnTo>
                  <a:lnTo>
                    <a:pt x="5094" y="5483"/>
                  </a:lnTo>
                  <a:lnTo>
                    <a:pt x="5072" y="5552"/>
                  </a:lnTo>
                  <a:lnTo>
                    <a:pt x="5049" y="5643"/>
                  </a:lnTo>
                  <a:lnTo>
                    <a:pt x="4934" y="5848"/>
                  </a:lnTo>
                  <a:lnTo>
                    <a:pt x="4797" y="6054"/>
                  </a:lnTo>
                  <a:lnTo>
                    <a:pt x="4660" y="6237"/>
                  </a:lnTo>
                  <a:lnTo>
                    <a:pt x="4523" y="6397"/>
                  </a:lnTo>
                  <a:lnTo>
                    <a:pt x="4363" y="6534"/>
                  </a:lnTo>
                  <a:lnTo>
                    <a:pt x="4181" y="6671"/>
                  </a:lnTo>
                  <a:lnTo>
                    <a:pt x="4021" y="6785"/>
                  </a:lnTo>
                  <a:lnTo>
                    <a:pt x="3838" y="6899"/>
                  </a:lnTo>
                  <a:lnTo>
                    <a:pt x="3998" y="7082"/>
                  </a:lnTo>
                  <a:lnTo>
                    <a:pt x="4158" y="7288"/>
                  </a:lnTo>
                  <a:lnTo>
                    <a:pt x="4295" y="7516"/>
                  </a:lnTo>
                  <a:lnTo>
                    <a:pt x="4409" y="7744"/>
                  </a:lnTo>
                  <a:lnTo>
                    <a:pt x="4523" y="7973"/>
                  </a:lnTo>
                  <a:lnTo>
                    <a:pt x="4592" y="8224"/>
                  </a:lnTo>
                  <a:lnTo>
                    <a:pt x="4729" y="8681"/>
                  </a:lnTo>
                  <a:lnTo>
                    <a:pt x="4797" y="9092"/>
                  </a:lnTo>
                  <a:lnTo>
                    <a:pt x="4843" y="9435"/>
                  </a:lnTo>
                  <a:lnTo>
                    <a:pt x="4866" y="9800"/>
                  </a:lnTo>
                  <a:lnTo>
                    <a:pt x="4843" y="9937"/>
                  </a:lnTo>
                  <a:lnTo>
                    <a:pt x="4797" y="10051"/>
                  </a:lnTo>
                  <a:lnTo>
                    <a:pt x="4706" y="10143"/>
                  </a:lnTo>
                  <a:lnTo>
                    <a:pt x="4592" y="10188"/>
                  </a:lnTo>
                  <a:lnTo>
                    <a:pt x="4478" y="10211"/>
                  </a:lnTo>
                  <a:lnTo>
                    <a:pt x="4386" y="10211"/>
                  </a:lnTo>
                  <a:lnTo>
                    <a:pt x="4318" y="10188"/>
                  </a:lnTo>
                  <a:lnTo>
                    <a:pt x="4249" y="10143"/>
                  </a:lnTo>
                  <a:lnTo>
                    <a:pt x="4181" y="10097"/>
                  </a:lnTo>
                  <a:lnTo>
                    <a:pt x="4135" y="10051"/>
                  </a:lnTo>
                  <a:lnTo>
                    <a:pt x="4089" y="9983"/>
                  </a:lnTo>
                  <a:lnTo>
                    <a:pt x="4066" y="9891"/>
                  </a:lnTo>
                  <a:lnTo>
                    <a:pt x="4066" y="9823"/>
                  </a:lnTo>
                  <a:lnTo>
                    <a:pt x="4066" y="9709"/>
                  </a:lnTo>
                  <a:lnTo>
                    <a:pt x="4021" y="9412"/>
                  </a:lnTo>
                  <a:lnTo>
                    <a:pt x="3975" y="9001"/>
                  </a:lnTo>
                  <a:lnTo>
                    <a:pt x="3861" y="8544"/>
                  </a:lnTo>
                  <a:lnTo>
                    <a:pt x="3770" y="8293"/>
                  </a:lnTo>
                  <a:lnTo>
                    <a:pt x="3678" y="8064"/>
                  </a:lnTo>
                  <a:lnTo>
                    <a:pt x="3541" y="7836"/>
                  </a:lnTo>
                  <a:lnTo>
                    <a:pt x="3404" y="7630"/>
                  </a:lnTo>
                  <a:lnTo>
                    <a:pt x="3244" y="7447"/>
                  </a:lnTo>
                  <a:lnTo>
                    <a:pt x="3039" y="7310"/>
                  </a:lnTo>
                  <a:lnTo>
                    <a:pt x="2810" y="7196"/>
                  </a:lnTo>
                  <a:lnTo>
                    <a:pt x="2696" y="7173"/>
                  </a:lnTo>
                  <a:lnTo>
                    <a:pt x="2559" y="7128"/>
                  </a:lnTo>
                  <a:lnTo>
                    <a:pt x="2193" y="7059"/>
                  </a:lnTo>
                  <a:lnTo>
                    <a:pt x="1851" y="6945"/>
                  </a:lnTo>
                  <a:lnTo>
                    <a:pt x="1554" y="6808"/>
                  </a:lnTo>
                  <a:lnTo>
                    <a:pt x="1257" y="6625"/>
                  </a:lnTo>
                  <a:lnTo>
                    <a:pt x="1006" y="6420"/>
                  </a:lnTo>
                  <a:lnTo>
                    <a:pt x="754" y="6191"/>
                  </a:lnTo>
                  <a:lnTo>
                    <a:pt x="549" y="5940"/>
                  </a:lnTo>
                  <a:lnTo>
                    <a:pt x="343" y="5689"/>
                  </a:lnTo>
                  <a:lnTo>
                    <a:pt x="435" y="6191"/>
                  </a:lnTo>
                  <a:lnTo>
                    <a:pt x="549" y="6694"/>
                  </a:lnTo>
                  <a:lnTo>
                    <a:pt x="686" y="7173"/>
                  </a:lnTo>
                  <a:lnTo>
                    <a:pt x="846" y="7630"/>
                  </a:lnTo>
                  <a:lnTo>
                    <a:pt x="1006" y="8087"/>
                  </a:lnTo>
                  <a:lnTo>
                    <a:pt x="1188" y="8521"/>
                  </a:lnTo>
                  <a:lnTo>
                    <a:pt x="1394" y="8932"/>
                  </a:lnTo>
                  <a:lnTo>
                    <a:pt x="1600" y="9343"/>
                  </a:lnTo>
                  <a:lnTo>
                    <a:pt x="1851" y="9709"/>
                  </a:lnTo>
                  <a:lnTo>
                    <a:pt x="2102" y="10074"/>
                  </a:lnTo>
                  <a:lnTo>
                    <a:pt x="2376" y="10440"/>
                  </a:lnTo>
                  <a:lnTo>
                    <a:pt x="2673" y="10759"/>
                  </a:lnTo>
                  <a:lnTo>
                    <a:pt x="2993" y="11079"/>
                  </a:lnTo>
                  <a:lnTo>
                    <a:pt x="3358" y="11353"/>
                  </a:lnTo>
                  <a:lnTo>
                    <a:pt x="3724" y="11627"/>
                  </a:lnTo>
                  <a:lnTo>
                    <a:pt x="4112" y="11879"/>
                  </a:lnTo>
                  <a:lnTo>
                    <a:pt x="5711" y="12838"/>
                  </a:lnTo>
                  <a:lnTo>
                    <a:pt x="6191" y="12495"/>
                  </a:lnTo>
                  <a:lnTo>
                    <a:pt x="6214" y="10828"/>
                  </a:lnTo>
                  <a:lnTo>
                    <a:pt x="6191" y="10006"/>
                  </a:lnTo>
                  <a:lnTo>
                    <a:pt x="6168" y="9206"/>
                  </a:lnTo>
                  <a:lnTo>
                    <a:pt x="6122" y="8407"/>
                  </a:lnTo>
                  <a:lnTo>
                    <a:pt x="6077" y="7653"/>
                  </a:lnTo>
                  <a:lnTo>
                    <a:pt x="5985" y="6899"/>
                  </a:lnTo>
                  <a:lnTo>
                    <a:pt x="5871" y="6191"/>
                  </a:lnTo>
                  <a:lnTo>
                    <a:pt x="5734" y="5483"/>
                  </a:lnTo>
                  <a:lnTo>
                    <a:pt x="5551" y="4821"/>
                  </a:lnTo>
                  <a:lnTo>
                    <a:pt x="5346" y="4181"/>
                  </a:lnTo>
                  <a:lnTo>
                    <a:pt x="5094" y="3587"/>
                  </a:lnTo>
                  <a:lnTo>
                    <a:pt x="4820" y="3016"/>
                  </a:lnTo>
                  <a:lnTo>
                    <a:pt x="4660" y="2742"/>
                  </a:lnTo>
                  <a:lnTo>
                    <a:pt x="4500" y="2491"/>
                  </a:lnTo>
                  <a:lnTo>
                    <a:pt x="4318" y="2239"/>
                  </a:lnTo>
                  <a:lnTo>
                    <a:pt x="4112" y="2011"/>
                  </a:lnTo>
                  <a:lnTo>
                    <a:pt x="3907" y="1783"/>
                  </a:lnTo>
                  <a:lnTo>
                    <a:pt x="3701" y="1554"/>
                  </a:lnTo>
                  <a:lnTo>
                    <a:pt x="3336" y="1257"/>
                  </a:lnTo>
                  <a:lnTo>
                    <a:pt x="2947" y="960"/>
                  </a:lnTo>
                  <a:lnTo>
                    <a:pt x="2513" y="709"/>
                  </a:lnTo>
                  <a:lnTo>
                    <a:pt x="2079" y="504"/>
                  </a:lnTo>
                  <a:lnTo>
                    <a:pt x="1600" y="321"/>
                  </a:lnTo>
                  <a:lnTo>
                    <a:pt x="1097" y="184"/>
                  </a:lnTo>
                  <a:lnTo>
                    <a:pt x="572" y="7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8" name="Google Shape;2993;p67">
              <a:extLst>
                <a:ext uri="{FF2B5EF4-FFF2-40B4-BE49-F238E27FC236}">
                  <a16:creationId xmlns:a16="http://schemas.microsoft.com/office/drawing/2014/main" id="{A5A4CCE4-261E-0BA8-1B8D-14C08B415BEC}"/>
                </a:ext>
              </a:extLst>
            </p:cNvPr>
            <p:cNvSpPr/>
            <p:nvPr/>
          </p:nvSpPr>
          <p:spPr>
            <a:xfrm>
              <a:off x="4651384" y="2746164"/>
              <a:ext cx="102609" cy="212004"/>
            </a:xfrm>
            <a:custGeom>
              <a:avLst/>
              <a:gdLst/>
              <a:ahLst/>
              <a:cxnLst/>
              <a:rect l="l" t="t" r="r" b="b"/>
              <a:pathLst>
                <a:path w="6214" h="12839" fill="none" extrusionOk="0">
                  <a:moveTo>
                    <a:pt x="24" y="1"/>
                  </a:moveTo>
                  <a:lnTo>
                    <a:pt x="24" y="1"/>
                  </a:lnTo>
                  <a:lnTo>
                    <a:pt x="1" y="1349"/>
                  </a:lnTo>
                  <a:lnTo>
                    <a:pt x="24" y="2673"/>
                  </a:lnTo>
                  <a:lnTo>
                    <a:pt x="24" y="2673"/>
                  </a:lnTo>
                  <a:lnTo>
                    <a:pt x="115" y="3039"/>
                  </a:lnTo>
                  <a:lnTo>
                    <a:pt x="183" y="3427"/>
                  </a:lnTo>
                  <a:lnTo>
                    <a:pt x="183" y="3427"/>
                  </a:lnTo>
                  <a:lnTo>
                    <a:pt x="229" y="3610"/>
                  </a:lnTo>
                  <a:lnTo>
                    <a:pt x="343" y="3907"/>
                  </a:lnTo>
                  <a:lnTo>
                    <a:pt x="503" y="4318"/>
                  </a:lnTo>
                  <a:lnTo>
                    <a:pt x="709" y="4752"/>
                  </a:lnTo>
                  <a:lnTo>
                    <a:pt x="846" y="4980"/>
                  </a:lnTo>
                  <a:lnTo>
                    <a:pt x="1006" y="5209"/>
                  </a:lnTo>
                  <a:lnTo>
                    <a:pt x="1166" y="5437"/>
                  </a:lnTo>
                  <a:lnTo>
                    <a:pt x="1371" y="5643"/>
                  </a:lnTo>
                  <a:lnTo>
                    <a:pt x="1577" y="5826"/>
                  </a:lnTo>
                  <a:lnTo>
                    <a:pt x="1805" y="6008"/>
                  </a:lnTo>
                  <a:lnTo>
                    <a:pt x="2034" y="6145"/>
                  </a:lnTo>
                  <a:lnTo>
                    <a:pt x="2308" y="6260"/>
                  </a:lnTo>
                  <a:lnTo>
                    <a:pt x="2308" y="6260"/>
                  </a:lnTo>
                  <a:lnTo>
                    <a:pt x="2559" y="6305"/>
                  </a:lnTo>
                  <a:lnTo>
                    <a:pt x="2810" y="6328"/>
                  </a:lnTo>
                  <a:lnTo>
                    <a:pt x="2810" y="6328"/>
                  </a:lnTo>
                  <a:lnTo>
                    <a:pt x="3039" y="6305"/>
                  </a:lnTo>
                  <a:lnTo>
                    <a:pt x="3244" y="6260"/>
                  </a:lnTo>
                  <a:lnTo>
                    <a:pt x="3473" y="6168"/>
                  </a:lnTo>
                  <a:lnTo>
                    <a:pt x="3655" y="6054"/>
                  </a:lnTo>
                  <a:lnTo>
                    <a:pt x="3861" y="5917"/>
                  </a:lnTo>
                  <a:lnTo>
                    <a:pt x="4021" y="5734"/>
                  </a:lnTo>
                  <a:lnTo>
                    <a:pt x="4181" y="5506"/>
                  </a:lnTo>
                  <a:lnTo>
                    <a:pt x="4318" y="5277"/>
                  </a:lnTo>
                  <a:lnTo>
                    <a:pt x="4318" y="5277"/>
                  </a:lnTo>
                  <a:lnTo>
                    <a:pt x="4386" y="5186"/>
                  </a:lnTo>
                  <a:lnTo>
                    <a:pt x="4478" y="5118"/>
                  </a:lnTo>
                  <a:lnTo>
                    <a:pt x="4569" y="5072"/>
                  </a:lnTo>
                  <a:lnTo>
                    <a:pt x="4683" y="5049"/>
                  </a:lnTo>
                  <a:lnTo>
                    <a:pt x="4683" y="5049"/>
                  </a:lnTo>
                  <a:lnTo>
                    <a:pt x="4775" y="5072"/>
                  </a:lnTo>
                  <a:lnTo>
                    <a:pt x="4866" y="5095"/>
                  </a:lnTo>
                  <a:lnTo>
                    <a:pt x="4866" y="5095"/>
                  </a:lnTo>
                  <a:lnTo>
                    <a:pt x="4934" y="5140"/>
                  </a:lnTo>
                  <a:lnTo>
                    <a:pt x="4980" y="5186"/>
                  </a:lnTo>
                  <a:lnTo>
                    <a:pt x="5026" y="5255"/>
                  </a:lnTo>
                  <a:lnTo>
                    <a:pt x="5072" y="5323"/>
                  </a:lnTo>
                  <a:lnTo>
                    <a:pt x="5094" y="5414"/>
                  </a:lnTo>
                  <a:lnTo>
                    <a:pt x="5094" y="5483"/>
                  </a:lnTo>
                  <a:lnTo>
                    <a:pt x="5072" y="5552"/>
                  </a:lnTo>
                  <a:lnTo>
                    <a:pt x="5049" y="5643"/>
                  </a:lnTo>
                  <a:lnTo>
                    <a:pt x="5049" y="5643"/>
                  </a:lnTo>
                  <a:lnTo>
                    <a:pt x="4934" y="5848"/>
                  </a:lnTo>
                  <a:lnTo>
                    <a:pt x="4797" y="6054"/>
                  </a:lnTo>
                  <a:lnTo>
                    <a:pt x="4660" y="6237"/>
                  </a:lnTo>
                  <a:lnTo>
                    <a:pt x="4523" y="6397"/>
                  </a:lnTo>
                  <a:lnTo>
                    <a:pt x="4363" y="6534"/>
                  </a:lnTo>
                  <a:lnTo>
                    <a:pt x="4181" y="6671"/>
                  </a:lnTo>
                  <a:lnTo>
                    <a:pt x="4021" y="6785"/>
                  </a:lnTo>
                  <a:lnTo>
                    <a:pt x="3838" y="6899"/>
                  </a:lnTo>
                  <a:lnTo>
                    <a:pt x="3838" y="6899"/>
                  </a:lnTo>
                  <a:lnTo>
                    <a:pt x="3998" y="7082"/>
                  </a:lnTo>
                  <a:lnTo>
                    <a:pt x="4158" y="7288"/>
                  </a:lnTo>
                  <a:lnTo>
                    <a:pt x="4295" y="7516"/>
                  </a:lnTo>
                  <a:lnTo>
                    <a:pt x="4409" y="7744"/>
                  </a:lnTo>
                  <a:lnTo>
                    <a:pt x="4523" y="7973"/>
                  </a:lnTo>
                  <a:lnTo>
                    <a:pt x="4592" y="8224"/>
                  </a:lnTo>
                  <a:lnTo>
                    <a:pt x="4729" y="8681"/>
                  </a:lnTo>
                  <a:lnTo>
                    <a:pt x="4797" y="9092"/>
                  </a:lnTo>
                  <a:lnTo>
                    <a:pt x="4843" y="9435"/>
                  </a:lnTo>
                  <a:lnTo>
                    <a:pt x="4866" y="9800"/>
                  </a:lnTo>
                  <a:lnTo>
                    <a:pt x="4866" y="9800"/>
                  </a:lnTo>
                  <a:lnTo>
                    <a:pt x="4843" y="9937"/>
                  </a:lnTo>
                  <a:lnTo>
                    <a:pt x="4797" y="10051"/>
                  </a:lnTo>
                  <a:lnTo>
                    <a:pt x="4706" y="10143"/>
                  </a:lnTo>
                  <a:lnTo>
                    <a:pt x="4592" y="10188"/>
                  </a:lnTo>
                  <a:lnTo>
                    <a:pt x="4592" y="10188"/>
                  </a:lnTo>
                  <a:lnTo>
                    <a:pt x="4478" y="10211"/>
                  </a:lnTo>
                  <a:lnTo>
                    <a:pt x="4478" y="10211"/>
                  </a:lnTo>
                  <a:lnTo>
                    <a:pt x="4478" y="10211"/>
                  </a:lnTo>
                  <a:lnTo>
                    <a:pt x="4478" y="10211"/>
                  </a:lnTo>
                  <a:lnTo>
                    <a:pt x="4386" y="10211"/>
                  </a:lnTo>
                  <a:lnTo>
                    <a:pt x="4318" y="10188"/>
                  </a:lnTo>
                  <a:lnTo>
                    <a:pt x="4249" y="10143"/>
                  </a:lnTo>
                  <a:lnTo>
                    <a:pt x="4181" y="10097"/>
                  </a:lnTo>
                  <a:lnTo>
                    <a:pt x="4135" y="10051"/>
                  </a:lnTo>
                  <a:lnTo>
                    <a:pt x="4089" y="9983"/>
                  </a:lnTo>
                  <a:lnTo>
                    <a:pt x="4066" y="9891"/>
                  </a:lnTo>
                  <a:lnTo>
                    <a:pt x="4066" y="9823"/>
                  </a:lnTo>
                  <a:lnTo>
                    <a:pt x="4066" y="9823"/>
                  </a:lnTo>
                  <a:lnTo>
                    <a:pt x="4066" y="9709"/>
                  </a:lnTo>
                  <a:lnTo>
                    <a:pt x="4021" y="9412"/>
                  </a:lnTo>
                  <a:lnTo>
                    <a:pt x="3975" y="9001"/>
                  </a:lnTo>
                  <a:lnTo>
                    <a:pt x="3861" y="8544"/>
                  </a:lnTo>
                  <a:lnTo>
                    <a:pt x="3770" y="8293"/>
                  </a:lnTo>
                  <a:lnTo>
                    <a:pt x="3678" y="8064"/>
                  </a:lnTo>
                  <a:lnTo>
                    <a:pt x="3541" y="7836"/>
                  </a:lnTo>
                  <a:lnTo>
                    <a:pt x="3404" y="7630"/>
                  </a:lnTo>
                  <a:lnTo>
                    <a:pt x="3244" y="7447"/>
                  </a:lnTo>
                  <a:lnTo>
                    <a:pt x="3039" y="7310"/>
                  </a:lnTo>
                  <a:lnTo>
                    <a:pt x="2810" y="7196"/>
                  </a:lnTo>
                  <a:lnTo>
                    <a:pt x="2696" y="7173"/>
                  </a:lnTo>
                  <a:lnTo>
                    <a:pt x="2559" y="7128"/>
                  </a:lnTo>
                  <a:lnTo>
                    <a:pt x="2559" y="7128"/>
                  </a:lnTo>
                  <a:lnTo>
                    <a:pt x="2193" y="7059"/>
                  </a:lnTo>
                  <a:lnTo>
                    <a:pt x="1851" y="6945"/>
                  </a:lnTo>
                  <a:lnTo>
                    <a:pt x="1554" y="6808"/>
                  </a:lnTo>
                  <a:lnTo>
                    <a:pt x="1257" y="6625"/>
                  </a:lnTo>
                  <a:lnTo>
                    <a:pt x="1006" y="6420"/>
                  </a:lnTo>
                  <a:lnTo>
                    <a:pt x="754" y="6191"/>
                  </a:lnTo>
                  <a:lnTo>
                    <a:pt x="549" y="5940"/>
                  </a:lnTo>
                  <a:lnTo>
                    <a:pt x="343" y="5689"/>
                  </a:lnTo>
                  <a:lnTo>
                    <a:pt x="343" y="5689"/>
                  </a:lnTo>
                  <a:lnTo>
                    <a:pt x="435" y="6191"/>
                  </a:lnTo>
                  <a:lnTo>
                    <a:pt x="549" y="6694"/>
                  </a:lnTo>
                  <a:lnTo>
                    <a:pt x="686" y="7173"/>
                  </a:lnTo>
                  <a:lnTo>
                    <a:pt x="846" y="7630"/>
                  </a:lnTo>
                  <a:lnTo>
                    <a:pt x="1006" y="8087"/>
                  </a:lnTo>
                  <a:lnTo>
                    <a:pt x="1188" y="8521"/>
                  </a:lnTo>
                  <a:lnTo>
                    <a:pt x="1394" y="8932"/>
                  </a:lnTo>
                  <a:lnTo>
                    <a:pt x="1600" y="9343"/>
                  </a:lnTo>
                  <a:lnTo>
                    <a:pt x="1851" y="9709"/>
                  </a:lnTo>
                  <a:lnTo>
                    <a:pt x="2102" y="10074"/>
                  </a:lnTo>
                  <a:lnTo>
                    <a:pt x="2376" y="10440"/>
                  </a:lnTo>
                  <a:lnTo>
                    <a:pt x="2673" y="10759"/>
                  </a:lnTo>
                  <a:lnTo>
                    <a:pt x="2993" y="11079"/>
                  </a:lnTo>
                  <a:lnTo>
                    <a:pt x="3358" y="11353"/>
                  </a:lnTo>
                  <a:lnTo>
                    <a:pt x="3724" y="11627"/>
                  </a:lnTo>
                  <a:lnTo>
                    <a:pt x="4112" y="11879"/>
                  </a:lnTo>
                  <a:lnTo>
                    <a:pt x="4112" y="11879"/>
                  </a:lnTo>
                  <a:lnTo>
                    <a:pt x="5711" y="12838"/>
                  </a:lnTo>
                  <a:lnTo>
                    <a:pt x="5711" y="12838"/>
                  </a:lnTo>
                  <a:lnTo>
                    <a:pt x="6191" y="12495"/>
                  </a:lnTo>
                  <a:lnTo>
                    <a:pt x="6191" y="12495"/>
                  </a:lnTo>
                  <a:lnTo>
                    <a:pt x="6214" y="10828"/>
                  </a:lnTo>
                  <a:lnTo>
                    <a:pt x="6191" y="10006"/>
                  </a:lnTo>
                  <a:lnTo>
                    <a:pt x="6168" y="9206"/>
                  </a:lnTo>
                  <a:lnTo>
                    <a:pt x="6122" y="8407"/>
                  </a:lnTo>
                  <a:lnTo>
                    <a:pt x="6077" y="7653"/>
                  </a:lnTo>
                  <a:lnTo>
                    <a:pt x="5985" y="6899"/>
                  </a:lnTo>
                  <a:lnTo>
                    <a:pt x="5871" y="6191"/>
                  </a:lnTo>
                  <a:lnTo>
                    <a:pt x="5734" y="5483"/>
                  </a:lnTo>
                  <a:lnTo>
                    <a:pt x="5551" y="4821"/>
                  </a:lnTo>
                  <a:lnTo>
                    <a:pt x="5346" y="4181"/>
                  </a:lnTo>
                  <a:lnTo>
                    <a:pt x="5094" y="3587"/>
                  </a:lnTo>
                  <a:lnTo>
                    <a:pt x="4820" y="3016"/>
                  </a:lnTo>
                  <a:lnTo>
                    <a:pt x="4660" y="2742"/>
                  </a:lnTo>
                  <a:lnTo>
                    <a:pt x="4500" y="2491"/>
                  </a:lnTo>
                  <a:lnTo>
                    <a:pt x="4318" y="2239"/>
                  </a:lnTo>
                  <a:lnTo>
                    <a:pt x="4112" y="2011"/>
                  </a:lnTo>
                  <a:lnTo>
                    <a:pt x="3907" y="1783"/>
                  </a:lnTo>
                  <a:lnTo>
                    <a:pt x="3701" y="1554"/>
                  </a:lnTo>
                  <a:lnTo>
                    <a:pt x="3701" y="1554"/>
                  </a:lnTo>
                  <a:lnTo>
                    <a:pt x="3336" y="1257"/>
                  </a:lnTo>
                  <a:lnTo>
                    <a:pt x="2947" y="960"/>
                  </a:lnTo>
                  <a:lnTo>
                    <a:pt x="2513" y="709"/>
                  </a:lnTo>
                  <a:lnTo>
                    <a:pt x="2079" y="504"/>
                  </a:lnTo>
                  <a:lnTo>
                    <a:pt x="1600" y="321"/>
                  </a:lnTo>
                  <a:lnTo>
                    <a:pt x="1097" y="184"/>
                  </a:lnTo>
                  <a:lnTo>
                    <a:pt x="572" y="70"/>
                  </a:lnTo>
                  <a:lnTo>
                    <a:pt x="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19" name="Google Shape;2994;p67">
              <a:extLst>
                <a:ext uri="{FF2B5EF4-FFF2-40B4-BE49-F238E27FC236}">
                  <a16:creationId xmlns:a16="http://schemas.microsoft.com/office/drawing/2014/main" id="{50D95841-6C47-5FE0-1C20-76C813FE7193}"/>
                </a:ext>
              </a:extLst>
            </p:cNvPr>
            <p:cNvSpPr/>
            <p:nvPr/>
          </p:nvSpPr>
          <p:spPr>
            <a:xfrm>
              <a:off x="4445456" y="2623592"/>
              <a:ext cx="196895" cy="427723"/>
            </a:xfrm>
            <a:custGeom>
              <a:avLst/>
              <a:gdLst/>
              <a:ahLst/>
              <a:cxnLst/>
              <a:rect l="l" t="t" r="r" b="b"/>
              <a:pathLst>
                <a:path w="11924" h="25903" extrusionOk="0">
                  <a:moveTo>
                    <a:pt x="9228" y="0"/>
                  </a:moveTo>
                  <a:lnTo>
                    <a:pt x="8566" y="160"/>
                  </a:lnTo>
                  <a:lnTo>
                    <a:pt x="7903" y="366"/>
                  </a:lnTo>
                  <a:lnTo>
                    <a:pt x="7469" y="526"/>
                  </a:lnTo>
                  <a:lnTo>
                    <a:pt x="7035" y="686"/>
                  </a:lnTo>
                  <a:lnTo>
                    <a:pt x="6601" y="891"/>
                  </a:lnTo>
                  <a:lnTo>
                    <a:pt x="6167" y="1097"/>
                  </a:lnTo>
                  <a:lnTo>
                    <a:pt x="5756" y="1348"/>
                  </a:lnTo>
                  <a:lnTo>
                    <a:pt x="5345" y="1622"/>
                  </a:lnTo>
                  <a:lnTo>
                    <a:pt x="4934" y="1919"/>
                  </a:lnTo>
                  <a:lnTo>
                    <a:pt x="4568" y="2262"/>
                  </a:lnTo>
                  <a:lnTo>
                    <a:pt x="4226" y="2627"/>
                  </a:lnTo>
                  <a:lnTo>
                    <a:pt x="3906" y="3016"/>
                  </a:lnTo>
                  <a:lnTo>
                    <a:pt x="3609" y="3450"/>
                  </a:lnTo>
                  <a:lnTo>
                    <a:pt x="3381" y="3906"/>
                  </a:lnTo>
                  <a:lnTo>
                    <a:pt x="3266" y="4158"/>
                  </a:lnTo>
                  <a:lnTo>
                    <a:pt x="3175" y="4409"/>
                  </a:lnTo>
                  <a:lnTo>
                    <a:pt x="3084" y="4683"/>
                  </a:lnTo>
                  <a:lnTo>
                    <a:pt x="3015" y="4957"/>
                  </a:lnTo>
                  <a:lnTo>
                    <a:pt x="2970" y="5231"/>
                  </a:lnTo>
                  <a:lnTo>
                    <a:pt x="2924" y="5528"/>
                  </a:lnTo>
                  <a:lnTo>
                    <a:pt x="2901" y="5825"/>
                  </a:lnTo>
                  <a:lnTo>
                    <a:pt x="2878" y="6145"/>
                  </a:lnTo>
                  <a:lnTo>
                    <a:pt x="2855" y="6259"/>
                  </a:lnTo>
                  <a:lnTo>
                    <a:pt x="2833" y="6350"/>
                  </a:lnTo>
                  <a:lnTo>
                    <a:pt x="2764" y="6419"/>
                  </a:lnTo>
                  <a:lnTo>
                    <a:pt x="2695" y="6487"/>
                  </a:lnTo>
                  <a:lnTo>
                    <a:pt x="2421" y="6670"/>
                  </a:lnTo>
                  <a:lnTo>
                    <a:pt x="2170" y="6876"/>
                  </a:lnTo>
                  <a:lnTo>
                    <a:pt x="1873" y="7173"/>
                  </a:lnTo>
                  <a:lnTo>
                    <a:pt x="2650" y="7173"/>
                  </a:lnTo>
                  <a:lnTo>
                    <a:pt x="2673" y="8041"/>
                  </a:lnTo>
                  <a:lnTo>
                    <a:pt x="2673" y="8886"/>
                  </a:lnTo>
                  <a:lnTo>
                    <a:pt x="2673" y="9708"/>
                  </a:lnTo>
                  <a:lnTo>
                    <a:pt x="2627" y="10508"/>
                  </a:lnTo>
                  <a:lnTo>
                    <a:pt x="2581" y="11284"/>
                  </a:lnTo>
                  <a:lnTo>
                    <a:pt x="2490" y="12061"/>
                  </a:lnTo>
                  <a:lnTo>
                    <a:pt x="2399" y="12792"/>
                  </a:lnTo>
                  <a:lnTo>
                    <a:pt x="2261" y="13500"/>
                  </a:lnTo>
                  <a:lnTo>
                    <a:pt x="2102" y="14208"/>
                  </a:lnTo>
                  <a:lnTo>
                    <a:pt x="1896" y="14870"/>
                  </a:lnTo>
                  <a:lnTo>
                    <a:pt x="1668" y="15487"/>
                  </a:lnTo>
                  <a:lnTo>
                    <a:pt x="1416" y="16104"/>
                  </a:lnTo>
                  <a:lnTo>
                    <a:pt x="1119" y="16675"/>
                  </a:lnTo>
                  <a:lnTo>
                    <a:pt x="800" y="17200"/>
                  </a:lnTo>
                  <a:lnTo>
                    <a:pt x="411" y="17703"/>
                  </a:lnTo>
                  <a:lnTo>
                    <a:pt x="229" y="17954"/>
                  </a:lnTo>
                  <a:lnTo>
                    <a:pt x="0" y="18182"/>
                  </a:lnTo>
                  <a:lnTo>
                    <a:pt x="183" y="18639"/>
                  </a:lnTo>
                  <a:lnTo>
                    <a:pt x="388" y="19119"/>
                  </a:lnTo>
                  <a:lnTo>
                    <a:pt x="640" y="19599"/>
                  </a:lnTo>
                  <a:lnTo>
                    <a:pt x="937" y="20078"/>
                  </a:lnTo>
                  <a:lnTo>
                    <a:pt x="1256" y="20558"/>
                  </a:lnTo>
                  <a:lnTo>
                    <a:pt x="1622" y="21015"/>
                  </a:lnTo>
                  <a:lnTo>
                    <a:pt x="2033" y="21472"/>
                  </a:lnTo>
                  <a:lnTo>
                    <a:pt x="2490" y="21928"/>
                  </a:lnTo>
                  <a:lnTo>
                    <a:pt x="3997" y="21974"/>
                  </a:lnTo>
                  <a:lnTo>
                    <a:pt x="5893" y="21974"/>
                  </a:lnTo>
                  <a:lnTo>
                    <a:pt x="6670" y="22774"/>
                  </a:lnTo>
                  <a:lnTo>
                    <a:pt x="7355" y="23573"/>
                  </a:lnTo>
                  <a:lnTo>
                    <a:pt x="7675" y="23984"/>
                  </a:lnTo>
                  <a:lnTo>
                    <a:pt x="7972" y="24395"/>
                  </a:lnTo>
                  <a:lnTo>
                    <a:pt x="8246" y="24784"/>
                  </a:lnTo>
                  <a:lnTo>
                    <a:pt x="8520" y="25195"/>
                  </a:lnTo>
                  <a:lnTo>
                    <a:pt x="9457" y="25469"/>
                  </a:lnTo>
                  <a:lnTo>
                    <a:pt x="10347" y="25675"/>
                  </a:lnTo>
                  <a:lnTo>
                    <a:pt x="10096" y="25195"/>
                  </a:lnTo>
                  <a:lnTo>
                    <a:pt x="9822" y="24738"/>
                  </a:lnTo>
                  <a:lnTo>
                    <a:pt x="9525" y="24258"/>
                  </a:lnTo>
                  <a:lnTo>
                    <a:pt x="9205" y="23802"/>
                  </a:lnTo>
                  <a:lnTo>
                    <a:pt x="8863" y="23345"/>
                  </a:lnTo>
                  <a:lnTo>
                    <a:pt x="8497" y="22865"/>
                  </a:lnTo>
                  <a:lnTo>
                    <a:pt x="8109" y="22408"/>
                  </a:lnTo>
                  <a:lnTo>
                    <a:pt x="7698" y="21951"/>
                  </a:lnTo>
                  <a:lnTo>
                    <a:pt x="8063" y="21928"/>
                  </a:lnTo>
                  <a:lnTo>
                    <a:pt x="10804" y="21837"/>
                  </a:lnTo>
                  <a:lnTo>
                    <a:pt x="10781" y="20946"/>
                  </a:lnTo>
                  <a:lnTo>
                    <a:pt x="10804" y="20078"/>
                  </a:lnTo>
                  <a:lnTo>
                    <a:pt x="10873" y="19187"/>
                  </a:lnTo>
                  <a:lnTo>
                    <a:pt x="10964" y="18297"/>
                  </a:lnTo>
                  <a:lnTo>
                    <a:pt x="11078" y="17429"/>
                  </a:lnTo>
                  <a:lnTo>
                    <a:pt x="11215" y="16561"/>
                  </a:lnTo>
                  <a:lnTo>
                    <a:pt x="11489" y="14962"/>
                  </a:lnTo>
                  <a:lnTo>
                    <a:pt x="11489" y="14962"/>
                  </a:lnTo>
                  <a:lnTo>
                    <a:pt x="11193" y="15190"/>
                  </a:lnTo>
                  <a:lnTo>
                    <a:pt x="10896" y="15396"/>
                  </a:lnTo>
                  <a:lnTo>
                    <a:pt x="10279" y="15807"/>
                  </a:lnTo>
                  <a:lnTo>
                    <a:pt x="9799" y="16127"/>
                  </a:lnTo>
                  <a:lnTo>
                    <a:pt x="8863" y="16858"/>
                  </a:lnTo>
                  <a:lnTo>
                    <a:pt x="8726" y="17018"/>
                  </a:lnTo>
                  <a:lnTo>
                    <a:pt x="8589" y="17177"/>
                  </a:lnTo>
                  <a:lnTo>
                    <a:pt x="8452" y="17383"/>
                  </a:lnTo>
                  <a:lnTo>
                    <a:pt x="8360" y="17589"/>
                  </a:lnTo>
                  <a:lnTo>
                    <a:pt x="8269" y="17794"/>
                  </a:lnTo>
                  <a:lnTo>
                    <a:pt x="8223" y="18023"/>
                  </a:lnTo>
                  <a:lnTo>
                    <a:pt x="8177" y="18228"/>
                  </a:lnTo>
                  <a:lnTo>
                    <a:pt x="8155" y="18434"/>
                  </a:lnTo>
                  <a:lnTo>
                    <a:pt x="8177" y="18799"/>
                  </a:lnTo>
                  <a:lnTo>
                    <a:pt x="8223" y="19142"/>
                  </a:lnTo>
                  <a:lnTo>
                    <a:pt x="8269" y="19393"/>
                  </a:lnTo>
                  <a:lnTo>
                    <a:pt x="8360" y="19644"/>
                  </a:lnTo>
                  <a:lnTo>
                    <a:pt x="8383" y="19713"/>
                  </a:lnTo>
                  <a:lnTo>
                    <a:pt x="8383" y="19804"/>
                  </a:lnTo>
                  <a:lnTo>
                    <a:pt x="8360" y="19873"/>
                  </a:lnTo>
                  <a:lnTo>
                    <a:pt x="8360" y="19941"/>
                  </a:lnTo>
                  <a:lnTo>
                    <a:pt x="8314" y="20010"/>
                  </a:lnTo>
                  <a:lnTo>
                    <a:pt x="8269" y="20078"/>
                  </a:lnTo>
                  <a:lnTo>
                    <a:pt x="8200" y="20124"/>
                  </a:lnTo>
                  <a:lnTo>
                    <a:pt x="8132" y="20170"/>
                  </a:lnTo>
                  <a:lnTo>
                    <a:pt x="8109" y="20170"/>
                  </a:lnTo>
                  <a:lnTo>
                    <a:pt x="7972" y="20193"/>
                  </a:lnTo>
                  <a:lnTo>
                    <a:pt x="7858" y="20193"/>
                  </a:lnTo>
                  <a:lnTo>
                    <a:pt x="7743" y="20124"/>
                  </a:lnTo>
                  <a:lnTo>
                    <a:pt x="7675" y="20055"/>
                  </a:lnTo>
                  <a:lnTo>
                    <a:pt x="7606" y="19941"/>
                  </a:lnTo>
                  <a:lnTo>
                    <a:pt x="7538" y="19759"/>
                  </a:lnTo>
                  <a:lnTo>
                    <a:pt x="7469" y="19576"/>
                  </a:lnTo>
                  <a:lnTo>
                    <a:pt x="7424" y="19325"/>
                  </a:lnTo>
                  <a:lnTo>
                    <a:pt x="7378" y="19028"/>
                  </a:lnTo>
                  <a:lnTo>
                    <a:pt x="7355" y="18708"/>
                  </a:lnTo>
                  <a:lnTo>
                    <a:pt x="7355" y="18342"/>
                  </a:lnTo>
                  <a:lnTo>
                    <a:pt x="7401" y="17954"/>
                  </a:lnTo>
                  <a:lnTo>
                    <a:pt x="7401" y="17954"/>
                  </a:lnTo>
                  <a:lnTo>
                    <a:pt x="6670" y="18434"/>
                  </a:lnTo>
                  <a:lnTo>
                    <a:pt x="5962" y="18868"/>
                  </a:lnTo>
                  <a:lnTo>
                    <a:pt x="5619" y="19050"/>
                  </a:lnTo>
                  <a:lnTo>
                    <a:pt x="5254" y="19210"/>
                  </a:lnTo>
                  <a:lnTo>
                    <a:pt x="4911" y="19347"/>
                  </a:lnTo>
                  <a:lnTo>
                    <a:pt x="4546" y="19484"/>
                  </a:lnTo>
                  <a:lnTo>
                    <a:pt x="4431" y="19507"/>
                  </a:lnTo>
                  <a:lnTo>
                    <a:pt x="4294" y="19484"/>
                  </a:lnTo>
                  <a:lnTo>
                    <a:pt x="4203" y="19439"/>
                  </a:lnTo>
                  <a:lnTo>
                    <a:pt x="4112" y="19347"/>
                  </a:lnTo>
                  <a:lnTo>
                    <a:pt x="4043" y="19233"/>
                  </a:lnTo>
                  <a:lnTo>
                    <a:pt x="4020" y="19142"/>
                  </a:lnTo>
                  <a:lnTo>
                    <a:pt x="4020" y="19073"/>
                  </a:lnTo>
                  <a:lnTo>
                    <a:pt x="4043" y="18982"/>
                  </a:lnTo>
                  <a:lnTo>
                    <a:pt x="4066" y="18913"/>
                  </a:lnTo>
                  <a:lnTo>
                    <a:pt x="4112" y="18845"/>
                  </a:lnTo>
                  <a:lnTo>
                    <a:pt x="4157" y="18799"/>
                  </a:lnTo>
                  <a:lnTo>
                    <a:pt x="4226" y="18753"/>
                  </a:lnTo>
                  <a:lnTo>
                    <a:pt x="4294" y="18708"/>
                  </a:lnTo>
                  <a:lnTo>
                    <a:pt x="4614" y="18616"/>
                  </a:lnTo>
                  <a:lnTo>
                    <a:pt x="4911" y="18479"/>
                  </a:lnTo>
                  <a:lnTo>
                    <a:pt x="5505" y="18182"/>
                  </a:lnTo>
                  <a:lnTo>
                    <a:pt x="6145" y="17817"/>
                  </a:lnTo>
                  <a:lnTo>
                    <a:pt x="6761" y="17406"/>
                  </a:lnTo>
                  <a:lnTo>
                    <a:pt x="6327" y="17520"/>
                  </a:lnTo>
                  <a:lnTo>
                    <a:pt x="5939" y="17611"/>
                  </a:lnTo>
                  <a:lnTo>
                    <a:pt x="5596" y="17657"/>
                  </a:lnTo>
                  <a:lnTo>
                    <a:pt x="5117" y="17657"/>
                  </a:lnTo>
                  <a:lnTo>
                    <a:pt x="4934" y="17634"/>
                  </a:lnTo>
                  <a:lnTo>
                    <a:pt x="4774" y="17611"/>
                  </a:lnTo>
                  <a:lnTo>
                    <a:pt x="4660" y="17566"/>
                  </a:lnTo>
                  <a:lnTo>
                    <a:pt x="4454" y="17474"/>
                  </a:lnTo>
                  <a:lnTo>
                    <a:pt x="4340" y="17383"/>
                  </a:lnTo>
                  <a:lnTo>
                    <a:pt x="4272" y="17314"/>
                  </a:lnTo>
                  <a:lnTo>
                    <a:pt x="4226" y="17269"/>
                  </a:lnTo>
                  <a:lnTo>
                    <a:pt x="4203" y="17200"/>
                  </a:lnTo>
                  <a:lnTo>
                    <a:pt x="4180" y="17109"/>
                  </a:lnTo>
                  <a:lnTo>
                    <a:pt x="4180" y="17040"/>
                  </a:lnTo>
                  <a:lnTo>
                    <a:pt x="4180" y="16949"/>
                  </a:lnTo>
                  <a:lnTo>
                    <a:pt x="4203" y="16880"/>
                  </a:lnTo>
                  <a:lnTo>
                    <a:pt x="4249" y="16812"/>
                  </a:lnTo>
                  <a:lnTo>
                    <a:pt x="4317" y="16743"/>
                  </a:lnTo>
                  <a:lnTo>
                    <a:pt x="4386" y="16698"/>
                  </a:lnTo>
                  <a:lnTo>
                    <a:pt x="4477" y="16652"/>
                  </a:lnTo>
                  <a:lnTo>
                    <a:pt x="4568" y="16652"/>
                  </a:lnTo>
                  <a:lnTo>
                    <a:pt x="4706" y="16675"/>
                  </a:lnTo>
                  <a:lnTo>
                    <a:pt x="4820" y="16721"/>
                  </a:lnTo>
                  <a:lnTo>
                    <a:pt x="4888" y="16766"/>
                  </a:lnTo>
                  <a:lnTo>
                    <a:pt x="5002" y="16812"/>
                  </a:lnTo>
                  <a:lnTo>
                    <a:pt x="5140" y="16835"/>
                  </a:lnTo>
                  <a:lnTo>
                    <a:pt x="5345" y="16858"/>
                  </a:lnTo>
                  <a:lnTo>
                    <a:pt x="5596" y="16835"/>
                  </a:lnTo>
                  <a:lnTo>
                    <a:pt x="5916" y="16789"/>
                  </a:lnTo>
                  <a:lnTo>
                    <a:pt x="6282" y="16698"/>
                  </a:lnTo>
                  <a:lnTo>
                    <a:pt x="6738" y="16584"/>
                  </a:lnTo>
                  <a:lnTo>
                    <a:pt x="7264" y="16401"/>
                  </a:lnTo>
                  <a:lnTo>
                    <a:pt x="7858" y="16150"/>
                  </a:lnTo>
                  <a:lnTo>
                    <a:pt x="8566" y="15830"/>
                  </a:lnTo>
                  <a:lnTo>
                    <a:pt x="9342" y="15441"/>
                  </a:lnTo>
                  <a:lnTo>
                    <a:pt x="9845" y="15122"/>
                  </a:lnTo>
                  <a:lnTo>
                    <a:pt x="10393" y="14756"/>
                  </a:lnTo>
                  <a:lnTo>
                    <a:pt x="10667" y="14573"/>
                  </a:lnTo>
                  <a:lnTo>
                    <a:pt x="10918" y="14391"/>
                  </a:lnTo>
                  <a:lnTo>
                    <a:pt x="11147" y="14185"/>
                  </a:lnTo>
                  <a:lnTo>
                    <a:pt x="11375" y="13957"/>
                  </a:lnTo>
                  <a:lnTo>
                    <a:pt x="11558" y="13728"/>
                  </a:lnTo>
                  <a:lnTo>
                    <a:pt x="11741" y="13477"/>
                  </a:lnTo>
                  <a:lnTo>
                    <a:pt x="11832" y="12906"/>
                  </a:lnTo>
                  <a:lnTo>
                    <a:pt x="11901" y="12381"/>
                  </a:lnTo>
                  <a:lnTo>
                    <a:pt x="11923" y="11901"/>
                  </a:lnTo>
                  <a:lnTo>
                    <a:pt x="11901" y="11421"/>
                  </a:lnTo>
                  <a:lnTo>
                    <a:pt x="11855" y="10987"/>
                  </a:lnTo>
                  <a:lnTo>
                    <a:pt x="11786" y="10553"/>
                  </a:lnTo>
                  <a:lnTo>
                    <a:pt x="11672" y="10142"/>
                  </a:lnTo>
                  <a:lnTo>
                    <a:pt x="11535" y="9754"/>
                  </a:lnTo>
                  <a:lnTo>
                    <a:pt x="11375" y="9388"/>
                  </a:lnTo>
                  <a:lnTo>
                    <a:pt x="11215" y="9046"/>
                  </a:lnTo>
                  <a:lnTo>
                    <a:pt x="11033" y="8749"/>
                  </a:lnTo>
                  <a:lnTo>
                    <a:pt x="10850" y="8452"/>
                  </a:lnTo>
                  <a:lnTo>
                    <a:pt x="10530" y="7972"/>
                  </a:lnTo>
                  <a:lnTo>
                    <a:pt x="10233" y="7607"/>
                  </a:lnTo>
                  <a:lnTo>
                    <a:pt x="10028" y="7401"/>
                  </a:lnTo>
                  <a:lnTo>
                    <a:pt x="9594" y="7287"/>
                  </a:lnTo>
                  <a:lnTo>
                    <a:pt x="9388" y="7218"/>
                  </a:lnTo>
                  <a:lnTo>
                    <a:pt x="9137" y="7127"/>
                  </a:lnTo>
                  <a:lnTo>
                    <a:pt x="8908" y="7013"/>
                  </a:lnTo>
                  <a:lnTo>
                    <a:pt x="8680" y="6899"/>
                  </a:lnTo>
                  <a:lnTo>
                    <a:pt x="8474" y="6762"/>
                  </a:lnTo>
                  <a:lnTo>
                    <a:pt x="8246" y="6602"/>
                  </a:lnTo>
                  <a:lnTo>
                    <a:pt x="8063" y="6419"/>
                  </a:lnTo>
                  <a:lnTo>
                    <a:pt x="7881" y="6236"/>
                  </a:lnTo>
                  <a:lnTo>
                    <a:pt x="7721" y="6008"/>
                  </a:lnTo>
                  <a:lnTo>
                    <a:pt x="7584" y="5779"/>
                  </a:lnTo>
                  <a:lnTo>
                    <a:pt x="7469" y="5528"/>
                  </a:lnTo>
                  <a:lnTo>
                    <a:pt x="7401" y="5231"/>
                  </a:lnTo>
                  <a:lnTo>
                    <a:pt x="7378" y="4934"/>
                  </a:lnTo>
                  <a:lnTo>
                    <a:pt x="7378" y="4614"/>
                  </a:lnTo>
                  <a:lnTo>
                    <a:pt x="7424" y="4340"/>
                  </a:lnTo>
                  <a:lnTo>
                    <a:pt x="7515" y="4066"/>
                  </a:lnTo>
                  <a:lnTo>
                    <a:pt x="7629" y="3792"/>
                  </a:lnTo>
                  <a:lnTo>
                    <a:pt x="7766" y="3541"/>
                  </a:lnTo>
                  <a:lnTo>
                    <a:pt x="7949" y="3312"/>
                  </a:lnTo>
                  <a:lnTo>
                    <a:pt x="8132" y="3084"/>
                  </a:lnTo>
                  <a:lnTo>
                    <a:pt x="8360" y="2878"/>
                  </a:lnTo>
                  <a:lnTo>
                    <a:pt x="8566" y="2673"/>
                  </a:lnTo>
                  <a:lnTo>
                    <a:pt x="8817" y="2490"/>
                  </a:lnTo>
                  <a:lnTo>
                    <a:pt x="9045" y="2330"/>
                  </a:lnTo>
                  <a:lnTo>
                    <a:pt x="9525" y="2033"/>
                  </a:lnTo>
                  <a:lnTo>
                    <a:pt x="9982" y="1805"/>
                  </a:lnTo>
                  <a:lnTo>
                    <a:pt x="10370" y="1599"/>
                  </a:lnTo>
                  <a:lnTo>
                    <a:pt x="9228" y="0"/>
                  </a:lnTo>
                  <a:close/>
                  <a:moveTo>
                    <a:pt x="11261" y="24624"/>
                  </a:moveTo>
                  <a:lnTo>
                    <a:pt x="11078" y="25195"/>
                  </a:lnTo>
                  <a:lnTo>
                    <a:pt x="10918" y="25789"/>
                  </a:lnTo>
                  <a:lnTo>
                    <a:pt x="11398" y="25857"/>
                  </a:lnTo>
                  <a:lnTo>
                    <a:pt x="11878" y="25903"/>
                  </a:lnTo>
                  <a:lnTo>
                    <a:pt x="11695" y="25606"/>
                  </a:lnTo>
                  <a:lnTo>
                    <a:pt x="11535" y="25286"/>
                  </a:lnTo>
                  <a:lnTo>
                    <a:pt x="11398" y="24966"/>
                  </a:lnTo>
                  <a:lnTo>
                    <a:pt x="11261" y="24624"/>
                  </a:lnTo>
                  <a:close/>
                </a:path>
              </a:pathLst>
            </a:custGeom>
            <a:solidFill>
              <a:srgbClr val="EA5462"/>
            </a:solidFill>
            <a:ln w="9525" cap="flat" cmpd="sng">
              <a:solidFill>
                <a:srgbClr val="EA54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20" name="Google Shape;2995;p67">
              <a:extLst>
                <a:ext uri="{FF2B5EF4-FFF2-40B4-BE49-F238E27FC236}">
                  <a16:creationId xmlns:a16="http://schemas.microsoft.com/office/drawing/2014/main" id="{D6F80BA7-AAA5-3D0A-6DC6-9CE16B8B85E3}"/>
                </a:ext>
              </a:extLst>
            </p:cNvPr>
            <p:cNvSpPr/>
            <p:nvPr/>
          </p:nvSpPr>
          <p:spPr>
            <a:xfrm>
              <a:off x="4625740" y="3030179"/>
              <a:ext cx="15852" cy="21136"/>
            </a:xfrm>
            <a:custGeom>
              <a:avLst/>
              <a:gdLst/>
              <a:ahLst/>
              <a:cxnLst/>
              <a:rect l="l" t="t" r="r" b="b"/>
              <a:pathLst>
                <a:path w="960" h="1280" fill="none" extrusionOk="0">
                  <a:moveTo>
                    <a:pt x="343" y="1"/>
                  </a:moveTo>
                  <a:lnTo>
                    <a:pt x="343" y="1"/>
                  </a:lnTo>
                  <a:lnTo>
                    <a:pt x="160" y="572"/>
                  </a:lnTo>
                  <a:lnTo>
                    <a:pt x="0" y="1166"/>
                  </a:lnTo>
                  <a:lnTo>
                    <a:pt x="0" y="1166"/>
                  </a:lnTo>
                  <a:lnTo>
                    <a:pt x="480" y="1234"/>
                  </a:lnTo>
                  <a:lnTo>
                    <a:pt x="960" y="1280"/>
                  </a:lnTo>
                  <a:lnTo>
                    <a:pt x="960" y="1280"/>
                  </a:lnTo>
                  <a:lnTo>
                    <a:pt x="777" y="983"/>
                  </a:lnTo>
                  <a:lnTo>
                    <a:pt x="617" y="663"/>
                  </a:lnTo>
                  <a:lnTo>
                    <a:pt x="480" y="343"/>
                  </a:lnTo>
                  <a:lnTo>
                    <a:pt x="3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21" name="Google Shape;2996;p67">
              <a:extLst>
                <a:ext uri="{FF2B5EF4-FFF2-40B4-BE49-F238E27FC236}">
                  <a16:creationId xmlns:a16="http://schemas.microsoft.com/office/drawing/2014/main" id="{719849BE-A1C5-6582-86A7-375650F74D9A}"/>
                </a:ext>
              </a:extLst>
            </p:cNvPr>
            <p:cNvSpPr/>
            <p:nvPr/>
          </p:nvSpPr>
          <p:spPr>
            <a:xfrm>
              <a:off x="4445456" y="2623592"/>
              <a:ext cx="196895" cy="423958"/>
            </a:xfrm>
            <a:custGeom>
              <a:avLst/>
              <a:gdLst/>
              <a:ahLst/>
              <a:cxnLst/>
              <a:rect l="l" t="t" r="r" b="b"/>
              <a:pathLst>
                <a:path w="11924" h="25675" fill="none" extrusionOk="0">
                  <a:moveTo>
                    <a:pt x="9228" y="0"/>
                  </a:moveTo>
                  <a:lnTo>
                    <a:pt x="9228" y="0"/>
                  </a:lnTo>
                  <a:lnTo>
                    <a:pt x="8566" y="160"/>
                  </a:lnTo>
                  <a:lnTo>
                    <a:pt x="7903" y="366"/>
                  </a:lnTo>
                  <a:lnTo>
                    <a:pt x="7903" y="366"/>
                  </a:lnTo>
                  <a:lnTo>
                    <a:pt x="7469" y="526"/>
                  </a:lnTo>
                  <a:lnTo>
                    <a:pt x="7035" y="686"/>
                  </a:lnTo>
                  <a:lnTo>
                    <a:pt x="6601" y="891"/>
                  </a:lnTo>
                  <a:lnTo>
                    <a:pt x="6167" y="1097"/>
                  </a:lnTo>
                  <a:lnTo>
                    <a:pt x="5756" y="1348"/>
                  </a:lnTo>
                  <a:lnTo>
                    <a:pt x="5345" y="1622"/>
                  </a:lnTo>
                  <a:lnTo>
                    <a:pt x="4934" y="1919"/>
                  </a:lnTo>
                  <a:lnTo>
                    <a:pt x="4568" y="2262"/>
                  </a:lnTo>
                  <a:lnTo>
                    <a:pt x="4226" y="2627"/>
                  </a:lnTo>
                  <a:lnTo>
                    <a:pt x="3906" y="3016"/>
                  </a:lnTo>
                  <a:lnTo>
                    <a:pt x="3609" y="3450"/>
                  </a:lnTo>
                  <a:lnTo>
                    <a:pt x="3381" y="3906"/>
                  </a:lnTo>
                  <a:lnTo>
                    <a:pt x="3266" y="4158"/>
                  </a:lnTo>
                  <a:lnTo>
                    <a:pt x="3175" y="4409"/>
                  </a:lnTo>
                  <a:lnTo>
                    <a:pt x="3084" y="4683"/>
                  </a:lnTo>
                  <a:lnTo>
                    <a:pt x="3015" y="4957"/>
                  </a:lnTo>
                  <a:lnTo>
                    <a:pt x="2970" y="5231"/>
                  </a:lnTo>
                  <a:lnTo>
                    <a:pt x="2924" y="5528"/>
                  </a:lnTo>
                  <a:lnTo>
                    <a:pt x="2901" y="5825"/>
                  </a:lnTo>
                  <a:lnTo>
                    <a:pt x="2878" y="6145"/>
                  </a:lnTo>
                  <a:lnTo>
                    <a:pt x="2878" y="6145"/>
                  </a:lnTo>
                  <a:lnTo>
                    <a:pt x="2855" y="6259"/>
                  </a:lnTo>
                  <a:lnTo>
                    <a:pt x="2833" y="6350"/>
                  </a:lnTo>
                  <a:lnTo>
                    <a:pt x="2764" y="6419"/>
                  </a:lnTo>
                  <a:lnTo>
                    <a:pt x="2695" y="6487"/>
                  </a:lnTo>
                  <a:lnTo>
                    <a:pt x="2695" y="6487"/>
                  </a:lnTo>
                  <a:lnTo>
                    <a:pt x="2421" y="6670"/>
                  </a:lnTo>
                  <a:lnTo>
                    <a:pt x="2170" y="6876"/>
                  </a:lnTo>
                  <a:lnTo>
                    <a:pt x="1873" y="7173"/>
                  </a:lnTo>
                  <a:lnTo>
                    <a:pt x="1873" y="7173"/>
                  </a:lnTo>
                  <a:lnTo>
                    <a:pt x="2650" y="7173"/>
                  </a:lnTo>
                  <a:lnTo>
                    <a:pt x="2650" y="7173"/>
                  </a:lnTo>
                  <a:lnTo>
                    <a:pt x="2673" y="8041"/>
                  </a:lnTo>
                  <a:lnTo>
                    <a:pt x="2673" y="8886"/>
                  </a:lnTo>
                  <a:lnTo>
                    <a:pt x="2673" y="9708"/>
                  </a:lnTo>
                  <a:lnTo>
                    <a:pt x="2627" y="10508"/>
                  </a:lnTo>
                  <a:lnTo>
                    <a:pt x="2581" y="11284"/>
                  </a:lnTo>
                  <a:lnTo>
                    <a:pt x="2490" y="12061"/>
                  </a:lnTo>
                  <a:lnTo>
                    <a:pt x="2399" y="12792"/>
                  </a:lnTo>
                  <a:lnTo>
                    <a:pt x="2261" y="13500"/>
                  </a:lnTo>
                  <a:lnTo>
                    <a:pt x="2102" y="14208"/>
                  </a:lnTo>
                  <a:lnTo>
                    <a:pt x="1896" y="14870"/>
                  </a:lnTo>
                  <a:lnTo>
                    <a:pt x="1668" y="15487"/>
                  </a:lnTo>
                  <a:lnTo>
                    <a:pt x="1416" y="16104"/>
                  </a:lnTo>
                  <a:lnTo>
                    <a:pt x="1119" y="16675"/>
                  </a:lnTo>
                  <a:lnTo>
                    <a:pt x="800" y="17200"/>
                  </a:lnTo>
                  <a:lnTo>
                    <a:pt x="411" y="17703"/>
                  </a:lnTo>
                  <a:lnTo>
                    <a:pt x="229" y="17954"/>
                  </a:lnTo>
                  <a:lnTo>
                    <a:pt x="0" y="18182"/>
                  </a:lnTo>
                  <a:lnTo>
                    <a:pt x="0" y="18182"/>
                  </a:lnTo>
                  <a:lnTo>
                    <a:pt x="183" y="18639"/>
                  </a:lnTo>
                  <a:lnTo>
                    <a:pt x="388" y="19119"/>
                  </a:lnTo>
                  <a:lnTo>
                    <a:pt x="640" y="19599"/>
                  </a:lnTo>
                  <a:lnTo>
                    <a:pt x="937" y="20078"/>
                  </a:lnTo>
                  <a:lnTo>
                    <a:pt x="1256" y="20558"/>
                  </a:lnTo>
                  <a:lnTo>
                    <a:pt x="1622" y="21015"/>
                  </a:lnTo>
                  <a:lnTo>
                    <a:pt x="2033" y="21472"/>
                  </a:lnTo>
                  <a:lnTo>
                    <a:pt x="2490" y="21928"/>
                  </a:lnTo>
                  <a:lnTo>
                    <a:pt x="2490" y="21928"/>
                  </a:lnTo>
                  <a:lnTo>
                    <a:pt x="3997" y="21974"/>
                  </a:lnTo>
                  <a:lnTo>
                    <a:pt x="5528" y="21974"/>
                  </a:lnTo>
                  <a:lnTo>
                    <a:pt x="5528" y="21974"/>
                  </a:lnTo>
                  <a:lnTo>
                    <a:pt x="5893" y="21974"/>
                  </a:lnTo>
                  <a:lnTo>
                    <a:pt x="5893" y="21974"/>
                  </a:lnTo>
                  <a:lnTo>
                    <a:pt x="6670" y="22774"/>
                  </a:lnTo>
                  <a:lnTo>
                    <a:pt x="7355" y="23573"/>
                  </a:lnTo>
                  <a:lnTo>
                    <a:pt x="7675" y="23984"/>
                  </a:lnTo>
                  <a:lnTo>
                    <a:pt x="7972" y="24395"/>
                  </a:lnTo>
                  <a:lnTo>
                    <a:pt x="8246" y="24784"/>
                  </a:lnTo>
                  <a:lnTo>
                    <a:pt x="8520" y="25195"/>
                  </a:lnTo>
                  <a:lnTo>
                    <a:pt x="8520" y="25195"/>
                  </a:lnTo>
                  <a:lnTo>
                    <a:pt x="9457" y="25469"/>
                  </a:lnTo>
                  <a:lnTo>
                    <a:pt x="10347" y="25675"/>
                  </a:lnTo>
                  <a:lnTo>
                    <a:pt x="10347" y="25675"/>
                  </a:lnTo>
                  <a:lnTo>
                    <a:pt x="10096" y="25195"/>
                  </a:lnTo>
                  <a:lnTo>
                    <a:pt x="9822" y="24738"/>
                  </a:lnTo>
                  <a:lnTo>
                    <a:pt x="9525" y="24258"/>
                  </a:lnTo>
                  <a:lnTo>
                    <a:pt x="9205" y="23802"/>
                  </a:lnTo>
                  <a:lnTo>
                    <a:pt x="8863" y="23345"/>
                  </a:lnTo>
                  <a:lnTo>
                    <a:pt x="8497" y="22865"/>
                  </a:lnTo>
                  <a:lnTo>
                    <a:pt x="8109" y="22408"/>
                  </a:lnTo>
                  <a:lnTo>
                    <a:pt x="7698" y="21951"/>
                  </a:lnTo>
                  <a:lnTo>
                    <a:pt x="7698" y="21951"/>
                  </a:lnTo>
                  <a:lnTo>
                    <a:pt x="8063" y="21928"/>
                  </a:lnTo>
                  <a:lnTo>
                    <a:pt x="8063" y="21928"/>
                  </a:lnTo>
                  <a:lnTo>
                    <a:pt x="10804" y="21837"/>
                  </a:lnTo>
                  <a:lnTo>
                    <a:pt x="10804" y="21837"/>
                  </a:lnTo>
                  <a:lnTo>
                    <a:pt x="10781" y="20946"/>
                  </a:lnTo>
                  <a:lnTo>
                    <a:pt x="10804" y="20078"/>
                  </a:lnTo>
                  <a:lnTo>
                    <a:pt x="10873" y="19187"/>
                  </a:lnTo>
                  <a:lnTo>
                    <a:pt x="10964" y="18297"/>
                  </a:lnTo>
                  <a:lnTo>
                    <a:pt x="11078" y="17429"/>
                  </a:lnTo>
                  <a:lnTo>
                    <a:pt x="11215" y="16561"/>
                  </a:lnTo>
                  <a:lnTo>
                    <a:pt x="11489" y="14962"/>
                  </a:lnTo>
                  <a:lnTo>
                    <a:pt x="11489" y="14962"/>
                  </a:lnTo>
                  <a:lnTo>
                    <a:pt x="11193" y="15190"/>
                  </a:lnTo>
                  <a:lnTo>
                    <a:pt x="10896" y="15396"/>
                  </a:lnTo>
                  <a:lnTo>
                    <a:pt x="10279" y="15807"/>
                  </a:lnTo>
                  <a:lnTo>
                    <a:pt x="10279" y="15807"/>
                  </a:lnTo>
                  <a:lnTo>
                    <a:pt x="9799" y="16127"/>
                  </a:lnTo>
                  <a:lnTo>
                    <a:pt x="9799" y="16127"/>
                  </a:lnTo>
                  <a:lnTo>
                    <a:pt x="8863" y="16858"/>
                  </a:lnTo>
                  <a:lnTo>
                    <a:pt x="8863" y="16858"/>
                  </a:lnTo>
                  <a:lnTo>
                    <a:pt x="8726" y="17018"/>
                  </a:lnTo>
                  <a:lnTo>
                    <a:pt x="8589" y="17177"/>
                  </a:lnTo>
                  <a:lnTo>
                    <a:pt x="8589" y="17177"/>
                  </a:lnTo>
                  <a:lnTo>
                    <a:pt x="8452" y="17383"/>
                  </a:lnTo>
                  <a:lnTo>
                    <a:pt x="8360" y="17589"/>
                  </a:lnTo>
                  <a:lnTo>
                    <a:pt x="8269" y="17794"/>
                  </a:lnTo>
                  <a:lnTo>
                    <a:pt x="8223" y="18023"/>
                  </a:lnTo>
                  <a:lnTo>
                    <a:pt x="8177" y="18228"/>
                  </a:lnTo>
                  <a:lnTo>
                    <a:pt x="8155" y="18434"/>
                  </a:lnTo>
                  <a:lnTo>
                    <a:pt x="8177" y="18799"/>
                  </a:lnTo>
                  <a:lnTo>
                    <a:pt x="8223" y="19142"/>
                  </a:lnTo>
                  <a:lnTo>
                    <a:pt x="8269" y="19393"/>
                  </a:lnTo>
                  <a:lnTo>
                    <a:pt x="8360" y="19644"/>
                  </a:lnTo>
                  <a:lnTo>
                    <a:pt x="8360" y="19644"/>
                  </a:lnTo>
                  <a:lnTo>
                    <a:pt x="8383" y="19713"/>
                  </a:lnTo>
                  <a:lnTo>
                    <a:pt x="8383" y="19804"/>
                  </a:lnTo>
                  <a:lnTo>
                    <a:pt x="8360" y="19873"/>
                  </a:lnTo>
                  <a:lnTo>
                    <a:pt x="8360" y="19941"/>
                  </a:lnTo>
                  <a:lnTo>
                    <a:pt x="8314" y="20010"/>
                  </a:lnTo>
                  <a:lnTo>
                    <a:pt x="8269" y="20078"/>
                  </a:lnTo>
                  <a:lnTo>
                    <a:pt x="8200" y="20124"/>
                  </a:lnTo>
                  <a:lnTo>
                    <a:pt x="8132" y="20170"/>
                  </a:lnTo>
                  <a:lnTo>
                    <a:pt x="8132" y="20170"/>
                  </a:lnTo>
                  <a:lnTo>
                    <a:pt x="8109" y="20170"/>
                  </a:lnTo>
                  <a:lnTo>
                    <a:pt x="8109" y="20170"/>
                  </a:lnTo>
                  <a:lnTo>
                    <a:pt x="7972" y="20193"/>
                  </a:lnTo>
                  <a:lnTo>
                    <a:pt x="7972" y="20193"/>
                  </a:lnTo>
                  <a:lnTo>
                    <a:pt x="7858" y="20193"/>
                  </a:lnTo>
                  <a:lnTo>
                    <a:pt x="7743" y="20124"/>
                  </a:lnTo>
                  <a:lnTo>
                    <a:pt x="7675" y="20055"/>
                  </a:lnTo>
                  <a:lnTo>
                    <a:pt x="7606" y="19941"/>
                  </a:lnTo>
                  <a:lnTo>
                    <a:pt x="7606" y="19941"/>
                  </a:lnTo>
                  <a:lnTo>
                    <a:pt x="7538" y="19759"/>
                  </a:lnTo>
                  <a:lnTo>
                    <a:pt x="7469" y="19576"/>
                  </a:lnTo>
                  <a:lnTo>
                    <a:pt x="7424" y="19325"/>
                  </a:lnTo>
                  <a:lnTo>
                    <a:pt x="7378" y="19028"/>
                  </a:lnTo>
                  <a:lnTo>
                    <a:pt x="7355" y="18708"/>
                  </a:lnTo>
                  <a:lnTo>
                    <a:pt x="7355" y="18342"/>
                  </a:lnTo>
                  <a:lnTo>
                    <a:pt x="7401" y="17954"/>
                  </a:lnTo>
                  <a:lnTo>
                    <a:pt x="7401" y="17954"/>
                  </a:lnTo>
                  <a:lnTo>
                    <a:pt x="6670" y="18434"/>
                  </a:lnTo>
                  <a:lnTo>
                    <a:pt x="5962" y="18868"/>
                  </a:lnTo>
                  <a:lnTo>
                    <a:pt x="5619" y="19050"/>
                  </a:lnTo>
                  <a:lnTo>
                    <a:pt x="5254" y="19210"/>
                  </a:lnTo>
                  <a:lnTo>
                    <a:pt x="4911" y="19347"/>
                  </a:lnTo>
                  <a:lnTo>
                    <a:pt x="4546" y="19484"/>
                  </a:lnTo>
                  <a:lnTo>
                    <a:pt x="4546" y="19484"/>
                  </a:lnTo>
                  <a:lnTo>
                    <a:pt x="4431" y="19507"/>
                  </a:lnTo>
                  <a:lnTo>
                    <a:pt x="4431" y="19507"/>
                  </a:lnTo>
                  <a:lnTo>
                    <a:pt x="4294" y="19484"/>
                  </a:lnTo>
                  <a:lnTo>
                    <a:pt x="4203" y="19439"/>
                  </a:lnTo>
                  <a:lnTo>
                    <a:pt x="4112" y="19347"/>
                  </a:lnTo>
                  <a:lnTo>
                    <a:pt x="4043" y="19233"/>
                  </a:lnTo>
                  <a:lnTo>
                    <a:pt x="4043" y="19233"/>
                  </a:lnTo>
                  <a:lnTo>
                    <a:pt x="4020" y="19142"/>
                  </a:lnTo>
                  <a:lnTo>
                    <a:pt x="4020" y="19073"/>
                  </a:lnTo>
                  <a:lnTo>
                    <a:pt x="4043" y="18982"/>
                  </a:lnTo>
                  <a:lnTo>
                    <a:pt x="4066" y="18913"/>
                  </a:lnTo>
                  <a:lnTo>
                    <a:pt x="4112" y="18845"/>
                  </a:lnTo>
                  <a:lnTo>
                    <a:pt x="4157" y="18799"/>
                  </a:lnTo>
                  <a:lnTo>
                    <a:pt x="4226" y="18753"/>
                  </a:lnTo>
                  <a:lnTo>
                    <a:pt x="4294" y="18708"/>
                  </a:lnTo>
                  <a:lnTo>
                    <a:pt x="4294" y="18708"/>
                  </a:lnTo>
                  <a:lnTo>
                    <a:pt x="4614" y="18616"/>
                  </a:lnTo>
                  <a:lnTo>
                    <a:pt x="4911" y="18479"/>
                  </a:lnTo>
                  <a:lnTo>
                    <a:pt x="5505" y="18182"/>
                  </a:lnTo>
                  <a:lnTo>
                    <a:pt x="6145" y="17817"/>
                  </a:lnTo>
                  <a:lnTo>
                    <a:pt x="6761" y="17406"/>
                  </a:lnTo>
                  <a:lnTo>
                    <a:pt x="6761" y="17406"/>
                  </a:lnTo>
                  <a:lnTo>
                    <a:pt x="6327" y="17520"/>
                  </a:lnTo>
                  <a:lnTo>
                    <a:pt x="5939" y="17611"/>
                  </a:lnTo>
                  <a:lnTo>
                    <a:pt x="5596" y="17657"/>
                  </a:lnTo>
                  <a:lnTo>
                    <a:pt x="5322" y="17657"/>
                  </a:lnTo>
                  <a:lnTo>
                    <a:pt x="5322" y="17657"/>
                  </a:lnTo>
                  <a:lnTo>
                    <a:pt x="5117" y="17657"/>
                  </a:lnTo>
                  <a:lnTo>
                    <a:pt x="4934" y="17634"/>
                  </a:lnTo>
                  <a:lnTo>
                    <a:pt x="4774" y="17611"/>
                  </a:lnTo>
                  <a:lnTo>
                    <a:pt x="4660" y="17566"/>
                  </a:lnTo>
                  <a:lnTo>
                    <a:pt x="4454" y="17474"/>
                  </a:lnTo>
                  <a:lnTo>
                    <a:pt x="4340" y="17383"/>
                  </a:lnTo>
                  <a:lnTo>
                    <a:pt x="4340" y="17383"/>
                  </a:lnTo>
                  <a:lnTo>
                    <a:pt x="4272" y="17314"/>
                  </a:lnTo>
                  <a:lnTo>
                    <a:pt x="4226" y="17269"/>
                  </a:lnTo>
                  <a:lnTo>
                    <a:pt x="4203" y="17200"/>
                  </a:lnTo>
                  <a:lnTo>
                    <a:pt x="4180" y="17109"/>
                  </a:lnTo>
                  <a:lnTo>
                    <a:pt x="4180" y="17040"/>
                  </a:lnTo>
                  <a:lnTo>
                    <a:pt x="4180" y="16949"/>
                  </a:lnTo>
                  <a:lnTo>
                    <a:pt x="4203" y="16880"/>
                  </a:lnTo>
                  <a:lnTo>
                    <a:pt x="4249" y="16812"/>
                  </a:lnTo>
                  <a:lnTo>
                    <a:pt x="4249" y="16812"/>
                  </a:lnTo>
                  <a:lnTo>
                    <a:pt x="4317" y="16743"/>
                  </a:lnTo>
                  <a:lnTo>
                    <a:pt x="4386" y="16698"/>
                  </a:lnTo>
                  <a:lnTo>
                    <a:pt x="4477" y="16652"/>
                  </a:lnTo>
                  <a:lnTo>
                    <a:pt x="4568" y="16652"/>
                  </a:lnTo>
                  <a:lnTo>
                    <a:pt x="4568" y="16652"/>
                  </a:lnTo>
                  <a:lnTo>
                    <a:pt x="4706" y="16675"/>
                  </a:lnTo>
                  <a:lnTo>
                    <a:pt x="4820" y="16721"/>
                  </a:lnTo>
                  <a:lnTo>
                    <a:pt x="4820" y="16721"/>
                  </a:lnTo>
                  <a:lnTo>
                    <a:pt x="4888" y="16766"/>
                  </a:lnTo>
                  <a:lnTo>
                    <a:pt x="5002" y="16812"/>
                  </a:lnTo>
                  <a:lnTo>
                    <a:pt x="5140" y="16835"/>
                  </a:lnTo>
                  <a:lnTo>
                    <a:pt x="5345" y="16858"/>
                  </a:lnTo>
                  <a:lnTo>
                    <a:pt x="5345" y="16858"/>
                  </a:lnTo>
                  <a:lnTo>
                    <a:pt x="5596" y="16835"/>
                  </a:lnTo>
                  <a:lnTo>
                    <a:pt x="5916" y="16789"/>
                  </a:lnTo>
                  <a:lnTo>
                    <a:pt x="6282" y="16698"/>
                  </a:lnTo>
                  <a:lnTo>
                    <a:pt x="6738" y="16584"/>
                  </a:lnTo>
                  <a:lnTo>
                    <a:pt x="7264" y="16401"/>
                  </a:lnTo>
                  <a:lnTo>
                    <a:pt x="7858" y="16150"/>
                  </a:lnTo>
                  <a:lnTo>
                    <a:pt x="8566" y="15830"/>
                  </a:lnTo>
                  <a:lnTo>
                    <a:pt x="9342" y="15441"/>
                  </a:lnTo>
                  <a:lnTo>
                    <a:pt x="9342" y="15441"/>
                  </a:lnTo>
                  <a:lnTo>
                    <a:pt x="9845" y="15122"/>
                  </a:lnTo>
                  <a:lnTo>
                    <a:pt x="9845" y="15122"/>
                  </a:lnTo>
                  <a:lnTo>
                    <a:pt x="10393" y="14756"/>
                  </a:lnTo>
                  <a:lnTo>
                    <a:pt x="10667" y="14573"/>
                  </a:lnTo>
                  <a:lnTo>
                    <a:pt x="10918" y="14391"/>
                  </a:lnTo>
                  <a:lnTo>
                    <a:pt x="11147" y="14185"/>
                  </a:lnTo>
                  <a:lnTo>
                    <a:pt x="11375" y="13957"/>
                  </a:lnTo>
                  <a:lnTo>
                    <a:pt x="11558" y="13728"/>
                  </a:lnTo>
                  <a:lnTo>
                    <a:pt x="11741" y="13477"/>
                  </a:lnTo>
                  <a:lnTo>
                    <a:pt x="11741" y="13477"/>
                  </a:lnTo>
                  <a:lnTo>
                    <a:pt x="11832" y="12906"/>
                  </a:lnTo>
                  <a:lnTo>
                    <a:pt x="11901" y="12381"/>
                  </a:lnTo>
                  <a:lnTo>
                    <a:pt x="11901" y="12381"/>
                  </a:lnTo>
                  <a:lnTo>
                    <a:pt x="11923" y="11901"/>
                  </a:lnTo>
                  <a:lnTo>
                    <a:pt x="11901" y="11421"/>
                  </a:lnTo>
                  <a:lnTo>
                    <a:pt x="11855" y="10987"/>
                  </a:lnTo>
                  <a:lnTo>
                    <a:pt x="11786" y="10553"/>
                  </a:lnTo>
                  <a:lnTo>
                    <a:pt x="11672" y="10142"/>
                  </a:lnTo>
                  <a:lnTo>
                    <a:pt x="11535" y="9754"/>
                  </a:lnTo>
                  <a:lnTo>
                    <a:pt x="11375" y="9388"/>
                  </a:lnTo>
                  <a:lnTo>
                    <a:pt x="11215" y="9046"/>
                  </a:lnTo>
                  <a:lnTo>
                    <a:pt x="11033" y="8749"/>
                  </a:lnTo>
                  <a:lnTo>
                    <a:pt x="10850" y="8452"/>
                  </a:lnTo>
                  <a:lnTo>
                    <a:pt x="10530" y="7972"/>
                  </a:lnTo>
                  <a:lnTo>
                    <a:pt x="10233" y="7607"/>
                  </a:lnTo>
                  <a:lnTo>
                    <a:pt x="10028" y="7401"/>
                  </a:lnTo>
                  <a:lnTo>
                    <a:pt x="10028" y="7401"/>
                  </a:lnTo>
                  <a:lnTo>
                    <a:pt x="9594" y="7287"/>
                  </a:lnTo>
                  <a:lnTo>
                    <a:pt x="9388" y="7218"/>
                  </a:lnTo>
                  <a:lnTo>
                    <a:pt x="9137" y="7127"/>
                  </a:lnTo>
                  <a:lnTo>
                    <a:pt x="8908" y="7013"/>
                  </a:lnTo>
                  <a:lnTo>
                    <a:pt x="8680" y="6899"/>
                  </a:lnTo>
                  <a:lnTo>
                    <a:pt x="8474" y="6762"/>
                  </a:lnTo>
                  <a:lnTo>
                    <a:pt x="8246" y="6602"/>
                  </a:lnTo>
                  <a:lnTo>
                    <a:pt x="8063" y="6419"/>
                  </a:lnTo>
                  <a:lnTo>
                    <a:pt x="7881" y="6236"/>
                  </a:lnTo>
                  <a:lnTo>
                    <a:pt x="7721" y="6008"/>
                  </a:lnTo>
                  <a:lnTo>
                    <a:pt x="7584" y="5779"/>
                  </a:lnTo>
                  <a:lnTo>
                    <a:pt x="7469" y="5528"/>
                  </a:lnTo>
                  <a:lnTo>
                    <a:pt x="7401" y="5231"/>
                  </a:lnTo>
                  <a:lnTo>
                    <a:pt x="7378" y="4934"/>
                  </a:lnTo>
                  <a:lnTo>
                    <a:pt x="7378" y="4614"/>
                  </a:lnTo>
                  <a:lnTo>
                    <a:pt x="7378" y="4614"/>
                  </a:lnTo>
                  <a:lnTo>
                    <a:pt x="7424" y="4340"/>
                  </a:lnTo>
                  <a:lnTo>
                    <a:pt x="7515" y="4066"/>
                  </a:lnTo>
                  <a:lnTo>
                    <a:pt x="7629" y="3792"/>
                  </a:lnTo>
                  <a:lnTo>
                    <a:pt x="7766" y="3541"/>
                  </a:lnTo>
                  <a:lnTo>
                    <a:pt x="7949" y="3312"/>
                  </a:lnTo>
                  <a:lnTo>
                    <a:pt x="8132" y="3084"/>
                  </a:lnTo>
                  <a:lnTo>
                    <a:pt x="8360" y="2878"/>
                  </a:lnTo>
                  <a:lnTo>
                    <a:pt x="8566" y="2673"/>
                  </a:lnTo>
                  <a:lnTo>
                    <a:pt x="8817" y="2490"/>
                  </a:lnTo>
                  <a:lnTo>
                    <a:pt x="9045" y="2330"/>
                  </a:lnTo>
                  <a:lnTo>
                    <a:pt x="9525" y="2033"/>
                  </a:lnTo>
                  <a:lnTo>
                    <a:pt x="9982" y="1805"/>
                  </a:lnTo>
                  <a:lnTo>
                    <a:pt x="10370" y="1599"/>
                  </a:lnTo>
                  <a:lnTo>
                    <a:pt x="92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22" name="Google Shape;2997;p67">
              <a:extLst>
                <a:ext uri="{FF2B5EF4-FFF2-40B4-BE49-F238E27FC236}">
                  <a16:creationId xmlns:a16="http://schemas.microsoft.com/office/drawing/2014/main" id="{A15D8A0F-73C0-308E-895F-6FFD13D6CCEB}"/>
                </a:ext>
              </a:extLst>
            </p:cNvPr>
            <p:cNvSpPr/>
            <p:nvPr/>
          </p:nvSpPr>
          <p:spPr>
            <a:xfrm>
              <a:off x="4572553" y="2984175"/>
              <a:ext cx="58867" cy="65257"/>
            </a:xfrm>
            <a:custGeom>
              <a:avLst/>
              <a:gdLst/>
              <a:ahLst/>
              <a:cxnLst/>
              <a:rect l="l" t="t" r="r" b="b"/>
              <a:pathLst>
                <a:path w="3564" h="3951" extrusionOk="0">
                  <a:moveTo>
                    <a:pt x="3107" y="0"/>
                  </a:moveTo>
                  <a:lnTo>
                    <a:pt x="366" y="91"/>
                  </a:lnTo>
                  <a:lnTo>
                    <a:pt x="1" y="114"/>
                  </a:lnTo>
                  <a:lnTo>
                    <a:pt x="412" y="571"/>
                  </a:lnTo>
                  <a:lnTo>
                    <a:pt x="800" y="1028"/>
                  </a:lnTo>
                  <a:lnTo>
                    <a:pt x="1166" y="1508"/>
                  </a:lnTo>
                  <a:lnTo>
                    <a:pt x="1508" y="1965"/>
                  </a:lnTo>
                  <a:lnTo>
                    <a:pt x="1828" y="2421"/>
                  </a:lnTo>
                  <a:lnTo>
                    <a:pt x="2125" y="2901"/>
                  </a:lnTo>
                  <a:lnTo>
                    <a:pt x="2399" y="3358"/>
                  </a:lnTo>
                  <a:lnTo>
                    <a:pt x="2650" y="3838"/>
                  </a:lnTo>
                  <a:lnTo>
                    <a:pt x="3221" y="3952"/>
                  </a:lnTo>
                  <a:lnTo>
                    <a:pt x="3381" y="3358"/>
                  </a:lnTo>
                  <a:lnTo>
                    <a:pt x="3564" y="2787"/>
                  </a:lnTo>
                  <a:lnTo>
                    <a:pt x="3473" y="2467"/>
                  </a:lnTo>
                  <a:lnTo>
                    <a:pt x="3381" y="2124"/>
                  </a:lnTo>
                  <a:lnTo>
                    <a:pt x="3244" y="1439"/>
                  </a:lnTo>
                  <a:lnTo>
                    <a:pt x="3153" y="731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EA5462"/>
            </a:solidFill>
            <a:ln w="9525" cap="flat" cmpd="sng">
              <a:solidFill>
                <a:srgbClr val="EA54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23" name="Google Shape;2998;p67">
              <a:extLst>
                <a:ext uri="{FF2B5EF4-FFF2-40B4-BE49-F238E27FC236}">
                  <a16:creationId xmlns:a16="http://schemas.microsoft.com/office/drawing/2014/main" id="{CA559324-ADFE-EC84-AE3B-2F9F319A7558}"/>
                </a:ext>
              </a:extLst>
            </p:cNvPr>
            <p:cNvSpPr/>
            <p:nvPr/>
          </p:nvSpPr>
          <p:spPr>
            <a:xfrm>
              <a:off x="4486556" y="2985678"/>
              <a:ext cx="99603" cy="53946"/>
            </a:xfrm>
            <a:custGeom>
              <a:avLst/>
              <a:gdLst/>
              <a:ahLst/>
              <a:cxnLst/>
              <a:rect l="l" t="t" r="r" b="b"/>
              <a:pathLst>
                <a:path w="6032" h="3267" extrusionOk="0">
                  <a:moveTo>
                    <a:pt x="1" y="0"/>
                  </a:moveTo>
                  <a:lnTo>
                    <a:pt x="481" y="457"/>
                  </a:lnTo>
                  <a:lnTo>
                    <a:pt x="1052" y="868"/>
                  </a:lnTo>
                  <a:lnTo>
                    <a:pt x="1645" y="1302"/>
                  </a:lnTo>
                  <a:lnTo>
                    <a:pt x="2308" y="1691"/>
                  </a:lnTo>
                  <a:lnTo>
                    <a:pt x="3016" y="2079"/>
                  </a:lnTo>
                  <a:lnTo>
                    <a:pt x="3793" y="2445"/>
                  </a:lnTo>
                  <a:lnTo>
                    <a:pt x="4638" y="2787"/>
                  </a:lnTo>
                  <a:lnTo>
                    <a:pt x="5551" y="3107"/>
                  </a:lnTo>
                  <a:lnTo>
                    <a:pt x="6031" y="3267"/>
                  </a:lnTo>
                  <a:lnTo>
                    <a:pt x="5757" y="2856"/>
                  </a:lnTo>
                  <a:lnTo>
                    <a:pt x="5483" y="2467"/>
                  </a:lnTo>
                  <a:lnTo>
                    <a:pt x="5186" y="2056"/>
                  </a:lnTo>
                  <a:lnTo>
                    <a:pt x="4866" y="1645"/>
                  </a:lnTo>
                  <a:lnTo>
                    <a:pt x="4181" y="846"/>
                  </a:lnTo>
                  <a:lnTo>
                    <a:pt x="3404" y="46"/>
                  </a:lnTo>
                  <a:lnTo>
                    <a:pt x="1508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24" name="Google Shape;2999;p67">
              <a:extLst>
                <a:ext uri="{FF2B5EF4-FFF2-40B4-BE49-F238E27FC236}">
                  <a16:creationId xmlns:a16="http://schemas.microsoft.com/office/drawing/2014/main" id="{48170D01-A34A-7EA8-CFB6-A95CF589489F}"/>
                </a:ext>
              </a:extLst>
            </p:cNvPr>
            <p:cNvSpPr/>
            <p:nvPr/>
          </p:nvSpPr>
          <p:spPr>
            <a:xfrm>
              <a:off x="4486556" y="2985678"/>
              <a:ext cx="99603" cy="53946"/>
            </a:xfrm>
            <a:custGeom>
              <a:avLst/>
              <a:gdLst/>
              <a:ahLst/>
              <a:cxnLst/>
              <a:rect l="l" t="t" r="r" b="b"/>
              <a:pathLst>
                <a:path w="6032" h="326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481" y="457"/>
                  </a:lnTo>
                  <a:lnTo>
                    <a:pt x="1052" y="868"/>
                  </a:lnTo>
                  <a:lnTo>
                    <a:pt x="1645" y="1302"/>
                  </a:lnTo>
                  <a:lnTo>
                    <a:pt x="2308" y="1691"/>
                  </a:lnTo>
                  <a:lnTo>
                    <a:pt x="3016" y="2079"/>
                  </a:lnTo>
                  <a:lnTo>
                    <a:pt x="3793" y="2445"/>
                  </a:lnTo>
                  <a:lnTo>
                    <a:pt x="4638" y="2787"/>
                  </a:lnTo>
                  <a:lnTo>
                    <a:pt x="5551" y="3107"/>
                  </a:lnTo>
                  <a:lnTo>
                    <a:pt x="5551" y="3107"/>
                  </a:lnTo>
                  <a:lnTo>
                    <a:pt x="6031" y="3267"/>
                  </a:lnTo>
                  <a:lnTo>
                    <a:pt x="6031" y="3267"/>
                  </a:lnTo>
                  <a:lnTo>
                    <a:pt x="5757" y="2856"/>
                  </a:lnTo>
                  <a:lnTo>
                    <a:pt x="5483" y="2467"/>
                  </a:lnTo>
                  <a:lnTo>
                    <a:pt x="5186" y="2056"/>
                  </a:lnTo>
                  <a:lnTo>
                    <a:pt x="4866" y="1645"/>
                  </a:lnTo>
                  <a:lnTo>
                    <a:pt x="4181" y="846"/>
                  </a:lnTo>
                  <a:lnTo>
                    <a:pt x="3404" y="46"/>
                  </a:lnTo>
                  <a:lnTo>
                    <a:pt x="3404" y="46"/>
                  </a:lnTo>
                  <a:lnTo>
                    <a:pt x="3039" y="46"/>
                  </a:lnTo>
                  <a:lnTo>
                    <a:pt x="3039" y="46"/>
                  </a:lnTo>
                  <a:lnTo>
                    <a:pt x="1508" y="46"/>
                  </a:lnTo>
                  <a:lnTo>
                    <a:pt x="1" y="0"/>
                  </a:lnTo>
                </a:path>
              </a:pathLst>
            </a:custGeom>
            <a:noFill/>
            <a:ln w="9525" cap="flat" cmpd="sng">
              <a:solidFill>
                <a:srgbClr val="EA54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25" name="Google Shape;3000;p67">
              <a:extLst>
                <a:ext uri="{FF2B5EF4-FFF2-40B4-BE49-F238E27FC236}">
                  <a16:creationId xmlns:a16="http://schemas.microsoft.com/office/drawing/2014/main" id="{0BA986CD-A87F-D418-1FD3-22E7CF2C09F6}"/>
                </a:ext>
              </a:extLst>
            </p:cNvPr>
            <p:cNvSpPr/>
            <p:nvPr/>
          </p:nvSpPr>
          <p:spPr>
            <a:xfrm>
              <a:off x="4435268" y="2742020"/>
              <a:ext cx="54326" cy="181819"/>
            </a:xfrm>
            <a:custGeom>
              <a:avLst/>
              <a:gdLst/>
              <a:ahLst/>
              <a:cxnLst/>
              <a:rect l="l" t="t" r="r" b="b"/>
              <a:pathLst>
                <a:path w="3290" h="11011" extrusionOk="0">
                  <a:moveTo>
                    <a:pt x="2490" y="1"/>
                  </a:moveTo>
                  <a:lnTo>
                    <a:pt x="2102" y="389"/>
                  </a:lnTo>
                  <a:lnTo>
                    <a:pt x="1896" y="640"/>
                  </a:lnTo>
                  <a:lnTo>
                    <a:pt x="1691" y="914"/>
                  </a:lnTo>
                  <a:lnTo>
                    <a:pt x="1485" y="1211"/>
                  </a:lnTo>
                  <a:lnTo>
                    <a:pt x="1280" y="1531"/>
                  </a:lnTo>
                  <a:lnTo>
                    <a:pt x="1074" y="1874"/>
                  </a:lnTo>
                  <a:lnTo>
                    <a:pt x="891" y="2262"/>
                  </a:lnTo>
                  <a:lnTo>
                    <a:pt x="709" y="2650"/>
                  </a:lnTo>
                  <a:lnTo>
                    <a:pt x="549" y="3084"/>
                  </a:lnTo>
                  <a:lnTo>
                    <a:pt x="389" y="3564"/>
                  </a:lnTo>
                  <a:lnTo>
                    <a:pt x="275" y="4067"/>
                  </a:lnTo>
                  <a:lnTo>
                    <a:pt x="160" y="4592"/>
                  </a:lnTo>
                  <a:lnTo>
                    <a:pt x="69" y="5140"/>
                  </a:lnTo>
                  <a:lnTo>
                    <a:pt x="23" y="5734"/>
                  </a:lnTo>
                  <a:lnTo>
                    <a:pt x="0" y="6351"/>
                  </a:lnTo>
                  <a:lnTo>
                    <a:pt x="0" y="7287"/>
                  </a:lnTo>
                  <a:lnTo>
                    <a:pt x="23" y="7813"/>
                  </a:lnTo>
                  <a:lnTo>
                    <a:pt x="69" y="8406"/>
                  </a:lnTo>
                  <a:lnTo>
                    <a:pt x="137" y="9023"/>
                  </a:lnTo>
                  <a:lnTo>
                    <a:pt x="252" y="9663"/>
                  </a:lnTo>
                  <a:lnTo>
                    <a:pt x="412" y="10325"/>
                  </a:lnTo>
                  <a:lnTo>
                    <a:pt x="617" y="11010"/>
                  </a:lnTo>
                  <a:lnTo>
                    <a:pt x="846" y="10782"/>
                  </a:lnTo>
                  <a:lnTo>
                    <a:pt x="1028" y="10531"/>
                  </a:lnTo>
                  <a:lnTo>
                    <a:pt x="1417" y="10028"/>
                  </a:lnTo>
                  <a:lnTo>
                    <a:pt x="1736" y="9503"/>
                  </a:lnTo>
                  <a:lnTo>
                    <a:pt x="2033" y="8932"/>
                  </a:lnTo>
                  <a:lnTo>
                    <a:pt x="2285" y="8315"/>
                  </a:lnTo>
                  <a:lnTo>
                    <a:pt x="2513" y="7698"/>
                  </a:lnTo>
                  <a:lnTo>
                    <a:pt x="2719" y="7036"/>
                  </a:lnTo>
                  <a:lnTo>
                    <a:pt x="2878" y="6328"/>
                  </a:lnTo>
                  <a:lnTo>
                    <a:pt x="3016" y="5620"/>
                  </a:lnTo>
                  <a:lnTo>
                    <a:pt x="3107" y="4889"/>
                  </a:lnTo>
                  <a:lnTo>
                    <a:pt x="3198" y="4112"/>
                  </a:lnTo>
                  <a:lnTo>
                    <a:pt x="3244" y="3336"/>
                  </a:lnTo>
                  <a:lnTo>
                    <a:pt x="3290" y="2536"/>
                  </a:lnTo>
                  <a:lnTo>
                    <a:pt x="3290" y="1714"/>
                  </a:lnTo>
                  <a:lnTo>
                    <a:pt x="3290" y="869"/>
                  </a:lnTo>
                  <a:lnTo>
                    <a:pt x="3267" y="1"/>
                  </a:lnTo>
                  <a:close/>
                </a:path>
              </a:pathLst>
            </a:custGeom>
            <a:solidFill>
              <a:srgbClr val="EA54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26" name="Google Shape;3001;p67">
              <a:extLst>
                <a:ext uri="{FF2B5EF4-FFF2-40B4-BE49-F238E27FC236}">
                  <a16:creationId xmlns:a16="http://schemas.microsoft.com/office/drawing/2014/main" id="{BC4C34C0-D758-2530-A288-78CEFD3B0565}"/>
                </a:ext>
              </a:extLst>
            </p:cNvPr>
            <p:cNvSpPr/>
            <p:nvPr/>
          </p:nvSpPr>
          <p:spPr>
            <a:xfrm>
              <a:off x="4435268" y="2742020"/>
              <a:ext cx="54326" cy="181819"/>
            </a:xfrm>
            <a:custGeom>
              <a:avLst/>
              <a:gdLst/>
              <a:ahLst/>
              <a:cxnLst/>
              <a:rect l="l" t="t" r="r" b="b"/>
              <a:pathLst>
                <a:path w="3290" h="11011" fill="none" extrusionOk="0">
                  <a:moveTo>
                    <a:pt x="2490" y="1"/>
                  </a:moveTo>
                  <a:lnTo>
                    <a:pt x="2490" y="1"/>
                  </a:lnTo>
                  <a:lnTo>
                    <a:pt x="2102" y="389"/>
                  </a:lnTo>
                  <a:lnTo>
                    <a:pt x="1896" y="640"/>
                  </a:lnTo>
                  <a:lnTo>
                    <a:pt x="1691" y="914"/>
                  </a:lnTo>
                  <a:lnTo>
                    <a:pt x="1485" y="1211"/>
                  </a:lnTo>
                  <a:lnTo>
                    <a:pt x="1280" y="1531"/>
                  </a:lnTo>
                  <a:lnTo>
                    <a:pt x="1074" y="1874"/>
                  </a:lnTo>
                  <a:lnTo>
                    <a:pt x="891" y="2262"/>
                  </a:lnTo>
                  <a:lnTo>
                    <a:pt x="709" y="2650"/>
                  </a:lnTo>
                  <a:lnTo>
                    <a:pt x="549" y="3084"/>
                  </a:lnTo>
                  <a:lnTo>
                    <a:pt x="389" y="3564"/>
                  </a:lnTo>
                  <a:lnTo>
                    <a:pt x="275" y="4067"/>
                  </a:lnTo>
                  <a:lnTo>
                    <a:pt x="160" y="4592"/>
                  </a:lnTo>
                  <a:lnTo>
                    <a:pt x="69" y="5140"/>
                  </a:lnTo>
                  <a:lnTo>
                    <a:pt x="23" y="5734"/>
                  </a:lnTo>
                  <a:lnTo>
                    <a:pt x="0" y="6351"/>
                  </a:lnTo>
                  <a:lnTo>
                    <a:pt x="0" y="6351"/>
                  </a:lnTo>
                  <a:lnTo>
                    <a:pt x="0" y="7287"/>
                  </a:lnTo>
                  <a:lnTo>
                    <a:pt x="23" y="7813"/>
                  </a:lnTo>
                  <a:lnTo>
                    <a:pt x="69" y="8406"/>
                  </a:lnTo>
                  <a:lnTo>
                    <a:pt x="137" y="9023"/>
                  </a:lnTo>
                  <a:lnTo>
                    <a:pt x="252" y="9663"/>
                  </a:lnTo>
                  <a:lnTo>
                    <a:pt x="412" y="10325"/>
                  </a:lnTo>
                  <a:lnTo>
                    <a:pt x="617" y="11010"/>
                  </a:lnTo>
                  <a:lnTo>
                    <a:pt x="617" y="11010"/>
                  </a:lnTo>
                  <a:lnTo>
                    <a:pt x="846" y="10782"/>
                  </a:lnTo>
                  <a:lnTo>
                    <a:pt x="1028" y="10531"/>
                  </a:lnTo>
                  <a:lnTo>
                    <a:pt x="1417" y="10028"/>
                  </a:lnTo>
                  <a:lnTo>
                    <a:pt x="1736" y="9503"/>
                  </a:lnTo>
                  <a:lnTo>
                    <a:pt x="2033" y="8932"/>
                  </a:lnTo>
                  <a:lnTo>
                    <a:pt x="2285" y="8315"/>
                  </a:lnTo>
                  <a:lnTo>
                    <a:pt x="2513" y="7698"/>
                  </a:lnTo>
                  <a:lnTo>
                    <a:pt x="2719" y="7036"/>
                  </a:lnTo>
                  <a:lnTo>
                    <a:pt x="2878" y="6328"/>
                  </a:lnTo>
                  <a:lnTo>
                    <a:pt x="3016" y="5620"/>
                  </a:lnTo>
                  <a:lnTo>
                    <a:pt x="3107" y="4889"/>
                  </a:lnTo>
                  <a:lnTo>
                    <a:pt x="3198" y="4112"/>
                  </a:lnTo>
                  <a:lnTo>
                    <a:pt x="3244" y="3336"/>
                  </a:lnTo>
                  <a:lnTo>
                    <a:pt x="3290" y="2536"/>
                  </a:lnTo>
                  <a:lnTo>
                    <a:pt x="3290" y="1714"/>
                  </a:lnTo>
                  <a:lnTo>
                    <a:pt x="3290" y="869"/>
                  </a:lnTo>
                  <a:lnTo>
                    <a:pt x="3267" y="1"/>
                  </a:lnTo>
                  <a:lnTo>
                    <a:pt x="3267" y="1"/>
                  </a:lnTo>
                  <a:lnTo>
                    <a:pt x="249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pic>
        <p:nvPicPr>
          <p:cNvPr id="427" name="Imagen 426">
            <a:extLst>
              <a:ext uri="{FF2B5EF4-FFF2-40B4-BE49-F238E27FC236}">
                <a16:creationId xmlns:a16="http://schemas.microsoft.com/office/drawing/2014/main" id="{963E05A3-3E42-4805-99F5-C7D2F9553B1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09361" y="831373"/>
            <a:ext cx="2506748" cy="2113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49859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5">
            <a:extLst>
              <a:ext uri="{FF2B5EF4-FFF2-40B4-BE49-F238E27FC236}">
                <a16:creationId xmlns:a16="http://schemas.microsoft.com/office/drawing/2014/main" id="{1743B725-A502-49F8-9E82-0DC754DDF5DB}"/>
              </a:ext>
            </a:extLst>
          </p:cNvPr>
          <p:cNvSpPr/>
          <p:nvPr/>
        </p:nvSpPr>
        <p:spPr>
          <a:xfrm>
            <a:off x="3804298" y="1913069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C4A6BB57-1272-43D9-B1D7-228D437C23FA}"/>
              </a:ext>
            </a:extLst>
          </p:cNvPr>
          <p:cNvSpPr/>
          <p:nvPr/>
        </p:nvSpPr>
        <p:spPr>
          <a:xfrm>
            <a:off x="2965550" y="1983600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002CE884-3A73-4130-810A-3247F15E2B28}"/>
              </a:ext>
            </a:extLst>
          </p:cNvPr>
          <p:cNvSpPr/>
          <p:nvPr/>
        </p:nvSpPr>
        <p:spPr>
          <a:xfrm>
            <a:off x="3806382" y="4941123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06A5BC52-1D71-4A17-8A1F-E35A34001DCF}"/>
              </a:ext>
            </a:extLst>
          </p:cNvPr>
          <p:cNvSpPr/>
          <p:nvPr/>
        </p:nvSpPr>
        <p:spPr>
          <a:xfrm rot="18900010">
            <a:off x="7277963" y="4075480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74819958-C3B9-49D9-BA77-578B28CB09A1}"/>
              </a:ext>
            </a:extLst>
          </p:cNvPr>
          <p:cNvSpPr/>
          <p:nvPr/>
        </p:nvSpPr>
        <p:spPr>
          <a:xfrm flipH="1">
            <a:off x="2959258" y="5062823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11BCAC97-4A28-41CF-A0F5-DEBE556BC6DF}"/>
              </a:ext>
            </a:extLst>
          </p:cNvPr>
          <p:cNvSpPr/>
          <p:nvPr/>
        </p:nvSpPr>
        <p:spPr>
          <a:xfrm>
            <a:off x="5437636" y="4063421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A6A9179B-165F-4D1D-B9DE-00D193F02842}"/>
              </a:ext>
            </a:extLst>
          </p:cNvPr>
          <p:cNvSpPr/>
          <p:nvPr/>
        </p:nvSpPr>
        <p:spPr>
          <a:xfrm>
            <a:off x="8755932" y="4021493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6647CEE4-C86B-45FA-8C1F-8AFD5457C8C5}"/>
              </a:ext>
            </a:extLst>
          </p:cNvPr>
          <p:cNvSpPr/>
          <p:nvPr/>
        </p:nvSpPr>
        <p:spPr>
          <a:xfrm>
            <a:off x="4643059" y="1939636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351A96EE-C12F-444D-B11B-BF07B8925CC3}"/>
              </a:ext>
            </a:extLst>
          </p:cNvPr>
          <p:cNvSpPr/>
          <p:nvPr/>
        </p:nvSpPr>
        <p:spPr>
          <a:xfrm rot="5400013">
            <a:off x="5429918" y="1939637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8CC58914-4FDC-47C4-81A8-4FE6E61ADAB3}"/>
              </a:ext>
            </a:extLst>
          </p:cNvPr>
          <p:cNvSpPr/>
          <p:nvPr/>
        </p:nvSpPr>
        <p:spPr>
          <a:xfrm>
            <a:off x="4502169" y="5039902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31F6823A-31F4-4D14-9487-331D82AE82E1}"/>
              </a:ext>
            </a:extLst>
          </p:cNvPr>
          <p:cNvSpPr/>
          <p:nvPr/>
        </p:nvSpPr>
        <p:spPr>
          <a:xfrm rot="16200004">
            <a:off x="6217582" y="1891526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6FEEF766-CE36-4D5B-BA13-DDA5133F7B95}"/>
              </a:ext>
            </a:extLst>
          </p:cNvPr>
          <p:cNvSpPr/>
          <p:nvPr/>
        </p:nvSpPr>
        <p:spPr>
          <a:xfrm>
            <a:off x="7100783" y="1845221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07D67481-E13C-4A04-AD52-E37986321756}"/>
              </a:ext>
            </a:extLst>
          </p:cNvPr>
          <p:cNvSpPr/>
          <p:nvPr/>
        </p:nvSpPr>
        <p:spPr>
          <a:xfrm>
            <a:off x="5397975" y="5021872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0B6CB8DF-6A9D-477E-B0B2-7F392DAE798D}"/>
              </a:ext>
            </a:extLst>
          </p:cNvPr>
          <p:cNvSpPr/>
          <p:nvPr/>
        </p:nvSpPr>
        <p:spPr>
          <a:xfrm rot="20700014">
            <a:off x="3829756" y="4055133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03BA3DC4-AF2C-4A31-B1D4-C2DF494E2F2B}"/>
              </a:ext>
            </a:extLst>
          </p:cNvPr>
          <p:cNvSpPr/>
          <p:nvPr/>
        </p:nvSpPr>
        <p:spPr>
          <a:xfrm>
            <a:off x="2093407" y="3966166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EAB34890-BCF4-442D-BC52-06EBF73104AF}"/>
              </a:ext>
            </a:extLst>
          </p:cNvPr>
          <p:cNvSpPr/>
          <p:nvPr/>
        </p:nvSpPr>
        <p:spPr>
          <a:xfrm>
            <a:off x="2068473" y="5034343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D57FDC56-580F-4CB6-8965-C14C2542E8F1}"/>
              </a:ext>
            </a:extLst>
          </p:cNvPr>
          <p:cNvSpPr/>
          <p:nvPr/>
        </p:nvSpPr>
        <p:spPr>
          <a:xfrm rot="18805988">
            <a:off x="7818932" y="1960271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0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488B5975-FEB1-47F4-9576-8078EE1B99D8}"/>
              </a:ext>
            </a:extLst>
          </p:cNvPr>
          <p:cNvSpPr/>
          <p:nvPr/>
        </p:nvSpPr>
        <p:spPr>
          <a:xfrm>
            <a:off x="8625051" y="1960338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FC8D4B39-D378-4ED4-8F90-7A951A2ABF10}"/>
              </a:ext>
            </a:extLst>
          </p:cNvPr>
          <p:cNvSpPr/>
          <p:nvPr/>
        </p:nvSpPr>
        <p:spPr>
          <a:xfrm>
            <a:off x="7055710" y="4998939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F0CF3C35-7E1D-4998-B9E6-7FF619B02E97}"/>
              </a:ext>
            </a:extLst>
          </p:cNvPr>
          <p:cNvSpPr/>
          <p:nvPr/>
        </p:nvSpPr>
        <p:spPr>
          <a:xfrm>
            <a:off x="6180666" y="4998939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1F7D2053-D048-4E35-B562-F2CD53905801}"/>
              </a:ext>
            </a:extLst>
          </p:cNvPr>
          <p:cNvSpPr/>
          <p:nvPr/>
        </p:nvSpPr>
        <p:spPr>
          <a:xfrm>
            <a:off x="7930742" y="4998939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F7CB508A-A72C-46F2-8016-02408490C89D}"/>
              </a:ext>
            </a:extLst>
          </p:cNvPr>
          <p:cNvSpPr/>
          <p:nvPr/>
        </p:nvSpPr>
        <p:spPr>
          <a:xfrm>
            <a:off x="8805786" y="4998939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AE4500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F9411BB8-D8C3-4D42-8B9C-4507E547A1F4}"/>
              </a:ext>
            </a:extLst>
          </p:cNvPr>
          <p:cNvSpPr/>
          <p:nvPr/>
        </p:nvSpPr>
        <p:spPr>
          <a:xfrm>
            <a:off x="2043420" y="1899694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AE45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1D4945E6-A432-4084-A1BF-A71589B37C59}"/>
              </a:ext>
            </a:extLst>
          </p:cNvPr>
          <p:cNvGrpSpPr/>
          <p:nvPr/>
        </p:nvGrpSpPr>
        <p:grpSpPr>
          <a:xfrm>
            <a:off x="7060037" y="5840820"/>
            <a:ext cx="404152" cy="560233"/>
            <a:chOff x="7025856" y="4064928"/>
            <a:chExt cx="303114" cy="420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51233BF7-75C0-4DDA-90FC-32B113592C93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AE7C30B1-08CD-4280-BEF0-EC18B961D88B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7FBC4B3C-BDE8-4212-8ACA-316751F2C84A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FD6562AE-5D1C-44AE-8D36-CE2B6F20E475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ADB1A3FB-8187-44A0-AF50-48BAB2B749CC}"/>
              </a:ext>
            </a:extLst>
          </p:cNvPr>
          <p:cNvGrpSpPr/>
          <p:nvPr/>
        </p:nvGrpSpPr>
        <p:grpSpPr>
          <a:xfrm>
            <a:off x="2006026" y="2821813"/>
            <a:ext cx="644200" cy="641017"/>
            <a:chOff x="3235348" y="1800673"/>
            <a:chExt cx="483150" cy="480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F16C4116-448E-4054-B3EB-30E24AED0DED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A975731C-DF87-4766-BC0C-5C070BD83DF5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F6D7388E-0C1E-4660-8812-672C590BB94B}"/>
              </a:ext>
            </a:extLst>
          </p:cNvPr>
          <p:cNvGrpSpPr/>
          <p:nvPr/>
        </p:nvGrpSpPr>
        <p:grpSpPr>
          <a:xfrm>
            <a:off x="2092115" y="6039842"/>
            <a:ext cx="495396" cy="442068"/>
            <a:chOff x="3299914" y="4214195"/>
            <a:chExt cx="371547" cy="3315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CA834BA5-4498-4D5D-A913-5094C68A0F6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DDAE0DD0-5AAB-4E47-97BE-480FB69D17C3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225A8BD4-10BC-4EF2-A4C6-750153FA0EAF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16255A17-E797-4B5C-BFE1-2ABA1A44701E}"/>
              </a:ext>
            </a:extLst>
          </p:cNvPr>
          <p:cNvGrpSpPr/>
          <p:nvPr/>
        </p:nvGrpSpPr>
        <p:grpSpPr>
          <a:xfrm>
            <a:off x="6124934" y="5922883"/>
            <a:ext cx="496544" cy="485827"/>
            <a:chOff x="6324529" y="4126476"/>
            <a:chExt cx="372408" cy="3643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B144E762-3467-4129-8413-EB64D3444B26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1EBD18A2-0AF9-4747-9E04-30C42F507BE4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E4349D19-F348-4B78-BE18-DA4D8406C21F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91F3326A-CEA2-4F46-AE5B-925EBFDAE1F4}"/>
              </a:ext>
            </a:extLst>
          </p:cNvPr>
          <p:cNvGrpSpPr/>
          <p:nvPr/>
        </p:nvGrpSpPr>
        <p:grpSpPr>
          <a:xfrm>
            <a:off x="2977790" y="5963642"/>
            <a:ext cx="469684" cy="475695"/>
            <a:chOff x="3964170" y="4157045"/>
            <a:chExt cx="352263" cy="35677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3F3DD3DC-751D-4AFD-B2F2-33AA2B4B6B00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F672EE85-3436-46EA-93EB-C1EF3BA8A3B7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EA2358C5-8F3D-41B7-ACEF-13BF7EB89F58}"/>
              </a:ext>
            </a:extLst>
          </p:cNvPr>
          <p:cNvGrpSpPr/>
          <p:nvPr/>
        </p:nvGrpSpPr>
        <p:grpSpPr>
          <a:xfrm>
            <a:off x="7913465" y="5985600"/>
            <a:ext cx="486936" cy="443569"/>
            <a:chOff x="7665927" y="4173513"/>
            <a:chExt cx="365202" cy="3326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BEDFA796-D037-4852-9114-8C380BEF4516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48EAE996-B8E7-4ACF-BB15-D8F1357EF710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4ED50783-AE71-4A36-8955-BE6AD2E73D1F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24FA82EA-1B09-4FC6-9E03-EB91531496B9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164846A8-C447-4B70-9F9A-4DFFD7524EA2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F78AEA5A-43DD-4E9D-A875-5254BA19B6D1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C1CD10A8-644A-4E3E-9EFB-DBB442134718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3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1D9496A2-4C54-465F-8A5E-1B8124ADA3E9}"/>
              </a:ext>
            </a:extLst>
          </p:cNvPr>
          <p:cNvSpPr/>
          <p:nvPr/>
        </p:nvSpPr>
        <p:spPr>
          <a:xfrm>
            <a:off x="3769698" y="5964519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AE45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6983F0D9-DA14-4CF9-849E-0FB4CCAF1186}"/>
              </a:ext>
            </a:extLst>
          </p:cNvPr>
          <p:cNvGrpSpPr/>
          <p:nvPr/>
        </p:nvGrpSpPr>
        <p:grpSpPr>
          <a:xfrm>
            <a:off x="8797495" y="5942001"/>
            <a:ext cx="476109" cy="484535"/>
            <a:chOff x="8328949" y="4140814"/>
            <a:chExt cx="357082" cy="3634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C4B813A2-F4B9-4BF1-9866-E9F3CBFD720A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B4BD21E0-60B8-4BAE-AD57-21DA89FEDBA1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3B41CEDA-BD3D-49F3-A461-DDAA17C8F2D1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730372DB-C8B9-44C2-8401-F9966C14DF41}"/>
              </a:ext>
            </a:extLst>
          </p:cNvPr>
          <p:cNvGrpSpPr/>
          <p:nvPr/>
        </p:nvGrpSpPr>
        <p:grpSpPr>
          <a:xfrm>
            <a:off x="4527234" y="5965714"/>
            <a:ext cx="486936" cy="484533"/>
            <a:chOff x="5126254" y="4158599"/>
            <a:chExt cx="365202" cy="363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3BFCF46F-9794-4E2B-A2BA-B90163D8C0C7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6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C0DA6EB6-04BF-42DB-8E37-21A629495EC3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F4D4F96D-23F1-420E-B090-F84FE7ACA293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974D5C2F-C63A-457E-8403-BDF84561AD03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01F99C42-E474-4474-B5BC-E7D2D1FD2229}"/>
              </a:ext>
            </a:extLst>
          </p:cNvPr>
          <p:cNvGrpSpPr/>
          <p:nvPr/>
        </p:nvGrpSpPr>
        <p:grpSpPr>
          <a:xfrm>
            <a:off x="5336284" y="6012239"/>
            <a:ext cx="483339" cy="378488"/>
            <a:chOff x="5733041" y="4193493"/>
            <a:chExt cx="362504" cy="2838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73DA37DE-7533-4F5A-9B61-B02C075B90DC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916C2064-5C9A-450E-89B4-5BCC974EA6B6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E39EC8AB-5670-4CA1-A364-38ADE1C938A4}"/>
              </a:ext>
            </a:extLst>
          </p:cNvPr>
          <p:cNvGrpSpPr/>
          <p:nvPr/>
        </p:nvGrpSpPr>
        <p:grpSpPr>
          <a:xfrm>
            <a:off x="2923719" y="2943244"/>
            <a:ext cx="480669" cy="552955"/>
            <a:chOff x="3923617" y="1891747"/>
            <a:chExt cx="360502" cy="41471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F0E9F4BC-6F03-434A-A015-EE24517490DC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0137F41E-87B6-4FF3-A508-8C6A890ED92F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7E0B2B21-D6C7-4B84-B439-B4D658BEA836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A157C88A-EA9C-4E75-A807-56AE22AF640B}"/>
              </a:ext>
            </a:extLst>
          </p:cNvPr>
          <p:cNvGrpSpPr/>
          <p:nvPr/>
        </p:nvGrpSpPr>
        <p:grpSpPr>
          <a:xfrm>
            <a:off x="7016866" y="2939160"/>
            <a:ext cx="554833" cy="553467"/>
            <a:chOff x="6993477" y="1888684"/>
            <a:chExt cx="416125" cy="415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6F429ECF-5AC9-4902-80C3-7AB32D225FDD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B1FB424D-0992-4096-A0D6-616DEED3D635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ACB02C3B-96DD-4A48-8922-1F899E6F4D7E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50371C52-1BBB-4C18-A604-61691EADFA16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EC574187-7581-4CBB-A28D-AB66B802170A}"/>
              </a:ext>
            </a:extLst>
          </p:cNvPr>
          <p:cNvGrpSpPr/>
          <p:nvPr/>
        </p:nvGrpSpPr>
        <p:grpSpPr>
          <a:xfrm>
            <a:off x="3785315" y="2943244"/>
            <a:ext cx="640957" cy="553467"/>
            <a:chOff x="4569814" y="1891747"/>
            <a:chExt cx="480718" cy="415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85824150-1ACA-4C49-ABAE-A6EFC2CF3328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6671426C-C0EF-40EF-9104-5F744D3E16EF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08477FD1-F98B-4DD7-BD89-1A3CDFA5A889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26BE4E83-9FA2-4724-804F-E6D0F794C9F6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DD0A97B6-9E90-4EA2-AA51-08796BE7630C}"/>
              </a:ext>
            </a:extLst>
          </p:cNvPr>
          <p:cNvGrpSpPr/>
          <p:nvPr/>
        </p:nvGrpSpPr>
        <p:grpSpPr>
          <a:xfrm>
            <a:off x="7805762" y="2910936"/>
            <a:ext cx="562489" cy="552652"/>
            <a:chOff x="7585149" y="1867515"/>
            <a:chExt cx="421867" cy="41448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C0CC9F4B-3817-4665-9036-FF6050B56F6A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E46C8001-6568-4D2C-813B-27A89683D9E5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0D1EAB59-146E-4985-B996-C2DDE58B2E2B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7E15BAF4-565B-49BD-9612-35456162A8EF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98F528D1-BB7D-468B-A7F1-B12A2E4CB2D9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5CBCD045-C34E-4CC0-9607-19C0F821FD77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6" h="35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168D7041-99CD-4E74-9AC5-F41930C8CC2E}"/>
              </a:ext>
            </a:extLst>
          </p:cNvPr>
          <p:cNvSpPr/>
          <p:nvPr/>
        </p:nvSpPr>
        <p:spPr>
          <a:xfrm>
            <a:off x="4628013" y="2944330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AE45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76B3E210-8AA6-4655-BA2C-091551EEA6B2}"/>
              </a:ext>
            </a:extLst>
          </p:cNvPr>
          <p:cNvGrpSpPr/>
          <p:nvPr/>
        </p:nvGrpSpPr>
        <p:grpSpPr>
          <a:xfrm>
            <a:off x="8666114" y="2911228"/>
            <a:ext cx="553468" cy="504040"/>
            <a:chOff x="8230413" y="1867735"/>
            <a:chExt cx="415101" cy="37803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D044213D-1B55-414F-AB4B-16DE85D05459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10F871C9-36AF-49BE-A379-B41CAC4A0670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F3AC9B7E-7641-4D63-9B28-6D77140FBC6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F6108471-A4E5-44CA-BC99-945969651EBA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B5DCA94D-B400-46E9-9A9B-D2F1F793FE14}"/>
              </a:ext>
            </a:extLst>
          </p:cNvPr>
          <p:cNvGrpSpPr/>
          <p:nvPr/>
        </p:nvGrpSpPr>
        <p:grpSpPr>
          <a:xfrm>
            <a:off x="5394220" y="2917384"/>
            <a:ext cx="553504" cy="553163"/>
            <a:chOff x="5776493" y="1872352"/>
            <a:chExt cx="415128" cy="41487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213E1CBF-A997-4CBF-97BD-53E125FEDE57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0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E4DEBFE6-3B6A-4F89-8AE9-BD806F77ACAF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0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FCD19F5A-0545-49E0-8112-E9304B91ACBC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19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0ED39123-C012-45DB-A2A4-78127C993986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DC6DC530-A3B5-44BD-842A-F1C1B6003967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2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E64A7B31-9C4B-4CA8-9FF5-D8A1FB1F721B}"/>
              </a:ext>
            </a:extLst>
          </p:cNvPr>
          <p:cNvGrpSpPr/>
          <p:nvPr/>
        </p:nvGrpSpPr>
        <p:grpSpPr>
          <a:xfrm>
            <a:off x="6221581" y="2896062"/>
            <a:ext cx="557600" cy="550760"/>
            <a:chOff x="6397014" y="1856360"/>
            <a:chExt cx="418200" cy="4130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780884BF-E085-44AF-8587-EB0DDC020A23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1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FC70EF09-538A-4584-9FA6-4F360AE63226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55D6748C-3185-4FD6-A8AC-36F512D9FD85}"/>
              </a:ext>
            </a:extLst>
          </p:cNvPr>
          <p:cNvGrpSpPr/>
          <p:nvPr/>
        </p:nvGrpSpPr>
        <p:grpSpPr>
          <a:xfrm>
            <a:off x="2872950" y="3887247"/>
            <a:ext cx="669096" cy="669097"/>
            <a:chOff x="3885541" y="2599748"/>
            <a:chExt cx="501822" cy="50182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1D3B047E-AF81-43EF-A0D1-9A032B2CA07C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4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1DE013EF-F4B7-41B8-8813-653FDEF2E87E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6C9DCCD8-F897-4E4B-AC90-BD48BBA586E0}"/>
              </a:ext>
            </a:extLst>
          </p:cNvPr>
          <p:cNvGrpSpPr/>
          <p:nvPr/>
        </p:nvGrpSpPr>
        <p:grpSpPr>
          <a:xfrm>
            <a:off x="4599911" y="3981784"/>
            <a:ext cx="526693" cy="526695"/>
            <a:chOff x="5180761" y="2670651"/>
            <a:chExt cx="395020" cy="39502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95E991A1-688B-4323-AF1E-326E2FF64D53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EC583BFF-C22A-438D-886C-797BA371A820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95039334-1168-4C5A-A77E-B3E5978425FE}"/>
              </a:ext>
            </a:extLst>
          </p:cNvPr>
          <p:cNvGrpSpPr/>
          <p:nvPr/>
        </p:nvGrpSpPr>
        <p:grpSpPr>
          <a:xfrm>
            <a:off x="7816600" y="4056813"/>
            <a:ext cx="588397" cy="379269"/>
            <a:chOff x="7593278" y="2726923"/>
            <a:chExt cx="441298" cy="28445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9F7DCE0B-DB89-43B9-AD95-A125DF237DDA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3AB93AA7-9A99-42E9-B006-9508998DA778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F78E0C95-18A8-4166-9948-DDB6DD79B90A}"/>
              </a:ext>
            </a:extLst>
          </p:cNvPr>
          <p:cNvGrpSpPr/>
          <p:nvPr/>
        </p:nvGrpSpPr>
        <p:grpSpPr>
          <a:xfrm>
            <a:off x="6268776" y="4085330"/>
            <a:ext cx="451908" cy="423659"/>
            <a:chOff x="6432410" y="2748311"/>
            <a:chExt cx="338931" cy="31774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553D59B1-E2AF-4FB4-93F8-B6EAB850F532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B5A58953-7506-4F9A-8AD2-40C27CE22D1C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C8C219D9-A901-4CF9-BFEE-CE749C30B587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5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59045FC8-8903-403E-BC1E-3249D14F0966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5" h="16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9AA43C74-1600-464F-BE78-45D04DC0F48D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6F8B246A-F67B-4E87-9988-E44024A849CA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5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AE45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18" name="Text Placeholder 1">
            <a:extLst>
              <a:ext uri="{FF2B5EF4-FFF2-40B4-BE49-F238E27FC236}">
                <a16:creationId xmlns:a16="http://schemas.microsoft.com/office/drawing/2014/main" id="{2F4928C4-1F71-44EF-AD71-1E7847C6F6F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070217" y="997595"/>
            <a:ext cx="8678863" cy="544513"/>
          </a:xfrm>
          <a:prstGeom prst="rect">
            <a:avLst/>
          </a:prstGeo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9611377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08">
            <a:extLst>
              <a:ext uri="{FF2B5EF4-FFF2-40B4-BE49-F238E27FC236}">
                <a16:creationId xmlns:a16="http://schemas.microsoft.com/office/drawing/2014/main" id="{A766BA10-6E22-46AD-971E-E6C885F251A4}"/>
              </a:ext>
            </a:extLst>
          </p:cNvPr>
          <p:cNvSpPr/>
          <p:nvPr/>
        </p:nvSpPr>
        <p:spPr>
          <a:xfrm>
            <a:off x="4009087" y="1932371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0E3C0B87-6143-4A73-98AF-1D9EE1EFA3F2}"/>
              </a:ext>
            </a:extLst>
          </p:cNvPr>
          <p:cNvSpPr/>
          <p:nvPr/>
        </p:nvSpPr>
        <p:spPr>
          <a:xfrm>
            <a:off x="4933216" y="1946880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1AD309EF-0BCD-4C79-BD36-4B85EF954110}"/>
              </a:ext>
            </a:extLst>
          </p:cNvPr>
          <p:cNvGrpSpPr/>
          <p:nvPr/>
        </p:nvGrpSpPr>
        <p:grpSpPr>
          <a:xfrm>
            <a:off x="3084239" y="1932371"/>
            <a:ext cx="553869" cy="652296"/>
            <a:chOff x="3837179" y="1242450"/>
            <a:chExt cx="415402" cy="4892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68939F39-F43E-4E3B-ADA8-F8C3753AD4CA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kern="0">
                <a:solidFill>
                  <a:srgbClr val="FFFAF3"/>
                </a:solidFill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906896EA-2802-45CE-AB7A-2DED3EC2A991}"/>
                </a:ext>
              </a:extLst>
            </p:cNvPr>
            <p:cNvSpPr/>
            <p:nvPr/>
          </p:nvSpPr>
          <p:spPr>
            <a:xfrm rot="18100528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kern="0">
                <a:solidFill>
                  <a:srgbClr val="FFFAF3"/>
                </a:solidFill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659A7630-C1A5-4601-9C78-63D8E9C32934}"/>
              </a:ext>
            </a:extLst>
          </p:cNvPr>
          <p:cNvSpPr/>
          <p:nvPr/>
        </p:nvSpPr>
        <p:spPr>
          <a:xfrm>
            <a:off x="2178227" y="1967765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64FA6C37-9C84-44B0-B36C-2B09FD2C41EC}"/>
              </a:ext>
            </a:extLst>
          </p:cNvPr>
          <p:cNvSpPr/>
          <p:nvPr/>
        </p:nvSpPr>
        <p:spPr>
          <a:xfrm>
            <a:off x="9280005" y="1946916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3B3FEB86-FD65-44F3-93EF-9DF4A051A04D}"/>
              </a:ext>
            </a:extLst>
          </p:cNvPr>
          <p:cNvSpPr/>
          <p:nvPr/>
        </p:nvSpPr>
        <p:spPr>
          <a:xfrm>
            <a:off x="3074631" y="5717573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0673CF34-77BC-4526-A8FD-F1F6071E2814}"/>
              </a:ext>
            </a:extLst>
          </p:cNvPr>
          <p:cNvSpPr/>
          <p:nvPr/>
        </p:nvSpPr>
        <p:spPr>
          <a:xfrm>
            <a:off x="2139822" y="5717573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A4039265-A00A-40B1-862F-032D151C4027}"/>
              </a:ext>
            </a:extLst>
          </p:cNvPr>
          <p:cNvSpPr/>
          <p:nvPr/>
        </p:nvSpPr>
        <p:spPr>
          <a:xfrm>
            <a:off x="4937557" y="5717573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BC7C7CAE-4403-403E-9D44-45C23D2FDA64}"/>
              </a:ext>
            </a:extLst>
          </p:cNvPr>
          <p:cNvSpPr/>
          <p:nvPr/>
        </p:nvSpPr>
        <p:spPr>
          <a:xfrm>
            <a:off x="3999467" y="5717573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C3DFB20E-FD12-4C8C-A53C-D6186FA2BC2F}"/>
              </a:ext>
            </a:extLst>
          </p:cNvPr>
          <p:cNvSpPr/>
          <p:nvPr/>
        </p:nvSpPr>
        <p:spPr>
          <a:xfrm>
            <a:off x="5892642" y="5705161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0283B63D-9DF1-4CE6-8C4D-8700C13A7814}"/>
              </a:ext>
            </a:extLst>
          </p:cNvPr>
          <p:cNvSpPr/>
          <p:nvPr/>
        </p:nvSpPr>
        <p:spPr>
          <a:xfrm>
            <a:off x="6782585" y="5748089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7AB8E6D3-D022-42AA-9D47-2A99BF90FF90}"/>
              </a:ext>
            </a:extLst>
          </p:cNvPr>
          <p:cNvGrpSpPr/>
          <p:nvPr/>
        </p:nvGrpSpPr>
        <p:grpSpPr>
          <a:xfrm>
            <a:off x="8436710" y="5693384"/>
            <a:ext cx="547785" cy="58383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EF103407-1CE3-468A-ABE8-00F33D0EFF8E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E4F53460-8B7B-4BF7-BE14-F2E46D7DB757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90FE3C18-DB2C-4999-9C9D-5F16FF090A85}"/>
              </a:ext>
            </a:extLst>
          </p:cNvPr>
          <p:cNvGrpSpPr/>
          <p:nvPr/>
        </p:nvGrpSpPr>
        <p:grpSpPr>
          <a:xfrm>
            <a:off x="3279457" y="3978592"/>
            <a:ext cx="523671" cy="508113"/>
            <a:chOff x="3983592" y="2777115"/>
            <a:chExt cx="392753" cy="38108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9C4480F4-265C-4FAA-8F74-3B4CE9BB4759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0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45C5B085-4DB0-4762-9699-16A7998E4401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8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7327A837-6325-4086-8FFB-B54AD951F504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9A8F2F67-97B6-4EF3-B44D-083758F7BA03}"/>
              </a:ext>
            </a:extLst>
          </p:cNvPr>
          <p:cNvGrpSpPr/>
          <p:nvPr/>
        </p:nvGrpSpPr>
        <p:grpSpPr>
          <a:xfrm>
            <a:off x="4072278" y="3944844"/>
            <a:ext cx="523671" cy="547017"/>
            <a:chOff x="4578208" y="2751804"/>
            <a:chExt cx="392753" cy="410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BC80E593-A853-4B8A-9FB7-08688502E1AE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84B36CA6-FAF7-4F1C-803F-9FFA21FF8A45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3AE8A9B0-2F89-41A8-A729-A1C97EA0EF7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8D7E8F45-7CA1-4D41-B445-4C5DCE574DE9}"/>
              </a:ext>
            </a:extLst>
          </p:cNvPr>
          <p:cNvGrpSpPr/>
          <p:nvPr/>
        </p:nvGrpSpPr>
        <p:grpSpPr>
          <a:xfrm>
            <a:off x="7474833" y="3956864"/>
            <a:ext cx="479547" cy="494715"/>
            <a:chOff x="7130125" y="2760820"/>
            <a:chExt cx="359660" cy="37103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9B2CAD7B-7A9A-4477-AFEC-E9C679701E75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CC83F261-347F-4959-BB9E-7BA72D74B0E9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3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8D366CA2-5BD6-4500-99C2-64C42BBB150F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59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D1408DF8-71BD-4E75-8551-A599EB66EB03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1832D87B-3C65-48D5-AD8D-99C35B2742EC}"/>
              </a:ext>
            </a:extLst>
          </p:cNvPr>
          <p:cNvGrpSpPr/>
          <p:nvPr/>
        </p:nvGrpSpPr>
        <p:grpSpPr>
          <a:xfrm>
            <a:off x="6506021" y="1848600"/>
            <a:ext cx="687348" cy="724668"/>
            <a:chOff x="6403515" y="1179621"/>
            <a:chExt cx="515511" cy="5435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65E5CF23-2B4D-4C75-B99C-6E5C9A106192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5E4A7DF9-D936-44BF-94F3-C783B27B5903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C0AC917C-6EBD-4483-9DC0-C00B734CD513}"/>
              </a:ext>
            </a:extLst>
          </p:cNvPr>
          <p:cNvSpPr/>
          <p:nvPr/>
        </p:nvSpPr>
        <p:spPr>
          <a:xfrm>
            <a:off x="4940641" y="3916656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59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E8DAF46A-ADAD-4FBF-8F6C-8559653AAC04}"/>
              </a:ext>
            </a:extLst>
          </p:cNvPr>
          <p:cNvGrpSpPr/>
          <p:nvPr/>
        </p:nvGrpSpPr>
        <p:grpSpPr>
          <a:xfrm>
            <a:off x="9267094" y="3039953"/>
            <a:ext cx="467527" cy="505895"/>
            <a:chOff x="8474320" y="2073136"/>
            <a:chExt cx="350645" cy="37942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400B3F69-C58C-456D-9CF3-F12B233FDBFA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986B00C1-BD5B-4F3C-A27A-1903113FBDFA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993922C3-52EE-479C-B5DC-411C6CD86146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FA0169F5-DBE1-4667-B77E-4A814FAE163A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B87E4198-A5C6-4FAE-8144-8D786EED60DE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E34A0282-0319-49DB-BAB5-1088A90F6E25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38E66F9F-5FAF-474D-B69B-5DF7392CD09C}"/>
              </a:ext>
            </a:extLst>
          </p:cNvPr>
          <p:cNvGrpSpPr/>
          <p:nvPr/>
        </p:nvGrpSpPr>
        <p:grpSpPr>
          <a:xfrm>
            <a:off x="5789716" y="1889565"/>
            <a:ext cx="570256" cy="714060"/>
            <a:chOff x="5866287" y="1210345"/>
            <a:chExt cx="427692" cy="53554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DEEA7015-B609-4947-8099-C5B05B9DE858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98707F17-9301-4C69-B9E5-BBE225260AEA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7B79C19E-2DF9-4300-A524-B4E6328A4137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482476FE-7B10-47F3-9B02-7269FFFE43FC}"/>
              </a:ext>
            </a:extLst>
          </p:cNvPr>
          <p:cNvGrpSpPr/>
          <p:nvPr/>
        </p:nvGrpSpPr>
        <p:grpSpPr>
          <a:xfrm>
            <a:off x="5892642" y="3916229"/>
            <a:ext cx="523669" cy="557941"/>
            <a:chOff x="5943481" y="2730343"/>
            <a:chExt cx="392752" cy="41845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E8F780C5-020F-4589-B3EC-0114821C6B93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91A07EF6-0EDC-49DE-88B6-EEC3C8EBA93F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7F0E4591-22FC-4BCC-B114-87DB6002CF70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D710CBD9-6559-4623-8118-319087BD92B1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0F554A90-533B-4C6E-96D4-E8B94A4C5061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0406FED3-7E92-4116-8B77-3D53AF75AF08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B5D74D73-B64F-4DC9-B6C3-18DED9ED8F3B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19519703-F8C6-4309-8E89-CF829872FC5F}"/>
              </a:ext>
            </a:extLst>
          </p:cNvPr>
          <p:cNvGrpSpPr/>
          <p:nvPr/>
        </p:nvGrpSpPr>
        <p:grpSpPr>
          <a:xfrm>
            <a:off x="7392977" y="1907573"/>
            <a:ext cx="683983" cy="722277"/>
            <a:chOff x="7068732" y="1223851"/>
            <a:chExt cx="512987" cy="54170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B1B36EC7-E252-475A-A2EB-786176A1DAB5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06F9B977-639F-43FA-B6AF-3265143BEA17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ACA81A2F-8A06-49FA-B6CC-FCB6765A94A3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82B65F04-608D-4BE9-A37E-FFD9D23C1CEA}"/>
              </a:ext>
            </a:extLst>
          </p:cNvPr>
          <p:cNvGrpSpPr/>
          <p:nvPr/>
        </p:nvGrpSpPr>
        <p:grpSpPr>
          <a:xfrm>
            <a:off x="2243845" y="3914522"/>
            <a:ext cx="523671" cy="559527"/>
            <a:chOff x="3206883" y="2729063"/>
            <a:chExt cx="392753" cy="41964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735EAFB9-23D2-43FE-B386-05417CC7C2DA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2BE15D2A-EA95-4AFE-BE95-CB9E1E28F91E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2440E778-45E9-4A4B-A062-0FB6822CD31D}"/>
              </a:ext>
            </a:extLst>
          </p:cNvPr>
          <p:cNvSpPr/>
          <p:nvPr/>
        </p:nvSpPr>
        <p:spPr>
          <a:xfrm>
            <a:off x="6715955" y="3993391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B0169ACA-F4EE-455B-B8E4-E80A17115CF7}"/>
              </a:ext>
            </a:extLst>
          </p:cNvPr>
          <p:cNvGrpSpPr/>
          <p:nvPr/>
        </p:nvGrpSpPr>
        <p:grpSpPr>
          <a:xfrm>
            <a:off x="8450876" y="3932760"/>
            <a:ext cx="479584" cy="504968"/>
            <a:chOff x="7862157" y="2742742"/>
            <a:chExt cx="359688" cy="3787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DCA1152A-97B9-4613-B3C4-41C3BCC703C6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561A9CF6-65F7-4906-A99D-393375633C7D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EDB7C88D-132F-47A6-B91E-744D8C4F44CA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4B15762E-685D-40F1-98D2-9790B0965032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2EBB04F2-3AB1-449E-BC29-6FD173035AD8}"/>
              </a:ext>
            </a:extLst>
          </p:cNvPr>
          <p:cNvGrpSpPr/>
          <p:nvPr/>
        </p:nvGrpSpPr>
        <p:grpSpPr>
          <a:xfrm>
            <a:off x="3081959" y="4898368"/>
            <a:ext cx="422623" cy="511209"/>
            <a:chOff x="3835469" y="3466947"/>
            <a:chExt cx="316967" cy="38340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72DF7009-5A91-4387-912E-E39999BB84C1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CE56B81B-4968-411D-9FBB-B7AF135B214D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6010AF35-06D8-4798-B2C1-ECD12B8B2CD5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48460D6D-FE0D-46AE-B03A-CAB98481B3DD}"/>
              </a:ext>
            </a:extLst>
          </p:cNvPr>
          <p:cNvGrpSpPr/>
          <p:nvPr/>
        </p:nvGrpSpPr>
        <p:grpSpPr>
          <a:xfrm>
            <a:off x="4933534" y="4903257"/>
            <a:ext cx="486692" cy="480487"/>
            <a:chOff x="5224150" y="3470614"/>
            <a:chExt cx="365019" cy="36036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A79ECF30-F037-447C-8E45-8078D61E40ED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20054566-46C5-44BC-87A8-2883A147EE45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E7899C58-621D-4119-8D1C-5915CE75BFE7}"/>
              </a:ext>
            </a:extLst>
          </p:cNvPr>
          <p:cNvGrpSpPr/>
          <p:nvPr/>
        </p:nvGrpSpPr>
        <p:grpSpPr>
          <a:xfrm>
            <a:off x="5867453" y="4861401"/>
            <a:ext cx="480316" cy="511857"/>
            <a:chOff x="5924589" y="3439222"/>
            <a:chExt cx="360237" cy="38389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A58B0EFB-79AA-4378-904F-A6EFCD93CED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860263C6-3543-48A1-97EC-C0AF40AEBBC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C6D7DAD8-9F8C-4B72-A3BB-CDCE75C8C19E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C3E6C5A7-F27B-4997-A262-2F692453EF73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F1ADAA66-821E-4ADE-A547-B2E45333DDA8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D42AF588-E46A-4FC3-8F1B-D7698925906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B022FCA5-CB4D-434C-AD51-2D43FE3918AD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427B6BA5-47EA-4535-9F69-8EF32EDE6B95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8153F81D-FA93-44E1-B72D-9956D9294D6C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684BE7CB-2B43-40B7-BAA8-20508C661934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BC1337BC-9DCD-464A-B191-7A7BB66CA7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6F8B1341-CC2A-40F0-A632-FB77270B75D4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46647267-D76C-4640-9D5F-5617F1EFEE2B}"/>
              </a:ext>
            </a:extLst>
          </p:cNvPr>
          <p:cNvGrpSpPr/>
          <p:nvPr/>
        </p:nvGrpSpPr>
        <p:grpSpPr>
          <a:xfrm>
            <a:off x="9338271" y="3941137"/>
            <a:ext cx="346008" cy="483461"/>
            <a:chOff x="8527703" y="2749024"/>
            <a:chExt cx="259506" cy="36259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D867A6F8-25E1-47D4-83DB-167A9E32B12D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37E971C0-10B7-4342-8FAC-7C3DDA5572A8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2BF47A5A-DF1C-46A0-B2D2-5DD346A2A29B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E8E991A5-7D8C-4C13-83BE-7528C03A3A8E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6ADC89D1-652F-498B-9BB0-BD4201138E1B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DCB04744-0D1A-42F7-A4E4-24E64F612F49}"/>
              </a:ext>
            </a:extLst>
          </p:cNvPr>
          <p:cNvGrpSpPr/>
          <p:nvPr/>
        </p:nvGrpSpPr>
        <p:grpSpPr>
          <a:xfrm>
            <a:off x="6747666" y="4917532"/>
            <a:ext cx="481572" cy="451811"/>
            <a:chOff x="6584749" y="3481321"/>
            <a:chExt cx="361179" cy="33885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BF7FEAB9-B181-4AA3-BF9A-CD636957DD1C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A0F1BB91-5E26-4D8F-8C77-845A0145D231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016D87FE-1E0C-4234-B37F-7FAF542574B9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7146B045-AF06-4874-B13A-AAAE31FE4A58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48B6DB3B-FA24-4416-8E47-42C04730645A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7BDB26AC-84B4-452C-BF29-AB464D83A3D4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DD281737-FAAA-4AAA-A98E-65EA9777EB3F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B3765CCC-2425-4CCC-9F2F-B2F35A8EC4B0}"/>
              </a:ext>
            </a:extLst>
          </p:cNvPr>
          <p:cNvGrpSpPr/>
          <p:nvPr/>
        </p:nvGrpSpPr>
        <p:grpSpPr>
          <a:xfrm>
            <a:off x="2144393" y="4823118"/>
            <a:ext cx="480280" cy="509125"/>
            <a:chOff x="3132295" y="3410510"/>
            <a:chExt cx="360210" cy="38184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525A0D1D-4525-40B9-81EB-3D603FEE6BC2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949D1450-9117-4CCB-A810-133AFAEBBB86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677B3792-B1E7-41D4-9C1E-5C6FF21B74FE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9E78A923-513D-4680-96B0-563921A580A7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BCDB3ACF-363B-4122-BDDD-18F81A55FEB0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6B11A8FF-078B-4E18-AF25-4C64BB3CEE67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D2522FE5-B0F6-4A26-AB01-372EA05ED428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F177E841-1957-47FB-A245-64FD2E25E38B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E8B57C90-3D57-4D5A-9209-C149042CFE72}"/>
              </a:ext>
            </a:extLst>
          </p:cNvPr>
          <p:cNvGrpSpPr/>
          <p:nvPr/>
        </p:nvGrpSpPr>
        <p:grpSpPr>
          <a:xfrm>
            <a:off x="7483369" y="4834823"/>
            <a:ext cx="482852" cy="515976"/>
            <a:chOff x="7136526" y="3419289"/>
            <a:chExt cx="362139" cy="38698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CEEB9F69-A409-4FD1-9067-6C0229DFE40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5432DE2C-4623-492D-AF39-6FAFA156D3E6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8789744E-9F44-48D9-A506-B13C615B0271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F485599B-A350-483B-A86F-212CED31053E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EAE38F56-E564-4AE3-91E8-70DE665CBF3A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AA8C426B-DB5D-4459-AB97-3544571BF8A3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E2241D35-4A34-4FD1-9E10-306A3E025E06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1D5B5CCF-4811-4A11-8F26-45C1354AE68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B88C7D89-9A2C-4FF7-AC43-8AB5128162A7}"/>
              </a:ext>
            </a:extLst>
          </p:cNvPr>
          <p:cNvGrpSpPr/>
          <p:nvPr/>
        </p:nvGrpSpPr>
        <p:grpSpPr>
          <a:xfrm>
            <a:off x="7454985" y="5562076"/>
            <a:ext cx="709635" cy="701247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2FD57A00-025D-4AB7-BF9C-59AE354E167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3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9EE1ADA6-4D0C-46BD-A89A-3F30FA0A27E5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3AAF8153-1003-4CFD-B19E-077F041CD268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60F3C8B7-A8F0-40CA-8FB6-6300F43C1E2E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26557B40-6AB5-4322-BEC0-9C04B307D6F1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40BF3418-05D6-49CA-BF6B-E0ED3B1720BC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B9BC7452-2EDE-460D-8D72-37A14B6EB41C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0E409DC4-5118-4BF2-8D0D-3B8019300B54}"/>
              </a:ext>
            </a:extLst>
          </p:cNvPr>
          <p:cNvGrpSpPr/>
          <p:nvPr/>
        </p:nvGrpSpPr>
        <p:grpSpPr>
          <a:xfrm>
            <a:off x="9282395" y="4725338"/>
            <a:ext cx="551127" cy="587399"/>
            <a:chOff x="8485796" y="3337175"/>
            <a:chExt cx="413345" cy="44054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4018E71E-8EAB-40D3-8CAD-45B3E4F1E5D2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27CA1917-CCA8-4080-9A8E-0FEC3CF6DDEE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D5AD3F44-0C9E-4063-A59C-A8C1189A7F2F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F718299E-8482-4231-87F6-6BA10826F5E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0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2F30AF18-8DD8-4D0F-9F0F-B4448A553D97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273D6AA3-B261-448D-BFF2-2194044E6DD1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B11AAD14-7EB3-4697-9C25-BF75326C5A50}"/>
              </a:ext>
            </a:extLst>
          </p:cNvPr>
          <p:cNvGrpSpPr/>
          <p:nvPr/>
        </p:nvGrpSpPr>
        <p:grpSpPr>
          <a:xfrm>
            <a:off x="3992688" y="4949598"/>
            <a:ext cx="482864" cy="513247"/>
            <a:chOff x="4518516" y="3505370"/>
            <a:chExt cx="362148" cy="384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B5CC45C8-CB5D-44D4-B0B2-B608764D5B57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CD763F72-9276-458C-9EA0-13C3415FEFF4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5E4C786D-7182-4F31-81C4-DCFCF490843A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490ED273-8019-42BC-A269-FF903F14BC1D}"/>
              </a:ext>
            </a:extLst>
          </p:cNvPr>
          <p:cNvGrpSpPr/>
          <p:nvPr/>
        </p:nvGrpSpPr>
        <p:grpSpPr>
          <a:xfrm>
            <a:off x="8450011" y="4816144"/>
            <a:ext cx="453395" cy="480499"/>
            <a:chOff x="7861508" y="3405280"/>
            <a:chExt cx="340046" cy="3603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BB1F15EF-852F-441F-924D-79FC850DA29C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BB65840F-098C-49C1-9F2F-2D2F90128C32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761809DE-485C-49DD-9594-DC2F4879282B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AA83E9EE-DB28-4802-A778-87D42BA7D065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4B04ECB3-EF80-4FD3-81C8-E5A770884FBB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D38D629A-C594-40E9-859B-1A4E84B55289}"/>
              </a:ext>
            </a:extLst>
          </p:cNvPr>
          <p:cNvGrpSpPr/>
          <p:nvPr/>
        </p:nvGrpSpPr>
        <p:grpSpPr>
          <a:xfrm>
            <a:off x="8342111" y="2881871"/>
            <a:ext cx="630399" cy="670072"/>
            <a:chOff x="7780583" y="1954575"/>
            <a:chExt cx="472799" cy="5025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22F54CEF-862B-4893-B0D9-A1795397A3E0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444C5E29-876C-4EB5-92B4-037571867B85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E8A643DF-0D19-41CD-BADC-BB9DB3F82C52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B5F52148-1548-4F7E-B902-750E39146354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C118299D-38E7-4150-8DCD-BC6FDD501395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5DC51EB7-AB93-49AB-A9B0-8CC221C7D868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982A9121-8767-4DB0-817A-DEF5EB9FECB9}"/>
              </a:ext>
            </a:extLst>
          </p:cNvPr>
          <p:cNvGrpSpPr/>
          <p:nvPr/>
        </p:nvGrpSpPr>
        <p:grpSpPr>
          <a:xfrm>
            <a:off x="3017255" y="2930091"/>
            <a:ext cx="627059" cy="670072"/>
            <a:chOff x="3786941" y="1990740"/>
            <a:chExt cx="470294" cy="5025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F2FEB299-D16D-445B-BADA-BB7105D7A23E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03EA9555-9228-4E9D-9AC5-D44D8E9EF83D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5C008EDF-2D85-4BF7-B56B-22F34E5CA03A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C848D47F-2CE8-4A6B-A40A-39CE9EDC5C11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05356D22-4625-4A14-A71E-B1AEB68C60FD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1F31B0B9-571F-438B-939B-A797F7F20A95}"/>
              </a:ext>
            </a:extLst>
          </p:cNvPr>
          <p:cNvGrpSpPr/>
          <p:nvPr/>
        </p:nvGrpSpPr>
        <p:grpSpPr>
          <a:xfrm>
            <a:off x="7468517" y="2935650"/>
            <a:ext cx="406347" cy="670060"/>
            <a:chOff x="7125388" y="1994909"/>
            <a:chExt cx="304760" cy="50254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4549D775-2365-413B-A2D3-F53AA34947E9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4C5B6519-4101-4258-B419-4EFAB867E6F8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89B6F411-1912-41AC-9885-43C26963E6C0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47E8D9B6-E438-422B-B1C3-BDF5AFCB0EB8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1C1DF36B-EB0D-40F2-BEBD-0F44F5D844EA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61135DCB-03AD-421B-A5A3-469952C35841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0B830FF3-0169-4050-8C58-CF0549DC679B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5A833BB5-A1D4-4207-8E50-A6A3CC602297}"/>
              </a:ext>
            </a:extLst>
          </p:cNvPr>
          <p:cNvGrpSpPr/>
          <p:nvPr/>
        </p:nvGrpSpPr>
        <p:grpSpPr>
          <a:xfrm>
            <a:off x="3986204" y="2917862"/>
            <a:ext cx="627009" cy="666499"/>
            <a:chOff x="4513652" y="1981568"/>
            <a:chExt cx="470257" cy="4998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3138C7D3-F3F8-4C37-8166-79D83780DEEF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B2CD0D56-617E-44E5-8190-57ED6263635D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9EF6DE71-4BB8-41CF-8E43-C46AAB73D2E7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CF73395A-E298-486B-B585-3397715743C4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1811232B-1CC9-4572-9056-231C0051B5A0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D85708A2-F5B2-47F2-AE4B-CE424B496C7C}"/>
              </a:ext>
            </a:extLst>
          </p:cNvPr>
          <p:cNvGrpSpPr/>
          <p:nvPr/>
        </p:nvGrpSpPr>
        <p:grpSpPr>
          <a:xfrm>
            <a:off x="4879059" y="2929177"/>
            <a:ext cx="628704" cy="672425"/>
            <a:chOff x="5183294" y="1990054"/>
            <a:chExt cx="471528" cy="50431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A87B142D-AAE4-455F-81DB-672DA9C69B91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27BE3C94-9F25-4003-B6AC-C9C5E0406570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4ADCBF86-7F31-4BC0-BE0A-A580D7FD0911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0AD024CA-5E27-462F-A0BB-7A091E42F369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B00AAA13-75F8-457E-B896-FEEDE919F8C6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2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3340900D-AFDE-4353-8871-0BCD1E1584FB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2" h="3492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57FCB957-C84E-408C-B285-797109F222CE}"/>
              </a:ext>
            </a:extLst>
          </p:cNvPr>
          <p:cNvGrpSpPr/>
          <p:nvPr/>
        </p:nvGrpSpPr>
        <p:grpSpPr>
          <a:xfrm>
            <a:off x="2139834" y="2944696"/>
            <a:ext cx="628705" cy="670072"/>
            <a:chOff x="3128875" y="2001694"/>
            <a:chExt cx="471529" cy="5025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841CF693-4A9F-4150-B37C-679E57C14D80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9CF11884-2CC1-4A9C-B722-72B5CBA01CAC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64FC082C-06FF-48CE-B487-0A1A6A991A64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E2A566F3-6F22-4082-B144-BDCD802DE706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0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DE8B25E5-2F5D-41CE-96D2-94D4CFA8EDE6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A8677CB7-4EEB-49A8-B701-203A008C8988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8BF90558-70AC-4BCE-9971-8AD827BD9663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B106EDF6-0131-4F89-A6B4-A7DD2328690A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6777D8AD-F66F-418A-A6FB-E3BE7238B148}"/>
              </a:ext>
            </a:extLst>
          </p:cNvPr>
          <p:cNvGrpSpPr/>
          <p:nvPr/>
        </p:nvGrpSpPr>
        <p:grpSpPr>
          <a:xfrm>
            <a:off x="5827731" y="2929652"/>
            <a:ext cx="588592" cy="667280"/>
            <a:chOff x="5894798" y="1990411"/>
            <a:chExt cx="441444" cy="50046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5A9868B3-6970-4BC8-A21C-BB2CD11D4FB9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FAC5F6D4-F723-4645-9465-2EF371942B6C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A136A690-A1BE-41AA-819E-EDC5D950B012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63CAE22D-3CB8-4844-BC17-53545A6227BD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D891F8F9-5DED-49F3-A0C0-41531D797199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8C06BE82-CD3D-4F54-A3FF-F0DE2D4BEF07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B969EE2F-81AA-49B0-B59F-BAA7A69877BD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C202DA09-7648-47C6-8EBC-6B856A1D5B5B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A3CE4763-5322-4336-A790-59CE65FDE170}"/>
              </a:ext>
            </a:extLst>
          </p:cNvPr>
          <p:cNvGrpSpPr/>
          <p:nvPr/>
        </p:nvGrpSpPr>
        <p:grpSpPr>
          <a:xfrm>
            <a:off x="6570467" y="2929432"/>
            <a:ext cx="638739" cy="668243"/>
            <a:chOff x="6451850" y="1990246"/>
            <a:chExt cx="479054" cy="50118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39B39218-1898-4692-BD56-A3EB36FCE7F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E5E4F73A-D921-4AAF-8D10-80C931FD727C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3056D645-822D-4FB7-93FD-F4B8999F146E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C86F1868-2A3B-4B3B-8F48-C05DAA72EABA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99813846-3C9E-4C0C-B343-03E61514820C}"/>
              </a:ext>
            </a:extLst>
          </p:cNvPr>
          <p:cNvGrpSpPr/>
          <p:nvPr/>
        </p:nvGrpSpPr>
        <p:grpSpPr>
          <a:xfrm>
            <a:off x="9352596" y="5831117"/>
            <a:ext cx="437229" cy="432205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3ACBD961-BEF0-4538-A7F5-F557258A0E0A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7DC83E37-1C7F-4E91-97FA-BC8DAC73C316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D7ECBA74-86BF-4501-8500-03500EAE34B1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8CA03498-90B4-4F7E-ACBB-11407C9A3121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FC400969-076E-4AC4-922A-DE1DD25E9BF5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6D886C3F-F45B-482E-AD16-15096D540529}"/>
              </a:ext>
            </a:extLst>
          </p:cNvPr>
          <p:cNvGrpSpPr/>
          <p:nvPr/>
        </p:nvGrpSpPr>
        <p:grpSpPr>
          <a:xfrm>
            <a:off x="8381382" y="2027957"/>
            <a:ext cx="594005" cy="634689"/>
            <a:chOff x="7810036" y="1314139"/>
            <a:chExt cx="445504" cy="47601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D7F58336-07B8-4B61-AD1C-8B94C36E2CA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5B99D701-2DEA-4507-A21B-6F5B4350344B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4667C597-7990-4BD9-98BB-6968A3EEED68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12" name="Text Placeholder 1">
            <a:extLst>
              <a:ext uri="{FF2B5EF4-FFF2-40B4-BE49-F238E27FC236}">
                <a16:creationId xmlns:a16="http://schemas.microsoft.com/office/drawing/2014/main" id="{8F15939F-DF10-4295-AF6A-9AC6F8B3F33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99008" y="1070025"/>
            <a:ext cx="8678863" cy="544513"/>
          </a:xfrm>
          <a:prstGeom prst="rect">
            <a:avLst/>
          </a:prstGeo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3722623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66D325A0-4393-48AF-8CB2-0D7274D8E466}"/>
              </a:ext>
            </a:extLst>
          </p:cNvPr>
          <p:cNvSpPr/>
          <p:nvPr/>
        </p:nvSpPr>
        <p:spPr>
          <a:xfrm rot="10799991">
            <a:off x="5429708" y="4925898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6539D0D6-0025-4B23-BAC9-0679B7B2AC14}"/>
              </a:ext>
            </a:extLst>
          </p:cNvPr>
          <p:cNvSpPr/>
          <p:nvPr/>
        </p:nvSpPr>
        <p:spPr>
          <a:xfrm>
            <a:off x="6067375" y="5015678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81C1E476-87FF-464F-A4C3-8BBC952E3837}"/>
              </a:ext>
            </a:extLst>
          </p:cNvPr>
          <p:cNvSpPr/>
          <p:nvPr/>
        </p:nvSpPr>
        <p:spPr>
          <a:xfrm>
            <a:off x="7956185" y="5081272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BA74FD8A-CE8E-47C2-A3C9-23A4CF6DEEA0}"/>
              </a:ext>
            </a:extLst>
          </p:cNvPr>
          <p:cNvSpPr/>
          <p:nvPr/>
        </p:nvSpPr>
        <p:spPr>
          <a:xfrm>
            <a:off x="8014742" y="6282683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EDC9749F-F3B8-49B1-B797-245D6A72DEF2}"/>
              </a:ext>
            </a:extLst>
          </p:cNvPr>
          <p:cNvSpPr/>
          <p:nvPr/>
        </p:nvSpPr>
        <p:spPr>
          <a:xfrm>
            <a:off x="1220994" y="4989137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5D458A2D-41B9-402C-80CF-E9666C6059FC}"/>
              </a:ext>
            </a:extLst>
          </p:cNvPr>
          <p:cNvSpPr/>
          <p:nvPr/>
        </p:nvSpPr>
        <p:spPr>
          <a:xfrm>
            <a:off x="3706893" y="6069677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54C2F758-ECDD-413B-989B-5A827F3B91FE}"/>
              </a:ext>
            </a:extLst>
          </p:cNvPr>
          <p:cNvSpPr/>
          <p:nvPr/>
        </p:nvSpPr>
        <p:spPr>
          <a:xfrm>
            <a:off x="4544338" y="6240048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32FB1BE3-1E73-46F5-AFB5-AD5186A80BF6}"/>
              </a:ext>
            </a:extLst>
          </p:cNvPr>
          <p:cNvSpPr/>
          <p:nvPr/>
        </p:nvSpPr>
        <p:spPr>
          <a:xfrm>
            <a:off x="2165899" y="6134123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9A3ADAFF-D781-43B5-9F3A-9EA027C849BB}"/>
              </a:ext>
            </a:extLst>
          </p:cNvPr>
          <p:cNvSpPr/>
          <p:nvPr/>
        </p:nvSpPr>
        <p:spPr>
          <a:xfrm>
            <a:off x="5390353" y="6176393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F95E6B8F-30E6-4C36-945C-197B2AEF7985}"/>
              </a:ext>
            </a:extLst>
          </p:cNvPr>
          <p:cNvSpPr/>
          <p:nvPr/>
        </p:nvSpPr>
        <p:spPr>
          <a:xfrm>
            <a:off x="7117216" y="6211495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A8806846-580E-4432-A52A-FAA681C52082}"/>
              </a:ext>
            </a:extLst>
          </p:cNvPr>
          <p:cNvSpPr/>
          <p:nvPr/>
        </p:nvSpPr>
        <p:spPr>
          <a:xfrm>
            <a:off x="2031262" y="5119651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E0EB9F19-F0E1-42E4-8DE7-E99ECAB50388}"/>
              </a:ext>
            </a:extLst>
          </p:cNvPr>
          <p:cNvSpPr/>
          <p:nvPr/>
        </p:nvSpPr>
        <p:spPr>
          <a:xfrm>
            <a:off x="1420857" y="5981480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66E2FA6A-00E4-4C23-A8A0-7CB033D47DD2}"/>
              </a:ext>
            </a:extLst>
          </p:cNvPr>
          <p:cNvSpPr/>
          <p:nvPr/>
        </p:nvSpPr>
        <p:spPr>
          <a:xfrm>
            <a:off x="6129592" y="6211483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3743613F-9751-4FB7-9684-3A46AA9218A2}"/>
              </a:ext>
            </a:extLst>
          </p:cNvPr>
          <p:cNvSpPr/>
          <p:nvPr/>
        </p:nvSpPr>
        <p:spPr>
          <a:xfrm>
            <a:off x="2934799" y="6185575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61F94296-225A-4F45-B8EC-09656A2AD2C4}"/>
              </a:ext>
            </a:extLst>
          </p:cNvPr>
          <p:cNvSpPr/>
          <p:nvPr/>
        </p:nvSpPr>
        <p:spPr>
          <a:xfrm>
            <a:off x="7054403" y="5005658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4122B39E-29B2-49AE-B3F0-B204AB219F02}"/>
              </a:ext>
            </a:extLst>
          </p:cNvPr>
          <p:cNvGrpSpPr/>
          <p:nvPr/>
        </p:nvGrpSpPr>
        <p:grpSpPr>
          <a:xfrm>
            <a:off x="7983762" y="1668523"/>
            <a:ext cx="566855" cy="566464"/>
            <a:chOff x="8211055" y="926488"/>
            <a:chExt cx="425141" cy="42484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AE4C91CC-4FBE-48B8-A708-10CA6F21FCBA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664A0A67-398F-4464-A17B-5A683A9F4076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E98E8FEC-5E91-4A0E-B0AB-D741FE1CF91F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71E27002-4DB6-4871-BB2D-D9B4156E1997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C0AC4DE1-F490-4806-BED4-4BCB2FE0D073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B5A4BB8E-C5B6-49F6-8962-7798D4477A59}"/>
              </a:ext>
            </a:extLst>
          </p:cNvPr>
          <p:cNvGrpSpPr/>
          <p:nvPr/>
        </p:nvGrpSpPr>
        <p:grpSpPr>
          <a:xfrm>
            <a:off x="7029251" y="2737933"/>
            <a:ext cx="552076" cy="550615"/>
            <a:chOff x="7495172" y="1728545"/>
            <a:chExt cx="414057" cy="41296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00FCE899-26FE-4739-B245-429DF30D48DB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AEC934EA-62C1-436B-8002-C70AD4A25EC9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2A4A7EA1-0D10-4EFD-AF84-4E4A8FEF8A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C94843E9-9E3A-4046-A4B8-7C551E326AF3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45179B4E-3371-4867-A3D5-ADA8956483DC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8CD1536E-34CB-4C33-9454-01C187C91B60}"/>
              </a:ext>
            </a:extLst>
          </p:cNvPr>
          <p:cNvGrpSpPr/>
          <p:nvPr/>
        </p:nvGrpSpPr>
        <p:grpSpPr>
          <a:xfrm>
            <a:off x="2949271" y="5077235"/>
            <a:ext cx="508856" cy="563075"/>
            <a:chOff x="4435187" y="3483022"/>
            <a:chExt cx="381642" cy="42230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C559E4FC-7450-4E3F-AB52-9FD8D84F43D9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73D4CB63-F489-4C22-9AC9-DE13DA8EC37D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4678F258-8368-4D43-A5BB-601E6886F562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E619F1E0-578E-4DB3-BF19-75B556904B62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C09F6465-233C-4B86-A396-FF8C2FA42B35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CA23B2C2-22B3-491F-9834-A5785B434944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9DDA0D87-043F-4380-BBFC-A2771985DDBA}"/>
              </a:ext>
            </a:extLst>
          </p:cNvPr>
          <p:cNvGrpSpPr/>
          <p:nvPr/>
        </p:nvGrpSpPr>
        <p:grpSpPr>
          <a:xfrm>
            <a:off x="2010281" y="1747943"/>
            <a:ext cx="498079" cy="497116"/>
            <a:chOff x="3730944" y="986052"/>
            <a:chExt cx="373559" cy="3728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A9366644-22D0-4A99-9739-D8ADB1BC3B14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EBA9D7DA-24FB-4786-8850-BD0C040EB521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4B9029FC-A30E-4B68-B1CE-A3426282B61D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71D3EC87-6C75-4A25-9FF4-14D89420E926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DB4B799A-23FC-4D62-9922-6BC260DA9D86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841B4C20-93C9-4059-A614-5B10AEA54DD8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7E6F4295-3923-4381-B860-7E417256AB74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82F66CF5-F79C-4161-AD65-AADBCCA82FB1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ACEA77DC-F7CC-4C3A-8C3D-5A0E3411F638}"/>
              </a:ext>
            </a:extLst>
          </p:cNvPr>
          <p:cNvGrpSpPr/>
          <p:nvPr/>
        </p:nvGrpSpPr>
        <p:grpSpPr>
          <a:xfrm>
            <a:off x="7955209" y="3844381"/>
            <a:ext cx="604881" cy="605820"/>
            <a:chOff x="8189640" y="2558381"/>
            <a:chExt cx="453661" cy="45436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369DEA97-6211-48D0-9F06-CC4B05483BBB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2192CF55-98C3-41B1-AF8C-5D0EE2E35C10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8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91B4CC1D-429E-4B76-B1DD-BF92C85F4214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EB5B191E-6E8F-4033-9055-4A28F44F6B4C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9B3E9047-1530-4413-9B5E-1A67B8DD14E7}"/>
              </a:ext>
            </a:extLst>
          </p:cNvPr>
          <p:cNvGrpSpPr/>
          <p:nvPr/>
        </p:nvGrpSpPr>
        <p:grpSpPr>
          <a:xfrm>
            <a:off x="1238575" y="1680216"/>
            <a:ext cx="499957" cy="600565"/>
            <a:chOff x="3152165" y="935257"/>
            <a:chExt cx="374968" cy="45042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628BAC67-AC07-4D37-ACF6-DC43A0BA7E93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6E3098F5-77C7-42FE-A613-A491DE5ED161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696089A9-76AD-45CD-B62A-A68EAF88D93D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4764EF39-DCA6-407B-8D74-52E8B177AE86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9B0FBF0B-36E3-478B-9BBA-873A8CE7F73C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B366422C-AB87-4301-AE51-2431B279E1DE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8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210EC1B4-1CC5-408C-981D-755B6C3388C4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7056DE9A-CF94-4E6F-9289-A850691B19D7}"/>
              </a:ext>
            </a:extLst>
          </p:cNvPr>
          <p:cNvGrpSpPr/>
          <p:nvPr/>
        </p:nvGrpSpPr>
        <p:grpSpPr>
          <a:xfrm>
            <a:off x="5205986" y="1644493"/>
            <a:ext cx="600565" cy="600564"/>
            <a:chOff x="6127723" y="908465"/>
            <a:chExt cx="450424" cy="45042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45DBB30E-31ED-46CF-AA59-89C2D0F5D58D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F0A33B83-07D1-44B0-9FE5-E3040844BAAA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08058FC3-4E61-4332-A211-85AEC905E8EB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612B720D-0F89-4757-8646-779A6825E123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CF0C888E-12E6-475E-9D51-6B2BCD486E50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07D63557-960C-48E7-A6AC-754FC1BFA942}"/>
              </a:ext>
            </a:extLst>
          </p:cNvPr>
          <p:cNvGrpSpPr/>
          <p:nvPr/>
        </p:nvGrpSpPr>
        <p:grpSpPr>
          <a:xfrm>
            <a:off x="5962280" y="1655014"/>
            <a:ext cx="607037" cy="598920"/>
            <a:chOff x="6694944" y="916356"/>
            <a:chExt cx="455278" cy="44919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8567BDC1-E9CC-41AD-97B3-BAA4BB4DE904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7831B066-9D71-48DD-A939-C76DF4914AAF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8F927FB2-F970-4DF7-BE63-1197D226B59D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C9B8F778-F6DC-46A7-8D71-7A564CC0A37A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D74D26C2-EE76-4733-8855-543418C76DF6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66B9B4FE-0F96-4335-9E21-7266A5B9F212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1A1FF362-82FB-4BEB-97BA-92F0209B7010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C03A4109-446C-4BFD-9EBE-00ADF59E7467}"/>
              </a:ext>
            </a:extLst>
          </p:cNvPr>
          <p:cNvGrpSpPr/>
          <p:nvPr/>
        </p:nvGrpSpPr>
        <p:grpSpPr>
          <a:xfrm>
            <a:off x="2895846" y="1655723"/>
            <a:ext cx="581033" cy="600564"/>
            <a:chOff x="4395118" y="916887"/>
            <a:chExt cx="435775" cy="45042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357561C7-AD42-456F-A2EE-0FD245E0451E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7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9162B096-A085-4AB1-8DD5-519AE864D20E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93A85B45-C7EC-4E56-880F-084D04050B8A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6630DEA0-014C-4300-8F4A-77B30BD07CF3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F465AC77-C9ED-44D9-81F1-381F1152DEAD}"/>
              </a:ext>
            </a:extLst>
          </p:cNvPr>
          <p:cNvGrpSpPr/>
          <p:nvPr/>
        </p:nvGrpSpPr>
        <p:grpSpPr>
          <a:xfrm>
            <a:off x="7029240" y="1655014"/>
            <a:ext cx="571353" cy="601381"/>
            <a:chOff x="7495163" y="916356"/>
            <a:chExt cx="428515" cy="45103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E27B2A46-2F80-4250-8ED4-92D5E6A21AC1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14C24C1D-2031-49BF-9D0A-9B12FE5D6E21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C24772B7-2A16-412C-9FCF-959408CC16DE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01C69594-B40E-4D38-A69C-765998752265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AA96AB92-8383-4F96-B260-560918ED7EEA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D2C7635D-722B-4E01-8591-5F696B8DD8A6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33B69390-10B4-4182-A52E-C13795A28E0F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1841B4EF-5B21-4645-896C-C29D1E7C60A4}"/>
              </a:ext>
            </a:extLst>
          </p:cNvPr>
          <p:cNvGrpSpPr/>
          <p:nvPr/>
        </p:nvGrpSpPr>
        <p:grpSpPr>
          <a:xfrm>
            <a:off x="3663271" y="1655722"/>
            <a:ext cx="564795" cy="600565"/>
            <a:chOff x="4970687" y="916887"/>
            <a:chExt cx="423596" cy="45042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58A8F4FE-6234-4681-BE7A-AB1EE2EA4E81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475C43E2-83C1-4F4B-B1C6-E773BE765628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C2FB3F2B-8998-4BAC-99BC-29E7FF6995BF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339693B9-7EE3-4CDE-A4F7-10C423669CFE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9584A622-5667-4744-BB8A-659E614AE0BD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558515E4-83BA-442A-9FE8-3C7034E0C933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660575B2-4342-4CEF-8400-55971733E711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35186024-3513-42A0-947B-95D7BD3187AB}"/>
              </a:ext>
            </a:extLst>
          </p:cNvPr>
          <p:cNvGrpSpPr/>
          <p:nvPr/>
        </p:nvGrpSpPr>
        <p:grpSpPr>
          <a:xfrm>
            <a:off x="4389401" y="1655295"/>
            <a:ext cx="608648" cy="601443"/>
            <a:chOff x="5515285" y="916567"/>
            <a:chExt cx="456486" cy="45108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35D395EF-1BD3-413F-9C1D-11952F1CA08E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A9EF980C-26E9-4439-8527-76B1C7477F6B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EDC0A8BC-D59B-44A6-AA01-6E91EE4E2D5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62D4E92E-F958-4B56-A76A-4FA16B408043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14E96EA0-8B58-4CBA-9142-7C546D440E6E}"/>
              </a:ext>
            </a:extLst>
          </p:cNvPr>
          <p:cNvGrpSpPr/>
          <p:nvPr/>
        </p:nvGrpSpPr>
        <p:grpSpPr>
          <a:xfrm>
            <a:off x="7930094" y="2672669"/>
            <a:ext cx="664804" cy="661855"/>
            <a:chOff x="8170804" y="1679597"/>
            <a:chExt cx="498603" cy="49639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BD5F4123-BC19-495C-BB94-63DBE04545C5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0A8784F6-CB79-4714-AFAA-CE5933841EE1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C4C43F6D-BE66-4295-A8B6-77259ACA4CD7}"/>
              </a:ext>
            </a:extLst>
          </p:cNvPr>
          <p:cNvSpPr/>
          <p:nvPr/>
        </p:nvSpPr>
        <p:spPr>
          <a:xfrm>
            <a:off x="2831155" y="2710415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388A1A56-7A26-4545-83FE-3270B5BC0602}"/>
              </a:ext>
            </a:extLst>
          </p:cNvPr>
          <p:cNvGrpSpPr/>
          <p:nvPr/>
        </p:nvGrpSpPr>
        <p:grpSpPr>
          <a:xfrm>
            <a:off x="3579268" y="2708392"/>
            <a:ext cx="614440" cy="598967"/>
            <a:chOff x="4907685" y="1706389"/>
            <a:chExt cx="460830" cy="449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D5C40FF7-8C6B-464E-BC48-1771D932CA41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E8B0337C-3AFF-4CEB-B8EA-F0E1F060D16B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2388A8B3-8FEE-4A91-BF65-C6B686F75F7C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A9602BD3-29E3-4C95-B688-A228965FF9D0}"/>
              </a:ext>
            </a:extLst>
          </p:cNvPr>
          <p:cNvGrpSpPr/>
          <p:nvPr/>
        </p:nvGrpSpPr>
        <p:grpSpPr>
          <a:xfrm>
            <a:off x="4336185" y="2708672"/>
            <a:ext cx="600028" cy="598407"/>
            <a:chOff x="5475372" y="1706599"/>
            <a:chExt cx="450021" cy="44880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F054CEAB-EEFC-4244-9288-26407F436B65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5E6B5852-81B5-4973-B2C8-EB879321A98B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4CB65704-218E-4ADF-BA90-7B8634871C5E}"/>
              </a:ext>
            </a:extLst>
          </p:cNvPr>
          <p:cNvGrpSpPr/>
          <p:nvPr/>
        </p:nvGrpSpPr>
        <p:grpSpPr>
          <a:xfrm>
            <a:off x="1232821" y="2734251"/>
            <a:ext cx="595188" cy="596823"/>
            <a:chOff x="3147849" y="1725783"/>
            <a:chExt cx="446391" cy="44761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587671C4-249A-4226-B330-8B58A20A43BC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5CBFDBBD-A8EC-4A5A-95BC-BDB8F4832BE5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EE6E0FDF-CAAC-46BE-A20D-3FED2A289EE0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7DE38A1D-5E4F-4832-A7CD-9C323E0DB089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B32DA850-38D6-47BA-899C-8EDA2CB6138B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6B64B843-5114-4035-B7CF-05FBF42645E3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CB9429A1-9F12-401E-A1BB-1B0B08F9C8D9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4AFEA9EF-E7AF-42E1-BA99-EDA5FAE7E7BB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6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300F8B62-B8D1-4DD2-ADDB-0F84B27B5A93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A2340A48-BE4A-4DF4-A96D-E597423F8A6E}"/>
              </a:ext>
            </a:extLst>
          </p:cNvPr>
          <p:cNvGrpSpPr/>
          <p:nvPr/>
        </p:nvGrpSpPr>
        <p:grpSpPr>
          <a:xfrm>
            <a:off x="5179359" y="2700163"/>
            <a:ext cx="593616" cy="593567"/>
            <a:chOff x="6107753" y="1700217"/>
            <a:chExt cx="445212" cy="445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D070C54F-3D29-42F8-8096-714C52CADDFD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8FF79298-F001-42D5-8742-63FFDE857E15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8C703B25-CF7A-4C3C-8F6B-1D5849C38520}"/>
              </a:ext>
            </a:extLst>
          </p:cNvPr>
          <p:cNvGrpSpPr/>
          <p:nvPr/>
        </p:nvGrpSpPr>
        <p:grpSpPr>
          <a:xfrm>
            <a:off x="2077738" y="2710476"/>
            <a:ext cx="625693" cy="594799"/>
            <a:chOff x="3781537" y="1707952"/>
            <a:chExt cx="469270" cy="44609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E40CA998-2B1C-4E5E-B5C3-0DCBA063766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C72C8E28-0EEB-4196-8F6A-D511FC2BEB81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CA8FF270-4B66-4CAD-B13B-91D3E93B6E65}"/>
              </a:ext>
            </a:extLst>
          </p:cNvPr>
          <p:cNvGrpSpPr/>
          <p:nvPr/>
        </p:nvGrpSpPr>
        <p:grpSpPr>
          <a:xfrm>
            <a:off x="6009487" y="2709525"/>
            <a:ext cx="595200" cy="593616"/>
            <a:chOff x="6730349" y="1707239"/>
            <a:chExt cx="446400" cy="4452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813061C4-B846-46F7-950C-FC6E689AB1A9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DDAF59E4-28C9-413B-A990-BAA3645F5551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D5D126A4-AFAF-479E-B889-C22DA8FA9108}"/>
              </a:ext>
            </a:extLst>
          </p:cNvPr>
          <p:cNvSpPr/>
          <p:nvPr/>
        </p:nvSpPr>
        <p:spPr>
          <a:xfrm>
            <a:off x="2822059" y="3869339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AB1590A4-635F-4E52-B720-42526202FDB8}"/>
              </a:ext>
            </a:extLst>
          </p:cNvPr>
          <p:cNvSpPr/>
          <p:nvPr/>
        </p:nvSpPr>
        <p:spPr>
          <a:xfrm>
            <a:off x="3541522" y="3965862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BDFC34C6-BE27-408E-9BFB-B220A307A935}"/>
              </a:ext>
            </a:extLst>
          </p:cNvPr>
          <p:cNvGrpSpPr/>
          <p:nvPr/>
        </p:nvGrpSpPr>
        <p:grpSpPr>
          <a:xfrm>
            <a:off x="4404801" y="3885529"/>
            <a:ext cx="615049" cy="616000"/>
            <a:chOff x="5526834" y="2589242"/>
            <a:chExt cx="461287" cy="4620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4DFA6E95-E8A7-4A49-AB2D-D1E0158DB29C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EE52A632-C38A-4B19-8A14-943441B39DD2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3C44CDBD-6EA1-4BF4-BFAA-2657D052E086}"/>
              </a:ext>
            </a:extLst>
          </p:cNvPr>
          <p:cNvGrpSpPr/>
          <p:nvPr/>
        </p:nvGrpSpPr>
        <p:grpSpPr>
          <a:xfrm>
            <a:off x="6840824" y="3862023"/>
            <a:ext cx="621097" cy="619060"/>
            <a:chOff x="7353851" y="2571612"/>
            <a:chExt cx="465823" cy="46429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091BBC9A-2257-4C43-AFF3-BDA337783086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4554F8FC-224D-4CE7-A51F-032227D50598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48ED9ED9-7F80-4646-BC67-E780D3B4CAE6}"/>
              </a:ext>
            </a:extLst>
          </p:cNvPr>
          <p:cNvGrpSpPr/>
          <p:nvPr/>
        </p:nvGrpSpPr>
        <p:grpSpPr>
          <a:xfrm>
            <a:off x="3570819" y="5093598"/>
            <a:ext cx="541715" cy="545200"/>
            <a:chOff x="4901348" y="3495294"/>
            <a:chExt cx="406286" cy="4089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91E66634-9D50-43BE-8837-18A6FDB85F12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7E7670C4-FCEE-4F79-9C13-5A64440E08A3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7060BA3A-BC90-4C81-8293-F32EDE0BF3C7}"/>
              </a:ext>
            </a:extLst>
          </p:cNvPr>
          <p:cNvGrpSpPr/>
          <p:nvPr/>
        </p:nvGrpSpPr>
        <p:grpSpPr>
          <a:xfrm>
            <a:off x="5233442" y="3877226"/>
            <a:ext cx="363893" cy="616000"/>
            <a:chOff x="6148315" y="2583015"/>
            <a:chExt cx="272920" cy="4620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C534C6F5-7A26-4371-B5AA-09948E3F83C6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0AFE4284-2B0F-409E-9ACB-6762A92EA335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32A94FEF-27D0-4967-B641-6C5B7FA0B513}"/>
              </a:ext>
            </a:extLst>
          </p:cNvPr>
          <p:cNvGrpSpPr/>
          <p:nvPr/>
        </p:nvGrpSpPr>
        <p:grpSpPr>
          <a:xfrm>
            <a:off x="2097099" y="3905877"/>
            <a:ext cx="605917" cy="616781"/>
            <a:chOff x="3796058" y="2604503"/>
            <a:chExt cx="454438" cy="46258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8EF4AA29-6820-4042-8937-986D2404F0D4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2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C1788BE2-EC88-4726-B568-8BDB13F12A88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814B8407-EC3A-43C8-BB3F-128EA326A6EF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EF3BB344-8CF4-4BA9-AD59-982C35608CA6}"/>
              </a:ext>
            </a:extLst>
          </p:cNvPr>
          <p:cNvGrpSpPr/>
          <p:nvPr/>
        </p:nvGrpSpPr>
        <p:grpSpPr>
          <a:xfrm>
            <a:off x="5976070" y="3868241"/>
            <a:ext cx="608964" cy="619072"/>
            <a:chOff x="6705286" y="2576276"/>
            <a:chExt cx="456723" cy="46430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E49AC61E-FFFF-4366-9765-1075D260B923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6E3F623B-260D-4C30-BB77-39DAD456985C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39FF8CB8-F3A8-4FB3-A732-CE37A25B5B3B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5FF3C622-F07A-4E1A-99E5-65EDCEFF540D}"/>
              </a:ext>
            </a:extLst>
          </p:cNvPr>
          <p:cNvGrpSpPr/>
          <p:nvPr/>
        </p:nvGrpSpPr>
        <p:grpSpPr>
          <a:xfrm>
            <a:off x="4459470" y="5131270"/>
            <a:ext cx="656503" cy="517245"/>
            <a:chOff x="5567836" y="3523548"/>
            <a:chExt cx="492377" cy="38793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71852412-363E-4C15-9FB8-127374F17F2A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C8CE4FF8-59A4-41B4-A158-F65DE8839171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B4DBF64D-AC1C-41CD-A3C9-9A2403C81307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576F1EAD-0B58-43C6-BE0D-F9B56F504A7D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D1D90F9E-CF3E-4BC6-96D9-E27CA8CE4DD9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E823E16F-A4C7-415B-AF8B-39DAFE1922A2}"/>
              </a:ext>
            </a:extLst>
          </p:cNvPr>
          <p:cNvGrpSpPr/>
          <p:nvPr/>
        </p:nvGrpSpPr>
        <p:grpSpPr>
          <a:xfrm>
            <a:off x="1139624" y="3894332"/>
            <a:ext cx="741944" cy="609831"/>
            <a:chOff x="3077952" y="2595844"/>
            <a:chExt cx="556458" cy="45737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C24FCAA2-03C5-454F-B7E3-A75CD5ACE8C5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0CBF0C68-DCA7-4AB4-9E9F-9CB835A1163A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395DB87F-5952-4F6A-BDD9-DCDFB88691FC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61B9676C-2FD6-42E0-9888-2C3661436122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C0DEAD00-8734-47F8-8006-F69EAE594212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633B35B2-6EE6-4A9A-BA4B-C46EB414A5F0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64" name="Text Placeholder 1">
            <a:extLst>
              <a:ext uri="{FF2B5EF4-FFF2-40B4-BE49-F238E27FC236}">
                <a16:creationId xmlns:a16="http://schemas.microsoft.com/office/drawing/2014/main" id="{6FAD8BC6-F10F-4E3B-8805-0530BF27832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44330" y="938202"/>
            <a:ext cx="8678863" cy="544513"/>
          </a:xfrm>
          <a:prstGeom prst="rect">
            <a:avLst/>
          </a:prstGeo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1770695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79951" y="15405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86673" y="241629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upo 37">
            <a:extLst>
              <a:ext uri="{FF2B5EF4-FFF2-40B4-BE49-F238E27FC236}">
                <a16:creationId xmlns:a16="http://schemas.microsoft.com/office/drawing/2014/main" id="{5D368D6B-CE8D-FA1E-F403-CA987DEDF170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3" name="Imagen 2">
              <a:extLst>
                <a:ext uri="{FF2B5EF4-FFF2-40B4-BE49-F238E27FC236}">
                  <a16:creationId xmlns:a16="http://schemas.microsoft.com/office/drawing/2014/main" id="{EB59523A-8581-0CD9-32B4-728EDC09762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" t="15712" r="30781"/>
            <a:stretch>
              <a:fillRect/>
            </a:stretch>
          </p:blipFill>
          <p:spPr>
            <a:xfrm flipH="1">
              <a:off x="0" y="0"/>
              <a:ext cx="8439150" cy="6858000"/>
            </a:xfrm>
            <a:prstGeom prst="rect">
              <a:avLst/>
            </a:prstGeom>
          </p:spPr>
        </p:pic>
        <p:pic>
          <p:nvPicPr>
            <p:cNvPr id="4" name="Imagen 3">
              <a:extLst>
                <a:ext uri="{FF2B5EF4-FFF2-40B4-BE49-F238E27FC236}">
                  <a16:creationId xmlns:a16="http://schemas.microsoft.com/office/drawing/2014/main" id="{0A41BAF6-7198-2479-826F-6D26C46542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712" r="94687"/>
            <a:stretch>
              <a:fillRect/>
            </a:stretch>
          </p:blipFill>
          <p:spPr>
            <a:xfrm>
              <a:off x="8439150" y="0"/>
              <a:ext cx="3752850" cy="6858000"/>
            </a:xfrm>
            <a:prstGeom prst="rect">
              <a:avLst/>
            </a:prstGeom>
          </p:spPr>
        </p:pic>
      </p:grpSp>
      <p:grpSp>
        <p:nvGrpSpPr>
          <p:cNvPr id="20" name="Google Shape;2755;p64">
            <a:extLst>
              <a:ext uri="{FF2B5EF4-FFF2-40B4-BE49-F238E27FC236}">
                <a16:creationId xmlns:a16="http://schemas.microsoft.com/office/drawing/2014/main" id="{6801AB84-0316-41FF-4C9F-93AA04AD4BE0}"/>
              </a:ext>
            </a:extLst>
          </p:cNvPr>
          <p:cNvGrpSpPr/>
          <p:nvPr/>
        </p:nvGrpSpPr>
        <p:grpSpPr>
          <a:xfrm>
            <a:off x="6908925" y="1139748"/>
            <a:ext cx="4223988" cy="3765367"/>
            <a:chOff x="10461108" y="2321595"/>
            <a:chExt cx="4223988" cy="3765367"/>
          </a:xfrm>
          <a:solidFill>
            <a:srgbClr val="FF0000"/>
          </a:solidFill>
        </p:grpSpPr>
        <p:sp>
          <p:nvSpPr>
            <p:cNvPr id="21" name="Google Shape;2756;p64">
              <a:extLst>
                <a:ext uri="{FF2B5EF4-FFF2-40B4-BE49-F238E27FC236}">
                  <a16:creationId xmlns:a16="http://schemas.microsoft.com/office/drawing/2014/main" id="{43BD9096-65FA-704D-F0EF-E8E16BA39FF1}"/>
                </a:ext>
              </a:extLst>
            </p:cNvPr>
            <p:cNvSpPr/>
            <p:nvPr/>
          </p:nvSpPr>
          <p:spPr>
            <a:xfrm>
              <a:off x="10651491" y="2392092"/>
              <a:ext cx="260950" cy="257560"/>
            </a:xfrm>
            <a:custGeom>
              <a:avLst/>
              <a:gdLst/>
              <a:ahLst/>
              <a:cxnLst/>
              <a:rect l="l" t="t" r="r" b="b"/>
              <a:pathLst>
                <a:path w="4027" h="3975" extrusionOk="0">
                  <a:moveTo>
                    <a:pt x="2016" y="1"/>
                  </a:moveTo>
                  <a:lnTo>
                    <a:pt x="1633" y="1198"/>
                  </a:lnTo>
                  <a:lnTo>
                    <a:pt x="436" y="762"/>
                  </a:lnTo>
                  <a:lnTo>
                    <a:pt x="0" y="1959"/>
                  </a:lnTo>
                  <a:lnTo>
                    <a:pt x="1197" y="2395"/>
                  </a:lnTo>
                  <a:lnTo>
                    <a:pt x="819" y="3592"/>
                  </a:lnTo>
                  <a:lnTo>
                    <a:pt x="2016" y="3975"/>
                  </a:lnTo>
                  <a:lnTo>
                    <a:pt x="2394" y="2778"/>
                  </a:lnTo>
                  <a:lnTo>
                    <a:pt x="3591" y="3213"/>
                  </a:lnTo>
                  <a:lnTo>
                    <a:pt x="4027" y="2016"/>
                  </a:lnTo>
                  <a:lnTo>
                    <a:pt x="2830" y="1581"/>
                  </a:lnTo>
                  <a:lnTo>
                    <a:pt x="3213" y="384"/>
                  </a:lnTo>
                  <a:lnTo>
                    <a:pt x="20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" name="Google Shape;2757;p64">
              <a:extLst>
                <a:ext uri="{FF2B5EF4-FFF2-40B4-BE49-F238E27FC236}">
                  <a16:creationId xmlns:a16="http://schemas.microsoft.com/office/drawing/2014/main" id="{CDFB0F10-599D-4263-A306-5A003B00D823}"/>
                </a:ext>
              </a:extLst>
            </p:cNvPr>
            <p:cNvSpPr/>
            <p:nvPr/>
          </p:nvSpPr>
          <p:spPr>
            <a:xfrm>
              <a:off x="14258582" y="3111316"/>
              <a:ext cx="257321" cy="257560"/>
            </a:xfrm>
            <a:custGeom>
              <a:avLst/>
              <a:gdLst/>
              <a:ahLst/>
              <a:cxnLst/>
              <a:rect l="l" t="t" r="r" b="b"/>
              <a:pathLst>
                <a:path w="3971" h="3975" extrusionOk="0">
                  <a:moveTo>
                    <a:pt x="2286" y="1"/>
                  </a:moveTo>
                  <a:lnTo>
                    <a:pt x="1032" y="218"/>
                  </a:lnTo>
                  <a:lnTo>
                    <a:pt x="1250" y="1472"/>
                  </a:lnTo>
                  <a:lnTo>
                    <a:pt x="0" y="1689"/>
                  </a:lnTo>
                  <a:lnTo>
                    <a:pt x="218" y="2939"/>
                  </a:lnTo>
                  <a:lnTo>
                    <a:pt x="1467" y="2721"/>
                  </a:lnTo>
                  <a:lnTo>
                    <a:pt x="1685" y="3975"/>
                  </a:lnTo>
                  <a:lnTo>
                    <a:pt x="2939" y="3757"/>
                  </a:lnTo>
                  <a:lnTo>
                    <a:pt x="2721" y="2503"/>
                  </a:lnTo>
                  <a:lnTo>
                    <a:pt x="3970" y="2286"/>
                  </a:lnTo>
                  <a:lnTo>
                    <a:pt x="3753" y="1037"/>
                  </a:lnTo>
                  <a:lnTo>
                    <a:pt x="2503" y="1254"/>
                  </a:lnTo>
                  <a:lnTo>
                    <a:pt x="22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Google Shape;2758;p64">
              <a:extLst>
                <a:ext uri="{FF2B5EF4-FFF2-40B4-BE49-F238E27FC236}">
                  <a16:creationId xmlns:a16="http://schemas.microsoft.com/office/drawing/2014/main" id="{A6ADC1B3-F2EB-5156-16F9-E198DC467373}"/>
                </a:ext>
              </a:extLst>
            </p:cNvPr>
            <p:cNvSpPr/>
            <p:nvPr/>
          </p:nvSpPr>
          <p:spPr>
            <a:xfrm>
              <a:off x="12893895" y="2321595"/>
              <a:ext cx="243518" cy="243435"/>
            </a:xfrm>
            <a:custGeom>
              <a:avLst/>
              <a:gdLst/>
              <a:ahLst/>
              <a:cxnLst/>
              <a:rect l="l" t="t" r="r" b="b"/>
              <a:pathLst>
                <a:path w="3758" h="3757" extrusionOk="0">
                  <a:moveTo>
                    <a:pt x="1742" y="0"/>
                  </a:moveTo>
                  <a:lnTo>
                    <a:pt x="1472" y="1145"/>
                  </a:lnTo>
                  <a:lnTo>
                    <a:pt x="275" y="819"/>
                  </a:lnTo>
                  <a:lnTo>
                    <a:pt x="1" y="1959"/>
                  </a:lnTo>
                  <a:lnTo>
                    <a:pt x="1146" y="2286"/>
                  </a:lnTo>
                  <a:lnTo>
                    <a:pt x="819" y="3430"/>
                  </a:lnTo>
                  <a:lnTo>
                    <a:pt x="1960" y="3757"/>
                  </a:lnTo>
                  <a:lnTo>
                    <a:pt x="2286" y="2612"/>
                  </a:lnTo>
                  <a:lnTo>
                    <a:pt x="3431" y="2939"/>
                  </a:lnTo>
                  <a:lnTo>
                    <a:pt x="3757" y="1798"/>
                  </a:lnTo>
                  <a:lnTo>
                    <a:pt x="2613" y="1472"/>
                  </a:lnTo>
                  <a:lnTo>
                    <a:pt x="2887" y="327"/>
                  </a:lnTo>
                  <a:lnTo>
                    <a:pt x="17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Google Shape;2759;p64">
              <a:extLst>
                <a:ext uri="{FF2B5EF4-FFF2-40B4-BE49-F238E27FC236}">
                  <a16:creationId xmlns:a16="http://schemas.microsoft.com/office/drawing/2014/main" id="{D3CD3A3A-425B-AAD0-6CE1-F2B11BFB5743}"/>
                </a:ext>
              </a:extLst>
            </p:cNvPr>
            <p:cNvSpPr/>
            <p:nvPr/>
          </p:nvSpPr>
          <p:spPr>
            <a:xfrm>
              <a:off x="13320668" y="5879034"/>
              <a:ext cx="207943" cy="207927"/>
            </a:xfrm>
            <a:custGeom>
              <a:avLst/>
              <a:gdLst/>
              <a:ahLst/>
              <a:cxnLst/>
              <a:rect l="l" t="t" r="r" b="b"/>
              <a:pathLst>
                <a:path w="3209" h="3209" extrusionOk="0">
                  <a:moveTo>
                    <a:pt x="1524" y="1"/>
                  </a:moveTo>
                  <a:lnTo>
                    <a:pt x="1250" y="980"/>
                  </a:lnTo>
                  <a:lnTo>
                    <a:pt x="271" y="706"/>
                  </a:lnTo>
                  <a:lnTo>
                    <a:pt x="1" y="1685"/>
                  </a:lnTo>
                  <a:lnTo>
                    <a:pt x="980" y="1960"/>
                  </a:lnTo>
                  <a:lnTo>
                    <a:pt x="706" y="2939"/>
                  </a:lnTo>
                  <a:lnTo>
                    <a:pt x="1685" y="3209"/>
                  </a:lnTo>
                  <a:lnTo>
                    <a:pt x="1960" y="2230"/>
                  </a:lnTo>
                  <a:lnTo>
                    <a:pt x="2939" y="2504"/>
                  </a:lnTo>
                  <a:lnTo>
                    <a:pt x="3209" y="1524"/>
                  </a:lnTo>
                  <a:lnTo>
                    <a:pt x="2230" y="1250"/>
                  </a:lnTo>
                  <a:lnTo>
                    <a:pt x="2504" y="271"/>
                  </a:lnTo>
                  <a:lnTo>
                    <a:pt x="15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Google Shape;2760;p64">
              <a:extLst>
                <a:ext uri="{FF2B5EF4-FFF2-40B4-BE49-F238E27FC236}">
                  <a16:creationId xmlns:a16="http://schemas.microsoft.com/office/drawing/2014/main" id="{0CBD78BC-AA73-2201-EC2A-77667F53B730}"/>
                </a:ext>
              </a:extLst>
            </p:cNvPr>
            <p:cNvSpPr/>
            <p:nvPr/>
          </p:nvSpPr>
          <p:spPr>
            <a:xfrm>
              <a:off x="10492925" y="4398274"/>
              <a:ext cx="261014" cy="257301"/>
            </a:xfrm>
            <a:custGeom>
              <a:avLst/>
              <a:gdLst/>
              <a:ahLst/>
              <a:cxnLst/>
              <a:rect l="l" t="t" r="r" b="b"/>
              <a:pathLst>
                <a:path w="4027" h="3971" extrusionOk="0">
                  <a:moveTo>
                    <a:pt x="1960" y="1"/>
                  </a:moveTo>
                  <a:lnTo>
                    <a:pt x="763" y="436"/>
                  </a:lnTo>
                  <a:lnTo>
                    <a:pt x="1198" y="1577"/>
                  </a:lnTo>
                  <a:lnTo>
                    <a:pt x="1" y="2012"/>
                  </a:lnTo>
                  <a:lnTo>
                    <a:pt x="436" y="3209"/>
                  </a:lnTo>
                  <a:lnTo>
                    <a:pt x="1633" y="2774"/>
                  </a:lnTo>
                  <a:lnTo>
                    <a:pt x="2012" y="3971"/>
                  </a:lnTo>
                  <a:lnTo>
                    <a:pt x="3209" y="3592"/>
                  </a:lnTo>
                  <a:lnTo>
                    <a:pt x="2830" y="2395"/>
                  </a:lnTo>
                  <a:lnTo>
                    <a:pt x="4027" y="1960"/>
                  </a:lnTo>
                  <a:lnTo>
                    <a:pt x="3592" y="763"/>
                  </a:lnTo>
                  <a:lnTo>
                    <a:pt x="2395" y="1198"/>
                  </a:lnTo>
                  <a:lnTo>
                    <a:pt x="19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Google Shape;2761;p64">
              <a:extLst>
                <a:ext uri="{FF2B5EF4-FFF2-40B4-BE49-F238E27FC236}">
                  <a16:creationId xmlns:a16="http://schemas.microsoft.com/office/drawing/2014/main" id="{691FCE8D-DF3B-C376-1B78-54D90A87FC71}"/>
                </a:ext>
              </a:extLst>
            </p:cNvPr>
            <p:cNvSpPr/>
            <p:nvPr/>
          </p:nvSpPr>
          <p:spPr>
            <a:xfrm>
              <a:off x="14558153" y="4986937"/>
              <a:ext cx="60134" cy="56501"/>
            </a:xfrm>
            <a:custGeom>
              <a:avLst/>
              <a:gdLst/>
              <a:ahLst/>
              <a:cxnLst/>
              <a:rect l="l" t="t" r="r" b="b"/>
              <a:pathLst>
                <a:path w="927" h="872" extrusionOk="0">
                  <a:moveTo>
                    <a:pt x="435" y="1"/>
                  </a:moveTo>
                  <a:cubicBezTo>
                    <a:pt x="218" y="1"/>
                    <a:pt x="0" y="166"/>
                    <a:pt x="0" y="436"/>
                  </a:cubicBezTo>
                  <a:cubicBezTo>
                    <a:pt x="0" y="710"/>
                    <a:pt x="218" y="871"/>
                    <a:pt x="435" y="871"/>
                  </a:cubicBezTo>
                  <a:cubicBezTo>
                    <a:pt x="710" y="871"/>
                    <a:pt x="927" y="710"/>
                    <a:pt x="927" y="436"/>
                  </a:cubicBezTo>
                  <a:cubicBezTo>
                    <a:pt x="927" y="166"/>
                    <a:pt x="710" y="1"/>
                    <a:pt x="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" name="Google Shape;2762;p64">
              <a:extLst>
                <a:ext uri="{FF2B5EF4-FFF2-40B4-BE49-F238E27FC236}">
                  <a16:creationId xmlns:a16="http://schemas.microsoft.com/office/drawing/2014/main" id="{8C9FB013-3824-3E95-6496-02C46BA0BF8E}"/>
                </a:ext>
              </a:extLst>
            </p:cNvPr>
            <p:cNvSpPr/>
            <p:nvPr/>
          </p:nvSpPr>
          <p:spPr>
            <a:xfrm>
              <a:off x="14628654" y="3534363"/>
              <a:ext cx="56441" cy="60195"/>
            </a:xfrm>
            <a:custGeom>
              <a:avLst/>
              <a:gdLst/>
              <a:ahLst/>
              <a:cxnLst/>
              <a:rect l="l" t="t" r="r" b="b"/>
              <a:pathLst>
                <a:path w="871" h="929" extrusionOk="0">
                  <a:moveTo>
                    <a:pt x="436" y="1"/>
                  </a:moveTo>
                  <a:cubicBezTo>
                    <a:pt x="166" y="1"/>
                    <a:pt x="0" y="219"/>
                    <a:pt x="0" y="436"/>
                  </a:cubicBezTo>
                  <a:cubicBezTo>
                    <a:pt x="0" y="710"/>
                    <a:pt x="166" y="928"/>
                    <a:pt x="436" y="928"/>
                  </a:cubicBezTo>
                  <a:cubicBezTo>
                    <a:pt x="710" y="928"/>
                    <a:pt x="871" y="710"/>
                    <a:pt x="871" y="436"/>
                  </a:cubicBezTo>
                  <a:cubicBezTo>
                    <a:pt x="871" y="219"/>
                    <a:pt x="710" y="1"/>
                    <a:pt x="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" name="Google Shape;2763;p64">
              <a:extLst>
                <a:ext uri="{FF2B5EF4-FFF2-40B4-BE49-F238E27FC236}">
                  <a16:creationId xmlns:a16="http://schemas.microsoft.com/office/drawing/2014/main" id="{01C06F50-C78A-0E6A-276C-1A626FD07285}"/>
                </a:ext>
              </a:extLst>
            </p:cNvPr>
            <p:cNvSpPr/>
            <p:nvPr/>
          </p:nvSpPr>
          <p:spPr>
            <a:xfrm>
              <a:off x="14166890" y="2836326"/>
              <a:ext cx="56506" cy="60130"/>
            </a:xfrm>
            <a:custGeom>
              <a:avLst/>
              <a:gdLst/>
              <a:ahLst/>
              <a:cxnLst/>
              <a:rect l="l" t="t" r="r" b="b"/>
              <a:pathLst>
                <a:path w="872" h="927" extrusionOk="0">
                  <a:moveTo>
                    <a:pt x="436" y="0"/>
                  </a:moveTo>
                  <a:cubicBezTo>
                    <a:pt x="218" y="0"/>
                    <a:pt x="1" y="218"/>
                    <a:pt x="1" y="492"/>
                  </a:cubicBezTo>
                  <a:cubicBezTo>
                    <a:pt x="1" y="710"/>
                    <a:pt x="218" y="928"/>
                    <a:pt x="436" y="928"/>
                  </a:cubicBezTo>
                  <a:cubicBezTo>
                    <a:pt x="706" y="928"/>
                    <a:pt x="871" y="710"/>
                    <a:pt x="871" y="492"/>
                  </a:cubicBezTo>
                  <a:cubicBezTo>
                    <a:pt x="871" y="218"/>
                    <a:pt x="70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" name="Google Shape;2764;p64">
              <a:extLst>
                <a:ext uri="{FF2B5EF4-FFF2-40B4-BE49-F238E27FC236}">
                  <a16:creationId xmlns:a16="http://schemas.microsoft.com/office/drawing/2014/main" id="{7C3C076E-66EC-9A7C-A7F0-9AE7D7C07A7D}"/>
                </a:ext>
              </a:extLst>
            </p:cNvPr>
            <p:cNvSpPr/>
            <p:nvPr/>
          </p:nvSpPr>
          <p:spPr>
            <a:xfrm>
              <a:off x="14068200" y="2420277"/>
              <a:ext cx="56441" cy="56501"/>
            </a:xfrm>
            <a:custGeom>
              <a:avLst/>
              <a:gdLst/>
              <a:ahLst/>
              <a:cxnLst/>
              <a:rect l="l" t="t" r="r" b="b"/>
              <a:pathLst>
                <a:path w="871" h="872" extrusionOk="0">
                  <a:moveTo>
                    <a:pt x="435" y="1"/>
                  </a:moveTo>
                  <a:cubicBezTo>
                    <a:pt x="218" y="1"/>
                    <a:pt x="0" y="166"/>
                    <a:pt x="0" y="436"/>
                  </a:cubicBezTo>
                  <a:cubicBezTo>
                    <a:pt x="0" y="710"/>
                    <a:pt x="218" y="871"/>
                    <a:pt x="435" y="871"/>
                  </a:cubicBezTo>
                  <a:cubicBezTo>
                    <a:pt x="705" y="871"/>
                    <a:pt x="871" y="710"/>
                    <a:pt x="871" y="436"/>
                  </a:cubicBezTo>
                  <a:cubicBezTo>
                    <a:pt x="871" y="166"/>
                    <a:pt x="705" y="1"/>
                    <a:pt x="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" name="Google Shape;2765;p64">
              <a:extLst>
                <a:ext uri="{FF2B5EF4-FFF2-40B4-BE49-F238E27FC236}">
                  <a16:creationId xmlns:a16="http://schemas.microsoft.com/office/drawing/2014/main" id="{99DA15F1-6868-26C1-8CBE-4A6C12DE6438}"/>
                </a:ext>
              </a:extLst>
            </p:cNvPr>
            <p:cNvSpPr/>
            <p:nvPr/>
          </p:nvSpPr>
          <p:spPr>
            <a:xfrm>
              <a:off x="12414375" y="2529716"/>
              <a:ext cx="60199" cy="59871"/>
            </a:xfrm>
            <a:custGeom>
              <a:avLst/>
              <a:gdLst/>
              <a:ahLst/>
              <a:cxnLst/>
              <a:rect l="l" t="t" r="r" b="b"/>
              <a:pathLst>
                <a:path w="929" h="924" extrusionOk="0">
                  <a:moveTo>
                    <a:pt x="493" y="1"/>
                  </a:moveTo>
                  <a:cubicBezTo>
                    <a:pt x="219" y="1"/>
                    <a:pt x="1" y="218"/>
                    <a:pt x="1" y="488"/>
                  </a:cubicBezTo>
                  <a:cubicBezTo>
                    <a:pt x="1" y="706"/>
                    <a:pt x="219" y="924"/>
                    <a:pt x="493" y="924"/>
                  </a:cubicBezTo>
                  <a:cubicBezTo>
                    <a:pt x="710" y="924"/>
                    <a:pt x="928" y="706"/>
                    <a:pt x="928" y="488"/>
                  </a:cubicBezTo>
                  <a:cubicBezTo>
                    <a:pt x="928" y="218"/>
                    <a:pt x="710" y="1"/>
                    <a:pt x="4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" name="Google Shape;2766;p64">
              <a:extLst>
                <a:ext uri="{FF2B5EF4-FFF2-40B4-BE49-F238E27FC236}">
                  <a16:creationId xmlns:a16="http://schemas.microsoft.com/office/drawing/2014/main" id="{E0E2223B-B29F-68C1-2D26-5B78CC358216}"/>
                </a:ext>
              </a:extLst>
            </p:cNvPr>
            <p:cNvSpPr/>
            <p:nvPr/>
          </p:nvSpPr>
          <p:spPr>
            <a:xfrm>
              <a:off x="11367336" y="2466282"/>
              <a:ext cx="59875" cy="56436"/>
            </a:xfrm>
            <a:custGeom>
              <a:avLst/>
              <a:gdLst/>
              <a:ahLst/>
              <a:cxnLst/>
              <a:rect l="l" t="t" r="r" b="b"/>
              <a:pathLst>
                <a:path w="924" h="871" extrusionOk="0">
                  <a:moveTo>
                    <a:pt x="436" y="0"/>
                  </a:moveTo>
                  <a:cubicBezTo>
                    <a:pt x="219" y="0"/>
                    <a:pt x="1" y="161"/>
                    <a:pt x="1" y="436"/>
                  </a:cubicBezTo>
                  <a:cubicBezTo>
                    <a:pt x="1" y="653"/>
                    <a:pt x="219" y="871"/>
                    <a:pt x="436" y="871"/>
                  </a:cubicBezTo>
                  <a:cubicBezTo>
                    <a:pt x="706" y="871"/>
                    <a:pt x="924" y="653"/>
                    <a:pt x="924" y="436"/>
                  </a:cubicBezTo>
                  <a:cubicBezTo>
                    <a:pt x="924" y="161"/>
                    <a:pt x="70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" name="Google Shape;2767;p64">
              <a:extLst>
                <a:ext uri="{FF2B5EF4-FFF2-40B4-BE49-F238E27FC236}">
                  <a16:creationId xmlns:a16="http://schemas.microsoft.com/office/drawing/2014/main" id="{CEA94D11-8B5E-697A-F1DA-C93B1D0C8B8F}"/>
                </a:ext>
              </a:extLst>
            </p:cNvPr>
            <p:cNvSpPr/>
            <p:nvPr/>
          </p:nvSpPr>
          <p:spPr>
            <a:xfrm>
              <a:off x="10461108" y="2804706"/>
              <a:ext cx="60134" cy="56501"/>
            </a:xfrm>
            <a:custGeom>
              <a:avLst/>
              <a:gdLst/>
              <a:ahLst/>
              <a:cxnLst/>
              <a:rect l="l" t="t" r="r" b="b"/>
              <a:pathLst>
                <a:path w="927" h="872" extrusionOk="0">
                  <a:moveTo>
                    <a:pt x="492" y="1"/>
                  </a:moveTo>
                  <a:cubicBezTo>
                    <a:pt x="218" y="1"/>
                    <a:pt x="0" y="162"/>
                    <a:pt x="0" y="436"/>
                  </a:cubicBezTo>
                  <a:cubicBezTo>
                    <a:pt x="0" y="706"/>
                    <a:pt x="218" y="872"/>
                    <a:pt x="492" y="872"/>
                  </a:cubicBezTo>
                  <a:cubicBezTo>
                    <a:pt x="710" y="872"/>
                    <a:pt x="927" y="706"/>
                    <a:pt x="927" y="436"/>
                  </a:cubicBezTo>
                  <a:cubicBezTo>
                    <a:pt x="927" y="162"/>
                    <a:pt x="710" y="1"/>
                    <a:pt x="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" name="Google Shape;2768;p64">
              <a:extLst>
                <a:ext uri="{FF2B5EF4-FFF2-40B4-BE49-F238E27FC236}">
                  <a16:creationId xmlns:a16="http://schemas.microsoft.com/office/drawing/2014/main" id="{17F1EC6F-84CA-24BB-C051-86F14EFBB88F}"/>
                </a:ext>
              </a:extLst>
            </p:cNvPr>
            <p:cNvSpPr/>
            <p:nvPr/>
          </p:nvSpPr>
          <p:spPr>
            <a:xfrm>
              <a:off x="10623238" y="4112593"/>
              <a:ext cx="60199" cy="60130"/>
            </a:xfrm>
            <a:custGeom>
              <a:avLst/>
              <a:gdLst/>
              <a:ahLst/>
              <a:cxnLst/>
              <a:rect l="l" t="t" r="r" b="b"/>
              <a:pathLst>
                <a:path w="929" h="927" extrusionOk="0">
                  <a:moveTo>
                    <a:pt x="436" y="0"/>
                  </a:moveTo>
                  <a:cubicBezTo>
                    <a:pt x="219" y="0"/>
                    <a:pt x="1" y="218"/>
                    <a:pt x="1" y="436"/>
                  </a:cubicBezTo>
                  <a:cubicBezTo>
                    <a:pt x="1" y="710"/>
                    <a:pt x="219" y="928"/>
                    <a:pt x="436" y="928"/>
                  </a:cubicBezTo>
                  <a:cubicBezTo>
                    <a:pt x="710" y="928"/>
                    <a:pt x="928" y="710"/>
                    <a:pt x="928" y="436"/>
                  </a:cubicBezTo>
                  <a:cubicBezTo>
                    <a:pt x="928" y="218"/>
                    <a:pt x="710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" name="Google Shape;2769;p64">
              <a:extLst>
                <a:ext uri="{FF2B5EF4-FFF2-40B4-BE49-F238E27FC236}">
                  <a16:creationId xmlns:a16="http://schemas.microsoft.com/office/drawing/2014/main" id="{81A7439C-9A14-AD38-721F-7C2073B0B0E8}"/>
                </a:ext>
              </a:extLst>
            </p:cNvPr>
            <p:cNvSpPr/>
            <p:nvPr/>
          </p:nvSpPr>
          <p:spPr>
            <a:xfrm>
              <a:off x="10782063" y="5047002"/>
              <a:ext cx="59875" cy="59871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36" y="1"/>
                  </a:moveTo>
                  <a:cubicBezTo>
                    <a:pt x="218" y="1"/>
                    <a:pt x="1" y="218"/>
                    <a:pt x="1" y="488"/>
                  </a:cubicBezTo>
                  <a:cubicBezTo>
                    <a:pt x="1" y="706"/>
                    <a:pt x="218" y="924"/>
                    <a:pt x="436" y="924"/>
                  </a:cubicBezTo>
                  <a:cubicBezTo>
                    <a:pt x="706" y="924"/>
                    <a:pt x="923" y="706"/>
                    <a:pt x="923" y="488"/>
                  </a:cubicBezTo>
                  <a:cubicBezTo>
                    <a:pt x="923" y="218"/>
                    <a:pt x="706" y="1"/>
                    <a:pt x="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Google Shape;2770;p64">
              <a:extLst>
                <a:ext uri="{FF2B5EF4-FFF2-40B4-BE49-F238E27FC236}">
                  <a16:creationId xmlns:a16="http://schemas.microsoft.com/office/drawing/2014/main" id="{C6666ED3-626B-FBBA-451A-E8963B0AE51B}"/>
                </a:ext>
              </a:extLst>
            </p:cNvPr>
            <p:cNvSpPr/>
            <p:nvPr/>
          </p:nvSpPr>
          <p:spPr>
            <a:xfrm>
              <a:off x="12950335" y="6002339"/>
              <a:ext cx="60134" cy="60130"/>
            </a:xfrm>
            <a:custGeom>
              <a:avLst/>
              <a:gdLst/>
              <a:ahLst/>
              <a:cxnLst/>
              <a:rect l="l" t="t" r="r" b="b"/>
              <a:pathLst>
                <a:path w="927" h="927" extrusionOk="0">
                  <a:moveTo>
                    <a:pt x="436" y="0"/>
                  </a:moveTo>
                  <a:cubicBezTo>
                    <a:pt x="218" y="0"/>
                    <a:pt x="1" y="218"/>
                    <a:pt x="1" y="492"/>
                  </a:cubicBezTo>
                  <a:cubicBezTo>
                    <a:pt x="1" y="710"/>
                    <a:pt x="218" y="927"/>
                    <a:pt x="436" y="927"/>
                  </a:cubicBezTo>
                  <a:cubicBezTo>
                    <a:pt x="710" y="927"/>
                    <a:pt x="928" y="710"/>
                    <a:pt x="928" y="492"/>
                  </a:cubicBezTo>
                  <a:cubicBezTo>
                    <a:pt x="928" y="218"/>
                    <a:pt x="710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Google Shape;2771;p64">
              <a:extLst>
                <a:ext uri="{FF2B5EF4-FFF2-40B4-BE49-F238E27FC236}">
                  <a16:creationId xmlns:a16="http://schemas.microsoft.com/office/drawing/2014/main" id="{DC43B150-5111-38C2-168A-BAC9020B136D}"/>
                </a:ext>
              </a:extLst>
            </p:cNvPr>
            <p:cNvSpPr/>
            <p:nvPr/>
          </p:nvSpPr>
          <p:spPr>
            <a:xfrm>
              <a:off x="13877753" y="5762598"/>
              <a:ext cx="59875" cy="56436"/>
            </a:xfrm>
            <a:custGeom>
              <a:avLst/>
              <a:gdLst/>
              <a:ahLst/>
              <a:cxnLst/>
              <a:rect l="l" t="t" r="r" b="b"/>
              <a:pathLst>
                <a:path w="924" h="871" extrusionOk="0">
                  <a:moveTo>
                    <a:pt x="436" y="0"/>
                  </a:moveTo>
                  <a:cubicBezTo>
                    <a:pt x="219" y="0"/>
                    <a:pt x="1" y="165"/>
                    <a:pt x="1" y="435"/>
                  </a:cubicBezTo>
                  <a:cubicBezTo>
                    <a:pt x="1" y="710"/>
                    <a:pt x="219" y="871"/>
                    <a:pt x="436" y="871"/>
                  </a:cubicBezTo>
                  <a:cubicBezTo>
                    <a:pt x="706" y="871"/>
                    <a:pt x="924" y="710"/>
                    <a:pt x="924" y="435"/>
                  </a:cubicBezTo>
                  <a:cubicBezTo>
                    <a:pt x="924" y="165"/>
                    <a:pt x="70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Google Shape;2772;p64">
              <a:extLst>
                <a:ext uri="{FF2B5EF4-FFF2-40B4-BE49-F238E27FC236}">
                  <a16:creationId xmlns:a16="http://schemas.microsoft.com/office/drawing/2014/main" id="{A4F17E46-7538-BD68-DDBC-281FEA491EE8}"/>
                </a:ext>
              </a:extLst>
            </p:cNvPr>
            <p:cNvSpPr/>
            <p:nvPr/>
          </p:nvSpPr>
          <p:spPr>
            <a:xfrm>
              <a:off x="11631655" y="5818969"/>
              <a:ext cx="60134" cy="60130"/>
            </a:xfrm>
            <a:custGeom>
              <a:avLst/>
              <a:gdLst/>
              <a:ahLst/>
              <a:cxnLst/>
              <a:rect l="l" t="t" r="r" b="b"/>
              <a:pathLst>
                <a:path w="927" h="927" extrusionOk="0">
                  <a:moveTo>
                    <a:pt x="493" y="1"/>
                  </a:moveTo>
                  <a:cubicBezTo>
                    <a:pt x="218" y="1"/>
                    <a:pt x="1" y="218"/>
                    <a:pt x="1" y="493"/>
                  </a:cubicBezTo>
                  <a:cubicBezTo>
                    <a:pt x="1" y="710"/>
                    <a:pt x="218" y="928"/>
                    <a:pt x="493" y="928"/>
                  </a:cubicBezTo>
                  <a:cubicBezTo>
                    <a:pt x="710" y="928"/>
                    <a:pt x="928" y="710"/>
                    <a:pt x="928" y="493"/>
                  </a:cubicBezTo>
                  <a:cubicBezTo>
                    <a:pt x="928" y="218"/>
                    <a:pt x="710" y="1"/>
                    <a:pt x="4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" name="Rectángulo 18">
            <a:extLst>
              <a:ext uri="{FF2B5EF4-FFF2-40B4-BE49-F238E27FC236}">
                <a16:creationId xmlns:a16="http://schemas.microsoft.com/office/drawing/2014/main" id="{3B2AB686-5436-4F8A-D6BB-0EF217ED351F}"/>
              </a:ext>
            </a:extLst>
          </p:cNvPr>
          <p:cNvSpPr/>
          <p:nvPr/>
        </p:nvSpPr>
        <p:spPr>
          <a:xfrm>
            <a:off x="5505450" y="2476501"/>
            <a:ext cx="6686550" cy="1588530"/>
          </a:xfrm>
          <a:prstGeom prst="rect">
            <a:avLst/>
          </a:prstGeom>
          <a:gradFill flip="none" rotWithShape="1">
            <a:gsLst>
              <a:gs pos="0">
                <a:srgbClr val="E00000"/>
              </a:gs>
              <a:gs pos="48000">
                <a:srgbClr val="FF4040"/>
              </a:gs>
              <a:gs pos="100000">
                <a:schemeClr val="tx1">
                  <a:lumMod val="75000"/>
                  <a:lumOff val="25000"/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7" name="TextBox 3">
            <a:extLst>
              <a:ext uri="{FF2B5EF4-FFF2-40B4-BE49-F238E27FC236}">
                <a16:creationId xmlns:a16="http://schemas.microsoft.com/office/drawing/2014/main" id="{AFA781A4-56FE-1DF4-E2E4-088D3094B4BD}"/>
              </a:ext>
            </a:extLst>
          </p:cNvPr>
          <p:cNvSpPr txBox="1"/>
          <p:nvPr/>
        </p:nvSpPr>
        <p:spPr>
          <a:xfrm>
            <a:off x="7408031" y="2514601"/>
            <a:ext cx="4513463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6000" b="1" dirty="0">
                <a:solidFill>
                  <a:schemeClr val="bg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بخش شکست</a:t>
            </a:r>
            <a:endParaRPr lang="ko-KR" altLang="en-US" sz="6000" b="1" dirty="0">
              <a:solidFill>
                <a:schemeClr val="bg1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TextBox 4">
            <a:extLst>
              <a:ext uri="{FF2B5EF4-FFF2-40B4-BE49-F238E27FC236}">
                <a16:creationId xmlns:a16="http://schemas.microsoft.com/office/drawing/2014/main" id="{9B12C8A6-BDA1-7464-9511-AA9F70695EAD}"/>
              </a:ext>
            </a:extLst>
          </p:cNvPr>
          <p:cNvSpPr txBox="1"/>
          <p:nvPr/>
        </p:nvSpPr>
        <p:spPr>
          <a:xfrm>
            <a:off x="7522331" y="3530264"/>
            <a:ext cx="459925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523F383C-7C02-D83B-8DDC-42D34251A23A}"/>
              </a:ext>
            </a:extLst>
          </p:cNvPr>
          <p:cNvSpPr/>
          <p:nvPr/>
        </p:nvSpPr>
        <p:spPr bwMode="auto">
          <a:xfrm>
            <a:off x="410016" y="4782100"/>
            <a:ext cx="1315060" cy="1764352"/>
          </a:xfrm>
          <a:custGeom>
            <a:avLst/>
            <a:gdLst>
              <a:gd name="T0" fmla="*/ 0 w 521"/>
              <a:gd name="T1" fmla="*/ 0 h 699"/>
              <a:gd name="T2" fmla="*/ 0 w 521"/>
              <a:gd name="T3" fmla="*/ 699 h 699"/>
              <a:gd name="T4" fmla="*/ 521 w 521"/>
              <a:gd name="T5" fmla="*/ 350 h 699"/>
              <a:gd name="T6" fmla="*/ 0 w 521"/>
              <a:gd name="T7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1" h="699">
                <a:moveTo>
                  <a:pt x="0" y="0"/>
                </a:moveTo>
                <a:lnTo>
                  <a:pt x="0" y="699"/>
                </a:lnTo>
                <a:lnTo>
                  <a:pt x="521" y="350"/>
                </a:lnTo>
                <a:lnTo>
                  <a:pt x="0" y="0"/>
                </a:lnTo>
                <a:close/>
              </a:path>
            </a:pathLst>
          </a:custGeom>
          <a:solidFill>
            <a:srgbClr val="E00000"/>
          </a:solidFill>
          <a:ln w="6032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997199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B Nazanin" panose="00000700000000000000" pitchFamily="2" charset="-78"/>
                <a:sym typeface="Arial"/>
              </a:rPr>
              <a:t>TITLE 1</a:t>
            </a:r>
            <a:endParaRPr sz="1067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1733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4000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240841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9361211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3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3" cy="1185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221060" y="301999"/>
            <a:ext cx="8977773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2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2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2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2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2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2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2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2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2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2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2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2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2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2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2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2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2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2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2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2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2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2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2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2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2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2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2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2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2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2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2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2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2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2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2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2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2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2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2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2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2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2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2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2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2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2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2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2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2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2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2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2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2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2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2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2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2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tx2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tx2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tx2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600" y="15293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>
              <a:spcBef>
                <a:spcPts val="0"/>
              </a:spcBef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2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6404034" y="2377782"/>
            <a:ext cx="462967" cy="413567"/>
            <a:chOff x="7055563" y="3039906"/>
            <a:chExt cx="347225" cy="310175"/>
          </a:xfrm>
          <a:solidFill>
            <a:schemeClr val="tx2"/>
          </a:solidFill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7325009" y="2369549"/>
            <a:ext cx="470167" cy="430033"/>
            <a:chOff x="6314113" y="3033731"/>
            <a:chExt cx="352625" cy="322525"/>
          </a:xfrm>
          <a:solidFill>
            <a:schemeClr val="tx2"/>
          </a:solidFill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8378451" y="2354115"/>
            <a:ext cx="371400" cy="460900"/>
            <a:chOff x="4841988" y="4141656"/>
            <a:chExt cx="278550" cy="345675"/>
          </a:xfrm>
          <a:solidFill>
            <a:schemeClr val="tx2"/>
          </a:solidFill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9359400" y="2354149"/>
            <a:ext cx="488667" cy="460833"/>
            <a:chOff x="4804963" y="3581531"/>
            <a:chExt cx="366500" cy="345625"/>
          </a:xfrm>
          <a:solidFill>
            <a:schemeClr val="tx2"/>
          </a:solidFill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10355249" y="2354382"/>
            <a:ext cx="396100" cy="460367"/>
            <a:chOff x="1799788" y="4142056"/>
            <a:chExt cx="297075" cy="345275"/>
          </a:xfrm>
          <a:solidFill>
            <a:schemeClr val="tx2"/>
          </a:solidFill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10322849" y="3107717"/>
            <a:ext cx="460900" cy="429033"/>
            <a:chOff x="5563388" y="3034481"/>
            <a:chExt cx="345675" cy="321775"/>
          </a:xfrm>
          <a:solidFill>
            <a:schemeClr val="tx2"/>
          </a:solidFill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9371233" y="3092200"/>
            <a:ext cx="465000" cy="460067"/>
            <a:chOff x="4806513" y="3022356"/>
            <a:chExt cx="348750" cy="345050"/>
          </a:xfrm>
          <a:solidFill>
            <a:schemeClr val="tx2"/>
          </a:solidFill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8331651" y="3091783"/>
            <a:ext cx="465000" cy="460900"/>
            <a:chOff x="4806513" y="2463556"/>
            <a:chExt cx="348750" cy="345675"/>
          </a:xfrm>
          <a:solidFill>
            <a:schemeClr val="tx2"/>
          </a:solidFill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7329642" y="3147850"/>
            <a:ext cx="460900" cy="348767"/>
            <a:chOff x="4051938" y="3063831"/>
            <a:chExt cx="345675" cy="261575"/>
          </a:xfrm>
          <a:solidFill>
            <a:schemeClr val="tx2"/>
          </a:solidFill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6403534" y="3124117"/>
            <a:ext cx="463967" cy="396233"/>
            <a:chOff x="3292738" y="3045206"/>
            <a:chExt cx="347975" cy="297175"/>
          </a:xfrm>
          <a:solidFill>
            <a:schemeClr val="tx2"/>
          </a:solidFill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6424601" y="3800966"/>
            <a:ext cx="421833" cy="460900"/>
            <a:chOff x="5578038" y="3581531"/>
            <a:chExt cx="316375" cy="345675"/>
          </a:xfrm>
          <a:solidFill>
            <a:schemeClr val="tx2"/>
          </a:solidFill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7339409" y="3801100"/>
            <a:ext cx="441367" cy="460633"/>
            <a:chOff x="2540463" y="3580956"/>
            <a:chExt cx="331025" cy="345475"/>
          </a:xfrm>
          <a:solidFill>
            <a:schemeClr val="tx2"/>
          </a:solidFill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8328051" y="3803033"/>
            <a:ext cx="472200" cy="456767"/>
            <a:chOff x="6307938" y="1923106"/>
            <a:chExt cx="354150" cy="342575"/>
          </a:xfrm>
          <a:solidFill>
            <a:schemeClr val="tx2"/>
          </a:solidFill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9412367" y="3801215"/>
            <a:ext cx="382733" cy="460400"/>
            <a:chOff x="4081238" y="4142031"/>
            <a:chExt cx="287050" cy="345300"/>
          </a:xfrm>
          <a:solidFill>
            <a:schemeClr val="tx2"/>
          </a:solidFill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  <a:grpFill/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10329015" y="3800966"/>
            <a:ext cx="448567" cy="460900"/>
            <a:chOff x="7795463" y="2463556"/>
            <a:chExt cx="336425" cy="345675"/>
          </a:xfrm>
          <a:solidFill>
            <a:schemeClr val="tx2"/>
          </a:solidFill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10312382" y="4566857"/>
            <a:ext cx="481833" cy="440900"/>
            <a:chOff x="5552838" y="1929231"/>
            <a:chExt cx="361375" cy="330675"/>
          </a:xfrm>
          <a:solidFill>
            <a:schemeClr val="tx2"/>
          </a:solidFill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9352233" y="4574323"/>
            <a:ext cx="503000" cy="425967"/>
            <a:chOff x="4784188" y="1934881"/>
            <a:chExt cx="377250" cy="319475"/>
          </a:xfrm>
          <a:solidFill>
            <a:schemeClr val="tx2"/>
          </a:solidFill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8346567" y="4556857"/>
            <a:ext cx="435167" cy="460900"/>
            <a:chOff x="1784363" y="3581531"/>
            <a:chExt cx="326375" cy="345675"/>
          </a:xfrm>
          <a:solidFill>
            <a:schemeClr val="tx2"/>
          </a:solidFill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7362559" y="4556857"/>
            <a:ext cx="395067" cy="460900"/>
            <a:chOff x="1039038" y="4141656"/>
            <a:chExt cx="296300" cy="345675"/>
          </a:xfrm>
          <a:solidFill>
            <a:schemeClr val="tx2"/>
          </a:solidFill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6407117" y="4556857"/>
            <a:ext cx="456800" cy="460900"/>
            <a:chOff x="5564163" y="2463556"/>
            <a:chExt cx="342600" cy="345675"/>
          </a:xfrm>
          <a:solidFill>
            <a:schemeClr val="tx2"/>
          </a:solidFill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6392867" y="5322056"/>
            <a:ext cx="485300" cy="440333"/>
            <a:chOff x="2526038" y="1929656"/>
            <a:chExt cx="363975" cy="330250"/>
          </a:xfrm>
          <a:solidFill>
            <a:schemeClr val="tx2"/>
          </a:solidFill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7329559" y="5333641"/>
            <a:ext cx="461067" cy="417167"/>
            <a:chOff x="1774963" y="1938531"/>
            <a:chExt cx="345800" cy="312875"/>
          </a:xfrm>
          <a:solidFill>
            <a:schemeClr val="tx2"/>
          </a:solidFill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8327534" y="5312008"/>
            <a:ext cx="473233" cy="460433"/>
            <a:chOff x="7786988" y="3022331"/>
            <a:chExt cx="354925" cy="345325"/>
          </a:xfrm>
          <a:solidFill>
            <a:schemeClr val="tx2"/>
          </a:solidFill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9386651" y="5314856"/>
            <a:ext cx="434167" cy="454733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10314115" y="5312289"/>
            <a:ext cx="478367" cy="459867"/>
            <a:chOff x="1008188" y="1921956"/>
            <a:chExt cx="358775" cy="344900"/>
          </a:xfrm>
          <a:solidFill>
            <a:schemeClr val="tx2"/>
          </a:solidFill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آزمایشگاه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2325801" y="2354382"/>
            <a:ext cx="577167" cy="460367"/>
            <a:chOff x="2480288" y="2463956"/>
            <a:chExt cx="432875" cy="345275"/>
          </a:xfrm>
          <a:solidFill>
            <a:schemeClr val="tx2"/>
          </a:solidFill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3367626" y="2355149"/>
            <a:ext cx="483533" cy="458833"/>
            <a:chOff x="1766613" y="2464331"/>
            <a:chExt cx="362650" cy="344125"/>
          </a:xfrm>
          <a:solidFill>
            <a:schemeClr val="tx2"/>
          </a:solidFill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4496159" y="2354499"/>
            <a:ext cx="276733" cy="460133"/>
            <a:chOff x="7124238" y="4142231"/>
            <a:chExt cx="207550" cy="345100"/>
          </a:xfrm>
          <a:solidFill>
            <a:schemeClr val="tx2"/>
          </a:solidFill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5390292" y="2361065"/>
            <a:ext cx="474233" cy="447000"/>
            <a:chOff x="1055681" y="2468781"/>
            <a:chExt cx="355675" cy="335250"/>
          </a:xfrm>
          <a:solidFill>
            <a:schemeClr val="tx2"/>
          </a:solidFill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5393358" y="3112283"/>
            <a:ext cx="468100" cy="419900"/>
            <a:chOff x="2532763" y="3037481"/>
            <a:chExt cx="351075" cy="314925"/>
          </a:xfrm>
          <a:solidFill>
            <a:schemeClr val="tx2"/>
          </a:solidFill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4409725" y="3091617"/>
            <a:ext cx="449600" cy="461233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3368659" y="3090500"/>
            <a:ext cx="481467" cy="463467"/>
            <a:chOff x="1767388" y="3021206"/>
            <a:chExt cx="361100" cy="347600"/>
          </a:xfrm>
          <a:solidFill>
            <a:schemeClr val="tx2"/>
          </a:solidFill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2375251" y="3093100"/>
            <a:ext cx="478267" cy="458267"/>
            <a:chOff x="1002088" y="3024131"/>
            <a:chExt cx="358700" cy="343700"/>
          </a:xfrm>
          <a:solidFill>
            <a:schemeClr val="tx2"/>
          </a:solidFill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396140" y="3091783"/>
            <a:ext cx="450433" cy="460900"/>
            <a:chOff x="1014488" y="3581531"/>
            <a:chExt cx="337825" cy="345675"/>
          </a:xfrm>
          <a:solidFill>
            <a:schemeClr val="tx2"/>
          </a:solidFill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425890" y="3800966"/>
            <a:ext cx="390933" cy="460900"/>
            <a:chOff x="2561313" y="4141656"/>
            <a:chExt cx="293200" cy="345675"/>
          </a:xfrm>
          <a:solidFill>
            <a:schemeClr val="tx2"/>
          </a:solidFill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2381868" y="3801100"/>
            <a:ext cx="465033" cy="460633"/>
            <a:chOff x="7790063" y="1921756"/>
            <a:chExt cx="348775" cy="345475"/>
          </a:xfrm>
          <a:solidFill>
            <a:schemeClr val="tx2"/>
          </a:solidFill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3400026" y="3800966"/>
            <a:ext cx="418733" cy="460900"/>
            <a:chOff x="6329538" y="3581531"/>
            <a:chExt cx="314050" cy="345675"/>
          </a:xfrm>
          <a:solidFill>
            <a:schemeClr val="tx2"/>
          </a:solidFill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4402525" y="3811733"/>
            <a:ext cx="464000" cy="439367"/>
            <a:chOff x="7054788" y="1930381"/>
            <a:chExt cx="348000" cy="329525"/>
          </a:xfrm>
          <a:solidFill>
            <a:schemeClr val="tx2"/>
          </a:solidFill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5426275" y="3800966"/>
            <a:ext cx="402267" cy="460900"/>
            <a:chOff x="5584988" y="4141656"/>
            <a:chExt cx="301700" cy="345675"/>
          </a:xfrm>
          <a:solidFill>
            <a:schemeClr val="tx2"/>
          </a:solidFill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5409808" y="4557490"/>
            <a:ext cx="435200" cy="459633"/>
            <a:chOff x="7065588" y="3581531"/>
            <a:chExt cx="326400" cy="344725"/>
          </a:xfrm>
          <a:solidFill>
            <a:schemeClr val="tx2"/>
          </a:solidFill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4404075" y="4557340"/>
            <a:ext cx="460900" cy="459933"/>
            <a:chOff x="3294263" y="3582256"/>
            <a:chExt cx="345675" cy="344950"/>
          </a:xfrm>
          <a:solidFill>
            <a:schemeClr val="tx2"/>
          </a:solidFill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3369176" y="4557640"/>
            <a:ext cx="480433" cy="459333"/>
            <a:chOff x="4038813" y="2463956"/>
            <a:chExt cx="360325" cy="344500"/>
          </a:xfrm>
          <a:solidFill>
            <a:schemeClr val="tx2"/>
          </a:solidFill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  <a:grpFill/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2478584" y="4556857"/>
            <a:ext cx="271600" cy="460900"/>
            <a:chOff x="7861838" y="4141656"/>
            <a:chExt cx="203700" cy="345675"/>
          </a:xfrm>
          <a:solidFill>
            <a:schemeClr val="tx2"/>
          </a:solidFill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422790" y="4556723"/>
            <a:ext cx="397133" cy="461167"/>
            <a:chOff x="3318963" y="4141656"/>
            <a:chExt cx="297850" cy="345875"/>
          </a:xfrm>
          <a:solidFill>
            <a:schemeClr val="tx2"/>
          </a:solidFill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397590" y="5311774"/>
            <a:ext cx="447533" cy="460900"/>
            <a:chOff x="6318738" y="2463556"/>
            <a:chExt cx="335650" cy="345675"/>
          </a:xfrm>
          <a:solidFill>
            <a:schemeClr val="tx2"/>
          </a:solidFill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2383418" y="5332789"/>
            <a:ext cx="461933" cy="418867"/>
            <a:chOff x="4051938" y="1937256"/>
            <a:chExt cx="346450" cy="314150"/>
          </a:xfrm>
          <a:solidFill>
            <a:schemeClr val="tx2"/>
          </a:solidFill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3376376" y="5311374"/>
            <a:ext cx="466033" cy="461700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4402009" y="5311708"/>
            <a:ext cx="465033" cy="461033"/>
            <a:chOff x="3293488" y="1921231"/>
            <a:chExt cx="348775" cy="345775"/>
          </a:xfrm>
          <a:solidFill>
            <a:schemeClr val="tx2"/>
          </a:solidFill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5459192" y="5312674"/>
            <a:ext cx="336433" cy="459100"/>
            <a:chOff x="6360388" y="4142256"/>
            <a:chExt cx="252325" cy="344325"/>
          </a:xfrm>
          <a:solidFill>
            <a:schemeClr val="tx2"/>
          </a:solidFill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403240" y="2354115"/>
            <a:ext cx="436233" cy="460900"/>
            <a:chOff x="4058863" y="3580756"/>
            <a:chExt cx="327175" cy="345675"/>
          </a:xfrm>
          <a:solidFill>
            <a:schemeClr val="tx2"/>
          </a:solidFill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  <a:solidFill>
            <a:schemeClr val="tx2"/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  <a:solidFill>
            <a:schemeClr val="tx2"/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  <a:solidFill>
            <a:schemeClr val="tx2"/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  <a:solidFill>
            <a:schemeClr val="tx2"/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  <a:solidFill>
            <a:schemeClr val="tx2"/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  <a:solidFill>
            <a:schemeClr val="tx2"/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  <a:solidFill>
            <a:schemeClr val="tx2"/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  <a:solidFill>
            <a:schemeClr val="tx2"/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  <a:solidFill>
            <a:schemeClr val="tx2"/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  <a:solidFill>
            <a:schemeClr val="tx2"/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  <a:solidFill>
            <a:schemeClr val="tx2"/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  <a:solidFill>
            <a:schemeClr val="tx2"/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  <a:solidFill>
            <a:schemeClr val="tx2"/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  <a:solidFill>
            <a:schemeClr val="tx2"/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  <a:solidFill>
            <a:schemeClr val="tx2"/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  <a:solidFill>
            <a:schemeClr val="tx2"/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  <a:solidFill>
            <a:schemeClr val="tx2"/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  <a:solidFill>
            <a:schemeClr val="tx2"/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  <a:solidFill>
            <a:schemeClr val="tx2"/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  <a:solidFill>
            <a:schemeClr val="tx2"/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  <a:solidFill>
            <a:schemeClr val="tx2"/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  <a:solidFill>
            <a:schemeClr val="tx2"/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  <a:solidFill>
            <a:schemeClr val="tx2"/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  <a:solidFill>
            <a:schemeClr val="tx2"/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  <a:solidFill>
            <a:schemeClr val="tx2"/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  <a:solidFill>
            <a:schemeClr val="tx2"/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  <a:solidFill>
            <a:schemeClr val="tx2"/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  <a:solidFill>
            <a:schemeClr val="tx2"/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  <a:solidFill>
            <a:schemeClr val="tx2"/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  <a:solidFill>
            <a:schemeClr val="tx2"/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  <a:solidFill>
            <a:schemeClr val="tx2"/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  <a:solidFill>
            <a:schemeClr val="tx2"/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  <a:solidFill>
            <a:schemeClr val="tx2"/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  <a:solidFill>
            <a:schemeClr val="tx2"/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  <a:solidFill>
            <a:schemeClr val="tx2"/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  <a:solidFill>
            <a:schemeClr val="tx2"/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  <a:solidFill>
            <a:schemeClr val="tx2"/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  <a:solidFill>
            <a:schemeClr val="tx2"/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  <a:solidFill>
            <a:schemeClr val="tx2"/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  <a:solidFill>
            <a:schemeClr val="tx2"/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  <a:solidFill>
            <a:schemeClr val="tx2"/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  <a:solidFill>
            <a:schemeClr val="tx2"/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  <a:solidFill>
            <a:schemeClr val="tx2"/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  <a:solidFill>
            <a:schemeClr val="tx2"/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  <a:solidFill>
            <a:schemeClr val="tx2"/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  <a:solidFill>
            <a:schemeClr val="tx2"/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  <a:solidFill>
            <a:schemeClr val="tx2"/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  <a:solidFill>
            <a:schemeClr val="tx2"/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  <a:solidFill>
            <a:schemeClr val="tx2"/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  <a:solidFill>
            <a:schemeClr val="tx2"/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اهداف و نتایج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2">
            <a:extLst>
              <a:ext uri="{FF2B5EF4-FFF2-40B4-BE49-F238E27FC236}">
                <a16:creationId xmlns:a16="http://schemas.microsoft.com/office/drawing/2014/main" id="{B7D666D2-9AC6-6855-22C1-DE548A4F254D}"/>
              </a:ext>
            </a:extLst>
          </p:cNvPr>
          <p:cNvSpPr txBox="1"/>
          <p:nvPr/>
        </p:nvSpPr>
        <p:spPr>
          <a:xfrm>
            <a:off x="2781300" y="21803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48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زمانی</a:t>
            </a:r>
            <a:endParaRPr lang="ko-KR" altLang="en-US" sz="48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3" name="Graphic 1">
            <a:extLst>
              <a:ext uri="{FF2B5EF4-FFF2-40B4-BE49-F238E27FC236}">
                <a16:creationId xmlns:a16="http://schemas.microsoft.com/office/drawing/2014/main" id="{D8F43053-F7C5-3C3A-FEBD-F65839147548}"/>
              </a:ext>
            </a:extLst>
          </p:cNvPr>
          <p:cNvSpPr/>
          <p:nvPr/>
        </p:nvSpPr>
        <p:spPr>
          <a:xfrm>
            <a:off x="7497788" y="171411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4" name="Conector recto 3">
            <a:extLst>
              <a:ext uri="{FF2B5EF4-FFF2-40B4-BE49-F238E27FC236}">
                <a16:creationId xmlns:a16="http://schemas.microsoft.com/office/drawing/2014/main" id="{2FF80747-0D70-7F7B-DFE9-FFB5F0C1C2DE}"/>
              </a:ext>
            </a:extLst>
          </p:cNvPr>
          <p:cNvCxnSpPr/>
          <p:nvPr/>
        </p:nvCxnSpPr>
        <p:spPr>
          <a:xfrm>
            <a:off x="9640131" y="676960"/>
            <a:ext cx="1440000" cy="0"/>
          </a:xfrm>
          <a:prstGeom prst="line">
            <a:avLst/>
          </a:prstGeom>
          <a:ln w="28575">
            <a:solidFill>
              <a:srgbClr val="E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Imagen 4">
            <a:extLst>
              <a:ext uri="{FF2B5EF4-FFF2-40B4-BE49-F238E27FC236}">
                <a16:creationId xmlns:a16="http://schemas.microsoft.com/office/drawing/2014/main" id="{9E98A505-2516-93A7-8493-78BBA35047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8623" y="114463"/>
            <a:ext cx="980061" cy="897471"/>
          </a:xfrm>
          <a:prstGeom prst="rect">
            <a:avLst/>
          </a:prstGeom>
        </p:spPr>
      </p:pic>
      <p:sp>
        <p:nvSpPr>
          <p:cNvPr id="6" name="TextBox 7">
            <a:extLst>
              <a:ext uri="{FF2B5EF4-FFF2-40B4-BE49-F238E27FC236}">
                <a16:creationId xmlns:a16="http://schemas.microsoft.com/office/drawing/2014/main" id="{5806C4FC-1E5F-3CE4-1003-BDFEA8B1385F}"/>
              </a:ext>
            </a:extLst>
          </p:cNvPr>
          <p:cNvSpPr txBox="1"/>
          <p:nvPr/>
        </p:nvSpPr>
        <p:spPr>
          <a:xfrm>
            <a:off x="3028039" y="97533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oogle Shape;7878;p129">
            <a:extLst>
              <a:ext uri="{FF2B5EF4-FFF2-40B4-BE49-F238E27FC236}">
                <a16:creationId xmlns:a16="http://schemas.microsoft.com/office/drawing/2014/main" id="{8128B7AC-815E-2852-E496-DCBF126B5C3D}"/>
              </a:ext>
            </a:extLst>
          </p:cNvPr>
          <p:cNvGrpSpPr/>
          <p:nvPr/>
        </p:nvGrpSpPr>
        <p:grpSpPr>
          <a:xfrm>
            <a:off x="2862977" y="102922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8" name="Google Shape;7879;p129">
              <a:extLst>
                <a:ext uri="{FF2B5EF4-FFF2-40B4-BE49-F238E27FC236}">
                  <a16:creationId xmlns:a16="http://schemas.microsoft.com/office/drawing/2014/main" id="{40928411-62F4-6AE3-A2FF-9B2417422950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Google Shape;7880;p129">
              <a:extLst>
                <a:ext uri="{FF2B5EF4-FFF2-40B4-BE49-F238E27FC236}">
                  <a16:creationId xmlns:a16="http://schemas.microsoft.com/office/drawing/2014/main" id="{885B40C0-8DCF-0686-E168-52D12287E9A7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7">
            <a:extLst>
              <a:ext uri="{FF2B5EF4-FFF2-40B4-BE49-F238E27FC236}">
                <a16:creationId xmlns:a16="http://schemas.microsoft.com/office/drawing/2014/main" id="{8063008D-B545-BF27-DED0-B5DA8225B5B2}"/>
              </a:ext>
            </a:extLst>
          </p:cNvPr>
          <p:cNvGrpSpPr/>
          <p:nvPr/>
        </p:nvGrpSpPr>
        <p:grpSpPr>
          <a:xfrm>
            <a:off x="1162050" y="2622740"/>
            <a:ext cx="9343397" cy="1710829"/>
            <a:chOff x="-621137" y="1218864"/>
            <a:chExt cx="12359085" cy="3345090"/>
          </a:xfrm>
        </p:grpSpPr>
        <p:sp>
          <p:nvSpPr>
            <p:cNvPr id="14" name="Freeform 26">
              <a:extLst>
                <a:ext uri="{FF2B5EF4-FFF2-40B4-BE49-F238E27FC236}">
                  <a16:creationId xmlns:a16="http://schemas.microsoft.com/office/drawing/2014/main" id="{99D4B23D-D806-0EEB-F60B-8800BE9C9421}"/>
                </a:ext>
              </a:extLst>
            </p:cNvPr>
            <p:cNvSpPr/>
            <p:nvPr/>
          </p:nvSpPr>
          <p:spPr>
            <a:xfrm>
              <a:off x="-621137" y="1218864"/>
              <a:ext cx="3761314" cy="3305901"/>
            </a:xfrm>
            <a:custGeom>
              <a:avLst/>
              <a:gdLst>
                <a:gd name="connsiteX0" fmla="*/ 0 w 3024262"/>
                <a:gd name="connsiteY0" fmla="*/ 0 h 2658090"/>
                <a:gd name="connsiteX1" fmla="*/ 10133 w 3024262"/>
                <a:gd name="connsiteY1" fmla="*/ 2210904 h 2658090"/>
                <a:gd name="connsiteX2" fmla="*/ 1307800 w 3024262"/>
                <a:gd name="connsiteY2" fmla="*/ 2181041 h 2658090"/>
                <a:gd name="connsiteX3" fmla="*/ 1424027 w 3024262"/>
                <a:gd name="connsiteY3" fmla="*/ 1896204 h 2658090"/>
                <a:gd name="connsiteX4" fmla="*/ 1552001 w 3024262"/>
                <a:gd name="connsiteY4" fmla="*/ 2451700 h 2658090"/>
                <a:gd name="connsiteX5" fmla="*/ 1730509 w 3024262"/>
                <a:gd name="connsiteY5" fmla="*/ 1703162 h 2658090"/>
                <a:gd name="connsiteX6" fmla="*/ 1903419 w 3024262"/>
                <a:gd name="connsiteY6" fmla="*/ 2658090 h 2658090"/>
                <a:gd name="connsiteX7" fmla="*/ 2033890 w 3024262"/>
                <a:gd name="connsiteY7" fmla="*/ 1898179 h 2658090"/>
                <a:gd name="connsiteX8" fmla="*/ 2142217 w 3024262"/>
                <a:gd name="connsiteY8" fmla="*/ 2381795 h 2658090"/>
                <a:gd name="connsiteX9" fmla="*/ 2187536 w 3024262"/>
                <a:gd name="connsiteY9" fmla="*/ 2203092 h 2658090"/>
                <a:gd name="connsiteX10" fmla="*/ 3024262 w 3024262"/>
                <a:gd name="connsiteY10" fmla="*/ 2202570 h 265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4262" h="2658090">
                  <a:moveTo>
                    <a:pt x="0" y="0"/>
                  </a:moveTo>
                  <a:cubicBezTo>
                    <a:pt x="1" y="542302"/>
                    <a:pt x="10132" y="1668602"/>
                    <a:pt x="10133" y="2210904"/>
                  </a:cubicBezTo>
                  <a:lnTo>
                    <a:pt x="1307800" y="2181041"/>
                  </a:lnTo>
                  <a:lnTo>
                    <a:pt x="1424027" y="1896204"/>
                  </a:lnTo>
                  <a:lnTo>
                    <a:pt x="1552001" y="2451700"/>
                  </a:lnTo>
                  <a:lnTo>
                    <a:pt x="1730509" y="1703162"/>
                  </a:lnTo>
                  <a:lnTo>
                    <a:pt x="1903419" y="2658090"/>
                  </a:lnTo>
                  <a:lnTo>
                    <a:pt x="2033890" y="1898179"/>
                  </a:lnTo>
                  <a:lnTo>
                    <a:pt x="2142217" y="2381795"/>
                  </a:lnTo>
                  <a:lnTo>
                    <a:pt x="2187536" y="2203092"/>
                  </a:lnTo>
                  <a:lnTo>
                    <a:pt x="3024262" y="2202570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 26">
              <a:extLst>
                <a:ext uri="{FF2B5EF4-FFF2-40B4-BE49-F238E27FC236}">
                  <a16:creationId xmlns:a16="http://schemas.microsoft.com/office/drawing/2014/main" id="{A65BB3BF-A4F4-47F2-1AC3-0B2C93FEB88B}"/>
                </a:ext>
              </a:extLst>
            </p:cNvPr>
            <p:cNvSpPr/>
            <p:nvPr/>
          </p:nvSpPr>
          <p:spPr>
            <a:xfrm>
              <a:off x="2765702" y="3337108"/>
              <a:ext cx="2172317" cy="1187656"/>
            </a:xfrm>
            <a:custGeom>
              <a:avLst/>
              <a:gdLst>
                <a:gd name="connsiteX0" fmla="*/ 0 w 1746639"/>
                <a:gd name="connsiteY0" fmla="*/ 502061 h 954928"/>
                <a:gd name="connsiteX1" fmla="*/ 310262 w 1746639"/>
                <a:gd name="connsiteY1" fmla="*/ 498885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499408 h 954928"/>
                <a:gd name="connsiteX8" fmla="*/ 1459555 w 1459555"/>
                <a:gd name="connsiteY8" fmla="*/ 422385 h 954928"/>
                <a:gd name="connsiteX9" fmla="*/ 1459555 w 1459555"/>
                <a:gd name="connsiteY9" fmla="*/ 422385 h 9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639" h="954928">
                  <a:moveTo>
                    <a:pt x="0" y="502061"/>
                  </a:moveTo>
                  <a:lnTo>
                    <a:pt x="310262" y="498885"/>
                  </a:lnTo>
                  <a:lnTo>
                    <a:pt x="419486" y="193042"/>
                  </a:lnTo>
                  <a:lnTo>
                    <a:pt x="547460" y="748538"/>
                  </a:lnTo>
                  <a:lnTo>
                    <a:pt x="725968" y="0"/>
                  </a:lnTo>
                  <a:lnTo>
                    <a:pt x="898878" y="954928"/>
                  </a:lnTo>
                  <a:lnTo>
                    <a:pt x="1042955" y="499930"/>
                  </a:lnTo>
                  <a:lnTo>
                    <a:pt x="1746639" y="499408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 26">
              <a:extLst>
                <a:ext uri="{FF2B5EF4-FFF2-40B4-BE49-F238E27FC236}">
                  <a16:creationId xmlns:a16="http://schemas.microsoft.com/office/drawing/2014/main" id="{A3B0D0C5-148B-9757-7D4F-D5CC9A8EAE20}"/>
                </a:ext>
              </a:extLst>
            </p:cNvPr>
            <p:cNvSpPr/>
            <p:nvPr/>
          </p:nvSpPr>
          <p:spPr>
            <a:xfrm>
              <a:off x="8912484" y="3376299"/>
              <a:ext cx="2825464" cy="1187655"/>
            </a:xfrm>
            <a:custGeom>
              <a:avLst/>
              <a:gdLst>
                <a:gd name="connsiteX0" fmla="*/ 0 w 2271796"/>
                <a:gd name="connsiteY0" fmla="*/ 481055 h 954928"/>
                <a:gd name="connsiteX1" fmla="*/ 555334 w 2271796"/>
                <a:gd name="connsiteY1" fmla="*/ 477879 h 954928"/>
                <a:gd name="connsiteX2" fmla="*/ 671561 w 2271796"/>
                <a:gd name="connsiteY2" fmla="*/ 193042 h 954928"/>
                <a:gd name="connsiteX3" fmla="*/ 799535 w 2271796"/>
                <a:gd name="connsiteY3" fmla="*/ 748538 h 954928"/>
                <a:gd name="connsiteX4" fmla="*/ 978043 w 2271796"/>
                <a:gd name="connsiteY4" fmla="*/ 0 h 954928"/>
                <a:gd name="connsiteX5" fmla="*/ 1150953 w 2271796"/>
                <a:gd name="connsiteY5" fmla="*/ 954928 h 954928"/>
                <a:gd name="connsiteX6" fmla="*/ 1281424 w 2271796"/>
                <a:gd name="connsiteY6" fmla="*/ 195017 h 954928"/>
                <a:gd name="connsiteX7" fmla="*/ 1389751 w 2271796"/>
                <a:gd name="connsiteY7" fmla="*/ 678633 h 954928"/>
                <a:gd name="connsiteX8" fmla="*/ 1435070 w 2271796"/>
                <a:gd name="connsiteY8" fmla="*/ 499930 h 954928"/>
                <a:gd name="connsiteX9" fmla="*/ 2271796 w 2271796"/>
                <a:gd name="connsiteY9" fmla="*/ 499408 h 9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1796" h="954928">
                  <a:moveTo>
                    <a:pt x="0" y="481055"/>
                  </a:moveTo>
                  <a:lnTo>
                    <a:pt x="555334" y="477879"/>
                  </a:lnTo>
                  <a:lnTo>
                    <a:pt x="671561" y="193042"/>
                  </a:lnTo>
                  <a:lnTo>
                    <a:pt x="799535" y="748538"/>
                  </a:lnTo>
                  <a:lnTo>
                    <a:pt x="978043" y="0"/>
                  </a:lnTo>
                  <a:lnTo>
                    <a:pt x="1150953" y="954928"/>
                  </a:lnTo>
                  <a:lnTo>
                    <a:pt x="1281424" y="195017"/>
                  </a:lnTo>
                  <a:lnTo>
                    <a:pt x="1389751" y="678633"/>
                  </a:lnTo>
                  <a:lnTo>
                    <a:pt x="1435070" y="499930"/>
                  </a:lnTo>
                  <a:lnTo>
                    <a:pt x="2271796" y="499408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 26">
              <a:extLst>
                <a:ext uri="{FF2B5EF4-FFF2-40B4-BE49-F238E27FC236}">
                  <a16:creationId xmlns:a16="http://schemas.microsoft.com/office/drawing/2014/main" id="{1B8F4563-20A2-9BAD-73E3-74AE5AF868A6}"/>
                </a:ext>
              </a:extLst>
            </p:cNvPr>
            <p:cNvSpPr/>
            <p:nvPr/>
          </p:nvSpPr>
          <p:spPr>
            <a:xfrm>
              <a:off x="4633214" y="3358795"/>
              <a:ext cx="2825464" cy="1187656"/>
            </a:xfrm>
            <a:custGeom>
              <a:avLst/>
              <a:gdLst>
                <a:gd name="connsiteX0" fmla="*/ 0 w 2271796"/>
                <a:gd name="connsiteY0" fmla="*/ 481055 h 954928"/>
                <a:gd name="connsiteX1" fmla="*/ 555334 w 2271796"/>
                <a:gd name="connsiteY1" fmla="*/ 477879 h 954928"/>
                <a:gd name="connsiteX2" fmla="*/ 671561 w 2271796"/>
                <a:gd name="connsiteY2" fmla="*/ 193042 h 954928"/>
                <a:gd name="connsiteX3" fmla="*/ 799535 w 2271796"/>
                <a:gd name="connsiteY3" fmla="*/ 748538 h 954928"/>
                <a:gd name="connsiteX4" fmla="*/ 978043 w 2271796"/>
                <a:gd name="connsiteY4" fmla="*/ 0 h 954928"/>
                <a:gd name="connsiteX5" fmla="*/ 1150953 w 2271796"/>
                <a:gd name="connsiteY5" fmla="*/ 954928 h 954928"/>
                <a:gd name="connsiteX6" fmla="*/ 1281424 w 2271796"/>
                <a:gd name="connsiteY6" fmla="*/ 195017 h 954928"/>
                <a:gd name="connsiteX7" fmla="*/ 1389751 w 2271796"/>
                <a:gd name="connsiteY7" fmla="*/ 678633 h 954928"/>
                <a:gd name="connsiteX8" fmla="*/ 1435070 w 2271796"/>
                <a:gd name="connsiteY8" fmla="*/ 499930 h 954928"/>
                <a:gd name="connsiteX9" fmla="*/ 2271796 w 2271796"/>
                <a:gd name="connsiteY9" fmla="*/ 499408 h 9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1796" h="954928">
                  <a:moveTo>
                    <a:pt x="0" y="481055"/>
                  </a:moveTo>
                  <a:lnTo>
                    <a:pt x="555334" y="477879"/>
                  </a:lnTo>
                  <a:lnTo>
                    <a:pt x="671561" y="193042"/>
                  </a:lnTo>
                  <a:lnTo>
                    <a:pt x="799535" y="748538"/>
                  </a:lnTo>
                  <a:lnTo>
                    <a:pt x="978043" y="0"/>
                  </a:lnTo>
                  <a:lnTo>
                    <a:pt x="1150953" y="954928"/>
                  </a:lnTo>
                  <a:lnTo>
                    <a:pt x="1281424" y="195017"/>
                  </a:lnTo>
                  <a:lnTo>
                    <a:pt x="1389751" y="678633"/>
                  </a:lnTo>
                  <a:lnTo>
                    <a:pt x="1435070" y="499930"/>
                  </a:lnTo>
                  <a:lnTo>
                    <a:pt x="2271796" y="499408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 26">
              <a:extLst>
                <a:ext uri="{FF2B5EF4-FFF2-40B4-BE49-F238E27FC236}">
                  <a16:creationId xmlns:a16="http://schemas.microsoft.com/office/drawing/2014/main" id="{63700E78-7043-506A-ABC0-D9E0FB93F03B}"/>
                </a:ext>
              </a:extLst>
            </p:cNvPr>
            <p:cNvSpPr/>
            <p:nvPr/>
          </p:nvSpPr>
          <p:spPr>
            <a:xfrm>
              <a:off x="7084203" y="3358795"/>
              <a:ext cx="2172317" cy="1187656"/>
            </a:xfrm>
            <a:custGeom>
              <a:avLst/>
              <a:gdLst>
                <a:gd name="connsiteX0" fmla="*/ 0 w 1746639"/>
                <a:gd name="connsiteY0" fmla="*/ 502061 h 954928"/>
                <a:gd name="connsiteX1" fmla="*/ 310262 w 1746639"/>
                <a:gd name="connsiteY1" fmla="*/ 498885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499408 h 954928"/>
                <a:gd name="connsiteX8" fmla="*/ 1459555 w 1459555"/>
                <a:gd name="connsiteY8" fmla="*/ 422385 h 954928"/>
                <a:gd name="connsiteX9" fmla="*/ 1459555 w 1459555"/>
                <a:gd name="connsiteY9" fmla="*/ 422385 h 9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639" h="954928">
                  <a:moveTo>
                    <a:pt x="0" y="502061"/>
                  </a:moveTo>
                  <a:lnTo>
                    <a:pt x="310262" y="498885"/>
                  </a:lnTo>
                  <a:lnTo>
                    <a:pt x="419486" y="193042"/>
                  </a:lnTo>
                  <a:lnTo>
                    <a:pt x="547460" y="748538"/>
                  </a:lnTo>
                  <a:lnTo>
                    <a:pt x="725968" y="0"/>
                  </a:lnTo>
                  <a:lnTo>
                    <a:pt x="898878" y="954928"/>
                  </a:lnTo>
                  <a:lnTo>
                    <a:pt x="1042955" y="499930"/>
                  </a:lnTo>
                  <a:lnTo>
                    <a:pt x="1746639" y="499408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8">
            <a:extLst>
              <a:ext uri="{FF2B5EF4-FFF2-40B4-BE49-F238E27FC236}">
                <a16:creationId xmlns:a16="http://schemas.microsoft.com/office/drawing/2014/main" id="{F48ED971-EA19-5D54-455F-8AE22AEBAD9E}"/>
              </a:ext>
            </a:extLst>
          </p:cNvPr>
          <p:cNvSpPr txBox="1"/>
          <p:nvPr/>
        </p:nvSpPr>
        <p:spPr>
          <a:xfrm>
            <a:off x="7252346" y="3087507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2"/>
                </a:solidFill>
                <a:cs typeface="B Nazanin" panose="00000700000000000000" pitchFamily="2" charset="-78"/>
              </a:rPr>
              <a:t>2019</a:t>
            </a:r>
            <a:endParaRPr lang="ko-KR" altLang="en-US" sz="2000" b="1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9">
            <a:extLst>
              <a:ext uri="{FF2B5EF4-FFF2-40B4-BE49-F238E27FC236}">
                <a16:creationId xmlns:a16="http://schemas.microsoft.com/office/drawing/2014/main" id="{2D5E7A9F-AAFD-16EB-BE5A-08ED555903D6}"/>
              </a:ext>
            </a:extLst>
          </p:cNvPr>
          <p:cNvSpPr txBox="1"/>
          <p:nvPr/>
        </p:nvSpPr>
        <p:spPr>
          <a:xfrm>
            <a:off x="5628964" y="4506521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3"/>
                </a:solidFill>
                <a:cs typeface="B Nazanin" panose="00000700000000000000" pitchFamily="2" charset="-78"/>
              </a:rPr>
              <a:t>2018</a:t>
            </a:r>
            <a:endParaRPr lang="ko-KR" altLang="en-US" sz="2000" b="1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10">
            <a:extLst>
              <a:ext uri="{FF2B5EF4-FFF2-40B4-BE49-F238E27FC236}">
                <a16:creationId xmlns:a16="http://schemas.microsoft.com/office/drawing/2014/main" id="{004060A4-4B3C-8E27-35FC-4991C36A190A}"/>
              </a:ext>
            </a:extLst>
          </p:cNvPr>
          <p:cNvSpPr txBox="1"/>
          <p:nvPr/>
        </p:nvSpPr>
        <p:spPr>
          <a:xfrm>
            <a:off x="4005582" y="3087507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4"/>
                </a:solidFill>
                <a:cs typeface="B Nazanin" panose="00000700000000000000" pitchFamily="2" charset="-78"/>
              </a:rPr>
              <a:t>2017</a:t>
            </a:r>
            <a:endParaRPr lang="ko-KR" altLang="en-US" sz="2000" b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11">
            <a:extLst>
              <a:ext uri="{FF2B5EF4-FFF2-40B4-BE49-F238E27FC236}">
                <a16:creationId xmlns:a16="http://schemas.microsoft.com/office/drawing/2014/main" id="{FC214325-F6A6-B143-2F67-00B210CCF7E3}"/>
              </a:ext>
            </a:extLst>
          </p:cNvPr>
          <p:cNvSpPr txBox="1"/>
          <p:nvPr/>
        </p:nvSpPr>
        <p:spPr>
          <a:xfrm>
            <a:off x="2382200" y="4506521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1"/>
                </a:solidFill>
                <a:cs typeface="B Nazanin" panose="00000700000000000000" pitchFamily="2" charset="-78"/>
              </a:rPr>
              <a:t>2016</a:t>
            </a:r>
            <a:endParaRPr lang="ko-KR" altLang="en-US" sz="2000" b="1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12">
            <a:extLst>
              <a:ext uri="{FF2B5EF4-FFF2-40B4-BE49-F238E27FC236}">
                <a16:creationId xmlns:a16="http://schemas.microsoft.com/office/drawing/2014/main" id="{419A39CF-12CA-67B9-2F16-542AEB7FAA7E}"/>
              </a:ext>
            </a:extLst>
          </p:cNvPr>
          <p:cNvSpPr txBox="1"/>
          <p:nvPr/>
        </p:nvSpPr>
        <p:spPr>
          <a:xfrm>
            <a:off x="8875728" y="4506521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5"/>
                </a:solidFill>
                <a:cs typeface="B Nazanin" panose="00000700000000000000" pitchFamily="2" charset="-78"/>
              </a:rPr>
              <a:t>2020</a:t>
            </a:r>
            <a:endParaRPr lang="ko-KR" altLang="en-US" sz="2000" b="1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그룹 16">
            <a:extLst>
              <a:ext uri="{FF2B5EF4-FFF2-40B4-BE49-F238E27FC236}">
                <a16:creationId xmlns:a16="http://schemas.microsoft.com/office/drawing/2014/main" id="{F854AF48-C5E5-1C76-CF1F-E31252548EBB}"/>
              </a:ext>
            </a:extLst>
          </p:cNvPr>
          <p:cNvGrpSpPr/>
          <p:nvPr/>
        </p:nvGrpSpPr>
        <p:grpSpPr>
          <a:xfrm>
            <a:off x="1958517" y="4953961"/>
            <a:ext cx="1737808" cy="1292497"/>
            <a:chOff x="3053433" y="4944816"/>
            <a:chExt cx="1737808" cy="1292497"/>
          </a:xfrm>
          <a:noFill/>
        </p:grpSpPr>
        <p:sp>
          <p:nvSpPr>
            <p:cNvPr id="25" name="TextBox 14">
              <a:extLst>
                <a:ext uri="{FF2B5EF4-FFF2-40B4-BE49-F238E27FC236}">
                  <a16:creationId xmlns:a16="http://schemas.microsoft.com/office/drawing/2014/main" id="{5A41CB3B-4714-E2E3-17F4-A92EF017C848}"/>
                </a:ext>
              </a:extLst>
            </p:cNvPr>
            <p:cNvSpPr txBox="1"/>
            <p:nvPr/>
          </p:nvSpPr>
          <p:spPr>
            <a:xfrm>
              <a:off x="3053433" y="4944816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26" name="TextBox 15">
              <a:extLst>
                <a:ext uri="{FF2B5EF4-FFF2-40B4-BE49-F238E27FC236}">
                  <a16:creationId xmlns:a16="http://schemas.microsoft.com/office/drawing/2014/main" id="{7F1582DB-D53B-360C-C25D-AA4A2760EDA8}"/>
                </a:ext>
              </a:extLst>
            </p:cNvPr>
            <p:cNvSpPr txBox="1"/>
            <p:nvPr/>
          </p:nvSpPr>
          <p:spPr>
            <a:xfrm>
              <a:off x="3056593" y="5221650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그룹 15">
            <a:extLst>
              <a:ext uri="{FF2B5EF4-FFF2-40B4-BE49-F238E27FC236}">
                <a16:creationId xmlns:a16="http://schemas.microsoft.com/office/drawing/2014/main" id="{8F4EDE16-82FF-394C-7817-53E5D3A88976}"/>
              </a:ext>
            </a:extLst>
          </p:cNvPr>
          <p:cNvGrpSpPr/>
          <p:nvPr/>
        </p:nvGrpSpPr>
        <p:grpSpPr>
          <a:xfrm>
            <a:off x="5206465" y="4953961"/>
            <a:ext cx="1737808" cy="1292497"/>
            <a:chOff x="6536724" y="4944816"/>
            <a:chExt cx="1737808" cy="1292497"/>
          </a:xfrm>
          <a:noFill/>
        </p:grpSpPr>
        <p:sp>
          <p:nvSpPr>
            <p:cNvPr id="28" name="TextBox 17">
              <a:extLst>
                <a:ext uri="{FF2B5EF4-FFF2-40B4-BE49-F238E27FC236}">
                  <a16:creationId xmlns:a16="http://schemas.microsoft.com/office/drawing/2014/main" id="{A115C764-81B5-A802-C802-1BA958AEB3C9}"/>
                </a:ext>
              </a:extLst>
            </p:cNvPr>
            <p:cNvSpPr txBox="1"/>
            <p:nvPr/>
          </p:nvSpPr>
          <p:spPr>
            <a:xfrm>
              <a:off x="6536724" y="4944816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29" name="TextBox 18">
              <a:extLst>
                <a:ext uri="{FF2B5EF4-FFF2-40B4-BE49-F238E27FC236}">
                  <a16:creationId xmlns:a16="http://schemas.microsoft.com/office/drawing/2014/main" id="{4CF8668C-1309-4B95-2132-193CFD8C73F8}"/>
                </a:ext>
              </a:extLst>
            </p:cNvPr>
            <p:cNvSpPr txBox="1"/>
            <p:nvPr/>
          </p:nvSpPr>
          <p:spPr>
            <a:xfrm>
              <a:off x="6540674" y="5221650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그룹 17">
            <a:extLst>
              <a:ext uri="{FF2B5EF4-FFF2-40B4-BE49-F238E27FC236}">
                <a16:creationId xmlns:a16="http://schemas.microsoft.com/office/drawing/2014/main" id="{401476CD-EC77-A1B0-3DC3-26E52BE6F53E}"/>
              </a:ext>
            </a:extLst>
          </p:cNvPr>
          <p:cNvGrpSpPr/>
          <p:nvPr/>
        </p:nvGrpSpPr>
        <p:grpSpPr>
          <a:xfrm>
            <a:off x="6830439" y="1714153"/>
            <a:ext cx="1737808" cy="1292497"/>
            <a:chOff x="8219896" y="1769522"/>
            <a:chExt cx="1737808" cy="1292497"/>
          </a:xfrm>
          <a:noFill/>
        </p:grpSpPr>
        <p:sp>
          <p:nvSpPr>
            <p:cNvPr id="31" name="TextBox 20">
              <a:extLst>
                <a:ext uri="{FF2B5EF4-FFF2-40B4-BE49-F238E27FC236}">
                  <a16:creationId xmlns:a16="http://schemas.microsoft.com/office/drawing/2014/main" id="{8D420AC6-EEE3-24F8-36AE-655162174C3F}"/>
                </a:ext>
              </a:extLst>
            </p:cNvPr>
            <p:cNvSpPr txBox="1"/>
            <p:nvPr/>
          </p:nvSpPr>
          <p:spPr>
            <a:xfrm>
              <a:off x="8219896" y="1769522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32" name="TextBox 21">
              <a:extLst>
                <a:ext uri="{FF2B5EF4-FFF2-40B4-BE49-F238E27FC236}">
                  <a16:creationId xmlns:a16="http://schemas.microsoft.com/office/drawing/2014/main" id="{CE704D85-5FCA-A044-3B18-F06DB0F1B77C}"/>
                </a:ext>
              </a:extLst>
            </p:cNvPr>
            <p:cNvSpPr txBox="1"/>
            <p:nvPr/>
          </p:nvSpPr>
          <p:spPr>
            <a:xfrm>
              <a:off x="8223056" y="2046356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그룹 13">
            <a:extLst>
              <a:ext uri="{FF2B5EF4-FFF2-40B4-BE49-F238E27FC236}">
                <a16:creationId xmlns:a16="http://schemas.microsoft.com/office/drawing/2014/main" id="{FD6C9F6C-DBE9-F7C8-1709-3E7835DE0F88}"/>
              </a:ext>
            </a:extLst>
          </p:cNvPr>
          <p:cNvGrpSpPr/>
          <p:nvPr/>
        </p:nvGrpSpPr>
        <p:grpSpPr>
          <a:xfrm>
            <a:off x="3582491" y="1714153"/>
            <a:ext cx="1737808" cy="1292497"/>
            <a:chOff x="4853553" y="1740338"/>
            <a:chExt cx="1737808" cy="1292497"/>
          </a:xfrm>
          <a:noFill/>
        </p:grpSpPr>
        <p:sp>
          <p:nvSpPr>
            <p:cNvPr id="34" name="TextBox 23">
              <a:extLst>
                <a:ext uri="{FF2B5EF4-FFF2-40B4-BE49-F238E27FC236}">
                  <a16:creationId xmlns:a16="http://schemas.microsoft.com/office/drawing/2014/main" id="{E1EAD680-ACD3-8D9A-FE72-7BAF695A19DC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35" name="TextBox 24">
              <a:extLst>
                <a:ext uri="{FF2B5EF4-FFF2-40B4-BE49-F238E27FC236}">
                  <a16:creationId xmlns:a16="http://schemas.microsoft.com/office/drawing/2014/main" id="{9A298040-F7CE-7556-ADAE-AC5511823609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그룹 11">
            <a:extLst>
              <a:ext uri="{FF2B5EF4-FFF2-40B4-BE49-F238E27FC236}">
                <a16:creationId xmlns:a16="http://schemas.microsoft.com/office/drawing/2014/main" id="{AC67737E-DE3B-3766-2811-53606797544C}"/>
              </a:ext>
            </a:extLst>
          </p:cNvPr>
          <p:cNvGrpSpPr/>
          <p:nvPr/>
        </p:nvGrpSpPr>
        <p:grpSpPr>
          <a:xfrm>
            <a:off x="8454414" y="4953961"/>
            <a:ext cx="1737809" cy="1292497"/>
            <a:chOff x="1487211" y="1740338"/>
            <a:chExt cx="1737809" cy="1292497"/>
          </a:xfrm>
          <a:noFill/>
        </p:grpSpPr>
        <p:sp>
          <p:nvSpPr>
            <p:cNvPr id="37" name="TextBox 26">
              <a:extLst>
                <a:ext uri="{FF2B5EF4-FFF2-40B4-BE49-F238E27FC236}">
                  <a16:creationId xmlns:a16="http://schemas.microsoft.com/office/drawing/2014/main" id="{43847169-0C6D-D36A-9666-9C80205227D2}"/>
                </a:ext>
              </a:extLst>
            </p:cNvPr>
            <p:cNvSpPr txBox="1"/>
            <p:nvPr/>
          </p:nvSpPr>
          <p:spPr>
            <a:xfrm>
              <a:off x="1487211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38" name="TextBox 27">
              <a:extLst>
                <a:ext uri="{FF2B5EF4-FFF2-40B4-BE49-F238E27FC236}">
                  <a16:creationId xmlns:a16="http://schemas.microsoft.com/office/drawing/2014/main" id="{61239887-025D-06C6-B9F2-5522B829FC66}"/>
                </a:ext>
              </a:extLst>
            </p:cNvPr>
            <p:cNvSpPr txBox="1"/>
            <p:nvPr/>
          </p:nvSpPr>
          <p:spPr>
            <a:xfrm>
              <a:off x="1493531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39" name="Heart 38">
            <a:extLst>
              <a:ext uri="{FF2B5EF4-FFF2-40B4-BE49-F238E27FC236}">
                <a16:creationId xmlns:a16="http://schemas.microsoft.com/office/drawing/2014/main" id="{301AB4F9-EE53-0615-6734-AE3A7145A153}"/>
              </a:ext>
            </a:extLst>
          </p:cNvPr>
          <p:cNvSpPr/>
          <p:nvPr/>
        </p:nvSpPr>
        <p:spPr>
          <a:xfrm rot="20630200">
            <a:off x="10019829" y="3270612"/>
            <a:ext cx="1570871" cy="1422305"/>
          </a:xfrm>
          <a:custGeom>
            <a:avLst/>
            <a:gdLst>
              <a:gd name="connsiteX0" fmla="*/ 899542 w 1799752"/>
              <a:gd name="connsiteY0" fmla="*/ 246163 h 1629539"/>
              <a:gd name="connsiteX1" fmla="*/ 899542 w 1799752"/>
              <a:gd name="connsiteY1" fmla="*/ 1629539 h 1629539"/>
              <a:gd name="connsiteX2" fmla="*/ 899542 w 1799752"/>
              <a:gd name="connsiteY2" fmla="*/ 246163 h 1629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99752" h="1629539">
                <a:moveTo>
                  <a:pt x="899542" y="246163"/>
                </a:moveTo>
                <a:cubicBezTo>
                  <a:pt x="1254995" y="-397486"/>
                  <a:pt x="2734018" y="295944"/>
                  <a:pt x="899542" y="1629539"/>
                </a:cubicBezTo>
                <a:cubicBezTo>
                  <a:pt x="-934936" y="290704"/>
                  <a:pt x="546708" y="-402727"/>
                  <a:pt x="899542" y="24616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0" name="Group 53">
            <a:extLst>
              <a:ext uri="{FF2B5EF4-FFF2-40B4-BE49-F238E27FC236}">
                <a16:creationId xmlns:a16="http://schemas.microsoft.com/office/drawing/2014/main" id="{BB95E923-24A7-BF46-E7CE-424227A42B69}"/>
              </a:ext>
            </a:extLst>
          </p:cNvPr>
          <p:cNvGrpSpPr/>
          <p:nvPr/>
        </p:nvGrpSpPr>
        <p:grpSpPr>
          <a:xfrm>
            <a:off x="10830660" y="3759074"/>
            <a:ext cx="1361340" cy="916724"/>
            <a:chOff x="5034533" y="3271226"/>
            <a:chExt cx="1124070" cy="756947"/>
          </a:xfrm>
        </p:grpSpPr>
        <p:sp>
          <p:nvSpPr>
            <p:cNvPr id="41" name="Freeform: Shape 54">
              <a:extLst>
                <a:ext uri="{FF2B5EF4-FFF2-40B4-BE49-F238E27FC236}">
                  <a16:creationId xmlns:a16="http://schemas.microsoft.com/office/drawing/2014/main" id="{F3C831F5-AF73-DD44-FF59-EC9E08D87F53}"/>
                </a:ext>
              </a:extLst>
            </p:cNvPr>
            <p:cNvSpPr/>
            <p:nvPr/>
          </p:nvSpPr>
          <p:spPr>
            <a:xfrm>
              <a:off x="5034533" y="3271226"/>
              <a:ext cx="866132" cy="560007"/>
            </a:xfrm>
            <a:custGeom>
              <a:avLst/>
              <a:gdLst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629851 w 2202110"/>
                <a:gd name="connsiteY8" fmla="*/ 663678 h 1423797"/>
                <a:gd name="connsiteX9" fmla="*/ 274885 w 2202110"/>
                <a:gd name="connsiteY9" fmla="*/ 924028 h 1423797"/>
                <a:gd name="connsiteX10" fmla="*/ 153601 w 2202110"/>
                <a:gd name="connsiteY10" fmla="*/ 975463 h 1423797"/>
                <a:gd name="connsiteX11" fmla="*/ 58985 w 2202110"/>
                <a:gd name="connsiteY11" fmla="*/ 937998 h 1423797"/>
                <a:gd name="connsiteX12" fmla="*/ 57715 w 2202110"/>
                <a:gd name="connsiteY12" fmla="*/ 819253 h 1423797"/>
                <a:gd name="connsiteX13" fmla="*/ 92005 w 2202110"/>
                <a:gd name="connsiteY13" fmla="*/ 781788 h 1423797"/>
                <a:gd name="connsiteX14" fmla="*/ 428555 w 2202110"/>
                <a:gd name="connsiteY14" fmla="*/ 503658 h 1423797"/>
                <a:gd name="connsiteX15" fmla="*/ 847655 w 2202110"/>
                <a:gd name="connsiteY15" fmla="*/ 277598 h 1423797"/>
                <a:gd name="connsiteX16" fmla="*/ 853370 w 2202110"/>
                <a:gd name="connsiteY16" fmla="*/ 269978 h 1423797"/>
                <a:gd name="connsiteX17" fmla="*/ 702876 w 2202110"/>
                <a:gd name="connsiteY17" fmla="*/ 242038 h 1423797"/>
                <a:gd name="connsiteX18" fmla="*/ 156776 w 2202110"/>
                <a:gd name="connsiteY18" fmla="*/ 286488 h 1423797"/>
                <a:gd name="connsiteX19" fmla="*/ 47555 w 2202110"/>
                <a:gd name="connsiteY19" fmla="*/ 269978 h 1423797"/>
                <a:gd name="connsiteX20" fmla="*/ 23426 w 2202110"/>
                <a:gd name="connsiteY20" fmla="*/ 174093 h 1423797"/>
                <a:gd name="connsiteX21" fmla="*/ 163760 w 2202110"/>
                <a:gd name="connsiteY21" fmla="*/ 96623 h 1423797"/>
                <a:gd name="connsiteX22" fmla="*/ 666045 w 2202110"/>
                <a:gd name="connsiteY22" fmla="*/ 1373 h 1423797"/>
                <a:gd name="connsiteX23" fmla="*/ 1097211 w 2202110"/>
                <a:gd name="connsiteY23" fmla="*/ 44553 h 1423797"/>
                <a:gd name="connsiteX24" fmla="*/ 1329620 w 2202110"/>
                <a:gd name="connsiteY24" fmla="*/ 104878 h 1423797"/>
                <a:gd name="connsiteX25" fmla="*/ 1847145 w 2202110"/>
                <a:gd name="connsiteY25" fmla="*/ 670663 h 1423797"/>
                <a:gd name="connsiteX26" fmla="*/ 1991290 w 2202110"/>
                <a:gd name="connsiteY26" fmla="*/ 755118 h 1423797"/>
                <a:gd name="connsiteX27" fmla="*/ 2192586 w 2202110"/>
                <a:gd name="connsiteY27" fmla="*/ 795758 h 1423797"/>
                <a:gd name="connsiteX28" fmla="*/ 2202111 w 2202110"/>
                <a:gd name="connsiteY28" fmla="*/ 802743 h 1423797"/>
                <a:gd name="connsiteX29" fmla="*/ 2040820 w 2202110"/>
                <a:gd name="connsiteY29" fmla="*/ 1423773 h 1423797"/>
                <a:gd name="connsiteX30" fmla="*/ 1661090 w 2202110"/>
                <a:gd name="connsiteY30" fmla="*/ 1387578 h 1423797"/>
                <a:gd name="connsiteX31" fmla="*/ 1388676 w 2202110"/>
                <a:gd name="connsiteY31" fmla="*/ 1266293 h 1423797"/>
                <a:gd name="connsiteX32" fmla="*/ 1081336 w 2202110"/>
                <a:gd name="connsiteY32" fmla="*/ 1011658 h 1423797"/>
                <a:gd name="connsiteX33" fmla="*/ 723195 w 2202110"/>
                <a:gd name="connsiteY33" fmla="*/ 1199618 h 1423797"/>
                <a:gd name="connsiteX34" fmla="*/ 516185 w 2202110"/>
                <a:gd name="connsiteY34" fmla="*/ 1278358 h 1423797"/>
                <a:gd name="connsiteX35" fmla="*/ 469195 w 2202110"/>
                <a:gd name="connsiteY35" fmla="*/ 1211683 h 1423797"/>
                <a:gd name="connsiteX36" fmla="*/ 469195 w 2202110"/>
                <a:gd name="connsiteY36" fmla="*/ 1211683 h 1423797"/>
                <a:gd name="connsiteX37" fmla="*/ 469195 w 2202110"/>
                <a:gd name="connsiteY37" fmla="*/ 1211683 h 1423797"/>
                <a:gd name="connsiteX38" fmla="*/ 469195 w 2202110"/>
                <a:gd name="connsiteY38" fmla="*/ 1211683 h 1423797"/>
                <a:gd name="connsiteX39" fmla="*/ 469195 w 2202110"/>
                <a:gd name="connsiteY39" fmla="*/ 1211683 h 1423797"/>
                <a:gd name="connsiteX40" fmla="*/ 469195 w 2202110"/>
                <a:gd name="connsiteY40" fmla="*/ 1211683 h 1423797"/>
                <a:gd name="connsiteX41" fmla="*/ 469195 w 2202110"/>
                <a:gd name="connsiteY41" fmla="*/ 1211683 h 1423797"/>
                <a:gd name="connsiteX42" fmla="*/ 469195 w 2202110"/>
                <a:gd name="connsiteY42" fmla="*/ 1211683 h 1423797"/>
                <a:gd name="connsiteX43" fmla="*/ 469195 w 2202110"/>
                <a:gd name="connsiteY43" fmla="*/ 1211683 h 1429043"/>
                <a:gd name="connsiteX44" fmla="*/ 469195 w 2202110"/>
                <a:gd name="connsiteY44" fmla="*/ 1211683 h 1429043"/>
                <a:gd name="connsiteX45" fmla="*/ 469195 w 2202110"/>
                <a:gd name="connsiteY45" fmla="*/ 1211683 h 1429043"/>
                <a:gd name="connsiteX46" fmla="*/ 469195 w 2208886"/>
                <a:gd name="connsiteY46" fmla="*/ 1211683 h 1429043"/>
                <a:gd name="connsiteX47" fmla="*/ 469195 w 2203450"/>
                <a:gd name="connsiteY47" fmla="*/ 1210519 h 142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02110" h="1423797">
                  <a:moveTo>
                    <a:pt x="469195" y="1211683"/>
                  </a:moveTo>
                  <a:cubicBezTo>
                    <a:pt x="488245" y="1179933"/>
                    <a:pt x="507295" y="1147548"/>
                    <a:pt x="526345" y="1115798"/>
                  </a:cubicBezTo>
                  <a:cubicBezTo>
                    <a:pt x="486976" y="1137388"/>
                    <a:pt x="452051" y="1163423"/>
                    <a:pt x="412045" y="1182473"/>
                  </a:cubicBezTo>
                  <a:cubicBezTo>
                    <a:pt x="379660" y="1197713"/>
                    <a:pt x="346640" y="1212318"/>
                    <a:pt x="309810" y="1212318"/>
                  </a:cubicBezTo>
                  <a:cubicBezTo>
                    <a:pt x="284410" y="1212318"/>
                    <a:pt x="260280" y="1207238"/>
                    <a:pt x="246310" y="1184378"/>
                  </a:cubicBezTo>
                  <a:cubicBezTo>
                    <a:pt x="231705" y="1159613"/>
                    <a:pt x="239960" y="1134848"/>
                    <a:pt x="253295" y="1112623"/>
                  </a:cubicBezTo>
                  <a:cubicBezTo>
                    <a:pt x="281870" y="1064998"/>
                    <a:pt x="323145" y="1028168"/>
                    <a:pt x="363785" y="991973"/>
                  </a:cubicBezTo>
                  <a:cubicBezTo>
                    <a:pt x="516185" y="855448"/>
                    <a:pt x="776641" y="637114"/>
                    <a:pt x="820985" y="582398"/>
                  </a:cubicBezTo>
                  <a:cubicBezTo>
                    <a:pt x="865329" y="527682"/>
                    <a:pt x="720868" y="606740"/>
                    <a:pt x="629851" y="663678"/>
                  </a:cubicBezTo>
                  <a:cubicBezTo>
                    <a:pt x="538834" y="720616"/>
                    <a:pt x="397440" y="842748"/>
                    <a:pt x="274885" y="924028"/>
                  </a:cubicBezTo>
                  <a:cubicBezTo>
                    <a:pt x="238055" y="948793"/>
                    <a:pt x="199320" y="971018"/>
                    <a:pt x="153601" y="975463"/>
                  </a:cubicBezTo>
                  <a:cubicBezTo>
                    <a:pt x="116135" y="978638"/>
                    <a:pt x="81210" y="973558"/>
                    <a:pt x="58985" y="937998"/>
                  </a:cubicBezTo>
                  <a:cubicBezTo>
                    <a:pt x="34855" y="898628"/>
                    <a:pt x="29776" y="858623"/>
                    <a:pt x="57715" y="819253"/>
                  </a:cubicBezTo>
                  <a:cubicBezTo>
                    <a:pt x="67240" y="805918"/>
                    <a:pt x="78670" y="791948"/>
                    <a:pt x="92005" y="781788"/>
                  </a:cubicBezTo>
                  <a:cubicBezTo>
                    <a:pt x="208845" y="694158"/>
                    <a:pt x="302613" y="587690"/>
                    <a:pt x="428555" y="503658"/>
                  </a:cubicBezTo>
                  <a:cubicBezTo>
                    <a:pt x="554497" y="419626"/>
                    <a:pt x="776853" y="316545"/>
                    <a:pt x="847655" y="277598"/>
                  </a:cubicBezTo>
                  <a:cubicBezTo>
                    <a:pt x="849560" y="276963"/>
                    <a:pt x="850195" y="274423"/>
                    <a:pt x="853370" y="269978"/>
                  </a:cubicBezTo>
                  <a:cubicBezTo>
                    <a:pt x="803840" y="251563"/>
                    <a:pt x="818975" y="239286"/>
                    <a:pt x="702876" y="242038"/>
                  </a:cubicBezTo>
                  <a:cubicBezTo>
                    <a:pt x="586777" y="244790"/>
                    <a:pt x="265996" y="281831"/>
                    <a:pt x="156776" y="286488"/>
                  </a:cubicBezTo>
                  <a:cubicBezTo>
                    <a:pt x="47556" y="291145"/>
                    <a:pt x="83115" y="281408"/>
                    <a:pt x="47555" y="269978"/>
                  </a:cubicBezTo>
                  <a:cubicBezTo>
                    <a:pt x="-5149" y="252833"/>
                    <a:pt x="-15310" y="214098"/>
                    <a:pt x="23426" y="174093"/>
                  </a:cubicBezTo>
                  <a:cubicBezTo>
                    <a:pt x="62160" y="134723"/>
                    <a:pt x="112960" y="115038"/>
                    <a:pt x="163760" y="96623"/>
                  </a:cubicBezTo>
                  <a:cubicBezTo>
                    <a:pt x="326320" y="38838"/>
                    <a:pt x="510470" y="10051"/>
                    <a:pt x="666045" y="1373"/>
                  </a:cubicBezTo>
                  <a:cubicBezTo>
                    <a:pt x="821620" y="-7305"/>
                    <a:pt x="986615" y="27302"/>
                    <a:pt x="1097211" y="44553"/>
                  </a:cubicBezTo>
                  <a:cubicBezTo>
                    <a:pt x="1175315" y="61063"/>
                    <a:pt x="1236919" y="65105"/>
                    <a:pt x="1329620" y="104878"/>
                  </a:cubicBezTo>
                  <a:cubicBezTo>
                    <a:pt x="1479253" y="169077"/>
                    <a:pt x="1736867" y="562290"/>
                    <a:pt x="1847145" y="670663"/>
                  </a:cubicBezTo>
                  <a:cubicBezTo>
                    <a:pt x="1957423" y="779036"/>
                    <a:pt x="1936045" y="740513"/>
                    <a:pt x="1991290" y="755118"/>
                  </a:cubicBezTo>
                  <a:cubicBezTo>
                    <a:pt x="2057330" y="772898"/>
                    <a:pt x="2124005" y="791313"/>
                    <a:pt x="2192586" y="795758"/>
                  </a:cubicBezTo>
                  <a:cubicBezTo>
                    <a:pt x="2195761" y="795758"/>
                    <a:pt x="2198936" y="800203"/>
                    <a:pt x="2202111" y="802743"/>
                  </a:cubicBezTo>
                  <a:cubicBezTo>
                    <a:pt x="2176817" y="907412"/>
                    <a:pt x="2076486" y="1320374"/>
                    <a:pt x="2040820" y="1423773"/>
                  </a:cubicBezTo>
                  <a:cubicBezTo>
                    <a:pt x="1892529" y="1424377"/>
                    <a:pt x="1769781" y="1413825"/>
                    <a:pt x="1661090" y="1387578"/>
                  </a:cubicBezTo>
                  <a:cubicBezTo>
                    <a:pt x="1552399" y="1361331"/>
                    <a:pt x="1470590" y="1325983"/>
                    <a:pt x="1388676" y="1266293"/>
                  </a:cubicBezTo>
                  <a:cubicBezTo>
                    <a:pt x="1280726" y="1187553"/>
                    <a:pt x="1192248" y="1074432"/>
                    <a:pt x="1081336" y="1011658"/>
                  </a:cubicBezTo>
                  <a:cubicBezTo>
                    <a:pt x="984328" y="956753"/>
                    <a:pt x="817387" y="1155168"/>
                    <a:pt x="723195" y="1199618"/>
                  </a:cubicBezTo>
                  <a:cubicBezTo>
                    <a:pt x="629003" y="1244068"/>
                    <a:pt x="558518" y="1276347"/>
                    <a:pt x="516185" y="1278358"/>
                  </a:cubicBezTo>
                  <a:cubicBezTo>
                    <a:pt x="469830" y="1275818"/>
                    <a:pt x="455860" y="1255498"/>
                    <a:pt x="469195" y="1211683"/>
                  </a:cubicBezTo>
                  <a:close/>
                </a:path>
              </a:pathLst>
            </a:custGeom>
            <a:solidFill>
              <a:srgbClr val="FECBA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55">
              <a:extLst>
                <a:ext uri="{FF2B5EF4-FFF2-40B4-BE49-F238E27FC236}">
                  <a16:creationId xmlns:a16="http://schemas.microsoft.com/office/drawing/2014/main" id="{E50B564F-EAB3-62F0-7047-A3F05560F8E2}"/>
                </a:ext>
              </a:extLst>
            </p:cNvPr>
            <p:cNvSpPr/>
            <p:nvPr/>
          </p:nvSpPr>
          <p:spPr>
            <a:xfrm>
              <a:off x="5926328" y="3508677"/>
              <a:ext cx="232275" cy="519496"/>
            </a:xfrm>
            <a:custGeom>
              <a:avLst/>
              <a:gdLst>
                <a:gd name="connsiteX0" fmla="*/ 595154 w 590550"/>
                <a:gd name="connsiteY0" fmla="*/ 61238 h 1320800"/>
                <a:gd name="connsiteX1" fmla="*/ 595154 w 590550"/>
                <a:gd name="connsiteY1" fmla="*/ 1319173 h 1320800"/>
                <a:gd name="connsiteX2" fmla="*/ 556419 w 590550"/>
                <a:gd name="connsiteY2" fmla="*/ 1320443 h 1320800"/>
                <a:gd name="connsiteX3" fmla="*/ 30004 w 590550"/>
                <a:gd name="connsiteY3" fmla="*/ 1175028 h 1320800"/>
                <a:gd name="connsiteX4" fmla="*/ 2699 w 590550"/>
                <a:gd name="connsiteY4" fmla="*/ 1128673 h 1320800"/>
                <a:gd name="connsiteX5" fmla="*/ 33814 w 590550"/>
                <a:gd name="connsiteY5" fmla="*/ 1025803 h 1320800"/>
                <a:gd name="connsiteX6" fmla="*/ 148749 w 590550"/>
                <a:gd name="connsiteY6" fmla="*/ 637183 h 1320800"/>
                <a:gd name="connsiteX7" fmla="*/ 292258 w 590550"/>
                <a:gd name="connsiteY7" fmla="*/ 158393 h 1320800"/>
                <a:gd name="connsiteX8" fmla="*/ 318294 w 590550"/>
                <a:gd name="connsiteY8" fmla="*/ 98703 h 1320800"/>
                <a:gd name="connsiteX9" fmla="*/ 343058 w 590550"/>
                <a:gd name="connsiteY9" fmla="*/ 17423 h 1320800"/>
                <a:gd name="connsiteX10" fmla="*/ 369729 w 590550"/>
                <a:gd name="connsiteY10" fmla="*/ 1548 h 1320800"/>
                <a:gd name="connsiteX11" fmla="*/ 595154 w 590550"/>
                <a:gd name="connsiteY11" fmla="*/ 61238 h 132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0550" h="1320800">
                  <a:moveTo>
                    <a:pt x="595154" y="61238"/>
                  </a:moveTo>
                  <a:cubicBezTo>
                    <a:pt x="595154" y="480338"/>
                    <a:pt x="595154" y="900073"/>
                    <a:pt x="595154" y="1319173"/>
                  </a:cubicBezTo>
                  <a:cubicBezTo>
                    <a:pt x="582454" y="1330603"/>
                    <a:pt x="569119" y="1324253"/>
                    <a:pt x="556419" y="1320443"/>
                  </a:cubicBezTo>
                  <a:cubicBezTo>
                    <a:pt x="381158" y="1270913"/>
                    <a:pt x="205899" y="1223288"/>
                    <a:pt x="30004" y="1175028"/>
                  </a:cubicBezTo>
                  <a:cubicBezTo>
                    <a:pt x="1429" y="1166773"/>
                    <a:pt x="-4286" y="1158518"/>
                    <a:pt x="2699" y="1128673"/>
                  </a:cubicBezTo>
                  <a:cubicBezTo>
                    <a:pt x="10954" y="1093748"/>
                    <a:pt x="23654" y="1060093"/>
                    <a:pt x="33814" y="1025803"/>
                  </a:cubicBezTo>
                  <a:cubicBezTo>
                    <a:pt x="70008" y="895628"/>
                    <a:pt x="110014" y="766723"/>
                    <a:pt x="148749" y="637183"/>
                  </a:cubicBezTo>
                  <a:cubicBezTo>
                    <a:pt x="196374" y="477163"/>
                    <a:pt x="243999" y="317778"/>
                    <a:pt x="292258" y="158393"/>
                  </a:cubicBezTo>
                  <a:cubicBezTo>
                    <a:pt x="298608" y="137438"/>
                    <a:pt x="300514" y="114578"/>
                    <a:pt x="318294" y="98703"/>
                  </a:cubicBezTo>
                  <a:cubicBezTo>
                    <a:pt x="326549" y="71398"/>
                    <a:pt x="335439" y="44728"/>
                    <a:pt x="343058" y="17423"/>
                  </a:cubicBezTo>
                  <a:cubicBezTo>
                    <a:pt x="346869" y="2183"/>
                    <a:pt x="353219" y="-2897"/>
                    <a:pt x="369729" y="1548"/>
                  </a:cubicBezTo>
                  <a:cubicBezTo>
                    <a:pt x="444024" y="21868"/>
                    <a:pt x="519589" y="41553"/>
                    <a:pt x="595154" y="61238"/>
                  </a:cubicBezTo>
                  <a:close/>
                </a:path>
              </a:pathLst>
            </a:custGeom>
            <a:solidFill>
              <a:srgbClr val="0000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: Shape 56">
              <a:extLst>
                <a:ext uri="{FF2B5EF4-FFF2-40B4-BE49-F238E27FC236}">
                  <a16:creationId xmlns:a16="http://schemas.microsoft.com/office/drawing/2014/main" id="{19C5C9E3-B093-5639-144C-EBEF16A41A17}"/>
                </a:ext>
              </a:extLst>
            </p:cNvPr>
            <p:cNvSpPr/>
            <p:nvPr/>
          </p:nvSpPr>
          <p:spPr>
            <a:xfrm>
              <a:off x="5822462" y="3502966"/>
              <a:ext cx="227279" cy="412100"/>
            </a:xfrm>
            <a:custGeom>
              <a:avLst/>
              <a:gdLst>
                <a:gd name="connsiteX0" fmla="*/ 581734 w 577850"/>
                <a:gd name="connsiteY0" fmla="*/ 112587 h 1047750"/>
                <a:gd name="connsiteX1" fmla="*/ 465529 w 577850"/>
                <a:gd name="connsiteY1" fmla="*/ 507557 h 1047750"/>
                <a:gd name="connsiteX2" fmla="*/ 305509 w 577850"/>
                <a:gd name="connsiteY2" fmla="*/ 1042227 h 1047750"/>
                <a:gd name="connsiteX3" fmla="*/ 272489 w 577850"/>
                <a:gd name="connsiteY3" fmla="*/ 1049847 h 1047750"/>
                <a:gd name="connsiteX4" fmla="*/ 24839 w 577850"/>
                <a:gd name="connsiteY4" fmla="*/ 969837 h 1047750"/>
                <a:gd name="connsiteX5" fmla="*/ 2614 w 577850"/>
                <a:gd name="connsiteY5" fmla="*/ 929197 h 1047750"/>
                <a:gd name="connsiteX6" fmla="*/ 33729 w 577850"/>
                <a:gd name="connsiteY6" fmla="*/ 833312 h 1047750"/>
                <a:gd name="connsiteX7" fmla="*/ 71829 w 577850"/>
                <a:gd name="connsiteY7" fmla="*/ 700597 h 1047750"/>
                <a:gd name="connsiteX8" fmla="*/ 137870 w 577850"/>
                <a:gd name="connsiteY8" fmla="*/ 454852 h 1047750"/>
                <a:gd name="connsiteX9" fmla="*/ 197559 w 577850"/>
                <a:gd name="connsiteY9" fmla="*/ 237682 h 1047750"/>
                <a:gd name="connsiteX10" fmla="*/ 199464 w 577850"/>
                <a:gd name="connsiteY10" fmla="*/ 212282 h 1047750"/>
                <a:gd name="connsiteX11" fmla="*/ 236929 w 577850"/>
                <a:gd name="connsiteY11" fmla="*/ 90362 h 1047750"/>
                <a:gd name="connsiteX12" fmla="*/ 258520 w 577850"/>
                <a:gd name="connsiteY12" fmla="*/ 14797 h 1047750"/>
                <a:gd name="connsiteX13" fmla="*/ 284554 w 577850"/>
                <a:gd name="connsiteY13" fmla="*/ 2097 h 1047750"/>
                <a:gd name="connsiteX14" fmla="*/ 558874 w 577850"/>
                <a:gd name="connsiteY14" fmla="*/ 94172 h 1047750"/>
                <a:gd name="connsiteX15" fmla="*/ 581734 w 577850"/>
                <a:gd name="connsiteY15" fmla="*/ 11258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7850" h="1047750">
                  <a:moveTo>
                    <a:pt x="581734" y="112587"/>
                  </a:moveTo>
                  <a:cubicBezTo>
                    <a:pt x="542999" y="244032"/>
                    <a:pt x="504264" y="376112"/>
                    <a:pt x="465529" y="507557"/>
                  </a:cubicBezTo>
                  <a:cubicBezTo>
                    <a:pt x="412189" y="685993"/>
                    <a:pt x="358849" y="863793"/>
                    <a:pt x="305509" y="1042227"/>
                  </a:cubicBezTo>
                  <a:cubicBezTo>
                    <a:pt x="297889" y="1058102"/>
                    <a:pt x="284554" y="1053657"/>
                    <a:pt x="272489" y="1049847"/>
                  </a:cubicBezTo>
                  <a:cubicBezTo>
                    <a:pt x="189939" y="1023813"/>
                    <a:pt x="106754" y="998412"/>
                    <a:pt x="24839" y="969837"/>
                  </a:cubicBezTo>
                  <a:cubicBezTo>
                    <a:pt x="4520" y="962852"/>
                    <a:pt x="-5005" y="950787"/>
                    <a:pt x="2614" y="929197"/>
                  </a:cubicBezTo>
                  <a:cubicBezTo>
                    <a:pt x="13409" y="897447"/>
                    <a:pt x="14679" y="862522"/>
                    <a:pt x="33729" y="833312"/>
                  </a:cubicBezTo>
                  <a:cubicBezTo>
                    <a:pt x="53414" y="790768"/>
                    <a:pt x="59129" y="745047"/>
                    <a:pt x="71829" y="700597"/>
                  </a:cubicBezTo>
                  <a:cubicBezTo>
                    <a:pt x="95324" y="619318"/>
                    <a:pt x="118184" y="537402"/>
                    <a:pt x="137870" y="454852"/>
                  </a:cubicBezTo>
                  <a:cubicBezTo>
                    <a:pt x="155014" y="381827"/>
                    <a:pt x="177874" y="310072"/>
                    <a:pt x="197559" y="237682"/>
                  </a:cubicBezTo>
                  <a:cubicBezTo>
                    <a:pt x="199464" y="229427"/>
                    <a:pt x="198829" y="221172"/>
                    <a:pt x="199464" y="212282"/>
                  </a:cubicBezTo>
                  <a:cubicBezTo>
                    <a:pt x="220420" y="174182"/>
                    <a:pt x="223595" y="130368"/>
                    <a:pt x="236929" y="90362"/>
                  </a:cubicBezTo>
                  <a:cubicBezTo>
                    <a:pt x="245184" y="65597"/>
                    <a:pt x="251534" y="40197"/>
                    <a:pt x="258520" y="14797"/>
                  </a:cubicBezTo>
                  <a:cubicBezTo>
                    <a:pt x="262329" y="-443"/>
                    <a:pt x="271854" y="-2348"/>
                    <a:pt x="284554" y="2097"/>
                  </a:cubicBezTo>
                  <a:cubicBezTo>
                    <a:pt x="375995" y="32577"/>
                    <a:pt x="467434" y="63057"/>
                    <a:pt x="558874" y="94172"/>
                  </a:cubicBezTo>
                  <a:cubicBezTo>
                    <a:pt x="568399" y="97347"/>
                    <a:pt x="579829" y="99887"/>
                    <a:pt x="581734" y="1125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upo 43">
            <a:extLst>
              <a:ext uri="{FF2B5EF4-FFF2-40B4-BE49-F238E27FC236}">
                <a16:creationId xmlns:a16="http://schemas.microsoft.com/office/drawing/2014/main" id="{91D4140A-14A2-106A-26EB-0661B82B3CEF}"/>
              </a:ext>
            </a:extLst>
          </p:cNvPr>
          <p:cNvGrpSpPr/>
          <p:nvPr/>
        </p:nvGrpSpPr>
        <p:grpSpPr>
          <a:xfrm>
            <a:off x="87533" y="701632"/>
            <a:ext cx="2282367" cy="2034558"/>
            <a:chOff x="-838102" y="-667053"/>
            <a:chExt cx="4223988" cy="3765367"/>
          </a:xfrm>
        </p:grpSpPr>
        <p:grpSp>
          <p:nvGrpSpPr>
            <p:cNvPr id="45" name="Google Shape;2606;p59">
              <a:extLst>
                <a:ext uri="{FF2B5EF4-FFF2-40B4-BE49-F238E27FC236}">
                  <a16:creationId xmlns:a16="http://schemas.microsoft.com/office/drawing/2014/main" id="{CD628E71-F715-8DDA-ADA3-0F95AD9470F9}"/>
                </a:ext>
              </a:extLst>
            </p:cNvPr>
            <p:cNvGrpSpPr/>
            <p:nvPr/>
          </p:nvGrpSpPr>
          <p:grpSpPr>
            <a:xfrm>
              <a:off x="-9985" y="-590848"/>
              <a:ext cx="2389225" cy="3530725"/>
              <a:chOff x="582175" y="1028475"/>
              <a:chExt cx="2389225" cy="3530725"/>
            </a:xfrm>
          </p:grpSpPr>
          <p:sp>
            <p:nvSpPr>
              <p:cNvPr id="101" name="Google Shape;2607;p59">
                <a:extLst>
                  <a:ext uri="{FF2B5EF4-FFF2-40B4-BE49-F238E27FC236}">
                    <a16:creationId xmlns:a16="http://schemas.microsoft.com/office/drawing/2014/main" id="{3EBBB2D2-6CEC-5184-C406-3BDA97B5DB92}"/>
                  </a:ext>
                </a:extLst>
              </p:cNvPr>
              <p:cNvSpPr/>
              <p:nvPr/>
            </p:nvSpPr>
            <p:spPr>
              <a:xfrm>
                <a:off x="582175" y="1223250"/>
                <a:ext cx="2389225" cy="3335950"/>
              </a:xfrm>
              <a:custGeom>
                <a:avLst/>
                <a:gdLst/>
                <a:ahLst/>
                <a:cxnLst/>
                <a:rect l="l" t="t" r="r" b="b"/>
                <a:pathLst>
                  <a:path w="95569" h="133438" extrusionOk="0">
                    <a:moveTo>
                      <a:pt x="1" y="1"/>
                    </a:moveTo>
                    <a:lnTo>
                      <a:pt x="1" y="133437"/>
                    </a:lnTo>
                    <a:lnTo>
                      <a:pt x="95569" y="133437"/>
                    </a:lnTo>
                    <a:lnTo>
                      <a:pt x="95569" y="1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Google Shape;2608;p59">
                <a:extLst>
                  <a:ext uri="{FF2B5EF4-FFF2-40B4-BE49-F238E27FC236}">
                    <a16:creationId xmlns:a16="http://schemas.microsoft.com/office/drawing/2014/main" id="{EBDB77DB-7D46-A750-4A52-F361F39B9D88}"/>
                  </a:ext>
                </a:extLst>
              </p:cNvPr>
              <p:cNvSpPr/>
              <p:nvPr/>
            </p:nvSpPr>
            <p:spPr>
              <a:xfrm>
                <a:off x="828600" y="1488175"/>
                <a:ext cx="1893225" cy="2806325"/>
              </a:xfrm>
              <a:custGeom>
                <a:avLst/>
                <a:gdLst/>
                <a:ahLst/>
                <a:cxnLst/>
                <a:rect l="l" t="t" r="r" b="b"/>
                <a:pathLst>
                  <a:path w="75729" h="112253" extrusionOk="0">
                    <a:moveTo>
                      <a:pt x="0" y="1"/>
                    </a:moveTo>
                    <a:lnTo>
                      <a:pt x="0" y="107256"/>
                    </a:lnTo>
                    <a:lnTo>
                      <a:pt x="4997" y="107256"/>
                    </a:lnTo>
                    <a:lnTo>
                      <a:pt x="4997" y="112253"/>
                    </a:lnTo>
                    <a:lnTo>
                      <a:pt x="75728" y="112253"/>
                    </a:lnTo>
                    <a:lnTo>
                      <a:pt x="7572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Google Shape;2609;p59">
                <a:extLst>
                  <a:ext uri="{FF2B5EF4-FFF2-40B4-BE49-F238E27FC236}">
                    <a16:creationId xmlns:a16="http://schemas.microsoft.com/office/drawing/2014/main" id="{7980D8A7-A0FE-677E-D1DC-668E3D7482B4}"/>
                  </a:ext>
                </a:extLst>
              </p:cNvPr>
              <p:cNvSpPr/>
              <p:nvPr/>
            </p:nvSpPr>
            <p:spPr>
              <a:xfrm>
                <a:off x="828600" y="4169575"/>
                <a:ext cx="124925" cy="124925"/>
              </a:xfrm>
              <a:custGeom>
                <a:avLst/>
                <a:gdLst/>
                <a:ahLst/>
                <a:cxnLst/>
                <a:rect l="l" t="t" r="r" b="b"/>
                <a:pathLst>
                  <a:path w="4997" h="4997" extrusionOk="0">
                    <a:moveTo>
                      <a:pt x="0" y="0"/>
                    </a:moveTo>
                    <a:lnTo>
                      <a:pt x="4997" y="4997"/>
                    </a:lnTo>
                    <a:lnTo>
                      <a:pt x="4997" y="0"/>
                    </a:lnTo>
                    <a:close/>
                  </a:path>
                </a:pathLst>
              </a:custGeom>
              <a:solidFill>
                <a:srgbClr val="ECE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Google Shape;2610;p59">
                <a:extLst>
                  <a:ext uri="{FF2B5EF4-FFF2-40B4-BE49-F238E27FC236}">
                    <a16:creationId xmlns:a16="http://schemas.microsoft.com/office/drawing/2014/main" id="{39F1AA20-2CEC-D5BF-2C62-720B3FF22C84}"/>
                  </a:ext>
                </a:extLst>
              </p:cNvPr>
              <p:cNvSpPr/>
              <p:nvPr/>
            </p:nvSpPr>
            <p:spPr>
              <a:xfrm>
                <a:off x="1376475" y="1125850"/>
                <a:ext cx="800650" cy="213100"/>
              </a:xfrm>
              <a:custGeom>
                <a:avLst/>
                <a:gdLst/>
                <a:ahLst/>
                <a:cxnLst/>
                <a:rect l="l" t="t" r="r" b="b"/>
                <a:pathLst>
                  <a:path w="32026" h="8524" extrusionOk="0">
                    <a:moveTo>
                      <a:pt x="4627" y="1"/>
                    </a:moveTo>
                    <a:cubicBezTo>
                      <a:pt x="2075" y="1"/>
                      <a:pt x="0" y="2076"/>
                      <a:pt x="0" y="4627"/>
                    </a:cubicBezTo>
                    <a:lnTo>
                      <a:pt x="0" y="8523"/>
                    </a:lnTo>
                    <a:lnTo>
                      <a:pt x="32025" y="8523"/>
                    </a:lnTo>
                    <a:lnTo>
                      <a:pt x="32025" y="4627"/>
                    </a:lnTo>
                    <a:cubicBezTo>
                      <a:pt x="32025" y="2076"/>
                      <a:pt x="29950" y="1"/>
                      <a:pt x="27399" y="1"/>
                    </a:cubicBezTo>
                    <a:lnTo>
                      <a:pt x="17659" y="1"/>
                    </a:lnTo>
                    <a:cubicBezTo>
                      <a:pt x="17659" y="975"/>
                      <a:pt x="16928" y="1705"/>
                      <a:pt x="15954" y="1705"/>
                    </a:cubicBezTo>
                    <a:cubicBezTo>
                      <a:pt x="15097" y="1705"/>
                      <a:pt x="14367" y="975"/>
                      <a:pt x="143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Google Shape;2611;p59">
                <a:extLst>
                  <a:ext uri="{FF2B5EF4-FFF2-40B4-BE49-F238E27FC236}">
                    <a16:creationId xmlns:a16="http://schemas.microsoft.com/office/drawing/2014/main" id="{4144160F-1EDA-AD1D-4D82-0C30B578191F}"/>
                  </a:ext>
                </a:extLst>
              </p:cNvPr>
              <p:cNvSpPr/>
              <p:nvPr/>
            </p:nvSpPr>
            <p:spPr>
              <a:xfrm>
                <a:off x="2177100" y="1238600"/>
                <a:ext cx="25" cy="100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014" extrusionOk="0">
                    <a:moveTo>
                      <a:pt x="0" y="117"/>
                    </a:moveTo>
                    <a:lnTo>
                      <a:pt x="0" y="117"/>
                    </a:lnTo>
                    <a:lnTo>
                      <a:pt x="0" y="4013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C96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Google Shape;2612;p59">
                <a:extLst>
                  <a:ext uri="{FF2B5EF4-FFF2-40B4-BE49-F238E27FC236}">
                    <a16:creationId xmlns:a16="http://schemas.microsoft.com/office/drawing/2014/main" id="{775D6ADF-DAA7-5AF7-FF3B-6F1825219E72}"/>
                  </a:ext>
                </a:extLst>
              </p:cNvPr>
              <p:cNvSpPr/>
              <p:nvPr/>
            </p:nvSpPr>
            <p:spPr>
              <a:xfrm>
                <a:off x="1376475" y="1131950"/>
                <a:ext cx="800650" cy="207000"/>
              </a:xfrm>
              <a:custGeom>
                <a:avLst/>
                <a:gdLst/>
                <a:ahLst/>
                <a:cxnLst/>
                <a:rect l="l" t="t" r="r" b="b"/>
                <a:pathLst>
                  <a:path w="32026" h="8280" extrusionOk="0">
                    <a:moveTo>
                      <a:pt x="28616" y="0"/>
                    </a:moveTo>
                    <a:cubicBezTo>
                      <a:pt x="25207" y="5844"/>
                      <a:pt x="17532" y="7062"/>
                      <a:pt x="9984" y="7062"/>
                    </a:cubicBezTo>
                    <a:cubicBezTo>
                      <a:pt x="6458" y="7062"/>
                      <a:pt x="3049" y="6818"/>
                      <a:pt x="0" y="6701"/>
                    </a:cubicBezTo>
                    <a:lnTo>
                      <a:pt x="0" y="8279"/>
                    </a:lnTo>
                    <a:lnTo>
                      <a:pt x="32025" y="8279"/>
                    </a:lnTo>
                    <a:lnTo>
                      <a:pt x="32025" y="4383"/>
                    </a:lnTo>
                    <a:lnTo>
                      <a:pt x="32025" y="4267"/>
                    </a:lnTo>
                    <a:cubicBezTo>
                      <a:pt x="31898" y="2192"/>
                      <a:pt x="30437" y="487"/>
                      <a:pt x="28616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Google Shape;2613;p59">
                <a:extLst>
                  <a:ext uri="{FF2B5EF4-FFF2-40B4-BE49-F238E27FC236}">
                    <a16:creationId xmlns:a16="http://schemas.microsoft.com/office/drawing/2014/main" id="{96A6C4B0-34A9-10F8-81A8-9A372153C608}"/>
                  </a:ext>
                </a:extLst>
              </p:cNvPr>
              <p:cNvSpPr/>
              <p:nvPr/>
            </p:nvSpPr>
            <p:spPr>
              <a:xfrm>
                <a:off x="1677925" y="1028475"/>
                <a:ext cx="194825" cy="194800"/>
              </a:xfrm>
              <a:custGeom>
                <a:avLst/>
                <a:gdLst/>
                <a:ahLst/>
                <a:cxnLst/>
                <a:rect l="l" t="t" r="r" b="b"/>
                <a:pathLst>
                  <a:path w="7793" h="7792" extrusionOk="0">
                    <a:moveTo>
                      <a:pt x="3896" y="2318"/>
                    </a:moveTo>
                    <a:cubicBezTo>
                      <a:pt x="4870" y="2318"/>
                      <a:pt x="5601" y="3049"/>
                      <a:pt x="5601" y="3896"/>
                    </a:cubicBezTo>
                    <a:cubicBezTo>
                      <a:pt x="5601" y="4870"/>
                      <a:pt x="4870" y="5600"/>
                      <a:pt x="3896" y="5600"/>
                    </a:cubicBezTo>
                    <a:cubicBezTo>
                      <a:pt x="3039" y="5600"/>
                      <a:pt x="2309" y="4870"/>
                      <a:pt x="2309" y="3896"/>
                    </a:cubicBezTo>
                    <a:cubicBezTo>
                      <a:pt x="2309" y="3049"/>
                      <a:pt x="3039" y="2318"/>
                      <a:pt x="3896" y="2318"/>
                    </a:cubicBezTo>
                    <a:close/>
                    <a:moveTo>
                      <a:pt x="3896" y="0"/>
                    </a:moveTo>
                    <a:cubicBezTo>
                      <a:pt x="1822" y="0"/>
                      <a:pt x="0" y="1831"/>
                      <a:pt x="0" y="3896"/>
                    </a:cubicBezTo>
                    <a:cubicBezTo>
                      <a:pt x="0" y="6087"/>
                      <a:pt x="1822" y="7792"/>
                      <a:pt x="3896" y="7792"/>
                    </a:cubicBezTo>
                    <a:cubicBezTo>
                      <a:pt x="6088" y="7792"/>
                      <a:pt x="7792" y="6087"/>
                      <a:pt x="7792" y="3896"/>
                    </a:cubicBezTo>
                    <a:cubicBezTo>
                      <a:pt x="7792" y="1831"/>
                      <a:pt x="6088" y="0"/>
                      <a:pt x="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Google Shape;2614;p59">
                <a:extLst>
                  <a:ext uri="{FF2B5EF4-FFF2-40B4-BE49-F238E27FC236}">
                    <a16:creationId xmlns:a16="http://schemas.microsoft.com/office/drawing/2014/main" id="{8F75EFCA-3D8F-47C2-ED3F-3CF393788A96}"/>
                  </a:ext>
                </a:extLst>
              </p:cNvPr>
              <p:cNvSpPr/>
              <p:nvPr/>
            </p:nvSpPr>
            <p:spPr>
              <a:xfrm>
                <a:off x="1355275" y="1326750"/>
                <a:ext cx="84302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33721" h="1345" extrusionOk="0">
                    <a:moveTo>
                      <a:pt x="731" y="0"/>
                    </a:moveTo>
                    <a:cubicBezTo>
                      <a:pt x="361" y="0"/>
                      <a:pt x="1" y="244"/>
                      <a:pt x="1" y="614"/>
                    </a:cubicBezTo>
                    <a:cubicBezTo>
                      <a:pt x="1" y="974"/>
                      <a:pt x="361" y="1344"/>
                      <a:pt x="731" y="1344"/>
                    </a:cubicBezTo>
                    <a:lnTo>
                      <a:pt x="32990" y="1344"/>
                    </a:lnTo>
                    <a:cubicBezTo>
                      <a:pt x="33360" y="1344"/>
                      <a:pt x="33720" y="974"/>
                      <a:pt x="33720" y="614"/>
                    </a:cubicBezTo>
                    <a:cubicBezTo>
                      <a:pt x="33720" y="244"/>
                      <a:pt x="33360" y="0"/>
                      <a:pt x="32990" y="0"/>
                    </a:cubicBezTo>
                    <a:close/>
                  </a:path>
                </a:pathLst>
              </a:custGeom>
              <a:solidFill>
                <a:srgbClr val="B1C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oogle Shape;2617;p59">
              <a:extLst>
                <a:ext uri="{FF2B5EF4-FFF2-40B4-BE49-F238E27FC236}">
                  <a16:creationId xmlns:a16="http://schemas.microsoft.com/office/drawing/2014/main" id="{B77EBD00-E91A-9A22-3E5E-7BB5A1BC51E2}"/>
                </a:ext>
              </a:extLst>
            </p:cNvPr>
            <p:cNvGrpSpPr/>
            <p:nvPr/>
          </p:nvGrpSpPr>
          <p:grpSpPr>
            <a:xfrm>
              <a:off x="-838102" y="-667053"/>
              <a:ext cx="4223988" cy="3765367"/>
              <a:chOff x="1607575" y="3957150"/>
              <a:chExt cx="1629625" cy="1452800"/>
            </a:xfrm>
          </p:grpSpPr>
          <p:sp>
            <p:nvSpPr>
              <p:cNvPr id="47" name="Google Shape;2618;p59">
                <a:extLst>
                  <a:ext uri="{FF2B5EF4-FFF2-40B4-BE49-F238E27FC236}">
                    <a16:creationId xmlns:a16="http://schemas.microsoft.com/office/drawing/2014/main" id="{F47A71A0-1325-7566-59CD-720767DF20EF}"/>
                  </a:ext>
                </a:extLst>
              </p:cNvPr>
              <p:cNvSpPr/>
              <p:nvPr/>
            </p:nvSpPr>
            <p:spPr>
              <a:xfrm>
                <a:off x="1681025" y="3984350"/>
                <a:ext cx="10067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3975" extrusionOk="0">
                    <a:moveTo>
                      <a:pt x="2016" y="1"/>
                    </a:moveTo>
                    <a:lnTo>
                      <a:pt x="1633" y="1198"/>
                    </a:lnTo>
                    <a:lnTo>
                      <a:pt x="436" y="762"/>
                    </a:lnTo>
                    <a:lnTo>
                      <a:pt x="0" y="1959"/>
                    </a:lnTo>
                    <a:lnTo>
                      <a:pt x="1197" y="2395"/>
                    </a:lnTo>
                    <a:lnTo>
                      <a:pt x="819" y="3592"/>
                    </a:lnTo>
                    <a:lnTo>
                      <a:pt x="2016" y="3975"/>
                    </a:lnTo>
                    <a:lnTo>
                      <a:pt x="2394" y="2778"/>
                    </a:lnTo>
                    <a:lnTo>
                      <a:pt x="3591" y="3213"/>
                    </a:lnTo>
                    <a:lnTo>
                      <a:pt x="4027" y="2016"/>
                    </a:lnTo>
                    <a:lnTo>
                      <a:pt x="2830" y="1581"/>
                    </a:lnTo>
                    <a:lnTo>
                      <a:pt x="3213" y="384"/>
                    </a:lnTo>
                    <a:lnTo>
                      <a:pt x="20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Google Shape;2619;p59">
                <a:extLst>
                  <a:ext uri="{FF2B5EF4-FFF2-40B4-BE49-F238E27FC236}">
                    <a16:creationId xmlns:a16="http://schemas.microsoft.com/office/drawing/2014/main" id="{34900842-4280-0BF3-FA1C-1EB181709C55}"/>
                  </a:ext>
                </a:extLst>
              </p:cNvPr>
              <p:cNvSpPr/>
              <p:nvPr/>
            </p:nvSpPr>
            <p:spPr>
              <a:xfrm>
                <a:off x="3072650" y="4261850"/>
                <a:ext cx="9927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3975" extrusionOk="0">
                    <a:moveTo>
                      <a:pt x="2286" y="1"/>
                    </a:moveTo>
                    <a:lnTo>
                      <a:pt x="1032" y="218"/>
                    </a:lnTo>
                    <a:lnTo>
                      <a:pt x="1250" y="1472"/>
                    </a:lnTo>
                    <a:lnTo>
                      <a:pt x="0" y="1689"/>
                    </a:lnTo>
                    <a:lnTo>
                      <a:pt x="218" y="2939"/>
                    </a:lnTo>
                    <a:lnTo>
                      <a:pt x="1467" y="2721"/>
                    </a:lnTo>
                    <a:lnTo>
                      <a:pt x="1685" y="3975"/>
                    </a:lnTo>
                    <a:lnTo>
                      <a:pt x="2939" y="3757"/>
                    </a:lnTo>
                    <a:lnTo>
                      <a:pt x="2721" y="2503"/>
                    </a:lnTo>
                    <a:lnTo>
                      <a:pt x="3970" y="2286"/>
                    </a:lnTo>
                    <a:lnTo>
                      <a:pt x="3753" y="1037"/>
                    </a:lnTo>
                    <a:lnTo>
                      <a:pt x="2503" y="1254"/>
                    </a:lnTo>
                    <a:lnTo>
                      <a:pt x="22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Google Shape;2620;p59">
                <a:extLst>
                  <a:ext uri="{FF2B5EF4-FFF2-40B4-BE49-F238E27FC236}">
                    <a16:creationId xmlns:a16="http://schemas.microsoft.com/office/drawing/2014/main" id="{BCAE1FA2-0843-8031-1863-11DE3A0A587B}"/>
                  </a:ext>
                </a:extLst>
              </p:cNvPr>
              <p:cNvSpPr/>
              <p:nvPr/>
            </p:nvSpPr>
            <p:spPr>
              <a:xfrm>
                <a:off x="2546150" y="3957150"/>
                <a:ext cx="93950" cy="93925"/>
              </a:xfrm>
              <a:custGeom>
                <a:avLst/>
                <a:gdLst/>
                <a:ahLst/>
                <a:cxnLst/>
                <a:rect l="l" t="t" r="r" b="b"/>
                <a:pathLst>
                  <a:path w="3758" h="3757" extrusionOk="0">
                    <a:moveTo>
                      <a:pt x="1742" y="0"/>
                    </a:moveTo>
                    <a:lnTo>
                      <a:pt x="1472" y="1145"/>
                    </a:lnTo>
                    <a:lnTo>
                      <a:pt x="275" y="819"/>
                    </a:lnTo>
                    <a:lnTo>
                      <a:pt x="1" y="1959"/>
                    </a:lnTo>
                    <a:lnTo>
                      <a:pt x="1146" y="2286"/>
                    </a:lnTo>
                    <a:lnTo>
                      <a:pt x="819" y="3430"/>
                    </a:lnTo>
                    <a:lnTo>
                      <a:pt x="1960" y="3757"/>
                    </a:lnTo>
                    <a:lnTo>
                      <a:pt x="2286" y="2612"/>
                    </a:lnTo>
                    <a:lnTo>
                      <a:pt x="3431" y="2939"/>
                    </a:lnTo>
                    <a:lnTo>
                      <a:pt x="3757" y="1798"/>
                    </a:lnTo>
                    <a:lnTo>
                      <a:pt x="2613" y="1472"/>
                    </a:lnTo>
                    <a:lnTo>
                      <a:pt x="2887" y="327"/>
                    </a:lnTo>
                    <a:lnTo>
                      <a:pt x="1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Google Shape;2621;p59">
                <a:extLst>
                  <a:ext uri="{FF2B5EF4-FFF2-40B4-BE49-F238E27FC236}">
                    <a16:creationId xmlns:a16="http://schemas.microsoft.com/office/drawing/2014/main" id="{06ED6CBB-F307-CEE7-042A-2E009ADFA8CA}"/>
                  </a:ext>
                </a:extLst>
              </p:cNvPr>
              <p:cNvSpPr/>
              <p:nvPr/>
            </p:nvSpPr>
            <p:spPr>
              <a:xfrm>
                <a:off x="2710800" y="5329725"/>
                <a:ext cx="8022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209" extrusionOk="0">
                    <a:moveTo>
                      <a:pt x="1524" y="1"/>
                    </a:moveTo>
                    <a:lnTo>
                      <a:pt x="1250" y="980"/>
                    </a:lnTo>
                    <a:lnTo>
                      <a:pt x="271" y="706"/>
                    </a:lnTo>
                    <a:lnTo>
                      <a:pt x="1" y="1685"/>
                    </a:lnTo>
                    <a:lnTo>
                      <a:pt x="980" y="1960"/>
                    </a:lnTo>
                    <a:lnTo>
                      <a:pt x="706" y="2939"/>
                    </a:lnTo>
                    <a:lnTo>
                      <a:pt x="1685" y="3209"/>
                    </a:lnTo>
                    <a:lnTo>
                      <a:pt x="1960" y="2230"/>
                    </a:lnTo>
                    <a:lnTo>
                      <a:pt x="2939" y="2504"/>
                    </a:lnTo>
                    <a:lnTo>
                      <a:pt x="3209" y="1524"/>
                    </a:lnTo>
                    <a:lnTo>
                      <a:pt x="2230" y="1250"/>
                    </a:lnTo>
                    <a:lnTo>
                      <a:pt x="2504" y="271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Google Shape;2622;p59">
                <a:extLst>
                  <a:ext uri="{FF2B5EF4-FFF2-40B4-BE49-F238E27FC236}">
                    <a16:creationId xmlns:a16="http://schemas.microsoft.com/office/drawing/2014/main" id="{120A6864-8EAC-CF3F-5A06-F40F9AE1383F}"/>
                  </a:ext>
                </a:extLst>
              </p:cNvPr>
              <p:cNvSpPr/>
              <p:nvPr/>
            </p:nvSpPr>
            <p:spPr>
              <a:xfrm>
                <a:off x="1619850" y="4758400"/>
                <a:ext cx="1007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3971" extrusionOk="0">
                    <a:moveTo>
                      <a:pt x="1960" y="1"/>
                    </a:moveTo>
                    <a:lnTo>
                      <a:pt x="763" y="436"/>
                    </a:lnTo>
                    <a:lnTo>
                      <a:pt x="1198" y="1577"/>
                    </a:lnTo>
                    <a:lnTo>
                      <a:pt x="1" y="2012"/>
                    </a:lnTo>
                    <a:lnTo>
                      <a:pt x="436" y="3209"/>
                    </a:lnTo>
                    <a:lnTo>
                      <a:pt x="1633" y="2774"/>
                    </a:lnTo>
                    <a:lnTo>
                      <a:pt x="2012" y="3971"/>
                    </a:lnTo>
                    <a:lnTo>
                      <a:pt x="3209" y="3592"/>
                    </a:lnTo>
                    <a:lnTo>
                      <a:pt x="2830" y="2395"/>
                    </a:lnTo>
                    <a:lnTo>
                      <a:pt x="4027" y="1960"/>
                    </a:lnTo>
                    <a:lnTo>
                      <a:pt x="3592" y="763"/>
                    </a:lnTo>
                    <a:lnTo>
                      <a:pt x="2395" y="1198"/>
                    </a:lnTo>
                    <a:lnTo>
                      <a:pt x="196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Google Shape;2623;p59">
                <a:extLst>
                  <a:ext uri="{FF2B5EF4-FFF2-40B4-BE49-F238E27FC236}">
                    <a16:creationId xmlns:a16="http://schemas.microsoft.com/office/drawing/2014/main" id="{D0D8668D-A9F8-A690-6F65-31C362222216}"/>
                  </a:ext>
                </a:extLst>
              </p:cNvPr>
              <p:cNvSpPr/>
              <p:nvPr/>
            </p:nvSpPr>
            <p:spPr>
              <a:xfrm>
                <a:off x="3188225" y="4985525"/>
                <a:ext cx="232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927" h="872" extrusionOk="0">
                    <a:moveTo>
                      <a:pt x="435" y="1"/>
                    </a:moveTo>
                    <a:cubicBezTo>
                      <a:pt x="218" y="1"/>
                      <a:pt x="0" y="166"/>
                      <a:pt x="0" y="436"/>
                    </a:cubicBezTo>
                    <a:cubicBezTo>
                      <a:pt x="0" y="710"/>
                      <a:pt x="218" y="871"/>
                      <a:pt x="435" y="871"/>
                    </a:cubicBezTo>
                    <a:cubicBezTo>
                      <a:pt x="710" y="871"/>
                      <a:pt x="927" y="710"/>
                      <a:pt x="927" y="436"/>
                    </a:cubicBezTo>
                    <a:cubicBezTo>
                      <a:pt x="927" y="166"/>
                      <a:pt x="710" y="1"/>
                      <a:pt x="4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Google Shape;2624;p59">
                <a:extLst>
                  <a:ext uri="{FF2B5EF4-FFF2-40B4-BE49-F238E27FC236}">
                    <a16:creationId xmlns:a16="http://schemas.microsoft.com/office/drawing/2014/main" id="{2E68972F-A6A6-4B74-9D73-098EEF9AC275}"/>
                  </a:ext>
                </a:extLst>
              </p:cNvPr>
              <p:cNvSpPr/>
              <p:nvPr/>
            </p:nvSpPr>
            <p:spPr>
              <a:xfrm>
                <a:off x="3215425" y="4425075"/>
                <a:ext cx="217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929" extrusionOk="0">
                    <a:moveTo>
                      <a:pt x="436" y="1"/>
                    </a:moveTo>
                    <a:cubicBezTo>
                      <a:pt x="166" y="1"/>
                      <a:pt x="0" y="219"/>
                      <a:pt x="0" y="436"/>
                    </a:cubicBezTo>
                    <a:cubicBezTo>
                      <a:pt x="0" y="710"/>
                      <a:pt x="166" y="928"/>
                      <a:pt x="436" y="928"/>
                    </a:cubicBezTo>
                    <a:cubicBezTo>
                      <a:pt x="710" y="928"/>
                      <a:pt x="871" y="710"/>
                      <a:pt x="871" y="436"/>
                    </a:cubicBezTo>
                    <a:cubicBezTo>
                      <a:pt x="871" y="219"/>
                      <a:pt x="71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Google Shape;2625;p59">
                <a:extLst>
                  <a:ext uri="{FF2B5EF4-FFF2-40B4-BE49-F238E27FC236}">
                    <a16:creationId xmlns:a16="http://schemas.microsoft.com/office/drawing/2014/main" id="{A8A23B19-DDEF-2E0A-C3BD-36D278E50684}"/>
                  </a:ext>
                </a:extLst>
              </p:cNvPr>
              <p:cNvSpPr/>
              <p:nvPr/>
            </p:nvSpPr>
            <p:spPr>
              <a:xfrm>
                <a:off x="3037275" y="4155750"/>
                <a:ext cx="218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927" extrusionOk="0">
                    <a:moveTo>
                      <a:pt x="436" y="0"/>
                    </a:moveTo>
                    <a:cubicBezTo>
                      <a:pt x="218" y="0"/>
                      <a:pt x="1" y="218"/>
                      <a:pt x="1" y="492"/>
                    </a:cubicBezTo>
                    <a:cubicBezTo>
                      <a:pt x="1" y="710"/>
                      <a:pt x="218" y="928"/>
                      <a:pt x="436" y="928"/>
                    </a:cubicBezTo>
                    <a:cubicBezTo>
                      <a:pt x="706" y="928"/>
                      <a:pt x="871" y="710"/>
                      <a:pt x="871" y="492"/>
                    </a:cubicBezTo>
                    <a:cubicBezTo>
                      <a:pt x="871" y="218"/>
                      <a:pt x="706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Google Shape;2626;p59">
                <a:extLst>
                  <a:ext uri="{FF2B5EF4-FFF2-40B4-BE49-F238E27FC236}">
                    <a16:creationId xmlns:a16="http://schemas.microsoft.com/office/drawing/2014/main" id="{E306E6B0-7E94-836E-495A-7139F677380C}"/>
                  </a:ext>
                </a:extLst>
              </p:cNvPr>
              <p:cNvSpPr/>
              <p:nvPr/>
            </p:nvSpPr>
            <p:spPr>
              <a:xfrm>
                <a:off x="2999200" y="3995225"/>
                <a:ext cx="217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872" extrusionOk="0">
                    <a:moveTo>
                      <a:pt x="435" y="1"/>
                    </a:moveTo>
                    <a:cubicBezTo>
                      <a:pt x="218" y="1"/>
                      <a:pt x="0" y="166"/>
                      <a:pt x="0" y="436"/>
                    </a:cubicBezTo>
                    <a:cubicBezTo>
                      <a:pt x="0" y="710"/>
                      <a:pt x="218" y="871"/>
                      <a:pt x="435" y="871"/>
                    </a:cubicBezTo>
                    <a:cubicBezTo>
                      <a:pt x="705" y="871"/>
                      <a:pt x="871" y="710"/>
                      <a:pt x="871" y="436"/>
                    </a:cubicBezTo>
                    <a:cubicBezTo>
                      <a:pt x="871" y="166"/>
                      <a:pt x="705" y="1"/>
                      <a:pt x="4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Google Shape;2627;p59">
                <a:extLst>
                  <a:ext uri="{FF2B5EF4-FFF2-40B4-BE49-F238E27FC236}">
                    <a16:creationId xmlns:a16="http://schemas.microsoft.com/office/drawing/2014/main" id="{F359EFD0-530B-CA59-28B0-3C2A92F933C4}"/>
                  </a:ext>
                </a:extLst>
              </p:cNvPr>
              <p:cNvSpPr/>
              <p:nvPr/>
            </p:nvSpPr>
            <p:spPr>
              <a:xfrm>
                <a:off x="2361150" y="403745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93" y="1"/>
                    </a:moveTo>
                    <a:cubicBezTo>
                      <a:pt x="219" y="1"/>
                      <a:pt x="1" y="218"/>
                      <a:pt x="1" y="488"/>
                    </a:cubicBezTo>
                    <a:cubicBezTo>
                      <a:pt x="1" y="706"/>
                      <a:pt x="219" y="924"/>
                      <a:pt x="493" y="924"/>
                    </a:cubicBezTo>
                    <a:cubicBezTo>
                      <a:pt x="710" y="924"/>
                      <a:pt x="928" y="706"/>
                      <a:pt x="928" y="488"/>
                    </a:cubicBezTo>
                    <a:cubicBezTo>
                      <a:pt x="928" y="218"/>
                      <a:pt x="710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Google Shape;2628;p59">
                <a:extLst>
                  <a:ext uri="{FF2B5EF4-FFF2-40B4-BE49-F238E27FC236}">
                    <a16:creationId xmlns:a16="http://schemas.microsoft.com/office/drawing/2014/main" id="{AD2E0032-2710-B99B-1F5D-DAD92A9D7782}"/>
                  </a:ext>
                </a:extLst>
              </p:cNvPr>
              <p:cNvSpPr/>
              <p:nvPr/>
            </p:nvSpPr>
            <p:spPr>
              <a:xfrm>
                <a:off x="1957200" y="4012975"/>
                <a:ext cx="2310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871" extrusionOk="0">
                    <a:moveTo>
                      <a:pt x="436" y="0"/>
                    </a:moveTo>
                    <a:cubicBezTo>
                      <a:pt x="219" y="0"/>
                      <a:pt x="1" y="161"/>
                      <a:pt x="1" y="436"/>
                    </a:cubicBezTo>
                    <a:cubicBezTo>
                      <a:pt x="1" y="653"/>
                      <a:pt x="219" y="871"/>
                      <a:pt x="436" y="871"/>
                    </a:cubicBezTo>
                    <a:cubicBezTo>
                      <a:pt x="706" y="871"/>
                      <a:pt x="924" y="653"/>
                      <a:pt x="924" y="436"/>
                    </a:cubicBezTo>
                    <a:cubicBezTo>
                      <a:pt x="924" y="161"/>
                      <a:pt x="706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Google Shape;2629;p59">
                <a:extLst>
                  <a:ext uri="{FF2B5EF4-FFF2-40B4-BE49-F238E27FC236}">
                    <a16:creationId xmlns:a16="http://schemas.microsoft.com/office/drawing/2014/main" id="{EA5A71AA-A068-4B14-8206-1D046BD77B65}"/>
                  </a:ext>
                </a:extLst>
              </p:cNvPr>
              <p:cNvSpPr/>
              <p:nvPr/>
            </p:nvSpPr>
            <p:spPr>
              <a:xfrm>
                <a:off x="1607575" y="4143550"/>
                <a:ext cx="232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927" h="872" extrusionOk="0">
                    <a:moveTo>
                      <a:pt x="492" y="1"/>
                    </a:moveTo>
                    <a:cubicBezTo>
                      <a:pt x="218" y="1"/>
                      <a:pt x="0" y="162"/>
                      <a:pt x="0" y="436"/>
                    </a:cubicBezTo>
                    <a:cubicBezTo>
                      <a:pt x="0" y="706"/>
                      <a:pt x="218" y="872"/>
                      <a:pt x="492" y="872"/>
                    </a:cubicBezTo>
                    <a:cubicBezTo>
                      <a:pt x="710" y="872"/>
                      <a:pt x="927" y="706"/>
                      <a:pt x="927" y="436"/>
                    </a:cubicBezTo>
                    <a:cubicBezTo>
                      <a:pt x="927" y="162"/>
                      <a:pt x="710" y="1"/>
                      <a:pt x="4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Google Shape;2630;p59">
                <a:extLst>
                  <a:ext uri="{FF2B5EF4-FFF2-40B4-BE49-F238E27FC236}">
                    <a16:creationId xmlns:a16="http://schemas.microsoft.com/office/drawing/2014/main" id="{E3FE4AE7-46E6-F54A-3838-32A1AF10AAD5}"/>
                  </a:ext>
                </a:extLst>
              </p:cNvPr>
              <p:cNvSpPr/>
              <p:nvPr/>
            </p:nvSpPr>
            <p:spPr>
              <a:xfrm>
                <a:off x="1670125" y="4648175"/>
                <a:ext cx="232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7" extrusionOk="0">
                    <a:moveTo>
                      <a:pt x="436" y="0"/>
                    </a:moveTo>
                    <a:cubicBezTo>
                      <a:pt x="219" y="0"/>
                      <a:pt x="1" y="218"/>
                      <a:pt x="1" y="436"/>
                    </a:cubicBezTo>
                    <a:cubicBezTo>
                      <a:pt x="1" y="710"/>
                      <a:pt x="219" y="928"/>
                      <a:pt x="436" y="928"/>
                    </a:cubicBezTo>
                    <a:cubicBezTo>
                      <a:pt x="710" y="928"/>
                      <a:pt x="928" y="710"/>
                      <a:pt x="928" y="436"/>
                    </a:cubicBezTo>
                    <a:cubicBezTo>
                      <a:pt x="928" y="218"/>
                      <a:pt x="710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Google Shape;2631;p59">
                <a:extLst>
                  <a:ext uri="{FF2B5EF4-FFF2-40B4-BE49-F238E27FC236}">
                    <a16:creationId xmlns:a16="http://schemas.microsoft.com/office/drawing/2014/main" id="{171F6920-A182-0B94-65C4-5A5640FBD049}"/>
                  </a:ext>
                </a:extLst>
              </p:cNvPr>
              <p:cNvSpPr/>
              <p:nvPr/>
            </p:nvSpPr>
            <p:spPr>
              <a:xfrm>
                <a:off x="1731400" y="5008700"/>
                <a:ext cx="2310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24" extrusionOk="0">
                    <a:moveTo>
                      <a:pt x="436" y="1"/>
                    </a:moveTo>
                    <a:cubicBezTo>
                      <a:pt x="218" y="1"/>
                      <a:pt x="1" y="218"/>
                      <a:pt x="1" y="488"/>
                    </a:cubicBezTo>
                    <a:cubicBezTo>
                      <a:pt x="1" y="706"/>
                      <a:pt x="218" y="924"/>
                      <a:pt x="436" y="924"/>
                    </a:cubicBezTo>
                    <a:cubicBezTo>
                      <a:pt x="706" y="924"/>
                      <a:pt x="923" y="706"/>
                      <a:pt x="923" y="488"/>
                    </a:cubicBezTo>
                    <a:cubicBezTo>
                      <a:pt x="923" y="218"/>
                      <a:pt x="706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Google Shape;2632;p59">
                <a:extLst>
                  <a:ext uri="{FF2B5EF4-FFF2-40B4-BE49-F238E27FC236}">
                    <a16:creationId xmlns:a16="http://schemas.microsoft.com/office/drawing/2014/main" id="{D33F10F2-6927-5962-77E7-AD4601120E4A}"/>
                  </a:ext>
                </a:extLst>
              </p:cNvPr>
              <p:cNvSpPr/>
              <p:nvPr/>
            </p:nvSpPr>
            <p:spPr>
              <a:xfrm>
                <a:off x="2567925" y="5377300"/>
                <a:ext cx="232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27" h="927" extrusionOk="0">
                    <a:moveTo>
                      <a:pt x="436" y="0"/>
                    </a:moveTo>
                    <a:cubicBezTo>
                      <a:pt x="218" y="0"/>
                      <a:pt x="1" y="218"/>
                      <a:pt x="1" y="492"/>
                    </a:cubicBezTo>
                    <a:cubicBezTo>
                      <a:pt x="1" y="710"/>
                      <a:pt x="218" y="927"/>
                      <a:pt x="436" y="927"/>
                    </a:cubicBezTo>
                    <a:cubicBezTo>
                      <a:pt x="710" y="927"/>
                      <a:pt x="928" y="710"/>
                      <a:pt x="928" y="492"/>
                    </a:cubicBezTo>
                    <a:cubicBezTo>
                      <a:pt x="928" y="218"/>
                      <a:pt x="710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Google Shape;2633;p59">
                <a:extLst>
                  <a:ext uri="{FF2B5EF4-FFF2-40B4-BE49-F238E27FC236}">
                    <a16:creationId xmlns:a16="http://schemas.microsoft.com/office/drawing/2014/main" id="{FAB66D8F-D702-1D97-4B8D-49D837689133}"/>
                  </a:ext>
                </a:extLst>
              </p:cNvPr>
              <p:cNvSpPr/>
              <p:nvPr/>
            </p:nvSpPr>
            <p:spPr>
              <a:xfrm>
                <a:off x="2925725" y="5284800"/>
                <a:ext cx="2310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871" extrusionOk="0">
                    <a:moveTo>
                      <a:pt x="436" y="0"/>
                    </a:moveTo>
                    <a:cubicBezTo>
                      <a:pt x="219" y="0"/>
                      <a:pt x="1" y="165"/>
                      <a:pt x="1" y="435"/>
                    </a:cubicBezTo>
                    <a:cubicBezTo>
                      <a:pt x="1" y="710"/>
                      <a:pt x="219" y="871"/>
                      <a:pt x="436" y="871"/>
                    </a:cubicBezTo>
                    <a:cubicBezTo>
                      <a:pt x="706" y="871"/>
                      <a:pt x="924" y="710"/>
                      <a:pt x="924" y="435"/>
                    </a:cubicBezTo>
                    <a:cubicBezTo>
                      <a:pt x="924" y="165"/>
                      <a:pt x="706" y="0"/>
                      <a:pt x="4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Google Shape;2634;p59">
                <a:extLst>
                  <a:ext uri="{FF2B5EF4-FFF2-40B4-BE49-F238E27FC236}">
                    <a16:creationId xmlns:a16="http://schemas.microsoft.com/office/drawing/2014/main" id="{89D8C0D9-FC9A-002A-E796-6DA05287D9EE}"/>
                  </a:ext>
                </a:extLst>
              </p:cNvPr>
              <p:cNvSpPr/>
              <p:nvPr/>
            </p:nvSpPr>
            <p:spPr>
              <a:xfrm>
                <a:off x="2059175" y="5306550"/>
                <a:ext cx="232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27" h="927" extrusionOk="0">
                    <a:moveTo>
                      <a:pt x="493" y="1"/>
                    </a:moveTo>
                    <a:cubicBezTo>
                      <a:pt x="218" y="1"/>
                      <a:pt x="1" y="218"/>
                      <a:pt x="1" y="493"/>
                    </a:cubicBezTo>
                    <a:cubicBezTo>
                      <a:pt x="1" y="710"/>
                      <a:pt x="218" y="928"/>
                      <a:pt x="493" y="928"/>
                    </a:cubicBezTo>
                    <a:cubicBezTo>
                      <a:pt x="710" y="928"/>
                      <a:pt x="928" y="710"/>
                      <a:pt x="928" y="493"/>
                    </a:cubicBezTo>
                    <a:cubicBezTo>
                      <a:pt x="928" y="218"/>
                      <a:pt x="710" y="1"/>
                      <a:pt x="4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Google Shape;2635;p59">
                <a:extLst>
                  <a:ext uri="{FF2B5EF4-FFF2-40B4-BE49-F238E27FC236}">
                    <a16:creationId xmlns:a16="http://schemas.microsoft.com/office/drawing/2014/main" id="{53014127-9AB8-56C6-26AB-8F434D4AE455}"/>
                  </a:ext>
                </a:extLst>
              </p:cNvPr>
              <p:cNvSpPr/>
              <p:nvPr/>
            </p:nvSpPr>
            <p:spPr>
              <a:xfrm>
                <a:off x="1829350" y="4488700"/>
                <a:ext cx="821625" cy="674250"/>
              </a:xfrm>
              <a:custGeom>
                <a:avLst/>
                <a:gdLst/>
                <a:ahLst/>
                <a:cxnLst/>
                <a:rect l="l" t="t" r="r" b="b"/>
                <a:pathLst>
                  <a:path w="32865" h="26970" extrusionOk="0">
                    <a:moveTo>
                      <a:pt x="23324" y="1"/>
                    </a:moveTo>
                    <a:cubicBezTo>
                      <a:pt x="18865" y="1"/>
                      <a:pt x="15117" y="3451"/>
                      <a:pt x="14852" y="7960"/>
                    </a:cubicBezTo>
                    <a:cubicBezTo>
                      <a:pt x="13225" y="6484"/>
                      <a:pt x="11181" y="5758"/>
                      <a:pt x="9144" y="5758"/>
                    </a:cubicBezTo>
                    <a:cubicBezTo>
                      <a:pt x="6823" y="5758"/>
                      <a:pt x="4510" y="6701"/>
                      <a:pt x="2830" y="8556"/>
                    </a:cubicBezTo>
                    <a:cubicBezTo>
                      <a:pt x="379" y="11224"/>
                      <a:pt x="0" y="15033"/>
                      <a:pt x="1524" y="18080"/>
                    </a:cubicBezTo>
                    <a:lnTo>
                      <a:pt x="1467" y="18080"/>
                    </a:lnTo>
                    <a:cubicBezTo>
                      <a:pt x="3265" y="21889"/>
                      <a:pt x="6856" y="24392"/>
                      <a:pt x="12188" y="25859"/>
                    </a:cubicBezTo>
                    <a:cubicBezTo>
                      <a:pt x="15573" y="26788"/>
                      <a:pt x="18673" y="26969"/>
                      <a:pt x="20578" y="26969"/>
                    </a:cubicBezTo>
                    <a:cubicBezTo>
                      <a:pt x="21797" y="26969"/>
                      <a:pt x="22527" y="26895"/>
                      <a:pt x="22527" y="26895"/>
                    </a:cubicBezTo>
                    <a:cubicBezTo>
                      <a:pt x="22527" y="26895"/>
                      <a:pt x="26335" y="23900"/>
                      <a:pt x="29217" y="18951"/>
                    </a:cubicBezTo>
                    <a:cubicBezTo>
                      <a:pt x="32046" y="14162"/>
                      <a:pt x="32865" y="9862"/>
                      <a:pt x="31450" y="5892"/>
                    </a:cubicBezTo>
                    <a:cubicBezTo>
                      <a:pt x="30414" y="2679"/>
                      <a:pt x="27476" y="233"/>
                      <a:pt x="23832" y="15"/>
                    </a:cubicBezTo>
                    <a:cubicBezTo>
                      <a:pt x="23662" y="5"/>
                      <a:pt x="23492" y="1"/>
                      <a:pt x="233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Google Shape;2636;p59">
                <a:extLst>
                  <a:ext uri="{FF2B5EF4-FFF2-40B4-BE49-F238E27FC236}">
                    <a16:creationId xmlns:a16="http://schemas.microsoft.com/office/drawing/2014/main" id="{91E048E7-6C7E-D61B-638F-57F2F5FD2F44}"/>
                  </a:ext>
                </a:extLst>
              </p:cNvPr>
              <p:cNvSpPr/>
              <p:nvPr/>
            </p:nvSpPr>
            <p:spPr>
              <a:xfrm>
                <a:off x="1829350" y="4697150"/>
                <a:ext cx="810750" cy="465800"/>
              </a:xfrm>
              <a:custGeom>
                <a:avLst/>
                <a:gdLst/>
                <a:ahLst/>
                <a:cxnLst/>
                <a:rect l="l" t="t" r="r" b="b"/>
                <a:pathLst>
                  <a:path w="32430" h="18632" extrusionOk="0">
                    <a:moveTo>
                      <a:pt x="32046" y="0"/>
                    </a:moveTo>
                    <a:lnTo>
                      <a:pt x="32046" y="0"/>
                    </a:lnTo>
                    <a:cubicBezTo>
                      <a:pt x="31450" y="7130"/>
                      <a:pt x="26771" y="11862"/>
                      <a:pt x="23449" y="13769"/>
                    </a:cubicBezTo>
                    <a:cubicBezTo>
                      <a:pt x="21827" y="14708"/>
                      <a:pt x="20069" y="15095"/>
                      <a:pt x="18114" y="15095"/>
                    </a:cubicBezTo>
                    <a:cubicBezTo>
                      <a:pt x="16335" y="15095"/>
                      <a:pt x="14393" y="14775"/>
                      <a:pt x="12241" y="14256"/>
                    </a:cubicBezTo>
                    <a:cubicBezTo>
                      <a:pt x="2938" y="11919"/>
                      <a:pt x="814" y="4027"/>
                      <a:pt x="2830" y="218"/>
                    </a:cubicBezTo>
                    <a:lnTo>
                      <a:pt x="2830" y="218"/>
                    </a:lnTo>
                    <a:cubicBezTo>
                      <a:pt x="379" y="2886"/>
                      <a:pt x="0" y="6695"/>
                      <a:pt x="1524" y="9742"/>
                    </a:cubicBezTo>
                    <a:lnTo>
                      <a:pt x="1467" y="9742"/>
                    </a:lnTo>
                    <a:cubicBezTo>
                      <a:pt x="3265" y="13551"/>
                      <a:pt x="6856" y="16054"/>
                      <a:pt x="12188" y="17521"/>
                    </a:cubicBezTo>
                    <a:cubicBezTo>
                      <a:pt x="15573" y="18450"/>
                      <a:pt x="18673" y="18631"/>
                      <a:pt x="20578" y="18631"/>
                    </a:cubicBezTo>
                    <a:cubicBezTo>
                      <a:pt x="21797" y="18631"/>
                      <a:pt x="22527" y="18557"/>
                      <a:pt x="22527" y="18557"/>
                    </a:cubicBezTo>
                    <a:cubicBezTo>
                      <a:pt x="22527" y="18557"/>
                      <a:pt x="26335" y="15562"/>
                      <a:pt x="29217" y="10613"/>
                    </a:cubicBezTo>
                    <a:cubicBezTo>
                      <a:pt x="31502" y="6804"/>
                      <a:pt x="32429" y="3265"/>
                      <a:pt x="320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Google Shape;2637;p59">
                <a:extLst>
                  <a:ext uri="{FF2B5EF4-FFF2-40B4-BE49-F238E27FC236}">
                    <a16:creationId xmlns:a16="http://schemas.microsoft.com/office/drawing/2014/main" id="{FF8DEAF4-E575-3029-C975-89C6571B18DB}"/>
                  </a:ext>
                </a:extLst>
              </p:cNvPr>
              <p:cNvSpPr/>
              <p:nvPr/>
            </p:nvSpPr>
            <p:spPr>
              <a:xfrm>
                <a:off x="1976250" y="4829000"/>
                <a:ext cx="167300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691" h="6538" extrusionOk="0">
                    <a:moveTo>
                      <a:pt x="3358" y="0"/>
                    </a:moveTo>
                    <a:cubicBezTo>
                      <a:pt x="3291" y="0"/>
                      <a:pt x="3224" y="2"/>
                      <a:pt x="3157" y="6"/>
                    </a:cubicBezTo>
                    <a:cubicBezTo>
                      <a:pt x="1359" y="115"/>
                      <a:pt x="1" y="1639"/>
                      <a:pt x="110" y="3432"/>
                    </a:cubicBezTo>
                    <a:cubicBezTo>
                      <a:pt x="161" y="5196"/>
                      <a:pt x="1684" y="6537"/>
                      <a:pt x="3435" y="6537"/>
                    </a:cubicBezTo>
                    <a:cubicBezTo>
                      <a:pt x="3469" y="6537"/>
                      <a:pt x="3502" y="6537"/>
                      <a:pt x="3535" y="6536"/>
                    </a:cubicBezTo>
                    <a:cubicBezTo>
                      <a:pt x="5333" y="6427"/>
                      <a:pt x="6691" y="4847"/>
                      <a:pt x="6582" y="3053"/>
                    </a:cubicBezTo>
                    <a:cubicBezTo>
                      <a:pt x="6478" y="1323"/>
                      <a:pt x="5063" y="0"/>
                      <a:pt x="33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Google Shape;2638;p59">
                <a:extLst>
                  <a:ext uri="{FF2B5EF4-FFF2-40B4-BE49-F238E27FC236}">
                    <a16:creationId xmlns:a16="http://schemas.microsoft.com/office/drawing/2014/main" id="{72DF778A-07C8-D060-D22F-5BCB5CDCBA29}"/>
                  </a:ext>
                </a:extLst>
              </p:cNvPr>
              <p:cNvSpPr/>
              <p:nvPr/>
            </p:nvSpPr>
            <p:spPr>
              <a:xfrm>
                <a:off x="2053725" y="4965175"/>
                <a:ext cx="44975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3536" extrusionOk="0">
                    <a:moveTo>
                      <a:pt x="1" y="1"/>
                    </a:moveTo>
                    <a:lnTo>
                      <a:pt x="493" y="3535"/>
                    </a:lnTo>
                    <a:lnTo>
                      <a:pt x="1799" y="3535"/>
                    </a:lnTo>
                    <a:cubicBezTo>
                      <a:pt x="1416" y="2503"/>
                      <a:pt x="1255" y="218"/>
                      <a:pt x="1255" y="21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Google Shape;2639;p59">
                <a:extLst>
                  <a:ext uri="{FF2B5EF4-FFF2-40B4-BE49-F238E27FC236}">
                    <a16:creationId xmlns:a16="http://schemas.microsoft.com/office/drawing/2014/main" id="{C12687BD-0FFC-85BF-0BC6-757B41817054}"/>
                  </a:ext>
                </a:extLst>
              </p:cNvPr>
              <p:cNvSpPr/>
              <p:nvPr/>
            </p:nvSpPr>
            <p:spPr>
              <a:xfrm>
                <a:off x="2200650" y="4488700"/>
                <a:ext cx="330625" cy="283350"/>
              </a:xfrm>
              <a:custGeom>
                <a:avLst/>
                <a:gdLst/>
                <a:ahLst/>
                <a:cxnLst/>
                <a:rect l="l" t="t" r="r" b="b"/>
                <a:pathLst>
                  <a:path w="13224" h="11334" extrusionOk="0">
                    <a:moveTo>
                      <a:pt x="8472" y="1"/>
                    </a:moveTo>
                    <a:cubicBezTo>
                      <a:pt x="4013" y="1"/>
                      <a:pt x="265" y="3451"/>
                      <a:pt x="0" y="7960"/>
                    </a:cubicBezTo>
                    <a:cubicBezTo>
                      <a:pt x="0" y="9862"/>
                      <a:pt x="1089" y="10898"/>
                      <a:pt x="2068" y="11333"/>
                    </a:cubicBezTo>
                    <a:cubicBezTo>
                      <a:pt x="2068" y="11333"/>
                      <a:pt x="492" y="6488"/>
                      <a:pt x="3648" y="3006"/>
                    </a:cubicBezTo>
                    <a:cubicBezTo>
                      <a:pt x="5326" y="1127"/>
                      <a:pt x="7433" y="539"/>
                      <a:pt x="9302" y="539"/>
                    </a:cubicBezTo>
                    <a:cubicBezTo>
                      <a:pt x="10948" y="539"/>
                      <a:pt x="12409" y="996"/>
                      <a:pt x="13225" y="1430"/>
                    </a:cubicBezTo>
                    <a:cubicBezTo>
                      <a:pt x="12028" y="612"/>
                      <a:pt x="10556" y="68"/>
                      <a:pt x="8980" y="15"/>
                    </a:cubicBezTo>
                    <a:cubicBezTo>
                      <a:pt x="8810" y="5"/>
                      <a:pt x="8640" y="1"/>
                      <a:pt x="84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Google Shape;2640;p59">
                <a:extLst>
                  <a:ext uri="{FF2B5EF4-FFF2-40B4-BE49-F238E27FC236}">
                    <a16:creationId xmlns:a16="http://schemas.microsoft.com/office/drawing/2014/main" id="{28E1973B-38A7-D16F-CED0-0005D9A93C3D}"/>
                  </a:ext>
                </a:extLst>
              </p:cNvPr>
              <p:cNvSpPr/>
              <p:nvPr/>
            </p:nvSpPr>
            <p:spPr>
              <a:xfrm>
                <a:off x="2347550" y="4528475"/>
                <a:ext cx="236725" cy="174125"/>
              </a:xfrm>
              <a:custGeom>
                <a:avLst/>
                <a:gdLst/>
                <a:ahLst/>
                <a:cxnLst/>
                <a:rect l="l" t="t" r="r" b="b"/>
                <a:pathLst>
                  <a:path w="9469" h="6965" extrusionOk="0">
                    <a:moveTo>
                      <a:pt x="3592" y="0"/>
                    </a:moveTo>
                    <a:cubicBezTo>
                      <a:pt x="2721" y="0"/>
                      <a:pt x="1799" y="218"/>
                      <a:pt x="1037" y="710"/>
                    </a:cubicBezTo>
                    <a:cubicBezTo>
                      <a:pt x="545" y="1036"/>
                      <a:pt x="57" y="1472"/>
                      <a:pt x="1" y="2068"/>
                    </a:cubicBezTo>
                    <a:cubicBezTo>
                      <a:pt x="1" y="2612"/>
                      <a:pt x="384" y="3104"/>
                      <a:pt x="819" y="3430"/>
                    </a:cubicBezTo>
                    <a:cubicBezTo>
                      <a:pt x="1254" y="3757"/>
                      <a:pt x="1799" y="3866"/>
                      <a:pt x="2343" y="4083"/>
                    </a:cubicBezTo>
                    <a:cubicBezTo>
                      <a:pt x="3866" y="4571"/>
                      <a:pt x="5281" y="5333"/>
                      <a:pt x="6530" y="6369"/>
                    </a:cubicBezTo>
                    <a:cubicBezTo>
                      <a:pt x="6804" y="6586"/>
                      <a:pt x="7074" y="6856"/>
                      <a:pt x="7457" y="6913"/>
                    </a:cubicBezTo>
                    <a:cubicBezTo>
                      <a:pt x="7510" y="6965"/>
                      <a:pt x="7566" y="6965"/>
                      <a:pt x="7618" y="6965"/>
                    </a:cubicBezTo>
                    <a:cubicBezTo>
                      <a:pt x="8002" y="6965"/>
                      <a:pt x="8328" y="6747"/>
                      <a:pt x="8598" y="6477"/>
                    </a:cubicBezTo>
                    <a:cubicBezTo>
                      <a:pt x="8872" y="6151"/>
                      <a:pt x="8981" y="5716"/>
                      <a:pt x="9033" y="5280"/>
                    </a:cubicBezTo>
                    <a:cubicBezTo>
                      <a:pt x="9468" y="2177"/>
                      <a:pt x="6478" y="0"/>
                      <a:pt x="3592" y="0"/>
                    </a:cubicBezTo>
                    <a:close/>
                  </a:path>
                </a:pathLst>
              </a:custGeom>
              <a:solidFill>
                <a:srgbClr val="EE74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Google Shape;2641;p59">
                <a:extLst>
                  <a:ext uri="{FF2B5EF4-FFF2-40B4-BE49-F238E27FC236}">
                    <a16:creationId xmlns:a16="http://schemas.microsoft.com/office/drawing/2014/main" id="{579621D7-4743-808A-51C6-B362B7DA877F}"/>
                  </a:ext>
                </a:extLst>
              </p:cNvPr>
              <p:cNvSpPr/>
              <p:nvPr/>
            </p:nvSpPr>
            <p:spPr>
              <a:xfrm>
                <a:off x="2523100" y="4735225"/>
                <a:ext cx="58450" cy="58575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2343" extrusionOk="0">
                    <a:moveTo>
                      <a:pt x="1358" y="1"/>
                    </a:moveTo>
                    <a:cubicBezTo>
                      <a:pt x="1141" y="1"/>
                      <a:pt x="923" y="57"/>
                      <a:pt x="705" y="166"/>
                    </a:cubicBezTo>
                    <a:cubicBezTo>
                      <a:pt x="218" y="436"/>
                      <a:pt x="0" y="1146"/>
                      <a:pt x="218" y="1690"/>
                    </a:cubicBezTo>
                    <a:cubicBezTo>
                      <a:pt x="270" y="1799"/>
                      <a:pt x="327" y="1960"/>
                      <a:pt x="435" y="2016"/>
                    </a:cubicBezTo>
                    <a:cubicBezTo>
                      <a:pt x="705" y="2286"/>
                      <a:pt x="923" y="2343"/>
                      <a:pt x="1197" y="2343"/>
                    </a:cubicBezTo>
                    <a:cubicBezTo>
                      <a:pt x="1850" y="2343"/>
                      <a:pt x="2338" y="1524"/>
                      <a:pt x="2229" y="763"/>
                    </a:cubicBezTo>
                    <a:cubicBezTo>
                      <a:pt x="2229" y="602"/>
                      <a:pt x="2177" y="436"/>
                      <a:pt x="2068" y="275"/>
                    </a:cubicBezTo>
                    <a:cubicBezTo>
                      <a:pt x="1959" y="57"/>
                      <a:pt x="1685" y="1"/>
                      <a:pt x="1358" y="1"/>
                    </a:cubicBezTo>
                    <a:close/>
                  </a:path>
                </a:pathLst>
              </a:custGeom>
              <a:solidFill>
                <a:srgbClr val="EE74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Google Shape;2642;p59">
                <a:extLst>
                  <a:ext uri="{FF2B5EF4-FFF2-40B4-BE49-F238E27FC236}">
                    <a16:creationId xmlns:a16="http://schemas.microsoft.com/office/drawing/2014/main" id="{9AAAE800-844C-D249-DB76-5F4965F7F39B}"/>
                  </a:ext>
                </a:extLst>
              </p:cNvPr>
              <p:cNvSpPr/>
              <p:nvPr/>
            </p:nvSpPr>
            <p:spPr>
              <a:xfrm>
                <a:off x="1957200" y="4653625"/>
                <a:ext cx="19865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7945" h="2669" extrusionOk="0">
                    <a:moveTo>
                      <a:pt x="3810" y="0"/>
                    </a:moveTo>
                    <a:cubicBezTo>
                      <a:pt x="3048" y="0"/>
                      <a:pt x="2177" y="57"/>
                      <a:pt x="1468" y="435"/>
                    </a:cubicBezTo>
                    <a:cubicBezTo>
                      <a:pt x="872" y="710"/>
                      <a:pt x="1" y="1471"/>
                      <a:pt x="488" y="2233"/>
                    </a:cubicBezTo>
                    <a:cubicBezTo>
                      <a:pt x="706" y="2560"/>
                      <a:pt x="1141" y="2668"/>
                      <a:pt x="1577" y="2668"/>
                    </a:cubicBezTo>
                    <a:lnTo>
                      <a:pt x="1633" y="2668"/>
                    </a:lnTo>
                    <a:cubicBezTo>
                      <a:pt x="2286" y="2612"/>
                      <a:pt x="2883" y="2503"/>
                      <a:pt x="3536" y="2394"/>
                    </a:cubicBezTo>
                    <a:cubicBezTo>
                      <a:pt x="3592" y="2394"/>
                      <a:pt x="3644" y="2342"/>
                      <a:pt x="3644" y="2342"/>
                    </a:cubicBezTo>
                    <a:cubicBezTo>
                      <a:pt x="4297" y="2285"/>
                      <a:pt x="4950" y="2233"/>
                      <a:pt x="5603" y="2233"/>
                    </a:cubicBezTo>
                    <a:cubicBezTo>
                      <a:pt x="6147" y="2233"/>
                      <a:pt x="6639" y="2233"/>
                      <a:pt x="7127" y="2285"/>
                    </a:cubicBezTo>
                    <a:cubicBezTo>
                      <a:pt x="7235" y="2285"/>
                      <a:pt x="7344" y="2342"/>
                      <a:pt x="7453" y="2342"/>
                    </a:cubicBezTo>
                    <a:cubicBezTo>
                      <a:pt x="7510" y="2342"/>
                      <a:pt x="7562" y="2342"/>
                      <a:pt x="7671" y="2285"/>
                    </a:cubicBezTo>
                    <a:cubicBezTo>
                      <a:pt x="7780" y="2233"/>
                      <a:pt x="7945" y="2124"/>
                      <a:pt x="7945" y="1959"/>
                    </a:cubicBezTo>
                    <a:cubicBezTo>
                      <a:pt x="7945" y="1850"/>
                      <a:pt x="7888" y="1741"/>
                      <a:pt x="7836" y="1632"/>
                    </a:cubicBezTo>
                    <a:cubicBezTo>
                      <a:pt x="7018" y="383"/>
                      <a:pt x="5277" y="0"/>
                      <a:pt x="3862" y="0"/>
                    </a:cubicBezTo>
                    <a:close/>
                  </a:path>
                </a:pathLst>
              </a:custGeom>
              <a:solidFill>
                <a:srgbClr val="EE74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Google Shape;2643;p59">
                <a:extLst>
                  <a:ext uri="{FF2B5EF4-FFF2-40B4-BE49-F238E27FC236}">
                    <a16:creationId xmlns:a16="http://schemas.microsoft.com/office/drawing/2014/main" id="{024C4289-7B66-8C81-7602-C0A03454E665}"/>
                  </a:ext>
                </a:extLst>
              </p:cNvPr>
              <p:cNvSpPr/>
              <p:nvPr/>
            </p:nvSpPr>
            <p:spPr>
              <a:xfrm>
                <a:off x="1906825" y="4706725"/>
                <a:ext cx="4627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2068" extrusionOk="0">
                    <a:moveTo>
                      <a:pt x="1198" y="0"/>
                    </a:moveTo>
                    <a:cubicBezTo>
                      <a:pt x="1089" y="0"/>
                      <a:pt x="928" y="53"/>
                      <a:pt x="762" y="161"/>
                    </a:cubicBezTo>
                    <a:cubicBezTo>
                      <a:pt x="436" y="488"/>
                      <a:pt x="1" y="1250"/>
                      <a:pt x="218" y="1742"/>
                    </a:cubicBezTo>
                    <a:cubicBezTo>
                      <a:pt x="327" y="1959"/>
                      <a:pt x="601" y="2068"/>
                      <a:pt x="871" y="2068"/>
                    </a:cubicBezTo>
                    <a:lnTo>
                      <a:pt x="980" y="2068"/>
                    </a:lnTo>
                    <a:cubicBezTo>
                      <a:pt x="1306" y="2011"/>
                      <a:pt x="1524" y="1794"/>
                      <a:pt x="1689" y="1524"/>
                    </a:cubicBezTo>
                    <a:cubicBezTo>
                      <a:pt x="1798" y="1250"/>
                      <a:pt x="1851" y="980"/>
                      <a:pt x="1851" y="653"/>
                    </a:cubicBezTo>
                    <a:cubicBezTo>
                      <a:pt x="1798" y="270"/>
                      <a:pt x="1524" y="0"/>
                      <a:pt x="1198" y="0"/>
                    </a:cubicBezTo>
                    <a:close/>
                  </a:path>
                </a:pathLst>
              </a:custGeom>
              <a:solidFill>
                <a:srgbClr val="EE74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Google Shape;2644;p59">
                <a:extLst>
                  <a:ext uri="{FF2B5EF4-FFF2-40B4-BE49-F238E27FC236}">
                    <a16:creationId xmlns:a16="http://schemas.microsoft.com/office/drawing/2014/main" id="{1922DCDA-19F3-C7C0-8808-D886B75D24E4}"/>
                  </a:ext>
                </a:extLst>
              </p:cNvPr>
              <p:cNvSpPr/>
              <p:nvPr/>
            </p:nvSpPr>
            <p:spPr>
              <a:xfrm>
                <a:off x="2585675" y="4294500"/>
                <a:ext cx="405375" cy="178275"/>
              </a:xfrm>
              <a:custGeom>
                <a:avLst/>
                <a:gdLst/>
                <a:ahLst/>
                <a:cxnLst/>
                <a:rect l="l" t="t" r="r" b="b"/>
                <a:pathLst>
                  <a:path w="16215" h="7131" extrusionOk="0">
                    <a:moveTo>
                      <a:pt x="15779" y="0"/>
                    </a:moveTo>
                    <a:cubicBezTo>
                      <a:pt x="14852" y="2886"/>
                      <a:pt x="12406" y="5172"/>
                      <a:pt x="9250" y="6151"/>
                    </a:cubicBezTo>
                    <a:cubicBezTo>
                      <a:pt x="8179" y="6484"/>
                      <a:pt x="7088" y="6647"/>
                      <a:pt x="6017" y="6647"/>
                    </a:cubicBezTo>
                    <a:cubicBezTo>
                      <a:pt x="3933" y="6647"/>
                      <a:pt x="1923" y="6030"/>
                      <a:pt x="270" y="4845"/>
                    </a:cubicBezTo>
                    <a:lnTo>
                      <a:pt x="0" y="5224"/>
                    </a:lnTo>
                    <a:cubicBezTo>
                      <a:pt x="1741" y="6478"/>
                      <a:pt x="3809" y="7131"/>
                      <a:pt x="5985" y="7131"/>
                    </a:cubicBezTo>
                    <a:cubicBezTo>
                      <a:pt x="7126" y="7131"/>
                      <a:pt x="8271" y="6913"/>
                      <a:pt x="9411" y="6586"/>
                    </a:cubicBezTo>
                    <a:cubicBezTo>
                      <a:pt x="12676" y="5550"/>
                      <a:pt x="15235" y="3156"/>
                      <a:pt x="16215" y="166"/>
                    </a:cubicBezTo>
                    <a:lnTo>
                      <a:pt x="15779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Google Shape;2645;p59">
                <a:extLst>
                  <a:ext uri="{FF2B5EF4-FFF2-40B4-BE49-F238E27FC236}">
                    <a16:creationId xmlns:a16="http://schemas.microsoft.com/office/drawing/2014/main" id="{155D3E20-B203-A505-57B6-6D9377C4B89A}"/>
                  </a:ext>
                </a:extLst>
              </p:cNvPr>
              <p:cNvSpPr/>
              <p:nvPr/>
            </p:nvSpPr>
            <p:spPr>
              <a:xfrm>
                <a:off x="2463250" y="4133475"/>
                <a:ext cx="253025" cy="399150"/>
              </a:xfrm>
              <a:custGeom>
                <a:avLst/>
                <a:gdLst/>
                <a:ahLst/>
                <a:cxnLst/>
                <a:rect l="l" t="t" r="r" b="b"/>
                <a:pathLst>
                  <a:path w="10121" h="15966" extrusionOk="0">
                    <a:moveTo>
                      <a:pt x="2698" y="0"/>
                    </a:moveTo>
                    <a:cubicBezTo>
                      <a:pt x="2670" y="0"/>
                      <a:pt x="2641" y="7"/>
                      <a:pt x="2612" y="21"/>
                    </a:cubicBezTo>
                    <a:cubicBezTo>
                      <a:pt x="1306" y="456"/>
                      <a:pt x="0" y="1819"/>
                      <a:pt x="544" y="3995"/>
                    </a:cubicBezTo>
                    <a:cubicBezTo>
                      <a:pt x="1306" y="7151"/>
                      <a:pt x="5276" y="13354"/>
                      <a:pt x="9737" y="15909"/>
                    </a:cubicBezTo>
                    <a:cubicBezTo>
                      <a:pt x="9794" y="15909"/>
                      <a:pt x="9846" y="15966"/>
                      <a:pt x="9903" y="15966"/>
                    </a:cubicBezTo>
                    <a:cubicBezTo>
                      <a:pt x="9955" y="15966"/>
                      <a:pt x="10012" y="15909"/>
                      <a:pt x="10064" y="15800"/>
                    </a:cubicBezTo>
                    <a:cubicBezTo>
                      <a:pt x="10121" y="15691"/>
                      <a:pt x="10121" y="15583"/>
                      <a:pt x="10012" y="15530"/>
                    </a:cubicBezTo>
                    <a:cubicBezTo>
                      <a:pt x="5602" y="13027"/>
                      <a:pt x="1741" y="6986"/>
                      <a:pt x="979" y="3886"/>
                    </a:cubicBezTo>
                    <a:cubicBezTo>
                      <a:pt x="544" y="1980"/>
                      <a:pt x="1685" y="839"/>
                      <a:pt x="2773" y="456"/>
                    </a:cubicBezTo>
                    <a:cubicBezTo>
                      <a:pt x="2882" y="404"/>
                      <a:pt x="2938" y="239"/>
                      <a:pt x="2882" y="130"/>
                    </a:cubicBezTo>
                    <a:cubicBezTo>
                      <a:pt x="2843" y="50"/>
                      <a:pt x="2775" y="0"/>
                      <a:pt x="2698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Google Shape;2646;p59">
                <a:extLst>
                  <a:ext uri="{FF2B5EF4-FFF2-40B4-BE49-F238E27FC236}">
                    <a16:creationId xmlns:a16="http://schemas.microsoft.com/office/drawing/2014/main" id="{0DE8972A-BDA0-A761-C817-AF3194A0DE25}"/>
                  </a:ext>
                </a:extLst>
              </p:cNvPr>
              <p:cNvSpPr/>
              <p:nvPr/>
            </p:nvSpPr>
            <p:spPr>
              <a:xfrm>
                <a:off x="2472700" y="4132675"/>
                <a:ext cx="238125" cy="399950"/>
              </a:xfrm>
              <a:custGeom>
                <a:avLst/>
                <a:gdLst/>
                <a:ahLst/>
                <a:cxnLst/>
                <a:rect l="l" t="t" r="r" b="b"/>
                <a:pathLst>
                  <a:path w="9525" h="15998" extrusionOk="0">
                    <a:moveTo>
                      <a:pt x="2286" y="1"/>
                    </a:moveTo>
                    <a:cubicBezTo>
                      <a:pt x="2068" y="53"/>
                      <a:pt x="1907" y="162"/>
                      <a:pt x="1690" y="271"/>
                    </a:cubicBezTo>
                    <a:cubicBezTo>
                      <a:pt x="1633" y="327"/>
                      <a:pt x="1524" y="379"/>
                      <a:pt x="1415" y="436"/>
                    </a:cubicBezTo>
                    <a:lnTo>
                      <a:pt x="1307" y="545"/>
                    </a:lnTo>
                    <a:lnTo>
                      <a:pt x="1472" y="436"/>
                    </a:lnTo>
                    <a:cubicBezTo>
                      <a:pt x="1524" y="379"/>
                      <a:pt x="1633" y="327"/>
                      <a:pt x="1742" y="271"/>
                    </a:cubicBezTo>
                    <a:cubicBezTo>
                      <a:pt x="1798" y="218"/>
                      <a:pt x="1907" y="218"/>
                      <a:pt x="2016" y="162"/>
                    </a:cubicBezTo>
                    <a:lnTo>
                      <a:pt x="2177" y="109"/>
                    </a:lnTo>
                    <a:lnTo>
                      <a:pt x="2234" y="53"/>
                    </a:lnTo>
                    <a:lnTo>
                      <a:pt x="2286" y="53"/>
                    </a:lnTo>
                    <a:cubicBezTo>
                      <a:pt x="2395" y="53"/>
                      <a:pt x="2504" y="109"/>
                      <a:pt x="2504" y="218"/>
                    </a:cubicBezTo>
                    <a:cubicBezTo>
                      <a:pt x="2504" y="327"/>
                      <a:pt x="2451" y="436"/>
                      <a:pt x="2395" y="436"/>
                    </a:cubicBezTo>
                    <a:cubicBezTo>
                      <a:pt x="2177" y="545"/>
                      <a:pt x="1960" y="597"/>
                      <a:pt x="1798" y="762"/>
                    </a:cubicBezTo>
                    <a:cubicBezTo>
                      <a:pt x="2016" y="654"/>
                      <a:pt x="2177" y="545"/>
                      <a:pt x="2395" y="488"/>
                    </a:cubicBezTo>
                    <a:cubicBezTo>
                      <a:pt x="2451" y="488"/>
                      <a:pt x="2504" y="436"/>
                      <a:pt x="2504" y="379"/>
                    </a:cubicBezTo>
                    <a:cubicBezTo>
                      <a:pt x="2560" y="327"/>
                      <a:pt x="2560" y="271"/>
                      <a:pt x="2560" y="218"/>
                    </a:cubicBezTo>
                    <a:cubicBezTo>
                      <a:pt x="2504" y="109"/>
                      <a:pt x="2395" y="1"/>
                      <a:pt x="2286" y="1"/>
                    </a:cubicBezTo>
                    <a:close/>
                    <a:moveTo>
                      <a:pt x="1798" y="762"/>
                    </a:moveTo>
                    <a:cubicBezTo>
                      <a:pt x="1633" y="871"/>
                      <a:pt x="1472" y="980"/>
                      <a:pt x="1307" y="1141"/>
                    </a:cubicBezTo>
                    <a:cubicBezTo>
                      <a:pt x="1472" y="1032"/>
                      <a:pt x="1633" y="871"/>
                      <a:pt x="1798" y="762"/>
                    </a:cubicBezTo>
                    <a:close/>
                    <a:moveTo>
                      <a:pt x="1307" y="1141"/>
                    </a:moveTo>
                    <a:lnTo>
                      <a:pt x="1307" y="1141"/>
                    </a:lnTo>
                    <a:cubicBezTo>
                      <a:pt x="1198" y="1198"/>
                      <a:pt x="1146" y="1307"/>
                      <a:pt x="1089" y="1359"/>
                    </a:cubicBezTo>
                    <a:cubicBezTo>
                      <a:pt x="1037" y="1415"/>
                      <a:pt x="1037" y="1468"/>
                      <a:pt x="980" y="1524"/>
                    </a:cubicBezTo>
                    <a:lnTo>
                      <a:pt x="1089" y="1415"/>
                    </a:lnTo>
                    <a:cubicBezTo>
                      <a:pt x="1146" y="1307"/>
                      <a:pt x="1254" y="1250"/>
                      <a:pt x="1307" y="1141"/>
                    </a:cubicBezTo>
                    <a:close/>
                    <a:moveTo>
                      <a:pt x="1307" y="545"/>
                    </a:moveTo>
                    <a:cubicBezTo>
                      <a:pt x="1254" y="545"/>
                      <a:pt x="1198" y="597"/>
                      <a:pt x="1198" y="597"/>
                    </a:cubicBezTo>
                    <a:cubicBezTo>
                      <a:pt x="871" y="871"/>
                      <a:pt x="545" y="1250"/>
                      <a:pt x="384" y="1633"/>
                    </a:cubicBezTo>
                    <a:cubicBezTo>
                      <a:pt x="601" y="1250"/>
                      <a:pt x="871" y="923"/>
                      <a:pt x="1198" y="654"/>
                    </a:cubicBezTo>
                    <a:cubicBezTo>
                      <a:pt x="1254" y="597"/>
                      <a:pt x="1307" y="597"/>
                      <a:pt x="1307" y="545"/>
                    </a:cubicBezTo>
                    <a:close/>
                    <a:moveTo>
                      <a:pt x="384" y="1633"/>
                    </a:moveTo>
                    <a:lnTo>
                      <a:pt x="384" y="1633"/>
                    </a:lnTo>
                    <a:cubicBezTo>
                      <a:pt x="166" y="2012"/>
                      <a:pt x="57" y="2447"/>
                      <a:pt x="57" y="2830"/>
                    </a:cubicBezTo>
                    <a:cubicBezTo>
                      <a:pt x="110" y="2447"/>
                      <a:pt x="218" y="2012"/>
                      <a:pt x="384" y="1633"/>
                    </a:cubicBezTo>
                    <a:close/>
                    <a:moveTo>
                      <a:pt x="980" y="1524"/>
                    </a:moveTo>
                    <a:lnTo>
                      <a:pt x="871" y="1633"/>
                    </a:lnTo>
                    <a:cubicBezTo>
                      <a:pt x="654" y="2012"/>
                      <a:pt x="545" y="2447"/>
                      <a:pt x="493" y="2882"/>
                    </a:cubicBezTo>
                    <a:lnTo>
                      <a:pt x="493" y="2991"/>
                    </a:lnTo>
                    <a:lnTo>
                      <a:pt x="493" y="3157"/>
                    </a:lnTo>
                    <a:lnTo>
                      <a:pt x="493" y="3318"/>
                    </a:lnTo>
                    <a:lnTo>
                      <a:pt x="545" y="3483"/>
                    </a:lnTo>
                    <a:lnTo>
                      <a:pt x="545" y="3318"/>
                    </a:lnTo>
                    <a:lnTo>
                      <a:pt x="545" y="3157"/>
                    </a:lnTo>
                    <a:lnTo>
                      <a:pt x="545" y="2991"/>
                    </a:lnTo>
                    <a:lnTo>
                      <a:pt x="545" y="2882"/>
                    </a:lnTo>
                    <a:cubicBezTo>
                      <a:pt x="545" y="2447"/>
                      <a:pt x="710" y="2012"/>
                      <a:pt x="928" y="1633"/>
                    </a:cubicBezTo>
                    <a:cubicBezTo>
                      <a:pt x="928" y="1633"/>
                      <a:pt x="980" y="1576"/>
                      <a:pt x="980" y="1524"/>
                    </a:cubicBezTo>
                    <a:close/>
                    <a:moveTo>
                      <a:pt x="545" y="3483"/>
                    </a:moveTo>
                    <a:cubicBezTo>
                      <a:pt x="545" y="3701"/>
                      <a:pt x="601" y="3918"/>
                      <a:pt x="654" y="4136"/>
                    </a:cubicBezTo>
                    <a:cubicBezTo>
                      <a:pt x="762" y="4515"/>
                      <a:pt x="928" y="4950"/>
                      <a:pt x="1089" y="5333"/>
                    </a:cubicBezTo>
                    <a:cubicBezTo>
                      <a:pt x="928" y="4950"/>
                      <a:pt x="819" y="4515"/>
                      <a:pt x="710" y="4136"/>
                    </a:cubicBezTo>
                    <a:lnTo>
                      <a:pt x="545" y="3483"/>
                    </a:lnTo>
                    <a:close/>
                    <a:moveTo>
                      <a:pt x="1089" y="5333"/>
                    </a:moveTo>
                    <a:cubicBezTo>
                      <a:pt x="1254" y="5712"/>
                      <a:pt x="1415" y="6147"/>
                      <a:pt x="1633" y="6530"/>
                    </a:cubicBezTo>
                    <a:cubicBezTo>
                      <a:pt x="2016" y="7292"/>
                      <a:pt x="2451" y="7997"/>
                      <a:pt x="2887" y="8706"/>
                    </a:cubicBezTo>
                    <a:cubicBezTo>
                      <a:pt x="2451" y="7997"/>
                      <a:pt x="2016" y="7235"/>
                      <a:pt x="1633" y="6473"/>
                    </a:cubicBezTo>
                    <a:cubicBezTo>
                      <a:pt x="1472" y="6095"/>
                      <a:pt x="1254" y="5712"/>
                      <a:pt x="1089" y="5333"/>
                    </a:cubicBezTo>
                    <a:close/>
                    <a:moveTo>
                      <a:pt x="2887" y="8706"/>
                    </a:moveTo>
                    <a:cubicBezTo>
                      <a:pt x="3374" y="9468"/>
                      <a:pt x="3866" y="10121"/>
                      <a:pt x="4410" y="10826"/>
                    </a:cubicBezTo>
                    <a:cubicBezTo>
                      <a:pt x="3866" y="10121"/>
                      <a:pt x="3374" y="9412"/>
                      <a:pt x="2887" y="8706"/>
                    </a:cubicBezTo>
                    <a:close/>
                    <a:moveTo>
                      <a:pt x="57" y="2830"/>
                    </a:moveTo>
                    <a:lnTo>
                      <a:pt x="57" y="2830"/>
                    </a:lnTo>
                    <a:cubicBezTo>
                      <a:pt x="1" y="3265"/>
                      <a:pt x="57" y="3701"/>
                      <a:pt x="166" y="4136"/>
                    </a:cubicBezTo>
                    <a:cubicBezTo>
                      <a:pt x="384" y="4950"/>
                      <a:pt x="710" y="5768"/>
                      <a:pt x="1089" y="6530"/>
                    </a:cubicBezTo>
                    <a:cubicBezTo>
                      <a:pt x="1472" y="7292"/>
                      <a:pt x="1907" y="8054"/>
                      <a:pt x="2343" y="8759"/>
                    </a:cubicBezTo>
                    <a:lnTo>
                      <a:pt x="3810" y="10883"/>
                    </a:lnTo>
                    <a:cubicBezTo>
                      <a:pt x="4354" y="11536"/>
                      <a:pt x="4898" y="12189"/>
                      <a:pt x="5498" y="12842"/>
                    </a:cubicBezTo>
                    <a:cubicBezTo>
                      <a:pt x="6095" y="13438"/>
                      <a:pt x="6695" y="14039"/>
                      <a:pt x="7348" y="14583"/>
                    </a:cubicBezTo>
                    <a:cubicBezTo>
                      <a:pt x="7509" y="14692"/>
                      <a:pt x="7675" y="14853"/>
                      <a:pt x="7836" y="14962"/>
                    </a:cubicBezTo>
                    <a:lnTo>
                      <a:pt x="8110" y="15179"/>
                    </a:lnTo>
                    <a:lnTo>
                      <a:pt x="8380" y="15345"/>
                    </a:lnTo>
                    <a:cubicBezTo>
                      <a:pt x="8545" y="15454"/>
                      <a:pt x="8763" y="15615"/>
                      <a:pt x="8924" y="15723"/>
                    </a:cubicBezTo>
                    <a:cubicBezTo>
                      <a:pt x="9033" y="15780"/>
                      <a:pt x="9090" y="15832"/>
                      <a:pt x="9198" y="15889"/>
                    </a:cubicBezTo>
                    <a:lnTo>
                      <a:pt x="9307" y="15941"/>
                    </a:lnTo>
                    <a:lnTo>
                      <a:pt x="9359" y="15998"/>
                    </a:lnTo>
                    <a:lnTo>
                      <a:pt x="9525" y="15998"/>
                    </a:lnTo>
                    <a:lnTo>
                      <a:pt x="9525" y="15941"/>
                    </a:lnTo>
                    <a:lnTo>
                      <a:pt x="9416" y="15941"/>
                    </a:lnTo>
                    <a:lnTo>
                      <a:pt x="9416" y="15889"/>
                    </a:lnTo>
                    <a:lnTo>
                      <a:pt x="9359" y="15889"/>
                    </a:lnTo>
                    <a:lnTo>
                      <a:pt x="9251" y="15832"/>
                    </a:lnTo>
                    <a:cubicBezTo>
                      <a:pt x="9142" y="15780"/>
                      <a:pt x="9033" y="15723"/>
                      <a:pt x="8981" y="15671"/>
                    </a:cubicBezTo>
                    <a:cubicBezTo>
                      <a:pt x="8763" y="15506"/>
                      <a:pt x="8598" y="15397"/>
                      <a:pt x="8437" y="15288"/>
                    </a:cubicBezTo>
                    <a:lnTo>
                      <a:pt x="8162" y="15127"/>
                    </a:lnTo>
                    <a:lnTo>
                      <a:pt x="7893" y="14909"/>
                    </a:lnTo>
                    <a:cubicBezTo>
                      <a:pt x="7727" y="14801"/>
                      <a:pt x="7566" y="14635"/>
                      <a:pt x="7401" y="14526"/>
                    </a:cubicBezTo>
                    <a:cubicBezTo>
                      <a:pt x="6748" y="13982"/>
                      <a:pt x="6095" y="13386"/>
                      <a:pt x="5551" y="12785"/>
                    </a:cubicBezTo>
                    <a:cubicBezTo>
                      <a:pt x="4954" y="12132"/>
                      <a:pt x="4410" y="11479"/>
                      <a:pt x="3866" y="10826"/>
                    </a:cubicBezTo>
                    <a:cubicBezTo>
                      <a:pt x="3374" y="10173"/>
                      <a:pt x="2887" y="9468"/>
                      <a:pt x="2395" y="8706"/>
                    </a:cubicBezTo>
                    <a:cubicBezTo>
                      <a:pt x="1960" y="7997"/>
                      <a:pt x="1524" y="7292"/>
                      <a:pt x="1146" y="6473"/>
                    </a:cubicBezTo>
                    <a:cubicBezTo>
                      <a:pt x="762" y="5712"/>
                      <a:pt x="436" y="4950"/>
                      <a:pt x="218" y="4136"/>
                    </a:cubicBezTo>
                    <a:cubicBezTo>
                      <a:pt x="110" y="3701"/>
                      <a:pt x="57" y="3265"/>
                      <a:pt x="57" y="2830"/>
                    </a:cubicBezTo>
                    <a:close/>
                  </a:path>
                </a:pathLst>
              </a:custGeom>
              <a:solidFill>
                <a:srgbClr val="BAC4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Google Shape;2647;p59">
                <a:extLst>
                  <a:ext uri="{FF2B5EF4-FFF2-40B4-BE49-F238E27FC236}">
                    <a16:creationId xmlns:a16="http://schemas.microsoft.com/office/drawing/2014/main" id="{DD63371D-BF49-9BD7-1DB5-B4E6254E1F59}"/>
                  </a:ext>
                </a:extLst>
              </p:cNvPr>
              <p:cNvSpPr/>
              <p:nvPr/>
            </p:nvSpPr>
            <p:spPr>
              <a:xfrm>
                <a:off x="2524400" y="4120700"/>
                <a:ext cx="3540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146" extrusionOk="0">
                    <a:moveTo>
                      <a:pt x="962" y="0"/>
                    </a:moveTo>
                    <a:cubicBezTo>
                      <a:pt x="913" y="0"/>
                      <a:pt x="864" y="14"/>
                      <a:pt x="819" y="44"/>
                    </a:cubicBezTo>
                    <a:lnTo>
                      <a:pt x="275" y="205"/>
                    </a:lnTo>
                    <a:cubicBezTo>
                      <a:pt x="57" y="314"/>
                      <a:pt x="0" y="480"/>
                      <a:pt x="57" y="697"/>
                    </a:cubicBezTo>
                    <a:lnTo>
                      <a:pt x="109" y="915"/>
                    </a:lnTo>
                    <a:cubicBezTo>
                      <a:pt x="199" y="1048"/>
                      <a:pt x="328" y="1146"/>
                      <a:pt x="493" y="1146"/>
                    </a:cubicBezTo>
                    <a:cubicBezTo>
                      <a:pt x="528" y="1146"/>
                      <a:pt x="564" y="1142"/>
                      <a:pt x="601" y="1133"/>
                    </a:cubicBezTo>
                    <a:lnTo>
                      <a:pt x="1145" y="915"/>
                    </a:lnTo>
                    <a:cubicBezTo>
                      <a:pt x="1306" y="858"/>
                      <a:pt x="1415" y="641"/>
                      <a:pt x="1363" y="480"/>
                    </a:cubicBezTo>
                    <a:lnTo>
                      <a:pt x="1254" y="205"/>
                    </a:lnTo>
                    <a:cubicBezTo>
                      <a:pt x="1213" y="89"/>
                      <a:pt x="1089" y="0"/>
                      <a:pt x="9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Google Shape;2648;p59">
                <a:extLst>
                  <a:ext uri="{FF2B5EF4-FFF2-40B4-BE49-F238E27FC236}">
                    <a16:creationId xmlns:a16="http://schemas.microsoft.com/office/drawing/2014/main" id="{F129AEA3-FB44-D672-E36B-1FAAF8397441}"/>
                  </a:ext>
                </a:extLst>
              </p:cNvPr>
              <p:cNvSpPr/>
              <p:nvPr/>
            </p:nvSpPr>
            <p:spPr>
              <a:xfrm>
                <a:off x="2524400" y="4125825"/>
                <a:ext cx="3540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941" extrusionOk="0">
                    <a:moveTo>
                      <a:pt x="275" y="0"/>
                    </a:moveTo>
                    <a:cubicBezTo>
                      <a:pt x="57" y="109"/>
                      <a:pt x="0" y="275"/>
                      <a:pt x="57" y="492"/>
                    </a:cubicBezTo>
                    <a:lnTo>
                      <a:pt x="109" y="710"/>
                    </a:lnTo>
                    <a:cubicBezTo>
                      <a:pt x="199" y="843"/>
                      <a:pt x="328" y="941"/>
                      <a:pt x="493" y="941"/>
                    </a:cubicBezTo>
                    <a:cubicBezTo>
                      <a:pt x="528" y="941"/>
                      <a:pt x="564" y="937"/>
                      <a:pt x="601" y="928"/>
                    </a:cubicBezTo>
                    <a:lnTo>
                      <a:pt x="1145" y="710"/>
                    </a:lnTo>
                    <a:cubicBezTo>
                      <a:pt x="1306" y="653"/>
                      <a:pt x="1415" y="436"/>
                      <a:pt x="1363" y="275"/>
                    </a:cubicBezTo>
                    <a:lnTo>
                      <a:pt x="1363" y="275"/>
                    </a:lnTo>
                    <a:cubicBezTo>
                      <a:pt x="1036" y="383"/>
                      <a:pt x="544" y="601"/>
                      <a:pt x="436" y="601"/>
                    </a:cubicBezTo>
                    <a:cubicBezTo>
                      <a:pt x="428" y="604"/>
                      <a:pt x="419" y="605"/>
                      <a:pt x="411" y="605"/>
                    </a:cubicBezTo>
                    <a:cubicBezTo>
                      <a:pt x="254" y="605"/>
                      <a:pt x="68" y="157"/>
                      <a:pt x="275" y="0"/>
                    </a:cubicBez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Google Shape;2649;p59">
                <a:extLst>
                  <a:ext uri="{FF2B5EF4-FFF2-40B4-BE49-F238E27FC236}">
                    <a16:creationId xmlns:a16="http://schemas.microsoft.com/office/drawing/2014/main" id="{1130083F-A1CF-5A78-3BBB-88C1D5571005}"/>
                  </a:ext>
                </a:extLst>
              </p:cNvPr>
              <p:cNvSpPr/>
              <p:nvPr/>
            </p:nvSpPr>
            <p:spPr>
              <a:xfrm>
                <a:off x="2540725" y="4102675"/>
                <a:ext cx="66325" cy="483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1933" extrusionOk="0">
                    <a:moveTo>
                      <a:pt x="1805" y="1"/>
                    </a:moveTo>
                    <a:cubicBezTo>
                      <a:pt x="1784" y="1"/>
                      <a:pt x="1763" y="2"/>
                      <a:pt x="1741" y="4"/>
                    </a:cubicBezTo>
                    <a:lnTo>
                      <a:pt x="762" y="4"/>
                    </a:lnTo>
                    <a:cubicBezTo>
                      <a:pt x="327" y="56"/>
                      <a:pt x="0" y="491"/>
                      <a:pt x="166" y="926"/>
                    </a:cubicBezTo>
                    <a:lnTo>
                      <a:pt x="383" y="1527"/>
                    </a:lnTo>
                    <a:cubicBezTo>
                      <a:pt x="455" y="1776"/>
                      <a:pt x="715" y="1933"/>
                      <a:pt x="992" y="1933"/>
                    </a:cubicBezTo>
                    <a:cubicBezTo>
                      <a:pt x="1137" y="1933"/>
                      <a:pt x="1285" y="1891"/>
                      <a:pt x="1415" y="1797"/>
                    </a:cubicBezTo>
                    <a:lnTo>
                      <a:pt x="2177" y="1201"/>
                    </a:lnTo>
                    <a:cubicBezTo>
                      <a:pt x="2652" y="780"/>
                      <a:pt x="2412" y="1"/>
                      <a:pt x="1805" y="1"/>
                    </a:cubicBezTo>
                    <a:close/>
                  </a:path>
                </a:pathLst>
              </a:custGeom>
              <a:solidFill>
                <a:srgbClr val="BAC4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Google Shape;2650;p59">
                <a:extLst>
                  <a:ext uri="{FF2B5EF4-FFF2-40B4-BE49-F238E27FC236}">
                    <a16:creationId xmlns:a16="http://schemas.microsoft.com/office/drawing/2014/main" id="{8253EFB5-5E8C-DC75-38F8-6C31BC7A7988}"/>
                  </a:ext>
                </a:extLst>
              </p:cNvPr>
              <p:cNvSpPr/>
              <p:nvPr/>
            </p:nvSpPr>
            <p:spPr>
              <a:xfrm>
                <a:off x="2540725" y="4102750"/>
                <a:ext cx="6127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2451" h="1931" extrusionOk="0">
                    <a:moveTo>
                      <a:pt x="762" y="1"/>
                    </a:moveTo>
                    <a:cubicBezTo>
                      <a:pt x="327" y="53"/>
                      <a:pt x="0" y="488"/>
                      <a:pt x="166" y="923"/>
                    </a:cubicBezTo>
                    <a:lnTo>
                      <a:pt x="383" y="1524"/>
                    </a:lnTo>
                    <a:cubicBezTo>
                      <a:pt x="455" y="1773"/>
                      <a:pt x="715" y="1930"/>
                      <a:pt x="992" y="1930"/>
                    </a:cubicBezTo>
                    <a:cubicBezTo>
                      <a:pt x="1137" y="1930"/>
                      <a:pt x="1285" y="1888"/>
                      <a:pt x="1415" y="1794"/>
                    </a:cubicBezTo>
                    <a:lnTo>
                      <a:pt x="2177" y="1198"/>
                    </a:lnTo>
                    <a:cubicBezTo>
                      <a:pt x="2451" y="980"/>
                      <a:pt x="2451" y="654"/>
                      <a:pt x="2394" y="436"/>
                    </a:cubicBezTo>
                    <a:lnTo>
                      <a:pt x="2394" y="436"/>
                    </a:lnTo>
                    <a:cubicBezTo>
                      <a:pt x="2451" y="762"/>
                      <a:pt x="2177" y="1032"/>
                      <a:pt x="1633" y="1306"/>
                    </a:cubicBezTo>
                    <a:cubicBezTo>
                      <a:pt x="1431" y="1418"/>
                      <a:pt x="1257" y="1483"/>
                      <a:pt x="1111" y="1483"/>
                    </a:cubicBezTo>
                    <a:cubicBezTo>
                      <a:pt x="903" y="1483"/>
                      <a:pt x="750" y="1351"/>
                      <a:pt x="653" y="1032"/>
                    </a:cubicBezTo>
                    <a:cubicBezTo>
                      <a:pt x="492" y="545"/>
                      <a:pt x="327" y="162"/>
                      <a:pt x="762" y="1"/>
                    </a:cubicBezTo>
                    <a:close/>
                  </a:path>
                </a:pathLst>
              </a:custGeom>
              <a:solidFill>
                <a:srgbClr val="879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Google Shape;2651;p59">
                <a:extLst>
                  <a:ext uri="{FF2B5EF4-FFF2-40B4-BE49-F238E27FC236}">
                    <a16:creationId xmlns:a16="http://schemas.microsoft.com/office/drawing/2014/main" id="{00CE739E-E6A0-FB88-43A8-C8A33EA5AF67}"/>
                  </a:ext>
                </a:extLst>
              </p:cNvPr>
              <p:cNvSpPr/>
              <p:nvPr/>
            </p:nvSpPr>
            <p:spPr>
              <a:xfrm>
                <a:off x="2865875" y="4029275"/>
                <a:ext cx="142800" cy="433925"/>
              </a:xfrm>
              <a:custGeom>
                <a:avLst/>
                <a:gdLst/>
                <a:ahLst/>
                <a:cxnLst/>
                <a:rect l="l" t="t" r="r" b="b"/>
                <a:pathLst>
                  <a:path w="5712" h="17357" extrusionOk="0">
                    <a:moveTo>
                      <a:pt x="1109" y="1"/>
                    </a:moveTo>
                    <a:cubicBezTo>
                      <a:pt x="798" y="1"/>
                      <a:pt x="496" y="41"/>
                      <a:pt x="218" y="110"/>
                    </a:cubicBezTo>
                    <a:cubicBezTo>
                      <a:pt x="110" y="162"/>
                      <a:pt x="1" y="271"/>
                      <a:pt x="53" y="380"/>
                    </a:cubicBezTo>
                    <a:cubicBezTo>
                      <a:pt x="100" y="470"/>
                      <a:pt x="181" y="559"/>
                      <a:pt x="269" y="559"/>
                    </a:cubicBezTo>
                    <a:cubicBezTo>
                      <a:pt x="289" y="559"/>
                      <a:pt x="308" y="555"/>
                      <a:pt x="327" y="545"/>
                    </a:cubicBezTo>
                    <a:cubicBezTo>
                      <a:pt x="568" y="488"/>
                      <a:pt x="827" y="454"/>
                      <a:pt x="1094" y="454"/>
                    </a:cubicBezTo>
                    <a:cubicBezTo>
                      <a:pt x="2095" y="454"/>
                      <a:pt x="3196" y="923"/>
                      <a:pt x="3753" y="2339"/>
                    </a:cubicBezTo>
                    <a:cubicBezTo>
                      <a:pt x="4950" y="5334"/>
                      <a:pt x="5277" y="12516"/>
                      <a:pt x="3100" y="17030"/>
                    </a:cubicBezTo>
                    <a:cubicBezTo>
                      <a:pt x="3048" y="17139"/>
                      <a:pt x="3100" y="17304"/>
                      <a:pt x="3209" y="17356"/>
                    </a:cubicBezTo>
                    <a:lnTo>
                      <a:pt x="3318" y="17356"/>
                    </a:lnTo>
                    <a:cubicBezTo>
                      <a:pt x="3374" y="17356"/>
                      <a:pt x="3483" y="17304"/>
                      <a:pt x="3535" y="17248"/>
                    </a:cubicBezTo>
                    <a:cubicBezTo>
                      <a:pt x="5712" y="12568"/>
                      <a:pt x="5385" y="5225"/>
                      <a:pt x="4188" y="2178"/>
                    </a:cubicBezTo>
                    <a:cubicBezTo>
                      <a:pt x="3547" y="549"/>
                      <a:pt x="2263" y="1"/>
                      <a:pt x="1109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Google Shape;2653;p59">
                <a:extLst>
                  <a:ext uri="{FF2B5EF4-FFF2-40B4-BE49-F238E27FC236}">
                    <a16:creationId xmlns:a16="http://schemas.microsoft.com/office/drawing/2014/main" id="{EB164564-9E7B-08DC-A906-FAAB3819B92E}"/>
                  </a:ext>
                </a:extLst>
              </p:cNvPr>
              <p:cNvSpPr/>
              <p:nvPr/>
            </p:nvSpPr>
            <p:spPr>
              <a:xfrm>
                <a:off x="2844125" y="4027550"/>
                <a:ext cx="33975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063" extrusionOk="0">
                    <a:moveTo>
                      <a:pt x="954" y="1"/>
                    </a:moveTo>
                    <a:cubicBezTo>
                      <a:pt x="926" y="1"/>
                      <a:pt x="899" y="5"/>
                      <a:pt x="871" y="14"/>
                    </a:cubicBezTo>
                    <a:lnTo>
                      <a:pt x="270" y="179"/>
                    </a:lnTo>
                    <a:cubicBezTo>
                      <a:pt x="109" y="179"/>
                      <a:pt x="0" y="397"/>
                      <a:pt x="52" y="558"/>
                    </a:cubicBezTo>
                    <a:lnTo>
                      <a:pt x="109" y="832"/>
                    </a:lnTo>
                    <a:cubicBezTo>
                      <a:pt x="152" y="965"/>
                      <a:pt x="273" y="1063"/>
                      <a:pt x="437" y="1063"/>
                    </a:cubicBezTo>
                    <a:cubicBezTo>
                      <a:pt x="471" y="1063"/>
                      <a:pt x="507" y="1059"/>
                      <a:pt x="544" y="1050"/>
                    </a:cubicBezTo>
                    <a:lnTo>
                      <a:pt x="1088" y="884"/>
                    </a:lnTo>
                    <a:cubicBezTo>
                      <a:pt x="1249" y="832"/>
                      <a:pt x="1358" y="667"/>
                      <a:pt x="1358" y="506"/>
                    </a:cubicBezTo>
                    <a:lnTo>
                      <a:pt x="1249" y="231"/>
                    </a:lnTo>
                    <a:cubicBezTo>
                      <a:pt x="1206" y="9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Google Shape;2654;p59">
                <a:extLst>
                  <a:ext uri="{FF2B5EF4-FFF2-40B4-BE49-F238E27FC236}">
                    <a16:creationId xmlns:a16="http://schemas.microsoft.com/office/drawing/2014/main" id="{EB41DFB3-5C42-4193-FEDC-C0D3722CD283}"/>
                  </a:ext>
                </a:extLst>
              </p:cNvPr>
              <p:cNvSpPr/>
              <p:nvPr/>
            </p:nvSpPr>
            <p:spPr>
              <a:xfrm>
                <a:off x="2846850" y="4027550"/>
                <a:ext cx="31250" cy="26750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1070" extrusionOk="0">
                    <a:moveTo>
                      <a:pt x="845" y="1"/>
                    </a:moveTo>
                    <a:cubicBezTo>
                      <a:pt x="817" y="1"/>
                      <a:pt x="790" y="5"/>
                      <a:pt x="762" y="14"/>
                    </a:cubicBezTo>
                    <a:lnTo>
                      <a:pt x="653" y="14"/>
                    </a:lnTo>
                    <a:cubicBezTo>
                      <a:pt x="871" y="14"/>
                      <a:pt x="923" y="231"/>
                      <a:pt x="979" y="449"/>
                    </a:cubicBezTo>
                    <a:cubicBezTo>
                      <a:pt x="1032" y="614"/>
                      <a:pt x="814" y="723"/>
                      <a:pt x="109" y="832"/>
                    </a:cubicBezTo>
                    <a:cubicBezTo>
                      <a:pt x="52" y="832"/>
                      <a:pt x="52" y="884"/>
                      <a:pt x="0" y="884"/>
                    </a:cubicBezTo>
                    <a:cubicBezTo>
                      <a:pt x="39" y="1009"/>
                      <a:pt x="143" y="1069"/>
                      <a:pt x="284" y="1069"/>
                    </a:cubicBezTo>
                    <a:cubicBezTo>
                      <a:pt x="331" y="1069"/>
                      <a:pt x="381" y="1063"/>
                      <a:pt x="435" y="1050"/>
                    </a:cubicBezTo>
                    <a:lnTo>
                      <a:pt x="979" y="884"/>
                    </a:lnTo>
                    <a:cubicBezTo>
                      <a:pt x="1140" y="832"/>
                      <a:pt x="1249" y="667"/>
                      <a:pt x="1249" y="506"/>
                    </a:cubicBezTo>
                    <a:lnTo>
                      <a:pt x="1140" y="231"/>
                    </a:lnTo>
                    <a:cubicBezTo>
                      <a:pt x="1097" y="98"/>
                      <a:pt x="976" y="1"/>
                      <a:pt x="845" y="1"/>
                    </a:cubicBez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Google Shape;2655;p59">
                <a:extLst>
                  <a:ext uri="{FF2B5EF4-FFF2-40B4-BE49-F238E27FC236}">
                    <a16:creationId xmlns:a16="http://schemas.microsoft.com/office/drawing/2014/main" id="{90DF7E54-3C63-02EA-B3E0-8B189E9BFA9F}"/>
                  </a:ext>
                </a:extLst>
              </p:cNvPr>
              <p:cNvSpPr/>
              <p:nvPr/>
            </p:nvSpPr>
            <p:spPr>
              <a:xfrm>
                <a:off x="2795150" y="4022200"/>
                <a:ext cx="6532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1969" extrusionOk="0">
                    <a:moveTo>
                      <a:pt x="1678" y="0"/>
                    </a:moveTo>
                    <a:cubicBezTo>
                      <a:pt x="1550" y="0"/>
                      <a:pt x="1421" y="37"/>
                      <a:pt x="1306" y="119"/>
                    </a:cubicBezTo>
                    <a:lnTo>
                      <a:pt x="488" y="663"/>
                    </a:lnTo>
                    <a:cubicBezTo>
                      <a:pt x="0" y="990"/>
                      <a:pt x="218" y="1860"/>
                      <a:pt x="814" y="1860"/>
                    </a:cubicBezTo>
                    <a:lnTo>
                      <a:pt x="1794" y="1969"/>
                    </a:lnTo>
                    <a:cubicBezTo>
                      <a:pt x="2286" y="1969"/>
                      <a:pt x="2612" y="1534"/>
                      <a:pt x="2503" y="1098"/>
                    </a:cubicBezTo>
                    <a:lnTo>
                      <a:pt x="2338" y="502"/>
                    </a:lnTo>
                    <a:cubicBezTo>
                      <a:pt x="2262" y="198"/>
                      <a:pt x="1974" y="0"/>
                      <a:pt x="1678" y="0"/>
                    </a:cubicBezTo>
                    <a:close/>
                  </a:path>
                </a:pathLst>
              </a:custGeom>
              <a:solidFill>
                <a:srgbClr val="BAC4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Google Shape;2656;p59">
                <a:extLst>
                  <a:ext uri="{FF2B5EF4-FFF2-40B4-BE49-F238E27FC236}">
                    <a16:creationId xmlns:a16="http://schemas.microsoft.com/office/drawing/2014/main" id="{E5C02850-9377-685B-0758-E07ED0D4FAFD}"/>
                  </a:ext>
                </a:extLst>
              </p:cNvPr>
              <p:cNvSpPr/>
              <p:nvPr/>
            </p:nvSpPr>
            <p:spPr>
              <a:xfrm>
                <a:off x="2801900" y="4022200"/>
                <a:ext cx="5857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969" extrusionOk="0">
                    <a:moveTo>
                      <a:pt x="1408" y="0"/>
                    </a:moveTo>
                    <a:cubicBezTo>
                      <a:pt x="1280" y="0"/>
                      <a:pt x="1151" y="37"/>
                      <a:pt x="1036" y="119"/>
                    </a:cubicBezTo>
                    <a:lnTo>
                      <a:pt x="601" y="445"/>
                    </a:lnTo>
                    <a:cubicBezTo>
                      <a:pt x="777" y="320"/>
                      <a:pt x="988" y="241"/>
                      <a:pt x="1180" y="241"/>
                    </a:cubicBezTo>
                    <a:cubicBezTo>
                      <a:pt x="1403" y="241"/>
                      <a:pt x="1601" y="347"/>
                      <a:pt x="1689" y="611"/>
                    </a:cubicBezTo>
                    <a:cubicBezTo>
                      <a:pt x="1907" y="1046"/>
                      <a:pt x="1907" y="1425"/>
                      <a:pt x="1524" y="1590"/>
                    </a:cubicBezTo>
                    <a:cubicBezTo>
                      <a:pt x="1323" y="1640"/>
                      <a:pt x="1064" y="1679"/>
                      <a:pt x="807" y="1679"/>
                    </a:cubicBezTo>
                    <a:cubicBezTo>
                      <a:pt x="506" y="1679"/>
                      <a:pt x="207" y="1627"/>
                      <a:pt x="0" y="1481"/>
                    </a:cubicBezTo>
                    <a:lnTo>
                      <a:pt x="0" y="1481"/>
                    </a:lnTo>
                    <a:cubicBezTo>
                      <a:pt x="109" y="1699"/>
                      <a:pt x="275" y="1860"/>
                      <a:pt x="544" y="1860"/>
                    </a:cubicBezTo>
                    <a:lnTo>
                      <a:pt x="1524" y="1969"/>
                    </a:lnTo>
                    <a:cubicBezTo>
                      <a:pt x="2016" y="1969"/>
                      <a:pt x="2342" y="1534"/>
                      <a:pt x="2233" y="1098"/>
                    </a:cubicBezTo>
                    <a:lnTo>
                      <a:pt x="2068" y="502"/>
                    </a:lnTo>
                    <a:cubicBezTo>
                      <a:pt x="1992" y="198"/>
                      <a:pt x="1704" y="0"/>
                      <a:pt x="1408" y="0"/>
                    </a:cubicBezTo>
                    <a:close/>
                  </a:path>
                </a:pathLst>
              </a:custGeom>
              <a:solidFill>
                <a:srgbClr val="879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Google Shape;2657;p59">
                <a:extLst>
                  <a:ext uri="{FF2B5EF4-FFF2-40B4-BE49-F238E27FC236}">
                    <a16:creationId xmlns:a16="http://schemas.microsoft.com/office/drawing/2014/main" id="{CFDA19CB-CD7D-52EC-D3A6-E64D8A3AF8CF}"/>
                  </a:ext>
                </a:extLst>
              </p:cNvPr>
              <p:cNvSpPr/>
              <p:nvPr/>
            </p:nvSpPr>
            <p:spPr>
              <a:xfrm>
                <a:off x="1973525" y="4808650"/>
                <a:ext cx="168700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6538" extrusionOk="0">
                    <a:moveTo>
                      <a:pt x="3309" y="1"/>
                    </a:moveTo>
                    <a:cubicBezTo>
                      <a:pt x="3276" y="1"/>
                      <a:pt x="3242" y="1"/>
                      <a:pt x="3209" y="2"/>
                    </a:cubicBezTo>
                    <a:cubicBezTo>
                      <a:pt x="1416" y="111"/>
                      <a:pt x="1" y="1691"/>
                      <a:pt x="110" y="3484"/>
                    </a:cubicBezTo>
                    <a:cubicBezTo>
                      <a:pt x="214" y="5215"/>
                      <a:pt x="1630" y="6538"/>
                      <a:pt x="3385" y="6538"/>
                    </a:cubicBezTo>
                    <a:cubicBezTo>
                      <a:pt x="3453" y="6538"/>
                      <a:pt x="3523" y="6536"/>
                      <a:pt x="3592" y="6531"/>
                    </a:cubicBezTo>
                    <a:cubicBezTo>
                      <a:pt x="5385" y="6423"/>
                      <a:pt x="6748" y="4899"/>
                      <a:pt x="6639" y="3106"/>
                    </a:cubicBezTo>
                    <a:cubicBezTo>
                      <a:pt x="6532" y="1341"/>
                      <a:pt x="5063" y="1"/>
                      <a:pt x="3309" y="1"/>
                    </a:cubicBezTo>
                    <a:close/>
                  </a:path>
                </a:pathLst>
              </a:custGeom>
              <a:solidFill>
                <a:srgbClr val="394E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Google Shape;2658;p59">
                <a:extLst>
                  <a:ext uri="{FF2B5EF4-FFF2-40B4-BE49-F238E27FC236}">
                    <a16:creationId xmlns:a16="http://schemas.microsoft.com/office/drawing/2014/main" id="{235958C4-71EF-FA5D-EA82-56C856519E2D}"/>
                  </a:ext>
                </a:extLst>
              </p:cNvPr>
              <p:cNvSpPr/>
              <p:nvPr/>
            </p:nvSpPr>
            <p:spPr>
              <a:xfrm>
                <a:off x="2061900" y="4932525"/>
                <a:ext cx="24500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980" h="1577" extrusionOk="0">
                    <a:moveTo>
                      <a:pt x="871" y="1"/>
                    </a:moveTo>
                    <a:lnTo>
                      <a:pt x="0" y="109"/>
                    </a:lnTo>
                    <a:lnTo>
                      <a:pt x="57" y="1576"/>
                    </a:lnTo>
                    <a:cubicBezTo>
                      <a:pt x="384" y="1576"/>
                      <a:pt x="653" y="1524"/>
                      <a:pt x="980" y="1415"/>
                    </a:cubicBezTo>
                    <a:cubicBezTo>
                      <a:pt x="928" y="871"/>
                      <a:pt x="871" y="1"/>
                      <a:pt x="871" y="1"/>
                    </a:cubicBezTo>
                    <a:close/>
                  </a:path>
                </a:pathLst>
              </a:custGeom>
              <a:solidFill>
                <a:srgbClr val="243B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Google Shape;2659;p59">
                <a:extLst>
                  <a:ext uri="{FF2B5EF4-FFF2-40B4-BE49-F238E27FC236}">
                    <a16:creationId xmlns:a16="http://schemas.microsoft.com/office/drawing/2014/main" id="{30639D50-AACE-E0FB-356D-8A17B10D73D0}"/>
                  </a:ext>
                </a:extLst>
              </p:cNvPr>
              <p:cNvSpPr/>
              <p:nvPr/>
            </p:nvSpPr>
            <p:spPr>
              <a:xfrm>
                <a:off x="2006175" y="4839800"/>
                <a:ext cx="111575" cy="1091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4365" extrusionOk="0">
                    <a:moveTo>
                      <a:pt x="2312" y="1"/>
                    </a:moveTo>
                    <a:cubicBezTo>
                      <a:pt x="2249" y="1"/>
                      <a:pt x="2185" y="4"/>
                      <a:pt x="2121" y="10"/>
                    </a:cubicBezTo>
                    <a:cubicBezTo>
                      <a:pt x="924" y="62"/>
                      <a:pt x="1" y="1098"/>
                      <a:pt x="53" y="2295"/>
                    </a:cubicBezTo>
                    <a:cubicBezTo>
                      <a:pt x="108" y="3460"/>
                      <a:pt x="1086" y="4365"/>
                      <a:pt x="2242" y="4365"/>
                    </a:cubicBezTo>
                    <a:cubicBezTo>
                      <a:pt x="2274" y="4365"/>
                      <a:pt x="2306" y="4364"/>
                      <a:pt x="2338" y="4363"/>
                    </a:cubicBezTo>
                    <a:cubicBezTo>
                      <a:pt x="3535" y="4254"/>
                      <a:pt x="4463" y="3274"/>
                      <a:pt x="4406" y="2021"/>
                    </a:cubicBezTo>
                    <a:cubicBezTo>
                      <a:pt x="4356" y="888"/>
                      <a:pt x="3426" y="1"/>
                      <a:pt x="2312" y="1"/>
                    </a:cubicBezTo>
                    <a:close/>
                  </a:path>
                </a:pathLst>
              </a:custGeom>
              <a:solidFill>
                <a:srgbClr val="243B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Google Shape;2660;p59">
                <a:extLst>
                  <a:ext uri="{FF2B5EF4-FFF2-40B4-BE49-F238E27FC236}">
                    <a16:creationId xmlns:a16="http://schemas.microsoft.com/office/drawing/2014/main" id="{A26F9739-1F9B-A382-AAC2-33AB60D29B6D}"/>
                  </a:ext>
                </a:extLst>
              </p:cNvPr>
              <p:cNvSpPr/>
              <p:nvPr/>
            </p:nvSpPr>
            <p:spPr>
              <a:xfrm>
                <a:off x="2044275" y="4424750"/>
                <a:ext cx="931750" cy="908700"/>
              </a:xfrm>
              <a:custGeom>
                <a:avLst/>
                <a:gdLst/>
                <a:ahLst/>
                <a:cxnLst/>
                <a:rect l="l" t="t" r="r" b="b"/>
                <a:pathLst>
                  <a:path w="37270" h="36348" extrusionOk="0">
                    <a:moveTo>
                      <a:pt x="28077" y="20856"/>
                    </a:moveTo>
                    <a:cubicBezTo>
                      <a:pt x="28346" y="20856"/>
                      <a:pt x="28621" y="20908"/>
                      <a:pt x="28947" y="21073"/>
                    </a:cubicBezTo>
                    <a:cubicBezTo>
                      <a:pt x="29870" y="21618"/>
                      <a:pt x="30362" y="22432"/>
                      <a:pt x="30580" y="23302"/>
                    </a:cubicBezTo>
                    <a:cubicBezTo>
                      <a:pt x="30326" y="23341"/>
                      <a:pt x="30067" y="23359"/>
                      <a:pt x="29803" y="23359"/>
                    </a:cubicBezTo>
                    <a:cubicBezTo>
                      <a:pt x="29326" y="23359"/>
                      <a:pt x="28836" y="23300"/>
                      <a:pt x="28346" y="23193"/>
                    </a:cubicBezTo>
                    <a:cubicBezTo>
                      <a:pt x="27532" y="22976"/>
                      <a:pt x="26988" y="22597"/>
                      <a:pt x="26932" y="22105"/>
                    </a:cubicBezTo>
                    <a:cubicBezTo>
                      <a:pt x="26823" y="21779"/>
                      <a:pt x="27041" y="21343"/>
                      <a:pt x="27367" y="21126"/>
                    </a:cubicBezTo>
                    <a:cubicBezTo>
                      <a:pt x="27476" y="21017"/>
                      <a:pt x="27750" y="20908"/>
                      <a:pt x="28077" y="20856"/>
                    </a:cubicBezTo>
                    <a:close/>
                    <a:moveTo>
                      <a:pt x="36263" y="1"/>
                    </a:moveTo>
                    <a:cubicBezTo>
                      <a:pt x="36129" y="1"/>
                      <a:pt x="36011" y="98"/>
                      <a:pt x="35964" y="232"/>
                    </a:cubicBezTo>
                    <a:lnTo>
                      <a:pt x="35855" y="558"/>
                    </a:lnTo>
                    <a:cubicBezTo>
                      <a:pt x="35041" y="2735"/>
                      <a:pt x="33570" y="4641"/>
                      <a:pt x="32264" y="5076"/>
                    </a:cubicBezTo>
                    <a:cubicBezTo>
                      <a:pt x="32007" y="5148"/>
                      <a:pt x="31717" y="5183"/>
                      <a:pt x="31402" y="5183"/>
                    </a:cubicBezTo>
                    <a:cubicBezTo>
                      <a:pt x="30055" y="5183"/>
                      <a:pt x="28260" y="4545"/>
                      <a:pt x="26714" y="3444"/>
                    </a:cubicBezTo>
                    <a:lnTo>
                      <a:pt x="26388" y="3226"/>
                    </a:lnTo>
                    <a:cubicBezTo>
                      <a:pt x="26347" y="3206"/>
                      <a:pt x="26293" y="3192"/>
                      <a:pt x="26236" y="3192"/>
                    </a:cubicBezTo>
                    <a:cubicBezTo>
                      <a:pt x="26141" y="3192"/>
                      <a:pt x="26042" y="3231"/>
                      <a:pt x="26009" y="3335"/>
                    </a:cubicBezTo>
                    <a:lnTo>
                      <a:pt x="25574" y="3879"/>
                    </a:lnTo>
                    <a:cubicBezTo>
                      <a:pt x="25465" y="4040"/>
                      <a:pt x="25517" y="4206"/>
                      <a:pt x="25626" y="4315"/>
                    </a:cubicBezTo>
                    <a:lnTo>
                      <a:pt x="25952" y="4532"/>
                    </a:lnTo>
                    <a:cubicBezTo>
                      <a:pt x="27685" y="5756"/>
                      <a:pt x="29705" y="6501"/>
                      <a:pt x="31342" y="6501"/>
                    </a:cubicBezTo>
                    <a:cubicBezTo>
                      <a:pt x="31452" y="6501"/>
                      <a:pt x="31561" y="6498"/>
                      <a:pt x="31668" y="6491"/>
                    </a:cubicBezTo>
                    <a:cubicBezTo>
                      <a:pt x="31938" y="6491"/>
                      <a:pt x="32155" y="6600"/>
                      <a:pt x="32264" y="6818"/>
                    </a:cubicBezTo>
                    <a:cubicBezTo>
                      <a:pt x="32482" y="7253"/>
                      <a:pt x="32756" y="7740"/>
                      <a:pt x="32974" y="8232"/>
                    </a:cubicBezTo>
                    <a:cubicBezTo>
                      <a:pt x="34441" y="11332"/>
                      <a:pt x="35150" y="14109"/>
                      <a:pt x="35093" y="16503"/>
                    </a:cubicBezTo>
                    <a:cubicBezTo>
                      <a:pt x="34985" y="19223"/>
                      <a:pt x="34171" y="21291"/>
                      <a:pt x="32647" y="22432"/>
                    </a:cubicBezTo>
                    <a:cubicBezTo>
                      <a:pt x="32321" y="22706"/>
                      <a:pt x="31994" y="22867"/>
                      <a:pt x="31611" y="23032"/>
                    </a:cubicBezTo>
                    <a:cubicBezTo>
                      <a:pt x="31285" y="21509"/>
                      <a:pt x="30362" y="20638"/>
                      <a:pt x="29435" y="20146"/>
                    </a:cubicBezTo>
                    <a:cubicBezTo>
                      <a:pt x="29021" y="19915"/>
                      <a:pt x="28572" y="19793"/>
                      <a:pt x="28132" y="19793"/>
                    </a:cubicBezTo>
                    <a:cubicBezTo>
                      <a:pt x="27645" y="19793"/>
                      <a:pt x="27171" y="19942"/>
                      <a:pt x="26771" y="20255"/>
                    </a:cubicBezTo>
                    <a:cubicBezTo>
                      <a:pt x="26061" y="20747"/>
                      <a:pt x="25735" y="21561"/>
                      <a:pt x="25844" y="22323"/>
                    </a:cubicBezTo>
                    <a:cubicBezTo>
                      <a:pt x="25952" y="22867"/>
                      <a:pt x="26388" y="23794"/>
                      <a:pt x="28129" y="24229"/>
                    </a:cubicBezTo>
                    <a:cubicBezTo>
                      <a:pt x="28707" y="24374"/>
                      <a:pt x="29284" y="24445"/>
                      <a:pt x="29847" y="24445"/>
                    </a:cubicBezTo>
                    <a:cubicBezTo>
                      <a:pt x="30132" y="24445"/>
                      <a:pt x="30413" y="24427"/>
                      <a:pt x="30688" y="24390"/>
                    </a:cubicBezTo>
                    <a:lnTo>
                      <a:pt x="30688" y="24390"/>
                    </a:lnTo>
                    <a:cubicBezTo>
                      <a:pt x="30688" y="25261"/>
                      <a:pt x="30523" y="26132"/>
                      <a:pt x="30305" y="26950"/>
                    </a:cubicBezTo>
                    <a:cubicBezTo>
                      <a:pt x="28997" y="31824"/>
                      <a:pt x="23136" y="35288"/>
                      <a:pt x="16480" y="35288"/>
                    </a:cubicBezTo>
                    <a:cubicBezTo>
                      <a:pt x="16229" y="35288"/>
                      <a:pt x="15976" y="35283"/>
                      <a:pt x="15723" y="35273"/>
                    </a:cubicBezTo>
                    <a:cubicBezTo>
                      <a:pt x="10230" y="35003"/>
                      <a:pt x="1032" y="32718"/>
                      <a:pt x="1089" y="20037"/>
                    </a:cubicBezTo>
                    <a:lnTo>
                      <a:pt x="0" y="20037"/>
                    </a:lnTo>
                    <a:cubicBezTo>
                      <a:pt x="0" y="25587"/>
                      <a:pt x="1685" y="29832"/>
                      <a:pt x="5006" y="32609"/>
                    </a:cubicBezTo>
                    <a:cubicBezTo>
                      <a:pt x="7618" y="34837"/>
                      <a:pt x="11318" y="36143"/>
                      <a:pt x="15671" y="36309"/>
                    </a:cubicBezTo>
                    <a:cubicBezTo>
                      <a:pt x="15997" y="36335"/>
                      <a:pt x="16337" y="36348"/>
                      <a:pt x="16676" y="36348"/>
                    </a:cubicBezTo>
                    <a:cubicBezTo>
                      <a:pt x="17016" y="36348"/>
                      <a:pt x="17355" y="36335"/>
                      <a:pt x="17682" y="36309"/>
                    </a:cubicBezTo>
                    <a:cubicBezTo>
                      <a:pt x="20620" y="36143"/>
                      <a:pt x="23449" y="35329"/>
                      <a:pt x="25791" y="33915"/>
                    </a:cubicBezTo>
                    <a:cubicBezTo>
                      <a:pt x="28673" y="32282"/>
                      <a:pt x="30632" y="29888"/>
                      <a:pt x="31341" y="27220"/>
                    </a:cubicBezTo>
                    <a:cubicBezTo>
                      <a:pt x="31668" y="26023"/>
                      <a:pt x="31829" y="24991"/>
                      <a:pt x="31777" y="24120"/>
                    </a:cubicBezTo>
                    <a:cubicBezTo>
                      <a:pt x="32321" y="23955"/>
                      <a:pt x="32865" y="23629"/>
                      <a:pt x="33300" y="23302"/>
                    </a:cubicBezTo>
                    <a:cubicBezTo>
                      <a:pt x="34549" y="22379"/>
                      <a:pt x="36021" y="20420"/>
                      <a:pt x="36129" y="16503"/>
                    </a:cubicBezTo>
                    <a:cubicBezTo>
                      <a:pt x="36182" y="13943"/>
                      <a:pt x="35477" y="11005"/>
                      <a:pt x="33953" y="7740"/>
                    </a:cubicBezTo>
                    <a:cubicBezTo>
                      <a:pt x="33679" y="7305"/>
                      <a:pt x="33461" y="6818"/>
                      <a:pt x="33243" y="6382"/>
                    </a:cubicBezTo>
                    <a:cubicBezTo>
                      <a:pt x="33191" y="6217"/>
                      <a:pt x="33243" y="6056"/>
                      <a:pt x="33352" y="5999"/>
                    </a:cubicBezTo>
                    <a:cubicBezTo>
                      <a:pt x="34824" y="5129"/>
                      <a:pt x="36291" y="3226"/>
                      <a:pt x="37109" y="993"/>
                    </a:cubicBezTo>
                    <a:lnTo>
                      <a:pt x="37218" y="667"/>
                    </a:lnTo>
                    <a:cubicBezTo>
                      <a:pt x="37270" y="506"/>
                      <a:pt x="37161" y="340"/>
                      <a:pt x="37052" y="288"/>
                    </a:cubicBezTo>
                    <a:lnTo>
                      <a:pt x="36347" y="14"/>
                    </a:lnTo>
                    <a:cubicBezTo>
                      <a:pt x="36319" y="5"/>
                      <a:pt x="36290" y="1"/>
                      <a:pt x="36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Google Shape;2661;p59">
                <a:extLst>
                  <a:ext uri="{FF2B5EF4-FFF2-40B4-BE49-F238E27FC236}">
                    <a16:creationId xmlns:a16="http://schemas.microsoft.com/office/drawing/2014/main" id="{62682656-18AA-85DC-8F74-DBD46F892430}"/>
                  </a:ext>
                </a:extLst>
              </p:cNvPr>
              <p:cNvSpPr/>
              <p:nvPr/>
            </p:nvSpPr>
            <p:spPr>
              <a:xfrm>
                <a:off x="2044275" y="4932525"/>
                <a:ext cx="707375" cy="400925"/>
              </a:xfrm>
              <a:custGeom>
                <a:avLst/>
                <a:gdLst/>
                <a:ahLst/>
                <a:cxnLst/>
                <a:rect l="l" t="t" r="r" b="b"/>
                <a:pathLst>
                  <a:path w="28295" h="16036" extrusionOk="0">
                    <a:moveTo>
                      <a:pt x="0" y="1"/>
                    </a:moveTo>
                    <a:cubicBezTo>
                      <a:pt x="53" y="5385"/>
                      <a:pt x="1741" y="9577"/>
                      <a:pt x="5006" y="12298"/>
                    </a:cubicBezTo>
                    <a:cubicBezTo>
                      <a:pt x="7618" y="14526"/>
                      <a:pt x="11318" y="15832"/>
                      <a:pt x="15671" y="15998"/>
                    </a:cubicBezTo>
                    <a:cubicBezTo>
                      <a:pt x="15997" y="16024"/>
                      <a:pt x="16337" y="16037"/>
                      <a:pt x="16676" y="16037"/>
                    </a:cubicBezTo>
                    <a:cubicBezTo>
                      <a:pt x="17016" y="16037"/>
                      <a:pt x="17355" y="16024"/>
                      <a:pt x="17682" y="15998"/>
                    </a:cubicBezTo>
                    <a:cubicBezTo>
                      <a:pt x="20620" y="15832"/>
                      <a:pt x="23449" y="15018"/>
                      <a:pt x="25791" y="13604"/>
                    </a:cubicBezTo>
                    <a:cubicBezTo>
                      <a:pt x="26714" y="13059"/>
                      <a:pt x="27585" y="12459"/>
                      <a:pt x="28294" y="11754"/>
                    </a:cubicBezTo>
                    <a:lnTo>
                      <a:pt x="28294" y="11754"/>
                    </a:lnTo>
                    <a:cubicBezTo>
                      <a:pt x="27995" y="12001"/>
                      <a:pt x="23685" y="15716"/>
                      <a:pt x="16905" y="15716"/>
                    </a:cubicBezTo>
                    <a:cubicBezTo>
                      <a:pt x="16278" y="15716"/>
                      <a:pt x="15630" y="15684"/>
                      <a:pt x="14961" y="15615"/>
                    </a:cubicBezTo>
                    <a:cubicBezTo>
                      <a:pt x="7074" y="14853"/>
                      <a:pt x="3426" y="10935"/>
                      <a:pt x="1794" y="7183"/>
                    </a:cubicBezTo>
                    <a:cubicBezTo>
                      <a:pt x="161" y="3426"/>
                      <a:pt x="544" y="1"/>
                      <a:pt x="5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Google Shape;2662;p59">
                <a:extLst>
                  <a:ext uri="{FF2B5EF4-FFF2-40B4-BE49-F238E27FC236}">
                    <a16:creationId xmlns:a16="http://schemas.microsoft.com/office/drawing/2014/main" id="{B92F3955-82C2-8C6C-8EC1-A457B4A6F619}"/>
                  </a:ext>
                </a:extLst>
              </p:cNvPr>
              <p:cNvSpPr/>
              <p:nvPr/>
            </p:nvSpPr>
            <p:spPr>
              <a:xfrm>
                <a:off x="2704700" y="4938925"/>
                <a:ext cx="110825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4433" h="2736" extrusionOk="0">
                    <a:moveTo>
                      <a:pt x="1052" y="2278"/>
                    </a:moveTo>
                    <a:lnTo>
                      <a:pt x="1052" y="2278"/>
                    </a:lnTo>
                    <a:cubicBezTo>
                      <a:pt x="1121" y="2324"/>
                      <a:pt x="1196" y="2368"/>
                      <a:pt x="1277" y="2409"/>
                    </a:cubicBezTo>
                    <a:cubicBezTo>
                      <a:pt x="1226" y="2378"/>
                      <a:pt x="1146" y="2334"/>
                      <a:pt x="1052" y="2278"/>
                    </a:cubicBezTo>
                    <a:close/>
                    <a:moveTo>
                      <a:pt x="1772" y="0"/>
                    </a:moveTo>
                    <a:cubicBezTo>
                      <a:pt x="1137" y="0"/>
                      <a:pt x="622" y="349"/>
                      <a:pt x="354" y="885"/>
                    </a:cubicBezTo>
                    <a:cubicBezTo>
                      <a:pt x="0" y="1549"/>
                      <a:pt x="651" y="2033"/>
                      <a:pt x="1052" y="2278"/>
                    </a:cubicBezTo>
                    <a:lnTo>
                      <a:pt x="1052" y="2278"/>
                    </a:lnTo>
                    <a:cubicBezTo>
                      <a:pt x="749" y="2070"/>
                      <a:pt x="561" y="1804"/>
                      <a:pt x="515" y="1538"/>
                    </a:cubicBezTo>
                    <a:cubicBezTo>
                      <a:pt x="406" y="1212"/>
                      <a:pt x="624" y="776"/>
                      <a:pt x="950" y="559"/>
                    </a:cubicBezTo>
                    <a:cubicBezTo>
                      <a:pt x="1059" y="450"/>
                      <a:pt x="1333" y="341"/>
                      <a:pt x="1660" y="289"/>
                    </a:cubicBezTo>
                    <a:cubicBezTo>
                      <a:pt x="1929" y="289"/>
                      <a:pt x="2204" y="341"/>
                      <a:pt x="2530" y="506"/>
                    </a:cubicBezTo>
                    <a:cubicBezTo>
                      <a:pt x="3453" y="1051"/>
                      <a:pt x="3945" y="1865"/>
                      <a:pt x="4163" y="2735"/>
                    </a:cubicBezTo>
                    <a:cubicBezTo>
                      <a:pt x="4163" y="2735"/>
                      <a:pt x="4324" y="2735"/>
                      <a:pt x="4432" y="2683"/>
                    </a:cubicBezTo>
                    <a:cubicBezTo>
                      <a:pt x="4432" y="2683"/>
                      <a:pt x="4271" y="1268"/>
                      <a:pt x="3074" y="450"/>
                    </a:cubicBezTo>
                    <a:cubicBezTo>
                      <a:pt x="2614" y="137"/>
                      <a:pt x="2169" y="0"/>
                      <a:pt x="1772" y="0"/>
                    </a:cubicBez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Google Shape;2663;p59">
                <a:extLst>
                  <a:ext uri="{FF2B5EF4-FFF2-40B4-BE49-F238E27FC236}">
                    <a16:creationId xmlns:a16="http://schemas.microsoft.com/office/drawing/2014/main" id="{FCE191E9-0658-1C41-CFF5-999D5624DA47}"/>
                  </a:ext>
                </a:extLst>
              </p:cNvPr>
              <p:cNvSpPr/>
              <p:nvPr/>
            </p:nvSpPr>
            <p:spPr>
              <a:xfrm>
                <a:off x="2811475" y="5027750"/>
                <a:ext cx="27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924" extrusionOk="0">
                    <a:moveTo>
                      <a:pt x="1089" y="0"/>
                    </a:moveTo>
                    <a:cubicBezTo>
                      <a:pt x="706" y="109"/>
                      <a:pt x="0" y="270"/>
                      <a:pt x="0" y="270"/>
                    </a:cubicBezTo>
                    <a:lnTo>
                      <a:pt x="0" y="923"/>
                    </a:lnTo>
                    <a:cubicBezTo>
                      <a:pt x="218" y="923"/>
                      <a:pt x="706" y="871"/>
                      <a:pt x="1089" y="762"/>
                    </a:cubicBezTo>
                    <a:lnTo>
                      <a:pt x="1089" y="0"/>
                    </a:ln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Google Shape;2664;p59">
                <a:extLst>
                  <a:ext uri="{FF2B5EF4-FFF2-40B4-BE49-F238E27FC236}">
                    <a16:creationId xmlns:a16="http://schemas.microsoft.com/office/drawing/2014/main" id="{37A23E3B-198E-A136-401B-C6F510F7D642}"/>
                  </a:ext>
                </a:extLst>
              </p:cNvPr>
              <p:cNvSpPr/>
              <p:nvPr/>
            </p:nvSpPr>
            <p:spPr>
              <a:xfrm>
                <a:off x="2680875" y="4508125"/>
                <a:ext cx="236725" cy="274800"/>
              </a:xfrm>
              <a:custGeom>
                <a:avLst/>
                <a:gdLst/>
                <a:ahLst/>
                <a:cxnLst/>
                <a:rect l="l" t="t" r="r" b="b"/>
                <a:pathLst>
                  <a:path w="9469" h="10992" extrusionOk="0">
                    <a:moveTo>
                      <a:pt x="545" y="0"/>
                    </a:moveTo>
                    <a:lnTo>
                      <a:pt x="110" y="544"/>
                    </a:lnTo>
                    <a:cubicBezTo>
                      <a:pt x="1" y="705"/>
                      <a:pt x="53" y="871"/>
                      <a:pt x="162" y="980"/>
                    </a:cubicBezTo>
                    <a:lnTo>
                      <a:pt x="488" y="1197"/>
                    </a:lnTo>
                    <a:cubicBezTo>
                      <a:pt x="2221" y="2421"/>
                      <a:pt x="4241" y="3166"/>
                      <a:pt x="5878" y="3166"/>
                    </a:cubicBezTo>
                    <a:cubicBezTo>
                      <a:pt x="5988" y="3166"/>
                      <a:pt x="6097" y="3163"/>
                      <a:pt x="6204" y="3156"/>
                    </a:cubicBezTo>
                    <a:cubicBezTo>
                      <a:pt x="6474" y="3156"/>
                      <a:pt x="6691" y="3265"/>
                      <a:pt x="6800" y="3483"/>
                    </a:cubicBezTo>
                    <a:cubicBezTo>
                      <a:pt x="7018" y="3918"/>
                      <a:pt x="7292" y="4405"/>
                      <a:pt x="7510" y="4897"/>
                    </a:cubicBezTo>
                    <a:cubicBezTo>
                      <a:pt x="8541" y="7074"/>
                      <a:pt x="9194" y="9141"/>
                      <a:pt x="9468" y="10991"/>
                    </a:cubicBezTo>
                    <a:cubicBezTo>
                      <a:pt x="9360" y="8271"/>
                      <a:pt x="7836" y="4732"/>
                      <a:pt x="7453" y="3861"/>
                    </a:cubicBezTo>
                    <a:cubicBezTo>
                      <a:pt x="7074" y="3047"/>
                      <a:pt x="6857" y="2721"/>
                      <a:pt x="5768" y="2664"/>
                    </a:cubicBezTo>
                    <a:cubicBezTo>
                      <a:pt x="4297" y="2612"/>
                      <a:pt x="2721" y="1959"/>
                      <a:pt x="1685" y="1415"/>
                    </a:cubicBezTo>
                    <a:cubicBezTo>
                      <a:pt x="654" y="814"/>
                      <a:pt x="218" y="436"/>
                      <a:pt x="545" y="0"/>
                    </a:cubicBez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Google Shape;2665;p59">
                <a:extLst>
                  <a:ext uri="{FF2B5EF4-FFF2-40B4-BE49-F238E27FC236}">
                    <a16:creationId xmlns:a16="http://schemas.microsoft.com/office/drawing/2014/main" id="{DEB67F73-8F2F-67C7-4430-083417986028}"/>
                  </a:ext>
                </a:extLst>
              </p:cNvPr>
              <p:cNvSpPr/>
              <p:nvPr/>
            </p:nvSpPr>
            <p:spPr>
              <a:xfrm>
                <a:off x="2044275" y="4927100"/>
                <a:ext cx="27225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1142" extrusionOk="0">
                    <a:moveTo>
                      <a:pt x="0" y="0"/>
                    </a:moveTo>
                    <a:cubicBezTo>
                      <a:pt x="0" y="379"/>
                      <a:pt x="0" y="762"/>
                      <a:pt x="53" y="1088"/>
                    </a:cubicBezTo>
                    <a:cubicBezTo>
                      <a:pt x="135" y="1114"/>
                      <a:pt x="271" y="1142"/>
                      <a:pt x="448" y="1142"/>
                    </a:cubicBezTo>
                    <a:cubicBezTo>
                      <a:pt x="625" y="1142"/>
                      <a:pt x="843" y="1114"/>
                      <a:pt x="1089" y="1032"/>
                    </a:cubicBezTo>
                    <a:lnTo>
                      <a:pt x="1089" y="10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Google Shape;2666;p59">
                <a:extLst>
                  <a:ext uri="{FF2B5EF4-FFF2-40B4-BE49-F238E27FC236}">
                    <a16:creationId xmlns:a16="http://schemas.microsoft.com/office/drawing/2014/main" id="{2B2E8A70-5C2E-3FFC-8A8E-9AAAE6D9DDAB}"/>
                  </a:ext>
                </a:extLst>
              </p:cNvPr>
              <p:cNvSpPr/>
              <p:nvPr/>
            </p:nvSpPr>
            <p:spPr>
              <a:xfrm>
                <a:off x="2004775" y="4838550"/>
                <a:ext cx="106125" cy="103525"/>
              </a:xfrm>
              <a:custGeom>
                <a:avLst/>
                <a:gdLst/>
                <a:ahLst/>
                <a:cxnLst/>
                <a:rect l="l" t="t" r="r" b="b"/>
                <a:pathLst>
                  <a:path w="4245" h="4141" extrusionOk="0">
                    <a:moveTo>
                      <a:pt x="2113" y="1"/>
                    </a:moveTo>
                    <a:cubicBezTo>
                      <a:pt x="2081" y="1"/>
                      <a:pt x="2048" y="2"/>
                      <a:pt x="2016" y="3"/>
                    </a:cubicBezTo>
                    <a:cubicBezTo>
                      <a:pt x="871" y="112"/>
                      <a:pt x="0" y="1039"/>
                      <a:pt x="57" y="2180"/>
                    </a:cubicBezTo>
                    <a:cubicBezTo>
                      <a:pt x="107" y="3289"/>
                      <a:pt x="1029" y="4141"/>
                      <a:pt x="2128" y="4141"/>
                    </a:cubicBezTo>
                    <a:cubicBezTo>
                      <a:pt x="2163" y="4141"/>
                      <a:pt x="2198" y="4140"/>
                      <a:pt x="2233" y="4138"/>
                    </a:cubicBezTo>
                    <a:cubicBezTo>
                      <a:pt x="3374" y="4086"/>
                      <a:pt x="4244" y="3107"/>
                      <a:pt x="4192" y="1962"/>
                    </a:cubicBezTo>
                    <a:cubicBezTo>
                      <a:pt x="4137" y="854"/>
                      <a:pt x="3211" y="1"/>
                      <a:pt x="2113" y="1"/>
                    </a:cubicBezTo>
                    <a:close/>
                  </a:path>
                </a:pathLst>
              </a:custGeom>
              <a:solidFill>
                <a:srgbClr val="D9E5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Google Shape;2667;p59">
                <a:extLst>
                  <a:ext uri="{FF2B5EF4-FFF2-40B4-BE49-F238E27FC236}">
                    <a16:creationId xmlns:a16="http://schemas.microsoft.com/office/drawing/2014/main" id="{014E793D-EDF9-05FE-F60D-A451BCA85A92}"/>
                  </a:ext>
                </a:extLst>
              </p:cNvPr>
              <p:cNvSpPr/>
              <p:nvPr/>
            </p:nvSpPr>
            <p:spPr>
              <a:xfrm>
                <a:off x="2004775" y="4845475"/>
                <a:ext cx="95225" cy="96600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3863" extrusionOk="0">
                    <a:moveTo>
                      <a:pt x="1145" y="0"/>
                    </a:moveTo>
                    <a:lnTo>
                      <a:pt x="1145" y="0"/>
                    </a:lnTo>
                    <a:cubicBezTo>
                      <a:pt x="435" y="379"/>
                      <a:pt x="0" y="1089"/>
                      <a:pt x="57" y="1903"/>
                    </a:cubicBezTo>
                    <a:cubicBezTo>
                      <a:pt x="107" y="3012"/>
                      <a:pt x="1029" y="3864"/>
                      <a:pt x="2128" y="3864"/>
                    </a:cubicBezTo>
                    <a:cubicBezTo>
                      <a:pt x="2163" y="3864"/>
                      <a:pt x="2198" y="3863"/>
                      <a:pt x="2233" y="3861"/>
                    </a:cubicBezTo>
                    <a:cubicBezTo>
                      <a:pt x="2886" y="3809"/>
                      <a:pt x="3430" y="3535"/>
                      <a:pt x="3809" y="3047"/>
                    </a:cubicBezTo>
                    <a:lnTo>
                      <a:pt x="3809" y="3047"/>
                    </a:lnTo>
                    <a:cubicBezTo>
                      <a:pt x="3539" y="3208"/>
                      <a:pt x="3213" y="3265"/>
                      <a:pt x="2886" y="3317"/>
                    </a:cubicBezTo>
                    <a:cubicBezTo>
                      <a:pt x="2851" y="3319"/>
                      <a:pt x="2816" y="3320"/>
                      <a:pt x="2781" y="3320"/>
                    </a:cubicBezTo>
                    <a:cubicBezTo>
                      <a:pt x="1682" y="3320"/>
                      <a:pt x="760" y="2468"/>
                      <a:pt x="710" y="1358"/>
                    </a:cubicBezTo>
                    <a:cubicBezTo>
                      <a:pt x="710" y="871"/>
                      <a:pt x="819" y="379"/>
                      <a:pt x="1145" y="0"/>
                    </a:cubicBezTo>
                    <a:close/>
                  </a:path>
                </a:pathLst>
              </a:custGeom>
              <a:solidFill>
                <a:srgbClr val="BAC4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Google Shape;2668;p59">
                <a:extLst>
                  <a:ext uri="{FF2B5EF4-FFF2-40B4-BE49-F238E27FC236}">
                    <a16:creationId xmlns:a16="http://schemas.microsoft.com/office/drawing/2014/main" id="{47DEAFC0-4A89-7BE4-CFAA-4AD5B9AF64A9}"/>
                  </a:ext>
                </a:extLst>
              </p:cNvPr>
              <p:cNvSpPr/>
              <p:nvPr/>
            </p:nvSpPr>
            <p:spPr>
              <a:xfrm>
                <a:off x="2044275" y="4848200"/>
                <a:ext cx="4627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15" extrusionOk="0">
                    <a:moveTo>
                      <a:pt x="705" y="0"/>
                    </a:moveTo>
                    <a:cubicBezTo>
                      <a:pt x="544" y="0"/>
                      <a:pt x="379" y="52"/>
                      <a:pt x="270" y="109"/>
                    </a:cubicBezTo>
                    <a:cubicBezTo>
                      <a:pt x="218" y="109"/>
                      <a:pt x="218" y="161"/>
                      <a:pt x="161" y="218"/>
                    </a:cubicBezTo>
                    <a:cubicBezTo>
                      <a:pt x="0" y="379"/>
                      <a:pt x="161" y="596"/>
                      <a:pt x="270" y="762"/>
                    </a:cubicBezTo>
                    <a:lnTo>
                      <a:pt x="923" y="1249"/>
                    </a:lnTo>
                    <a:cubicBezTo>
                      <a:pt x="1032" y="1306"/>
                      <a:pt x="1250" y="1415"/>
                      <a:pt x="1415" y="1415"/>
                    </a:cubicBezTo>
                    <a:cubicBezTo>
                      <a:pt x="1524" y="1415"/>
                      <a:pt x="1633" y="1358"/>
                      <a:pt x="1685" y="1306"/>
                    </a:cubicBezTo>
                    <a:cubicBezTo>
                      <a:pt x="1741" y="1249"/>
                      <a:pt x="1741" y="1197"/>
                      <a:pt x="1794" y="1141"/>
                    </a:cubicBezTo>
                    <a:cubicBezTo>
                      <a:pt x="1850" y="871"/>
                      <a:pt x="1685" y="488"/>
                      <a:pt x="1467" y="327"/>
                    </a:cubicBezTo>
                    <a:cubicBezTo>
                      <a:pt x="1306" y="109"/>
                      <a:pt x="980" y="0"/>
                      <a:pt x="705" y="0"/>
                    </a:cubicBez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Google Shape;2669;p59">
                <a:extLst>
                  <a:ext uri="{FF2B5EF4-FFF2-40B4-BE49-F238E27FC236}">
                    <a16:creationId xmlns:a16="http://schemas.microsoft.com/office/drawing/2014/main" id="{7228F5BB-571C-6722-B140-7CB8E318014D}"/>
                  </a:ext>
                </a:extLst>
              </p:cNvPr>
              <p:cNvSpPr/>
              <p:nvPr/>
            </p:nvSpPr>
            <p:spPr>
              <a:xfrm>
                <a:off x="2083675" y="4887575"/>
                <a:ext cx="190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872" extrusionOk="0">
                    <a:moveTo>
                      <a:pt x="327" y="1"/>
                    </a:moveTo>
                    <a:cubicBezTo>
                      <a:pt x="165" y="1"/>
                      <a:pt x="0" y="166"/>
                      <a:pt x="0" y="384"/>
                    </a:cubicBezTo>
                    <a:cubicBezTo>
                      <a:pt x="0" y="545"/>
                      <a:pt x="109" y="763"/>
                      <a:pt x="218" y="819"/>
                    </a:cubicBezTo>
                    <a:cubicBezTo>
                      <a:pt x="274" y="819"/>
                      <a:pt x="327" y="871"/>
                      <a:pt x="383" y="871"/>
                    </a:cubicBezTo>
                    <a:lnTo>
                      <a:pt x="435" y="819"/>
                    </a:lnTo>
                    <a:cubicBezTo>
                      <a:pt x="492" y="819"/>
                      <a:pt x="544" y="763"/>
                      <a:pt x="601" y="710"/>
                    </a:cubicBezTo>
                    <a:cubicBezTo>
                      <a:pt x="762" y="545"/>
                      <a:pt x="710" y="219"/>
                      <a:pt x="492" y="57"/>
                    </a:cubicBezTo>
                    <a:cubicBezTo>
                      <a:pt x="435" y="57"/>
                      <a:pt x="383" y="1"/>
                      <a:pt x="327" y="1"/>
                    </a:cubicBezTo>
                    <a:close/>
                  </a:path>
                </a:pathLst>
              </a:custGeom>
              <a:solidFill>
                <a:srgbClr val="E4ED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Google Shape;2670;p59">
                <a:extLst>
                  <a:ext uri="{FF2B5EF4-FFF2-40B4-BE49-F238E27FC236}">
                    <a16:creationId xmlns:a16="http://schemas.microsoft.com/office/drawing/2014/main" id="{94483C17-4586-1F73-FDAE-F8DAC5D3006E}"/>
                  </a:ext>
                </a:extLst>
              </p:cNvPr>
              <p:cNvSpPr/>
              <p:nvPr/>
            </p:nvSpPr>
            <p:spPr>
              <a:xfrm>
                <a:off x="2040125" y="4814125"/>
                <a:ext cx="85775" cy="46275"/>
              </a:xfrm>
              <a:custGeom>
                <a:avLst/>
                <a:gdLst/>
                <a:ahLst/>
                <a:cxnLst/>
                <a:rect l="l" t="t" r="r" b="b"/>
                <a:pathLst>
                  <a:path w="3431" h="1851" extrusionOk="0">
                    <a:moveTo>
                      <a:pt x="710" y="1"/>
                    </a:moveTo>
                    <a:cubicBezTo>
                      <a:pt x="545" y="1"/>
                      <a:pt x="384" y="1"/>
                      <a:pt x="219" y="57"/>
                    </a:cubicBezTo>
                    <a:cubicBezTo>
                      <a:pt x="166" y="57"/>
                      <a:pt x="110" y="109"/>
                      <a:pt x="110" y="109"/>
                    </a:cubicBezTo>
                    <a:cubicBezTo>
                      <a:pt x="57" y="166"/>
                      <a:pt x="1" y="218"/>
                      <a:pt x="57" y="275"/>
                    </a:cubicBezTo>
                    <a:cubicBezTo>
                      <a:pt x="57" y="327"/>
                      <a:pt x="110" y="384"/>
                      <a:pt x="166" y="384"/>
                    </a:cubicBezTo>
                    <a:cubicBezTo>
                      <a:pt x="436" y="493"/>
                      <a:pt x="710" y="436"/>
                      <a:pt x="1037" y="493"/>
                    </a:cubicBezTo>
                    <a:cubicBezTo>
                      <a:pt x="1524" y="601"/>
                      <a:pt x="2016" y="762"/>
                      <a:pt x="2452" y="1089"/>
                    </a:cubicBezTo>
                    <a:cubicBezTo>
                      <a:pt x="2721" y="1254"/>
                      <a:pt x="2996" y="1472"/>
                      <a:pt x="3213" y="1798"/>
                    </a:cubicBezTo>
                    <a:cubicBezTo>
                      <a:pt x="3213" y="1798"/>
                      <a:pt x="3213" y="1851"/>
                      <a:pt x="3266" y="1851"/>
                    </a:cubicBezTo>
                    <a:lnTo>
                      <a:pt x="3322" y="1851"/>
                    </a:lnTo>
                    <a:cubicBezTo>
                      <a:pt x="3374" y="1851"/>
                      <a:pt x="3374" y="1798"/>
                      <a:pt x="3374" y="1742"/>
                    </a:cubicBezTo>
                    <a:cubicBezTo>
                      <a:pt x="3431" y="1633"/>
                      <a:pt x="3266" y="1415"/>
                      <a:pt x="3157" y="1307"/>
                    </a:cubicBezTo>
                    <a:cubicBezTo>
                      <a:pt x="3048" y="1145"/>
                      <a:pt x="2887" y="1037"/>
                      <a:pt x="2778" y="928"/>
                    </a:cubicBezTo>
                    <a:cubicBezTo>
                      <a:pt x="2234" y="436"/>
                      <a:pt x="1472" y="1"/>
                      <a:pt x="710" y="1"/>
                    </a:cubicBezTo>
                    <a:close/>
                  </a:path>
                </a:pathLst>
              </a:custGeom>
              <a:solidFill>
                <a:srgbClr val="4D60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Google Shape;2671;p59">
                <a:extLst>
                  <a:ext uri="{FF2B5EF4-FFF2-40B4-BE49-F238E27FC236}">
                    <a16:creationId xmlns:a16="http://schemas.microsoft.com/office/drawing/2014/main" id="{08CB9066-11EF-7E3D-900F-7F6B79E65413}"/>
                  </a:ext>
                </a:extLst>
              </p:cNvPr>
              <p:cNvSpPr/>
              <p:nvPr/>
            </p:nvSpPr>
            <p:spPr>
              <a:xfrm>
                <a:off x="2124475" y="4863100"/>
                <a:ext cx="68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66" y="0"/>
                    </a:moveTo>
                    <a:cubicBezTo>
                      <a:pt x="57" y="0"/>
                      <a:pt x="0" y="166"/>
                      <a:pt x="57" y="218"/>
                    </a:cubicBezTo>
                    <a:cubicBezTo>
                      <a:pt x="57" y="275"/>
                      <a:pt x="109" y="275"/>
                      <a:pt x="109" y="275"/>
                    </a:cubicBezTo>
                    <a:lnTo>
                      <a:pt x="166" y="275"/>
                    </a:lnTo>
                    <a:cubicBezTo>
                      <a:pt x="275" y="218"/>
                      <a:pt x="275" y="0"/>
                      <a:pt x="166" y="0"/>
                    </a:cubicBezTo>
                    <a:close/>
                  </a:path>
                </a:pathLst>
              </a:custGeom>
              <a:solidFill>
                <a:srgbClr val="4D60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Google Shape;2672;p59">
                <a:extLst>
                  <a:ext uri="{FF2B5EF4-FFF2-40B4-BE49-F238E27FC236}">
                    <a16:creationId xmlns:a16="http://schemas.microsoft.com/office/drawing/2014/main" id="{43859575-3538-0FFA-5BC3-3E8833265416}"/>
                  </a:ext>
                </a:extLst>
              </p:cNvPr>
              <p:cNvSpPr/>
              <p:nvPr/>
            </p:nvSpPr>
            <p:spPr>
              <a:xfrm>
                <a:off x="2823650" y="40401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385A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09" name="Google Shape;243;p4">
            <a:extLst>
              <a:ext uri="{FF2B5EF4-FFF2-40B4-BE49-F238E27FC236}">
                <a16:creationId xmlns:a16="http://schemas.microsoft.com/office/drawing/2014/main" id="{EBF7BCE1-C5AD-CAF3-3F64-76F0F772593F}"/>
              </a:ext>
            </a:extLst>
          </p:cNvPr>
          <p:cNvSpPr/>
          <p:nvPr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007023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Marcador de posición de imagen 34">
            <a:extLst>
              <a:ext uri="{FF2B5EF4-FFF2-40B4-BE49-F238E27FC236}">
                <a16:creationId xmlns:a16="http://schemas.microsoft.com/office/drawing/2014/main" id="{895DBB56-B108-FB84-7222-0F5C63821E3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912" r="5912"/>
          <a:stretch>
            <a:fillRect/>
          </a:stretch>
        </p:blipFill>
        <p:spPr/>
      </p:pic>
      <p:sp>
        <p:nvSpPr>
          <p:cNvPr id="3" name="Rectangle 3">
            <a:extLst>
              <a:ext uri="{FF2B5EF4-FFF2-40B4-BE49-F238E27FC236}">
                <a16:creationId xmlns:a16="http://schemas.microsoft.com/office/drawing/2014/main" id="{6955A437-6734-2D59-2014-98A0543888D0}"/>
              </a:ext>
            </a:extLst>
          </p:cNvPr>
          <p:cNvSpPr/>
          <p:nvPr/>
        </p:nvSpPr>
        <p:spPr>
          <a:xfrm>
            <a:off x="5030194" y="1618505"/>
            <a:ext cx="1107755" cy="1015329"/>
          </a:xfrm>
          <a:prstGeom prst="rect">
            <a:avLst/>
          </a:prstGeom>
          <a:noFill/>
          <a:ln w="19050">
            <a:solidFill>
              <a:srgbClr val="E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CF8C640-1E58-9809-35B1-70C0761D67C6}"/>
              </a:ext>
            </a:extLst>
          </p:cNvPr>
          <p:cNvSpPr/>
          <p:nvPr/>
        </p:nvSpPr>
        <p:spPr>
          <a:xfrm>
            <a:off x="6842883" y="1618505"/>
            <a:ext cx="1107755" cy="1015329"/>
          </a:xfrm>
          <a:prstGeom prst="rect">
            <a:avLst/>
          </a:prstGeom>
          <a:noFill/>
          <a:ln w="19050">
            <a:solidFill>
              <a:srgbClr val="E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4B7B8C2-CF47-0B49-D471-B102E1D4230D}"/>
              </a:ext>
            </a:extLst>
          </p:cNvPr>
          <p:cNvSpPr/>
          <p:nvPr/>
        </p:nvSpPr>
        <p:spPr>
          <a:xfrm>
            <a:off x="8655572" y="1618505"/>
            <a:ext cx="1107755" cy="1015329"/>
          </a:xfrm>
          <a:prstGeom prst="rect">
            <a:avLst/>
          </a:prstGeom>
          <a:noFill/>
          <a:ln w="19050">
            <a:solidFill>
              <a:srgbClr val="E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3E26472-F9F3-34D3-97ED-A90B73FBB8A8}"/>
              </a:ext>
            </a:extLst>
          </p:cNvPr>
          <p:cNvSpPr/>
          <p:nvPr/>
        </p:nvSpPr>
        <p:spPr>
          <a:xfrm>
            <a:off x="10468261" y="1618505"/>
            <a:ext cx="1107755" cy="1015329"/>
          </a:xfrm>
          <a:prstGeom prst="rect">
            <a:avLst/>
          </a:prstGeom>
          <a:noFill/>
          <a:ln w="19050">
            <a:solidFill>
              <a:srgbClr val="E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0CB6C263-8052-9F75-451C-EED4D48BB9C0}"/>
              </a:ext>
            </a:extLst>
          </p:cNvPr>
          <p:cNvSpPr/>
          <p:nvPr/>
        </p:nvSpPr>
        <p:spPr>
          <a:xfrm>
            <a:off x="5030194" y="3229785"/>
            <a:ext cx="1107755" cy="1015329"/>
          </a:xfrm>
          <a:prstGeom prst="rect">
            <a:avLst/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53272530-F6D5-6F5A-7F6E-7C172E0B269D}"/>
              </a:ext>
            </a:extLst>
          </p:cNvPr>
          <p:cNvSpPr/>
          <p:nvPr/>
        </p:nvSpPr>
        <p:spPr>
          <a:xfrm>
            <a:off x="6842883" y="3229785"/>
            <a:ext cx="1107755" cy="1015329"/>
          </a:xfrm>
          <a:prstGeom prst="rect">
            <a:avLst/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Rectangle 9">
            <a:extLst>
              <a:ext uri="{FF2B5EF4-FFF2-40B4-BE49-F238E27FC236}">
                <a16:creationId xmlns:a16="http://schemas.microsoft.com/office/drawing/2014/main" id="{FA012B7D-4073-775E-4051-EE68DCB605D2}"/>
              </a:ext>
            </a:extLst>
          </p:cNvPr>
          <p:cNvSpPr/>
          <p:nvPr/>
        </p:nvSpPr>
        <p:spPr>
          <a:xfrm>
            <a:off x="8655572" y="3229785"/>
            <a:ext cx="1107755" cy="1015329"/>
          </a:xfrm>
          <a:prstGeom prst="rect">
            <a:avLst/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10">
            <a:extLst>
              <a:ext uri="{FF2B5EF4-FFF2-40B4-BE49-F238E27FC236}">
                <a16:creationId xmlns:a16="http://schemas.microsoft.com/office/drawing/2014/main" id="{69150681-93C3-1E35-C564-C6BADCBBE8C2}"/>
              </a:ext>
            </a:extLst>
          </p:cNvPr>
          <p:cNvSpPr/>
          <p:nvPr/>
        </p:nvSpPr>
        <p:spPr>
          <a:xfrm>
            <a:off x="10468261" y="3229785"/>
            <a:ext cx="1107755" cy="1015329"/>
          </a:xfrm>
          <a:prstGeom prst="rect">
            <a:avLst/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1" name="Group 11">
            <a:extLst>
              <a:ext uri="{FF2B5EF4-FFF2-40B4-BE49-F238E27FC236}">
                <a16:creationId xmlns:a16="http://schemas.microsoft.com/office/drawing/2014/main" id="{EA4D634F-832E-14CE-2652-444247F0A810}"/>
              </a:ext>
            </a:extLst>
          </p:cNvPr>
          <p:cNvGrpSpPr/>
          <p:nvPr/>
        </p:nvGrpSpPr>
        <p:grpSpPr>
          <a:xfrm>
            <a:off x="5028084" y="4615150"/>
            <a:ext cx="6706716" cy="826737"/>
            <a:chOff x="803640" y="3362835"/>
            <a:chExt cx="2059657" cy="591149"/>
          </a:xfrm>
          <a:noFill/>
        </p:grpSpPr>
        <p:sp>
          <p:nvSpPr>
            <p:cNvPr id="12" name="TextBox 12">
              <a:extLst>
                <a:ext uri="{FF2B5EF4-FFF2-40B4-BE49-F238E27FC236}">
                  <a16:creationId xmlns:a16="http://schemas.microsoft.com/office/drawing/2014/main" id="{A57B2792-5EDB-0081-4EC5-92871A25024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7412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3">
              <a:extLst>
                <a:ext uri="{FF2B5EF4-FFF2-40B4-BE49-F238E27FC236}">
                  <a16:creationId xmlns:a16="http://schemas.microsoft.com/office/drawing/2014/main" id="{EE8B875E-CE70-DF75-6B0F-C4D62D3923F3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2007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rgbClr val="E00000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rgbClr val="E0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4">
            <a:extLst>
              <a:ext uri="{FF2B5EF4-FFF2-40B4-BE49-F238E27FC236}">
                <a16:creationId xmlns:a16="http://schemas.microsoft.com/office/drawing/2014/main" id="{78E711F7-2123-641D-B23C-7A3315C806CC}"/>
              </a:ext>
            </a:extLst>
          </p:cNvPr>
          <p:cNvGrpSpPr/>
          <p:nvPr/>
        </p:nvGrpSpPr>
        <p:grpSpPr>
          <a:xfrm>
            <a:off x="5028084" y="5526950"/>
            <a:ext cx="6706716" cy="826737"/>
            <a:chOff x="803640" y="3362835"/>
            <a:chExt cx="2059657" cy="591149"/>
          </a:xfrm>
          <a:noFill/>
        </p:grpSpPr>
        <p:sp>
          <p:nvSpPr>
            <p:cNvPr id="15" name="TextBox 15">
              <a:extLst>
                <a:ext uri="{FF2B5EF4-FFF2-40B4-BE49-F238E27FC236}">
                  <a16:creationId xmlns:a16="http://schemas.microsoft.com/office/drawing/2014/main" id="{824EC631-069D-9DF9-DEB8-AAA910000F2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37412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6">
              <a:extLst>
                <a:ext uri="{FF2B5EF4-FFF2-40B4-BE49-F238E27FC236}">
                  <a16:creationId xmlns:a16="http://schemas.microsoft.com/office/drawing/2014/main" id="{C03A8D12-4B20-4221-A801-6F5060D603F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2007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" name="Freeform 26">
            <a:extLst>
              <a:ext uri="{FF2B5EF4-FFF2-40B4-BE49-F238E27FC236}">
                <a16:creationId xmlns:a16="http://schemas.microsoft.com/office/drawing/2014/main" id="{29828FEE-A0FE-3939-9326-8F9D26531909}"/>
              </a:ext>
            </a:extLst>
          </p:cNvPr>
          <p:cNvSpPr>
            <a:spLocks noChangeAspect="1"/>
          </p:cNvSpPr>
          <p:nvPr/>
        </p:nvSpPr>
        <p:spPr>
          <a:xfrm>
            <a:off x="7089521" y="3447277"/>
            <a:ext cx="614478" cy="614105"/>
          </a:xfrm>
          <a:custGeom>
            <a:avLst/>
            <a:gdLst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  <a:gd name="connsiteX18" fmla="*/ 930675 w 2103393"/>
              <a:gd name="connsiteY18" fmla="*/ 67702 h 2010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Freeform 27">
            <a:extLst>
              <a:ext uri="{FF2B5EF4-FFF2-40B4-BE49-F238E27FC236}">
                <a16:creationId xmlns:a16="http://schemas.microsoft.com/office/drawing/2014/main" id="{5EFC07D7-375D-F1B0-BAC8-909489BFE007}"/>
              </a:ext>
            </a:extLst>
          </p:cNvPr>
          <p:cNvSpPr/>
          <p:nvPr/>
        </p:nvSpPr>
        <p:spPr>
          <a:xfrm>
            <a:off x="8902210" y="1921661"/>
            <a:ext cx="614478" cy="511748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Freeform 28">
            <a:extLst>
              <a:ext uri="{FF2B5EF4-FFF2-40B4-BE49-F238E27FC236}">
                <a16:creationId xmlns:a16="http://schemas.microsoft.com/office/drawing/2014/main" id="{B3D1B04D-5310-7A09-E1B9-1FC25DEFE995}"/>
              </a:ext>
            </a:extLst>
          </p:cNvPr>
          <p:cNvSpPr/>
          <p:nvPr/>
        </p:nvSpPr>
        <p:spPr>
          <a:xfrm>
            <a:off x="7089521" y="1818930"/>
            <a:ext cx="614478" cy="614478"/>
          </a:xfrm>
          <a:custGeom>
            <a:avLst/>
            <a:gdLst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Freeform 31">
            <a:extLst>
              <a:ext uri="{FF2B5EF4-FFF2-40B4-BE49-F238E27FC236}">
                <a16:creationId xmlns:a16="http://schemas.microsoft.com/office/drawing/2014/main" id="{6BE1C691-BF88-484B-57BA-4F1693C78D07}"/>
              </a:ext>
            </a:extLst>
          </p:cNvPr>
          <p:cNvSpPr/>
          <p:nvPr/>
        </p:nvSpPr>
        <p:spPr>
          <a:xfrm>
            <a:off x="10776591" y="1818930"/>
            <a:ext cx="491095" cy="614478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Freeform 32">
            <a:extLst>
              <a:ext uri="{FF2B5EF4-FFF2-40B4-BE49-F238E27FC236}">
                <a16:creationId xmlns:a16="http://schemas.microsoft.com/office/drawing/2014/main" id="{3956FE0B-AAB0-2A4B-9489-33A2D632A002}"/>
              </a:ext>
            </a:extLst>
          </p:cNvPr>
          <p:cNvSpPr/>
          <p:nvPr/>
        </p:nvSpPr>
        <p:spPr>
          <a:xfrm>
            <a:off x="8978679" y="3435297"/>
            <a:ext cx="461540" cy="614478"/>
          </a:xfrm>
          <a:custGeom>
            <a:avLst/>
            <a:gdLst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9" fmla="*/ 411154 w 2205171"/>
              <a:gd name="connsiteY9" fmla="*/ 27296 h 326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Rectangle 19">
            <a:extLst>
              <a:ext uri="{FF2B5EF4-FFF2-40B4-BE49-F238E27FC236}">
                <a16:creationId xmlns:a16="http://schemas.microsoft.com/office/drawing/2014/main" id="{D73ED4EB-EF1A-0ABA-D6AE-7E41213D4AAD}"/>
              </a:ext>
            </a:extLst>
          </p:cNvPr>
          <p:cNvSpPr/>
          <p:nvPr/>
        </p:nvSpPr>
        <p:spPr>
          <a:xfrm>
            <a:off x="5270240" y="1818930"/>
            <a:ext cx="554947" cy="610005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Freeform 34">
            <a:extLst>
              <a:ext uri="{FF2B5EF4-FFF2-40B4-BE49-F238E27FC236}">
                <a16:creationId xmlns:a16="http://schemas.microsoft.com/office/drawing/2014/main" id="{D9F53D19-D838-5BD9-39EA-C85F4A65F325}"/>
              </a:ext>
            </a:extLst>
          </p:cNvPr>
          <p:cNvSpPr/>
          <p:nvPr/>
        </p:nvSpPr>
        <p:spPr>
          <a:xfrm>
            <a:off x="5214794" y="3497878"/>
            <a:ext cx="738556" cy="551897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Donut 22">
            <a:extLst>
              <a:ext uri="{FF2B5EF4-FFF2-40B4-BE49-F238E27FC236}">
                <a16:creationId xmlns:a16="http://schemas.microsoft.com/office/drawing/2014/main" id="{CFD9A5C5-9BA5-FBAD-078C-EFECF62D2184}"/>
              </a:ext>
            </a:extLst>
          </p:cNvPr>
          <p:cNvSpPr>
            <a:spLocks noChangeAspect="1"/>
          </p:cNvSpPr>
          <p:nvPr/>
        </p:nvSpPr>
        <p:spPr>
          <a:xfrm>
            <a:off x="10688365" y="3571578"/>
            <a:ext cx="667547" cy="341917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2">
            <a:extLst>
              <a:ext uri="{FF2B5EF4-FFF2-40B4-BE49-F238E27FC236}">
                <a16:creationId xmlns:a16="http://schemas.microsoft.com/office/drawing/2014/main" id="{47A7DE29-A6EB-F979-B485-C1554AF7FF7A}"/>
              </a:ext>
            </a:extLst>
          </p:cNvPr>
          <p:cNvSpPr txBox="1"/>
          <p:nvPr/>
        </p:nvSpPr>
        <p:spPr>
          <a:xfrm>
            <a:off x="4861688" y="233213"/>
            <a:ext cx="52804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4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4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4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28" name="Conector recto 27">
            <a:extLst>
              <a:ext uri="{FF2B5EF4-FFF2-40B4-BE49-F238E27FC236}">
                <a16:creationId xmlns:a16="http://schemas.microsoft.com/office/drawing/2014/main" id="{DD5B86C5-C800-DB62-7EB3-126AEEEB01B9}"/>
              </a:ext>
            </a:extLst>
          </p:cNvPr>
          <p:cNvCxnSpPr/>
          <p:nvPr/>
        </p:nvCxnSpPr>
        <p:spPr>
          <a:xfrm>
            <a:off x="10063169" y="642308"/>
            <a:ext cx="1440000" cy="0"/>
          </a:xfrm>
          <a:prstGeom prst="line">
            <a:avLst/>
          </a:prstGeom>
          <a:ln w="28575">
            <a:solidFill>
              <a:srgbClr val="E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Imagen 28">
            <a:extLst>
              <a:ext uri="{FF2B5EF4-FFF2-40B4-BE49-F238E27FC236}">
                <a16:creationId xmlns:a16="http://schemas.microsoft.com/office/drawing/2014/main" id="{D4A9D8AD-4C4D-0E3D-176C-A59C7EBC451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0661" y="79811"/>
            <a:ext cx="980061" cy="897471"/>
          </a:xfrm>
          <a:prstGeom prst="rect">
            <a:avLst/>
          </a:prstGeom>
        </p:spPr>
      </p:pic>
      <p:sp>
        <p:nvSpPr>
          <p:cNvPr id="30" name="TextBox 7">
            <a:extLst>
              <a:ext uri="{FF2B5EF4-FFF2-40B4-BE49-F238E27FC236}">
                <a16:creationId xmlns:a16="http://schemas.microsoft.com/office/drawing/2014/main" id="{565BBC01-0E82-A206-FD26-7B6CD70F3BA3}"/>
              </a:ext>
            </a:extLst>
          </p:cNvPr>
          <p:cNvSpPr txBox="1"/>
          <p:nvPr/>
        </p:nvSpPr>
        <p:spPr>
          <a:xfrm>
            <a:off x="5108427" y="959733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1" name="Google Shape;7878;p129">
            <a:extLst>
              <a:ext uri="{FF2B5EF4-FFF2-40B4-BE49-F238E27FC236}">
                <a16:creationId xmlns:a16="http://schemas.microsoft.com/office/drawing/2014/main" id="{F784FEA9-E25D-6DDB-72A3-5F5CC2E9E80E}"/>
              </a:ext>
            </a:extLst>
          </p:cNvPr>
          <p:cNvGrpSpPr/>
          <p:nvPr/>
        </p:nvGrpSpPr>
        <p:grpSpPr>
          <a:xfrm>
            <a:off x="4943365" y="1013627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32" name="Google Shape;7879;p129">
              <a:extLst>
                <a:ext uri="{FF2B5EF4-FFF2-40B4-BE49-F238E27FC236}">
                  <a16:creationId xmlns:a16="http://schemas.microsoft.com/office/drawing/2014/main" id="{41275138-5437-C463-F1BC-9CEB31F5E6D4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" name="Google Shape;7880;p129">
              <a:extLst>
                <a:ext uri="{FF2B5EF4-FFF2-40B4-BE49-F238E27FC236}">
                  <a16:creationId xmlns:a16="http://schemas.microsoft.com/office/drawing/2014/main" id="{68A0C80A-70CB-FC58-AEEA-E71C109CDC99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6" name="Google Shape;243;p4">
            <a:extLst>
              <a:ext uri="{FF2B5EF4-FFF2-40B4-BE49-F238E27FC236}">
                <a16:creationId xmlns:a16="http://schemas.microsoft.com/office/drawing/2014/main" id="{ACAFCD62-3540-55CD-C402-6F839F5AB9B8}"/>
              </a:ext>
            </a:extLst>
          </p:cNvPr>
          <p:cNvSpPr/>
          <p:nvPr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" name="Freeform 5">
            <a:extLst>
              <a:ext uri="{FF2B5EF4-FFF2-40B4-BE49-F238E27FC236}">
                <a16:creationId xmlns:a16="http://schemas.microsoft.com/office/drawing/2014/main" id="{ACD41F65-4E64-5FCC-31C0-DA661FAE3695}"/>
              </a:ext>
            </a:extLst>
          </p:cNvPr>
          <p:cNvSpPr/>
          <p:nvPr/>
        </p:nvSpPr>
        <p:spPr bwMode="auto">
          <a:xfrm>
            <a:off x="10917244" y="5659441"/>
            <a:ext cx="944563" cy="928688"/>
          </a:xfrm>
          <a:custGeom>
            <a:avLst/>
            <a:gdLst>
              <a:gd name="T0" fmla="*/ 595 w 595"/>
              <a:gd name="T1" fmla="*/ 0 h 585"/>
              <a:gd name="T2" fmla="*/ 595 w 595"/>
              <a:gd name="T3" fmla="*/ 585 h 585"/>
              <a:gd name="T4" fmla="*/ 0 w 595"/>
              <a:gd name="T5" fmla="*/ 585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5" h="585">
                <a:moveTo>
                  <a:pt x="595" y="0"/>
                </a:moveTo>
                <a:lnTo>
                  <a:pt x="595" y="585"/>
                </a:lnTo>
                <a:lnTo>
                  <a:pt x="0" y="585"/>
                </a:lnTo>
              </a:path>
            </a:pathLst>
          </a:custGeom>
          <a:noFill/>
          <a:ln w="61913" cap="flat">
            <a:solidFill>
              <a:srgbClr val="00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82313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95DF3BF1-AE58-4F91-9BF9-3EF7EDDD23A7}"/>
              </a:ext>
            </a:extLst>
          </p:cNvPr>
          <p:cNvGrpSpPr/>
          <p:nvPr/>
        </p:nvGrpSpPr>
        <p:grpSpPr>
          <a:xfrm>
            <a:off x="6068967" y="3398400"/>
            <a:ext cx="2411654" cy="742060"/>
            <a:chOff x="575693" y="4067337"/>
            <a:chExt cx="1625933" cy="867946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2217BF5-D495-4F05-9D25-5EE15A8D8125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EA27D64-A722-42D7-B667-07CC97079AB3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AC16A68-47D6-41F0-94CA-FC535E1EB356}"/>
              </a:ext>
            </a:extLst>
          </p:cNvPr>
          <p:cNvGrpSpPr/>
          <p:nvPr/>
        </p:nvGrpSpPr>
        <p:grpSpPr>
          <a:xfrm>
            <a:off x="6068967" y="4469048"/>
            <a:ext cx="2411654" cy="742060"/>
            <a:chOff x="575693" y="4067337"/>
            <a:chExt cx="1625933" cy="867946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F438DEE-A7D9-4E13-8675-80C622BCF748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9770B32-AF1D-4805-A669-8A3021FCB5E9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5DCACF-1664-4AAE-A620-AECB389DC545}"/>
              </a:ext>
            </a:extLst>
          </p:cNvPr>
          <p:cNvGrpSpPr/>
          <p:nvPr/>
        </p:nvGrpSpPr>
        <p:grpSpPr>
          <a:xfrm>
            <a:off x="6068967" y="5539695"/>
            <a:ext cx="2411654" cy="742060"/>
            <a:chOff x="575693" y="4067337"/>
            <a:chExt cx="1625933" cy="867946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DF50897-0BAC-48DD-992A-07BFFFF183AF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5AD4C23-DDF5-4509-8EA0-66C39AC94D0A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7D2FF5B-B7AC-468F-AD0A-1CFD156B5982}"/>
              </a:ext>
            </a:extLst>
          </p:cNvPr>
          <p:cNvGrpSpPr/>
          <p:nvPr/>
        </p:nvGrpSpPr>
        <p:grpSpPr>
          <a:xfrm>
            <a:off x="9046657" y="3407952"/>
            <a:ext cx="2411654" cy="742060"/>
            <a:chOff x="575693" y="4067337"/>
            <a:chExt cx="1625933" cy="867946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0BFEC2D-F103-4CD2-8ABE-64F2A9DFFEA1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661A0EB-95C0-4DC0-8627-A9BC3BE14A05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707B2695-32FF-4C87-81FA-F2347CD79EF9}"/>
              </a:ext>
            </a:extLst>
          </p:cNvPr>
          <p:cNvGrpSpPr/>
          <p:nvPr/>
        </p:nvGrpSpPr>
        <p:grpSpPr>
          <a:xfrm>
            <a:off x="9046657" y="4478600"/>
            <a:ext cx="2411654" cy="742060"/>
            <a:chOff x="575693" y="4067337"/>
            <a:chExt cx="1625933" cy="867946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7AF9506-CD22-4D7E-9249-B3BAA7AD0EC8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0F817E-B6D5-4AD6-8261-C9122851DB04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0621F8EA-2A5D-405C-8FE5-953A1C9BA928}"/>
              </a:ext>
            </a:extLst>
          </p:cNvPr>
          <p:cNvGrpSpPr/>
          <p:nvPr/>
        </p:nvGrpSpPr>
        <p:grpSpPr>
          <a:xfrm>
            <a:off x="9046657" y="5549247"/>
            <a:ext cx="2411654" cy="742060"/>
            <a:chOff x="575693" y="4067337"/>
            <a:chExt cx="1625933" cy="867946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4D8796FB-C16A-49BD-8D14-98B4EACD0465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1C842EB-A013-4D63-B6A9-1C339B0F677E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1C0702A-F0C7-4FF6-9116-B92D107CEF5C}"/>
              </a:ext>
            </a:extLst>
          </p:cNvPr>
          <p:cNvGrpSpPr/>
          <p:nvPr/>
        </p:nvGrpSpPr>
        <p:grpSpPr>
          <a:xfrm>
            <a:off x="4990558" y="1538111"/>
            <a:ext cx="6725191" cy="1270002"/>
            <a:chOff x="919818" y="1776479"/>
            <a:chExt cx="4568470" cy="127000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B7B4D9DE-C88C-4E58-94B1-176C5F99E103}"/>
                </a:ext>
              </a:extLst>
            </p:cNvPr>
            <p:cNvSpPr txBox="1"/>
            <p:nvPr/>
          </p:nvSpPr>
          <p:spPr>
            <a:xfrm>
              <a:off x="919818" y="2030818"/>
              <a:ext cx="456847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A0FDB54-E494-4606-BBC8-7FF8F000E8E8}"/>
                </a:ext>
              </a:extLst>
            </p:cNvPr>
            <p:cNvSpPr txBox="1"/>
            <p:nvPr/>
          </p:nvSpPr>
          <p:spPr>
            <a:xfrm>
              <a:off x="919818" y="1776479"/>
              <a:ext cx="45684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Graphic 390">
            <a:extLst>
              <a:ext uri="{FF2B5EF4-FFF2-40B4-BE49-F238E27FC236}">
                <a16:creationId xmlns:a16="http://schemas.microsoft.com/office/drawing/2014/main" id="{79CB9C1B-A8EE-423F-90EF-F49C087A9B42}"/>
              </a:ext>
            </a:extLst>
          </p:cNvPr>
          <p:cNvGrpSpPr/>
          <p:nvPr/>
        </p:nvGrpSpPr>
        <p:grpSpPr>
          <a:xfrm>
            <a:off x="967092" y="1877503"/>
            <a:ext cx="3761567" cy="4235485"/>
            <a:chOff x="3049753" y="-44"/>
            <a:chExt cx="6093352" cy="6861049"/>
          </a:xfrm>
        </p:grpSpPr>
        <p:grpSp>
          <p:nvGrpSpPr>
            <p:cNvPr id="4" name="Graphic 390">
              <a:extLst>
                <a:ext uri="{FF2B5EF4-FFF2-40B4-BE49-F238E27FC236}">
                  <a16:creationId xmlns:a16="http://schemas.microsoft.com/office/drawing/2014/main" id="{3D2D208A-EDE5-47D7-9E5A-73F7CF70105B}"/>
                </a:ext>
              </a:extLst>
            </p:cNvPr>
            <p:cNvGrpSpPr/>
            <p:nvPr/>
          </p:nvGrpSpPr>
          <p:grpSpPr>
            <a:xfrm>
              <a:off x="3049753" y="10897"/>
              <a:ext cx="6084601" cy="6850108"/>
              <a:chOff x="3049753" y="10897"/>
              <a:chExt cx="6084601" cy="6850108"/>
            </a:xfrm>
            <a:solidFill>
              <a:srgbClr val="A9A9A9"/>
            </a:solidFill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557A3790-79AE-4203-8B1B-DDC41842A719}"/>
                  </a:ext>
                </a:extLst>
              </p:cNvPr>
              <p:cNvSpPr/>
              <p:nvPr/>
            </p:nvSpPr>
            <p:spPr>
              <a:xfrm>
                <a:off x="3049753" y="3872521"/>
                <a:ext cx="7892" cy="7892"/>
              </a:xfrm>
              <a:custGeom>
                <a:avLst/>
                <a:gdLst>
                  <a:gd name="connsiteX0" fmla="*/ 0 w 0"/>
                  <a:gd name="connsiteY0" fmla="*/ 0 h 0"/>
                  <a:gd name="connsiteX1" fmla="*/ 0 w 0"/>
                  <a:gd name="connsiteY1" fmla="*/ 0 h 0"/>
                  <a:gd name="connsiteX2" fmla="*/ 0 w 0"/>
                  <a:gd name="connsiteY2" fmla="*/ 0 h 0"/>
                  <a:gd name="connsiteX3" fmla="*/ 0 w 0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89"/>
                      <a:pt x="0" y="78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C82A1D53-FCF0-45AD-A5ED-B012A6A968DD}"/>
                  </a:ext>
                </a:extLst>
              </p:cNvPr>
              <p:cNvSpPr/>
              <p:nvPr/>
            </p:nvSpPr>
            <p:spPr>
              <a:xfrm>
                <a:off x="3063169" y="3747830"/>
                <a:ext cx="7892" cy="7892"/>
              </a:xfrm>
              <a:custGeom>
                <a:avLst/>
                <a:gdLst>
                  <a:gd name="connsiteX0" fmla="*/ 0 w 0"/>
                  <a:gd name="connsiteY0" fmla="*/ 0 h 0"/>
                  <a:gd name="connsiteX1" fmla="*/ 789 w 0"/>
                  <a:gd name="connsiteY1" fmla="*/ 3157 h 0"/>
                  <a:gd name="connsiteX2" fmla="*/ 0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789"/>
                      <a:pt x="789" y="2368"/>
                      <a:pt x="789" y="3157"/>
                    </a:cubicBezTo>
                    <a:cubicBezTo>
                      <a:pt x="789" y="2368"/>
                      <a:pt x="789" y="1578"/>
                      <a:pt x="0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BAAA58B-96EB-4805-9DD3-4B03A2A632F4}"/>
                  </a:ext>
                </a:extLst>
              </p:cNvPr>
              <p:cNvSpPr/>
              <p:nvPr/>
            </p:nvSpPr>
            <p:spPr>
              <a:xfrm>
                <a:off x="3053348" y="10897"/>
                <a:ext cx="6084601" cy="6850108"/>
              </a:xfrm>
              <a:custGeom>
                <a:avLst/>
                <a:gdLst>
                  <a:gd name="connsiteX0" fmla="*/ 5410990 w 6084601"/>
                  <a:gd name="connsiteY0" fmla="*/ 3520697 h 6850108"/>
                  <a:gd name="connsiteX1" fmla="*/ 4935902 w 6084601"/>
                  <a:gd name="connsiteY1" fmla="*/ 2920129 h 6850108"/>
                  <a:gd name="connsiteX2" fmla="*/ 4890129 w 6084601"/>
                  <a:gd name="connsiteY2" fmla="*/ 2857783 h 6850108"/>
                  <a:gd name="connsiteX3" fmla="*/ 4781222 w 6084601"/>
                  <a:gd name="connsiteY3" fmla="*/ 2602877 h 6850108"/>
                  <a:gd name="connsiteX4" fmla="*/ 5027447 w 6084601"/>
                  <a:gd name="connsiteY4" fmla="*/ 2433992 h 6850108"/>
                  <a:gd name="connsiteX5" fmla="*/ 4995880 w 6084601"/>
                  <a:gd name="connsiteY5" fmla="*/ 2418208 h 6850108"/>
                  <a:gd name="connsiteX6" fmla="*/ 4685731 w 6084601"/>
                  <a:gd name="connsiteY6" fmla="*/ 2251691 h 6850108"/>
                  <a:gd name="connsiteX7" fmla="*/ 4566564 w 6084601"/>
                  <a:gd name="connsiteY7" fmla="*/ 2270631 h 6850108"/>
                  <a:gd name="connsiteX8" fmla="*/ 4164870 w 6084601"/>
                  <a:gd name="connsiteY8" fmla="*/ 1782127 h 6850108"/>
                  <a:gd name="connsiteX9" fmla="*/ 4062277 w 6084601"/>
                  <a:gd name="connsiteY9" fmla="*/ 1816062 h 6850108"/>
                  <a:gd name="connsiteX10" fmla="*/ 3758441 w 6084601"/>
                  <a:gd name="connsiteY10" fmla="*/ 1762397 h 6850108"/>
                  <a:gd name="connsiteX11" fmla="*/ 4075693 w 6084601"/>
                  <a:gd name="connsiteY11" fmla="*/ 1598247 h 6850108"/>
                  <a:gd name="connsiteX12" fmla="*/ 3746603 w 6084601"/>
                  <a:gd name="connsiteY12" fmla="*/ 1231277 h 6850108"/>
                  <a:gd name="connsiteX13" fmla="*/ 3321233 w 6084601"/>
                  <a:gd name="connsiteY13" fmla="*/ 1405687 h 6850108"/>
                  <a:gd name="connsiteX14" fmla="*/ 3289666 w 6084601"/>
                  <a:gd name="connsiteY14" fmla="*/ 1411211 h 6850108"/>
                  <a:gd name="connsiteX15" fmla="*/ 3184705 w 6084601"/>
                  <a:gd name="connsiteY15" fmla="*/ 1123948 h 6850108"/>
                  <a:gd name="connsiteX16" fmla="*/ 2734871 w 6084601"/>
                  <a:gd name="connsiteY16" fmla="*/ 638601 h 6850108"/>
                  <a:gd name="connsiteX17" fmla="*/ 1674209 w 6084601"/>
                  <a:gd name="connsiteY17" fmla="*/ 185610 h 6850108"/>
                  <a:gd name="connsiteX18" fmla="*/ 1588188 w 6084601"/>
                  <a:gd name="connsiteY18" fmla="*/ 205339 h 6850108"/>
                  <a:gd name="connsiteX19" fmla="*/ 1637117 w 6084601"/>
                  <a:gd name="connsiteY19" fmla="*/ 116161 h 6850108"/>
                  <a:gd name="connsiteX20" fmla="*/ 1735765 w 6084601"/>
                  <a:gd name="connsiteY20" fmla="*/ 49870 h 6850108"/>
                  <a:gd name="connsiteX21" fmla="*/ 1537680 w 6084601"/>
                  <a:gd name="connsiteY21" fmla="*/ 5676 h 6850108"/>
                  <a:gd name="connsiteX22" fmla="*/ 1156504 w 6084601"/>
                  <a:gd name="connsiteY22" fmla="*/ 191923 h 6850108"/>
                  <a:gd name="connsiteX23" fmla="*/ 727189 w 6084601"/>
                  <a:gd name="connsiteY23" fmla="*/ 917182 h 6850108"/>
                  <a:gd name="connsiteX24" fmla="*/ 352327 w 6084601"/>
                  <a:gd name="connsiteY24" fmla="*/ 1217072 h 6850108"/>
                  <a:gd name="connsiteX25" fmla="*/ 66643 w 6084601"/>
                  <a:gd name="connsiteY25" fmla="*/ 1348865 h 6850108"/>
                  <a:gd name="connsiteX26" fmla="*/ 54016 w 6084601"/>
                  <a:gd name="connsiteY26" fmla="*/ 1366227 h 6850108"/>
                  <a:gd name="connsiteX27" fmla="*/ 186598 w 6084601"/>
                  <a:gd name="connsiteY27" fmla="*/ 2430835 h 6850108"/>
                  <a:gd name="connsiteX28" fmla="*/ 70589 w 6084601"/>
                  <a:gd name="connsiteY28" fmla="*/ 3485973 h 6850108"/>
                  <a:gd name="connsiteX29" fmla="*/ 6665 w 6084601"/>
                  <a:gd name="connsiteY29" fmla="*/ 4395112 h 6850108"/>
                  <a:gd name="connsiteX30" fmla="*/ 185020 w 6084601"/>
                  <a:gd name="connsiteY30" fmla="*/ 5174035 h 6850108"/>
                  <a:gd name="connsiteX31" fmla="*/ 824258 w 6084601"/>
                  <a:gd name="connsiteY31" fmla="*/ 5776182 h 6850108"/>
                  <a:gd name="connsiteX32" fmla="*/ 1245682 w 6084601"/>
                  <a:gd name="connsiteY32" fmla="*/ 6090277 h 6850108"/>
                  <a:gd name="connsiteX33" fmla="*/ 2005665 w 6084601"/>
                  <a:gd name="connsiteY33" fmla="*/ 6465928 h 6850108"/>
                  <a:gd name="connsiteX34" fmla="*/ 2917172 w 6084601"/>
                  <a:gd name="connsiteY34" fmla="*/ 6723991 h 6850108"/>
                  <a:gd name="connsiteX35" fmla="*/ 3417514 w 6084601"/>
                  <a:gd name="connsiteY35" fmla="*/ 6790282 h 6850108"/>
                  <a:gd name="connsiteX36" fmla="*/ 4105682 w 6084601"/>
                  <a:gd name="connsiteY36" fmla="*/ 6851049 h 6850108"/>
                  <a:gd name="connsiteX37" fmla="*/ 5052701 w 6084601"/>
                  <a:gd name="connsiteY37" fmla="*/ 6704261 h 6850108"/>
                  <a:gd name="connsiteX38" fmla="*/ 5684048 w 6084601"/>
                  <a:gd name="connsiteY38" fmla="*/ 6388588 h 6850108"/>
                  <a:gd name="connsiteX39" fmla="*/ 6084953 w 6084601"/>
                  <a:gd name="connsiteY39" fmla="*/ 5538638 h 6850108"/>
                  <a:gd name="connsiteX40" fmla="*/ 5410990 w 6084601"/>
                  <a:gd name="connsiteY40" fmla="*/ 3520697 h 6850108"/>
                  <a:gd name="connsiteX41" fmla="*/ 4003877 w 6084601"/>
                  <a:gd name="connsiteY41" fmla="*/ 1633760 h 6850108"/>
                  <a:gd name="connsiteX42" fmla="*/ 3999142 w 6084601"/>
                  <a:gd name="connsiteY42" fmla="*/ 1632182 h 6850108"/>
                  <a:gd name="connsiteX43" fmla="*/ 4003877 w 6084601"/>
                  <a:gd name="connsiteY43" fmla="*/ 1633760 h 6850108"/>
                  <a:gd name="connsiteX44" fmla="*/ 168447 w 6084601"/>
                  <a:gd name="connsiteY44" fmla="*/ 3043241 h 6850108"/>
                  <a:gd name="connsiteX45" fmla="*/ 168447 w 6084601"/>
                  <a:gd name="connsiteY45" fmla="*/ 3040874 h 6850108"/>
                  <a:gd name="connsiteX46" fmla="*/ 168447 w 6084601"/>
                  <a:gd name="connsiteY46" fmla="*/ 3040874 h 6850108"/>
                  <a:gd name="connsiteX47" fmla="*/ 168447 w 6084601"/>
                  <a:gd name="connsiteY47" fmla="*/ 3040874 h 6850108"/>
                  <a:gd name="connsiteX48" fmla="*/ 169236 w 6084601"/>
                  <a:gd name="connsiteY48" fmla="*/ 3042452 h 6850108"/>
                  <a:gd name="connsiteX49" fmla="*/ 168447 w 6084601"/>
                  <a:gd name="connsiteY49" fmla="*/ 3043241 h 6850108"/>
                  <a:gd name="connsiteX50" fmla="*/ 1052332 w 6084601"/>
                  <a:gd name="connsiteY50" fmla="*/ 1112900 h 6850108"/>
                  <a:gd name="connsiteX51" fmla="*/ 935533 w 6084601"/>
                  <a:gd name="connsiteY51" fmla="*/ 1644020 h 6850108"/>
                  <a:gd name="connsiteX52" fmla="*/ 927641 w 6084601"/>
                  <a:gd name="connsiteY52" fmla="*/ 1709522 h 6850108"/>
                  <a:gd name="connsiteX53" fmla="*/ 888182 w 6084601"/>
                  <a:gd name="connsiteY53" fmla="*/ 1497232 h 6850108"/>
                  <a:gd name="connsiteX54" fmla="*/ 880290 w 6084601"/>
                  <a:gd name="connsiteY54" fmla="*/ 1253374 h 6850108"/>
                  <a:gd name="connsiteX55" fmla="*/ 971046 w 6084601"/>
                  <a:gd name="connsiteY55" fmla="*/ 802751 h 6850108"/>
                  <a:gd name="connsiteX56" fmla="*/ 1022343 w 6084601"/>
                  <a:gd name="connsiteY56" fmla="*/ 697789 h 6850108"/>
                  <a:gd name="connsiteX57" fmla="*/ 1118624 w 6084601"/>
                  <a:gd name="connsiteY57" fmla="*/ 549423 h 6850108"/>
                  <a:gd name="connsiteX58" fmla="*/ 1126515 w 6084601"/>
                  <a:gd name="connsiteY58" fmla="*/ 536007 h 6850108"/>
                  <a:gd name="connsiteX59" fmla="*/ 1144667 w 6084601"/>
                  <a:gd name="connsiteY59" fmla="*/ 523380 h 6850108"/>
                  <a:gd name="connsiteX60" fmla="*/ 1150980 w 6084601"/>
                  <a:gd name="connsiteY60" fmla="*/ 545477 h 6850108"/>
                  <a:gd name="connsiteX61" fmla="*/ 1052332 w 6084601"/>
                  <a:gd name="connsiteY61" fmla="*/ 1112900 h 6850108"/>
                  <a:gd name="connsiteX62" fmla="*/ 2209275 w 6084601"/>
                  <a:gd name="connsiteY62" fmla="*/ 1575361 h 6850108"/>
                  <a:gd name="connsiteX63" fmla="*/ 2165080 w 6084601"/>
                  <a:gd name="connsiteY63" fmla="*/ 1580885 h 6850108"/>
                  <a:gd name="connsiteX64" fmla="*/ 2083005 w 6084601"/>
                  <a:gd name="connsiteY64" fmla="*/ 1570626 h 6850108"/>
                  <a:gd name="connsiteX65" fmla="*/ 2083005 w 6084601"/>
                  <a:gd name="connsiteY65" fmla="*/ 1566680 h 6850108"/>
                  <a:gd name="connsiteX66" fmla="*/ 2094054 w 6084601"/>
                  <a:gd name="connsiteY66" fmla="*/ 1465664 h 6850108"/>
                  <a:gd name="connsiteX67" fmla="*/ 2157978 w 6084601"/>
                  <a:gd name="connsiteY67" fmla="*/ 1470399 h 6850108"/>
                  <a:gd name="connsiteX68" fmla="*/ 2206907 w 6084601"/>
                  <a:gd name="connsiteY68" fmla="*/ 1539058 h 6850108"/>
                  <a:gd name="connsiteX69" fmla="*/ 2209275 w 6084601"/>
                  <a:gd name="connsiteY69" fmla="*/ 1575361 h 6850108"/>
                  <a:gd name="connsiteX70" fmla="*/ 5973678 w 6084601"/>
                  <a:gd name="connsiteY70" fmla="*/ 5722518 h 6850108"/>
                  <a:gd name="connsiteX71" fmla="*/ 5973678 w 6084601"/>
                  <a:gd name="connsiteY71" fmla="*/ 5722518 h 6850108"/>
                  <a:gd name="connsiteX72" fmla="*/ 5973678 w 6084601"/>
                  <a:gd name="connsiteY72" fmla="*/ 5722518 h 6850108"/>
                  <a:gd name="connsiteX73" fmla="*/ 5973678 w 6084601"/>
                  <a:gd name="connsiteY73" fmla="*/ 5722518 h 685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6084601" h="6850108">
                    <a:moveTo>
                      <a:pt x="5410990" y="3520697"/>
                    </a:moveTo>
                    <a:cubicBezTo>
                      <a:pt x="5265781" y="3330504"/>
                      <a:pt x="5021134" y="3144257"/>
                      <a:pt x="4935902" y="2920129"/>
                    </a:cubicBezTo>
                    <a:lnTo>
                      <a:pt x="4890129" y="2857783"/>
                    </a:lnTo>
                    <a:cubicBezTo>
                      <a:pt x="4810422" y="2793070"/>
                      <a:pt x="4728347" y="2707838"/>
                      <a:pt x="4781222" y="2602877"/>
                    </a:cubicBezTo>
                    <a:cubicBezTo>
                      <a:pt x="4804898" y="2556315"/>
                      <a:pt x="5037707" y="2444251"/>
                      <a:pt x="5027447" y="2433992"/>
                    </a:cubicBezTo>
                    <a:cubicBezTo>
                      <a:pt x="5019556" y="2426100"/>
                      <a:pt x="5006929" y="2422154"/>
                      <a:pt x="4995880" y="2418208"/>
                    </a:cubicBezTo>
                    <a:cubicBezTo>
                      <a:pt x="4885394" y="2376382"/>
                      <a:pt x="4784379" y="2316404"/>
                      <a:pt x="4685731" y="2251691"/>
                    </a:cubicBezTo>
                    <a:cubicBezTo>
                      <a:pt x="4659688" y="2235118"/>
                      <a:pt x="4604446" y="2282469"/>
                      <a:pt x="4566564" y="2270631"/>
                    </a:cubicBezTo>
                    <a:cubicBezTo>
                      <a:pt x="4381896" y="2213021"/>
                      <a:pt x="4319550" y="1898137"/>
                      <a:pt x="4164870" y="1782127"/>
                    </a:cubicBezTo>
                    <a:cubicBezTo>
                      <a:pt x="4126990" y="1753716"/>
                      <a:pt x="4093054" y="1794754"/>
                      <a:pt x="4062277" y="1816062"/>
                    </a:cubicBezTo>
                    <a:cubicBezTo>
                      <a:pt x="3991250" y="1865780"/>
                      <a:pt x="3833413" y="1775024"/>
                      <a:pt x="3758441" y="1762397"/>
                    </a:cubicBezTo>
                    <a:cubicBezTo>
                      <a:pt x="3857878" y="1696106"/>
                      <a:pt x="3980991" y="1672430"/>
                      <a:pt x="4075693" y="1598247"/>
                    </a:cubicBezTo>
                    <a:cubicBezTo>
                      <a:pt x="3988882" y="1456194"/>
                      <a:pt x="3842884" y="1364649"/>
                      <a:pt x="3746603" y="1231277"/>
                    </a:cubicBezTo>
                    <a:cubicBezTo>
                      <a:pt x="3730030" y="1208391"/>
                      <a:pt x="3362271" y="1388325"/>
                      <a:pt x="3321233" y="1405687"/>
                    </a:cubicBezTo>
                    <a:cubicBezTo>
                      <a:pt x="3310974" y="1409632"/>
                      <a:pt x="3299926" y="1414368"/>
                      <a:pt x="3289666" y="1411211"/>
                    </a:cubicBezTo>
                    <a:cubicBezTo>
                      <a:pt x="3257310" y="1401741"/>
                      <a:pt x="3202067" y="1164986"/>
                      <a:pt x="3184705" y="1123948"/>
                    </a:cubicBezTo>
                    <a:cubicBezTo>
                      <a:pt x="3077376" y="872199"/>
                      <a:pt x="2970836" y="771183"/>
                      <a:pt x="2734871" y="638601"/>
                    </a:cubicBezTo>
                    <a:cubicBezTo>
                      <a:pt x="2400257" y="452353"/>
                      <a:pt x="2040389" y="295306"/>
                      <a:pt x="1674209" y="185610"/>
                    </a:cubicBezTo>
                    <a:cubicBezTo>
                      <a:pt x="1633960" y="173772"/>
                      <a:pt x="1600815" y="173772"/>
                      <a:pt x="1588188" y="205339"/>
                    </a:cubicBezTo>
                    <a:cubicBezTo>
                      <a:pt x="1592923" y="169037"/>
                      <a:pt x="1596869" y="132734"/>
                      <a:pt x="1637117" y="116161"/>
                    </a:cubicBezTo>
                    <a:cubicBezTo>
                      <a:pt x="1669473" y="95643"/>
                      <a:pt x="1708143" y="75913"/>
                      <a:pt x="1735765" y="49870"/>
                    </a:cubicBezTo>
                    <a:cubicBezTo>
                      <a:pt x="1672630" y="24616"/>
                      <a:pt x="1605550" y="11989"/>
                      <a:pt x="1537680" y="5676"/>
                    </a:cubicBezTo>
                    <a:cubicBezTo>
                      <a:pt x="1326968" y="-14843"/>
                      <a:pt x="1279617" y="14357"/>
                      <a:pt x="1156504" y="191923"/>
                    </a:cubicBezTo>
                    <a:cubicBezTo>
                      <a:pt x="992354" y="427889"/>
                      <a:pt x="922906" y="704892"/>
                      <a:pt x="727189" y="917182"/>
                    </a:cubicBezTo>
                    <a:cubicBezTo>
                      <a:pt x="617492" y="1036349"/>
                      <a:pt x="490434" y="1134208"/>
                      <a:pt x="352327" y="1217072"/>
                    </a:cubicBezTo>
                    <a:cubicBezTo>
                      <a:pt x="261571" y="1270736"/>
                      <a:pt x="169236" y="1320455"/>
                      <a:pt x="66643" y="1348865"/>
                    </a:cubicBezTo>
                    <a:cubicBezTo>
                      <a:pt x="57172" y="1351233"/>
                      <a:pt x="52437" y="1356757"/>
                      <a:pt x="54016" y="1366227"/>
                    </a:cubicBezTo>
                    <a:cubicBezTo>
                      <a:pt x="128199" y="1715835"/>
                      <a:pt x="154242" y="2075703"/>
                      <a:pt x="186598" y="2430835"/>
                    </a:cubicBezTo>
                    <a:cubicBezTo>
                      <a:pt x="219744" y="2797016"/>
                      <a:pt x="136880" y="3130051"/>
                      <a:pt x="70589" y="3485973"/>
                    </a:cubicBezTo>
                    <a:cubicBezTo>
                      <a:pt x="14557" y="3785073"/>
                      <a:pt x="-13854" y="4090487"/>
                      <a:pt x="6665" y="4395112"/>
                    </a:cubicBezTo>
                    <a:cubicBezTo>
                      <a:pt x="24816" y="4658699"/>
                      <a:pt x="57962" y="4938069"/>
                      <a:pt x="185020" y="5174035"/>
                    </a:cubicBezTo>
                    <a:cubicBezTo>
                      <a:pt x="333387" y="5449460"/>
                      <a:pt x="574087" y="5605719"/>
                      <a:pt x="824258" y="5776182"/>
                    </a:cubicBezTo>
                    <a:cubicBezTo>
                      <a:pt x="968679" y="5874041"/>
                      <a:pt x="1112310" y="5978213"/>
                      <a:pt x="1245682" y="6090277"/>
                    </a:cubicBezTo>
                    <a:cubicBezTo>
                      <a:pt x="1465864" y="6275735"/>
                      <a:pt x="1736554" y="6375172"/>
                      <a:pt x="2005665" y="6465928"/>
                    </a:cubicBezTo>
                    <a:cubicBezTo>
                      <a:pt x="2304766" y="6566943"/>
                      <a:pt x="2610969" y="6650597"/>
                      <a:pt x="2917172" y="6723991"/>
                    </a:cubicBezTo>
                    <a:cubicBezTo>
                      <a:pt x="3078165" y="6762661"/>
                      <a:pt x="3254153" y="6768974"/>
                      <a:pt x="3417514" y="6790282"/>
                    </a:cubicBezTo>
                    <a:cubicBezTo>
                      <a:pt x="3647955" y="6820271"/>
                      <a:pt x="3872873" y="6856574"/>
                      <a:pt x="4105682" y="6851049"/>
                    </a:cubicBezTo>
                    <a:cubicBezTo>
                      <a:pt x="4422933" y="6843157"/>
                      <a:pt x="4748076" y="6801331"/>
                      <a:pt x="5052701" y="6704261"/>
                    </a:cubicBezTo>
                    <a:cubicBezTo>
                      <a:pt x="5276829" y="6632445"/>
                      <a:pt x="5497800" y="6533798"/>
                      <a:pt x="5684048" y="6388588"/>
                    </a:cubicBezTo>
                    <a:cubicBezTo>
                      <a:pt x="5931062" y="6195238"/>
                      <a:pt x="6074693" y="5845630"/>
                      <a:pt x="6084953" y="5538638"/>
                    </a:cubicBezTo>
                    <a:cubicBezTo>
                      <a:pt x="6107839" y="4852838"/>
                      <a:pt x="5822155" y="4061287"/>
                      <a:pt x="5410990" y="3520697"/>
                    </a:cubicBezTo>
                    <a:close/>
                    <a:moveTo>
                      <a:pt x="4003877" y="1633760"/>
                    </a:moveTo>
                    <a:cubicBezTo>
                      <a:pt x="4002299" y="1633760"/>
                      <a:pt x="4000720" y="1632971"/>
                      <a:pt x="3999142" y="1632182"/>
                    </a:cubicBezTo>
                    <a:cubicBezTo>
                      <a:pt x="4000720" y="1632182"/>
                      <a:pt x="4002299" y="1632971"/>
                      <a:pt x="4003877" y="1633760"/>
                    </a:cubicBezTo>
                    <a:close/>
                    <a:moveTo>
                      <a:pt x="168447" y="3043241"/>
                    </a:moveTo>
                    <a:cubicBezTo>
                      <a:pt x="168447" y="3042452"/>
                      <a:pt x="168447" y="3041663"/>
                      <a:pt x="168447" y="3040874"/>
                    </a:cubicBezTo>
                    <a:cubicBezTo>
                      <a:pt x="168447" y="3040874"/>
                      <a:pt x="168447" y="3040874"/>
                      <a:pt x="168447" y="3040874"/>
                    </a:cubicBezTo>
                    <a:cubicBezTo>
                      <a:pt x="168447" y="3040874"/>
                      <a:pt x="168447" y="3040874"/>
                      <a:pt x="168447" y="3040874"/>
                    </a:cubicBezTo>
                    <a:cubicBezTo>
                      <a:pt x="168447" y="3041663"/>
                      <a:pt x="169236" y="3042452"/>
                      <a:pt x="169236" y="3042452"/>
                    </a:cubicBezTo>
                    <a:cubicBezTo>
                      <a:pt x="169236" y="3042452"/>
                      <a:pt x="168447" y="3042452"/>
                      <a:pt x="168447" y="3043241"/>
                    </a:cubicBezTo>
                    <a:close/>
                    <a:moveTo>
                      <a:pt x="1052332" y="1112900"/>
                    </a:moveTo>
                    <a:cubicBezTo>
                      <a:pt x="997879" y="1285731"/>
                      <a:pt x="959209" y="1464086"/>
                      <a:pt x="935533" y="1644020"/>
                    </a:cubicBezTo>
                    <a:cubicBezTo>
                      <a:pt x="932376" y="1666117"/>
                      <a:pt x="930009" y="1687425"/>
                      <a:pt x="927641" y="1709522"/>
                    </a:cubicBezTo>
                    <a:cubicBezTo>
                      <a:pt x="935533" y="1636917"/>
                      <a:pt x="896074" y="1567469"/>
                      <a:pt x="888182" y="1497232"/>
                    </a:cubicBezTo>
                    <a:cubicBezTo>
                      <a:pt x="878712" y="1416735"/>
                      <a:pt x="876344" y="1334660"/>
                      <a:pt x="880290" y="1253374"/>
                    </a:cubicBezTo>
                    <a:cubicBezTo>
                      <a:pt x="888182" y="1095538"/>
                      <a:pt x="930009" y="953485"/>
                      <a:pt x="971046" y="802751"/>
                    </a:cubicBezTo>
                    <a:cubicBezTo>
                      <a:pt x="991565" y="769605"/>
                      <a:pt x="1003403" y="731724"/>
                      <a:pt x="1022343" y="697789"/>
                    </a:cubicBezTo>
                    <a:cubicBezTo>
                      <a:pt x="1051543" y="646492"/>
                      <a:pt x="1082321" y="595985"/>
                      <a:pt x="1118624" y="549423"/>
                    </a:cubicBezTo>
                    <a:cubicBezTo>
                      <a:pt x="1121780" y="545477"/>
                      <a:pt x="1124148" y="540742"/>
                      <a:pt x="1126515" y="536007"/>
                    </a:cubicBezTo>
                    <a:cubicBezTo>
                      <a:pt x="1131251" y="529693"/>
                      <a:pt x="1135197" y="519434"/>
                      <a:pt x="1144667" y="523380"/>
                    </a:cubicBezTo>
                    <a:cubicBezTo>
                      <a:pt x="1153348" y="526537"/>
                      <a:pt x="1150980" y="537585"/>
                      <a:pt x="1150980" y="545477"/>
                    </a:cubicBezTo>
                    <a:cubicBezTo>
                      <a:pt x="1161240" y="738827"/>
                      <a:pt x="1109153" y="929809"/>
                      <a:pt x="1052332" y="1112900"/>
                    </a:cubicBezTo>
                    <a:close/>
                    <a:moveTo>
                      <a:pt x="2209275" y="1575361"/>
                    </a:moveTo>
                    <a:cubicBezTo>
                      <a:pt x="2198226" y="1585620"/>
                      <a:pt x="2178497" y="1580885"/>
                      <a:pt x="2165080" y="1580885"/>
                    </a:cubicBezTo>
                    <a:cubicBezTo>
                      <a:pt x="2154032" y="1580885"/>
                      <a:pt x="2083795" y="1589566"/>
                      <a:pt x="2083005" y="1570626"/>
                    </a:cubicBezTo>
                    <a:cubicBezTo>
                      <a:pt x="2083005" y="1569047"/>
                      <a:pt x="2083005" y="1568258"/>
                      <a:pt x="2083005" y="1566680"/>
                    </a:cubicBezTo>
                    <a:cubicBezTo>
                      <a:pt x="2079059" y="1535902"/>
                      <a:pt x="2084584" y="1495653"/>
                      <a:pt x="2094054" y="1465664"/>
                    </a:cubicBezTo>
                    <a:cubicBezTo>
                      <a:pt x="2101157" y="1442778"/>
                      <a:pt x="2147718" y="1460929"/>
                      <a:pt x="2157978" y="1470399"/>
                    </a:cubicBezTo>
                    <a:cubicBezTo>
                      <a:pt x="2178497" y="1487762"/>
                      <a:pt x="2195859" y="1514594"/>
                      <a:pt x="2206907" y="1539058"/>
                    </a:cubicBezTo>
                    <a:cubicBezTo>
                      <a:pt x="2211642" y="1550896"/>
                      <a:pt x="2219534" y="1565101"/>
                      <a:pt x="2209275" y="1575361"/>
                    </a:cubicBezTo>
                    <a:close/>
                    <a:moveTo>
                      <a:pt x="5973678" y="5722518"/>
                    </a:moveTo>
                    <a:cubicBezTo>
                      <a:pt x="5973678" y="5722518"/>
                      <a:pt x="5973678" y="5721729"/>
                      <a:pt x="5973678" y="5722518"/>
                    </a:cubicBezTo>
                    <a:cubicBezTo>
                      <a:pt x="5973678" y="5721729"/>
                      <a:pt x="5973678" y="5721729"/>
                      <a:pt x="5973678" y="5722518"/>
                    </a:cubicBezTo>
                    <a:cubicBezTo>
                      <a:pt x="5973678" y="5721729"/>
                      <a:pt x="5973678" y="5722518"/>
                      <a:pt x="5973678" y="572251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C86063E-5263-426D-8A4A-5AF0486C4F0D}"/>
                </a:ext>
              </a:extLst>
            </p:cNvPr>
            <p:cNvSpPr/>
            <p:nvPr/>
          </p:nvSpPr>
          <p:spPr>
            <a:xfrm>
              <a:off x="3079742" y="-44"/>
              <a:ext cx="1712527" cy="3780186"/>
            </a:xfrm>
            <a:custGeom>
              <a:avLst/>
              <a:gdLst>
                <a:gd name="connsiteX0" fmla="*/ 1716473 w 1712527"/>
                <a:gd name="connsiteY0" fmla="*/ 53708 h 3780186"/>
                <a:gd name="connsiteX1" fmla="*/ 1714895 w 1712527"/>
                <a:gd name="connsiteY1" fmla="*/ 46606 h 3780186"/>
                <a:gd name="connsiteX2" fmla="*/ 1575209 w 1712527"/>
                <a:gd name="connsiteY2" fmla="*/ 16617 h 3780186"/>
                <a:gd name="connsiteX3" fmla="*/ 1415794 w 1712527"/>
                <a:gd name="connsiteY3" fmla="*/ 44 h 3780186"/>
                <a:gd name="connsiteX4" fmla="*/ 1205872 w 1712527"/>
                <a:gd name="connsiteY4" fmla="*/ 100270 h 3780186"/>
                <a:gd name="connsiteX5" fmla="*/ 1115116 w 1712527"/>
                <a:gd name="connsiteY5" fmla="*/ 208388 h 3780186"/>
                <a:gd name="connsiteX6" fmla="*/ 974641 w 1712527"/>
                <a:gd name="connsiteY6" fmla="*/ 463294 h 3780186"/>
                <a:gd name="connsiteX7" fmla="*/ 704740 w 1712527"/>
                <a:gd name="connsiteY7" fmla="*/ 918653 h 3780186"/>
                <a:gd name="connsiteX8" fmla="*/ 329879 w 1712527"/>
                <a:gd name="connsiteY8" fmla="*/ 1218543 h 3780186"/>
                <a:gd name="connsiteX9" fmla="*/ 44194 w 1712527"/>
                <a:gd name="connsiteY9" fmla="*/ 1350336 h 3780186"/>
                <a:gd name="connsiteX10" fmla="*/ 27621 w 1712527"/>
                <a:gd name="connsiteY10" fmla="*/ 1391374 h 3780186"/>
                <a:gd name="connsiteX11" fmla="*/ 116799 w 1712527"/>
                <a:gd name="connsiteY11" fmla="*/ 1943802 h 3780186"/>
                <a:gd name="connsiteX12" fmla="*/ 166518 w 1712527"/>
                <a:gd name="connsiteY12" fmla="*/ 2571202 h 3780186"/>
                <a:gd name="connsiteX13" fmla="*/ 29989 w 1712527"/>
                <a:gd name="connsiteY13" fmla="*/ 3589248 h 3780186"/>
                <a:gd name="connsiteX14" fmla="*/ 0 w 1712527"/>
                <a:gd name="connsiteY14" fmla="*/ 3754977 h 3780186"/>
                <a:gd name="connsiteX15" fmla="*/ 14205 w 1712527"/>
                <a:gd name="connsiteY15" fmla="*/ 3779441 h 3780186"/>
                <a:gd name="connsiteX16" fmla="*/ 26043 w 1712527"/>
                <a:gd name="connsiteY16" fmla="*/ 3764447 h 3780186"/>
                <a:gd name="connsiteX17" fmla="*/ 136529 w 1712527"/>
                <a:gd name="connsiteY17" fmla="*/ 3522957 h 3780186"/>
                <a:gd name="connsiteX18" fmla="*/ 568212 w 1712527"/>
                <a:gd name="connsiteY18" fmla="*/ 3175716 h 3780186"/>
                <a:gd name="connsiteX19" fmla="*/ 887831 w 1712527"/>
                <a:gd name="connsiteY19" fmla="*/ 3264894 h 3780186"/>
                <a:gd name="connsiteX20" fmla="*/ 887831 w 1712527"/>
                <a:gd name="connsiteY20" fmla="*/ 3264894 h 3780186"/>
                <a:gd name="connsiteX21" fmla="*/ 1186142 w 1712527"/>
                <a:gd name="connsiteY21" fmla="*/ 3433779 h 3780186"/>
                <a:gd name="connsiteX22" fmla="*/ 1467091 w 1712527"/>
                <a:gd name="connsiteY22" fmla="*/ 3549789 h 3780186"/>
                <a:gd name="connsiteX23" fmla="*/ 1509707 w 1712527"/>
                <a:gd name="connsiteY23" fmla="*/ 3499281 h 3780186"/>
                <a:gd name="connsiteX24" fmla="*/ 1542853 w 1712527"/>
                <a:gd name="connsiteY24" fmla="*/ 3388796 h 3780186"/>
                <a:gd name="connsiteX25" fmla="*/ 1535750 w 1712527"/>
                <a:gd name="connsiteY25" fmla="*/ 3366699 h 3780186"/>
                <a:gd name="connsiteX26" fmla="*/ 1425265 w 1712527"/>
                <a:gd name="connsiteY26" fmla="*/ 3281467 h 3780186"/>
                <a:gd name="connsiteX27" fmla="*/ 1128532 w 1712527"/>
                <a:gd name="connsiteY27" fmla="*/ 2819006 h 3780186"/>
                <a:gd name="connsiteX28" fmla="*/ 958068 w 1712527"/>
                <a:gd name="connsiteY28" fmla="*/ 2280783 h 3780186"/>
                <a:gd name="connsiteX29" fmla="*/ 910717 w 1712527"/>
                <a:gd name="connsiteY29" fmla="*/ 1711782 h 3780186"/>
                <a:gd name="connsiteX30" fmla="*/ 869680 w 1712527"/>
                <a:gd name="connsiteY30" fmla="*/ 1510540 h 3780186"/>
                <a:gd name="connsiteX31" fmla="*/ 860210 w 1712527"/>
                <a:gd name="connsiteY31" fmla="*/ 1284045 h 3780186"/>
                <a:gd name="connsiteX32" fmla="*/ 958857 w 1712527"/>
                <a:gd name="connsiteY32" fmla="*/ 819216 h 3780186"/>
                <a:gd name="connsiteX33" fmla="*/ 1143526 w 1712527"/>
                <a:gd name="connsiteY33" fmla="*/ 494862 h 3780186"/>
                <a:gd name="connsiteX34" fmla="*/ 1259536 w 1712527"/>
                <a:gd name="connsiteY34" fmla="*/ 310193 h 3780186"/>
                <a:gd name="connsiteX35" fmla="*/ 1422897 w 1712527"/>
                <a:gd name="connsiteY35" fmla="*/ 175243 h 3780186"/>
                <a:gd name="connsiteX36" fmla="*/ 1550745 w 1712527"/>
                <a:gd name="connsiteY36" fmla="*/ 182345 h 3780186"/>
                <a:gd name="connsiteX37" fmla="*/ 1544431 w 1712527"/>
                <a:gd name="connsiteY37" fmla="*/ 213123 h 3780186"/>
                <a:gd name="connsiteX38" fmla="*/ 1549166 w 1712527"/>
                <a:gd name="connsiteY38" fmla="*/ 238377 h 3780186"/>
                <a:gd name="connsiteX39" fmla="*/ 1554691 w 1712527"/>
                <a:gd name="connsiteY39" fmla="*/ 236799 h 3780186"/>
                <a:gd name="connsiteX40" fmla="*/ 1567318 w 1712527"/>
                <a:gd name="connsiteY40" fmla="*/ 206021 h 3780186"/>
                <a:gd name="connsiteX41" fmla="*/ 1616247 w 1712527"/>
                <a:gd name="connsiteY41" fmla="*/ 116843 h 3780186"/>
                <a:gd name="connsiteX42" fmla="*/ 1716473 w 1712527"/>
                <a:gd name="connsiteY42" fmla="*/ 53708 h 3780186"/>
                <a:gd name="connsiteX43" fmla="*/ 860999 w 1712527"/>
                <a:gd name="connsiteY43" fmla="*/ 1208283 h 3780186"/>
                <a:gd name="connsiteX44" fmla="*/ 860999 w 1712527"/>
                <a:gd name="connsiteY44" fmla="*/ 1200391 h 3780186"/>
                <a:gd name="connsiteX45" fmla="*/ 860999 w 1712527"/>
                <a:gd name="connsiteY45" fmla="*/ 1208283 h 378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12527" h="3780186">
                  <a:moveTo>
                    <a:pt x="1716473" y="53708"/>
                  </a:moveTo>
                  <a:cubicBezTo>
                    <a:pt x="1715684" y="51341"/>
                    <a:pt x="1715684" y="48973"/>
                    <a:pt x="1714895" y="46606"/>
                  </a:cubicBezTo>
                  <a:cubicBezTo>
                    <a:pt x="1670701" y="53708"/>
                    <a:pt x="1618614" y="25298"/>
                    <a:pt x="1575209" y="16617"/>
                  </a:cubicBezTo>
                  <a:cubicBezTo>
                    <a:pt x="1522334" y="6357"/>
                    <a:pt x="1468670" y="833"/>
                    <a:pt x="1415794" y="44"/>
                  </a:cubicBezTo>
                  <a:cubicBezTo>
                    <a:pt x="1326617" y="-1534"/>
                    <a:pt x="1271374" y="39503"/>
                    <a:pt x="1205872" y="100270"/>
                  </a:cubicBezTo>
                  <a:cubicBezTo>
                    <a:pt x="1174304" y="129470"/>
                    <a:pt x="1132478" y="170508"/>
                    <a:pt x="1115116" y="208388"/>
                  </a:cubicBezTo>
                  <a:cubicBezTo>
                    <a:pt x="1090651" y="261264"/>
                    <a:pt x="999106" y="410419"/>
                    <a:pt x="974641" y="463294"/>
                  </a:cubicBezTo>
                  <a:cubicBezTo>
                    <a:pt x="883885" y="662958"/>
                    <a:pt x="854685" y="756081"/>
                    <a:pt x="704740" y="918653"/>
                  </a:cubicBezTo>
                  <a:cubicBezTo>
                    <a:pt x="595044" y="1037820"/>
                    <a:pt x="467986" y="1135678"/>
                    <a:pt x="329879" y="1218543"/>
                  </a:cubicBezTo>
                  <a:cubicBezTo>
                    <a:pt x="239122" y="1272207"/>
                    <a:pt x="146788" y="1321926"/>
                    <a:pt x="44194" y="1350336"/>
                  </a:cubicBezTo>
                  <a:cubicBezTo>
                    <a:pt x="34724" y="1352704"/>
                    <a:pt x="25254" y="1381903"/>
                    <a:pt x="27621" y="1391374"/>
                  </a:cubicBezTo>
                  <a:cubicBezTo>
                    <a:pt x="67870" y="1582356"/>
                    <a:pt x="96280" y="1736247"/>
                    <a:pt x="116799" y="1943802"/>
                  </a:cubicBezTo>
                  <a:cubicBezTo>
                    <a:pt x="133372" y="2107163"/>
                    <a:pt x="160993" y="2283150"/>
                    <a:pt x="166518" y="2571202"/>
                  </a:cubicBezTo>
                  <a:cubicBezTo>
                    <a:pt x="172042" y="2909762"/>
                    <a:pt x="101015" y="3220700"/>
                    <a:pt x="29989" y="3589248"/>
                  </a:cubicBezTo>
                  <a:cubicBezTo>
                    <a:pt x="17362" y="3643702"/>
                    <a:pt x="7892" y="3699734"/>
                    <a:pt x="0" y="3754977"/>
                  </a:cubicBezTo>
                  <a:cubicBezTo>
                    <a:pt x="3157" y="3762079"/>
                    <a:pt x="-4735" y="3788122"/>
                    <a:pt x="14205" y="3779441"/>
                  </a:cubicBezTo>
                  <a:cubicBezTo>
                    <a:pt x="20519" y="3777074"/>
                    <a:pt x="23675" y="3770760"/>
                    <a:pt x="26043" y="3764447"/>
                  </a:cubicBezTo>
                  <a:cubicBezTo>
                    <a:pt x="63924" y="3683950"/>
                    <a:pt x="102594" y="3604243"/>
                    <a:pt x="136529" y="3522957"/>
                  </a:cubicBezTo>
                  <a:cubicBezTo>
                    <a:pt x="209923" y="3345391"/>
                    <a:pt x="370127" y="3193078"/>
                    <a:pt x="568212" y="3175716"/>
                  </a:cubicBezTo>
                  <a:cubicBezTo>
                    <a:pt x="688168" y="3165457"/>
                    <a:pt x="785237" y="3209651"/>
                    <a:pt x="887831" y="3264894"/>
                  </a:cubicBezTo>
                  <a:cubicBezTo>
                    <a:pt x="892566" y="3265683"/>
                    <a:pt x="892566" y="3268051"/>
                    <a:pt x="887831" y="3264894"/>
                  </a:cubicBezTo>
                  <a:cubicBezTo>
                    <a:pt x="984111" y="3327240"/>
                    <a:pt x="1084338" y="3381693"/>
                    <a:pt x="1186142" y="3433779"/>
                  </a:cubicBezTo>
                  <a:cubicBezTo>
                    <a:pt x="1279266" y="3481919"/>
                    <a:pt x="1364497" y="3531638"/>
                    <a:pt x="1467091" y="3549789"/>
                  </a:cubicBezTo>
                  <a:cubicBezTo>
                    <a:pt x="1478140" y="3552157"/>
                    <a:pt x="1506550" y="3507173"/>
                    <a:pt x="1509707" y="3499281"/>
                  </a:cubicBezTo>
                  <a:cubicBezTo>
                    <a:pt x="1522334" y="3462979"/>
                    <a:pt x="1534172" y="3426677"/>
                    <a:pt x="1542853" y="3388796"/>
                  </a:cubicBezTo>
                  <a:cubicBezTo>
                    <a:pt x="1545220" y="3379326"/>
                    <a:pt x="1545220" y="3372223"/>
                    <a:pt x="1535750" y="3366699"/>
                  </a:cubicBezTo>
                  <a:cubicBezTo>
                    <a:pt x="1494713" y="3343812"/>
                    <a:pt x="1460778" y="3312245"/>
                    <a:pt x="1425265" y="3281467"/>
                  </a:cubicBezTo>
                  <a:cubicBezTo>
                    <a:pt x="1290314" y="3163879"/>
                    <a:pt x="1201137" y="2979999"/>
                    <a:pt x="1128532" y="2819006"/>
                  </a:cubicBezTo>
                  <a:cubicBezTo>
                    <a:pt x="1051192" y="2646964"/>
                    <a:pt x="994371" y="2465452"/>
                    <a:pt x="958068" y="2280783"/>
                  </a:cubicBezTo>
                  <a:cubicBezTo>
                    <a:pt x="950966" y="2242902"/>
                    <a:pt x="918609" y="1813587"/>
                    <a:pt x="910717" y="1711782"/>
                  </a:cubicBezTo>
                  <a:cubicBezTo>
                    <a:pt x="906771" y="1661274"/>
                    <a:pt x="876782" y="1563416"/>
                    <a:pt x="869680" y="1510540"/>
                  </a:cubicBezTo>
                  <a:cubicBezTo>
                    <a:pt x="860210" y="1435568"/>
                    <a:pt x="857053" y="1359806"/>
                    <a:pt x="860210" y="1284045"/>
                  </a:cubicBezTo>
                  <a:cubicBezTo>
                    <a:pt x="866523" y="1124630"/>
                    <a:pt x="902036" y="968371"/>
                    <a:pt x="958857" y="819216"/>
                  </a:cubicBezTo>
                  <a:cubicBezTo>
                    <a:pt x="1003841" y="702417"/>
                    <a:pt x="1074078" y="598245"/>
                    <a:pt x="1143526" y="494862"/>
                  </a:cubicBezTo>
                  <a:cubicBezTo>
                    <a:pt x="1184564" y="434884"/>
                    <a:pt x="1215342" y="368592"/>
                    <a:pt x="1259536" y="310193"/>
                  </a:cubicBezTo>
                  <a:cubicBezTo>
                    <a:pt x="1295049" y="262842"/>
                    <a:pt x="1360552" y="183134"/>
                    <a:pt x="1422897" y="175243"/>
                  </a:cubicBezTo>
                  <a:cubicBezTo>
                    <a:pt x="1464724" y="169718"/>
                    <a:pt x="1508918" y="184713"/>
                    <a:pt x="1550745" y="182345"/>
                  </a:cubicBezTo>
                  <a:cubicBezTo>
                    <a:pt x="1550745" y="193394"/>
                    <a:pt x="1546010" y="202864"/>
                    <a:pt x="1544431" y="213123"/>
                  </a:cubicBezTo>
                  <a:cubicBezTo>
                    <a:pt x="1542853" y="221804"/>
                    <a:pt x="1538118" y="232064"/>
                    <a:pt x="1549166" y="238377"/>
                  </a:cubicBezTo>
                  <a:cubicBezTo>
                    <a:pt x="1551534" y="239166"/>
                    <a:pt x="1553112" y="238377"/>
                    <a:pt x="1554691" y="236799"/>
                  </a:cubicBezTo>
                  <a:cubicBezTo>
                    <a:pt x="1558637" y="226540"/>
                    <a:pt x="1563372" y="216280"/>
                    <a:pt x="1567318" y="206021"/>
                  </a:cubicBezTo>
                  <a:cubicBezTo>
                    <a:pt x="1572053" y="169718"/>
                    <a:pt x="1575999" y="133416"/>
                    <a:pt x="1616247" y="116843"/>
                  </a:cubicBezTo>
                  <a:cubicBezTo>
                    <a:pt x="1649393" y="97114"/>
                    <a:pt x="1682538" y="75806"/>
                    <a:pt x="1716473" y="53708"/>
                  </a:cubicBezTo>
                  <a:close/>
                  <a:moveTo>
                    <a:pt x="860999" y="1208283"/>
                  </a:moveTo>
                  <a:cubicBezTo>
                    <a:pt x="860999" y="1205916"/>
                    <a:pt x="860999" y="1202759"/>
                    <a:pt x="860999" y="1200391"/>
                  </a:cubicBezTo>
                  <a:cubicBezTo>
                    <a:pt x="860999" y="1202759"/>
                    <a:pt x="860999" y="1205916"/>
                    <a:pt x="860999" y="1208283"/>
                  </a:cubicBezTo>
                  <a:close/>
                </a:path>
              </a:pathLst>
            </a:custGeom>
            <a:solidFill>
              <a:schemeClr val="accent2">
                <a:lumMod val="75000"/>
                <a:lumOff val="25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DF05C9A-A9FB-440B-8650-79458F4B0507}"/>
                </a:ext>
              </a:extLst>
            </p:cNvPr>
            <p:cNvSpPr/>
            <p:nvPr/>
          </p:nvSpPr>
          <p:spPr>
            <a:xfrm>
              <a:off x="6678908" y="1776189"/>
              <a:ext cx="2464197" cy="4464269"/>
            </a:xfrm>
            <a:custGeom>
              <a:avLst/>
              <a:gdLst>
                <a:gd name="connsiteX0" fmla="*/ 2455938 w 2464197"/>
                <a:gd name="connsiteY0" fmla="*/ 3769786 h 4464268"/>
                <a:gd name="connsiteX1" fmla="*/ 2459413 w 2464197"/>
                <a:gd name="connsiteY1" fmla="*/ 3488836 h 4464268"/>
                <a:gd name="connsiteX2" fmla="*/ 2395682 w 2464197"/>
                <a:gd name="connsiteY2" fmla="*/ 3078655 h 4464268"/>
                <a:gd name="connsiteX3" fmla="*/ 2293576 w 2464197"/>
                <a:gd name="connsiteY3" fmla="*/ 2701723 h 4464268"/>
                <a:gd name="connsiteX4" fmla="*/ 1961120 w 2464197"/>
                <a:gd name="connsiteY4" fmla="*/ 1977551 h 4464268"/>
                <a:gd name="connsiteX5" fmla="*/ 1629663 w 2464197"/>
                <a:gd name="connsiteY5" fmla="*/ 1535609 h 4464268"/>
                <a:gd name="connsiteX6" fmla="*/ 1440259 w 2464197"/>
                <a:gd name="connsiteY6" fmla="*/ 1327264 h 4464268"/>
                <a:gd name="connsiteX7" fmla="*/ 1308466 w 2464197"/>
                <a:gd name="connsiteY7" fmla="*/ 1125233 h 4464268"/>
                <a:gd name="connsiteX8" fmla="*/ 1235072 w 2464197"/>
                <a:gd name="connsiteY8" fmla="*/ 1069991 h 4464268"/>
                <a:gd name="connsiteX9" fmla="*/ 1141073 w 2464197"/>
                <a:gd name="connsiteY9" fmla="*/ 897862 h 4464268"/>
                <a:gd name="connsiteX10" fmla="*/ 1283616 w 2464197"/>
                <a:gd name="connsiteY10" fmla="*/ 753441 h 4464268"/>
                <a:gd name="connsiteX11" fmla="*/ 1405535 w 2464197"/>
                <a:gd name="connsiteY11" fmla="*/ 666718 h 4464268"/>
                <a:gd name="connsiteX12" fmla="*/ 1373968 w 2464197"/>
                <a:gd name="connsiteY12" fmla="*/ 650935 h 4464268"/>
                <a:gd name="connsiteX13" fmla="*/ 1063029 w 2464197"/>
                <a:gd name="connsiteY13" fmla="*/ 484417 h 4464268"/>
                <a:gd name="connsiteX14" fmla="*/ 996738 w 2464197"/>
                <a:gd name="connsiteY14" fmla="*/ 503357 h 4464268"/>
                <a:gd name="connsiteX15" fmla="*/ 936760 w 2464197"/>
                <a:gd name="connsiteY15" fmla="*/ 494676 h 4464268"/>
                <a:gd name="connsiteX16" fmla="*/ 918609 w 2464197"/>
                <a:gd name="connsiteY16" fmla="*/ 474947 h 4464268"/>
                <a:gd name="connsiteX17" fmla="*/ 767086 w 2464197"/>
                <a:gd name="connsiteY17" fmla="*/ 271337 h 4464268"/>
                <a:gd name="connsiteX18" fmla="*/ 702373 w 2464197"/>
                <a:gd name="connsiteY18" fmla="*/ 178214 h 4464268"/>
                <a:gd name="connsiteX19" fmla="*/ 542169 w 2464197"/>
                <a:gd name="connsiteY19" fmla="*/ 14853 h 4464268"/>
                <a:gd name="connsiteX20" fmla="*/ 497186 w 2464197"/>
                <a:gd name="connsiteY20" fmla="*/ 8540 h 4464268"/>
                <a:gd name="connsiteX21" fmla="*/ 365392 w 2464197"/>
                <a:gd name="connsiteY21" fmla="*/ 42474 h 4464268"/>
                <a:gd name="connsiteX22" fmla="*/ 93124 w 2464197"/>
                <a:gd name="connsiteY22" fmla="*/ 10907 h 4464268"/>
                <a:gd name="connsiteX23" fmla="*/ 0 w 2464197"/>
                <a:gd name="connsiteY23" fmla="*/ 89036 h 4464268"/>
                <a:gd name="connsiteX24" fmla="*/ 33146 w 2464197"/>
                <a:gd name="connsiteY24" fmla="*/ 78777 h 4464268"/>
                <a:gd name="connsiteX25" fmla="*/ 496396 w 2464197"/>
                <a:gd name="connsiteY25" fmla="*/ 261867 h 4464268"/>
                <a:gd name="connsiteX26" fmla="*/ 863366 w 2464197"/>
                <a:gd name="connsiteY26" fmla="*/ 769312 h 4464268"/>
                <a:gd name="connsiteX27" fmla="*/ 983322 w 2464197"/>
                <a:gd name="connsiteY27" fmla="*/ 1072358 h 4464268"/>
                <a:gd name="connsiteX28" fmla="*/ 1190088 w 2464197"/>
                <a:gd name="connsiteY28" fmla="*/ 1369880 h 4464268"/>
                <a:gd name="connsiteX29" fmla="*/ 1448940 w 2464197"/>
                <a:gd name="connsiteY29" fmla="*/ 1707651 h 4464268"/>
                <a:gd name="connsiteX30" fmla="*/ 1680960 w 2464197"/>
                <a:gd name="connsiteY30" fmla="*/ 2068307 h 4464268"/>
                <a:gd name="connsiteX31" fmla="*/ 2121324 w 2464197"/>
                <a:gd name="connsiteY31" fmla="*/ 2926938 h 4464268"/>
                <a:gd name="connsiteX32" fmla="*/ 2324933 w 2464197"/>
                <a:gd name="connsiteY32" fmla="*/ 3711386 h 4464268"/>
                <a:gd name="connsiteX33" fmla="*/ 2335982 w 2464197"/>
                <a:gd name="connsiteY33" fmla="*/ 4092561 h 4464268"/>
                <a:gd name="connsiteX34" fmla="*/ 2301258 w 2464197"/>
                <a:gd name="connsiteY34" fmla="*/ 4281965 h 4464268"/>
                <a:gd name="connsiteX35" fmla="*/ 2233388 w 2464197"/>
                <a:gd name="connsiteY35" fmla="*/ 4464267 h 4464268"/>
                <a:gd name="connsiteX36" fmla="*/ 2323355 w 2464197"/>
                <a:gd name="connsiteY36" fmla="*/ 4308798 h 4464268"/>
                <a:gd name="connsiteX37" fmla="*/ 2394381 w 2464197"/>
                <a:gd name="connsiteY37" fmla="*/ 4134388 h 4464268"/>
                <a:gd name="connsiteX38" fmla="*/ 2455938 w 2464197"/>
                <a:gd name="connsiteY38" fmla="*/ 3769786 h 4464268"/>
                <a:gd name="connsiteX39" fmla="*/ 2351766 w 2464197"/>
                <a:gd name="connsiteY39" fmla="*/ 3954454 h 4464268"/>
                <a:gd name="connsiteX40" fmla="*/ 2351766 w 2464197"/>
                <a:gd name="connsiteY40" fmla="*/ 3954454 h 4464268"/>
                <a:gd name="connsiteX41" fmla="*/ 2351766 w 2464197"/>
                <a:gd name="connsiteY41" fmla="*/ 3954454 h 4464268"/>
                <a:gd name="connsiteX42" fmla="*/ 2351766 w 2464197"/>
                <a:gd name="connsiteY42" fmla="*/ 3954454 h 4464268"/>
                <a:gd name="connsiteX43" fmla="*/ 2349398 w 2464197"/>
                <a:gd name="connsiteY43" fmla="*/ 3898423 h 4464268"/>
                <a:gd name="connsiteX44" fmla="*/ 2349398 w 2464197"/>
                <a:gd name="connsiteY44" fmla="*/ 3898423 h 4464268"/>
                <a:gd name="connsiteX45" fmla="*/ 2350976 w 2464197"/>
                <a:gd name="connsiteY45" fmla="*/ 3900001 h 4464268"/>
                <a:gd name="connsiteX46" fmla="*/ 2350976 w 2464197"/>
                <a:gd name="connsiteY46" fmla="*/ 3908682 h 4464268"/>
                <a:gd name="connsiteX47" fmla="*/ 2349398 w 2464197"/>
                <a:gd name="connsiteY47" fmla="*/ 3898423 h 4464268"/>
                <a:gd name="connsiteX48" fmla="*/ 2349398 w 2464197"/>
                <a:gd name="connsiteY48" fmla="*/ 3898423 h 4464268"/>
                <a:gd name="connsiteX49" fmla="*/ 2349398 w 2464197"/>
                <a:gd name="connsiteY49" fmla="*/ 3898423 h 44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4197" h="4464268">
                  <a:moveTo>
                    <a:pt x="2455938" y="3769786"/>
                  </a:moveTo>
                  <a:cubicBezTo>
                    <a:pt x="2451203" y="3675873"/>
                    <a:pt x="2473618" y="3584328"/>
                    <a:pt x="2459413" y="3488836"/>
                  </a:cubicBezTo>
                  <a:cubicBezTo>
                    <a:pt x="2438894" y="3355465"/>
                    <a:pt x="2422514" y="3211237"/>
                    <a:pt x="2395682" y="3078655"/>
                  </a:cubicBezTo>
                  <a:cubicBezTo>
                    <a:pt x="2370428" y="2951596"/>
                    <a:pt x="2366003" y="2885240"/>
                    <a:pt x="2293576" y="2701723"/>
                  </a:cubicBezTo>
                  <a:cubicBezTo>
                    <a:pt x="2221149" y="2518206"/>
                    <a:pt x="2071772" y="2171903"/>
                    <a:pt x="1961120" y="1977551"/>
                  </a:cubicBezTo>
                  <a:cubicBezTo>
                    <a:pt x="1850468" y="1783199"/>
                    <a:pt x="1751987" y="1673716"/>
                    <a:pt x="1629663" y="1535609"/>
                  </a:cubicBezTo>
                  <a:cubicBezTo>
                    <a:pt x="1567318" y="1465371"/>
                    <a:pt x="1504183" y="1396712"/>
                    <a:pt x="1440259" y="1327264"/>
                  </a:cubicBezTo>
                  <a:cubicBezTo>
                    <a:pt x="1385806" y="1268076"/>
                    <a:pt x="1319514" y="1209676"/>
                    <a:pt x="1308466" y="1125233"/>
                  </a:cubicBezTo>
                  <a:cubicBezTo>
                    <a:pt x="1306887" y="1112607"/>
                    <a:pt x="1246120" y="1078672"/>
                    <a:pt x="1235072" y="1069991"/>
                  </a:cubicBezTo>
                  <a:cubicBezTo>
                    <a:pt x="1180618" y="1031321"/>
                    <a:pt x="1148176" y="964153"/>
                    <a:pt x="1141073" y="897862"/>
                  </a:cubicBezTo>
                  <a:cubicBezTo>
                    <a:pt x="1131602" y="818154"/>
                    <a:pt x="1239539" y="791965"/>
                    <a:pt x="1283616" y="753441"/>
                  </a:cubicBezTo>
                  <a:cubicBezTo>
                    <a:pt x="1327693" y="714917"/>
                    <a:pt x="1390476" y="683802"/>
                    <a:pt x="1405535" y="666718"/>
                  </a:cubicBezTo>
                  <a:cubicBezTo>
                    <a:pt x="1420594" y="649634"/>
                    <a:pt x="1385017" y="654880"/>
                    <a:pt x="1373968" y="650935"/>
                  </a:cubicBezTo>
                  <a:cubicBezTo>
                    <a:pt x="1263482" y="609108"/>
                    <a:pt x="1162467" y="549130"/>
                    <a:pt x="1063029" y="484417"/>
                  </a:cubicBezTo>
                  <a:cubicBezTo>
                    <a:pt x="1070921" y="473368"/>
                    <a:pt x="1029095" y="488363"/>
                    <a:pt x="996738" y="503357"/>
                  </a:cubicBezTo>
                  <a:cubicBezTo>
                    <a:pt x="969117" y="515984"/>
                    <a:pt x="958858" y="515195"/>
                    <a:pt x="936760" y="494676"/>
                  </a:cubicBezTo>
                  <a:cubicBezTo>
                    <a:pt x="930447" y="488363"/>
                    <a:pt x="924133" y="482049"/>
                    <a:pt x="918609" y="474947"/>
                  </a:cubicBezTo>
                  <a:lnTo>
                    <a:pt x="767086" y="271337"/>
                  </a:lnTo>
                  <a:cubicBezTo>
                    <a:pt x="759983" y="262656"/>
                    <a:pt x="733151" y="209781"/>
                    <a:pt x="702373" y="178214"/>
                  </a:cubicBezTo>
                  <a:cubicBezTo>
                    <a:pt x="657390" y="131652"/>
                    <a:pt x="600568" y="44053"/>
                    <a:pt x="542169" y="14853"/>
                  </a:cubicBezTo>
                  <a:cubicBezTo>
                    <a:pt x="517704" y="-3298"/>
                    <a:pt x="513758" y="-4087"/>
                    <a:pt x="497186" y="8540"/>
                  </a:cubicBezTo>
                  <a:cubicBezTo>
                    <a:pt x="446678" y="46420"/>
                    <a:pt x="428527" y="52734"/>
                    <a:pt x="365392" y="42474"/>
                  </a:cubicBezTo>
                  <a:cubicBezTo>
                    <a:pt x="293576" y="31426"/>
                    <a:pt x="113642" y="-5666"/>
                    <a:pt x="93124" y="10907"/>
                  </a:cubicBezTo>
                  <a:cubicBezTo>
                    <a:pt x="63135" y="34583"/>
                    <a:pt x="22097" y="59047"/>
                    <a:pt x="0" y="89036"/>
                  </a:cubicBezTo>
                  <a:cubicBezTo>
                    <a:pt x="10260" y="82723"/>
                    <a:pt x="21308" y="79566"/>
                    <a:pt x="33146" y="78777"/>
                  </a:cubicBezTo>
                  <a:cubicBezTo>
                    <a:pt x="188615" y="73252"/>
                    <a:pt x="373284" y="171111"/>
                    <a:pt x="496396" y="261867"/>
                  </a:cubicBezTo>
                  <a:cubicBezTo>
                    <a:pt x="666860" y="388136"/>
                    <a:pt x="794707" y="569649"/>
                    <a:pt x="863366" y="769312"/>
                  </a:cubicBezTo>
                  <a:cubicBezTo>
                    <a:pt x="900458" y="875852"/>
                    <a:pt x="924922" y="972921"/>
                    <a:pt x="983322" y="1072358"/>
                  </a:cubicBezTo>
                  <a:cubicBezTo>
                    <a:pt x="1044878" y="1176530"/>
                    <a:pt x="1117483" y="1273600"/>
                    <a:pt x="1190088" y="1369880"/>
                  </a:cubicBezTo>
                  <a:cubicBezTo>
                    <a:pt x="1275320" y="1483523"/>
                    <a:pt x="1370811" y="1588484"/>
                    <a:pt x="1448940" y="1707651"/>
                  </a:cubicBezTo>
                  <a:cubicBezTo>
                    <a:pt x="1527069" y="1826817"/>
                    <a:pt x="1604409" y="1947562"/>
                    <a:pt x="1680960" y="2068307"/>
                  </a:cubicBezTo>
                  <a:cubicBezTo>
                    <a:pt x="1853002" y="2338997"/>
                    <a:pt x="2007682" y="2627049"/>
                    <a:pt x="2121324" y="2926938"/>
                  </a:cubicBezTo>
                  <a:cubicBezTo>
                    <a:pt x="2217605" y="3179477"/>
                    <a:pt x="2293366" y="3442275"/>
                    <a:pt x="2324933" y="3711386"/>
                  </a:cubicBezTo>
                  <a:cubicBezTo>
                    <a:pt x="2339928" y="3837655"/>
                    <a:pt x="2347820" y="3965503"/>
                    <a:pt x="2335982" y="4092561"/>
                  </a:cubicBezTo>
                  <a:cubicBezTo>
                    <a:pt x="2329668" y="4156485"/>
                    <a:pt x="2318620" y="4220409"/>
                    <a:pt x="2301258" y="4281965"/>
                  </a:cubicBezTo>
                  <a:cubicBezTo>
                    <a:pt x="2283107" y="4344311"/>
                    <a:pt x="2253118" y="4402710"/>
                    <a:pt x="2233388" y="4464267"/>
                  </a:cubicBezTo>
                  <a:cubicBezTo>
                    <a:pt x="2249961" y="4412181"/>
                    <a:pt x="2298890" y="4359305"/>
                    <a:pt x="2323355" y="4308798"/>
                  </a:cubicBezTo>
                  <a:cubicBezTo>
                    <a:pt x="2350976" y="4252766"/>
                    <a:pt x="2374652" y="4194366"/>
                    <a:pt x="2394381" y="4134388"/>
                  </a:cubicBezTo>
                  <a:cubicBezTo>
                    <a:pt x="2432262" y="4018378"/>
                    <a:pt x="2461462" y="3892109"/>
                    <a:pt x="2455938" y="3769786"/>
                  </a:cubicBezTo>
                  <a:close/>
                  <a:moveTo>
                    <a:pt x="2351766" y="3954454"/>
                  </a:moveTo>
                  <a:lnTo>
                    <a:pt x="2351766" y="3954454"/>
                  </a:lnTo>
                  <a:lnTo>
                    <a:pt x="2351766" y="3954454"/>
                  </a:lnTo>
                  <a:lnTo>
                    <a:pt x="2351766" y="3954454"/>
                  </a:lnTo>
                  <a:close/>
                  <a:moveTo>
                    <a:pt x="2349398" y="3898423"/>
                  </a:moveTo>
                  <a:lnTo>
                    <a:pt x="2349398" y="3898423"/>
                  </a:lnTo>
                  <a:lnTo>
                    <a:pt x="2350976" y="3900001"/>
                  </a:lnTo>
                  <a:lnTo>
                    <a:pt x="2350976" y="3908682"/>
                  </a:lnTo>
                  <a:cubicBezTo>
                    <a:pt x="2350187" y="3905525"/>
                    <a:pt x="2350187" y="3902368"/>
                    <a:pt x="2349398" y="3898423"/>
                  </a:cubicBezTo>
                  <a:lnTo>
                    <a:pt x="2349398" y="3898423"/>
                  </a:lnTo>
                  <a:lnTo>
                    <a:pt x="2349398" y="389842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7" name="Graphic 390">
              <a:extLst>
                <a:ext uri="{FF2B5EF4-FFF2-40B4-BE49-F238E27FC236}">
                  <a16:creationId xmlns:a16="http://schemas.microsoft.com/office/drawing/2014/main" id="{2F13B3A5-8D9F-4653-96DB-4C9A1141E283}"/>
                </a:ext>
              </a:extLst>
            </p:cNvPr>
            <p:cNvGrpSpPr/>
            <p:nvPr/>
          </p:nvGrpSpPr>
          <p:grpSpPr>
            <a:xfrm>
              <a:off x="5782500" y="1947963"/>
              <a:ext cx="2691114" cy="3945915"/>
              <a:chOff x="5782500" y="1947963"/>
              <a:chExt cx="2691114" cy="3945915"/>
            </a:xfrm>
            <a:solidFill>
              <a:srgbClr val="252525"/>
            </a:solidFill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156D05E8-D5F4-40F1-BE6A-71D7576B04C0}"/>
                  </a:ext>
                </a:extLst>
              </p:cNvPr>
              <p:cNvSpPr/>
              <p:nvPr/>
            </p:nvSpPr>
            <p:spPr>
              <a:xfrm>
                <a:off x="5782500" y="1947963"/>
                <a:ext cx="2691114" cy="3945915"/>
              </a:xfrm>
              <a:custGeom>
                <a:avLst/>
                <a:gdLst>
                  <a:gd name="connsiteX0" fmla="*/ 2691308 w 2691114"/>
                  <a:gd name="connsiteY0" fmla="*/ 3611042 h 3945914"/>
                  <a:gd name="connsiteX1" fmla="*/ 2606865 w 2691114"/>
                  <a:gd name="connsiteY1" fmla="*/ 3308785 h 3945914"/>
                  <a:gd name="connsiteX2" fmla="*/ 2281722 w 2691114"/>
                  <a:gd name="connsiteY2" fmla="*/ 2508553 h 3945914"/>
                  <a:gd name="connsiteX3" fmla="*/ 2097842 w 2691114"/>
                  <a:gd name="connsiteY3" fmla="*/ 2106859 h 3945914"/>
                  <a:gd name="connsiteX4" fmla="*/ 1899757 w 2691114"/>
                  <a:gd name="connsiteY4" fmla="*/ 1736732 h 3945914"/>
                  <a:gd name="connsiteX5" fmla="*/ 1797163 w 2691114"/>
                  <a:gd name="connsiteY5" fmla="*/ 1256120 h 3945914"/>
                  <a:gd name="connsiteX6" fmla="*/ 1714299 w 2691114"/>
                  <a:gd name="connsiteY6" fmla="*/ 1094337 h 3945914"/>
                  <a:gd name="connsiteX7" fmla="*/ 1621964 w 2691114"/>
                  <a:gd name="connsiteY7" fmla="*/ 1265590 h 3945914"/>
                  <a:gd name="connsiteX8" fmla="*/ 1526473 w 2691114"/>
                  <a:gd name="connsiteY8" fmla="*/ 1536280 h 3945914"/>
                  <a:gd name="connsiteX9" fmla="*/ 1531208 w 2691114"/>
                  <a:gd name="connsiteY9" fmla="*/ 1982958 h 3945914"/>
                  <a:gd name="connsiteX10" fmla="*/ 1494906 w 2691114"/>
                  <a:gd name="connsiteY10" fmla="*/ 1829856 h 3945914"/>
                  <a:gd name="connsiteX11" fmla="*/ 1468863 w 2691114"/>
                  <a:gd name="connsiteY11" fmla="*/ 1538647 h 3945914"/>
                  <a:gd name="connsiteX12" fmla="*/ 1535154 w 2691114"/>
                  <a:gd name="connsiteY12" fmla="*/ 1257698 h 3945914"/>
                  <a:gd name="connsiteX13" fmla="*/ 1617230 w 2691114"/>
                  <a:gd name="connsiteY13" fmla="*/ 986219 h 3945914"/>
                  <a:gd name="connsiteX14" fmla="*/ 1648007 w 2691114"/>
                  <a:gd name="connsiteY14" fmla="*/ 724211 h 3945914"/>
                  <a:gd name="connsiteX15" fmla="*/ 1523317 w 2691114"/>
                  <a:gd name="connsiteY15" fmla="*/ 388808 h 3945914"/>
                  <a:gd name="connsiteX16" fmla="*/ 1414409 w 2691114"/>
                  <a:gd name="connsiteY16" fmla="*/ 244387 h 3945914"/>
                  <a:gd name="connsiteX17" fmla="*/ 1277092 w 2691114"/>
                  <a:gd name="connsiteY17" fmla="*/ 147318 h 3945914"/>
                  <a:gd name="connsiteX18" fmla="*/ 780695 w 2691114"/>
                  <a:gd name="connsiteY18" fmla="*/ 3687 h 3945914"/>
                  <a:gd name="connsiteX19" fmla="*/ 734134 w 2691114"/>
                  <a:gd name="connsiteY19" fmla="*/ 8422 h 3945914"/>
                  <a:gd name="connsiteX20" fmla="*/ 719928 w 2691114"/>
                  <a:gd name="connsiteY20" fmla="*/ 18681 h 3945914"/>
                  <a:gd name="connsiteX21" fmla="*/ 128041 w 2691114"/>
                  <a:gd name="connsiteY21" fmla="*/ 953863 h 3945914"/>
                  <a:gd name="connsiteX22" fmla="*/ 139090 w 2691114"/>
                  <a:gd name="connsiteY22" fmla="*/ 1073029 h 3945914"/>
                  <a:gd name="connsiteX23" fmla="*/ 236948 w 2691114"/>
                  <a:gd name="connsiteY23" fmla="*/ 1153526 h 3945914"/>
                  <a:gd name="connsiteX24" fmla="*/ 441347 w 2691114"/>
                  <a:gd name="connsiteY24" fmla="*/ 1213504 h 3945914"/>
                  <a:gd name="connsiteX25" fmla="*/ 680469 w 2691114"/>
                  <a:gd name="connsiteY25" fmla="*/ 1423427 h 3945914"/>
                  <a:gd name="connsiteX26" fmla="*/ 831203 w 2691114"/>
                  <a:gd name="connsiteY26" fmla="*/ 1599415 h 3945914"/>
                  <a:gd name="connsiteX27" fmla="*/ 946424 w 2691114"/>
                  <a:gd name="connsiteY27" fmla="*/ 1795132 h 3945914"/>
                  <a:gd name="connsiteX28" fmla="*/ 1023764 w 2691114"/>
                  <a:gd name="connsiteY28" fmla="*/ 2017682 h 3945914"/>
                  <a:gd name="connsiteX29" fmla="*/ 946424 w 2691114"/>
                  <a:gd name="connsiteY29" fmla="*/ 1855899 h 3945914"/>
                  <a:gd name="connsiteX30" fmla="*/ 839095 w 2691114"/>
                  <a:gd name="connsiteY30" fmla="*/ 1680700 h 3945914"/>
                  <a:gd name="connsiteX31" fmla="*/ 612599 w 2691114"/>
                  <a:gd name="connsiteY31" fmla="*/ 1439999 h 3945914"/>
                  <a:gd name="connsiteX32" fmla="*/ 484752 w 2691114"/>
                  <a:gd name="connsiteY32" fmla="*/ 1372130 h 3945914"/>
                  <a:gd name="connsiteX33" fmla="*/ 381369 w 2691114"/>
                  <a:gd name="connsiteY33" fmla="*/ 1428162 h 3945914"/>
                  <a:gd name="connsiteX34" fmla="*/ 190386 w 2691114"/>
                  <a:gd name="connsiteY34" fmla="*/ 1568636 h 3945914"/>
                  <a:gd name="connsiteX35" fmla="*/ 145403 w 2691114"/>
                  <a:gd name="connsiteY35" fmla="*/ 1703587 h 3945914"/>
                  <a:gd name="connsiteX36" fmla="*/ 58593 w 2691114"/>
                  <a:gd name="connsiteY36" fmla="*/ 1911142 h 3945914"/>
                  <a:gd name="connsiteX37" fmla="*/ 39652 w 2691114"/>
                  <a:gd name="connsiteY37" fmla="*/ 1919823 h 3945914"/>
                  <a:gd name="connsiteX38" fmla="*/ 9664 w 2691114"/>
                  <a:gd name="connsiteY38" fmla="*/ 1842483 h 3945914"/>
                  <a:gd name="connsiteX39" fmla="*/ 193 w 2691114"/>
                  <a:gd name="connsiteY39" fmla="*/ 1881942 h 3945914"/>
                  <a:gd name="connsiteX40" fmla="*/ 35706 w 2691114"/>
                  <a:gd name="connsiteY40" fmla="*/ 2048460 h 3945914"/>
                  <a:gd name="connsiteX41" fmla="*/ 138300 w 2691114"/>
                  <a:gd name="connsiteY41" fmla="*/ 2334933 h 3945914"/>
                  <a:gd name="connsiteX42" fmla="*/ 378212 w 2691114"/>
                  <a:gd name="connsiteY42" fmla="*/ 2626141 h 3945914"/>
                  <a:gd name="connsiteX43" fmla="*/ 1019029 w 2691114"/>
                  <a:gd name="connsiteY43" fmla="*/ 3180148 h 3945914"/>
                  <a:gd name="connsiteX44" fmla="*/ 1722980 w 2691114"/>
                  <a:gd name="connsiteY44" fmla="*/ 3643399 h 3945914"/>
                  <a:gd name="connsiteX45" fmla="*/ 2137301 w 2691114"/>
                  <a:gd name="connsiteY45" fmla="*/ 3869105 h 3945914"/>
                  <a:gd name="connsiteX46" fmla="*/ 2586346 w 2691114"/>
                  <a:gd name="connsiteY46" fmla="*/ 3915667 h 3945914"/>
                  <a:gd name="connsiteX47" fmla="*/ 2691308 w 2691114"/>
                  <a:gd name="connsiteY47" fmla="*/ 3611042 h 394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691114" h="3945914">
                    <a:moveTo>
                      <a:pt x="2691308" y="3611042"/>
                    </a:moveTo>
                    <a:cubicBezTo>
                      <a:pt x="2680259" y="3505291"/>
                      <a:pt x="2647113" y="3405855"/>
                      <a:pt x="2606865" y="3308785"/>
                    </a:cubicBezTo>
                    <a:cubicBezTo>
                      <a:pt x="2495590" y="3042830"/>
                      <a:pt x="2394575" y="2773719"/>
                      <a:pt x="2281722" y="2508553"/>
                    </a:cubicBezTo>
                    <a:cubicBezTo>
                      <a:pt x="2224111" y="2372814"/>
                      <a:pt x="2164133" y="2238653"/>
                      <a:pt x="2097842" y="2106859"/>
                    </a:cubicBezTo>
                    <a:cubicBezTo>
                      <a:pt x="2035497" y="1982168"/>
                      <a:pt x="1955789" y="1866158"/>
                      <a:pt x="1899757" y="1736732"/>
                    </a:cubicBezTo>
                    <a:cubicBezTo>
                      <a:pt x="1830309" y="1576528"/>
                      <a:pt x="1814525" y="1426584"/>
                      <a:pt x="1797163" y="1256120"/>
                    </a:cubicBezTo>
                    <a:cubicBezTo>
                      <a:pt x="1794006" y="1227709"/>
                      <a:pt x="1771120" y="1040673"/>
                      <a:pt x="1714299" y="1094337"/>
                    </a:cubicBezTo>
                    <a:cubicBezTo>
                      <a:pt x="1666159" y="1140110"/>
                      <a:pt x="1647218" y="1205612"/>
                      <a:pt x="1621964" y="1265590"/>
                    </a:cubicBezTo>
                    <a:cubicBezTo>
                      <a:pt x="1576192" y="1333460"/>
                      <a:pt x="1528841" y="1454205"/>
                      <a:pt x="1526473" y="1536280"/>
                    </a:cubicBezTo>
                    <a:cubicBezTo>
                      <a:pt x="1524106" y="1617566"/>
                      <a:pt x="1550149" y="1916666"/>
                      <a:pt x="1531208" y="1982958"/>
                    </a:cubicBezTo>
                    <a:cubicBezTo>
                      <a:pt x="1491749" y="1956914"/>
                      <a:pt x="1502009" y="1872472"/>
                      <a:pt x="1494906" y="1829856"/>
                    </a:cubicBezTo>
                    <a:cubicBezTo>
                      <a:pt x="1494906" y="1731208"/>
                      <a:pt x="1461760" y="1639663"/>
                      <a:pt x="1468863" y="1538647"/>
                    </a:cubicBezTo>
                    <a:cubicBezTo>
                      <a:pt x="1475966" y="1442367"/>
                      <a:pt x="1498063" y="1346876"/>
                      <a:pt x="1535154" y="1257698"/>
                    </a:cubicBezTo>
                    <a:cubicBezTo>
                      <a:pt x="1571457" y="1169310"/>
                      <a:pt x="1576192" y="1073819"/>
                      <a:pt x="1617230" y="986219"/>
                    </a:cubicBezTo>
                    <a:cubicBezTo>
                      <a:pt x="1655899" y="903355"/>
                      <a:pt x="1659845" y="814967"/>
                      <a:pt x="1648007" y="724211"/>
                    </a:cubicBezTo>
                    <a:cubicBezTo>
                      <a:pt x="1633013" y="605044"/>
                      <a:pt x="1586451" y="490612"/>
                      <a:pt x="1523317" y="388808"/>
                    </a:cubicBezTo>
                    <a:cubicBezTo>
                      <a:pt x="1491749" y="337511"/>
                      <a:pt x="1455447" y="289371"/>
                      <a:pt x="1414409" y="244387"/>
                    </a:cubicBezTo>
                    <a:cubicBezTo>
                      <a:pt x="1374161" y="200193"/>
                      <a:pt x="1327599" y="178096"/>
                      <a:pt x="1277092" y="147318"/>
                    </a:cubicBezTo>
                    <a:cubicBezTo>
                      <a:pt x="1120833" y="53405"/>
                      <a:pt x="944845" y="62875"/>
                      <a:pt x="780695" y="3687"/>
                    </a:cubicBezTo>
                    <a:cubicBezTo>
                      <a:pt x="764123" y="-1838"/>
                      <a:pt x="749128" y="-1838"/>
                      <a:pt x="734134" y="8422"/>
                    </a:cubicBezTo>
                    <a:cubicBezTo>
                      <a:pt x="728609" y="11578"/>
                      <a:pt x="724663" y="14735"/>
                      <a:pt x="719928" y="18681"/>
                    </a:cubicBezTo>
                    <a:cubicBezTo>
                      <a:pt x="433455" y="245176"/>
                      <a:pt x="152506" y="549012"/>
                      <a:pt x="128041" y="953863"/>
                    </a:cubicBezTo>
                    <a:cubicBezTo>
                      <a:pt x="125674" y="995690"/>
                      <a:pt x="124095" y="1034359"/>
                      <a:pt x="139090" y="1073029"/>
                    </a:cubicBezTo>
                    <a:cubicBezTo>
                      <a:pt x="161187" y="1128272"/>
                      <a:pt x="187230" y="1129061"/>
                      <a:pt x="236948" y="1153526"/>
                    </a:cubicBezTo>
                    <a:cubicBezTo>
                      <a:pt x="300872" y="1185093"/>
                      <a:pt x="375844" y="1185093"/>
                      <a:pt x="441347" y="1213504"/>
                    </a:cubicBezTo>
                    <a:cubicBezTo>
                      <a:pt x="549465" y="1260066"/>
                      <a:pt x="599972" y="1345298"/>
                      <a:pt x="680469" y="1423427"/>
                    </a:cubicBezTo>
                    <a:cubicBezTo>
                      <a:pt x="735712" y="1477091"/>
                      <a:pt x="787009" y="1536280"/>
                      <a:pt x="831203" y="1599415"/>
                    </a:cubicBezTo>
                    <a:cubicBezTo>
                      <a:pt x="875397" y="1660971"/>
                      <a:pt x="914067" y="1726473"/>
                      <a:pt x="946424" y="1795132"/>
                    </a:cubicBezTo>
                    <a:cubicBezTo>
                      <a:pt x="974834" y="1855110"/>
                      <a:pt x="1028499" y="1950601"/>
                      <a:pt x="1023764" y="2017682"/>
                    </a:cubicBezTo>
                    <a:cubicBezTo>
                      <a:pt x="979569" y="1984536"/>
                      <a:pt x="970888" y="1904039"/>
                      <a:pt x="946424" y="1855899"/>
                    </a:cubicBezTo>
                    <a:cubicBezTo>
                      <a:pt x="914857" y="1795132"/>
                      <a:pt x="879343" y="1736732"/>
                      <a:pt x="839095" y="1680700"/>
                    </a:cubicBezTo>
                    <a:cubicBezTo>
                      <a:pt x="774382" y="1591523"/>
                      <a:pt x="697831" y="1510237"/>
                      <a:pt x="612599" y="1439999"/>
                    </a:cubicBezTo>
                    <a:cubicBezTo>
                      <a:pt x="574719" y="1409221"/>
                      <a:pt x="534470" y="1377654"/>
                      <a:pt x="484752" y="1372130"/>
                    </a:cubicBezTo>
                    <a:cubicBezTo>
                      <a:pt x="436612" y="1366606"/>
                      <a:pt x="412147" y="1396594"/>
                      <a:pt x="381369" y="1428162"/>
                    </a:cubicBezTo>
                    <a:cubicBezTo>
                      <a:pt x="326126" y="1484194"/>
                      <a:pt x="266148" y="1543383"/>
                      <a:pt x="190386" y="1568636"/>
                    </a:cubicBezTo>
                    <a:cubicBezTo>
                      <a:pt x="116203" y="1593101"/>
                      <a:pt x="141457" y="1638084"/>
                      <a:pt x="145403" y="1703587"/>
                    </a:cubicBezTo>
                    <a:cubicBezTo>
                      <a:pt x="150927" y="1780927"/>
                      <a:pt x="117782" y="1860634"/>
                      <a:pt x="58593" y="1911142"/>
                    </a:cubicBezTo>
                    <a:cubicBezTo>
                      <a:pt x="53069" y="1915877"/>
                      <a:pt x="46755" y="1920612"/>
                      <a:pt x="39652" y="1919823"/>
                    </a:cubicBezTo>
                    <a:cubicBezTo>
                      <a:pt x="15188" y="1917455"/>
                      <a:pt x="41231" y="1832224"/>
                      <a:pt x="9664" y="1842483"/>
                    </a:cubicBezTo>
                    <a:cubicBezTo>
                      <a:pt x="-2174" y="1846429"/>
                      <a:pt x="193" y="1873261"/>
                      <a:pt x="193" y="1881942"/>
                    </a:cubicBezTo>
                    <a:cubicBezTo>
                      <a:pt x="-2174" y="1935607"/>
                      <a:pt x="20712" y="1997163"/>
                      <a:pt x="35706" y="2048460"/>
                    </a:cubicBezTo>
                    <a:cubicBezTo>
                      <a:pt x="63328" y="2142372"/>
                      <a:pt x="90949" y="2248123"/>
                      <a:pt x="138300" y="2334933"/>
                    </a:cubicBezTo>
                    <a:cubicBezTo>
                      <a:pt x="201435" y="2451732"/>
                      <a:pt x="288245" y="2532229"/>
                      <a:pt x="378212" y="2626141"/>
                    </a:cubicBezTo>
                    <a:cubicBezTo>
                      <a:pt x="574719" y="2832119"/>
                      <a:pt x="786220" y="3014420"/>
                      <a:pt x="1019029" y="3180148"/>
                    </a:cubicBezTo>
                    <a:cubicBezTo>
                      <a:pt x="1247892" y="3342720"/>
                      <a:pt x="1487014" y="3491086"/>
                      <a:pt x="1722980" y="3643399"/>
                    </a:cubicBezTo>
                    <a:cubicBezTo>
                      <a:pt x="1854773" y="3728630"/>
                      <a:pt x="1991302" y="3809916"/>
                      <a:pt x="2137301" y="3869105"/>
                    </a:cubicBezTo>
                    <a:cubicBezTo>
                      <a:pt x="2261992" y="3919613"/>
                      <a:pt x="2460866" y="4000898"/>
                      <a:pt x="2586346" y="3915667"/>
                    </a:cubicBezTo>
                    <a:cubicBezTo>
                      <a:pt x="2685783" y="3847797"/>
                      <a:pt x="2702356" y="3721528"/>
                      <a:pt x="2691308" y="36110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D60D48D-3939-491C-A06F-3154F986A676}"/>
                  </a:ext>
                </a:extLst>
              </p:cNvPr>
              <p:cNvSpPr/>
              <p:nvPr/>
            </p:nvSpPr>
            <p:spPr>
              <a:xfrm>
                <a:off x="5790302" y="3151454"/>
                <a:ext cx="284106" cy="631346"/>
              </a:xfrm>
              <a:custGeom>
                <a:avLst/>
                <a:gdLst>
                  <a:gd name="connsiteX0" fmla="*/ 11333 w 284105"/>
                  <a:gd name="connsiteY0" fmla="*/ 637414 h 631346"/>
                  <a:gd name="connsiteX1" fmla="*/ 64208 w 284105"/>
                  <a:gd name="connsiteY1" fmla="*/ 508777 h 631346"/>
                  <a:gd name="connsiteX2" fmla="*/ 57105 w 284105"/>
                  <a:gd name="connsiteY2" fmla="*/ 441696 h 631346"/>
                  <a:gd name="connsiteX3" fmla="*/ 78413 w 284105"/>
                  <a:gd name="connsiteY3" fmla="*/ 398291 h 631346"/>
                  <a:gd name="connsiteX4" fmla="*/ 89462 w 284105"/>
                  <a:gd name="connsiteY4" fmla="*/ 385665 h 631346"/>
                  <a:gd name="connsiteX5" fmla="*/ 75256 w 284105"/>
                  <a:gd name="connsiteY5" fmla="*/ 373038 h 631346"/>
                  <a:gd name="connsiteX6" fmla="*/ 177850 w 284105"/>
                  <a:gd name="connsiteY6" fmla="*/ 311481 h 631346"/>
                  <a:gd name="connsiteX7" fmla="*/ 285179 w 284105"/>
                  <a:gd name="connsiteY7" fmla="*/ 135494 h 631346"/>
                  <a:gd name="connsiteX8" fmla="*/ 199947 w 284105"/>
                  <a:gd name="connsiteY8" fmla="*/ 67624 h 631346"/>
                  <a:gd name="connsiteX9" fmla="*/ 79991 w 284105"/>
                  <a:gd name="connsiteY9" fmla="*/ 1332 h 631346"/>
                  <a:gd name="connsiteX10" fmla="*/ 54738 w 284105"/>
                  <a:gd name="connsiteY10" fmla="*/ 27375 h 631346"/>
                  <a:gd name="connsiteX11" fmla="*/ 11333 w 284105"/>
                  <a:gd name="connsiteY11" fmla="*/ 308325 h 631346"/>
                  <a:gd name="connsiteX12" fmla="*/ 1073 w 284105"/>
                  <a:gd name="connsiteY12" fmla="*/ 594009 h 631346"/>
                  <a:gd name="connsiteX13" fmla="*/ 11333 w 284105"/>
                  <a:gd name="connsiteY13" fmla="*/ 637414 h 63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105" h="631346">
                    <a:moveTo>
                      <a:pt x="11333" y="637414"/>
                    </a:moveTo>
                    <a:cubicBezTo>
                      <a:pt x="54738" y="605057"/>
                      <a:pt x="64997" y="559285"/>
                      <a:pt x="64208" y="508777"/>
                    </a:cubicBezTo>
                    <a:cubicBezTo>
                      <a:pt x="68943" y="485891"/>
                      <a:pt x="62629" y="463794"/>
                      <a:pt x="57105" y="441696"/>
                    </a:cubicBezTo>
                    <a:cubicBezTo>
                      <a:pt x="53159" y="423545"/>
                      <a:pt x="60262" y="406972"/>
                      <a:pt x="78413" y="398291"/>
                    </a:cubicBezTo>
                    <a:cubicBezTo>
                      <a:pt x="83937" y="395924"/>
                      <a:pt x="88672" y="392767"/>
                      <a:pt x="89462" y="385665"/>
                    </a:cubicBezTo>
                    <a:cubicBezTo>
                      <a:pt x="84726" y="381719"/>
                      <a:pt x="76835" y="380140"/>
                      <a:pt x="75256" y="373038"/>
                    </a:cubicBezTo>
                    <a:cubicBezTo>
                      <a:pt x="107613" y="349362"/>
                      <a:pt x="143915" y="332000"/>
                      <a:pt x="177850" y="311481"/>
                    </a:cubicBezTo>
                    <a:cubicBezTo>
                      <a:pt x="244142" y="272022"/>
                      <a:pt x="285179" y="215990"/>
                      <a:pt x="285179" y="135494"/>
                    </a:cubicBezTo>
                    <a:cubicBezTo>
                      <a:pt x="267028" y="99980"/>
                      <a:pt x="234671" y="82618"/>
                      <a:pt x="199947" y="67624"/>
                    </a:cubicBezTo>
                    <a:cubicBezTo>
                      <a:pt x="157331" y="49473"/>
                      <a:pt x="117083" y="28954"/>
                      <a:pt x="79991" y="1332"/>
                    </a:cubicBezTo>
                    <a:cubicBezTo>
                      <a:pt x="56316" y="-4981"/>
                      <a:pt x="57105" y="12381"/>
                      <a:pt x="54738" y="27375"/>
                    </a:cubicBezTo>
                    <a:cubicBezTo>
                      <a:pt x="38954" y="120499"/>
                      <a:pt x="23170" y="214412"/>
                      <a:pt x="11333" y="308325"/>
                    </a:cubicBezTo>
                    <a:cubicBezTo>
                      <a:pt x="-505" y="403816"/>
                      <a:pt x="-1294" y="498518"/>
                      <a:pt x="1073" y="594009"/>
                    </a:cubicBezTo>
                    <a:cubicBezTo>
                      <a:pt x="2651" y="608214"/>
                      <a:pt x="5019" y="623209"/>
                      <a:pt x="11333" y="637414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66ADAF4-F716-40E1-A306-5064B1A11D18}"/>
                </a:ext>
              </a:extLst>
            </p:cNvPr>
            <p:cNvSpPr/>
            <p:nvPr/>
          </p:nvSpPr>
          <p:spPr>
            <a:xfrm>
              <a:off x="3978897" y="136986"/>
              <a:ext cx="2343874" cy="1586258"/>
            </a:xfrm>
            <a:custGeom>
              <a:avLst/>
              <a:gdLst>
                <a:gd name="connsiteX0" fmla="*/ 2344387 w 2343873"/>
                <a:gd name="connsiteY0" fmla="*/ 1261446 h 1586257"/>
                <a:gd name="connsiteX1" fmla="*/ 2126573 w 2343873"/>
                <a:gd name="connsiteY1" fmla="*/ 744531 h 1586257"/>
                <a:gd name="connsiteX2" fmla="*/ 1357908 w 2343873"/>
                <a:gd name="connsiteY2" fmla="*/ 282070 h 1586257"/>
                <a:gd name="connsiteX3" fmla="*/ 724984 w 2343873"/>
                <a:gd name="connsiteY3" fmla="*/ 32688 h 1586257"/>
                <a:gd name="connsiteX4" fmla="*/ 630282 w 2343873"/>
                <a:gd name="connsiteY4" fmla="*/ 53207 h 1586257"/>
                <a:gd name="connsiteX5" fmla="*/ 634228 w 2343873"/>
                <a:gd name="connsiteY5" fmla="*/ 7435 h 1586257"/>
                <a:gd name="connsiteX6" fmla="*/ 198598 w 2343873"/>
                <a:gd name="connsiteY6" fmla="*/ 387821 h 1586257"/>
                <a:gd name="connsiteX7" fmla="*/ 514 w 2343873"/>
                <a:gd name="connsiteY7" fmla="*/ 1474526 h 1586257"/>
                <a:gd name="connsiteX8" fmla="*/ 3670 w 2343873"/>
                <a:gd name="connsiteY8" fmla="*/ 1571595 h 1586257"/>
                <a:gd name="connsiteX9" fmla="*/ 986203 w 2343873"/>
                <a:gd name="connsiteY9" fmla="*/ 1457953 h 1586257"/>
                <a:gd name="connsiteX10" fmla="*/ 1060386 w 2343873"/>
                <a:gd name="connsiteY10" fmla="*/ 1536871 h 1586257"/>
                <a:gd name="connsiteX11" fmla="*/ 1089586 w 2343873"/>
                <a:gd name="connsiteY11" fmla="*/ 1571595 h 1586257"/>
                <a:gd name="connsiteX12" fmla="*/ 1118786 w 2343873"/>
                <a:gd name="connsiteY12" fmla="*/ 1592903 h 1586257"/>
                <a:gd name="connsiteX13" fmla="*/ 1130624 w 2343873"/>
                <a:gd name="connsiteY13" fmla="*/ 1547920 h 1586257"/>
                <a:gd name="connsiteX14" fmla="*/ 1155088 w 2343873"/>
                <a:gd name="connsiteY14" fmla="*/ 1440591 h 1586257"/>
                <a:gd name="connsiteX15" fmla="*/ 1155088 w 2343873"/>
                <a:gd name="connsiteY15" fmla="*/ 1388505 h 1586257"/>
                <a:gd name="connsiteX16" fmla="*/ 1181921 w 2343873"/>
                <a:gd name="connsiteY16" fmla="*/ 1324581 h 1586257"/>
                <a:gd name="connsiteX17" fmla="*/ 1249001 w 2343873"/>
                <a:gd name="connsiteY17" fmla="*/ 1367986 h 1586257"/>
                <a:gd name="connsiteX18" fmla="*/ 1300298 w 2343873"/>
                <a:gd name="connsiteY18" fmla="*/ 1447694 h 1586257"/>
                <a:gd name="connsiteX19" fmla="*/ 2344387 w 2343873"/>
                <a:gd name="connsiteY19" fmla="*/ 1261446 h 1586257"/>
                <a:gd name="connsiteX20" fmla="*/ 208858 w 2343873"/>
                <a:gd name="connsiteY20" fmla="*/ 356253 h 1586257"/>
                <a:gd name="connsiteX21" fmla="*/ 199388 w 2343873"/>
                <a:gd name="connsiteY21" fmla="*/ 383086 h 1586257"/>
                <a:gd name="connsiteX22" fmla="*/ 199388 w 2343873"/>
                <a:gd name="connsiteY22" fmla="*/ 382297 h 1586257"/>
                <a:gd name="connsiteX23" fmla="*/ 208858 w 2343873"/>
                <a:gd name="connsiteY23" fmla="*/ 356253 h 15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43873" h="1586257">
                  <a:moveTo>
                    <a:pt x="2344387" y="1261446"/>
                  </a:moveTo>
                  <a:cubicBezTo>
                    <a:pt x="2353068" y="1257500"/>
                    <a:pt x="2264680" y="917363"/>
                    <a:pt x="2126573" y="744531"/>
                  </a:cubicBezTo>
                  <a:cubicBezTo>
                    <a:pt x="1959266" y="534609"/>
                    <a:pt x="1514956" y="357043"/>
                    <a:pt x="1357908" y="282070"/>
                  </a:cubicBezTo>
                  <a:cubicBezTo>
                    <a:pt x="1144829" y="179476"/>
                    <a:pt x="949112" y="99769"/>
                    <a:pt x="724984" y="32688"/>
                  </a:cubicBezTo>
                  <a:cubicBezTo>
                    <a:pt x="687892" y="21640"/>
                    <a:pt x="656325" y="26375"/>
                    <a:pt x="630282" y="53207"/>
                  </a:cubicBezTo>
                  <a:cubicBezTo>
                    <a:pt x="633438" y="38213"/>
                    <a:pt x="635017" y="22429"/>
                    <a:pt x="634228" y="7435"/>
                  </a:cubicBezTo>
                  <a:cubicBezTo>
                    <a:pt x="438510" y="-47808"/>
                    <a:pt x="232533" y="217357"/>
                    <a:pt x="198598" y="387821"/>
                  </a:cubicBezTo>
                  <a:cubicBezTo>
                    <a:pt x="159929" y="749267"/>
                    <a:pt x="-10535" y="1118604"/>
                    <a:pt x="514" y="1474526"/>
                  </a:cubicBezTo>
                  <a:cubicBezTo>
                    <a:pt x="1303" y="1487942"/>
                    <a:pt x="-276" y="1578698"/>
                    <a:pt x="3670" y="1571595"/>
                  </a:cubicBezTo>
                  <a:cubicBezTo>
                    <a:pt x="205701" y="1223566"/>
                    <a:pt x="701308" y="1263814"/>
                    <a:pt x="986203" y="1457953"/>
                  </a:cubicBezTo>
                  <a:cubicBezTo>
                    <a:pt x="1016981" y="1478472"/>
                    <a:pt x="1039868" y="1506882"/>
                    <a:pt x="1060386" y="1536871"/>
                  </a:cubicBezTo>
                  <a:cubicBezTo>
                    <a:pt x="1069067" y="1549498"/>
                    <a:pt x="1080116" y="1560547"/>
                    <a:pt x="1089586" y="1571595"/>
                  </a:cubicBezTo>
                  <a:cubicBezTo>
                    <a:pt x="1095110" y="1577909"/>
                    <a:pt x="1107737" y="1595271"/>
                    <a:pt x="1118786" y="1592903"/>
                  </a:cubicBezTo>
                  <a:cubicBezTo>
                    <a:pt x="1129834" y="1590536"/>
                    <a:pt x="1129834" y="1556601"/>
                    <a:pt x="1130624" y="1547920"/>
                  </a:cubicBezTo>
                  <a:cubicBezTo>
                    <a:pt x="1135359" y="1498201"/>
                    <a:pt x="1145618" y="1488731"/>
                    <a:pt x="1155088" y="1440591"/>
                  </a:cubicBezTo>
                  <a:cubicBezTo>
                    <a:pt x="1156667" y="1431910"/>
                    <a:pt x="1147986" y="1412969"/>
                    <a:pt x="1155088" y="1388505"/>
                  </a:cubicBezTo>
                  <a:cubicBezTo>
                    <a:pt x="1168504" y="1344311"/>
                    <a:pt x="1159824" y="1324581"/>
                    <a:pt x="1181921" y="1324581"/>
                  </a:cubicBezTo>
                  <a:cubicBezTo>
                    <a:pt x="1200072" y="1324581"/>
                    <a:pt x="1229272" y="1332473"/>
                    <a:pt x="1249001" y="1367986"/>
                  </a:cubicBezTo>
                  <a:cubicBezTo>
                    <a:pt x="1262417" y="1386137"/>
                    <a:pt x="1279779" y="1441380"/>
                    <a:pt x="1300298" y="1447694"/>
                  </a:cubicBezTo>
                  <a:cubicBezTo>
                    <a:pt x="1579669" y="1530558"/>
                    <a:pt x="2076854" y="1380613"/>
                    <a:pt x="2344387" y="1261446"/>
                  </a:cubicBezTo>
                  <a:close/>
                  <a:moveTo>
                    <a:pt x="208858" y="356253"/>
                  </a:moveTo>
                  <a:cubicBezTo>
                    <a:pt x="204123" y="364934"/>
                    <a:pt x="201755" y="373615"/>
                    <a:pt x="199388" y="383086"/>
                  </a:cubicBezTo>
                  <a:cubicBezTo>
                    <a:pt x="199388" y="383086"/>
                    <a:pt x="199388" y="382297"/>
                    <a:pt x="199388" y="382297"/>
                  </a:cubicBezTo>
                  <a:cubicBezTo>
                    <a:pt x="197809" y="371248"/>
                    <a:pt x="202544" y="364145"/>
                    <a:pt x="208858" y="356253"/>
                  </a:cubicBezTo>
                  <a:close/>
                </a:path>
              </a:pathLst>
            </a:custGeom>
            <a:solidFill>
              <a:schemeClr val="accent1"/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aphic 390">
              <a:extLst>
                <a:ext uri="{FF2B5EF4-FFF2-40B4-BE49-F238E27FC236}">
                  <a16:creationId xmlns:a16="http://schemas.microsoft.com/office/drawing/2014/main" id="{ADAF11D7-C489-4B71-9737-CAE715DF91F4}"/>
                </a:ext>
              </a:extLst>
            </p:cNvPr>
            <p:cNvGrpSpPr/>
            <p:nvPr/>
          </p:nvGrpSpPr>
          <p:grpSpPr>
            <a:xfrm>
              <a:off x="3204507" y="2447184"/>
              <a:ext cx="4474668" cy="4166886"/>
              <a:chOff x="3204507" y="2447184"/>
              <a:chExt cx="4474668" cy="4166886"/>
            </a:xfrm>
            <a:solidFill>
              <a:srgbClr val="FEFEFE"/>
            </a:solidFill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70760FC-9B8D-42A8-BECF-33BC710A8D3F}"/>
                  </a:ext>
                </a:extLst>
              </p:cNvPr>
              <p:cNvSpPr/>
              <p:nvPr/>
            </p:nvSpPr>
            <p:spPr>
              <a:xfrm>
                <a:off x="3204507" y="3174195"/>
                <a:ext cx="4474668" cy="3432946"/>
              </a:xfrm>
              <a:custGeom>
                <a:avLst/>
                <a:gdLst>
                  <a:gd name="connsiteX0" fmla="*/ 4471438 w 4474667"/>
                  <a:gd name="connsiteY0" fmla="*/ 3182674 h 3432945"/>
                  <a:gd name="connsiteX1" fmla="*/ 4129721 w 4474667"/>
                  <a:gd name="connsiteY1" fmla="*/ 2930925 h 3432945"/>
                  <a:gd name="connsiteX2" fmla="*/ 3464440 w 4474667"/>
                  <a:gd name="connsiteY2" fmla="*/ 2481091 h 3432945"/>
                  <a:gd name="connsiteX3" fmla="*/ 2986195 w 4474667"/>
                  <a:gd name="connsiteY3" fmla="*/ 2103861 h 3432945"/>
                  <a:gd name="connsiteX4" fmla="*/ 2594760 w 4474667"/>
                  <a:gd name="connsiteY4" fmla="*/ 1425953 h 3432945"/>
                  <a:gd name="connsiteX5" fmla="*/ 2504004 w 4474667"/>
                  <a:gd name="connsiteY5" fmla="*/ 594154 h 3432945"/>
                  <a:gd name="connsiteX6" fmla="*/ 2509529 w 4474667"/>
                  <a:gd name="connsiteY6" fmla="*/ 346351 h 3432945"/>
                  <a:gd name="connsiteX7" fmla="*/ 2481907 w 4474667"/>
                  <a:gd name="connsiteY7" fmla="*/ 119066 h 3432945"/>
                  <a:gd name="connsiteX8" fmla="*/ 2270406 w 4474667"/>
                  <a:gd name="connsiteY8" fmla="*/ 98547 h 3432945"/>
                  <a:gd name="connsiteX9" fmla="*/ 2087316 w 4474667"/>
                  <a:gd name="connsiteY9" fmla="*/ 3845 h 3432945"/>
                  <a:gd name="connsiteX10" fmla="*/ 1857663 w 4474667"/>
                  <a:gd name="connsiteY10" fmla="*/ 70926 h 3432945"/>
                  <a:gd name="connsiteX11" fmla="*/ 1740075 w 4474667"/>
                  <a:gd name="connsiteY11" fmla="*/ 62245 h 3432945"/>
                  <a:gd name="connsiteX12" fmla="*/ 1601968 w 4474667"/>
                  <a:gd name="connsiteY12" fmla="*/ 83553 h 3432945"/>
                  <a:gd name="connsiteX13" fmla="*/ 1598811 w 4474667"/>
                  <a:gd name="connsiteY13" fmla="*/ 416588 h 3432945"/>
                  <a:gd name="connsiteX14" fmla="*/ 1623276 w 4474667"/>
                  <a:gd name="connsiteY14" fmla="*/ 701483 h 3432945"/>
                  <a:gd name="connsiteX15" fmla="*/ 1694302 w 4474667"/>
                  <a:gd name="connsiteY15" fmla="*/ 1046356 h 3432945"/>
                  <a:gd name="connsiteX16" fmla="*/ 1728237 w 4474667"/>
                  <a:gd name="connsiteY16" fmla="*/ 1298106 h 3432945"/>
                  <a:gd name="connsiteX17" fmla="*/ 1949998 w 4474667"/>
                  <a:gd name="connsiteY17" fmla="*/ 1884468 h 3432945"/>
                  <a:gd name="connsiteX18" fmla="*/ 2237260 w 4474667"/>
                  <a:gd name="connsiteY18" fmla="*/ 2238022 h 3432945"/>
                  <a:gd name="connsiteX19" fmla="*/ 2144137 w 4474667"/>
                  <a:gd name="connsiteY19" fmla="*/ 2181991 h 3432945"/>
                  <a:gd name="connsiteX20" fmla="*/ 2046278 w 4474667"/>
                  <a:gd name="connsiteY20" fmla="*/ 2087289 h 3432945"/>
                  <a:gd name="connsiteX21" fmla="*/ 1870290 w 4474667"/>
                  <a:gd name="connsiteY21" fmla="*/ 1872631 h 3432945"/>
                  <a:gd name="connsiteX22" fmla="*/ 1581449 w 4474667"/>
                  <a:gd name="connsiteY22" fmla="*/ 1273641 h 3432945"/>
                  <a:gd name="connsiteX23" fmla="*/ 1519893 w 4474667"/>
                  <a:gd name="connsiteY23" fmla="*/ 935870 h 3432945"/>
                  <a:gd name="connsiteX24" fmla="*/ 1438607 w 4474667"/>
                  <a:gd name="connsiteY24" fmla="*/ 725159 h 3432945"/>
                  <a:gd name="connsiteX25" fmla="*/ 1146609 w 4474667"/>
                  <a:gd name="connsiteY25" fmla="*/ 468674 h 3432945"/>
                  <a:gd name="connsiteX26" fmla="*/ 594181 w 4474667"/>
                  <a:gd name="connsiteY26" fmla="*/ 212979 h 3432945"/>
                  <a:gd name="connsiteX27" fmla="*/ 22813 w 4474667"/>
                  <a:gd name="connsiteY27" fmla="*/ 771720 h 3432945"/>
                  <a:gd name="connsiteX28" fmla="*/ 28337 w 4474667"/>
                  <a:gd name="connsiteY28" fmla="*/ 1408591 h 3432945"/>
                  <a:gd name="connsiteX29" fmla="*/ 207481 w 4474667"/>
                  <a:gd name="connsiteY29" fmla="*/ 1929452 h 3432945"/>
                  <a:gd name="connsiteX30" fmla="*/ 429242 w 4474667"/>
                  <a:gd name="connsiteY30" fmla="*/ 2249071 h 3432945"/>
                  <a:gd name="connsiteX31" fmla="*/ 602073 w 4474667"/>
                  <a:gd name="connsiteY31" fmla="*/ 2418745 h 3432945"/>
                  <a:gd name="connsiteX32" fmla="*/ 805682 w 4474667"/>
                  <a:gd name="connsiteY32" fmla="*/ 2403751 h 3432945"/>
                  <a:gd name="connsiteX33" fmla="*/ 1042437 w 4474667"/>
                  <a:gd name="connsiteY33" fmla="*/ 2341406 h 3432945"/>
                  <a:gd name="connsiteX34" fmla="*/ 1458337 w 4474667"/>
                  <a:gd name="connsiteY34" fmla="*/ 2283795 h 3432945"/>
                  <a:gd name="connsiteX35" fmla="*/ 1814258 w 4474667"/>
                  <a:gd name="connsiteY35" fmla="*/ 2334303 h 3432945"/>
                  <a:gd name="connsiteX36" fmla="*/ 2046278 w 4474667"/>
                  <a:gd name="connsiteY36" fmla="*/ 2444788 h 3432945"/>
                  <a:gd name="connsiteX37" fmla="*/ 1769275 w 4474667"/>
                  <a:gd name="connsiteY37" fmla="*/ 2385600 h 3432945"/>
                  <a:gd name="connsiteX38" fmla="*/ 1119777 w 4474667"/>
                  <a:gd name="connsiteY38" fmla="*/ 2480302 h 3432945"/>
                  <a:gd name="connsiteX39" fmla="*/ 1359689 w 4474667"/>
                  <a:gd name="connsiteY39" fmla="*/ 2816493 h 3432945"/>
                  <a:gd name="connsiteX40" fmla="*/ 1635114 w 4474667"/>
                  <a:gd name="connsiteY40" fmla="*/ 2973541 h 3432945"/>
                  <a:gd name="connsiteX41" fmla="*/ 2477961 w 4474667"/>
                  <a:gd name="connsiteY41" fmla="*/ 3305787 h 3432945"/>
                  <a:gd name="connsiteX42" fmla="*/ 3429716 w 4474667"/>
                  <a:gd name="connsiteY42" fmla="*/ 3436002 h 3432945"/>
                  <a:gd name="connsiteX43" fmla="*/ 4355428 w 4474667"/>
                  <a:gd name="connsiteY43" fmla="*/ 3297895 h 3432945"/>
                  <a:gd name="connsiteX44" fmla="*/ 4473805 w 4474667"/>
                  <a:gd name="connsiteY44" fmla="*/ 3230814 h 3432945"/>
                  <a:gd name="connsiteX45" fmla="*/ 4471438 w 4474667"/>
                  <a:gd name="connsiteY45" fmla="*/ 3182674 h 3432945"/>
                  <a:gd name="connsiteX46" fmla="*/ 1623276 w 4474667"/>
                  <a:gd name="connsiteY46" fmla="*/ 2177255 h 3432945"/>
                  <a:gd name="connsiteX47" fmla="*/ 1622487 w 4474667"/>
                  <a:gd name="connsiteY47" fmla="*/ 2175677 h 3432945"/>
                  <a:gd name="connsiteX48" fmla="*/ 1623276 w 4474667"/>
                  <a:gd name="connsiteY48" fmla="*/ 2175677 h 3432945"/>
                  <a:gd name="connsiteX49" fmla="*/ 1623276 w 4474667"/>
                  <a:gd name="connsiteY49" fmla="*/ 2175677 h 3432945"/>
                  <a:gd name="connsiteX50" fmla="*/ 1623276 w 4474667"/>
                  <a:gd name="connsiteY50" fmla="*/ 2177255 h 3432945"/>
                  <a:gd name="connsiteX51" fmla="*/ 1760594 w 4474667"/>
                  <a:gd name="connsiteY51" fmla="*/ 1968122 h 3432945"/>
                  <a:gd name="connsiteX52" fmla="*/ 1760594 w 4474667"/>
                  <a:gd name="connsiteY52" fmla="*/ 1968122 h 3432945"/>
                  <a:gd name="connsiteX53" fmla="*/ 1760594 w 4474667"/>
                  <a:gd name="connsiteY53" fmla="*/ 1968122 h 3432945"/>
                  <a:gd name="connsiteX54" fmla="*/ 1760594 w 4474667"/>
                  <a:gd name="connsiteY54" fmla="*/ 1968122 h 343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474667" h="3432944">
                    <a:moveTo>
                      <a:pt x="4471438" y="3182674"/>
                    </a:moveTo>
                    <a:cubicBezTo>
                      <a:pt x="4406725" y="3069032"/>
                      <a:pt x="4239418" y="2994060"/>
                      <a:pt x="4129721" y="2930925"/>
                    </a:cubicBezTo>
                    <a:cubicBezTo>
                      <a:pt x="3897701" y="2796764"/>
                      <a:pt x="3678309" y="2642084"/>
                      <a:pt x="3464440" y="2481091"/>
                    </a:cubicBezTo>
                    <a:cubicBezTo>
                      <a:pt x="3304236" y="2360346"/>
                      <a:pt x="3128248" y="2245914"/>
                      <a:pt x="2986195" y="2103861"/>
                    </a:cubicBezTo>
                    <a:cubicBezTo>
                      <a:pt x="2799159" y="1916825"/>
                      <a:pt x="2670522" y="1677702"/>
                      <a:pt x="2594760" y="1425953"/>
                    </a:cubicBezTo>
                    <a:cubicBezTo>
                      <a:pt x="2511896" y="1152107"/>
                      <a:pt x="2505583" y="877471"/>
                      <a:pt x="2504004" y="594154"/>
                    </a:cubicBezTo>
                    <a:cubicBezTo>
                      <a:pt x="2504004" y="511290"/>
                      <a:pt x="2506372" y="429215"/>
                      <a:pt x="2509529" y="346351"/>
                    </a:cubicBezTo>
                    <a:cubicBezTo>
                      <a:pt x="2510318" y="314783"/>
                      <a:pt x="2560825" y="100915"/>
                      <a:pt x="2481907" y="119066"/>
                    </a:cubicBezTo>
                    <a:cubicBezTo>
                      <a:pt x="2409302" y="135639"/>
                      <a:pt x="2337486" y="132482"/>
                      <a:pt x="2270406" y="98547"/>
                    </a:cubicBezTo>
                    <a:cubicBezTo>
                      <a:pt x="2217531" y="72504"/>
                      <a:pt x="2148083" y="-19830"/>
                      <a:pt x="2087316" y="3845"/>
                    </a:cubicBezTo>
                    <a:cubicBezTo>
                      <a:pt x="2013132" y="32256"/>
                      <a:pt x="1937371" y="62245"/>
                      <a:pt x="1857663" y="70926"/>
                    </a:cubicBezTo>
                    <a:cubicBezTo>
                      <a:pt x="1818993" y="75661"/>
                      <a:pt x="1777167" y="75661"/>
                      <a:pt x="1740075" y="62245"/>
                    </a:cubicBezTo>
                    <a:cubicBezTo>
                      <a:pt x="1677729" y="40148"/>
                      <a:pt x="1618541" y="-11938"/>
                      <a:pt x="1601968" y="83553"/>
                    </a:cubicBezTo>
                    <a:cubicBezTo>
                      <a:pt x="1582238" y="195617"/>
                      <a:pt x="1598811" y="304524"/>
                      <a:pt x="1598811" y="416588"/>
                    </a:cubicBezTo>
                    <a:cubicBezTo>
                      <a:pt x="1598811" y="512079"/>
                      <a:pt x="1605914" y="607570"/>
                      <a:pt x="1623276" y="701483"/>
                    </a:cubicBezTo>
                    <a:cubicBezTo>
                      <a:pt x="1644584" y="817493"/>
                      <a:pt x="1676940" y="929557"/>
                      <a:pt x="1694302" y="1046356"/>
                    </a:cubicBezTo>
                    <a:cubicBezTo>
                      <a:pt x="1710086" y="1130010"/>
                      <a:pt x="1715610" y="1214452"/>
                      <a:pt x="1728237" y="1298106"/>
                    </a:cubicBezTo>
                    <a:cubicBezTo>
                      <a:pt x="1759805" y="1509606"/>
                      <a:pt x="1840301" y="1701378"/>
                      <a:pt x="1949998" y="1884468"/>
                    </a:cubicBezTo>
                    <a:cubicBezTo>
                      <a:pt x="2027338" y="2013105"/>
                      <a:pt x="2139402" y="2123591"/>
                      <a:pt x="2237260" y="2238022"/>
                    </a:cubicBezTo>
                    <a:cubicBezTo>
                      <a:pt x="2212796" y="2209612"/>
                      <a:pt x="2174126" y="2202509"/>
                      <a:pt x="2144137" y="2181991"/>
                    </a:cubicBezTo>
                    <a:cubicBezTo>
                      <a:pt x="2107834" y="2156737"/>
                      <a:pt x="2076267" y="2118856"/>
                      <a:pt x="2046278" y="2087289"/>
                    </a:cubicBezTo>
                    <a:cubicBezTo>
                      <a:pt x="1982354" y="2020208"/>
                      <a:pt x="1923955" y="1948392"/>
                      <a:pt x="1870290" y="1872631"/>
                    </a:cubicBezTo>
                    <a:cubicBezTo>
                      <a:pt x="1747178" y="1698221"/>
                      <a:pt x="1630379" y="1482774"/>
                      <a:pt x="1581449" y="1273641"/>
                    </a:cubicBezTo>
                    <a:cubicBezTo>
                      <a:pt x="1555406" y="1161577"/>
                      <a:pt x="1552249" y="1046356"/>
                      <a:pt x="1519893" y="935870"/>
                    </a:cubicBezTo>
                    <a:cubicBezTo>
                      <a:pt x="1498585" y="864055"/>
                      <a:pt x="1474120" y="791450"/>
                      <a:pt x="1438607" y="725159"/>
                    </a:cubicBezTo>
                    <a:cubicBezTo>
                      <a:pt x="1375472" y="608359"/>
                      <a:pt x="1257095" y="534965"/>
                      <a:pt x="1146609" y="468674"/>
                    </a:cubicBezTo>
                    <a:cubicBezTo>
                      <a:pt x="973778" y="365291"/>
                      <a:pt x="785163" y="277692"/>
                      <a:pt x="594181" y="212979"/>
                    </a:cubicBezTo>
                    <a:cubicBezTo>
                      <a:pt x="254832" y="97758"/>
                      <a:pt x="65429" y="497874"/>
                      <a:pt x="22813" y="771720"/>
                    </a:cubicBezTo>
                    <a:cubicBezTo>
                      <a:pt x="-10333" y="982432"/>
                      <a:pt x="-6387" y="1198668"/>
                      <a:pt x="28337" y="1408591"/>
                    </a:cubicBezTo>
                    <a:cubicBezTo>
                      <a:pt x="58326" y="1590892"/>
                      <a:pt x="120671" y="1766880"/>
                      <a:pt x="207481" y="1929452"/>
                    </a:cubicBezTo>
                    <a:cubicBezTo>
                      <a:pt x="268249" y="2043883"/>
                      <a:pt x="343221" y="2151212"/>
                      <a:pt x="429242" y="2249071"/>
                    </a:cubicBezTo>
                    <a:cubicBezTo>
                      <a:pt x="481328" y="2309049"/>
                      <a:pt x="531047" y="2379286"/>
                      <a:pt x="602073" y="2418745"/>
                    </a:cubicBezTo>
                    <a:cubicBezTo>
                      <a:pt x="671521" y="2457415"/>
                      <a:pt x="737812" y="2432162"/>
                      <a:pt x="805682" y="2403751"/>
                    </a:cubicBezTo>
                    <a:cubicBezTo>
                      <a:pt x="879076" y="2372973"/>
                      <a:pt x="963519" y="2358767"/>
                      <a:pt x="1042437" y="2341406"/>
                    </a:cubicBezTo>
                    <a:cubicBezTo>
                      <a:pt x="1178966" y="2311416"/>
                      <a:pt x="1318651" y="2292476"/>
                      <a:pt x="1458337" y="2283795"/>
                    </a:cubicBezTo>
                    <a:cubicBezTo>
                      <a:pt x="1578292" y="2276692"/>
                      <a:pt x="1696670" y="2305892"/>
                      <a:pt x="1814258" y="2334303"/>
                    </a:cubicBezTo>
                    <a:cubicBezTo>
                      <a:pt x="1855296" y="2343773"/>
                      <a:pt x="2057326" y="2390335"/>
                      <a:pt x="2046278" y="2444788"/>
                    </a:cubicBezTo>
                    <a:cubicBezTo>
                      <a:pt x="1953154" y="2458205"/>
                      <a:pt x="1857663" y="2409275"/>
                      <a:pt x="1769275" y="2385600"/>
                    </a:cubicBezTo>
                    <a:cubicBezTo>
                      <a:pt x="1572768" y="2332724"/>
                      <a:pt x="1267354" y="2301157"/>
                      <a:pt x="1119777" y="2480302"/>
                    </a:cubicBezTo>
                    <a:cubicBezTo>
                      <a:pt x="1004556" y="2586841"/>
                      <a:pt x="1290241" y="2767564"/>
                      <a:pt x="1359689" y="2816493"/>
                    </a:cubicBezTo>
                    <a:cubicBezTo>
                      <a:pt x="1447288" y="2877261"/>
                      <a:pt x="1539622" y="2926190"/>
                      <a:pt x="1635114" y="2973541"/>
                    </a:cubicBezTo>
                    <a:cubicBezTo>
                      <a:pt x="1902647" y="3104545"/>
                      <a:pt x="2185174" y="3242652"/>
                      <a:pt x="2477961" y="3305787"/>
                    </a:cubicBezTo>
                    <a:cubicBezTo>
                      <a:pt x="2791267" y="3373657"/>
                      <a:pt x="3109308" y="3417062"/>
                      <a:pt x="3429716" y="3436002"/>
                    </a:cubicBezTo>
                    <a:cubicBezTo>
                      <a:pt x="3739865" y="3454154"/>
                      <a:pt x="4067376" y="3419429"/>
                      <a:pt x="4355428" y="3297895"/>
                    </a:cubicBezTo>
                    <a:cubicBezTo>
                      <a:pt x="4393308" y="3282111"/>
                      <a:pt x="4442238" y="3260804"/>
                      <a:pt x="4473805" y="3230814"/>
                    </a:cubicBezTo>
                    <a:cubicBezTo>
                      <a:pt x="4483275" y="3218188"/>
                      <a:pt x="4482486" y="3201615"/>
                      <a:pt x="4471438" y="3182674"/>
                    </a:cubicBezTo>
                    <a:close/>
                    <a:moveTo>
                      <a:pt x="1623276" y="2177255"/>
                    </a:moveTo>
                    <a:cubicBezTo>
                      <a:pt x="1623276" y="2176466"/>
                      <a:pt x="1623276" y="2176466"/>
                      <a:pt x="1622487" y="2175677"/>
                    </a:cubicBezTo>
                    <a:cubicBezTo>
                      <a:pt x="1622487" y="2175677"/>
                      <a:pt x="1622487" y="2175677"/>
                      <a:pt x="1623276" y="2175677"/>
                    </a:cubicBezTo>
                    <a:cubicBezTo>
                      <a:pt x="1623276" y="2175677"/>
                      <a:pt x="1623276" y="2175677"/>
                      <a:pt x="1623276" y="2175677"/>
                    </a:cubicBezTo>
                    <a:cubicBezTo>
                      <a:pt x="1623276" y="2176466"/>
                      <a:pt x="1623276" y="2177255"/>
                      <a:pt x="1623276" y="2177255"/>
                    </a:cubicBezTo>
                    <a:close/>
                    <a:moveTo>
                      <a:pt x="1760594" y="1968122"/>
                    </a:moveTo>
                    <a:cubicBezTo>
                      <a:pt x="1760594" y="1967333"/>
                      <a:pt x="1760594" y="1967333"/>
                      <a:pt x="1760594" y="1968122"/>
                    </a:cubicBezTo>
                    <a:cubicBezTo>
                      <a:pt x="1760594" y="1967333"/>
                      <a:pt x="1760594" y="1968122"/>
                      <a:pt x="1760594" y="1968122"/>
                    </a:cubicBezTo>
                    <a:cubicBezTo>
                      <a:pt x="1760594" y="1968122"/>
                      <a:pt x="1760594" y="1968122"/>
                      <a:pt x="1760594" y="196812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D342C1C-6B57-4F67-B374-D1D818478425}"/>
                  </a:ext>
                </a:extLst>
              </p:cNvPr>
              <p:cNvSpPr/>
              <p:nvPr/>
            </p:nvSpPr>
            <p:spPr>
              <a:xfrm>
                <a:off x="3624278" y="3363914"/>
                <a:ext cx="55243" cy="7892"/>
              </a:xfrm>
              <a:custGeom>
                <a:avLst/>
                <a:gdLst>
                  <a:gd name="connsiteX0" fmla="*/ 0 w 55242"/>
                  <a:gd name="connsiteY0" fmla="*/ 4319 h 0"/>
                  <a:gd name="connsiteX1" fmla="*/ 60767 w 55242"/>
                  <a:gd name="connsiteY1" fmla="*/ 4319 h 0"/>
                  <a:gd name="connsiteX2" fmla="*/ 0 w 55242"/>
                  <a:gd name="connsiteY2" fmla="*/ 4319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242">
                    <a:moveTo>
                      <a:pt x="0" y="4319"/>
                    </a:moveTo>
                    <a:cubicBezTo>
                      <a:pt x="20519" y="4319"/>
                      <a:pt x="41037" y="4319"/>
                      <a:pt x="60767" y="4319"/>
                    </a:cubicBezTo>
                    <a:cubicBezTo>
                      <a:pt x="41037" y="1162"/>
                      <a:pt x="20519" y="-3573"/>
                      <a:pt x="0" y="4319"/>
                    </a:cubicBezTo>
                    <a:close/>
                  </a:path>
                </a:pathLst>
              </a:custGeom>
              <a:solidFill>
                <a:srgbClr val="FEFEFE"/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F37953B-5FA2-4EB3-A427-9D1586644AD4}"/>
                  </a:ext>
                </a:extLst>
              </p:cNvPr>
              <p:cNvSpPr/>
              <p:nvPr/>
            </p:nvSpPr>
            <p:spPr>
              <a:xfrm>
                <a:off x="4896302" y="2447184"/>
                <a:ext cx="970695" cy="733940"/>
              </a:xfrm>
              <a:custGeom>
                <a:avLst/>
                <a:gdLst>
                  <a:gd name="connsiteX0" fmla="*/ 23815 w 970695"/>
                  <a:gd name="connsiteY0" fmla="*/ 612479 h 733940"/>
                  <a:gd name="connsiteX1" fmla="*/ 366320 w 970695"/>
                  <a:gd name="connsiteY1" fmla="*/ 648781 h 733940"/>
                  <a:gd name="connsiteX2" fmla="*/ 419196 w 970695"/>
                  <a:gd name="connsiteY2" fmla="*/ 667722 h 733940"/>
                  <a:gd name="connsiteX3" fmla="*/ 434190 w 970695"/>
                  <a:gd name="connsiteY3" fmla="*/ 673246 h 733940"/>
                  <a:gd name="connsiteX4" fmla="*/ 552568 w 970695"/>
                  <a:gd name="connsiteY4" fmla="*/ 704813 h 733940"/>
                  <a:gd name="connsiteX5" fmla="*/ 815366 w 970695"/>
                  <a:gd name="connsiteY5" fmla="*/ 697710 h 733940"/>
                  <a:gd name="connsiteX6" fmla="*/ 824836 w 970695"/>
                  <a:gd name="connsiteY6" fmla="*/ 689819 h 733940"/>
                  <a:gd name="connsiteX7" fmla="*/ 937689 w 970695"/>
                  <a:gd name="connsiteY7" fmla="*/ 518566 h 733940"/>
                  <a:gd name="connsiteX8" fmla="*/ 960575 w 970695"/>
                  <a:gd name="connsiteY8" fmla="*/ 288914 h 733940"/>
                  <a:gd name="connsiteX9" fmla="*/ 262937 w 970695"/>
                  <a:gd name="connsiteY9" fmla="*/ 41110 h 733940"/>
                  <a:gd name="connsiteX10" fmla="*/ 31707 w 970695"/>
                  <a:gd name="connsiteY10" fmla="*/ 394664 h 733940"/>
                  <a:gd name="connsiteX11" fmla="*/ 23815 w 970695"/>
                  <a:gd name="connsiteY11" fmla="*/ 612479 h 73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0695" h="733940">
                    <a:moveTo>
                      <a:pt x="23815" y="612479"/>
                    </a:moveTo>
                    <a:cubicBezTo>
                      <a:pt x="105890" y="704813"/>
                      <a:pt x="262148" y="689029"/>
                      <a:pt x="366320" y="648781"/>
                    </a:cubicBezTo>
                    <a:cubicBezTo>
                      <a:pt x="397099" y="636943"/>
                      <a:pt x="402623" y="638522"/>
                      <a:pt x="419196" y="667722"/>
                    </a:cubicBezTo>
                    <a:cubicBezTo>
                      <a:pt x="423142" y="674824"/>
                      <a:pt x="425509" y="677981"/>
                      <a:pt x="434190" y="673246"/>
                    </a:cubicBezTo>
                    <a:cubicBezTo>
                      <a:pt x="487855" y="644046"/>
                      <a:pt x="506795" y="681138"/>
                      <a:pt x="552568" y="704813"/>
                    </a:cubicBezTo>
                    <a:cubicBezTo>
                      <a:pt x="640956" y="751375"/>
                      <a:pt x="728555" y="739537"/>
                      <a:pt x="815366" y="697710"/>
                    </a:cubicBezTo>
                    <a:cubicBezTo>
                      <a:pt x="818522" y="695343"/>
                      <a:pt x="821679" y="692186"/>
                      <a:pt x="824836" y="689819"/>
                    </a:cubicBezTo>
                    <a:cubicBezTo>
                      <a:pt x="890338" y="664565"/>
                      <a:pt x="919538" y="580122"/>
                      <a:pt x="937689" y="518566"/>
                    </a:cubicBezTo>
                    <a:cubicBezTo>
                      <a:pt x="955051" y="460166"/>
                      <a:pt x="994510" y="342578"/>
                      <a:pt x="960575" y="288914"/>
                    </a:cubicBezTo>
                    <a:cubicBezTo>
                      <a:pt x="822468" y="71888"/>
                      <a:pt x="509163" y="-75689"/>
                      <a:pt x="262937" y="41110"/>
                    </a:cubicBezTo>
                    <a:cubicBezTo>
                      <a:pt x="108258" y="114504"/>
                      <a:pt x="105890" y="263660"/>
                      <a:pt x="31707" y="394664"/>
                    </a:cubicBezTo>
                    <a:cubicBezTo>
                      <a:pt x="3296" y="444383"/>
                      <a:pt x="-18801" y="564339"/>
                      <a:pt x="23815" y="612479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9E6FAFE-7CD9-45C1-ABCE-18E7FA40746F}"/>
                </a:ext>
              </a:extLst>
            </p:cNvPr>
            <p:cNvSpPr/>
            <p:nvPr/>
          </p:nvSpPr>
          <p:spPr>
            <a:xfrm>
              <a:off x="4890917" y="1225097"/>
              <a:ext cx="2233388" cy="1523123"/>
            </a:xfrm>
            <a:custGeom>
              <a:avLst/>
              <a:gdLst>
                <a:gd name="connsiteX0" fmla="*/ 2161573 w 2233387"/>
                <a:gd name="connsiteY0" fmla="*/ 432187 h 1523123"/>
                <a:gd name="connsiteX1" fmla="*/ 2238123 w 2233387"/>
                <a:gd name="connsiteY1" fmla="*/ 384047 h 1523123"/>
                <a:gd name="connsiteX2" fmla="*/ 1894828 w 2233387"/>
                <a:gd name="connsiteY2" fmla="*/ 2872 h 1523123"/>
                <a:gd name="connsiteX3" fmla="*/ 1885358 w 2233387"/>
                <a:gd name="connsiteY3" fmla="*/ 1293 h 1523123"/>
                <a:gd name="connsiteX4" fmla="*/ 982533 w 2233387"/>
                <a:gd name="connsiteY4" fmla="*/ 319334 h 1523123"/>
                <a:gd name="connsiteX5" fmla="*/ 377230 w 2233387"/>
                <a:gd name="connsiteY5" fmla="*/ 346166 h 1523123"/>
                <a:gd name="connsiteX6" fmla="*/ 363024 w 2233387"/>
                <a:gd name="connsiteY6" fmla="*/ 344588 h 1523123"/>
                <a:gd name="connsiteX7" fmla="*/ 245436 w 2233387"/>
                <a:gd name="connsiteY7" fmla="*/ 354058 h 1523123"/>
                <a:gd name="connsiteX8" fmla="*/ 194928 w 2233387"/>
                <a:gd name="connsiteY8" fmla="*/ 794422 h 1523123"/>
                <a:gd name="connsiteX9" fmla="*/ 0 w 2233387"/>
                <a:gd name="connsiteY9" fmla="*/ 1357899 h 1523123"/>
                <a:gd name="connsiteX10" fmla="*/ 535855 w 2233387"/>
                <a:gd name="connsiteY10" fmla="*/ 1114041 h 1523123"/>
                <a:gd name="connsiteX11" fmla="*/ 1040143 w 2233387"/>
                <a:gd name="connsiteY11" fmla="*/ 1525995 h 1523123"/>
                <a:gd name="connsiteX12" fmla="*/ 1234282 w 2233387"/>
                <a:gd name="connsiteY12" fmla="*/ 1158235 h 1523123"/>
                <a:gd name="connsiteX13" fmla="*/ 1512864 w 2233387"/>
                <a:gd name="connsiteY13" fmla="*/ 829935 h 1523123"/>
                <a:gd name="connsiteX14" fmla="*/ 2161573 w 2233387"/>
                <a:gd name="connsiteY14" fmla="*/ 432187 h 1523123"/>
                <a:gd name="connsiteX15" fmla="*/ 2152102 w 2233387"/>
                <a:gd name="connsiteY15" fmla="*/ 406144 h 1523123"/>
                <a:gd name="connsiteX16" fmla="*/ 2147367 w 2233387"/>
                <a:gd name="connsiteY16" fmla="*/ 404566 h 1523123"/>
                <a:gd name="connsiteX17" fmla="*/ 2152102 w 2233387"/>
                <a:gd name="connsiteY17" fmla="*/ 406144 h 152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33387" h="1523123">
                  <a:moveTo>
                    <a:pt x="2161573" y="432187"/>
                  </a:moveTo>
                  <a:cubicBezTo>
                    <a:pt x="2187615" y="419560"/>
                    <a:pt x="2212080" y="395885"/>
                    <a:pt x="2238123" y="384047"/>
                  </a:cubicBezTo>
                  <a:cubicBezTo>
                    <a:pt x="2166307" y="240416"/>
                    <a:pt x="1985584" y="129141"/>
                    <a:pt x="1894828" y="2872"/>
                  </a:cubicBezTo>
                  <a:cubicBezTo>
                    <a:pt x="1891672" y="-1074"/>
                    <a:pt x="1888515" y="-285"/>
                    <a:pt x="1885358" y="1293"/>
                  </a:cubicBezTo>
                  <a:cubicBezTo>
                    <a:pt x="1736992" y="66795"/>
                    <a:pt x="1167202" y="273561"/>
                    <a:pt x="982533" y="319334"/>
                  </a:cubicBezTo>
                  <a:cubicBezTo>
                    <a:pt x="853896" y="350901"/>
                    <a:pt x="419056" y="409301"/>
                    <a:pt x="377230" y="346166"/>
                  </a:cubicBezTo>
                  <a:cubicBezTo>
                    <a:pt x="375651" y="343799"/>
                    <a:pt x="364603" y="342220"/>
                    <a:pt x="363024" y="344588"/>
                  </a:cubicBezTo>
                  <a:cubicBezTo>
                    <a:pt x="348030" y="354058"/>
                    <a:pt x="261220" y="350112"/>
                    <a:pt x="245436" y="354058"/>
                  </a:cubicBezTo>
                  <a:cubicBezTo>
                    <a:pt x="183090" y="602651"/>
                    <a:pt x="180723" y="695774"/>
                    <a:pt x="194928" y="794422"/>
                  </a:cubicBezTo>
                  <a:cubicBezTo>
                    <a:pt x="223339" y="996453"/>
                    <a:pt x="76551" y="1114041"/>
                    <a:pt x="0" y="1357899"/>
                  </a:cubicBezTo>
                  <a:cubicBezTo>
                    <a:pt x="202031" y="1132193"/>
                    <a:pt x="445888" y="1106149"/>
                    <a:pt x="535855" y="1114041"/>
                  </a:cubicBezTo>
                  <a:cubicBezTo>
                    <a:pt x="752091" y="1132982"/>
                    <a:pt x="988057" y="1301867"/>
                    <a:pt x="1040143" y="1525995"/>
                  </a:cubicBezTo>
                  <a:cubicBezTo>
                    <a:pt x="1085916" y="1346850"/>
                    <a:pt x="1190088" y="1222159"/>
                    <a:pt x="1234282" y="1158235"/>
                  </a:cubicBezTo>
                  <a:cubicBezTo>
                    <a:pt x="1315568" y="1039069"/>
                    <a:pt x="1408692" y="929372"/>
                    <a:pt x="1512864" y="829935"/>
                  </a:cubicBezTo>
                  <a:cubicBezTo>
                    <a:pt x="1699111" y="652369"/>
                    <a:pt x="1929552" y="541094"/>
                    <a:pt x="2161573" y="432187"/>
                  </a:cubicBezTo>
                  <a:close/>
                  <a:moveTo>
                    <a:pt x="2152102" y="406144"/>
                  </a:moveTo>
                  <a:cubicBezTo>
                    <a:pt x="2150524" y="406144"/>
                    <a:pt x="2148946" y="405355"/>
                    <a:pt x="2147367" y="404566"/>
                  </a:cubicBezTo>
                  <a:cubicBezTo>
                    <a:pt x="2148946" y="404566"/>
                    <a:pt x="2150524" y="405355"/>
                    <a:pt x="2152102" y="406144"/>
                  </a:cubicBezTo>
                  <a:close/>
                </a:path>
              </a:pathLst>
            </a:custGeom>
            <a:solidFill>
              <a:schemeClr val="accent2">
                <a:lumMod val="75000"/>
                <a:lumOff val="25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12CC111-E63E-4CB9-9A37-606AC664DEA8}"/>
                </a:ext>
              </a:extLst>
            </p:cNvPr>
            <p:cNvSpPr/>
            <p:nvPr/>
          </p:nvSpPr>
          <p:spPr>
            <a:xfrm>
              <a:off x="4093930" y="1553679"/>
              <a:ext cx="986479" cy="1720419"/>
            </a:xfrm>
            <a:custGeom>
              <a:avLst/>
              <a:gdLst>
                <a:gd name="connsiteX0" fmla="*/ 994283 w 986478"/>
                <a:gd name="connsiteY0" fmla="*/ 509245 h 1720418"/>
                <a:gd name="connsiteX1" fmla="*/ 878273 w 986478"/>
                <a:gd name="connsiteY1" fmla="*/ 147010 h 1720418"/>
                <a:gd name="connsiteX2" fmla="*/ 744112 w 986478"/>
                <a:gd name="connsiteY2" fmla="*/ 73616 h 1720418"/>
                <a:gd name="connsiteX3" fmla="*/ 398450 w 986478"/>
                <a:gd name="connsiteY3" fmla="*/ 222 h 1720418"/>
                <a:gd name="connsiteX4" fmla="*/ 102506 w 986478"/>
                <a:gd name="connsiteY4" fmla="*/ 124913 h 1720418"/>
                <a:gd name="connsiteX5" fmla="*/ 10172 w 986478"/>
                <a:gd name="connsiteY5" fmla="*/ 255918 h 1720418"/>
                <a:gd name="connsiteX6" fmla="*/ 1491 w 986478"/>
                <a:gd name="connsiteY6" fmla="*/ 441376 h 1720418"/>
                <a:gd name="connsiteX7" fmla="*/ 35425 w 986478"/>
                <a:gd name="connsiteY7" fmla="*/ 700228 h 1720418"/>
                <a:gd name="connsiteX8" fmla="*/ 105663 w 986478"/>
                <a:gd name="connsiteY8" fmla="*/ 951188 h 1720418"/>
                <a:gd name="connsiteX9" fmla="*/ 217727 w 986478"/>
                <a:gd name="connsiteY9" fmla="*/ 1258969 h 1720418"/>
                <a:gd name="connsiteX10" fmla="*/ 381877 w 986478"/>
                <a:gd name="connsiteY10" fmla="*/ 1554123 h 1720418"/>
                <a:gd name="connsiteX11" fmla="*/ 474211 w 986478"/>
                <a:gd name="connsiteY11" fmla="*/ 1663031 h 1720418"/>
                <a:gd name="connsiteX12" fmla="*/ 531032 w 986478"/>
                <a:gd name="connsiteY12" fmla="*/ 1708803 h 1720418"/>
                <a:gd name="connsiteX13" fmla="*/ 577594 w 986478"/>
                <a:gd name="connsiteY13" fmla="*/ 1701701 h 1720418"/>
                <a:gd name="connsiteX14" fmla="*/ 841970 w 986478"/>
                <a:gd name="connsiteY14" fmla="*/ 913307 h 1720418"/>
                <a:gd name="connsiteX15" fmla="*/ 920889 w 986478"/>
                <a:gd name="connsiteY15" fmla="*/ 752314 h 1720418"/>
                <a:gd name="connsiteX16" fmla="*/ 963505 w 986478"/>
                <a:gd name="connsiteY16" fmla="*/ 668660 h 1720418"/>
                <a:gd name="connsiteX17" fmla="*/ 994283 w 986478"/>
                <a:gd name="connsiteY17" fmla="*/ 509245 h 1720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6478" h="1720418">
                  <a:moveTo>
                    <a:pt x="994283" y="509245"/>
                  </a:moveTo>
                  <a:cubicBezTo>
                    <a:pt x="995861" y="371927"/>
                    <a:pt x="954824" y="205410"/>
                    <a:pt x="878273" y="147010"/>
                  </a:cubicBezTo>
                  <a:cubicBezTo>
                    <a:pt x="837235" y="115443"/>
                    <a:pt x="791463" y="93346"/>
                    <a:pt x="744112" y="73616"/>
                  </a:cubicBezTo>
                  <a:cubicBezTo>
                    <a:pt x="633626" y="27844"/>
                    <a:pt x="519984" y="-2935"/>
                    <a:pt x="398450" y="222"/>
                  </a:cubicBezTo>
                  <a:cubicBezTo>
                    <a:pt x="288753" y="2590"/>
                    <a:pt x="182213" y="49941"/>
                    <a:pt x="102506" y="124913"/>
                  </a:cubicBezTo>
                  <a:cubicBezTo>
                    <a:pt x="64625" y="160426"/>
                    <a:pt x="22798" y="203042"/>
                    <a:pt x="10172" y="255918"/>
                  </a:cubicBezTo>
                  <a:cubicBezTo>
                    <a:pt x="-3245" y="314317"/>
                    <a:pt x="-88" y="382187"/>
                    <a:pt x="1491" y="441376"/>
                  </a:cubicBezTo>
                  <a:cubicBezTo>
                    <a:pt x="3858" y="528186"/>
                    <a:pt x="15696" y="614996"/>
                    <a:pt x="35425" y="700228"/>
                  </a:cubicBezTo>
                  <a:cubicBezTo>
                    <a:pt x="55155" y="785459"/>
                    <a:pt x="85144" y="865956"/>
                    <a:pt x="105663" y="951188"/>
                  </a:cubicBezTo>
                  <a:cubicBezTo>
                    <a:pt x="130916" y="1057727"/>
                    <a:pt x="164851" y="1162689"/>
                    <a:pt x="217727" y="1258969"/>
                  </a:cubicBezTo>
                  <a:cubicBezTo>
                    <a:pt x="271391" y="1356828"/>
                    <a:pt x="317953" y="1461000"/>
                    <a:pt x="381877" y="1554123"/>
                  </a:cubicBezTo>
                  <a:cubicBezTo>
                    <a:pt x="408709" y="1593583"/>
                    <a:pt x="439487" y="1630674"/>
                    <a:pt x="474211" y="1663031"/>
                  </a:cubicBezTo>
                  <a:cubicBezTo>
                    <a:pt x="492362" y="1679604"/>
                    <a:pt x="511303" y="1694598"/>
                    <a:pt x="531032" y="1708803"/>
                  </a:cubicBezTo>
                  <a:cubicBezTo>
                    <a:pt x="553129" y="1723798"/>
                    <a:pt x="568913" y="1734847"/>
                    <a:pt x="577594" y="1701701"/>
                  </a:cubicBezTo>
                  <a:cubicBezTo>
                    <a:pt x="644675" y="1431800"/>
                    <a:pt x="744901" y="1161110"/>
                    <a:pt x="841970" y="913307"/>
                  </a:cubicBezTo>
                  <a:cubicBezTo>
                    <a:pt x="864068" y="858064"/>
                    <a:pt x="894057" y="805978"/>
                    <a:pt x="920889" y="752314"/>
                  </a:cubicBezTo>
                  <a:cubicBezTo>
                    <a:pt x="935094" y="723903"/>
                    <a:pt x="949299" y="696282"/>
                    <a:pt x="963505" y="668660"/>
                  </a:cubicBezTo>
                  <a:cubicBezTo>
                    <a:pt x="983234" y="630779"/>
                    <a:pt x="993494" y="573169"/>
                    <a:pt x="994283" y="509245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06450DC-B6FE-42D0-B57A-37E61FCE3D0F}"/>
                </a:ext>
              </a:extLst>
            </p:cNvPr>
            <p:cNvSpPr/>
            <p:nvPr/>
          </p:nvSpPr>
          <p:spPr>
            <a:xfrm>
              <a:off x="7702521" y="2814976"/>
              <a:ext cx="323565" cy="189404"/>
            </a:xfrm>
            <a:custGeom>
              <a:avLst/>
              <a:gdLst>
                <a:gd name="connsiteX0" fmla="*/ 317506 w 323565"/>
                <a:gd name="connsiteY0" fmla="*/ 165768 h 189403"/>
                <a:gd name="connsiteX1" fmla="*/ 304090 w 323565"/>
                <a:gd name="connsiteY1" fmla="*/ 126309 h 189403"/>
                <a:gd name="connsiteX2" fmla="*/ 196762 w 323565"/>
                <a:gd name="connsiteY2" fmla="*/ 33185 h 189403"/>
                <a:gd name="connsiteX3" fmla="*/ 50763 w 323565"/>
                <a:gd name="connsiteY3" fmla="*/ 828 h 189403"/>
                <a:gd name="connsiteX4" fmla="*/ 27876 w 323565"/>
                <a:gd name="connsiteY4" fmla="*/ 3985 h 189403"/>
                <a:gd name="connsiteX5" fmla="*/ 27087 w 323565"/>
                <a:gd name="connsiteY5" fmla="*/ 3985 h 189403"/>
                <a:gd name="connsiteX6" fmla="*/ 1044 w 323565"/>
                <a:gd name="connsiteY6" fmla="*/ 71066 h 189403"/>
                <a:gd name="connsiteX7" fmla="*/ 35768 w 323565"/>
                <a:gd name="connsiteY7" fmla="*/ 120784 h 189403"/>
                <a:gd name="connsiteX8" fmla="*/ 89433 w 323565"/>
                <a:gd name="connsiteY8" fmla="*/ 142092 h 189403"/>
                <a:gd name="connsiteX9" fmla="*/ 328555 w 323565"/>
                <a:gd name="connsiteY9" fmla="*/ 191811 h 189403"/>
                <a:gd name="connsiteX10" fmla="*/ 317506 w 323565"/>
                <a:gd name="connsiteY10" fmla="*/ 165768 h 18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565" h="189403">
                  <a:moveTo>
                    <a:pt x="317506" y="165768"/>
                  </a:moveTo>
                  <a:cubicBezTo>
                    <a:pt x="311982" y="149195"/>
                    <a:pt x="305669" y="130254"/>
                    <a:pt x="304090" y="126309"/>
                  </a:cubicBezTo>
                  <a:cubicBezTo>
                    <a:pt x="282783" y="86849"/>
                    <a:pt x="244113" y="40287"/>
                    <a:pt x="196762" y="33185"/>
                  </a:cubicBezTo>
                  <a:cubicBezTo>
                    <a:pt x="147043" y="25293"/>
                    <a:pt x="100481" y="6353"/>
                    <a:pt x="50763" y="828"/>
                  </a:cubicBezTo>
                  <a:cubicBezTo>
                    <a:pt x="42082" y="39"/>
                    <a:pt x="34979" y="-1539"/>
                    <a:pt x="27876" y="3985"/>
                  </a:cubicBezTo>
                  <a:cubicBezTo>
                    <a:pt x="27876" y="3985"/>
                    <a:pt x="27087" y="3985"/>
                    <a:pt x="27087" y="3985"/>
                  </a:cubicBezTo>
                  <a:cubicBezTo>
                    <a:pt x="8147" y="22136"/>
                    <a:pt x="-3691" y="43444"/>
                    <a:pt x="1044" y="71066"/>
                  </a:cubicBezTo>
                  <a:cubicBezTo>
                    <a:pt x="-1323" y="75012"/>
                    <a:pt x="27876" y="116049"/>
                    <a:pt x="35768" y="120784"/>
                  </a:cubicBezTo>
                  <a:cubicBezTo>
                    <a:pt x="53130" y="129465"/>
                    <a:pt x="69703" y="138935"/>
                    <a:pt x="89433" y="142092"/>
                  </a:cubicBezTo>
                  <a:cubicBezTo>
                    <a:pt x="169929" y="154719"/>
                    <a:pt x="248847" y="175238"/>
                    <a:pt x="328555" y="191811"/>
                  </a:cubicBezTo>
                  <a:cubicBezTo>
                    <a:pt x="326977" y="191021"/>
                    <a:pt x="322242" y="179184"/>
                    <a:pt x="317506" y="165768"/>
                  </a:cubicBezTo>
                  <a:close/>
                </a:path>
              </a:pathLst>
            </a:custGeom>
            <a:solidFill>
              <a:schemeClr val="accent1"/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EEC9188-0544-4C63-87A3-851DE84729A6}"/>
                </a:ext>
              </a:extLst>
            </p:cNvPr>
            <p:cNvSpPr/>
            <p:nvPr/>
          </p:nvSpPr>
          <p:spPr>
            <a:xfrm>
              <a:off x="7712246" y="2826268"/>
              <a:ext cx="94702" cy="102594"/>
            </a:xfrm>
            <a:custGeom>
              <a:avLst/>
              <a:gdLst>
                <a:gd name="connsiteX0" fmla="*/ 0 w 94701"/>
                <a:gd name="connsiteY0" fmla="*/ 51093 h 102593"/>
                <a:gd name="connsiteX1" fmla="*/ 70237 w 94701"/>
                <a:gd name="connsiteY1" fmla="*/ 12423 h 102593"/>
                <a:gd name="connsiteX2" fmla="*/ 78918 w 94701"/>
                <a:gd name="connsiteY2" fmla="*/ 21104 h 102593"/>
                <a:gd name="connsiteX3" fmla="*/ 94702 w 94701"/>
                <a:gd name="connsiteY3" fmla="*/ 62141 h 102593"/>
                <a:gd name="connsiteX4" fmla="*/ 80497 w 94701"/>
                <a:gd name="connsiteY4" fmla="*/ 103179 h 102593"/>
                <a:gd name="connsiteX5" fmla="*/ 26832 w 94701"/>
                <a:gd name="connsiteY5" fmla="*/ 93709 h 102593"/>
                <a:gd name="connsiteX6" fmla="*/ 0 w 94701"/>
                <a:gd name="connsiteY6" fmla="*/ 51093 h 10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701" h="102593">
                  <a:moveTo>
                    <a:pt x="0" y="51093"/>
                  </a:moveTo>
                  <a:cubicBezTo>
                    <a:pt x="4735" y="-993"/>
                    <a:pt x="26832" y="-12042"/>
                    <a:pt x="70237" y="12423"/>
                  </a:cubicBezTo>
                  <a:cubicBezTo>
                    <a:pt x="73394" y="15580"/>
                    <a:pt x="76551" y="17947"/>
                    <a:pt x="78918" y="21104"/>
                  </a:cubicBezTo>
                  <a:cubicBezTo>
                    <a:pt x="86021" y="34520"/>
                    <a:pt x="91546" y="47936"/>
                    <a:pt x="94702" y="62141"/>
                  </a:cubicBezTo>
                  <a:cubicBezTo>
                    <a:pt x="97859" y="78714"/>
                    <a:pt x="100226" y="94498"/>
                    <a:pt x="80497" y="103179"/>
                  </a:cubicBezTo>
                  <a:cubicBezTo>
                    <a:pt x="59978" y="112649"/>
                    <a:pt x="37881" y="109492"/>
                    <a:pt x="26832" y="93709"/>
                  </a:cubicBezTo>
                  <a:cubicBezTo>
                    <a:pt x="17362" y="80293"/>
                    <a:pt x="9470" y="65298"/>
                    <a:pt x="0" y="5109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3B44A47-7311-4561-9D1D-F1852490B686}"/>
                </a:ext>
              </a:extLst>
            </p:cNvPr>
            <p:cNvSpPr/>
            <p:nvPr/>
          </p:nvSpPr>
          <p:spPr>
            <a:xfrm>
              <a:off x="7745546" y="2853054"/>
              <a:ext cx="31567" cy="63135"/>
            </a:xfrm>
            <a:custGeom>
              <a:avLst/>
              <a:gdLst>
                <a:gd name="connsiteX0" fmla="*/ 15630 w 31567"/>
                <a:gd name="connsiteY0" fmla="*/ 60609 h 63134"/>
                <a:gd name="connsiteX1" fmla="*/ 3003 w 31567"/>
                <a:gd name="connsiteY1" fmla="*/ 46404 h 63134"/>
                <a:gd name="connsiteX2" fmla="*/ 635 w 31567"/>
                <a:gd name="connsiteY2" fmla="*/ 14047 h 63134"/>
                <a:gd name="connsiteX3" fmla="*/ 23522 w 31567"/>
                <a:gd name="connsiteY3" fmla="*/ 4577 h 63134"/>
                <a:gd name="connsiteX4" fmla="*/ 28257 w 31567"/>
                <a:gd name="connsiteY4" fmla="*/ 62188 h 63134"/>
                <a:gd name="connsiteX5" fmla="*/ 15630 w 31567"/>
                <a:gd name="connsiteY5" fmla="*/ 60609 h 6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67" h="63134">
                  <a:moveTo>
                    <a:pt x="15630" y="60609"/>
                  </a:moveTo>
                  <a:cubicBezTo>
                    <a:pt x="10105" y="57452"/>
                    <a:pt x="5371" y="52718"/>
                    <a:pt x="3003" y="46404"/>
                  </a:cubicBezTo>
                  <a:cubicBezTo>
                    <a:pt x="635" y="35355"/>
                    <a:pt x="-943" y="24307"/>
                    <a:pt x="635" y="14047"/>
                  </a:cubicBezTo>
                  <a:cubicBezTo>
                    <a:pt x="2214" y="-158"/>
                    <a:pt x="11684" y="-4104"/>
                    <a:pt x="23522" y="4577"/>
                  </a:cubicBezTo>
                  <a:cubicBezTo>
                    <a:pt x="40884" y="17204"/>
                    <a:pt x="44040" y="47982"/>
                    <a:pt x="28257" y="62188"/>
                  </a:cubicBezTo>
                  <a:cubicBezTo>
                    <a:pt x="24311" y="65344"/>
                    <a:pt x="19576" y="62188"/>
                    <a:pt x="15630" y="60609"/>
                  </a:cubicBezTo>
                  <a:close/>
                </a:path>
              </a:pathLst>
            </a:custGeom>
            <a:solidFill>
              <a:srgbClr val="393939"/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69BBE699-1411-45BB-B25C-FB81F5AE8128}"/>
              </a:ext>
            </a:extLst>
          </p:cNvPr>
          <p:cNvSpPr txBox="1"/>
          <p:nvPr/>
        </p:nvSpPr>
        <p:spPr>
          <a:xfrm>
            <a:off x="902095" y="4310128"/>
            <a:ext cx="1277157" cy="276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دهلیز راست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D91BCAF-5F15-4C72-A052-5ACD39007C3E}"/>
              </a:ext>
            </a:extLst>
          </p:cNvPr>
          <p:cNvSpPr txBox="1"/>
          <p:nvPr/>
        </p:nvSpPr>
        <p:spPr>
          <a:xfrm>
            <a:off x="1286023" y="4817590"/>
            <a:ext cx="1020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سه لتی شیر فلکه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4C9B7DD-CFA4-47D5-AF5A-32524CF177A9}"/>
              </a:ext>
            </a:extLst>
          </p:cNvPr>
          <p:cNvSpPr txBox="1"/>
          <p:nvPr/>
        </p:nvSpPr>
        <p:spPr>
          <a:xfrm>
            <a:off x="2264138" y="5522712"/>
            <a:ext cx="1277157" cy="276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بطن راست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A03BD5D-B18E-4C12-B413-C218557C0A23}"/>
              </a:ext>
            </a:extLst>
          </p:cNvPr>
          <p:cNvSpPr txBox="1"/>
          <p:nvPr/>
        </p:nvSpPr>
        <p:spPr>
          <a:xfrm>
            <a:off x="3178280" y="4706426"/>
            <a:ext cx="1277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ترک کرد  بطن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6E41B2F-C30F-4564-AA01-FB52D773A2CC}"/>
              </a:ext>
            </a:extLst>
          </p:cNvPr>
          <p:cNvSpPr txBox="1"/>
          <p:nvPr/>
        </p:nvSpPr>
        <p:spPr>
          <a:xfrm>
            <a:off x="2805401" y="3185891"/>
            <a:ext cx="901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دهلیز چپ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603D001-A170-49CD-8818-6A8B0EC0014A}"/>
              </a:ext>
            </a:extLst>
          </p:cNvPr>
          <p:cNvSpPr txBox="1"/>
          <p:nvPr/>
        </p:nvSpPr>
        <p:spPr>
          <a:xfrm>
            <a:off x="2476204" y="4120632"/>
            <a:ext cx="1020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آئورت شیر فلکه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67B5E6B-87F4-4A4F-B077-8F0BC16CA721}"/>
              </a:ext>
            </a:extLst>
          </p:cNvPr>
          <p:cNvSpPr txBox="1"/>
          <p:nvPr/>
        </p:nvSpPr>
        <p:spPr>
          <a:xfrm>
            <a:off x="2853693" y="3773996"/>
            <a:ext cx="102089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050" b="1" dirty="0">
                <a:solidFill>
                  <a:schemeClr val="bg1"/>
                </a:solidFill>
                <a:cs typeface="B Nazanin" panose="00000700000000000000" pitchFamily="2" charset="-78"/>
              </a:rPr>
              <a:t>میترال شیر فلکه</a:t>
            </a:r>
            <a:endParaRPr lang="ko-KR" altLang="en-US" sz="105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EA3B716-4A83-401C-99E2-67EA2845C4C2}"/>
              </a:ext>
            </a:extLst>
          </p:cNvPr>
          <p:cNvSpPr txBox="1"/>
          <p:nvPr/>
        </p:nvSpPr>
        <p:spPr>
          <a:xfrm>
            <a:off x="1801079" y="3882507"/>
            <a:ext cx="10208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050" b="1" dirty="0">
                <a:cs typeface="B Nazanin" panose="00000700000000000000" pitchFamily="2" charset="-78"/>
              </a:rPr>
              <a:t>ریوی</a:t>
            </a:r>
          </a:p>
          <a:p>
            <a:pPr algn="ctr" rtl="1"/>
            <a:r>
              <a:rPr lang="fa-IR" altLang="ko-KR" sz="1050" b="1" dirty="0">
                <a:cs typeface="B Nazanin" panose="00000700000000000000" pitchFamily="2" charset="-78"/>
              </a:rPr>
              <a:t>شیر فلکه</a:t>
            </a:r>
            <a:endParaRPr lang="ko-KR" altLang="en-US" sz="1050" b="1" dirty="0"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A539361-AC9D-4C14-A610-5BD81AE8056D}"/>
              </a:ext>
            </a:extLst>
          </p:cNvPr>
          <p:cNvSpPr txBox="1"/>
          <p:nvPr/>
        </p:nvSpPr>
        <p:spPr>
          <a:xfrm>
            <a:off x="2176724" y="2877997"/>
            <a:ext cx="10208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ریوی شریان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9CCAEB0-2763-4863-97D1-BEF61CE3B67D}"/>
              </a:ext>
            </a:extLst>
          </p:cNvPr>
          <p:cNvSpPr txBox="1"/>
          <p:nvPr/>
        </p:nvSpPr>
        <p:spPr>
          <a:xfrm>
            <a:off x="4137998" y="3407954"/>
            <a:ext cx="1020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انسداد شریان قلب شریان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F6ED47C-79A0-4E5E-9611-317F4A26DE0D}"/>
              </a:ext>
            </a:extLst>
          </p:cNvPr>
          <p:cNvSpPr txBox="1"/>
          <p:nvPr/>
        </p:nvSpPr>
        <p:spPr>
          <a:xfrm>
            <a:off x="1702095" y="2297134"/>
            <a:ext cx="1020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آئورت - شریان بزرگ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8" name="TextBox 22">
            <a:extLst>
              <a:ext uri="{FF2B5EF4-FFF2-40B4-BE49-F238E27FC236}">
                <a16:creationId xmlns:a16="http://schemas.microsoft.com/office/drawing/2014/main" id="{2C72E25B-D898-8BF3-F1A1-90DB7D558B64}"/>
              </a:ext>
            </a:extLst>
          </p:cNvPr>
          <p:cNvSpPr txBox="1"/>
          <p:nvPr/>
        </p:nvSpPr>
        <p:spPr>
          <a:xfrm>
            <a:off x="552450" y="21803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79" name="Graphic 1">
            <a:extLst>
              <a:ext uri="{FF2B5EF4-FFF2-40B4-BE49-F238E27FC236}">
                <a16:creationId xmlns:a16="http://schemas.microsoft.com/office/drawing/2014/main" id="{5AEBE77A-6290-72B3-74A3-D1051576C7A8}"/>
              </a:ext>
            </a:extLst>
          </p:cNvPr>
          <p:cNvSpPr/>
          <p:nvPr/>
        </p:nvSpPr>
        <p:spPr>
          <a:xfrm>
            <a:off x="6164288" y="171411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80" name="Conector recto 79">
            <a:extLst>
              <a:ext uri="{FF2B5EF4-FFF2-40B4-BE49-F238E27FC236}">
                <a16:creationId xmlns:a16="http://schemas.microsoft.com/office/drawing/2014/main" id="{D5595C33-7FAA-5EB8-5DBA-F1912E5EE984}"/>
              </a:ext>
            </a:extLst>
          </p:cNvPr>
          <p:cNvCxnSpPr/>
          <p:nvPr/>
        </p:nvCxnSpPr>
        <p:spPr>
          <a:xfrm>
            <a:off x="8224543" y="683933"/>
            <a:ext cx="2880000" cy="0"/>
          </a:xfrm>
          <a:prstGeom prst="line">
            <a:avLst/>
          </a:prstGeom>
          <a:ln w="28575">
            <a:solidFill>
              <a:srgbClr val="E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1" name="Imagen 80">
            <a:extLst>
              <a:ext uri="{FF2B5EF4-FFF2-40B4-BE49-F238E27FC236}">
                <a16:creationId xmlns:a16="http://schemas.microsoft.com/office/drawing/2014/main" id="{9B0B614C-FFA9-958B-2B4D-61FC77A753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8623" y="114463"/>
            <a:ext cx="980061" cy="897471"/>
          </a:xfrm>
          <a:prstGeom prst="rect">
            <a:avLst/>
          </a:prstGeom>
        </p:spPr>
      </p:pic>
      <p:sp>
        <p:nvSpPr>
          <p:cNvPr id="82" name="TextBox 7">
            <a:extLst>
              <a:ext uri="{FF2B5EF4-FFF2-40B4-BE49-F238E27FC236}">
                <a16:creationId xmlns:a16="http://schemas.microsoft.com/office/drawing/2014/main" id="{525E4EC0-8EB1-5643-6EF2-FCF744C3C851}"/>
              </a:ext>
            </a:extLst>
          </p:cNvPr>
          <p:cNvSpPr txBox="1"/>
          <p:nvPr/>
        </p:nvSpPr>
        <p:spPr>
          <a:xfrm>
            <a:off x="799189" y="97533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3" name="Google Shape;7878;p129">
            <a:extLst>
              <a:ext uri="{FF2B5EF4-FFF2-40B4-BE49-F238E27FC236}">
                <a16:creationId xmlns:a16="http://schemas.microsoft.com/office/drawing/2014/main" id="{0A3B5DB0-773F-6441-EE3B-50561238A56C}"/>
              </a:ext>
            </a:extLst>
          </p:cNvPr>
          <p:cNvGrpSpPr/>
          <p:nvPr/>
        </p:nvGrpSpPr>
        <p:grpSpPr>
          <a:xfrm>
            <a:off x="634127" y="102922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84" name="Google Shape;7879;p129">
              <a:extLst>
                <a:ext uri="{FF2B5EF4-FFF2-40B4-BE49-F238E27FC236}">
                  <a16:creationId xmlns:a16="http://schemas.microsoft.com/office/drawing/2014/main" id="{75475748-EABC-791F-48B1-D4FBE3E81742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" name="Google Shape;7880;p129">
              <a:extLst>
                <a:ext uri="{FF2B5EF4-FFF2-40B4-BE49-F238E27FC236}">
                  <a16:creationId xmlns:a16="http://schemas.microsoft.com/office/drawing/2014/main" id="{62DDA97D-DC13-C1CF-2EEE-C56D859D0DBF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243;p4">
            <a:extLst>
              <a:ext uri="{FF2B5EF4-FFF2-40B4-BE49-F238E27FC236}">
                <a16:creationId xmlns:a16="http://schemas.microsoft.com/office/drawing/2014/main" id="{62ABBF85-81F6-7CA2-D73F-5E35213E88E3}"/>
              </a:ext>
            </a:extLst>
          </p:cNvPr>
          <p:cNvSpPr/>
          <p:nvPr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" name="Freeform 5">
            <a:extLst>
              <a:ext uri="{FF2B5EF4-FFF2-40B4-BE49-F238E27FC236}">
                <a16:creationId xmlns:a16="http://schemas.microsoft.com/office/drawing/2014/main" id="{357ED73E-2618-7422-AED7-21E78ED445FF}"/>
              </a:ext>
            </a:extLst>
          </p:cNvPr>
          <p:cNvSpPr/>
          <p:nvPr/>
        </p:nvSpPr>
        <p:spPr bwMode="auto">
          <a:xfrm>
            <a:off x="10917244" y="5659441"/>
            <a:ext cx="944563" cy="928688"/>
          </a:xfrm>
          <a:custGeom>
            <a:avLst/>
            <a:gdLst>
              <a:gd name="T0" fmla="*/ 595 w 595"/>
              <a:gd name="T1" fmla="*/ 0 h 585"/>
              <a:gd name="T2" fmla="*/ 595 w 595"/>
              <a:gd name="T3" fmla="*/ 585 h 585"/>
              <a:gd name="T4" fmla="*/ 0 w 595"/>
              <a:gd name="T5" fmla="*/ 585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5" h="585">
                <a:moveTo>
                  <a:pt x="595" y="0"/>
                </a:moveTo>
                <a:lnTo>
                  <a:pt x="595" y="585"/>
                </a:lnTo>
                <a:lnTo>
                  <a:pt x="0" y="585"/>
                </a:lnTo>
              </a:path>
            </a:pathLst>
          </a:custGeom>
          <a:noFill/>
          <a:ln w="61913" cap="flat">
            <a:solidFill>
              <a:srgbClr val="00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314599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2">
            <a:extLst>
              <a:ext uri="{FF2B5EF4-FFF2-40B4-BE49-F238E27FC236}">
                <a16:creationId xmlns:a16="http://schemas.microsoft.com/office/drawing/2014/main" id="{E8E6CCEC-1FA3-46F0-F123-C36C5962D65E}"/>
              </a:ext>
            </a:extLst>
          </p:cNvPr>
          <p:cNvSpPr txBox="1"/>
          <p:nvPr/>
        </p:nvSpPr>
        <p:spPr>
          <a:xfrm>
            <a:off x="552450" y="21803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4" name="Graphic 1">
            <a:extLst>
              <a:ext uri="{FF2B5EF4-FFF2-40B4-BE49-F238E27FC236}">
                <a16:creationId xmlns:a16="http://schemas.microsoft.com/office/drawing/2014/main" id="{5F71BFFB-DCED-3620-37A2-7B062F5DD72D}"/>
              </a:ext>
            </a:extLst>
          </p:cNvPr>
          <p:cNvSpPr/>
          <p:nvPr/>
        </p:nvSpPr>
        <p:spPr>
          <a:xfrm>
            <a:off x="6164288" y="171411"/>
            <a:ext cx="2176936" cy="830998"/>
          </a:xfrm>
          <a:custGeom>
            <a:avLst/>
            <a:gdLst>
              <a:gd name="connsiteX0" fmla="*/ 2900363 w 3390900"/>
              <a:gd name="connsiteY0" fmla="*/ 1265873 h 2695575"/>
              <a:gd name="connsiteX1" fmla="*/ 2855595 w 3390900"/>
              <a:gd name="connsiteY1" fmla="*/ 1234440 h 2695575"/>
              <a:gd name="connsiteX2" fmla="*/ 2813685 w 3390900"/>
              <a:gd name="connsiteY2" fmla="*/ 1269683 h 2695575"/>
              <a:gd name="connsiteX3" fmla="*/ 2707005 w 3390900"/>
              <a:gd name="connsiteY3" fmla="*/ 1832610 h 2695575"/>
              <a:gd name="connsiteX4" fmla="*/ 2597468 w 3390900"/>
              <a:gd name="connsiteY4" fmla="*/ 628650 h 2695575"/>
              <a:gd name="connsiteX5" fmla="*/ 2552700 w 3390900"/>
              <a:gd name="connsiteY5" fmla="*/ 589598 h 2695575"/>
              <a:gd name="connsiteX6" fmla="*/ 2507933 w 3390900"/>
              <a:gd name="connsiteY6" fmla="*/ 628650 h 2695575"/>
              <a:gd name="connsiteX7" fmla="*/ 2333625 w 3390900"/>
              <a:gd name="connsiteY7" fmla="*/ 1626870 h 2695575"/>
              <a:gd name="connsiteX8" fmla="*/ 1795463 w 3390900"/>
              <a:gd name="connsiteY8" fmla="*/ 1626870 h 2695575"/>
              <a:gd name="connsiteX9" fmla="*/ 1660208 w 3390900"/>
              <a:gd name="connsiteY9" fmla="*/ 1047750 h 2695575"/>
              <a:gd name="connsiteX10" fmla="*/ 1617345 w 3390900"/>
              <a:gd name="connsiteY10" fmla="*/ 1013460 h 2695575"/>
              <a:gd name="connsiteX11" fmla="*/ 1574483 w 3390900"/>
              <a:gd name="connsiteY11" fmla="*/ 1047750 h 2695575"/>
              <a:gd name="connsiteX12" fmla="*/ 1479233 w 3390900"/>
              <a:gd name="connsiteY12" fmla="*/ 1475423 h 2695575"/>
              <a:gd name="connsiteX13" fmla="*/ 1363028 w 3390900"/>
              <a:gd name="connsiteY13" fmla="*/ 40958 h 2695575"/>
              <a:gd name="connsiteX14" fmla="*/ 1319213 w 3390900"/>
              <a:gd name="connsiteY14" fmla="*/ 0 h 2695575"/>
              <a:gd name="connsiteX15" fmla="*/ 1274445 w 3390900"/>
              <a:gd name="connsiteY15" fmla="*/ 41910 h 2695575"/>
              <a:gd name="connsiteX16" fmla="*/ 1102043 w 3390900"/>
              <a:gd name="connsiteY16" fmla="*/ 2458403 h 2695575"/>
              <a:gd name="connsiteX17" fmla="*/ 992505 w 3390900"/>
              <a:gd name="connsiteY17" fmla="*/ 1335405 h 2695575"/>
              <a:gd name="connsiteX18" fmla="*/ 954405 w 3390900"/>
              <a:gd name="connsiteY18" fmla="*/ 1294448 h 2695575"/>
              <a:gd name="connsiteX19" fmla="*/ 907733 w 3390900"/>
              <a:gd name="connsiteY19" fmla="*/ 1323975 h 2695575"/>
              <a:gd name="connsiteX20" fmla="*/ 797243 w 3390900"/>
              <a:gd name="connsiteY20" fmla="*/ 1624013 h 2695575"/>
              <a:gd name="connsiteX21" fmla="*/ 44768 w 3390900"/>
              <a:gd name="connsiteY21" fmla="*/ 1624013 h 2695575"/>
              <a:gd name="connsiteX22" fmla="*/ 0 w 3390900"/>
              <a:gd name="connsiteY22" fmla="*/ 1668780 h 2695575"/>
              <a:gd name="connsiteX23" fmla="*/ 44768 w 3390900"/>
              <a:gd name="connsiteY23" fmla="*/ 1713548 h 2695575"/>
              <a:gd name="connsiteX24" fmla="*/ 805815 w 3390900"/>
              <a:gd name="connsiteY24" fmla="*/ 1712595 h 2695575"/>
              <a:gd name="connsiteX25" fmla="*/ 878205 w 3390900"/>
              <a:gd name="connsiteY25" fmla="*/ 1662113 h 2695575"/>
              <a:gd name="connsiteX26" fmla="*/ 922973 w 3390900"/>
              <a:gd name="connsiteY26" fmla="*/ 1541145 h 2695575"/>
              <a:gd name="connsiteX27" fmla="*/ 1028700 w 3390900"/>
              <a:gd name="connsiteY27" fmla="*/ 2635568 h 2695575"/>
              <a:gd name="connsiteX28" fmla="*/ 1100138 w 3390900"/>
              <a:gd name="connsiteY28" fmla="*/ 2704148 h 2695575"/>
              <a:gd name="connsiteX29" fmla="*/ 1104900 w 3390900"/>
              <a:gd name="connsiteY29" fmla="*/ 2704148 h 2695575"/>
              <a:gd name="connsiteX30" fmla="*/ 1154430 w 3390900"/>
              <a:gd name="connsiteY30" fmla="*/ 2685098 h 2695575"/>
              <a:gd name="connsiteX31" fmla="*/ 1180148 w 3390900"/>
              <a:gd name="connsiteY31" fmla="*/ 2632710 h 2695575"/>
              <a:gd name="connsiteX32" fmla="*/ 1326833 w 3390900"/>
              <a:gd name="connsiteY32" fmla="*/ 537210 h 2695575"/>
              <a:gd name="connsiteX33" fmla="*/ 1403985 w 3390900"/>
              <a:gd name="connsiteY33" fmla="*/ 1604963 h 2695575"/>
              <a:gd name="connsiteX34" fmla="*/ 1458278 w 3390900"/>
              <a:gd name="connsiteY34" fmla="*/ 1668780 h 2695575"/>
              <a:gd name="connsiteX35" fmla="*/ 1542098 w 3390900"/>
              <a:gd name="connsiteY35" fmla="*/ 1615440 h 2695575"/>
              <a:gd name="connsiteX36" fmla="*/ 1622108 w 3390900"/>
              <a:gd name="connsiteY36" fmla="*/ 1254443 h 2695575"/>
              <a:gd name="connsiteX37" fmla="*/ 1716405 w 3390900"/>
              <a:gd name="connsiteY37" fmla="*/ 1659255 h 2695575"/>
              <a:gd name="connsiteX38" fmla="*/ 1784033 w 3390900"/>
              <a:gd name="connsiteY38" fmla="*/ 1712595 h 2695575"/>
              <a:gd name="connsiteX39" fmla="*/ 2356485 w 3390900"/>
              <a:gd name="connsiteY39" fmla="*/ 1712595 h 2695575"/>
              <a:gd name="connsiteX40" fmla="*/ 2425065 w 3390900"/>
              <a:gd name="connsiteY40" fmla="*/ 1652588 h 2695575"/>
              <a:gd name="connsiteX41" fmla="*/ 2555558 w 3390900"/>
              <a:gd name="connsiteY41" fmla="*/ 879158 h 2695575"/>
              <a:gd name="connsiteX42" fmla="*/ 2640330 w 3390900"/>
              <a:gd name="connsiteY42" fmla="*/ 1994535 h 2695575"/>
              <a:gd name="connsiteX43" fmla="*/ 2693670 w 3390900"/>
              <a:gd name="connsiteY43" fmla="*/ 2051685 h 2695575"/>
              <a:gd name="connsiteX44" fmla="*/ 2769870 w 3390900"/>
              <a:gd name="connsiteY44" fmla="*/ 1999298 h 2695575"/>
              <a:gd name="connsiteX45" fmla="*/ 2871788 w 3390900"/>
              <a:gd name="connsiteY45" fmla="*/ 1464945 h 2695575"/>
              <a:gd name="connsiteX46" fmla="*/ 2927985 w 3390900"/>
              <a:gd name="connsiteY46" fmla="*/ 1656398 h 2695575"/>
              <a:gd name="connsiteX47" fmla="*/ 2989898 w 3390900"/>
              <a:gd name="connsiteY47" fmla="*/ 1702118 h 2695575"/>
              <a:gd name="connsiteX48" fmla="*/ 3398520 w 3390900"/>
              <a:gd name="connsiteY48" fmla="*/ 1702118 h 2695575"/>
              <a:gd name="connsiteX49" fmla="*/ 3398520 w 3390900"/>
              <a:gd name="connsiteY49" fmla="*/ 1615440 h 2695575"/>
              <a:gd name="connsiteX50" fmla="*/ 3005138 w 3390900"/>
              <a:gd name="connsiteY50" fmla="*/ 1615440 h 2695575"/>
              <a:gd name="connsiteX51" fmla="*/ 2900363 w 3390900"/>
              <a:gd name="connsiteY51" fmla="*/ 1265873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90900" h="2695575">
                <a:moveTo>
                  <a:pt x="2900363" y="1265873"/>
                </a:moveTo>
                <a:cubicBezTo>
                  <a:pt x="2895600" y="1246823"/>
                  <a:pt x="2877503" y="1232535"/>
                  <a:pt x="2855595" y="1234440"/>
                </a:cubicBezTo>
                <a:cubicBezTo>
                  <a:pt x="2835593" y="1234440"/>
                  <a:pt x="2817495" y="1249680"/>
                  <a:pt x="2813685" y="1269683"/>
                </a:cubicBezTo>
                <a:lnTo>
                  <a:pt x="2707005" y="1832610"/>
                </a:lnTo>
                <a:lnTo>
                  <a:pt x="2597468" y="628650"/>
                </a:lnTo>
                <a:cubicBezTo>
                  <a:pt x="2594610" y="605790"/>
                  <a:pt x="2575560" y="589598"/>
                  <a:pt x="2552700" y="589598"/>
                </a:cubicBezTo>
                <a:cubicBezTo>
                  <a:pt x="2529840" y="589598"/>
                  <a:pt x="2510790" y="605790"/>
                  <a:pt x="2507933" y="628650"/>
                </a:cubicBezTo>
                <a:lnTo>
                  <a:pt x="2333625" y="1626870"/>
                </a:lnTo>
                <a:lnTo>
                  <a:pt x="1795463" y="1626870"/>
                </a:lnTo>
                <a:lnTo>
                  <a:pt x="1660208" y="1047750"/>
                </a:lnTo>
                <a:cubicBezTo>
                  <a:pt x="1655445" y="1027748"/>
                  <a:pt x="1637348" y="1013460"/>
                  <a:pt x="1617345" y="1013460"/>
                </a:cubicBezTo>
                <a:cubicBezTo>
                  <a:pt x="1597343" y="1013460"/>
                  <a:pt x="1579245" y="1027748"/>
                  <a:pt x="1574483" y="1047750"/>
                </a:cubicBezTo>
                <a:lnTo>
                  <a:pt x="1479233" y="1475423"/>
                </a:lnTo>
                <a:lnTo>
                  <a:pt x="1363028" y="40958"/>
                </a:lnTo>
                <a:cubicBezTo>
                  <a:pt x="1362075" y="18098"/>
                  <a:pt x="1342073" y="0"/>
                  <a:pt x="1319213" y="0"/>
                </a:cubicBezTo>
                <a:cubicBezTo>
                  <a:pt x="1295400" y="0"/>
                  <a:pt x="1276350" y="19050"/>
                  <a:pt x="1274445" y="41910"/>
                </a:cubicBezTo>
                <a:lnTo>
                  <a:pt x="1102043" y="2458403"/>
                </a:lnTo>
                <a:lnTo>
                  <a:pt x="992505" y="1335405"/>
                </a:lnTo>
                <a:cubicBezTo>
                  <a:pt x="991553" y="1313498"/>
                  <a:pt x="974408" y="1297305"/>
                  <a:pt x="954405" y="1294448"/>
                </a:cubicBezTo>
                <a:cubicBezTo>
                  <a:pt x="934403" y="1291590"/>
                  <a:pt x="915353" y="1304925"/>
                  <a:pt x="907733" y="1323975"/>
                </a:cubicBezTo>
                <a:lnTo>
                  <a:pt x="797243" y="1624013"/>
                </a:lnTo>
                <a:lnTo>
                  <a:pt x="44768" y="1624013"/>
                </a:lnTo>
                <a:cubicBezTo>
                  <a:pt x="20955" y="1624013"/>
                  <a:pt x="0" y="1644015"/>
                  <a:pt x="0" y="1668780"/>
                </a:cubicBezTo>
                <a:cubicBezTo>
                  <a:pt x="0" y="1692593"/>
                  <a:pt x="20003" y="1713548"/>
                  <a:pt x="44768" y="1713548"/>
                </a:cubicBezTo>
                <a:lnTo>
                  <a:pt x="805815" y="1712595"/>
                </a:lnTo>
                <a:cubicBezTo>
                  <a:pt x="837248" y="1712595"/>
                  <a:pt x="866775" y="1692593"/>
                  <a:pt x="878205" y="1662113"/>
                </a:cubicBezTo>
                <a:lnTo>
                  <a:pt x="922973" y="1541145"/>
                </a:lnTo>
                <a:lnTo>
                  <a:pt x="1028700" y="2635568"/>
                </a:lnTo>
                <a:cubicBezTo>
                  <a:pt x="1032510" y="2672715"/>
                  <a:pt x="1062990" y="2701290"/>
                  <a:pt x="1100138" y="2704148"/>
                </a:cubicBezTo>
                <a:cubicBezTo>
                  <a:pt x="1101090" y="2704148"/>
                  <a:pt x="1103948" y="2704148"/>
                  <a:pt x="1104900" y="2704148"/>
                </a:cubicBezTo>
                <a:cubicBezTo>
                  <a:pt x="1122998" y="2704148"/>
                  <a:pt x="1140143" y="2697480"/>
                  <a:pt x="1154430" y="2685098"/>
                </a:cubicBezTo>
                <a:cubicBezTo>
                  <a:pt x="1169670" y="2670810"/>
                  <a:pt x="1178243" y="2653665"/>
                  <a:pt x="1180148" y="2632710"/>
                </a:cubicBezTo>
                <a:lnTo>
                  <a:pt x="1326833" y="537210"/>
                </a:lnTo>
                <a:lnTo>
                  <a:pt x="1403985" y="1604963"/>
                </a:lnTo>
                <a:cubicBezTo>
                  <a:pt x="1406843" y="1635443"/>
                  <a:pt x="1427798" y="1662113"/>
                  <a:pt x="1458278" y="1668780"/>
                </a:cubicBezTo>
                <a:cubicBezTo>
                  <a:pt x="1496378" y="1677353"/>
                  <a:pt x="1533525" y="1653540"/>
                  <a:pt x="1542098" y="1615440"/>
                </a:cubicBezTo>
                <a:lnTo>
                  <a:pt x="1622108" y="1254443"/>
                </a:lnTo>
                <a:lnTo>
                  <a:pt x="1716405" y="1659255"/>
                </a:lnTo>
                <a:cubicBezTo>
                  <a:pt x="1724025" y="1690688"/>
                  <a:pt x="1751648" y="1712595"/>
                  <a:pt x="1784033" y="1712595"/>
                </a:cubicBezTo>
                <a:lnTo>
                  <a:pt x="2356485" y="1712595"/>
                </a:lnTo>
                <a:cubicBezTo>
                  <a:pt x="2391728" y="1712595"/>
                  <a:pt x="2421255" y="1686878"/>
                  <a:pt x="2425065" y="1652588"/>
                </a:cubicBezTo>
                <a:lnTo>
                  <a:pt x="2555558" y="879158"/>
                </a:lnTo>
                <a:lnTo>
                  <a:pt x="2640330" y="1994535"/>
                </a:lnTo>
                <a:cubicBezTo>
                  <a:pt x="2644140" y="2024063"/>
                  <a:pt x="2666048" y="2046923"/>
                  <a:pt x="2693670" y="2051685"/>
                </a:cubicBezTo>
                <a:cubicBezTo>
                  <a:pt x="2728913" y="2058353"/>
                  <a:pt x="2763203" y="2035493"/>
                  <a:pt x="2769870" y="1999298"/>
                </a:cubicBezTo>
                <a:lnTo>
                  <a:pt x="2871788" y="1464945"/>
                </a:lnTo>
                <a:lnTo>
                  <a:pt x="2927985" y="1656398"/>
                </a:lnTo>
                <a:cubicBezTo>
                  <a:pt x="2936558" y="1683068"/>
                  <a:pt x="2962275" y="1702118"/>
                  <a:pt x="2989898" y="1702118"/>
                </a:cubicBezTo>
                <a:lnTo>
                  <a:pt x="3398520" y="1702118"/>
                </a:lnTo>
                <a:lnTo>
                  <a:pt x="3398520" y="1615440"/>
                </a:lnTo>
                <a:lnTo>
                  <a:pt x="3005138" y="1615440"/>
                </a:lnTo>
                <a:lnTo>
                  <a:pt x="2900363" y="1265873"/>
                </a:lnTo>
                <a:close/>
              </a:path>
            </a:pathLst>
          </a:custGeom>
          <a:solidFill>
            <a:srgbClr val="E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5" name="Conector recto 4">
            <a:extLst>
              <a:ext uri="{FF2B5EF4-FFF2-40B4-BE49-F238E27FC236}">
                <a16:creationId xmlns:a16="http://schemas.microsoft.com/office/drawing/2014/main" id="{2A016430-DA00-62CC-615F-8D371C9DD9B0}"/>
              </a:ext>
            </a:extLst>
          </p:cNvPr>
          <p:cNvCxnSpPr/>
          <p:nvPr/>
        </p:nvCxnSpPr>
        <p:spPr>
          <a:xfrm>
            <a:off x="8224543" y="683933"/>
            <a:ext cx="2880000" cy="0"/>
          </a:xfrm>
          <a:prstGeom prst="line">
            <a:avLst/>
          </a:prstGeom>
          <a:ln w="28575">
            <a:solidFill>
              <a:srgbClr val="E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Imagen 5">
            <a:extLst>
              <a:ext uri="{FF2B5EF4-FFF2-40B4-BE49-F238E27FC236}">
                <a16:creationId xmlns:a16="http://schemas.microsoft.com/office/drawing/2014/main" id="{4BC692E7-7D22-DBCF-9ED6-CB02BDDA73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8623" y="114463"/>
            <a:ext cx="980061" cy="897471"/>
          </a:xfrm>
          <a:prstGeom prst="rect">
            <a:avLst/>
          </a:prstGeom>
        </p:spPr>
      </p:pic>
      <p:sp>
        <p:nvSpPr>
          <p:cNvPr id="7" name="TextBox 7">
            <a:extLst>
              <a:ext uri="{FF2B5EF4-FFF2-40B4-BE49-F238E27FC236}">
                <a16:creationId xmlns:a16="http://schemas.microsoft.com/office/drawing/2014/main" id="{159BB303-7C0B-8CD3-2220-304ECC0BE61A}"/>
              </a:ext>
            </a:extLst>
          </p:cNvPr>
          <p:cNvSpPr txBox="1"/>
          <p:nvPr/>
        </p:nvSpPr>
        <p:spPr>
          <a:xfrm>
            <a:off x="799189" y="97533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زیرنویس خود را وارد کنید</a:t>
            </a:r>
          </a:p>
        </p:txBody>
      </p:sp>
      <p:grpSp>
        <p:nvGrpSpPr>
          <p:cNvPr id="8" name="Google Shape;7878;p129">
            <a:extLst>
              <a:ext uri="{FF2B5EF4-FFF2-40B4-BE49-F238E27FC236}">
                <a16:creationId xmlns:a16="http://schemas.microsoft.com/office/drawing/2014/main" id="{A626C57B-A50E-FDD1-4C44-EC97AAA47315}"/>
              </a:ext>
            </a:extLst>
          </p:cNvPr>
          <p:cNvGrpSpPr/>
          <p:nvPr/>
        </p:nvGrpSpPr>
        <p:grpSpPr>
          <a:xfrm>
            <a:off x="634127" y="102922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9" name="Google Shape;7879;p129">
              <a:extLst>
                <a:ext uri="{FF2B5EF4-FFF2-40B4-BE49-F238E27FC236}">
                  <a16:creationId xmlns:a16="http://schemas.microsoft.com/office/drawing/2014/main" id="{A10884F3-2346-9661-5B51-437888097AAE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Google Shape;7880;p129">
              <a:extLst>
                <a:ext uri="{FF2B5EF4-FFF2-40B4-BE49-F238E27FC236}">
                  <a16:creationId xmlns:a16="http://schemas.microsoft.com/office/drawing/2014/main" id="{FBD15869-12A4-C3B0-990B-94F36E4D5DE4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" name="Google Shape;243;p4">
            <a:extLst>
              <a:ext uri="{FF2B5EF4-FFF2-40B4-BE49-F238E27FC236}">
                <a16:creationId xmlns:a16="http://schemas.microsoft.com/office/drawing/2014/main" id="{DF0B6B2A-3CAB-490C-55A6-12847E29186B}"/>
              </a:ext>
            </a:extLst>
          </p:cNvPr>
          <p:cNvSpPr/>
          <p:nvPr/>
        </p:nvSpPr>
        <p:spPr>
          <a:xfrm rot="10800000" flipV="1">
            <a:off x="0" y="4536539"/>
            <a:ext cx="1571920" cy="2315328"/>
          </a:xfrm>
          <a:custGeom>
            <a:avLst/>
            <a:gdLst/>
            <a:ahLst/>
            <a:cxnLst/>
            <a:rect l="l" t="t" r="r" b="b"/>
            <a:pathLst>
              <a:path w="49132" h="72368" extrusionOk="0">
                <a:moveTo>
                  <a:pt x="49132" y="0"/>
                </a:moveTo>
                <a:cubicBezTo>
                  <a:pt x="41136" y="7888"/>
                  <a:pt x="35311" y="17791"/>
                  <a:pt x="39773" y="28294"/>
                </a:cubicBezTo>
                <a:cubicBezTo>
                  <a:pt x="48228" y="47901"/>
                  <a:pt x="37471" y="61791"/>
                  <a:pt x="25839" y="61791"/>
                </a:cubicBezTo>
                <a:cubicBezTo>
                  <a:pt x="25045" y="61791"/>
                  <a:pt x="24247" y="61726"/>
                  <a:pt x="23450" y="61594"/>
                </a:cubicBezTo>
                <a:cubicBezTo>
                  <a:pt x="22212" y="61387"/>
                  <a:pt x="20980" y="61285"/>
                  <a:pt x="19763" y="61285"/>
                </a:cubicBezTo>
                <a:cubicBezTo>
                  <a:pt x="12049" y="61285"/>
                  <a:pt x="4888" y="65363"/>
                  <a:pt x="1" y="72368"/>
                </a:cubicBezTo>
                <a:lnTo>
                  <a:pt x="49132" y="72368"/>
                </a:lnTo>
                <a:lnTo>
                  <a:pt x="49132" y="0"/>
                </a:lnTo>
                <a:close/>
              </a:path>
            </a:pathLst>
          </a:custGeom>
          <a:solidFill>
            <a:srgbClr val="E00000">
              <a:alpha val="86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ct val="0"/>
              </a:spcBef>
              <a:spcAft>
                <a:spcPct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AF227320-D29A-5157-0F30-D86FA2E8BD01}"/>
              </a:ext>
            </a:extLst>
          </p:cNvPr>
          <p:cNvSpPr/>
          <p:nvPr/>
        </p:nvSpPr>
        <p:spPr bwMode="auto">
          <a:xfrm>
            <a:off x="10917244" y="5659441"/>
            <a:ext cx="944563" cy="928688"/>
          </a:xfrm>
          <a:custGeom>
            <a:avLst/>
            <a:gdLst>
              <a:gd name="T0" fmla="*/ 595 w 595"/>
              <a:gd name="T1" fmla="*/ 0 h 585"/>
              <a:gd name="T2" fmla="*/ 595 w 595"/>
              <a:gd name="T3" fmla="*/ 585 h 585"/>
              <a:gd name="T4" fmla="*/ 0 w 595"/>
              <a:gd name="T5" fmla="*/ 585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5" h="585">
                <a:moveTo>
                  <a:pt x="595" y="0"/>
                </a:moveTo>
                <a:lnTo>
                  <a:pt x="595" y="585"/>
                </a:lnTo>
                <a:lnTo>
                  <a:pt x="0" y="585"/>
                </a:lnTo>
              </a:path>
            </a:pathLst>
          </a:custGeom>
          <a:noFill/>
          <a:ln w="61913" cap="flat">
            <a:solidFill>
              <a:srgbClr val="00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Up Arrow 3">
            <a:extLst>
              <a:ext uri="{FF2B5EF4-FFF2-40B4-BE49-F238E27FC236}">
                <a16:creationId xmlns:a16="http://schemas.microsoft.com/office/drawing/2014/main" id="{2951303F-37A1-DF15-DAF0-253421A4111F}"/>
              </a:ext>
            </a:extLst>
          </p:cNvPr>
          <p:cNvSpPr/>
          <p:nvPr/>
        </p:nvSpPr>
        <p:spPr>
          <a:xfrm>
            <a:off x="1927510" y="1733999"/>
            <a:ext cx="1215499" cy="1562784"/>
          </a:xfrm>
          <a:prstGeom prst="upArrow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Up Arrow 4">
            <a:extLst>
              <a:ext uri="{FF2B5EF4-FFF2-40B4-BE49-F238E27FC236}">
                <a16:creationId xmlns:a16="http://schemas.microsoft.com/office/drawing/2014/main" id="{170C6DD0-7C10-7092-7CF3-B97BE97A3DA3}"/>
              </a:ext>
            </a:extLst>
          </p:cNvPr>
          <p:cNvSpPr/>
          <p:nvPr/>
        </p:nvSpPr>
        <p:spPr>
          <a:xfrm rot="10800000">
            <a:off x="3807511" y="1742527"/>
            <a:ext cx="1215499" cy="1562784"/>
          </a:xfrm>
          <a:prstGeom prst="upArrow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1">
            <a:extLst>
              <a:ext uri="{FF2B5EF4-FFF2-40B4-BE49-F238E27FC236}">
                <a16:creationId xmlns:a16="http://schemas.microsoft.com/office/drawing/2014/main" id="{D0DB80E4-46C0-49A5-B066-565AC818DF42}"/>
              </a:ext>
            </a:extLst>
          </p:cNvPr>
          <p:cNvSpPr txBox="1"/>
          <p:nvPr/>
        </p:nvSpPr>
        <p:spPr>
          <a:xfrm>
            <a:off x="536607" y="2636150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accent1"/>
                </a:solidFill>
                <a:cs typeface="B Nazanin" panose="00000700000000000000" pitchFamily="2" charset="-78"/>
              </a:rPr>
              <a:t>45%</a:t>
            </a:r>
            <a:endParaRPr lang="ko-KR" altLang="en-US" sz="2400" b="1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2">
            <a:extLst>
              <a:ext uri="{FF2B5EF4-FFF2-40B4-BE49-F238E27FC236}">
                <a16:creationId xmlns:a16="http://schemas.microsoft.com/office/drawing/2014/main" id="{FF84624E-9CB7-6DA6-7EC6-310684352E20}"/>
              </a:ext>
            </a:extLst>
          </p:cNvPr>
          <p:cNvSpPr txBox="1"/>
          <p:nvPr/>
        </p:nvSpPr>
        <p:spPr>
          <a:xfrm>
            <a:off x="239507" y="1709493"/>
            <a:ext cx="15303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3">
            <a:extLst>
              <a:ext uri="{FF2B5EF4-FFF2-40B4-BE49-F238E27FC236}">
                <a16:creationId xmlns:a16="http://schemas.microsoft.com/office/drawing/2014/main" id="{47900D79-C108-E1E2-6375-9962D35459C1}"/>
              </a:ext>
            </a:extLst>
          </p:cNvPr>
          <p:cNvSpPr txBox="1"/>
          <p:nvPr/>
        </p:nvSpPr>
        <p:spPr>
          <a:xfrm>
            <a:off x="5577116" y="190284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accent2"/>
                </a:solidFill>
                <a:cs typeface="B Nazanin" panose="00000700000000000000" pitchFamily="2" charset="-78"/>
              </a:rPr>
              <a:t>18%</a:t>
            </a:r>
            <a:endParaRPr lang="ko-KR" altLang="en-US" sz="2400" b="1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4">
            <a:extLst>
              <a:ext uri="{FF2B5EF4-FFF2-40B4-BE49-F238E27FC236}">
                <a16:creationId xmlns:a16="http://schemas.microsoft.com/office/drawing/2014/main" id="{15C229E6-6FC5-F570-C87E-1F283958C031}"/>
              </a:ext>
            </a:extLst>
          </p:cNvPr>
          <p:cNvSpPr txBox="1"/>
          <p:nvPr/>
        </p:nvSpPr>
        <p:spPr>
          <a:xfrm>
            <a:off x="5280016" y="3014165"/>
            <a:ext cx="15303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5B5A7EB-C171-EFDF-948F-CD528B345B6E}"/>
              </a:ext>
            </a:extLst>
          </p:cNvPr>
          <p:cNvSpPr txBox="1"/>
          <p:nvPr/>
        </p:nvSpPr>
        <p:spPr>
          <a:xfrm>
            <a:off x="6091466" y="3864192"/>
            <a:ext cx="12603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>
                <a:solidFill>
                  <a:schemeClr val="accent3"/>
                </a:solidFill>
                <a:cs typeface="B Nazanin" panose="00000700000000000000" pitchFamily="2" charset="-78"/>
              </a:rPr>
              <a:t>45</a:t>
            </a:r>
            <a:r>
              <a:rPr lang="en-US" altLang="ko-KR" sz="2400" b="1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6CF8E7D-E211-17EC-CFE4-5F135B2A9B58}"/>
              </a:ext>
            </a:extLst>
          </p:cNvPr>
          <p:cNvSpPr txBox="1"/>
          <p:nvPr/>
        </p:nvSpPr>
        <p:spPr>
          <a:xfrm>
            <a:off x="7386280" y="3779454"/>
            <a:ext cx="431480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6FD7FA9-F6E6-1BA1-7546-B335B1D957EC}"/>
              </a:ext>
            </a:extLst>
          </p:cNvPr>
          <p:cNvSpPr txBox="1"/>
          <p:nvPr/>
        </p:nvSpPr>
        <p:spPr>
          <a:xfrm>
            <a:off x="6091465" y="4723109"/>
            <a:ext cx="560961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ABB3921-BBB8-F335-208F-B30F25897DCB}"/>
              </a:ext>
            </a:extLst>
          </p:cNvPr>
          <p:cNvSpPr txBox="1"/>
          <p:nvPr/>
        </p:nvSpPr>
        <p:spPr>
          <a:xfrm>
            <a:off x="7168992" y="2021977"/>
            <a:ext cx="4532090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3600" dirty="0">
                <a:solidFill>
                  <a:schemeClr val="accent1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طرح ارائهاسلاید متن پاکبرای ارائه شما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33" name="Google Shape;317;p35">
            <a:extLst>
              <a:ext uri="{FF2B5EF4-FFF2-40B4-BE49-F238E27FC236}">
                <a16:creationId xmlns:a16="http://schemas.microsoft.com/office/drawing/2014/main" id="{BEA63CB1-9B97-4566-6B7F-2D2B81DC62C2}"/>
              </a:ext>
            </a:extLst>
          </p:cNvPr>
          <p:cNvGrpSpPr/>
          <p:nvPr/>
        </p:nvGrpSpPr>
        <p:grpSpPr>
          <a:xfrm>
            <a:off x="2017776" y="3097815"/>
            <a:ext cx="2645995" cy="3162431"/>
            <a:chOff x="3429550" y="1348000"/>
            <a:chExt cx="1547275" cy="1849375"/>
          </a:xfrm>
        </p:grpSpPr>
        <p:sp>
          <p:nvSpPr>
            <p:cNvPr id="34" name="Google Shape;318;p35">
              <a:extLst>
                <a:ext uri="{FF2B5EF4-FFF2-40B4-BE49-F238E27FC236}">
                  <a16:creationId xmlns:a16="http://schemas.microsoft.com/office/drawing/2014/main" id="{F1A54953-F87C-E394-3E1A-2B16987CF2E1}"/>
                </a:ext>
              </a:extLst>
            </p:cNvPr>
            <p:cNvSpPr/>
            <p:nvPr/>
          </p:nvSpPr>
          <p:spPr>
            <a:xfrm>
              <a:off x="4015350" y="179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1C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Google Shape;319;p35">
              <a:extLst>
                <a:ext uri="{FF2B5EF4-FFF2-40B4-BE49-F238E27FC236}">
                  <a16:creationId xmlns:a16="http://schemas.microsoft.com/office/drawing/2014/main" id="{6028AB07-9651-4646-A6C5-A8EB8A2A1AA0}"/>
                </a:ext>
              </a:extLst>
            </p:cNvPr>
            <p:cNvSpPr/>
            <p:nvPr/>
          </p:nvSpPr>
          <p:spPr>
            <a:xfrm>
              <a:off x="4248300" y="2119425"/>
              <a:ext cx="64225" cy="167200"/>
            </a:xfrm>
            <a:custGeom>
              <a:avLst/>
              <a:gdLst/>
              <a:ahLst/>
              <a:cxnLst/>
              <a:rect l="l" t="t" r="r" b="b"/>
              <a:pathLst>
                <a:path w="2569" h="6688" extrusionOk="0">
                  <a:moveTo>
                    <a:pt x="1" y="0"/>
                  </a:moveTo>
                  <a:lnTo>
                    <a:pt x="2201" y="6688"/>
                  </a:lnTo>
                  <a:cubicBezTo>
                    <a:pt x="2569" y="528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E7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Google Shape;320;p35">
              <a:extLst>
                <a:ext uri="{FF2B5EF4-FFF2-40B4-BE49-F238E27FC236}">
                  <a16:creationId xmlns:a16="http://schemas.microsoft.com/office/drawing/2014/main" id="{F8526B80-E823-2AB8-AADD-45BC7DBB26A2}"/>
                </a:ext>
              </a:extLst>
            </p:cNvPr>
            <p:cNvSpPr/>
            <p:nvPr/>
          </p:nvSpPr>
          <p:spPr>
            <a:xfrm>
              <a:off x="3429550" y="1789800"/>
              <a:ext cx="934800" cy="102375"/>
            </a:xfrm>
            <a:custGeom>
              <a:avLst/>
              <a:gdLst/>
              <a:ahLst/>
              <a:cxnLst/>
              <a:rect l="l" t="t" r="r" b="b"/>
              <a:pathLst>
                <a:path w="37392" h="4095" extrusionOk="0">
                  <a:moveTo>
                    <a:pt x="778" y="1"/>
                  </a:moveTo>
                  <a:cubicBezTo>
                    <a:pt x="344" y="1"/>
                    <a:pt x="0" y="327"/>
                    <a:pt x="0" y="738"/>
                  </a:cubicBezTo>
                  <a:lnTo>
                    <a:pt x="0" y="3357"/>
                  </a:lnTo>
                  <a:cubicBezTo>
                    <a:pt x="0" y="3764"/>
                    <a:pt x="356" y="4095"/>
                    <a:pt x="789" y="4095"/>
                  </a:cubicBezTo>
                  <a:lnTo>
                    <a:pt x="36590" y="4095"/>
                  </a:lnTo>
                  <a:cubicBezTo>
                    <a:pt x="37036" y="4095"/>
                    <a:pt x="37392" y="3752"/>
                    <a:pt x="37366" y="3332"/>
                  </a:cubicBezTo>
                  <a:lnTo>
                    <a:pt x="37264" y="1221"/>
                  </a:lnTo>
                  <a:cubicBezTo>
                    <a:pt x="37239" y="840"/>
                    <a:pt x="36908" y="523"/>
                    <a:pt x="36488" y="523"/>
                  </a:cubicBezTo>
                  <a:lnTo>
                    <a:pt x="802" y="1"/>
                  </a:lnTo>
                  <a:cubicBezTo>
                    <a:pt x="794" y="1"/>
                    <a:pt x="786" y="1"/>
                    <a:pt x="7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Google Shape;321;p35">
              <a:extLst>
                <a:ext uri="{FF2B5EF4-FFF2-40B4-BE49-F238E27FC236}">
                  <a16:creationId xmlns:a16="http://schemas.microsoft.com/office/drawing/2014/main" id="{AC43F7CE-F9C2-7921-5794-07F4FE390F19}"/>
                </a:ext>
              </a:extLst>
            </p:cNvPr>
            <p:cNvSpPr/>
            <p:nvPr/>
          </p:nvSpPr>
          <p:spPr>
            <a:xfrm>
              <a:off x="3429550" y="1954450"/>
              <a:ext cx="935100" cy="102700"/>
            </a:xfrm>
            <a:custGeom>
              <a:avLst/>
              <a:gdLst/>
              <a:ahLst/>
              <a:cxnLst/>
              <a:rect l="l" t="t" r="r" b="b"/>
              <a:pathLst>
                <a:path w="37404" h="4108" extrusionOk="0">
                  <a:moveTo>
                    <a:pt x="39" y="1"/>
                  </a:moveTo>
                  <a:cubicBezTo>
                    <a:pt x="14" y="1"/>
                    <a:pt x="0" y="14"/>
                    <a:pt x="0" y="26"/>
                  </a:cubicBezTo>
                  <a:lnTo>
                    <a:pt x="0" y="4082"/>
                  </a:lnTo>
                  <a:cubicBezTo>
                    <a:pt x="0" y="4094"/>
                    <a:pt x="14" y="4108"/>
                    <a:pt x="39" y="4108"/>
                  </a:cubicBezTo>
                  <a:lnTo>
                    <a:pt x="37378" y="4108"/>
                  </a:lnTo>
                  <a:cubicBezTo>
                    <a:pt x="37392" y="4108"/>
                    <a:pt x="37404" y="4094"/>
                    <a:pt x="37404" y="4082"/>
                  </a:cubicBezTo>
                  <a:lnTo>
                    <a:pt x="37404" y="26"/>
                  </a:lnTo>
                  <a:cubicBezTo>
                    <a:pt x="37404" y="14"/>
                    <a:pt x="37392" y="1"/>
                    <a:pt x="373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" name="Google Shape;322;p35">
              <a:extLst>
                <a:ext uri="{FF2B5EF4-FFF2-40B4-BE49-F238E27FC236}">
                  <a16:creationId xmlns:a16="http://schemas.microsoft.com/office/drawing/2014/main" id="{A42E1F56-5A91-E817-2F36-D1FA14B03904}"/>
                </a:ext>
              </a:extLst>
            </p:cNvPr>
            <p:cNvSpPr/>
            <p:nvPr/>
          </p:nvSpPr>
          <p:spPr>
            <a:xfrm>
              <a:off x="4679925" y="1911850"/>
              <a:ext cx="228575" cy="149125"/>
            </a:xfrm>
            <a:custGeom>
              <a:avLst/>
              <a:gdLst/>
              <a:ahLst/>
              <a:cxnLst/>
              <a:rect l="l" t="t" r="r" b="b"/>
              <a:pathLst>
                <a:path w="9143" h="5965" extrusionOk="0">
                  <a:moveTo>
                    <a:pt x="8061" y="1"/>
                  </a:moveTo>
                  <a:lnTo>
                    <a:pt x="1" y="3472"/>
                  </a:lnTo>
                  <a:lnTo>
                    <a:pt x="1069" y="5964"/>
                  </a:lnTo>
                  <a:lnTo>
                    <a:pt x="9142" y="2481"/>
                  </a:lnTo>
                  <a:lnTo>
                    <a:pt x="8061" y="1"/>
                  </a:lnTo>
                  <a:close/>
                </a:path>
              </a:pathLst>
            </a:custGeom>
            <a:solidFill>
              <a:srgbClr val="E94A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" name="Google Shape;323;p35">
              <a:extLst>
                <a:ext uri="{FF2B5EF4-FFF2-40B4-BE49-F238E27FC236}">
                  <a16:creationId xmlns:a16="http://schemas.microsoft.com/office/drawing/2014/main" id="{BF32E3BA-C3A2-FF3E-6F68-F29BE34D1CD3}"/>
                </a:ext>
              </a:extLst>
            </p:cNvPr>
            <p:cNvSpPr/>
            <p:nvPr/>
          </p:nvSpPr>
          <p:spPr>
            <a:xfrm>
              <a:off x="4750825" y="2046950"/>
              <a:ext cx="226000" cy="91875"/>
            </a:xfrm>
            <a:custGeom>
              <a:avLst/>
              <a:gdLst/>
              <a:ahLst/>
              <a:cxnLst/>
              <a:rect l="l" t="t" r="r" b="b"/>
              <a:pathLst>
                <a:path w="9040" h="3675" extrusionOk="0">
                  <a:moveTo>
                    <a:pt x="8734" y="1"/>
                  </a:moveTo>
                  <a:lnTo>
                    <a:pt x="0" y="979"/>
                  </a:lnTo>
                  <a:lnTo>
                    <a:pt x="305" y="3674"/>
                  </a:lnTo>
                  <a:lnTo>
                    <a:pt x="9039" y="2696"/>
                  </a:lnTo>
                  <a:lnTo>
                    <a:pt x="8734" y="1"/>
                  </a:lnTo>
                  <a:close/>
                </a:path>
              </a:pathLst>
            </a:custGeom>
            <a:solidFill>
              <a:srgbClr val="E94A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" name="Google Shape;324;p35">
              <a:extLst>
                <a:ext uri="{FF2B5EF4-FFF2-40B4-BE49-F238E27FC236}">
                  <a16:creationId xmlns:a16="http://schemas.microsoft.com/office/drawing/2014/main" id="{64174133-554F-95B3-FAF7-C0B48B6B2637}"/>
                </a:ext>
              </a:extLst>
            </p:cNvPr>
            <p:cNvSpPr/>
            <p:nvPr/>
          </p:nvSpPr>
          <p:spPr>
            <a:xfrm>
              <a:off x="4095750" y="2894000"/>
              <a:ext cx="174825" cy="303375"/>
            </a:xfrm>
            <a:custGeom>
              <a:avLst/>
              <a:gdLst/>
              <a:ahLst/>
              <a:cxnLst/>
              <a:rect l="l" t="t" r="r" b="b"/>
              <a:pathLst>
                <a:path w="6993" h="12135" extrusionOk="0">
                  <a:moveTo>
                    <a:pt x="0" y="0"/>
                  </a:moveTo>
                  <a:lnTo>
                    <a:pt x="0" y="11264"/>
                  </a:lnTo>
                  <a:cubicBezTo>
                    <a:pt x="0" y="11264"/>
                    <a:pt x="1328" y="12134"/>
                    <a:pt x="3400" y="12134"/>
                  </a:cubicBezTo>
                  <a:cubicBezTo>
                    <a:pt x="4436" y="12134"/>
                    <a:pt x="5658" y="11917"/>
                    <a:pt x="6993" y="11264"/>
                  </a:cubicBezTo>
                  <a:lnTo>
                    <a:pt x="69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" name="Google Shape;325;p35">
              <a:extLst>
                <a:ext uri="{FF2B5EF4-FFF2-40B4-BE49-F238E27FC236}">
                  <a16:creationId xmlns:a16="http://schemas.microsoft.com/office/drawing/2014/main" id="{7554D13F-1A5A-D0E8-9BCE-44292360CA1D}"/>
                </a:ext>
              </a:extLst>
            </p:cNvPr>
            <p:cNvSpPr/>
            <p:nvPr/>
          </p:nvSpPr>
          <p:spPr>
            <a:xfrm>
              <a:off x="4403100" y="2894000"/>
              <a:ext cx="174850" cy="303375"/>
            </a:xfrm>
            <a:custGeom>
              <a:avLst/>
              <a:gdLst/>
              <a:ahLst/>
              <a:cxnLst/>
              <a:rect l="l" t="t" r="r" b="b"/>
              <a:pathLst>
                <a:path w="6994" h="12135" extrusionOk="0">
                  <a:moveTo>
                    <a:pt x="1" y="0"/>
                  </a:moveTo>
                  <a:lnTo>
                    <a:pt x="1" y="11264"/>
                  </a:lnTo>
                  <a:cubicBezTo>
                    <a:pt x="1" y="11264"/>
                    <a:pt x="1328" y="12134"/>
                    <a:pt x="3400" y="12134"/>
                  </a:cubicBezTo>
                  <a:cubicBezTo>
                    <a:pt x="4436" y="12134"/>
                    <a:pt x="5658" y="11917"/>
                    <a:pt x="6993" y="11264"/>
                  </a:cubicBezTo>
                  <a:lnTo>
                    <a:pt x="699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" name="Google Shape;326;p35">
              <a:extLst>
                <a:ext uri="{FF2B5EF4-FFF2-40B4-BE49-F238E27FC236}">
                  <a16:creationId xmlns:a16="http://schemas.microsoft.com/office/drawing/2014/main" id="{3018383D-5C78-A5FA-B4FB-9641C1447E9B}"/>
                </a:ext>
              </a:extLst>
            </p:cNvPr>
            <p:cNvSpPr/>
            <p:nvPr/>
          </p:nvSpPr>
          <p:spPr>
            <a:xfrm>
              <a:off x="3693675" y="1772350"/>
              <a:ext cx="347125" cy="366475"/>
            </a:xfrm>
            <a:custGeom>
              <a:avLst/>
              <a:gdLst/>
              <a:ahLst/>
              <a:cxnLst/>
              <a:rect l="l" t="t" r="r" b="b"/>
              <a:pathLst>
                <a:path w="13885" h="14659" extrusionOk="0">
                  <a:moveTo>
                    <a:pt x="13884" y="0"/>
                  </a:moveTo>
                  <a:lnTo>
                    <a:pt x="13884" y="0"/>
                  </a:lnTo>
                  <a:cubicBezTo>
                    <a:pt x="815" y="458"/>
                    <a:pt x="1" y="11976"/>
                    <a:pt x="191" y="14658"/>
                  </a:cubicBezTo>
                  <a:cubicBezTo>
                    <a:pt x="2632" y="11570"/>
                    <a:pt x="7641" y="9522"/>
                    <a:pt x="13884" y="7844"/>
                  </a:cubicBezTo>
                  <a:cubicBezTo>
                    <a:pt x="13757" y="5874"/>
                    <a:pt x="13591" y="2148"/>
                    <a:pt x="138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" name="Google Shape;327;p35">
              <a:extLst>
                <a:ext uri="{FF2B5EF4-FFF2-40B4-BE49-F238E27FC236}">
                  <a16:creationId xmlns:a16="http://schemas.microsoft.com/office/drawing/2014/main" id="{138FA1BB-9336-909D-7FDD-D49950D31E9A}"/>
                </a:ext>
              </a:extLst>
            </p:cNvPr>
            <p:cNvSpPr/>
            <p:nvPr/>
          </p:nvSpPr>
          <p:spPr>
            <a:xfrm>
              <a:off x="3588475" y="1957000"/>
              <a:ext cx="1096575" cy="1113025"/>
            </a:xfrm>
            <a:custGeom>
              <a:avLst/>
              <a:gdLst/>
              <a:ahLst/>
              <a:cxnLst/>
              <a:rect l="l" t="t" r="r" b="b"/>
              <a:pathLst>
                <a:path w="43863" h="44521" extrusionOk="0">
                  <a:moveTo>
                    <a:pt x="22338" y="0"/>
                  </a:moveTo>
                  <a:cubicBezTo>
                    <a:pt x="20813" y="0"/>
                    <a:pt x="19389" y="64"/>
                    <a:pt x="18067" y="191"/>
                  </a:cubicBezTo>
                  <a:cubicBezTo>
                    <a:pt x="17355" y="242"/>
                    <a:pt x="16643" y="319"/>
                    <a:pt x="15982" y="407"/>
                  </a:cubicBezTo>
                  <a:cubicBezTo>
                    <a:pt x="10832" y="1183"/>
                    <a:pt x="7336" y="2861"/>
                    <a:pt x="5086" y="5111"/>
                  </a:cubicBezTo>
                  <a:lnTo>
                    <a:pt x="4972" y="5226"/>
                  </a:lnTo>
                  <a:cubicBezTo>
                    <a:pt x="4768" y="5430"/>
                    <a:pt x="4577" y="5645"/>
                    <a:pt x="4399" y="5862"/>
                  </a:cubicBezTo>
                  <a:cubicBezTo>
                    <a:pt x="0" y="11061"/>
                    <a:pt x="1590" y="18689"/>
                    <a:pt x="4984" y="24309"/>
                  </a:cubicBezTo>
                  <a:cubicBezTo>
                    <a:pt x="7514" y="28479"/>
                    <a:pt x="12905" y="33043"/>
                    <a:pt x="18677" y="36768"/>
                  </a:cubicBezTo>
                  <a:cubicBezTo>
                    <a:pt x="25548" y="41235"/>
                    <a:pt x="32952" y="44520"/>
                    <a:pt x="36639" y="44520"/>
                  </a:cubicBezTo>
                  <a:cubicBezTo>
                    <a:pt x="36814" y="44520"/>
                    <a:pt x="36980" y="44513"/>
                    <a:pt x="37137" y="44498"/>
                  </a:cubicBezTo>
                  <a:cubicBezTo>
                    <a:pt x="39641" y="44295"/>
                    <a:pt x="41955" y="42096"/>
                    <a:pt x="43862" y="38510"/>
                  </a:cubicBezTo>
                  <a:cubicBezTo>
                    <a:pt x="43862" y="38510"/>
                    <a:pt x="40633" y="35662"/>
                    <a:pt x="37188" y="31327"/>
                  </a:cubicBezTo>
                  <a:cubicBezTo>
                    <a:pt x="33844" y="27157"/>
                    <a:pt x="30284" y="21576"/>
                    <a:pt x="29165" y="15791"/>
                  </a:cubicBezTo>
                  <a:cubicBezTo>
                    <a:pt x="26890" y="4031"/>
                    <a:pt x="22338" y="0"/>
                    <a:pt x="22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" name="Google Shape;328;p35">
              <a:extLst>
                <a:ext uri="{FF2B5EF4-FFF2-40B4-BE49-F238E27FC236}">
                  <a16:creationId xmlns:a16="http://schemas.microsoft.com/office/drawing/2014/main" id="{6141F67C-C9AC-FD1F-3F54-C954B00F86CA}"/>
                </a:ext>
              </a:extLst>
            </p:cNvPr>
            <p:cNvSpPr/>
            <p:nvPr/>
          </p:nvSpPr>
          <p:spPr>
            <a:xfrm>
              <a:off x="4146925" y="1789475"/>
              <a:ext cx="688125" cy="1130300"/>
            </a:xfrm>
            <a:custGeom>
              <a:avLst/>
              <a:gdLst/>
              <a:ahLst/>
              <a:cxnLst/>
              <a:rect l="l" t="t" r="r" b="b"/>
              <a:pathLst>
                <a:path w="27525" h="45212" extrusionOk="0">
                  <a:moveTo>
                    <a:pt x="12221" y="0"/>
                  </a:moveTo>
                  <a:cubicBezTo>
                    <a:pt x="11944" y="0"/>
                    <a:pt x="11668" y="5"/>
                    <a:pt x="11392" y="14"/>
                  </a:cubicBezTo>
                  <a:cubicBezTo>
                    <a:pt x="8022" y="129"/>
                    <a:pt x="5340" y="1553"/>
                    <a:pt x="3420" y="3065"/>
                  </a:cubicBezTo>
                  <a:lnTo>
                    <a:pt x="3420" y="3078"/>
                  </a:lnTo>
                  <a:cubicBezTo>
                    <a:pt x="3394" y="3104"/>
                    <a:pt x="3382" y="3116"/>
                    <a:pt x="3369" y="3116"/>
                  </a:cubicBezTo>
                  <a:lnTo>
                    <a:pt x="3369" y="3155"/>
                  </a:lnTo>
                  <a:cubicBezTo>
                    <a:pt x="1157" y="4871"/>
                    <a:pt x="0" y="6701"/>
                    <a:pt x="0" y="6701"/>
                  </a:cubicBezTo>
                  <a:cubicBezTo>
                    <a:pt x="0" y="6701"/>
                    <a:pt x="4552" y="10732"/>
                    <a:pt x="6827" y="22492"/>
                  </a:cubicBezTo>
                  <a:cubicBezTo>
                    <a:pt x="7946" y="28277"/>
                    <a:pt x="11506" y="33858"/>
                    <a:pt x="14850" y="38028"/>
                  </a:cubicBezTo>
                  <a:cubicBezTo>
                    <a:pt x="18295" y="42363"/>
                    <a:pt x="21524" y="45211"/>
                    <a:pt x="21524" y="45211"/>
                  </a:cubicBezTo>
                  <a:cubicBezTo>
                    <a:pt x="24461" y="39858"/>
                    <a:pt x="26546" y="31430"/>
                    <a:pt x="27321" y="21907"/>
                  </a:cubicBezTo>
                  <a:cubicBezTo>
                    <a:pt x="27525" y="19211"/>
                    <a:pt x="27525" y="16847"/>
                    <a:pt x="27321" y="14762"/>
                  </a:cubicBezTo>
                  <a:cubicBezTo>
                    <a:pt x="26220" y="3087"/>
                    <a:pt x="19312" y="0"/>
                    <a:pt x="12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" name="Google Shape;329;p35">
              <a:extLst>
                <a:ext uri="{FF2B5EF4-FFF2-40B4-BE49-F238E27FC236}">
                  <a16:creationId xmlns:a16="http://schemas.microsoft.com/office/drawing/2014/main" id="{C3B35204-0859-67D4-9377-277B2D327F99}"/>
                </a:ext>
              </a:extLst>
            </p:cNvPr>
            <p:cNvSpPr/>
            <p:nvPr/>
          </p:nvSpPr>
          <p:spPr>
            <a:xfrm>
              <a:off x="3988000" y="1348000"/>
              <a:ext cx="547650" cy="619525"/>
            </a:xfrm>
            <a:custGeom>
              <a:avLst/>
              <a:gdLst/>
              <a:ahLst/>
              <a:cxnLst/>
              <a:rect l="l" t="t" r="r" b="b"/>
              <a:pathLst>
                <a:path w="21906" h="24781" extrusionOk="0">
                  <a:moveTo>
                    <a:pt x="9688" y="1"/>
                  </a:moveTo>
                  <a:lnTo>
                    <a:pt x="6713" y="1286"/>
                  </a:lnTo>
                  <a:lnTo>
                    <a:pt x="7476" y="2506"/>
                  </a:lnTo>
                  <a:cubicBezTo>
                    <a:pt x="8200" y="3688"/>
                    <a:pt x="8824" y="7553"/>
                    <a:pt x="8862" y="7833"/>
                  </a:cubicBezTo>
                  <a:cubicBezTo>
                    <a:pt x="8150" y="8341"/>
                    <a:pt x="7463" y="8888"/>
                    <a:pt x="6802" y="9473"/>
                  </a:cubicBezTo>
                  <a:lnTo>
                    <a:pt x="6802" y="9460"/>
                  </a:lnTo>
                  <a:cubicBezTo>
                    <a:pt x="6853" y="7171"/>
                    <a:pt x="5124" y="4083"/>
                    <a:pt x="5124" y="4083"/>
                  </a:cubicBezTo>
                  <a:lnTo>
                    <a:pt x="2696" y="5493"/>
                  </a:lnTo>
                  <a:cubicBezTo>
                    <a:pt x="4094" y="7846"/>
                    <a:pt x="3700" y="13045"/>
                    <a:pt x="3700" y="13045"/>
                  </a:cubicBezTo>
                  <a:lnTo>
                    <a:pt x="3713" y="13045"/>
                  </a:lnTo>
                  <a:cubicBezTo>
                    <a:pt x="2416" y="15016"/>
                    <a:pt x="1411" y="17393"/>
                    <a:pt x="776" y="19797"/>
                  </a:cubicBezTo>
                  <a:cubicBezTo>
                    <a:pt x="343" y="21475"/>
                    <a:pt x="77" y="23191"/>
                    <a:pt x="1" y="24780"/>
                  </a:cubicBezTo>
                  <a:cubicBezTo>
                    <a:pt x="1894" y="24501"/>
                    <a:pt x="3993" y="24360"/>
                    <a:pt x="6357" y="24360"/>
                  </a:cubicBezTo>
                  <a:cubicBezTo>
                    <a:pt x="6357" y="24360"/>
                    <a:pt x="7514" y="22530"/>
                    <a:pt x="9714" y="20800"/>
                  </a:cubicBezTo>
                  <a:lnTo>
                    <a:pt x="9714" y="20775"/>
                  </a:lnTo>
                  <a:cubicBezTo>
                    <a:pt x="9943" y="19834"/>
                    <a:pt x="10324" y="18932"/>
                    <a:pt x="10807" y="18068"/>
                  </a:cubicBezTo>
                  <a:cubicBezTo>
                    <a:pt x="12082" y="18705"/>
                    <a:pt x="16292" y="20680"/>
                    <a:pt x="19083" y="20680"/>
                  </a:cubicBezTo>
                  <a:cubicBezTo>
                    <a:pt x="20746" y="20680"/>
                    <a:pt x="21905" y="19979"/>
                    <a:pt x="21639" y="17876"/>
                  </a:cubicBezTo>
                  <a:cubicBezTo>
                    <a:pt x="20990" y="12715"/>
                    <a:pt x="19617" y="10604"/>
                    <a:pt x="19147" y="10007"/>
                  </a:cubicBezTo>
                  <a:cubicBezTo>
                    <a:pt x="19147" y="9994"/>
                    <a:pt x="19160" y="9994"/>
                    <a:pt x="19160" y="9994"/>
                  </a:cubicBezTo>
                  <a:lnTo>
                    <a:pt x="16325" y="4578"/>
                  </a:lnTo>
                  <a:cubicBezTo>
                    <a:pt x="15588" y="3167"/>
                    <a:pt x="16732" y="1108"/>
                    <a:pt x="16732" y="1108"/>
                  </a:cubicBezTo>
                  <a:lnTo>
                    <a:pt x="14316" y="497"/>
                  </a:lnTo>
                  <a:cubicBezTo>
                    <a:pt x="12663" y="1908"/>
                    <a:pt x="13680" y="5341"/>
                    <a:pt x="13680" y="5341"/>
                  </a:cubicBezTo>
                  <a:lnTo>
                    <a:pt x="13693" y="5341"/>
                  </a:lnTo>
                  <a:cubicBezTo>
                    <a:pt x="13082" y="5557"/>
                    <a:pt x="12485" y="5812"/>
                    <a:pt x="11901" y="6091"/>
                  </a:cubicBezTo>
                  <a:cubicBezTo>
                    <a:pt x="12129" y="3243"/>
                    <a:pt x="9688" y="1"/>
                    <a:pt x="9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" name="Google Shape;330;p35">
              <a:extLst>
                <a:ext uri="{FF2B5EF4-FFF2-40B4-BE49-F238E27FC236}">
                  <a16:creationId xmlns:a16="http://schemas.microsoft.com/office/drawing/2014/main" id="{525A469F-4102-A012-0B1D-B42052EF3F84}"/>
                </a:ext>
              </a:extLst>
            </p:cNvPr>
            <p:cNvSpPr/>
            <p:nvPr/>
          </p:nvSpPr>
          <p:spPr>
            <a:xfrm>
              <a:off x="4138025" y="1803175"/>
              <a:ext cx="82975" cy="97725"/>
            </a:xfrm>
            <a:custGeom>
              <a:avLst/>
              <a:gdLst/>
              <a:ahLst/>
              <a:cxnLst/>
              <a:rect l="l" t="t" r="r" b="b"/>
              <a:pathLst>
                <a:path w="3319" h="3909" extrusionOk="0">
                  <a:moveTo>
                    <a:pt x="2576" y="0"/>
                  </a:moveTo>
                  <a:cubicBezTo>
                    <a:pt x="2383" y="0"/>
                    <a:pt x="2183" y="70"/>
                    <a:pt x="2021" y="178"/>
                  </a:cubicBezTo>
                  <a:cubicBezTo>
                    <a:pt x="1793" y="330"/>
                    <a:pt x="1628" y="559"/>
                    <a:pt x="1450" y="776"/>
                  </a:cubicBezTo>
                  <a:cubicBezTo>
                    <a:pt x="1182" y="1132"/>
                    <a:pt x="916" y="1475"/>
                    <a:pt x="648" y="1831"/>
                  </a:cubicBezTo>
                  <a:cubicBezTo>
                    <a:pt x="356" y="2212"/>
                    <a:pt x="13" y="2644"/>
                    <a:pt x="0" y="3141"/>
                  </a:cubicBezTo>
                  <a:cubicBezTo>
                    <a:pt x="0" y="3458"/>
                    <a:pt x="140" y="3776"/>
                    <a:pt x="458" y="3878"/>
                  </a:cubicBezTo>
                  <a:cubicBezTo>
                    <a:pt x="524" y="3899"/>
                    <a:pt x="589" y="3908"/>
                    <a:pt x="652" y="3908"/>
                  </a:cubicBezTo>
                  <a:cubicBezTo>
                    <a:pt x="934" y="3908"/>
                    <a:pt x="1196" y="3726"/>
                    <a:pt x="1424" y="3560"/>
                  </a:cubicBezTo>
                  <a:cubicBezTo>
                    <a:pt x="2072" y="3102"/>
                    <a:pt x="2632" y="2492"/>
                    <a:pt x="3013" y="1805"/>
                  </a:cubicBezTo>
                  <a:cubicBezTo>
                    <a:pt x="3179" y="1500"/>
                    <a:pt x="3318" y="1183"/>
                    <a:pt x="3318" y="852"/>
                  </a:cubicBezTo>
                  <a:cubicBezTo>
                    <a:pt x="3318" y="508"/>
                    <a:pt x="3128" y="152"/>
                    <a:pt x="2810" y="39"/>
                  </a:cubicBezTo>
                  <a:cubicBezTo>
                    <a:pt x="2735" y="12"/>
                    <a:pt x="2656" y="0"/>
                    <a:pt x="2576" y="0"/>
                  </a:cubicBezTo>
                  <a:close/>
                </a:path>
              </a:pathLst>
            </a:custGeom>
            <a:solidFill>
              <a:srgbClr val="E3F1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" name="Google Shape;331;p35">
              <a:extLst>
                <a:ext uri="{FF2B5EF4-FFF2-40B4-BE49-F238E27FC236}">
                  <a16:creationId xmlns:a16="http://schemas.microsoft.com/office/drawing/2014/main" id="{FEC8B6B5-F813-A96C-18E3-D70EB870D17F}"/>
                </a:ext>
              </a:extLst>
            </p:cNvPr>
            <p:cNvSpPr/>
            <p:nvPr/>
          </p:nvSpPr>
          <p:spPr>
            <a:xfrm>
              <a:off x="4146925" y="1686200"/>
              <a:ext cx="653500" cy="600425"/>
            </a:xfrm>
            <a:custGeom>
              <a:avLst/>
              <a:gdLst/>
              <a:ahLst/>
              <a:cxnLst/>
              <a:rect l="l" t="t" r="r" b="b"/>
              <a:pathLst>
                <a:path w="26140" h="24017" extrusionOk="0">
                  <a:moveTo>
                    <a:pt x="21524" y="0"/>
                  </a:moveTo>
                  <a:cubicBezTo>
                    <a:pt x="21524" y="0"/>
                    <a:pt x="14234" y="8263"/>
                    <a:pt x="9054" y="8263"/>
                  </a:cubicBezTo>
                  <a:cubicBezTo>
                    <a:pt x="8677" y="8263"/>
                    <a:pt x="8310" y="8219"/>
                    <a:pt x="7959" y="8125"/>
                  </a:cubicBezTo>
                  <a:cubicBezTo>
                    <a:pt x="2797" y="6738"/>
                    <a:pt x="2391" y="4908"/>
                    <a:pt x="2391" y="4908"/>
                  </a:cubicBezTo>
                  <a:lnTo>
                    <a:pt x="0" y="7743"/>
                  </a:lnTo>
                  <a:cubicBezTo>
                    <a:pt x="0" y="7743"/>
                    <a:pt x="3216" y="10769"/>
                    <a:pt x="4272" y="13324"/>
                  </a:cubicBezTo>
                  <a:cubicBezTo>
                    <a:pt x="5315" y="15867"/>
                    <a:pt x="4056" y="17329"/>
                    <a:pt x="4056" y="17329"/>
                  </a:cubicBezTo>
                  <a:lnTo>
                    <a:pt x="6256" y="24017"/>
                  </a:lnTo>
                  <a:cubicBezTo>
                    <a:pt x="6256" y="24017"/>
                    <a:pt x="12485" y="8582"/>
                    <a:pt x="25084" y="6396"/>
                  </a:cubicBezTo>
                  <a:cubicBezTo>
                    <a:pt x="25835" y="6269"/>
                    <a:pt x="26140" y="5353"/>
                    <a:pt x="25643" y="4781"/>
                  </a:cubicBezTo>
                  <a:lnTo>
                    <a:pt x="21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" name="Google Shape;332;p35">
              <a:extLst>
                <a:ext uri="{FF2B5EF4-FFF2-40B4-BE49-F238E27FC236}">
                  <a16:creationId xmlns:a16="http://schemas.microsoft.com/office/drawing/2014/main" id="{C3412F93-D050-D0E6-4FE9-1CDF031B7626}"/>
                </a:ext>
              </a:extLst>
            </p:cNvPr>
            <p:cNvSpPr/>
            <p:nvPr/>
          </p:nvSpPr>
          <p:spPr>
            <a:xfrm>
              <a:off x="3604350" y="1861000"/>
              <a:ext cx="331550" cy="106825"/>
            </a:xfrm>
            <a:custGeom>
              <a:avLst/>
              <a:gdLst/>
              <a:ahLst/>
              <a:cxnLst/>
              <a:rect l="l" t="t" r="r" b="b"/>
              <a:pathLst>
                <a:path w="13262" h="4273" extrusionOk="0">
                  <a:moveTo>
                    <a:pt x="26" y="1"/>
                  </a:moveTo>
                  <a:cubicBezTo>
                    <a:pt x="14" y="1"/>
                    <a:pt x="1" y="14"/>
                    <a:pt x="1" y="14"/>
                  </a:cubicBezTo>
                  <a:lnTo>
                    <a:pt x="1" y="4260"/>
                  </a:lnTo>
                  <a:cubicBezTo>
                    <a:pt x="1" y="4260"/>
                    <a:pt x="14" y="4273"/>
                    <a:pt x="26" y="4273"/>
                  </a:cubicBezTo>
                  <a:lnTo>
                    <a:pt x="13236" y="4273"/>
                  </a:lnTo>
                  <a:cubicBezTo>
                    <a:pt x="13248" y="4273"/>
                    <a:pt x="13262" y="4260"/>
                    <a:pt x="13262" y="4260"/>
                  </a:cubicBezTo>
                  <a:lnTo>
                    <a:pt x="13262" y="14"/>
                  </a:lnTo>
                  <a:cubicBezTo>
                    <a:pt x="13262" y="14"/>
                    <a:pt x="13248" y="1"/>
                    <a:pt x="13236" y="1"/>
                  </a:cubicBezTo>
                  <a:close/>
                </a:path>
              </a:pathLst>
            </a:custGeom>
            <a:solidFill>
              <a:srgbClr val="025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" name="Google Shape;333;p35">
              <a:extLst>
                <a:ext uri="{FF2B5EF4-FFF2-40B4-BE49-F238E27FC236}">
                  <a16:creationId xmlns:a16="http://schemas.microsoft.com/office/drawing/2014/main" id="{1B176D84-43ED-AC5E-B08E-1FE0232B2CDA}"/>
                </a:ext>
              </a:extLst>
            </p:cNvPr>
            <p:cNvSpPr/>
            <p:nvPr/>
          </p:nvSpPr>
          <p:spPr>
            <a:xfrm>
              <a:off x="3658725" y="1485325"/>
              <a:ext cx="301650" cy="712700"/>
            </a:xfrm>
            <a:custGeom>
              <a:avLst/>
              <a:gdLst/>
              <a:ahLst/>
              <a:cxnLst/>
              <a:rect l="l" t="t" r="r" b="b"/>
              <a:pathLst>
                <a:path w="12066" h="28508" extrusionOk="0">
                  <a:moveTo>
                    <a:pt x="10298" y="0"/>
                  </a:moveTo>
                  <a:lnTo>
                    <a:pt x="4132" y="1387"/>
                  </a:lnTo>
                  <a:lnTo>
                    <a:pt x="5073" y="7616"/>
                  </a:lnTo>
                  <a:cubicBezTo>
                    <a:pt x="6013" y="13858"/>
                    <a:pt x="0" y="27233"/>
                    <a:pt x="0" y="27233"/>
                  </a:cubicBezTo>
                  <a:lnTo>
                    <a:pt x="77" y="27131"/>
                  </a:lnTo>
                  <a:cubicBezTo>
                    <a:pt x="2354" y="28065"/>
                    <a:pt x="4020" y="28507"/>
                    <a:pt x="5279" y="28507"/>
                  </a:cubicBezTo>
                  <a:cubicBezTo>
                    <a:pt x="8428" y="28507"/>
                    <a:pt x="9036" y="25739"/>
                    <a:pt x="10298" y="20952"/>
                  </a:cubicBezTo>
                  <a:cubicBezTo>
                    <a:pt x="12065" y="14253"/>
                    <a:pt x="10298" y="0"/>
                    <a:pt x="10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" name="Google Shape;334;p35">
              <a:extLst>
                <a:ext uri="{FF2B5EF4-FFF2-40B4-BE49-F238E27FC236}">
                  <a16:creationId xmlns:a16="http://schemas.microsoft.com/office/drawing/2014/main" id="{E0B52694-54B7-671C-776B-000A835B30A7}"/>
                </a:ext>
              </a:extLst>
            </p:cNvPr>
            <p:cNvSpPr/>
            <p:nvPr/>
          </p:nvSpPr>
          <p:spPr>
            <a:xfrm>
              <a:off x="3631375" y="2268800"/>
              <a:ext cx="93775" cy="47375"/>
            </a:xfrm>
            <a:custGeom>
              <a:avLst/>
              <a:gdLst/>
              <a:ahLst/>
              <a:cxnLst/>
              <a:rect l="l" t="t" r="r" b="b"/>
              <a:pathLst>
                <a:path w="3751" h="1895" extrusionOk="0">
                  <a:moveTo>
                    <a:pt x="1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1018" y="1018"/>
                    <a:pt x="2340" y="1679"/>
                    <a:pt x="3739" y="1895"/>
                  </a:cubicBezTo>
                  <a:cubicBezTo>
                    <a:pt x="3751" y="1895"/>
                    <a:pt x="3751" y="1882"/>
                    <a:pt x="3751" y="1882"/>
                  </a:cubicBezTo>
                  <a:lnTo>
                    <a:pt x="3751" y="1869"/>
                  </a:lnTo>
                  <a:cubicBezTo>
                    <a:pt x="2352" y="1666"/>
                    <a:pt x="1018" y="99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335;p35">
            <a:extLst>
              <a:ext uri="{FF2B5EF4-FFF2-40B4-BE49-F238E27FC236}">
                <a16:creationId xmlns:a16="http://schemas.microsoft.com/office/drawing/2014/main" id="{8BC63558-F44D-AAF5-439D-B630DE2607F6}"/>
              </a:ext>
            </a:extLst>
          </p:cNvPr>
          <p:cNvGrpSpPr/>
          <p:nvPr/>
        </p:nvGrpSpPr>
        <p:grpSpPr>
          <a:xfrm>
            <a:off x="4399399" y="3676672"/>
            <a:ext cx="1314216" cy="2943363"/>
            <a:chOff x="7977951" y="2151173"/>
            <a:chExt cx="970500" cy="2173565"/>
          </a:xfrm>
        </p:grpSpPr>
        <p:sp>
          <p:nvSpPr>
            <p:cNvPr id="52" name="Google Shape;336;p35">
              <a:extLst>
                <a:ext uri="{FF2B5EF4-FFF2-40B4-BE49-F238E27FC236}">
                  <a16:creationId xmlns:a16="http://schemas.microsoft.com/office/drawing/2014/main" id="{830E6261-7CFF-A9F4-FE41-5F6BB07770EE}"/>
                </a:ext>
              </a:extLst>
            </p:cNvPr>
            <p:cNvSpPr/>
            <p:nvPr/>
          </p:nvSpPr>
          <p:spPr>
            <a:xfrm>
              <a:off x="7977951" y="4159738"/>
              <a:ext cx="970500" cy="165000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26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" name="Google Shape;337;p35">
              <a:extLst>
                <a:ext uri="{FF2B5EF4-FFF2-40B4-BE49-F238E27FC236}">
                  <a16:creationId xmlns:a16="http://schemas.microsoft.com/office/drawing/2014/main" id="{D4A15980-A66B-1488-2AC9-1FE18E3D10D1}"/>
                </a:ext>
              </a:extLst>
            </p:cNvPr>
            <p:cNvSpPr/>
            <p:nvPr/>
          </p:nvSpPr>
          <p:spPr>
            <a:xfrm>
              <a:off x="8725964" y="2520806"/>
              <a:ext cx="180111" cy="371120"/>
            </a:xfrm>
            <a:custGeom>
              <a:avLst/>
              <a:gdLst/>
              <a:ahLst/>
              <a:cxnLst/>
              <a:rect l="l" t="t" r="r" b="b"/>
              <a:pathLst>
                <a:path w="5933" h="12225" extrusionOk="0">
                  <a:moveTo>
                    <a:pt x="1247" y="0"/>
                  </a:moveTo>
                  <a:cubicBezTo>
                    <a:pt x="467" y="0"/>
                    <a:pt x="1" y="1140"/>
                    <a:pt x="681" y="4914"/>
                  </a:cubicBezTo>
                  <a:cubicBezTo>
                    <a:pt x="974" y="6070"/>
                    <a:pt x="1305" y="7240"/>
                    <a:pt x="1635" y="8372"/>
                  </a:cubicBezTo>
                  <a:cubicBezTo>
                    <a:pt x="1762" y="8779"/>
                    <a:pt x="1876" y="9198"/>
                    <a:pt x="2004" y="9592"/>
                  </a:cubicBezTo>
                  <a:cubicBezTo>
                    <a:pt x="2220" y="10279"/>
                    <a:pt x="2424" y="10940"/>
                    <a:pt x="2627" y="11550"/>
                  </a:cubicBezTo>
                  <a:cubicBezTo>
                    <a:pt x="3085" y="11932"/>
                    <a:pt x="3593" y="12135"/>
                    <a:pt x="4076" y="12198"/>
                  </a:cubicBezTo>
                  <a:cubicBezTo>
                    <a:pt x="4102" y="12198"/>
                    <a:pt x="4127" y="12211"/>
                    <a:pt x="4153" y="12211"/>
                  </a:cubicBezTo>
                  <a:cubicBezTo>
                    <a:pt x="4245" y="12220"/>
                    <a:pt x="4337" y="12225"/>
                    <a:pt x="4427" y="12225"/>
                  </a:cubicBezTo>
                  <a:cubicBezTo>
                    <a:pt x="5090" y="12225"/>
                    <a:pt x="5664" y="11988"/>
                    <a:pt x="5933" y="11652"/>
                  </a:cubicBezTo>
                  <a:cubicBezTo>
                    <a:pt x="5919" y="11245"/>
                    <a:pt x="5894" y="10864"/>
                    <a:pt x="5882" y="10508"/>
                  </a:cubicBezTo>
                  <a:cubicBezTo>
                    <a:pt x="5843" y="9923"/>
                    <a:pt x="5805" y="9389"/>
                    <a:pt x="5741" y="8906"/>
                  </a:cubicBezTo>
                  <a:cubicBezTo>
                    <a:pt x="5487" y="6553"/>
                    <a:pt x="4953" y="5028"/>
                    <a:pt x="3847" y="2218"/>
                  </a:cubicBezTo>
                  <a:cubicBezTo>
                    <a:pt x="3834" y="2193"/>
                    <a:pt x="3822" y="2154"/>
                    <a:pt x="3809" y="2117"/>
                  </a:cubicBezTo>
                  <a:cubicBezTo>
                    <a:pt x="3797" y="2091"/>
                    <a:pt x="3797" y="2078"/>
                    <a:pt x="3783" y="2053"/>
                  </a:cubicBezTo>
                  <a:cubicBezTo>
                    <a:pt x="3242" y="1269"/>
                    <a:pt x="2070" y="0"/>
                    <a:pt x="1247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" name="Google Shape;338;p35">
              <a:extLst>
                <a:ext uri="{FF2B5EF4-FFF2-40B4-BE49-F238E27FC236}">
                  <a16:creationId xmlns:a16="http://schemas.microsoft.com/office/drawing/2014/main" id="{B22B8E6D-E960-1F72-20BA-EE5BCEC2A7BD}"/>
                </a:ext>
              </a:extLst>
            </p:cNvPr>
            <p:cNvSpPr/>
            <p:nvPr/>
          </p:nvSpPr>
          <p:spPr>
            <a:xfrm>
              <a:off x="8810328" y="2744420"/>
              <a:ext cx="89949" cy="65269"/>
            </a:xfrm>
            <a:custGeom>
              <a:avLst/>
              <a:gdLst/>
              <a:ahLst/>
              <a:cxnLst/>
              <a:rect l="l" t="t" r="r" b="b"/>
              <a:pathLst>
                <a:path w="2963" h="2150" extrusionOk="0">
                  <a:moveTo>
                    <a:pt x="38" y="1"/>
                  </a:moveTo>
                  <a:cubicBezTo>
                    <a:pt x="38" y="65"/>
                    <a:pt x="26" y="255"/>
                    <a:pt x="1" y="548"/>
                  </a:cubicBezTo>
                  <a:cubicBezTo>
                    <a:pt x="191" y="687"/>
                    <a:pt x="357" y="840"/>
                    <a:pt x="484" y="955"/>
                  </a:cubicBezTo>
                  <a:cubicBezTo>
                    <a:pt x="521" y="828"/>
                    <a:pt x="547" y="701"/>
                    <a:pt x="585" y="586"/>
                  </a:cubicBezTo>
                  <a:cubicBezTo>
                    <a:pt x="598" y="535"/>
                    <a:pt x="648" y="523"/>
                    <a:pt x="713" y="523"/>
                  </a:cubicBezTo>
                  <a:cubicBezTo>
                    <a:pt x="1157" y="523"/>
                    <a:pt x="2543" y="1184"/>
                    <a:pt x="2962" y="1540"/>
                  </a:cubicBezTo>
                  <a:lnTo>
                    <a:pt x="2962" y="1489"/>
                  </a:lnTo>
                  <a:cubicBezTo>
                    <a:pt x="2835" y="1311"/>
                    <a:pt x="2657" y="1120"/>
                    <a:pt x="2428" y="942"/>
                  </a:cubicBezTo>
                  <a:cubicBezTo>
                    <a:pt x="2428" y="942"/>
                    <a:pt x="1437" y="218"/>
                    <a:pt x="725" y="90"/>
                  </a:cubicBezTo>
                  <a:cubicBezTo>
                    <a:pt x="560" y="65"/>
                    <a:pt x="382" y="40"/>
                    <a:pt x="216" y="14"/>
                  </a:cubicBezTo>
                  <a:cubicBezTo>
                    <a:pt x="165" y="1"/>
                    <a:pt x="102" y="1"/>
                    <a:pt x="38" y="1"/>
                  </a:cubicBezTo>
                  <a:close/>
                  <a:moveTo>
                    <a:pt x="102" y="1947"/>
                  </a:moveTo>
                  <a:lnTo>
                    <a:pt x="102" y="1947"/>
                  </a:lnTo>
                  <a:cubicBezTo>
                    <a:pt x="128" y="1997"/>
                    <a:pt x="140" y="2074"/>
                    <a:pt x="153" y="2137"/>
                  </a:cubicBezTo>
                  <a:cubicBezTo>
                    <a:pt x="179" y="2150"/>
                    <a:pt x="191" y="2150"/>
                    <a:pt x="204" y="2150"/>
                  </a:cubicBezTo>
                  <a:lnTo>
                    <a:pt x="102" y="1947"/>
                  </a:ln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" name="Google Shape;339;p35">
              <a:extLst>
                <a:ext uri="{FF2B5EF4-FFF2-40B4-BE49-F238E27FC236}">
                  <a16:creationId xmlns:a16="http://schemas.microsoft.com/office/drawing/2014/main" id="{682DDB9A-7A4A-D680-62CD-7E28E5BD9A56}"/>
                </a:ext>
              </a:extLst>
            </p:cNvPr>
            <p:cNvSpPr/>
            <p:nvPr/>
          </p:nvSpPr>
          <p:spPr>
            <a:xfrm>
              <a:off x="8725964" y="2520806"/>
              <a:ext cx="177015" cy="272671"/>
            </a:xfrm>
            <a:custGeom>
              <a:avLst/>
              <a:gdLst/>
              <a:ahLst/>
              <a:cxnLst/>
              <a:rect l="l" t="t" r="r" b="b"/>
              <a:pathLst>
                <a:path w="5831" h="8982" extrusionOk="0">
                  <a:moveTo>
                    <a:pt x="1247" y="0"/>
                  </a:moveTo>
                  <a:cubicBezTo>
                    <a:pt x="467" y="0"/>
                    <a:pt x="1" y="1140"/>
                    <a:pt x="681" y="4914"/>
                  </a:cubicBezTo>
                  <a:cubicBezTo>
                    <a:pt x="783" y="5282"/>
                    <a:pt x="2665" y="6985"/>
                    <a:pt x="2766" y="7367"/>
                  </a:cubicBezTo>
                  <a:cubicBezTo>
                    <a:pt x="4216" y="7367"/>
                    <a:pt x="5424" y="8346"/>
                    <a:pt x="5831" y="8982"/>
                  </a:cubicBezTo>
                  <a:cubicBezTo>
                    <a:pt x="5831" y="6872"/>
                    <a:pt x="4865" y="3985"/>
                    <a:pt x="3783" y="2053"/>
                  </a:cubicBezTo>
                  <a:cubicBezTo>
                    <a:pt x="3242" y="1269"/>
                    <a:pt x="2070" y="0"/>
                    <a:pt x="1247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" name="Google Shape;340;p35">
              <a:extLst>
                <a:ext uri="{FF2B5EF4-FFF2-40B4-BE49-F238E27FC236}">
                  <a16:creationId xmlns:a16="http://schemas.microsoft.com/office/drawing/2014/main" id="{D4111816-4C68-1C38-3FA4-4E375DC6F4D4}"/>
                </a:ext>
              </a:extLst>
            </p:cNvPr>
            <p:cNvSpPr/>
            <p:nvPr/>
          </p:nvSpPr>
          <p:spPr>
            <a:xfrm>
              <a:off x="8633920" y="4101430"/>
              <a:ext cx="176043" cy="144016"/>
            </a:xfrm>
            <a:custGeom>
              <a:avLst/>
              <a:gdLst/>
              <a:ahLst/>
              <a:cxnLst/>
              <a:rect l="l" t="t" r="r" b="b"/>
              <a:pathLst>
                <a:path w="5799" h="4744" extrusionOk="0">
                  <a:moveTo>
                    <a:pt x="192" y="1"/>
                  </a:moveTo>
                  <a:lnTo>
                    <a:pt x="1" y="4566"/>
                  </a:lnTo>
                  <a:lnTo>
                    <a:pt x="5100" y="4744"/>
                  </a:lnTo>
                  <a:lnTo>
                    <a:pt x="5798" y="1921"/>
                  </a:lnTo>
                  <a:cubicBezTo>
                    <a:pt x="5493" y="1921"/>
                    <a:pt x="3586" y="930"/>
                    <a:pt x="3586" y="930"/>
                  </a:cubicBezTo>
                  <a:lnTo>
                    <a:pt x="3472" y="11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" name="Google Shape;341;p35">
              <a:extLst>
                <a:ext uri="{FF2B5EF4-FFF2-40B4-BE49-F238E27FC236}">
                  <a16:creationId xmlns:a16="http://schemas.microsoft.com/office/drawing/2014/main" id="{3F29C704-630E-399D-F255-BC490AEFBC28}"/>
                </a:ext>
              </a:extLst>
            </p:cNvPr>
            <p:cNvSpPr/>
            <p:nvPr/>
          </p:nvSpPr>
          <p:spPr>
            <a:xfrm>
              <a:off x="8788713" y="4159747"/>
              <a:ext cx="129718" cy="90344"/>
            </a:xfrm>
            <a:custGeom>
              <a:avLst/>
              <a:gdLst/>
              <a:ahLst/>
              <a:cxnLst/>
              <a:rect l="l" t="t" r="r" b="b"/>
              <a:pathLst>
                <a:path w="4273" h="2976" extrusionOk="0">
                  <a:moveTo>
                    <a:pt x="699" y="0"/>
                  </a:moveTo>
                  <a:lnTo>
                    <a:pt x="1" y="2823"/>
                  </a:lnTo>
                  <a:lnTo>
                    <a:pt x="4234" y="2975"/>
                  </a:lnTo>
                  <a:cubicBezTo>
                    <a:pt x="4272" y="394"/>
                    <a:pt x="1004" y="12"/>
                    <a:pt x="6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" name="Google Shape;342;p35">
              <a:extLst>
                <a:ext uri="{FF2B5EF4-FFF2-40B4-BE49-F238E27FC236}">
                  <a16:creationId xmlns:a16="http://schemas.microsoft.com/office/drawing/2014/main" id="{6F1EA9EF-A7CD-F499-C56C-5F85BA649576}"/>
                </a:ext>
              </a:extLst>
            </p:cNvPr>
            <p:cNvSpPr/>
            <p:nvPr/>
          </p:nvSpPr>
          <p:spPr>
            <a:xfrm>
              <a:off x="8354510" y="4229205"/>
              <a:ext cx="179109" cy="52943"/>
            </a:xfrm>
            <a:custGeom>
              <a:avLst/>
              <a:gdLst/>
              <a:ahLst/>
              <a:cxnLst/>
              <a:rect l="l" t="t" r="r" b="b"/>
              <a:pathLst>
                <a:path w="5900" h="1744" extrusionOk="0">
                  <a:moveTo>
                    <a:pt x="102" y="1"/>
                  </a:moveTo>
                  <a:cubicBezTo>
                    <a:pt x="0" y="521"/>
                    <a:pt x="39" y="865"/>
                    <a:pt x="39" y="865"/>
                  </a:cubicBezTo>
                  <a:cubicBezTo>
                    <a:pt x="765" y="1537"/>
                    <a:pt x="1804" y="1744"/>
                    <a:pt x="2805" y="1744"/>
                  </a:cubicBezTo>
                  <a:cubicBezTo>
                    <a:pt x="4399" y="1744"/>
                    <a:pt x="5899" y="1221"/>
                    <a:pt x="5899" y="1221"/>
                  </a:cubicBezTo>
                  <a:lnTo>
                    <a:pt x="5899" y="242"/>
                  </a:lnTo>
                  <a:cubicBezTo>
                    <a:pt x="5899" y="216"/>
                    <a:pt x="5887" y="191"/>
                    <a:pt x="5887" y="165"/>
                  </a:cubicBezTo>
                  <a:lnTo>
                    <a:pt x="1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" name="Google Shape;343;p35">
              <a:extLst>
                <a:ext uri="{FF2B5EF4-FFF2-40B4-BE49-F238E27FC236}">
                  <a16:creationId xmlns:a16="http://schemas.microsoft.com/office/drawing/2014/main" id="{8198B738-382C-316B-9D57-2B67A3A33569}"/>
                </a:ext>
              </a:extLst>
            </p:cNvPr>
            <p:cNvSpPr/>
            <p:nvPr/>
          </p:nvSpPr>
          <p:spPr>
            <a:xfrm>
              <a:off x="8357576" y="4086009"/>
              <a:ext cx="175679" cy="148236"/>
            </a:xfrm>
            <a:custGeom>
              <a:avLst/>
              <a:gdLst/>
              <a:ahLst/>
              <a:cxnLst/>
              <a:rect l="l" t="t" r="r" b="b"/>
              <a:pathLst>
                <a:path w="5787" h="4883" extrusionOk="0">
                  <a:moveTo>
                    <a:pt x="1730" y="0"/>
                  </a:moveTo>
                  <a:lnTo>
                    <a:pt x="1362" y="2213"/>
                  </a:lnTo>
                  <a:cubicBezTo>
                    <a:pt x="459" y="3052"/>
                    <a:pt x="128" y="4031"/>
                    <a:pt x="1" y="4718"/>
                  </a:cubicBezTo>
                  <a:lnTo>
                    <a:pt x="5786" y="4882"/>
                  </a:lnTo>
                  <a:cubicBezTo>
                    <a:pt x="5684" y="4323"/>
                    <a:pt x="4730" y="2048"/>
                    <a:pt x="4730" y="2048"/>
                  </a:cubicBezTo>
                  <a:lnTo>
                    <a:pt x="4730" y="789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" name="Google Shape;344;p35">
              <a:extLst>
                <a:ext uri="{FF2B5EF4-FFF2-40B4-BE49-F238E27FC236}">
                  <a16:creationId xmlns:a16="http://schemas.microsoft.com/office/drawing/2014/main" id="{EBA9B1E5-D03F-B261-6D02-6C5E73D608BC}"/>
                </a:ext>
              </a:extLst>
            </p:cNvPr>
            <p:cNvSpPr/>
            <p:nvPr/>
          </p:nvSpPr>
          <p:spPr>
            <a:xfrm>
              <a:off x="8357576" y="4189103"/>
              <a:ext cx="175679" cy="87217"/>
            </a:xfrm>
            <a:custGeom>
              <a:avLst/>
              <a:gdLst/>
              <a:ahLst/>
              <a:cxnLst/>
              <a:rect l="l" t="t" r="r" b="b"/>
              <a:pathLst>
                <a:path w="5787" h="2873" extrusionOk="0">
                  <a:moveTo>
                    <a:pt x="2649" y="1"/>
                  </a:moveTo>
                  <a:cubicBezTo>
                    <a:pt x="483" y="1"/>
                    <a:pt x="1" y="1322"/>
                    <a:pt x="1" y="1322"/>
                  </a:cubicBezTo>
                  <a:lnTo>
                    <a:pt x="2735" y="2873"/>
                  </a:lnTo>
                  <a:lnTo>
                    <a:pt x="5786" y="1486"/>
                  </a:lnTo>
                  <a:cubicBezTo>
                    <a:pt x="5786" y="1486"/>
                    <a:pt x="5468" y="164"/>
                    <a:pt x="3001" y="12"/>
                  </a:cubicBezTo>
                  <a:cubicBezTo>
                    <a:pt x="2879" y="4"/>
                    <a:pt x="2762" y="1"/>
                    <a:pt x="26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" name="Google Shape;345;p35">
              <a:extLst>
                <a:ext uri="{FF2B5EF4-FFF2-40B4-BE49-F238E27FC236}">
                  <a16:creationId xmlns:a16="http://schemas.microsoft.com/office/drawing/2014/main" id="{FA865A91-9ABD-9AE5-7703-E4AA74794148}"/>
                </a:ext>
              </a:extLst>
            </p:cNvPr>
            <p:cNvSpPr/>
            <p:nvPr/>
          </p:nvSpPr>
          <p:spPr>
            <a:xfrm>
              <a:off x="8378067" y="3177864"/>
              <a:ext cx="398321" cy="942145"/>
            </a:xfrm>
            <a:custGeom>
              <a:avLst/>
              <a:gdLst/>
              <a:ahLst/>
              <a:cxnLst/>
              <a:rect l="l" t="t" r="r" b="b"/>
              <a:pathLst>
                <a:path w="13121" h="31035" extrusionOk="0">
                  <a:moveTo>
                    <a:pt x="1145" y="1"/>
                  </a:moveTo>
                  <a:lnTo>
                    <a:pt x="775" y="9650"/>
                  </a:lnTo>
                  <a:lnTo>
                    <a:pt x="0" y="30564"/>
                  </a:lnTo>
                  <a:lnTo>
                    <a:pt x="5009" y="31034"/>
                  </a:lnTo>
                  <a:lnTo>
                    <a:pt x="6954" y="9853"/>
                  </a:lnTo>
                  <a:lnTo>
                    <a:pt x="7514" y="3713"/>
                  </a:lnTo>
                  <a:lnTo>
                    <a:pt x="7679" y="21906"/>
                  </a:lnTo>
                  <a:lnTo>
                    <a:pt x="7756" y="31034"/>
                  </a:lnTo>
                  <a:lnTo>
                    <a:pt x="13121" y="30717"/>
                  </a:lnTo>
                  <a:lnTo>
                    <a:pt x="13121" y="67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" name="Google Shape;346;p35">
              <a:extLst>
                <a:ext uri="{FF2B5EF4-FFF2-40B4-BE49-F238E27FC236}">
                  <a16:creationId xmlns:a16="http://schemas.microsoft.com/office/drawing/2014/main" id="{602E2DEB-8E15-49B2-D500-BD5FC0F82F93}"/>
                </a:ext>
              </a:extLst>
            </p:cNvPr>
            <p:cNvSpPr/>
            <p:nvPr/>
          </p:nvSpPr>
          <p:spPr>
            <a:xfrm>
              <a:off x="8383076" y="3391277"/>
              <a:ext cx="228137" cy="575123"/>
            </a:xfrm>
            <a:custGeom>
              <a:avLst/>
              <a:gdLst/>
              <a:ahLst/>
              <a:cxnLst/>
              <a:rect l="l" t="t" r="r" b="b"/>
              <a:pathLst>
                <a:path w="7515" h="18945" extrusionOk="0">
                  <a:moveTo>
                    <a:pt x="7374" y="1"/>
                  </a:moveTo>
                  <a:lnTo>
                    <a:pt x="7374" y="14"/>
                  </a:lnTo>
                  <a:lnTo>
                    <a:pt x="7514" y="15817"/>
                  </a:lnTo>
                  <a:lnTo>
                    <a:pt x="7514" y="14876"/>
                  </a:lnTo>
                  <a:lnTo>
                    <a:pt x="7374" y="1"/>
                  </a:lnTo>
                  <a:close/>
                  <a:moveTo>
                    <a:pt x="610" y="2620"/>
                  </a:moveTo>
                  <a:lnTo>
                    <a:pt x="0" y="18932"/>
                  </a:lnTo>
                  <a:lnTo>
                    <a:pt x="0" y="18944"/>
                  </a:lnTo>
                  <a:lnTo>
                    <a:pt x="610" y="2620"/>
                  </a:lnTo>
                  <a:close/>
                </a:path>
              </a:pathLst>
            </a:custGeom>
            <a:solidFill>
              <a:srgbClr val="EC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" name="Google Shape;347;p35">
              <a:extLst>
                <a:ext uri="{FF2B5EF4-FFF2-40B4-BE49-F238E27FC236}">
                  <a16:creationId xmlns:a16="http://schemas.microsoft.com/office/drawing/2014/main" id="{FDE3CB96-535E-5535-2EDF-3F34F6BBD89D}"/>
                </a:ext>
              </a:extLst>
            </p:cNvPr>
            <p:cNvSpPr/>
            <p:nvPr/>
          </p:nvSpPr>
          <p:spPr>
            <a:xfrm>
              <a:off x="8383076" y="3333385"/>
              <a:ext cx="393312" cy="632620"/>
            </a:xfrm>
            <a:custGeom>
              <a:avLst/>
              <a:gdLst/>
              <a:ahLst/>
              <a:cxnLst/>
              <a:rect l="l" t="t" r="r" b="b"/>
              <a:pathLst>
                <a:path w="12956" h="20839" extrusionOk="0">
                  <a:moveTo>
                    <a:pt x="7692" y="1"/>
                  </a:moveTo>
                  <a:lnTo>
                    <a:pt x="7374" y="1908"/>
                  </a:lnTo>
                  <a:lnTo>
                    <a:pt x="7514" y="16783"/>
                  </a:lnTo>
                  <a:lnTo>
                    <a:pt x="7514" y="17724"/>
                  </a:lnTo>
                  <a:cubicBezTo>
                    <a:pt x="8442" y="11545"/>
                    <a:pt x="8696" y="6829"/>
                    <a:pt x="8938" y="4464"/>
                  </a:cubicBezTo>
                  <a:cubicBezTo>
                    <a:pt x="8989" y="3942"/>
                    <a:pt x="11188" y="4006"/>
                    <a:pt x="12956" y="3726"/>
                  </a:cubicBezTo>
                  <a:lnTo>
                    <a:pt x="12956" y="2950"/>
                  </a:lnTo>
                  <a:lnTo>
                    <a:pt x="9332" y="3078"/>
                  </a:lnTo>
                  <a:lnTo>
                    <a:pt x="8645" y="3091"/>
                  </a:lnTo>
                  <a:lnTo>
                    <a:pt x="7692" y="1"/>
                  </a:lnTo>
                  <a:close/>
                  <a:moveTo>
                    <a:pt x="674" y="2735"/>
                  </a:moveTo>
                  <a:lnTo>
                    <a:pt x="610" y="4527"/>
                  </a:lnTo>
                  <a:lnTo>
                    <a:pt x="0" y="20839"/>
                  </a:lnTo>
                  <a:cubicBezTo>
                    <a:pt x="420" y="14024"/>
                    <a:pt x="1514" y="8176"/>
                    <a:pt x="1971" y="3803"/>
                  </a:cubicBezTo>
                  <a:cubicBezTo>
                    <a:pt x="1971" y="3739"/>
                    <a:pt x="2276" y="3726"/>
                    <a:pt x="2734" y="3726"/>
                  </a:cubicBezTo>
                  <a:cubicBezTo>
                    <a:pt x="3192" y="3726"/>
                    <a:pt x="3814" y="3752"/>
                    <a:pt x="4463" y="3764"/>
                  </a:cubicBezTo>
                  <a:cubicBezTo>
                    <a:pt x="5124" y="3790"/>
                    <a:pt x="5797" y="3803"/>
                    <a:pt x="6370" y="3803"/>
                  </a:cubicBezTo>
                  <a:lnTo>
                    <a:pt x="6879" y="3803"/>
                  </a:lnTo>
                  <a:lnTo>
                    <a:pt x="6916" y="3269"/>
                  </a:lnTo>
                  <a:lnTo>
                    <a:pt x="6611" y="3243"/>
                  </a:lnTo>
                  <a:lnTo>
                    <a:pt x="674" y="2735"/>
                  </a:lnTo>
                  <a:close/>
                </a:path>
              </a:pathLst>
            </a:custGeom>
            <a:solidFill>
              <a:srgbClr val="414042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" name="Google Shape;348;p35">
              <a:extLst>
                <a:ext uri="{FF2B5EF4-FFF2-40B4-BE49-F238E27FC236}">
                  <a16:creationId xmlns:a16="http://schemas.microsoft.com/office/drawing/2014/main" id="{E5D42D69-612D-470E-AD45-648471E09A35}"/>
                </a:ext>
              </a:extLst>
            </p:cNvPr>
            <p:cNvSpPr/>
            <p:nvPr/>
          </p:nvSpPr>
          <p:spPr>
            <a:xfrm>
              <a:off x="8633920" y="4212235"/>
              <a:ext cx="284875" cy="37856"/>
            </a:xfrm>
            <a:custGeom>
              <a:avLst/>
              <a:gdLst/>
              <a:ahLst/>
              <a:cxnLst/>
              <a:rect l="l" t="t" r="r" b="b"/>
              <a:pathLst>
                <a:path w="9384" h="1247" extrusionOk="0">
                  <a:moveTo>
                    <a:pt x="1" y="0"/>
                  </a:moveTo>
                  <a:lnTo>
                    <a:pt x="1" y="916"/>
                  </a:lnTo>
                  <a:lnTo>
                    <a:pt x="9333" y="1246"/>
                  </a:lnTo>
                  <a:lnTo>
                    <a:pt x="9384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" name="Google Shape;349;p35">
              <a:extLst>
                <a:ext uri="{FF2B5EF4-FFF2-40B4-BE49-F238E27FC236}">
                  <a16:creationId xmlns:a16="http://schemas.microsoft.com/office/drawing/2014/main" id="{C6D58C06-A083-BBDA-E4F8-44AE3A85DF97}"/>
                </a:ext>
              </a:extLst>
            </p:cNvPr>
            <p:cNvSpPr/>
            <p:nvPr/>
          </p:nvSpPr>
          <p:spPr>
            <a:xfrm>
              <a:off x="8354510" y="4229205"/>
              <a:ext cx="179109" cy="52943"/>
            </a:xfrm>
            <a:custGeom>
              <a:avLst/>
              <a:gdLst/>
              <a:ahLst/>
              <a:cxnLst/>
              <a:rect l="l" t="t" r="r" b="b"/>
              <a:pathLst>
                <a:path w="5900" h="1744" extrusionOk="0">
                  <a:moveTo>
                    <a:pt x="102" y="1"/>
                  </a:moveTo>
                  <a:cubicBezTo>
                    <a:pt x="0" y="521"/>
                    <a:pt x="39" y="865"/>
                    <a:pt x="39" y="865"/>
                  </a:cubicBezTo>
                  <a:cubicBezTo>
                    <a:pt x="765" y="1537"/>
                    <a:pt x="1804" y="1744"/>
                    <a:pt x="2805" y="1744"/>
                  </a:cubicBezTo>
                  <a:cubicBezTo>
                    <a:pt x="4399" y="1744"/>
                    <a:pt x="5899" y="1221"/>
                    <a:pt x="5899" y="1221"/>
                  </a:cubicBezTo>
                  <a:lnTo>
                    <a:pt x="5899" y="242"/>
                  </a:lnTo>
                  <a:cubicBezTo>
                    <a:pt x="5899" y="216"/>
                    <a:pt x="5887" y="191"/>
                    <a:pt x="5887" y="165"/>
                  </a:cubicBezTo>
                  <a:cubicBezTo>
                    <a:pt x="5775" y="206"/>
                    <a:pt x="4552" y="712"/>
                    <a:pt x="3001" y="712"/>
                  </a:cubicBezTo>
                  <a:cubicBezTo>
                    <a:pt x="2095" y="712"/>
                    <a:pt x="1077" y="540"/>
                    <a:pt x="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" name="Google Shape;350;p35">
              <a:extLst>
                <a:ext uri="{FF2B5EF4-FFF2-40B4-BE49-F238E27FC236}">
                  <a16:creationId xmlns:a16="http://schemas.microsoft.com/office/drawing/2014/main" id="{F51E2E0A-A8A1-E10D-0D9F-AE4F0621B83E}"/>
                </a:ext>
              </a:extLst>
            </p:cNvPr>
            <p:cNvSpPr/>
            <p:nvPr/>
          </p:nvSpPr>
          <p:spPr>
            <a:xfrm>
              <a:off x="8355269" y="2434530"/>
              <a:ext cx="472848" cy="998883"/>
            </a:xfrm>
            <a:custGeom>
              <a:avLst/>
              <a:gdLst/>
              <a:ahLst/>
              <a:cxnLst/>
              <a:rect l="l" t="t" r="r" b="b"/>
              <a:pathLst>
                <a:path w="15576" h="32904" extrusionOk="0">
                  <a:moveTo>
                    <a:pt x="8507" y="0"/>
                  </a:moveTo>
                  <a:cubicBezTo>
                    <a:pt x="2252" y="470"/>
                    <a:pt x="1" y="3522"/>
                    <a:pt x="1" y="3522"/>
                  </a:cubicBezTo>
                  <a:cubicBezTo>
                    <a:pt x="1" y="3522"/>
                    <a:pt x="52" y="4335"/>
                    <a:pt x="179" y="5530"/>
                  </a:cubicBezTo>
                  <a:cubicBezTo>
                    <a:pt x="382" y="7463"/>
                    <a:pt x="789" y="10412"/>
                    <a:pt x="1526" y="12446"/>
                  </a:cubicBezTo>
                  <a:cubicBezTo>
                    <a:pt x="2048" y="13884"/>
                    <a:pt x="624" y="32268"/>
                    <a:pt x="624" y="32268"/>
                  </a:cubicBezTo>
                  <a:lnTo>
                    <a:pt x="7527" y="32852"/>
                  </a:lnTo>
                  <a:lnTo>
                    <a:pt x="8074" y="32903"/>
                  </a:lnTo>
                  <a:lnTo>
                    <a:pt x="8608" y="29610"/>
                  </a:lnTo>
                  <a:lnTo>
                    <a:pt x="9561" y="32700"/>
                  </a:lnTo>
                  <a:lnTo>
                    <a:pt x="10248" y="32687"/>
                  </a:lnTo>
                  <a:lnTo>
                    <a:pt x="15575" y="32509"/>
                  </a:lnTo>
                  <a:cubicBezTo>
                    <a:pt x="15575" y="32509"/>
                    <a:pt x="14393" y="20520"/>
                    <a:pt x="14926" y="12116"/>
                  </a:cubicBezTo>
                  <a:cubicBezTo>
                    <a:pt x="15079" y="9675"/>
                    <a:pt x="15155" y="3891"/>
                    <a:pt x="15155" y="3891"/>
                  </a:cubicBezTo>
                  <a:cubicBezTo>
                    <a:pt x="15155" y="3891"/>
                    <a:pt x="12194" y="699"/>
                    <a:pt x="8507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" name="Google Shape;351;p35">
              <a:extLst>
                <a:ext uri="{FF2B5EF4-FFF2-40B4-BE49-F238E27FC236}">
                  <a16:creationId xmlns:a16="http://schemas.microsoft.com/office/drawing/2014/main" id="{A16D5F15-0267-4403-9103-BB8373F9B533}"/>
                </a:ext>
              </a:extLst>
            </p:cNvPr>
            <p:cNvSpPr/>
            <p:nvPr/>
          </p:nvSpPr>
          <p:spPr>
            <a:xfrm>
              <a:off x="8816885" y="2744845"/>
              <a:ext cx="67181" cy="28172"/>
            </a:xfrm>
            <a:custGeom>
              <a:avLst/>
              <a:gdLst/>
              <a:ahLst/>
              <a:cxnLst/>
              <a:rect l="l" t="t" r="r" b="b"/>
              <a:pathLst>
                <a:path w="2213" h="927" extrusionOk="0">
                  <a:moveTo>
                    <a:pt x="0" y="0"/>
                  </a:moveTo>
                  <a:lnTo>
                    <a:pt x="0" y="0"/>
                  </a:lnTo>
                  <a:cubicBezTo>
                    <a:pt x="166" y="26"/>
                    <a:pt x="344" y="51"/>
                    <a:pt x="509" y="76"/>
                  </a:cubicBezTo>
                  <a:cubicBezTo>
                    <a:pt x="538" y="82"/>
                    <a:pt x="567" y="88"/>
                    <a:pt x="597" y="95"/>
                  </a:cubicBezTo>
                  <a:lnTo>
                    <a:pt x="597" y="95"/>
                  </a:lnTo>
                  <a:cubicBezTo>
                    <a:pt x="405" y="47"/>
                    <a:pt x="205" y="15"/>
                    <a:pt x="0" y="0"/>
                  </a:cubicBezTo>
                  <a:close/>
                  <a:moveTo>
                    <a:pt x="597" y="95"/>
                  </a:moveTo>
                  <a:cubicBezTo>
                    <a:pt x="620" y="100"/>
                    <a:pt x="642" y="106"/>
                    <a:pt x="664" y="112"/>
                  </a:cubicBezTo>
                  <a:lnTo>
                    <a:pt x="664" y="112"/>
                  </a:lnTo>
                  <a:cubicBezTo>
                    <a:pt x="641" y="106"/>
                    <a:pt x="619" y="100"/>
                    <a:pt x="597" y="95"/>
                  </a:cubicBezTo>
                  <a:close/>
                  <a:moveTo>
                    <a:pt x="664" y="112"/>
                  </a:moveTo>
                  <a:cubicBezTo>
                    <a:pt x="1356" y="302"/>
                    <a:pt x="2212" y="928"/>
                    <a:pt x="2212" y="928"/>
                  </a:cubicBezTo>
                  <a:cubicBezTo>
                    <a:pt x="1816" y="588"/>
                    <a:pt x="1279" y="276"/>
                    <a:pt x="664" y="112"/>
                  </a:cubicBezTo>
                  <a:close/>
                </a:path>
              </a:pathLst>
            </a:custGeom>
            <a:solidFill>
              <a:srgbClr val="C07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" name="Google Shape;352;p35">
              <a:extLst>
                <a:ext uri="{FF2B5EF4-FFF2-40B4-BE49-F238E27FC236}">
                  <a16:creationId xmlns:a16="http://schemas.microsoft.com/office/drawing/2014/main" id="{B5D6CFE7-CCE2-4E35-266B-DA1BB975062C}"/>
                </a:ext>
              </a:extLst>
            </p:cNvPr>
            <p:cNvSpPr/>
            <p:nvPr/>
          </p:nvSpPr>
          <p:spPr>
            <a:xfrm>
              <a:off x="8810692" y="2712423"/>
              <a:ext cx="73374" cy="60594"/>
            </a:xfrm>
            <a:custGeom>
              <a:avLst/>
              <a:gdLst/>
              <a:ahLst/>
              <a:cxnLst/>
              <a:rect l="l" t="t" r="r" b="b"/>
              <a:pathLst>
                <a:path w="2417" h="1996" extrusionOk="0">
                  <a:moveTo>
                    <a:pt x="39" y="0"/>
                  </a:moveTo>
                  <a:cubicBezTo>
                    <a:pt x="26" y="356"/>
                    <a:pt x="14" y="699"/>
                    <a:pt x="1" y="1029"/>
                  </a:cubicBezTo>
                  <a:cubicBezTo>
                    <a:pt x="65" y="1043"/>
                    <a:pt x="141" y="1055"/>
                    <a:pt x="204" y="1068"/>
                  </a:cubicBezTo>
                  <a:cubicBezTo>
                    <a:pt x="1094" y="1131"/>
                    <a:pt x="1882" y="1538"/>
                    <a:pt x="2416" y="1996"/>
                  </a:cubicBezTo>
                  <a:cubicBezTo>
                    <a:pt x="2416" y="1970"/>
                    <a:pt x="2124" y="1131"/>
                    <a:pt x="1374" y="712"/>
                  </a:cubicBezTo>
                  <a:cubicBezTo>
                    <a:pt x="916" y="445"/>
                    <a:pt x="472" y="368"/>
                    <a:pt x="230" y="368"/>
                  </a:cubicBezTo>
                  <a:cubicBezTo>
                    <a:pt x="204" y="368"/>
                    <a:pt x="141" y="229"/>
                    <a:pt x="39" y="0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" name="Google Shape;353;p35">
              <a:extLst>
                <a:ext uri="{FF2B5EF4-FFF2-40B4-BE49-F238E27FC236}">
                  <a16:creationId xmlns:a16="http://schemas.microsoft.com/office/drawing/2014/main" id="{665EFD01-6C09-4CEE-558C-2EF8A9AF647F}"/>
                </a:ext>
              </a:extLst>
            </p:cNvPr>
            <p:cNvSpPr/>
            <p:nvPr/>
          </p:nvSpPr>
          <p:spPr>
            <a:xfrm>
              <a:off x="8750888" y="2541055"/>
              <a:ext cx="61019" cy="202636"/>
            </a:xfrm>
            <a:custGeom>
              <a:avLst/>
              <a:gdLst/>
              <a:ahLst/>
              <a:cxnLst/>
              <a:rect l="l" t="t" r="r" b="b"/>
              <a:pathLst>
                <a:path w="2009" h="6674" extrusionOk="0">
                  <a:moveTo>
                    <a:pt x="1" y="0"/>
                  </a:moveTo>
                  <a:lnTo>
                    <a:pt x="1335" y="6573"/>
                  </a:lnTo>
                  <a:cubicBezTo>
                    <a:pt x="1335" y="6573"/>
                    <a:pt x="1603" y="6611"/>
                    <a:pt x="1971" y="6674"/>
                  </a:cubicBezTo>
                  <a:cubicBezTo>
                    <a:pt x="1984" y="6344"/>
                    <a:pt x="1996" y="6001"/>
                    <a:pt x="2009" y="5645"/>
                  </a:cubicBezTo>
                  <a:cubicBezTo>
                    <a:pt x="1475" y="4335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" name="Google Shape;354;p35">
              <a:extLst>
                <a:ext uri="{FF2B5EF4-FFF2-40B4-BE49-F238E27FC236}">
                  <a16:creationId xmlns:a16="http://schemas.microsoft.com/office/drawing/2014/main" id="{EA3D161D-653C-3CCA-85C7-1800596E3B81}"/>
                </a:ext>
              </a:extLst>
            </p:cNvPr>
            <p:cNvSpPr/>
            <p:nvPr/>
          </p:nvSpPr>
          <p:spPr>
            <a:xfrm>
              <a:off x="8810328" y="2744420"/>
              <a:ext cx="1184" cy="16666"/>
            </a:xfrm>
            <a:custGeom>
              <a:avLst/>
              <a:gdLst/>
              <a:ahLst/>
              <a:cxnLst/>
              <a:rect l="l" t="t" r="r" b="b"/>
              <a:pathLst>
                <a:path w="39" h="549" extrusionOk="0">
                  <a:moveTo>
                    <a:pt x="13" y="1"/>
                  </a:moveTo>
                  <a:cubicBezTo>
                    <a:pt x="13" y="179"/>
                    <a:pt x="1" y="370"/>
                    <a:pt x="1" y="548"/>
                  </a:cubicBezTo>
                  <a:cubicBezTo>
                    <a:pt x="26" y="255"/>
                    <a:pt x="38" y="65"/>
                    <a:pt x="38" y="1"/>
                  </a:cubicBezTo>
                  <a:close/>
                </a:path>
              </a:pathLst>
            </a:custGeom>
            <a:solidFill>
              <a:srgbClr val="C07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" name="Google Shape;355;p35">
              <a:extLst>
                <a:ext uri="{FF2B5EF4-FFF2-40B4-BE49-F238E27FC236}">
                  <a16:creationId xmlns:a16="http://schemas.microsoft.com/office/drawing/2014/main" id="{72997894-AA01-7645-6C5E-650A36706FD5}"/>
                </a:ext>
              </a:extLst>
            </p:cNvPr>
            <p:cNvSpPr/>
            <p:nvPr/>
          </p:nvSpPr>
          <p:spPr>
            <a:xfrm>
              <a:off x="8810692" y="2743661"/>
              <a:ext cx="820" cy="789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lnTo>
                    <a:pt x="1" y="26"/>
                  </a:lnTo>
                  <a:lnTo>
                    <a:pt x="26" y="2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95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" name="Google Shape;356;p35">
              <a:extLst>
                <a:ext uri="{FF2B5EF4-FFF2-40B4-BE49-F238E27FC236}">
                  <a16:creationId xmlns:a16="http://schemas.microsoft.com/office/drawing/2014/main" id="{8AF90F6B-DA3D-D8DB-4271-9A568961E945}"/>
                </a:ext>
              </a:extLst>
            </p:cNvPr>
            <p:cNvSpPr/>
            <p:nvPr/>
          </p:nvSpPr>
          <p:spPr>
            <a:xfrm>
              <a:off x="8374212" y="2569621"/>
              <a:ext cx="436510" cy="857599"/>
            </a:xfrm>
            <a:custGeom>
              <a:avLst/>
              <a:gdLst/>
              <a:ahLst/>
              <a:cxnLst/>
              <a:rect l="l" t="t" r="r" b="b"/>
              <a:pathLst>
                <a:path w="14379" h="28250" extrusionOk="0">
                  <a:moveTo>
                    <a:pt x="13743" y="5632"/>
                  </a:moveTo>
                  <a:cubicBezTo>
                    <a:pt x="13743" y="5632"/>
                    <a:pt x="13502" y="5696"/>
                    <a:pt x="13095" y="5784"/>
                  </a:cubicBezTo>
                  <a:cubicBezTo>
                    <a:pt x="13222" y="5784"/>
                    <a:pt x="13349" y="5798"/>
                    <a:pt x="13463" y="5810"/>
                  </a:cubicBezTo>
                  <a:cubicBezTo>
                    <a:pt x="13769" y="5886"/>
                    <a:pt x="14087" y="6089"/>
                    <a:pt x="14367" y="6306"/>
                  </a:cubicBezTo>
                  <a:cubicBezTo>
                    <a:pt x="14367" y="6128"/>
                    <a:pt x="14379" y="5937"/>
                    <a:pt x="14379" y="5759"/>
                  </a:cubicBezTo>
                  <a:lnTo>
                    <a:pt x="14379" y="5733"/>
                  </a:lnTo>
                  <a:lnTo>
                    <a:pt x="13743" y="5632"/>
                  </a:lnTo>
                  <a:close/>
                  <a:moveTo>
                    <a:pt x="4310" y="6179"/>
                  </a:moveTo>
                  <a:cubicBezTo>
                    <a:pt x="4284" y="6191"/>
                    <a:pt x="4272" y="6204"/>
                    <a:pt x="4247" y="6217"/>
                  </a:cubicBezTo>
                  <a:cubicBezTo>
                    <a:pt x="4526" y="6318"/>
                    <a:pt x="4793" y="6433"/>
                    <a:pt x="4793" y="6433"/>
                  </a:cubicBezTo>
                  <a:lnTo>
                    <a:pt x="4310" y="6179"/>
                  </a:lnTo>
                  <a:close/>
                  <a:moveTo>
                    <a:pt x="1563" y="0"/>
                  </a:moveTo>
                  <a:cubicBezTo>
                    <a:pt x="2670" y="1399"/>
                    <a:pt x="4043" y="3585"/>
                    <a:pt x="4971" y="5606"/>
                  </a:cubicBezTo>
                  <a:cubicBezTo>
                    <a:pt x="5289" y="5798"/>
                    <a:pt x="5606" y="6026"/>
                    <a:pt x="5810" y="6267"/>
                  </a:cubicBezTo>
                  <a:cubicBezTo>
                    <a:pt x="5950" y="6445"/>
                    <a:pt x="6191" y="6979"/>
                    <a:pt x="6420" y="7513"/>
                  </a:cubicBezTo>
                  <a:cubicBezTo>
                    <a:pt x="6433" y="7513"/>
                    <a:pt x="6891" y="7462"/>
                    <a:pt x="7705" y="7437"/>
                  </a:cubicBezTo>
                  <a:cubicBezTo>
                    <a:pt x="8976" y="6815"/>
                    <a:pt x="9917" y="6395"/>
                    <a:pt x="10438" y="6179"/>
                  </a:cubicBezTo>
                  <a:lnTo>
                    <a:pt x="10438" y="6179"/>
                  </a:lnTo>
                  <a:cubicBezTo>
                    <a:pt x="10107" y="6204"/>
                    <a:pt x="9751" y="6217"/>
                    <a:pt x="9408" y="6217"/>
                  </a:cubicBezTo>
                  <a:cubicBezTo>
                    <a:pt x="7691" y="6217"/>
                    <a:pt x="6001" y="5848"/>
                    <a:pt x="5505" y="4501"/>
                  </a:cubicBezTo>
                  <a:cubicBezTo>
                    <a:pt x="4806" y="2631"/>
                    <a:pt x="2899" y="979"/>
                    <a:pt x="1563" y="0"/>
                  </a:cubicBezTo>
                  <a:close/>
                  <a:moveTo>
                    <a:pt x="1017" y="9790"/>
                  </a:moveTo>
                  <a:cubicBezTo>
                    <a:pt x="1004" y="14760"/>
                    <a:pt x="0" y="27818"/>
                    <a:pt x="0" y="27818"/>
                  </a:cubicBezTo>
                  <a:lnTo>
                    <a:pt x="5327" y="28250"/>
                  </a:lnTo>
                  <a:cubicBezTo>
                    <a:pt x="1411" y="26724"/>
                    <a:pt x="1246" y="22351"/>
                    <a:pt x="2314" y="13209"/>
                  </a:cubicBezTo>
                  <a:lnTo>
                    <a:pt x="2314" y="13209"/>
                  </a:lnTo>
                  <a:cubicBezTo>
                    <a:pt x="2314" y="13209"/>
                    <a:pt x="4450" y="13324"/>
                    <a:pt x="6891" y="13324"/>
                  </a:cubicBezTo>
                  <a:cubicBezTo>
                    <a:pt x="10222" y="13324"/>
                    <a:pt x="14138" y="13121"/>
                    <a:pt x="14099" y="12167"/>
                  </a:cubicBezTo>
                  <a:cubicBezTo>
                    <a:pt x="14087" y="11976"/>
                    <a:pt x="14087" y="11747"/>
                    <a:pt x="14087" y="11493"/>
                  </a:cubicBezTo>
                  <a:cubicBezTo>
                    <a:pt x="12853" y="11264"/>
                    <a:pt x="10514" y="10666"/>
                    <a:pt x="8569" y="10158"/>
                  </a:cubicBezTo>
                  <a:cubicBezTo>
                    <a:pt x="8442" y="10247"/>
                    <a:pt x="8315" y="10336"/>
                    <a:pt x="8200" y="10425"/>
                  </a:cubicBezTo>
                  <a:cubicBezTo>
                    <a:pt x="6942" y="11327"/>
                    <a:pt x="5772" y="12141"/>
                    <a:pt x="5250" y="12409"/>
                  </a:cubicBezTo>
                  <a:cubicBezTo>
                    <a:pt x="4742" y="12663"/>
                    <a:pt x="4233" y="12790"/>
                    <a:pt x="3776" y="12790"/>
                  </a:cubicBezTo>
                  <a:cubicBezTo>
                    <a:pt x="3140" y="12790"/>
                    <a:pt x="2631" y="12548"/>
                    <a:pt x="2416" y="12116"/>
                  </a:cubicBezTo>
                  <a:cubicBezTo>
                    <a:pt x="1856" y="11239"/>
                    <a:pt x="1399" y="10488"/>
                    <a:pt x="1017" y="9790"/>
                  </a:cubicBezTo>
                  <a:close/>
                </a:path>
              </a:pathLst>
            </a:custGeom>
            <a:solidFill>
              <a:srgbClr val="00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" name="Google Shape;357;p35">
              <a:extLst>
                <a:ext uri="{FF2B5EF4-FFF2-40B4-BE49-F238E27FC236}">
                  <a16:creationId xmlns:a16="http://schemas.microsoft.com/office/drawing/2014/main" id="{727BA0DD-B890-1397-7441-E62006E28546}"/>
                </a:ext>
              </a:extLst>
            </p:cNvPr>
            <p:cNvSpPr/>
            <p:nvPr/>
          </p:nvSpPr>
          <p:spPr>
            <a:xfrm>
              <a:off x="8616586" y="3263138"/>
              <a:ext cx="28961" cy="164082"/>
            </a:xfrm>
            <a:custGeom>
              <a:avLst/>
              <a:gdLst/>
              <a:ahLst/>
              <a:cxnLst/>
              <a:rect l="l" t="t" r="r" b="b"/>
              <a:pathLst>
                <a:path w="954" h="5405" extrusionOk="0">
                  <a:moveTo>
                    <a:pt x="241" y="1"/>
                  </a:moveTo>
                  <a:cubicBezTo>
                    <a:pt x="241" y="1"/>
                    <a:pt x="38" y="1806"/>
                    <a:pt x="0" y="2315"/>
                  </a:cubicBezTo>
                  <a:lnTo>
                    <a:pt x="953" y="5405"/>
                  </a:lnTo>
                  <a:cubicBezTo>
                    <a:pt x="953" y="5405"/>
                    <a:pt x="255" y="2849"/>
                    <a:pt x="241" y="1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" name="Google Shape;358;p35">
              <a:extLst>
                <a:ext uri="{FF2B5EF4-FFF2-40B4-BE49-F238E27FC236}">
                  <a16:creationId xmlns:a16="http://schemas.microsoft.com/office/drawing/2014/main" id="{BF911F14-8FBF-CE32-FFD4-952496FAE15C}"/>
                </a:ext>
              </a:extLst>
            </p:cNvPr>
            <p:cNvSpPr/>
            <p:nvPr/>
          </p:nvSpPr>
          <p:spPr>
            <a:xfrm>
              <a:off x="8477640" y="2602043"/>
              <a:ext cx="123525" cy="162534"/>
            </a:xfrm>
            <a:custGeom>
              <a:avLst/>
              <a:gdLst/>
              <a:ahLst/>
              <a:cxnLst/>
              <a:rect l="l" t="t" r="r" b="b"/>
              <a:pathLst>
                <a:path w="4069" h="5354" extrusionOk="0">
                  <a:moveTo>
                    <a:pt x="140" y="0"/>
                  </a:moveTo>
                  <a:lnTo>
                    <a:pt x="0" y="25"/>
                  </a:lnTo>
                  <a:cubicBezTo>
                    <a:pt x="0" y="38"/>
                    <a:pt x="229" y="1156"/>
                    <a:pt x="674" y="2352"/>
                  </a:cubicBezTo>
                  <a:cubicBezTo>
                    <a:pt x="1272" y="3967"/>
                    <a:pt x="1958" y="4945"/>
                    <a:pt x="2696" y="5250"/>
                  </a:cubicBezTo>
                  <a:cubicBezTo>
                    <a:pt x="2835" y="5301"/>
                    <a:pt x="2975" y="5340"/>
                    <a:pt x="3115" y="5352"/>
                  </a:cubicBezTo>
                  <a:cubicBezTo>
                    <a:pt x="3134" y="5353"/>
                    <a:pt x="3154" y="5353"/>
                    <a:pt x="3174" y="5353"/>
                  </a:cubicBezTo>
                  <a:cubicBezTo>
                    <a:pt x="3462" y="5353"/>
                    <a:pt x="3771" y="5262"/>
                    <a:pt x="4069" y="5060"/>
                  </a:cubicBezTo>
                  <a:lnTo>
                    <a:pt x="3992" y="4945"/>
                  </a:lnTo>
                  <a:cubicBezTo>
                    <a:pt x="3726" y="5123"/>
                    <a:pt x="3459" y="5213"/>
                    <a:pt x="3196" y="5213"/>
                  </a:cubicBezTo>
                  <a:cubicBezTo>
                    <a:pt x="3045" y="5213"/>
                    <a:pt x="2895" y="5184"/>
                    <a:pt x="2747" y="5123"/>
                  </a:cubicBezTo>
                  <a:cubicBezTo>
                    <a:pt x="1068" y="4424"/>
                    <a:pt x="140" y="38"/>
                    <a:pt x="1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" name="Google Shape;359;p35">
              <a:extLst>
                <a:ext uri="{FF2B5EF4-FFF2-40B4-BE49-F238E27FC236}">
                  <a16:creationId xmlns:a16="http://schemas.microsoft.com/office/drawing/2014/main" id="{A6178900-2EDB-D5D5-7FDB-4722140B1F6F}"/>
                </a:ext>
              </a:extLst>
            </p:cNvPr>
            <p:cNvSpPr/>
            <p:nvPr/>
          </p:nvSpPr>
          <p:spPr>
            <a:xfrm>
              <a:off x="8507754" y="2588503"/>
              <a:ext cx="82208" cy="180779"/>
            </a:xfrm>
            <a:custGeom>
              <a:avLst/>
              <a:gdLst/>
              <a:ahLst/>
              <a:cxnLst/>
              <a:rect l="l" t="t" r="r" b="b"/>
              <a:pathLst>
                <a:path w="2708" h="5955" extrusionOk="0">
                  <a:moveTo>
                    <a:pt x="1767" y="1"/>
                  </a:moveTo>
                  <a:lnTo>
                    <a:pt x="1627" y="26"/>
                  </a:lnTo>
                  <a:cubicBezTo>
                    <a:pt x="1640" y="77"/>
                    <a:pt x="2708" y="4464"/>
                    <a:pt x="1462" y="5569"/>
                  </a:cubicBezTo>
                  <a:cubicBezTo>
                    <a:pt x="1276" y="5727"/>
                    <a:pt x="1045" y="5808"/>
                    <a:pt x="771" y="5808"/>
                  </a:cubicBezTo>
                  <a:cubicBezTo>
                    <a:pt x="558" y="5808"/>
                    <a:pt x="318" y="5759"/>
                    <a:pt x="51" y="5659"/>
                  </a:cubicBezTo>
                  <a:lnTo>
                    <a:pt x="0" y="5786"/>
                  </a:lnTo>
                  <a:cubicBezTo>
                    <a:pt x="241" y="5874"/>
                    <a:pt x="458" y="5925"/>
                    <a:pt x="661" y="5951"/>
                  </a:cubicBezTo>
                  <a:cubicBezTo>
                    <a:pt x="697" y="5953"/>
                    <a:pt x="733" y="5954"/>
                    <a:pt x="768" y="5954"/>
                  </a:cubicBezTo>
                  <a:cubicBezTo>
                    <a:pt x="1078" y="5954"/>
                    <a:pt x="1347" y="5854"/>
                    <a:pt x="1563" y="5671"/>
                  </a:cubicBezTo>
                  <a:cubicBezTo>
                    <a:pt x="2111" y="5176"/>
                    <a:pt x="2314" y="4069"/>
                    <a:pt x="2161" y="2379"/>
                  </a:cubicBezTo>
                  <a:cubicBezTo>
                    <a:pt x="2046" y="1133"/>
                    <a:pt x="1767" y="14"/>
                    <a:pt x="17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" name="Google Shape;360;p35">
              <a:extLst>
                <a:ext uri="{FF2B5EF4-FFF2-40B4-BE49-F238E27FC236}">
                  <a16:creationId xmlns:a16="http://schemas.microsoft.com/office/drawing/2014/main" id="{3E4C9653-37C2-D280-8BB8-9F1FC085A6F7}"/>
                </a:ext>
              </a:extLst>
            </p:cNvPr>
            <p:cNvSpPr/>
            <p:nvPr/>
          </p:nvSpPr>
          <p:spPr>
            <a:xfrm>
              <a:off x="8464525" y="2525815"/>
              <a:ext cx="97660" cy="80478"/>
            </a:xfrm>
            <a:custGeom>
              <a:avLst/>
              <a:gdLst/>
              <a:ahLst/>
              <a:cxnLst/>
              <a:rect l="l" t="t" r="r" b="b"/>
              <a:pathLst>
                <a:path w="3217" h="2651" extrusionOk="0">
                  <a:moveTo>
                    <a:pt x="1572" y="0"/>
                  </a:moveTo>
                  <a:cubicBezTo>
                    <a:pt x="1475" y="0"/>
                    <a:pt x="1375" y="11"/>
                    <a:pt x="1272" y="31"/>
                  </a:cubicBezTo>
                  <a:cubicBezTo>
                    <a:pt x="902" y="108"/>
                    <a:pt x="623" y="311"/>
                    <a:pt x="445" y="604"/>
                  </a:cubicBezTo>
                  <a:cubicBezTo>
                    <a:pt x="0" y="1354"/>
                    <a:pt x="343" y="2511"/>
                    <a:pt x="368" y="2562"/>
                  </a:cubicBezTo>
                  <a:cubicBezTo>
                    <a:pt x="382" y="2613"/>
                    <a:pt x="419" y="2638"/>
                    <a:pt x="470" y="2650"/>
                  </a:cubicBezTo>
                  <a:cubicBezTo>
                    <a:pt x="483" y="2650"/>
                    <a:pt x="509" y="2638"/>
                    <a:pt x="521" y="2638"/>
                  </a:cubicBezTo>
                  <a:cubicBezTo>
                    <a:pt x="585" y="2625"/>
                    <a:pt x="623" y="2549"/>
                    <a:pt x="597" y="2486"/>
                  </a:cubicBezTo>
                  <a:cubicBezTo>
                    <a:pt x="597" y="2472"/>
                    <a:pt x="267" y="1379"/>
                    <a:pt x="661" y="731"/>
                  </a:cubicBezTo>
                  <a:cubicBezTo>
                    <a:pt x="801" y="489"/>
                    <a:pt x="1017" y="350"/>
                    <a:pt x="1322" y="286"/>
                  </a:cubicBezTo>
                  <a:cubicBezTo>
                    <a:pt x="1408" y="268"/>
                    <a:pt x="1492" y="259"/>
                    <a:pt x="1573" y="259"/>
                  </a:cubicBezTo>
                  <a:cubicBezTo>
                    <a:pt x="1781" y="259"/>
                    <a:pt x="1972" y="316"/>
                    <a:pt x="2136" y="426"/>
                  </a:cubicBezTo>
                  <a:cubicBezTo>
                    <a:pt x="2772" y="870"/>
                    <a:pt x="2962" y="1977"/>
                    <a:pt x="2962" y="1989"/>
                  </a:cubicBezTo>
                  <a:cubicBezTo>
                    <a:pt x="2974" y="2046"/>
                    <a:pt x="3025" y="2093"/>
                    <a:pt x="3082" y="2093"/>
                  </a:cubicBezTo>
                  <a:cubicBezTo>
                    <a:pt x="3088" y="2093"/>
                    <a:pt x="3095" y="2092"/>
                    <a:pt x="3102" y="2091"/>
                  </a:cubicBezTo>
                  <a:cubicBezTo>
                    <a:pt x="3165" y="2079"/>
                    <a:pt x="3216" y="2015"/>
                    <a:pt x="3204" y="1952"/>
                  </a:cubicBezTo>
                  <a:cubicBezTo>
                    <a:pt x="3191" y="1901"/>
                    <a:pt x="3001" y="731"/>
                    <a:pt x="2275" y="223"/>
                  </a:cubicBezTo>
                  <a:cubicBezTo>
                    <a:pt x="2063" y="75"/>
                    <a:pt x="1830" y="0"/>
                    <a:pt x="1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" name="Google Shape;361;p35">
              <a:extLst>
                <a:ext uri="{FF2B5EF4-FFF2-40B4-BE49-F238E27FC236}">
                  <a16:creationId xmlns:a16="http://schemas.microsoft.com/office/drawing/2014/main" id="{33391316-5D51-7418-F243-1C359ED5088A}"/>
                </a:ext>
              </a:extLst>
            </p:cNvPr>
            <p:cNvSpPr/>
            <p:nvPr/>
          </p:nvSpPr>
          <p:spPr>
            <a:xfrm>
              <a:off x="8594971" y="2739927"/>
              <a:ext cx="27807" cy="19368"/>
            </a:xfrm>
            <a:custGeom>
              <a:avLst/>
              <a:gdLst/>
              <a:ahLst/>
              <a:cxnLst/>
              <a:rect l="l" t="t" r="r" b="b"/>
              <a:pathLst>
                <a:path w="916" h="638" extrusionOk="0">
                  <a:moveTo>
                    <a:pt x="571" y="0"/>
                  </a:moveTo>
                  <a:cubicBezTo>
                    <a:pt x="499" y="0"/>
                    <a:pt x="420" y="16"/>
                    <a:pt x="343" y="47"/>
                  </a:cubicBezTo>
                  <a:cubicBezTo>
                    <a:pt x="127" y="137"/>
                    <a:pt x="0" y="327"/>
                    <a:pt x="63" y="479"/>
                  </a:cubicBezTo>
                  <a:cubicBezTo>
                    <a:pt x="106" y="581"/>
                    <a:pt x="222" y="638"/>
                    <a:pt x="359" y="638"/>
                  </a:cubicBezTo>
                  <a:cubicBezTo>
                    <a:pt x="427" y="638"/>
                    <a:pt x="500" y="624"/>
                    <a:pt x="572" y="594"/>
                  </a:cubicBezTo>
                  <a:cubicBezTo>
                    <a:pt x="789" y="493"/>
                    <a:pt x="916" y="301"/>
                    <a:pt x="852" y="149"/>
                  </a:cubicBezTo>
                  <a:cubicBezTo>
                    <a:pt x="811" y="51"/>
                    <a:pt x="702" y="0"/>
                    <a:pt x="5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" name="Google Shape;362;p35">
              <a:extLst>
                <a:ext uri="{FF2B5EF4-FFF2-40B4-BE49-F238E27FC236}">
                  <a16:creationId xmlns:a16="http://schemas.microsoft.com/office/drawing/2014/main" id="{B79B7068-F2CC-2C1B-BE3E-A21468338CA0}"/>
                </a:ext>
              </a:extLst>
            </p:cNvPr>
            <p:cNvSpPr/>
            <p:nvPr/>
          </p:nvSpPr>
          <p:spPr>
            <a:xfrm>
              <a:off x="8486899" y="2747364"/>
              <a:ext cx="27807" cy="19277"/>
            </a:xfrm>
            <a:custGeom>
              <a:avLst/>
              <a:gdLst/>
              <a:ahLst/>
              <a:cxnLst/>
              <a:rect l="l" t="t" r="r" b="b"/>
              <a:pathLst>
                <a:path w="916" h="635" extrusionOk="0">
                  <a:moveTo>
                    <a:pt x="358" y="0"/>
                  </a:moveTo>
                  <a:cubicBezTo>
                    <a:pt x="222" y="0"/>
                    <a:pt x="106" y="57"/>
                    <a:pt x="64" y="158"/>
                  </a:cubicBezTo>
                  <a:cubicBezTo>
                    <a:pt x="1" y="311"/>
                    <a:pt x="128" y="502"/>
                    <a:pt x="357" y="590"/>
                  </a:cubicBezTo>
                  <a:cubicBezTo>
                    <a:pt x="429" y="620"/>
                    <a:pt x="502" y="635"/>
                    <a:pt x="571" y="635"/>
                  </a:cubicBezTo>
                  <a:cubicBezTo>
                    <a:pt x="707" y="635"/>
                    <a:pt x="822" y="578"/>
                    <a:pt x="865" y="476"/>
                  </a:cubicBezTo>
                  <a:cubicBezTo>
                    <a:pt x="916" y="324"/>
                    <a:pt x="789" y="133"/>
                    <a:pt x="572" y="44"/>
                  </a:cubicBezTo>
                  <a:cubicBezTo>
                    <a:pt x="500" y="14"/>
                    <a:pt x="427" y="0"/>
                    <a:pt x="358" y="0"/>
                  </a:cubicBezTo>
                  <a:close/>
                </a:path>
              </a:pathLst>
            </a:custGeom>
            <a:solidFill>
              <a:srgbClr val="BAB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" name="Google Shape;363;p35">
              <a:extLst>
                <a:ext uri="{FF2B5EF4-FFF2-40B4-BE49-F238E27FC236}">
                  <a16:creationId xmlns:a16="http://schemas.microsoft.com/office/drawing/2014/main" id="{C9F4F918-1257-2AA2-8F99-F1A39779D4D8}"/>
                </a:ext>
              </a:extLst>
            </p:cNvPr>
            <p:cNvSpPr/>
            <p:nvPr/>
          </p:nvSpPr>
          <p:spPr>
            <a:xfrm>
              <a:off x="8483043" y="2437596"/>
              <a:ext cx="35913" cy="95778"/>
            </a:xfrm>
            <a:custGeom>
              <a:avLst/>
              <a:gdLst/>
              <a:ahLst/>
              <a:cxnLst/>
              <a:rect l="l" t="t" r="r" b="b"/>
              <a:pathLst>
                <a:path w="1183" h="3155" extrusionOk="0">
                  <a:moveTo>
                    <a:pt x="1107" y="1"/>
                  </a:moveTo>
                  <a:cubicBezTo>
                    <a:pt x="1107" y="1"/>
                    <a:pt x="1106" y="1"/>
                    <a:pt x="1106" y="1"/>
                  </a:cubicBezTo>
                  <a:cubicBezTo>
                    <a:pt x="0" y="395"/>
                    <a:pt x="521" y="2976"/>
                    <a:pt x="534" y="3052"/>
                  </a:cubicBezTo>
                  <a:cubicBezTo>
                    <a:pt x="547" y="3115"/>
                    <a:pt x="597" y="3154"/>
                    <a:pt x="648" y="3154"/>
                  </a:cubicBezTo>
                  <a:lnTo>
                    <a:pt x="687" y="3154"/>
                  </a:lnTo>
                  <a:cubicBezTo>
                    <a:pt x="750" y="3141"/>
                    <a:pt x="801" y="3078"/>
                    <a:pt x="789" y="3014"/>
                  </a:cubicBezTo>
                  <a:cubicBezTo>
                    <a:pt x="789" y="2988"/>
                    <a:pt x="292" y="688"/>
                    <a:pt x="1182" y="242"/>
                  </a:cubicBezTo>
                  <a:cubicBezTo>
                    <a:pt x="1182" y="242"/>
                    <a:pt x="1122" y="1"/>
                    <a:pt x="11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" name="Google Shape;364;p35">
              <a:extLst>
                <a:ext uri="{FF2B5EF4-FFF2-40B4-BE49-F238E27FC236}">
                  <a16:creationId xmlns:a16="http://schemas.microsoft.com/office/drawing/2014/main" id="{FAE9059D-0BD5-5511-1A38-6A2BA371C555}"/>
                </a:ext>
              </a:extLst>
            </p:cNvPr>
            <p:cNvSpPr/>
            <p:nvPr/>
          </p:nvSpPr>
          <p:spPr>
            <a:xfrm>
              <a:off x="8715764" y="2734037"/>
              <a:ext cx="7741" cy="25075"/>
            </a:xfrm>
            <a:custGeom>
              <a:avLst/>
              <a:gdLst/>
              <a:ahLst/>
              <a:cxnLst/>
              <a:rect l="l" t="t" r="r" b="b"/>
              <a:pathLst>
                <a:path w="255" h="825" extrusionOk="0">
                  <a:moveTo>
                    <a:pt x="166" y="0"/>
                  </a:moveTo>
                  <a:lnTo>
                    <a:pt x="0" y="12"/>
                  </a:lnTo>
                  <a:lnTo>
                    <a:pt x="76" y="826"/>
                  </a:lnTo>
                  <a:lnTo>
                    <a:pt x="254" y="814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" name="Google Shape;365;p35">
              <a:extLst>
                <a:ext uri="{FF2B5EF4-FFF2-40B4-BE49-F238E27FC236}">
                  <a16:creationId xmlns:a16="http://schemas.microsoft.com/office/drawing/2014/main" id="{A668824E-1A93-C98A-7756-4E49BB0BEC4F}"/>
                </a:ext>
              </a:extLst>
            </p:cNvPr>
            <p:cNvSpPr/>
            <p:nvPr/>
          </p:nvSpPr>
          <p:spPr>
            <a:xfrm>
              <a:off x="8700039" y="2750187"/>
              <a:ext cx="49604" cy="48238"/>
            </a:xfrm>
            <a:custGeom>
              <a:avLst/>
              <a:gdLst/>
              <a:ahLst/>
              <a:cxnLst/>
              <a:rect l="l" t="t" r="r" b="b"/>
              <a:pathLst>
                <a:path w="1634" h="1589" extrusionOk="0">
                  <a:moveTo>
                    <a:pt x="824" y="0"/>
                  </a:moveTo>
                  <a:cubicBezTo>
                    <a:pt x="757" y="0"/>
                    <a:pt x="689" y="9"/>
                    <a:pt x="620" y="28"/>
                  </a:cubicBezTo>
                  <a:cubicBezTo>
                    <a:pt x="289" y="116"/>
                    <a:pt x="48" y="409"/>
                    <a:pt x="23" y="739"/>
                  </a:cubicBezTo>
                  <a:cubicBezTo>
                    <a:pt x="1" y="1217"/>
                    <a:pt x="377" y="1589"/>
                    <a:pt x="821" y="1589"/>
                  </a:cubicBezTo>
                  <a:cubicBezTo>
                    <a:pt x="885" y="1589"/>
                    <a:pt x="949" y="1581"/>
                    <a:pt x="1015" y="1565"/>
                  </a:cubicBezTo>
                  <a:cubicBezTo>
                    <a:pt x="1345" y="1477"/>
                    <a:pt x="1586" y="1184"/>
                    <a:pt x="1612" y="841"/>
                  </a:cubicBezTo>
                  <a:cubicBezTo>
                    <a:pt x="1634" y="378"/>
                    <a:pt x="1264" y="0"/>
                    <a:pt x="824" y="0"/>
                  </a:cubicBezTo>
                  <a:close/>
                </a:path>
              </a:pathLst>
            </a:custGeom>
            <a:solidFill>
              <a:srgbClr val="BAB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" name="Google Shape;366;p35">
              <a:extLst>
                <a:ext uri="{FF2B5EF4-FFF2-40B4-BE49-F238E27FC236}">
                  <a16:creationId xmlns:a16="http://schemas.microsoft.com/office/drawing/2014/main" id="{3263E522-6F8D-9B49-C18D-6A6F833570DE}"/>
                </a:ext>
              </a:extLst>
            </p:cNvPr>
            <p:cNvSpPr/>
            <p:nvPr/>
          </p:nvSpPr>
          <p:spPr>
            <a:xfrm>
              <a:off x="8719710" y="2754954"/>
              <a:ext cx="29477" cy="27899"/>
            </a:xfrm>
            <a:custGeom>
              <a:avLst/>
              <a:gdLst/>
              <a:ahLst/>
              <a:cxnLst/>
              <a:rect l="l" t="t" r="r" b="b"/>
              <a:pathLst>
                <a:path w="971" h="919" extrusionOk="0">
                  <a:moveTo>
                    <a:pt x="496" y="0"/>
                  </a:moveTo>
                  <a:cubicBezTo>
                    <a:pt x="450" y="0"/>
                    <a:pt x="402" y="8"/>
                    <a:pt x="353" y="23"/>
                  </a:cubicBezTo>
                  <a:cubicBezTo>
                    <a:pt x="175" y="74"/>
                    <a:pt x="48" y="226"/>
                    <a:pt x="23" y="417"/>
                  </a:cubicBezTo>
                  <a:cubicBezTo>
                    <a:pt x="1" y="700"/>
                    <a:pt x="222" y="919"/>
                    <a:pt x="487" y="919"/>
                  </a:cubicBezTo>
                  <a:cubicBezTo>
                    <a:pt x="530" y="919"/>
                    <a:pt x="575" y="913"/>
                    <a:pt x="621" y="900"/>
                  </a:cubicBezTo>
                  <a:cubicBezTo>
                    <a:pt x="799" y="849"/>
                    <a:pt x="926" y="684"/>
                    <a:pt x="938" y="506"/>
                  </a:cubicBezTo>
                  <a:cubicBezTo>
                    <a:pt x="971" y="226"/>
                    <a:pt x="756" y="0"/>
                    <a:pt x="496" y="0"/>
                  </a:cubicBezTo>
                  <a:close/>
                </a:path>
              </a:pathLst>
            </a:custGeom>
            <a:solidFill>
              <a:srgbClr val="8080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" name="Google Shape;367;p35">
              <a:extLst>
                <a:ext uri="{FF2B5EF4-FFF2-40B4-BE49-F238E27FC236}">
                  <a16:creationId xmlns:a16="http://schemas.microsoft.com/office/drawing/2014/main" id="{8A69B7F0-6B6D-4EC8-CAF5-83B2BCDCF56E}"/>
                </a:ext>
              </a:extLst>
            </p:cNvPr>
            <p:cNvSpPr/>
            <p:nvPr/>
          </p:nvSpPr>
          <p:spPr>
            <a:xfrm>
              <a:off x="8652863" y="2436139"/>
              <a:ext cx="69883" cy="303757"/>
            </a:xfrm>
            <a:custGeom>
              <a:avLst/>
              <a:gdLst/>
              <a:ahLst/>
              <a:cxnLst/>
              <a:rect l="l" t="t" r="r" b="b"/>
              <a:pathLst>
                <a:path w="2302" h="10006" extrusionOk="0">
                  <a:moveTo>
                    <a:pt x="9" y="1"/>
                  </a:moveTo>
                  <a:cubicBezTo>
                    <a:pt x="3" y="1"/>
                    <a:pt x="0" y="4"/>
                    <a:pt x="0" y="10"/>
                  </a:cubicBezTo>
                  <a:lnTo>
                    <a:pt x="153" y="366"/>
                  </a:lnTo>
                  <a:cubicBezTo>
                    <a:pt x="521" y="977"/>
                    <a:pt x="1665" y="3036"/>
                    <a:pt x="1767" y="5426"/>
                  </a:cubicBezTo>
                  <a:cubicBezTo>
                    <a:pt x="1882" y="8313"/>
                    <a:pt x="2021" y="9800"/>
                    <a:pt x="2047" y="9991"/>
                  </a:cubicBezTo>
                  <a:cubicBezTo>
                    <a:pt x="2047" y="9991"/>
                    <a:pt x="2101" y="10005"/>
                    <a:pt x="2161" y="10005"/>
                  </a:cubicBezTo>
                  <a:cubicBezTo>
                    <a:pt x="2214" y="10005"/>
                    <a:pt x="2272" y="9994"/>
                    <a:pt x="2301" y="9952"/>
                  </a:cubicBezTo>
                  <a:cubicBezTo>
                    <a:pt x="2301" y="9940"/>
                    <a:pt x="2174" y="8313"/>
                    <a:pt x="2021" y="5414"/>
                  </a:cubicBezTo>
                  <a:cubicBezTo>
                    <a:pt x="1815" y="1709"/>
                    <a:pt x="147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" name="Google Shape;368;p35">
              <a:extLst>
                <a:ext uri="{FF2B5EF4-FFF2-40B4-BE49-F238E27FC236}">
                  <a16:creationId xmlns:a16="http://schemas.microsoft.com/office/drawing/2014/main" id="{8E5D5A7F-AC7E-9EA4-9694-2C5D0FB0FAA0}"/>
                </a:ext>
              </a:extLst>
            </p:cNvPr>
            <p:cNvSpPr/>
            <p:nvPr/>
          </p:nvSpPr>
          <p:spPr>
            <a:xfrm>
              <a:off x="8517772" y="2376638"/>
              <a:ext cx="155188" cy="241646"/>
            </a:xfrm>
            <a:custGeom>
              <a:avLst/>
              <a:gdLst/>
              <a:ahLst/>
              <a:cxnLst/>
              <a:rect l="l" t="t" r="r" b="b"/>
              <a:pathLst>
                <a:path w="5112" h="7960" extrusionOk="0">
                  <a:moveTo>
                    <a:pt x="115" y="0"/>
                  </a:moveTo>
                  <a:lnTo>
                    <a:pt x="1" y="2543"/>
                  </a:lnTo>
                  <a:cubicBezTo>
                    <a:pt x="1" y="2543"/>
                    <a:pt x="293" y="4170"/>
                    <a:pt x="445" y="4564"/>
                  </a:cubicBezTo>
                  <a:cubicBezTo>
                    <a:pt x="941" y="5849"/>
                    <a:pt x="1908" y="6827"/>
                    <a:pt x="3217" y="7959"/>
                  </a:cubicBezTo>
                  <a:cubicBezTo>
                    <a:pt x="5022" y="6039"/>
                    <a:pt x="4959" y="3928"/>
                    <a:pt x="4959" y="3928"/>
                  </a:cubicBezTo>
                  <a:cubicBezTo>
                    <a:pt x="4959" y="3928"/>
                    <a:pt x="5022" y="3052"/>
                    <a:pt x="5022" y="2835"/>
                  </a:cubicBezTo>
                  <a:cubicBezTo>
                    <a:pt x="5022" y="2619"/>
                    <a:pt x="5112" y="865"/>
                    <a:pt x="5112" y="865"/>
                  </a:cubicBezTo>
                  <a:lnTo>
                    <a:pt x="5112" y="865"/>
                  </a:lnTo>
                  <a:lnTo>
                    <a:pt x="2962" y="139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" name="Google Shape;369;p35">
              <a:extLst>
                <a:ext uri="{FF2B5EF4-FFF2-40B4-BE49-F238E27FC236}">
                  <a16:creationId xmlns:a16="http://schemas.microsoft.com/office/drawing/2014/main" id="{8AB32A52-6592-D086-F8D1-F67E3C5F7E87}"/>
                </a:ext>
              </a:extLst>
            </p:cNvPr>
            <p:cNvSpPr/>
            <p:nvPr/>
          </p:nvSpPr>
          <p:spPr>
            <a:xfrm>
              <a:off x="8521233" y="2355783"/>
              <a:ext cx="49422" cy="45172"/>
            </a:xfrm>
            <a:custGeom>
              <a:avLst/>
              <a:gdLst/>
              <a:ahLst/>
              <a:cxnLst/>
              <a:rect l="l" t="t" r="r" b="b"/>
              <a:pathLst>
                <a:path w="1628" h="1488" extrusionOk="0">
                  <a:moveTo>
                    <a:pt x="1" y="1"/>
                  </a:moveTo>
                  <a:cubicBezTo>
                    <a:pt x="14" y="128"/>
                    <a:pt x="14" y="394"/>
                    <a:pt x="14" y="687"/>
                  </a:cubicBezTo>
                  <a:lnTo>
                    <a:pt x="1628" y="14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4C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" name="Google Shape;370;p35">
              <a:extLst>
                <a:ext uri="{FF2B5EF4-FFF2-40B4-BE49-F238E27FC236}">
                  <a16:creationId xmlns:a16="http://schemas.microsoft.com/office/drawing/2014/main" id="{44868079-220C-F5B6-5694-B0189952D14B}"/>
                </a:ext>
              </a:extLst>
            </p:cNvPr>
            <p:cNvSpPr/>
            <p:nvPr/>
          </p:nvSpPr>
          <p:spPr>
            <a:xfrm>
              <a:off x="8518926" y="2376638"/>
              <a:ext cx="151302" cy="130477"/>
            </a:xfrm>
            <a:custGeom>
              <a:avLst/>
              <a:gdLst/>
              <a:ahLst/>
              <a:cxnLst/>
              <a:rect l="l" t="t" r="r" b="b"/>
              <a:pathLst>
                <a:path w="4984" h="4298" extrusionOk="0">
                  <a:moveTo>
                    <a:pt x="90" y="0"/>
                  </a:moveTo>
                  <a:cubicBezTo>
                    <a:pt x="90" y="318"/>
                    <a:pt x="77" y="674"/>
                    <a:pt x="64" y="979"/>
                  </a:cubicBezTo>
                  <a:cubicBezTo>
                    <a:pt x="51" y="1258"/>
                    <a:pt x="26" y="1487"/>
                    <a:pt x="0" y="1577"/>
                  </a:cubicBezTo>
                  <a:cubicBezTo>
                    <a:pt x="1056" y="3699"/>
                    <a:pt x="2480" y="4297"/>
                    <a:pt x="3573" y="4297"/>
                  </a:cubicBezTo>
                  <a:cubicBezTo>
                    <a:pt x="4158" y="4297"/>
                    <a:pt x="4653" y="4132"/>
                    <a:pt x="4921" y="3928"/>
                  </a:cubicBezTo>
                  <a:lnTo>
                    <a:pt x="4984" y="1589"/>
                  </a:lnTo>
                  <a:lnTo>
                    <a:pt x="2924" y="1907"/>
                  </a:lnTo>
                  <a:lnTo>
                    <a:pt x="1704" y="80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CC8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" name="Google Shape;371;p35">
              <a:extLst>
                <a:ext uri="{FF2B5EF4-FFF2-40B4-BE49-F238E27FC236}">
                  <a16:creationId xmlns:a16="http://schemas.microsoft.com/office/drawing/2014/main" id="{245270C5-B0FA-B1DC-E053-244D1EAB0E71}"/>
                </a:ext>
              </a:extLst>
            </p:cNvPr>
            <p:cNvSpPr/>
            <p:nvPr/>
          </p:nvSpPr>
          <p:spPr>
            <a:xfrm>
              <a:off x="8458697" y="2303447"/>
              <a:ext cx="58711" cy="74254"/>
            </a:xfrm>
            <a:custGeom>
              <a:avLst/>
              <a:gdLst/>
              <a:ahLst/>
              <a:cxnLst/>
              <a:rect l="l" t="t" r="r" b="b"/>
              <a:pathLst>
                <a:path w="1933" h="2446" extrusionOk="0">
                  <a:moveTo>
                    <a:pt x="679" y="1"/>
                  </a:moveTo>
                  <a:cubicBezTo>
                    <a:pt x="605" y="1"/>
                    <a:pt x="527" y="11"/>
                    <a:pt x="446" y="33"/>
                  </a:cubicBezTo>
                  <a:cubicBezTo>
                    <a:pt x="116" y="135"/>
                    <a:pt x="1" y="479"/>
                    <a:pt x="52" y="872"/>
                  </a:cubicBezTo>
                  <a:cubicBezTo>
                    <a:pt x="131" y="1569"/>
                    <a:pt x="706" y="2445"/>
                    <a:pt x="1524" y="2445"/>
                  </a:cubicBezTo>
                  <a:cubicBezTo>
                    <a:pt x="1631" y="2445"/>
                    <a:pt x="1742" y="2430"/>
                    <a:pt x="1857" y="2398"/>
                  </a:cubicBezTo>
                  <a:lnTo>
                    <a:pt x="1933" y="1254"/>
                  </a:lnTo>
                  <a:cubicBezTo>
                    <a:pt x="1933" y="1254"/>
                    <a:pt x="1896" y="1127"/>
                    <a:pt x="1806" y="949"/>
                  </a:cubicBezTo>
                  <a:cubicBezTo>
                    <a:pt x="1616" y="579"/>
                    <a:pt x="1237" y="1"/>
                    <a:pt x="679" y="1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" name="Google Shape;372;p35">
              <a:extLst>
                <a:ext uri="{FF2B5EF4-FFF2-40B4-BE49-F238E27FC236}">
                  <a16:creationId xmlns:a16="http://schemas.microsoft.com/office/drawing/2014/main" id="{93D05B66-5A09-D29A-6F0D-54D43C5A86A9}"/>
                </a:ext>
              </a:extLst>
            </p:cNvPr>
            <p:cNvSpPr/>
            <p:nvPr/>
          </p:nvSpPr>
          <p:spPr>
            <a:xfrm>
              <a:off x="8475697" y="2319354"/>
              <a:ext cx="25895" cy="32391"/>
            </a:xfrm>
            <a:custGeom>
              <a:avLst/>
              <a:gdLst/>
              <a:ahLst/>
              <a:cxnLst/>
              <a:rect l="l" t="t" r="r" b="b"/>
              <a:pathLst>
                <a:path w="853" h="1067" extrusionOk="0">
                  <a:moveTo>
                    <a:pt x="67" y="0"/>
                  </a:moveTo>
                  <a:cubicBezTo>
                    <a:pt x="46" y="0"/>
                    <a:pt x="22" y="13"/>
                    <a:pt x="14" y="31"/>
                  </a:cubicBezTo>
                  <a:cubicBezTo>
                    <a:pt x="0" y="57"/>
                    <a:pt x="26" y="94"/>
                    <a:pt x="51" y="107"/>
                  </a:cubicBezTo>
                  <a:lnTo>
                    <a:pt x="64" y="107"/>
                  </a:lnTo>
                  <a:cubicBezTo>
                    <a:pt x="229" y="184"/>
                    <a:pt x="344" y="285"/>
                    <a:pt x="433" y="399"/>
                  </a:cubicBezTo>
                  <a:cubicBezTo>
                    <a:pt x="127" y="489"/>
                    <a:pt x="77" y="921"/>
                    <a:pt x="77" y="946"/>
                  </a:cubicBezTo>
                  <a:cubicBezTo>
                    <a:pt x="77" y="972"/>
                    <a:pt x="90" y="997"/>
                    <a:pt x="115" y="1010"/>
                  </a:cubicBezTo>
                  <a:lnTo>
                    <a:pt x="127" y="1010"/>
                  </a:lnTo>
                  <a:cubicBezTo>
                    <a:pt x="166" y="1010"/>
                    <a:pt x="192" y="984"/>
                    <a:pt x="192" y="959"/>
                  </a:cubicBezTo>
                  <a:cubicBezTo>
                    <a:pt x="192" y="946"/>
                    <a:pt x="242" y="540"/>
                    <a:pt x="509" y="489"/>
                  </a:cubicBezTo>
                  <a:cubicBezTo>
                    <a:pt x="687" y="743"/>
                    <a:pt x="726" y="1010"/>
                    <a:pt x="726" y="1023"/>
                  </a:cubicBezTo>
                  <a:cubicBezTo>
                    <a:pt x="738" y="1035"/>
                    <a:pt x="751" y="1060"/>
                    <a:pt x="763" y="1060"/>
                  </a:cubicBezTo>
                  <a:cubicBezTo>
                    <a:pt x="772" y="1060"/>
                    <a:pt x="780" y="1066"/>
                    <a:pt x="785" y="1066"/>
                  </a:cubicBezTo>
                  <a:cubicBezTo>
                    <a:pt x="787" y="1066"/>
                    <a:pt x="789" y="1065"/>
                    <a:pt x="789" y="1060"/>
                  </a:cubicBezTo>
                  <a:cubicBezTo>
                    <a:pt x="827" y="1060"/>
                    <a:pt x="853" y="1035"/>
                    <a:pt x="839" y="997"/>
                  </a:cubicBezTo>
                  <a:cubicBezTo>
                    <a:pt x="839" y="972"/>
                    <a:pt x="712" y="260"/>
                    <a:pt x="90" y="6"/>
                  </a:cubicBezTo>
                  <a:cubicBezTo>
                    <a:pt x="83" y="2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" name="Google Shape;373;p35">
              <a:extLst>
                <a:ext uri="{FF2B5EF4-FFF2-40B4-BE49-F238E27FC236}">
                  <a16:creationId xmlns:a16="http://schemas.microsoft.com/office/drawing/2014/main" id="{BBEFF44D-CDE5-F864-6C08-50398AF140D0}"/>
                </a:ext>
              </a:extLst>
            </p:cNvPr>
            <p:cNvSpPr/>
            <p:nvPr/>
          </p:nvSpPr>
          <p:spPr>
            <a:xfrm>
              <a:off x="8696851" y="2300229"/>
              <a:ext cx="63326" cy="70612"/>
            </a:xfrm>
            <a:custGeom>
              <a:avLst/>
              <a:gdLst/>
              <a:ahLst/>
              <a:cxnLst/>
              <a:rect l="l" t="t" r="r" b="b"/>
              <a:pathLst>
                <a:path w="2086" h="2326" extrusionOk="0">
                  <a:moveTo>
                    <a:pt x="1364" y="0"/>
                  </a:moveTo>
                  <a:cubicBezTo>
                    <a:pt x="867" y="0"/>
                    <a:pt x="461" y="476"/>
                    <a:pt x="242" y="788"/>
                  </a:cubicBezTo>
                  <a:cubicBezTo>
                    <a:pt x="140" y="953"/>
                    <a:pt x="77" y="1080"/>
                    <a:pt x="77" y="1080"/>
                  </a:cubicBezTo>
                  <a:lnTo>
                    <a:pt x="1" y="2224"/>
                  </a:lnTo>
                  <a:cubicBezTo>
                    <a:pt x="164" y="2294"/>
                    <a:pt x="325" y="2325"/>
                    <a:pt x="479" y="2325"/>
                  </a:cubicBezTo>
                  <a:cubicBezTo>
                    <a:pt x="1227" y="2325"/>
                    <a:pt x="1839" y="1596"/>
                    <a:pt x="1996" y="953"/>
                  </a:cubicBezTo>
                  <a:cubicBezTo>
                    <a:pt x="2086" y="559"/>
                    <a:pt x="2022" y="216"/>
                    <a:pt x="1704" y="76"/>
                  </a:cubicBezTo>
                  <a:cubicBezTo>
                    <a:pt x="1587" y="23"/>
                    <a:pt x="1474" y="0"/>
                    <a:pt x="1364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" name="Google Shape;374;p35">
              <a:extLst>
                <a:ext uri="{FF2B5EF4-FFF2-40B4-BE49-F238E27FC236}">
                  <a16:creationId xmlns:a16="http://schemas.microsoft.com/office/drawing/2014/main" id="{12D795E3-7274-8340-AEF9-86CA69073545}"/>
                </a:ext>
              </a:extLst>
            </p:cNvPr>
            <p:cNvSpPr/>
            <p:nvPr/>
          </p:nvSpPr>
          <p:spPr>
            <a:xfrm>
              <a:off x="8713851" y="2316015"/>
              <a:ext cx="28961" cy="30540"/>
            </a:xfrm>
            <a:custGeom>
              <a:avLst/>
              <a:gdLst/>
              <a:ahLst/>
              <a:cxnLst/>
              <a:rect l="l" t="t" r="r" b="b"/>
              <a:pathLst>
                <a:path w="954" h="1005" extrusionOk="0">
                  <a:moveTo>
                    <a:pt x="877" y="1"/>
                  </a:moveTo>
                  <a:cubicBezTo>
                    <a:pt x="229" y="179"/>
                    <a:pt x="12" y="865"/>
                    <a:pt x="0" y="904"/>
                  </a:cubicBezTo>
                  <a:cubicBezTo>
                    <a:pt x="0" y="929"/>
                    <a:pt x="12" y="967"/>
                    <a:pt x="38" y="967"/>
                  </a:cubicBezTo>
                  <a:lnTo>
                    <a:pt x="76" y="967"/>
                  </a:lnTo>
                  <a:cubicBezTo>
                    <a:pt x="89" y="967"/>
                    <a:pt x="114" y="955"/>
                    <a:pt x="114" y="929"/>
                  </a:cubicBezTo>
                  <a:cubicBezTo>
                    <a:pt x="114" y="929"/>
                    <a:pt x="190" y="675"/>
                    <a:pt x="394" y="433"/>
                  </a:cubicBezTo>
                  <a:cubicBezTo>
                    <a:pt x="661" y="523"/>
                    <a:pt x="648" y="942"/>
                    <a:pt x="648" y="942"/>
                  </a:cubicBezTo>
                  <a:cubicBezTo>
                    <a:pt x="648" y="967"/>
                    <a:pt x="673" y="992"/>
                    <a:pt x="712" y="1006"/>
                  </a:cubicBezTo>
                  <a:lnTo>
                    <a:pt x="724" y="992"/>
                  </a:lnTo>
                  <a:cubicBezTo>
                    <a:pt x="750" y="992"/>
                    <a:pt x="763" y="967"/>
                    <a:pt x="763" y="942"/>
                  </a:cubicBezTo>
                  <a:cubicBezTo>
                    <a:pt x="763" y="929"/>
                    <a:pt x="775" y="484"/>
                    <a:pt x="483" y="357"/>
                  </a:cubicBezTo>
                  <a:cubicBezTo>
                    <a:pt x="597" y="255"/>
                    <a:pt x="724" y="167"/>
                    <a:pt x="890" y="116"/>
                  </a:cubicBezTo>
                  <a:lnTo>
                    <a:pt x="902" y="116"/>
                  </a:lnTo>
                  <a:cubicBezTo>
                    <a:pt x="941" y="116"/>
                    <a:pt x="953" y="77"/>
                    <a:pt x="953" y="52"/>
                  </a:cubicBezTo>
                  <a:cubicBezTo>
                    <a:pt x="941" y="14"/>
                    <a:pt x="916" y="1"/>
                    <a:pt x="877" y="1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" name="Google Shape;375;p35">
              <a:extLst>
                <a:ext uri="{FF2B5EF4-FFF2-40B4-BE49-F238E27FC236}">
                  <a16:creationId xmlns:a16="http://schemas.microsoft.com/office/drawing/2014/main" id="{4D86E428-29F8-02B2-8197-A6C323426236}"/>
                </a:ext>
              </a:extLst>
            </p:cNvPr>
            <p:cNvSpPr/>
            <p:nvPr/>
          </p:nvSpPr>
          <p:spPr>
            <a:xfrm>
              <a:off x="8498070" y="2151173"/>
              <a:ext cx="218119" cy="330259"/>
            </a:xfrm>
            <a:custGeom>
              <a:avLst/>
              <a:gdLst/>
              <a:ahLst/>
              <a:cxnLst/>
              <a:rect l="l" t="t" r="r" b="b"/>
              <a:pathLst>
                <a:path w="7185" h="10879" extrusionOk="0">
                  <a:moveTo>
                    <a:pt x="3580" y="1"/>
                  </a:moveTo>
                  <a:cubicBezTo>
                    <a:pt x="3540" y="1"/>
                    <a:pt x="3499" y="1"/>
                    <a:pt x="3459" y="3"/>
                  </a:cubicBezTo>
                  <a:cubicBezTo>
                    <a:pt x="1514" y="66"/>
                    <a:pt x="1" y="1325"/>
                    <a:pt x="77" y="4223"/>
                  </a:cubicBezTo>
                  <a:cubicBezTo>
                    <a:pt x="102" y="5176"/>
                    <a:pt x="357" y="7707"/>
                    <a:pt x="472" y="8088"/>
                  </a:cubicBezTo>
                  <a:cubicBezTo>
                    <a:pt x="586" y="8470"/>
                    <a:pt x="2150" y="10440"/>
                    <a:pt x="2645" y="10707"/>
                  </a:cubicBezTo>
                  <a:cubicBezTo>
                    <a:pt x="2899" y="10841"/>
                    <a:pt x="3383" y="10879"/>
                    <a:pt x="3853" y="10879"/>
                  </a:cubicBezTo>
                  <a:cubicBezTo>
                    <a:pt x="4323" y="10879"/>
                    <a:pt x="4781" y="10841"/>
                    <a:pt x="4984" y="10821"/>
                  </a:cubicBezTo>
                  <a:cubicBezTo>
                    <a:pt x="5391" y="10784"/>
                    <a:pt x="6663" y="8597"/>
                    <a:pt x="6764" y="8139"/>
                  </a:cubicBezTo>
                  <a:cubicBezTo>
                    <a:pt x="6854" y="7682"/>
                    <a:pt x="7184" y="5012"/>
                    <a:pt x="7146" y="4007"/>
                  </a:cubicBezTo>
                  <a:cubicBezTo>
                    <a:pt x="7071" y="1181"/>
                    <a:pt x="5485" y="1"/>
                    <a:pt x="3580" y="1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" name="Google Shape;376;p35">
              <a:extLst>
                <a:ext uri="{FF2B5EF4-FFF2-40B4-BE49-F238E27FC236}">
                  <a16:creationId xmlns:a16="http://schemas.microsoft.com/office/drawing/2014/main" id="{E8360FD9-8645-E560-D696-F3CE25010486}"/>
                </a:ext>
              </a:extLst>
            </p:cNvPr>
            <p:cNvSpPr/>
            <p:nvPr/>
          </p:nvSpPr>
          <p:spPr>
            <a:xfrm>
              <a:off x="8645517" y="2311400"/>
              <a:ext cx="12386" cy="30540"/>
            </a:xfrm>
            <a:custGeom>
              <a:avLst/>
              <a:gdLst/>
              <a:ahLst/>
              <a:cxnLst/>
              <a:rect l="l" t="t" r="r" b="b"/>
              <a:pathLst>
                <a:path w="408" h="1005" extrusionOk="0">
                  <a:moveTo>
                    <a:pt x="204" y="0"/>
                  </a:moveTo>
                  <a:cubicBezTo>
                    <a:pt x="90" y="0"/>
                    <a:pt x="0" y="229"/>
                    <a:pt x="0" y="509"/>
                  </a:cubicBezTo>
                  <a:cubicBezTo>
                    <a:pt x="0" y="788"/>
                    <a:pt x="90" y="1005"/>
                    <a:pt x="204" y="1005"/>
                  </a:cubicBezTo>
                  <a:cubicBezTo>
                    <a:pt x="319" y="1005"/>
                    <a:pt x="407" y="788"/>
                    <a:pt x="407" y="509"/>
                  </a:cubicBezTo>
                  <a:cubicBezTo>
                    <a:pt x="407" y="229"/>
                    <a:pt x="319" y="0"/>
                    <a:pt x="204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" name="Google Shape;377;p35">
              <a:extLst>
                <a:ext uri="{FF2B5EF4-FFF2-40B4-BE49-F238E27FC236}">
                  <a16:creationId xmlns:a16="http://schemas.microsoft.com/office/drawing/2014/main" id="{FE05E556-DBCE-669C-ADA0-42C12A622C26}"/>
                </a:ext>
              </a:extLst>
            </p:cNvPr>
            <p:cNvSpPr/>
            <p:nvPr/>
          </p:nvSpPr>
          <p:spPr>
            <a:xfrm>
              <a:off x="8566010" y="2311400"/>
              <a:ext cx="12386" cy="30540"/>
            </a:xfrm>
            <a:custGeom>
              <a:avLst/>
              <a:gdLst/>
              <a:ahLst/>
              <a:cxnLst/>
              <a:rect l="l" t="t" r="r" b="b"/>
              <a:pathLst>
                <a:path w="408" h="1005" extrusionOk="0">
                  <a:moveTo>
                    <a:pt x="204" y="0"/>
                  </a:moveTo>
                  <a:cubicBezTo>
                    <a:pt x="90" y="0"/>
                    <a:pt x="0" y="229"/>
                    <a:pt x="0" y="509"/>
                  </a:cubicBezTo>
                  <a:cubicBezTo>
                    <a:pt x="0" y="788"/>
                    <a:pt x="90" y="1005"/>
                    <a:pt x="204" y="1005"/>
                  </a:cubicBezTo>
                  <a:cubicBezTo>
                    <a:pt x="319" y="1005"/>
                    <a:pt x="407" y="788"/>
                    <a:pt x="407" y="509"/>
                  </a:cubicBezTo>
                  <a:cubicBezTo>
                    <a:pt x="407" y="229"/>
                    <a:pt x="319" y="0"/>
                    <a:pt x="204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" name="Google Shape;378;p35">
              <a:extLst>
                <a:ext uri="{FF2B5EF4-FFF2-40B4-BE49-F238E27FC236}">
                  <a16:creationId xmlns:a16="http://schemas.microsoft.com/office/drawing/2014/main" id="{6856551C-0F27-24C7-BF84-47CC96F61803}"/>
                </a:ext>
              </a:extLst>
            </p:cNvPr>
            <p:cNvSpPr/>
            <p:nvPr/>
          </p:nvSpPr>
          <p:spPr>
            <a:xfrm>
              <a:off x="8506965" y="2349226"/>
              <a:ext cx="202636" cy="132207"/>
            </a:xfrm>
            <a:custGeom>
              <a:avLst/>
              <a:gdLst/>
              <a:ahLst/>
              <a:cxnLst/>
              <a:rect l="l" t="t" r="r" b="b"/>
              <a:pathLst>
                <a:path w="6674" h="4355" extrusionOk="0">
                  <a:moveTo>
                    <a:pt x="3560" y="1246"/>
                  </a:moveTo>
                  <a:cubicBezTo>
                    <a:pt x="4590" y="1246"/>
                    <a:pt x="5607" y="1475"/>
                    <a:pt x="5607" y="1997"/>
                  </a:cubicBezTo>
                  <a:cubicBezTo>
                    <a:pt x="5607" y="2505"/>
                    <a:pt x="4590" y="3115"/>
                    <a:pt x="3560" y="3115"/>
                  </a:cubicBezTo>
                  <a:cubicBezTo>
                    <a:pt x="2543" y="3115"/>
                    <a:pt x="1538" y="2568"/>
                    <a:pt x="1538" y="2048"/>
                  </a:cubicBezTo>
                  <a:cubicBezTo>
                    <a:pt x="1538" y="1539"/>
                    <a:pt x="2543" y="1246"/>
                    <a:pt x="3560" y="1246"/>
                  </a:cubicBezTo>
                  <a:close/>
                  <a:moveTo>
                    <a:pt x="6675" y="0"/>
                  </a:moveTo>
                  <a:lnTo>
                    <a:pt x="6675" y="0"/>
                  </a:lnTo>
                  <a:cubicBezTo>
                    <a:pt x="6675" y="1"/>
                    <a:pt x="6039" y="1590"/>
                    <a:pt x="5849" y="1678"/>
                  </a:cubicBezTo>
                  <a:cubicBezTo>
                    <a:pt x="5840" y="1683"/>
                    <a:pt x="5832" y="1685"/>
                    <a:pt x="5825" y="1685"/>
                  </a:cubicBezTo>
                  <a:cubicBezTo>
                    <a:pt x="5699" y="1685"/>
                    <a:pt x="5839" y="990"/>
                    <a:pt x="3711" y="990"/>
                  </a:cubicBezTo>
                  <a:cubicBezTo>
                    <a:pt x="3642" y="990"/>
                    <a:pt x="3570" y="990"/>
                    <a:pt x="3496" y="992"/>
                  </a:cubicBezTo>
                  <a:cubicBezTo>
                    <a:pt x="1272" y="1043"/>
                    <a:pt x="1348" y="1590"/>
                    <a:pt x="903" y="1590"/>
                  </a:cubicBezTo>
                  <a:cubicBezTo>
                    <a:pt x="445" y="1590"/>
                    <a:pt x="1" y="331"/>
                    <a:pt x="1" y="331"/>
                  </a:cubicBezTo>
                  <a:lnTo>
                    <a:pt x="1" y="331"/>
                  </a:lnTo>
                  <a:cubicBezTo>
                    <a:pt x="64" y="929"/>
                    <a:pt x="128" y="1412"/>
                    <a:pt x="179" y="1564"/>
                  </a:cubicBezTo>
                  <a:cubicBezTo>
                    <a:pt x="293" y="1946"/>
                    <a:pt x="1857" y="3916"/>
                    <a:pt x="2352" y="4183"/>
                  </a:cubicBezTo>
                  <a:cubicBezTo>
                    <a:pt x="2606" y="4317"/>
                    <a:pt x="3090" y="4355"/>
                    <a:pt x="3560" y="4355"/>
                  </a:cubicBezTo>
                  <a:cubicBezTo>
                    <a:pt x="4030" y="4355"/>
                    <a:pt x="4488" y="4317"/>
                    <a:pt x="4691" y="4297"/>
                  </a:cubicBezTo>
                  <a:cubicBezTo>
                    <a:pt x="5098" y="4260"/>
                    <a:pt x="6370" y="2073"/>
                    <a:pt x="6471" y="1615"/>
                  </a:cubicBezTo>
                  <a:cubicBezTo>
                    <a:pt x="6510" y="1412"/>
                    <a:pt x="6599" y="751"/>
                    <a:pt x="6675" y="0"/>
                  </a:cubicBezTo>
                  <a:close/>
                </a:path>
              </a:pathLst>
            </a:custGeom>
            <a:solidFill>
              <a:srgbClr val="AA61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" name="Google Shape;379;p35">
              <a:extLst>
                <a:ext uri="{FF2B5EF4-FFF2-40B4-BE49-F238E27FC236}">
                  <a16:creationId xmlns:a16="http://schemas.microsoft.com/office/drawing/2014/main" id="{4DC33283-52C1-9B5A-28AF-129C1A81EDA5}"/>
                </a:ext>
              </a:extLst>
            </p:cNvPr>
            <p:cNvSpPr/>
            <p:nvPr/>
          </p:nvSpPr>
          <p:spPr>
            <a:xfrm>
              <a:off x="8519685" y="2346797"/>
              <a:ext cx="20097" cy="6952"/>
            </a:xfrm>
            <a:custGeom>
              <a:avLst/>
              <a:gdLst/>
              <a:ahLst/>
              <a:cxnLst/>
              <a:rect l="l" t="t" r="r" b="b"/>
              <a:pathLst>
                <a:path w="662" h="229" extrusionOk="0">
                  <a:moveTo>
                    <a:pt x="260" y="1"/>
                  </a:moveTo>
                  <a:cubicBezTo>
                    <a:pt x="121" y="1"/>
                    <a:pt x="14" y="27"/>
                    <a:pt x="14" y="80"/>
                  </a:cubicBezTo>
                  <a:cubicBezTo>
                    <a:pt x="1" y="144"/>
                    <a:pt x="141" y="207"/>
                    <a:pt x="319" y="220"/>
                  </a:cubicBezTo>
                  <a:cubicBezTo>
                    <a:pt x="358" y="226"/>
                    <a:pt x="395" y="229"/>
                    <a:pt x="430" y="229"/>
                  </a:cubicBezTo>
                  <a:cubicBezTo>
                    <a:pt x="557" y="229"/>
                    <a:pt x="652" y="196"/>
                    <a:pt x="662" y="156"/>
                  </a:cubicBezTo>
                  <a:cubicBezTo>
                    <a:pt x="662" y="93"/>
                    <a:pt x="522" y="29"/>
                    <a:pt x="344" y="4"/>
                  </a:cubicBezTo>
                  <a:cubicBezTo>
                    <a:pt x="316" y="2"/>
                    <a:pt x="287" y="1"/>
                    <a:pt x="260" y="1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" name="Google Shape;380;p35">
              <a:extLst>
                <a:ext uri="{FF2B5EF4-FFF2-40B4-BE49-F238E27FC236}">
                  <a16:creationId xmlns:a16="http://schemas.microsoft.com/office/drawing/2014/main" id="{863CF620-81CA-664E-54DD-7AB1DA111F0F}"/>
                </a:ext>
              </a:extLst>
            </p:cNvPr>
            <p:cNvSpPr/>
            <p:nvPr/>
          </p:nvSpPr>
          <p:spPr>
            <a:xfrm>
              <a:off x="8521233" y="2360124"/>
              <a:ext cx="20097" cy="7438"/>
            </a:xfrm>
            <a:custGeom>
              <a:avLst/>
              <a:gdLst/>
              <a:ahLst/>
              <a:cxnLst/>
              <a:rect l="l" t="t" r="r" b="b"/>
              <a:pathLst>
                <a:path w="662" h="245" extrusionOk="0">
                  <a:moveTo>
                    <a:pt x="441" y="0"/>
                  </a:moveTo>
                  <a:cubicBezTo>
                    <a:pt x="399" y="0"/>
                    <a:pt x="353" y="4"/>
                    <a:pt x="306" y="10"/>
                  </a:cubicBezTo>
                  <a:cubicBezTo>
                    <a:pt x="128" y="48"/>
                    <a:pt x="1" y="124"/>
                    <a:pt x="1" y="175"/>
                  </a:cubicBezTo>
                  <a:cubicBezTo>
                    <a:pt x="10" y="219"/>
                    <a:pt x="82" y="244"/>
                    <a:pt x="184" y="244"/>
                  </a:cubicBezTo>
                  <a:cubicBezTo>
                    <a:pt x="232" y="244"/>
                    <a:pt x="287" y="238"/>
                    <a:pt x="344" y="226"/>
                  </a:cubicBezTo>
                  <a:cubicBezTo>
                    <a:pt x="522" y="201"/>
                    <a:pt x="662" y="124"/>
                    <a:pt x="649" y="61"/>
                  </a:cubicBezTo>
                  <a:cubicBezTo>
                    <a:pt x="640" y="24"/>
                    <a:pt x="555" y="0"/>
                    <a:pt x="441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" name="Google Shape;381;p35">
              <a:extLst>
                <a:ext uri="{FF2B5EF4-FFF2-40B4-BE49-F238E27FC236}">
                  <a16:creationId xmlns:a16="http://schemas.microsoft.com/office/drawing/2014/main" id="{8B00A33B-4004-9F58-7E92-BD271FD29E64}"/>
                </a:ext>
              </a:extLst>
            </p:cNvPr>
            <p:cNvSpPr/>
            <p:nvPr/>
          </p:nvSpPr>
          <p:spPr>
            <a:xfrm>
              <a:off x="8678333" y="2355692"/>
              <a:ext cx="20097" cy="6922"/>
            </a:xfrm>
            <a:custGeom>
              <a:avLst/>
              <a:gdLst/>
              <a:ahLst/>
              <a:cxnLst/>
              <a:rect l="l" t="t" r="r" b="b"/>
              <a:pathLst>
                <a:path w="662" h="228" extrusionOk="0">
                  <a:moveTo>
                    <a:pt x="255" y="0"/>
                  </a:moveTo>
                  <a:cubicBezTo>
                    <a:pt x="118" y="0"/>
                    <a:pt x="13" y="27"/>
                    <a:pt x="13" y="80"/>
                  </a:cubicBezTo>
                  <a:cubicBezTo>
                    <a:pt x="0" y="143"/>
                    <a:pt x="140" y="207"/>
                    <a:pt x="318" y="219"/>
                  </a:cubicBezTo>
                  <a:cubicBezTo>
                    <a:pt x="357" y="225"/>
                    <a:pt x="395" y="228"/>
                    <a:pt x="431" y="228"/>
                  </a:cubicBezTo>
                  <a:cubicBezTo>
                    <a:pt x="556" y="228"/>
                    <a:pt x="651" y="196"/>
                    <a:pt x="662" y="156"/>
                  </a:cubicBezTo>
                  <a:cubicBezTo>
                    <a:pt x="662" y="92"/>
                    <a:pt x="521" y="29"/>
                    <a:pt x="343" y="4"/>
                  </a:cubicBezTo>
                  <a:cubicBezTo>
                    <a:pt x="313" y="1"/>
                    <a:pt x="283" y="0"/>
                    <a:pt x="255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" name="Google Shape;382;p35">
              <a:extLst>
                <a:ext uri="{FF2B5EF4-FFF2-40B4-BE49-F238E27FC236}">
                  <a16:creationId xmlns:a16="http://schemas.microsoft.com/office/drawing/2014/main" id="{210D9A33-5981-EF99-0D3A-FE51CC517D3B}"/>
                </a:ext>
              </a:extLst>
            </p:cNvPr>
            <p:cNvSpPr/>
            <p:nvPr/>
          </p:nvSpPr>
          <p:spPr>
            <a:xfrm>
              <a:off x="8677149" y="2341970"/>
              <a:ext cx="20097" cy="7438"/>
            </a:xfrm>
            <a:custGeom>
              <a:avLst/>
              <a:gdLst/>
              <a:ahLst/>
              <a:cxnLst/>
              <a:rect l="l" t="t" r="r" b="b"/>
              <a:pathLst>
                <a:path w="662" h="245" extrusionOk="0">
                  <a:moveTo>
                    <a:pt x="441" y="0"/>
                  </a:moveTo>
                  <a:cubicBezTo>
                    <a:pt x="400" y="0"/>
                    <a:pt x="354" y="3"/>
                    <a:pt x="306" y="10"/>
                  </a:cubicBezTo>
                  <a:cubicBezTo>
                    <a:pt x="128" y="49"/>
                    <a:pt x="1" y="125"/>
                    <a:pt x="1" y="176"/>
                  </a:cubicBezTo>
                  <a:cubicBezTo>
                    <a:pt x="10" y="219"/>
                    <a:pt x="84" y="244"/>
                    <a:pt x="186" y="244"/>
                  </a:cubicBezTo>
                  <a:cubicBezTo>
                    <a:pt x="234" y="244"/>
                    <a:pt x="288" y="239"/>
                    <a:pt x="345" y="227"/>
                  </a:cubicBezTo>
                  <a:cubicBezTo>
                    <a:pt x="523" y="201"/>
                    <a:pt x="662" y="125"/>
                    <a:pt x="650" y="61"/>
                  </a:cubicBezTo>
                  <a:cubicBezTo>
                    <a:pt x="640" y="24"/>
                    <a:pt x="556" y="0"/>
                    <a:pt x="441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" name="Google Shape;383;p35">
              <a:extLst>
                <a:ext uri="{FF2B5EF4-FFF2-40B4-BE49-F238E27FC236}">
                  <a16:creationId xmlns:a16="http://schemas.microsoft.com/office/drawing/2014/main" id="{8633B59F-ACD7-CB7B-9279-29F2C1413B1D}"/>
                </a:ext>
              </a:extLst>
            </p:cNvPr>
            <p:cNvSpPr/>
            <p:nvPr/>
          </p:nvSpPr>
          <p:spPr>
            <a:xfrm>
              <a:off x="8599980" y="2311309"/>
              <a:ext cx="29750" cy="64176"/>
            </a:xfrm>
            <a:custGeom>
              <a:avLst/>
              <a:gdLst/>
              <a:ahLst/>
              <a:cxnLst/>
              <a:rect l="l" t="t" r="r" b="b"/>
              <a:pathLst>
                <a:path w="980" h="2114" extrusionOk="0">
                  <a:moveTo>
                    <a:pt x="196" y="0"/>
                  </a:moveTo>
                  <a:cubicBezTo>
                    <a:pt x="166" y="0"/>
                    <a:pt x="140" y="21"/>
                    <a:pt x="140" y="42"/>
                  </a:cubicBezTo>
                  <a:cubicBezTo>
                    <a:pt x="127" y="67"/>
                    <a:pt x="0" y="576"/>
                    <a:pt x="64" y="1478"/>
                  </a:cubicBezTo>
                  <a:cubicBezTo>
                    <a:pt x="102" y="2037"/>
                    <a:pt x="318" y="2114"/>
                    <a:pt x="407" y="2114"/>
                  </a:cubicBezTo>
                  <a:lnTo>
                    <a:pt x="432" y="2114"/>
                  </a:lnTo>
                  <a:cubicBezTo>
                    <a:pt x="661" y="2114"/>
                    <a:pt x="890" y="1796"/>
                    <a:pt x="966" y="1364"/>
                  </a:cubicBezTo>
                  <a:cubicBezTo>
                    <a:pt x="980" y="1325"/>
                    <a:pt x="954" y="1300"/>
                    <a:pt x="916" y="1288"/>
                  </a:cubicBezTo>
                  <a:cubicBezTo>
                    <a:pt x="890" y="1288"/>
                    <a:pt x="852" y="1300"/>
                    <a:pt x="852" y="1339"/>
                  </a:cubicBezTo>
                  <a:cubicBezTo>
                    <a:pt x="765" y="1747"/>
                    <a:pt x="570" y="1987"/>
                    <a:pt x="431" y="1987"/>
                  </a:cubicBezTo>
                  <a:cubicBezTo>
                    <a:pt x="427" y="1987"/>
                    <a:pt x="424" y="1987"/>
                    <a:pt x="420" y="1987"/>
                  </a:cubicBezTo>
                  <a:cubicBezTo>
                    <a:pt x="318" y="1987"/>
                    <a:pt x="217" y="1847"/>
                    <a:pt x="178" y="1478"/>
                  </a:cubicBezTo>
                  <a:cubicBezTo>
                    <a:pt x="127" y="588"/>
                    <a:pt x="254" y="79"/>
                    <a:pt x="254" y="79"/>
                  </a:cubicBezTo>
                  <a:cubicBezTo>
                    <a:pt x="268" y="42"/>
                    <a:pt x="242" y="16"/>
                    <a:pt x="217" y="3"/>
                  </a:cubicBezTo>
                  <a:cubicBezTo>
                    <a:pt x="210" y="1"/>
                    <a:pt x="203" y="0"/>
                    <a:pt x="196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" name="Google Shape;384;p35">
              <a:extLst>
                <a:ext uri="{FF2B5EF4-FFF2-40B4-BE49-F238E27FC236}">
                  <a16:creationId xmlns:a16="http://schemas.microsoft.com/office/drawing/2014/main" id="{713E92D2-0191-26AF-794A-A405DD4AEB0A}"/>
                </a:ext>
              </a:extLst>
            </p:cNvPr>
            <p:cNvSpPr/>
            <p:nvPr/>
          </p:nvSpPr>
          <p:spPr>
            <a:xfrm>
              <a:off x="8575269" y="2397980"/>
              <a:ext cx="83028" cy="25015"/>
            </a:xfrm>
            <a:custGeom>
              <a:avLst/>
              <a:gdLst/>
              <a:ahLst/>
              <a:cxnLst/>
              <a:rect l="l" t="t" r="r" b="b"/>
              <a:pathLst>
                <a:path w="2735" h="824" extrusionOk="0">
                  <a:moveTo>
                    <a:pt x="2660" y="0"/>
                  </a:moveTo>
                  <a:cubicBezTo>
                    <a:pt x="2643" y="0"/>
                    <a:pt x="2627" y="7"/>
                    <a:pt x="2619" y="21"/>
                  </a:cubicBezTo>
                  <a:cubicBezTo>
                    <a:pt x="2619" y="35"/>
                    <a:pt x="2251" y="683"/>
                    <a:pt x="1450" y="708"/>
                  </a:cubicBezTo>
                  <a:cubicBezTo>
                    <a:pt x="1434" y="708"/>
                    <a:pt x="1418" y="709"/>
                    <a:pt x="1402" y="709"/>
                  </a:cubicBezTo>
                  <a:cubicBezTo>
                    <a:pt x="616" y="709"/>
                    <a:pt x="115" y="98"/>
                    <a:pt x="115" y="98"/>
                  </a:cubicBezTo>
                  <a:cubicBezTo>
                    <a:pt x="101" y="83"/>
                    <a:pt x="81" y="77"/>
                    <a:pt x="63" y="77"/>
                  </a:cubicBezTo>
                  <a:cubicBezTo>
                    <a:pt x="50" y="77"/>
                    <a:pt x="37" y="80"/>
                    <a:pt x="26" y="86"/>
                  </a:cubicBezTo>
                  <a:cubicBezTo>
                    <a:pt x="14" y="111"/>
                    <a:pt x="0" y="149"/>
                    <a:pt x="26" y="174"/>
                  </a:cubicBezTo>
                  <a:cubicBezTo>
                    <a:pt x="51" y="199"/>
                    <a:pt x="565" y="824"/>
                    <a:pt x="1400" y="824"/>
                  </a:cubicBezTo>
                  <a:cubicBezTo>
                    <a:pt x="1417" y="824"/>
                    <a:pt x="1433" y="823"/>
                    <a:pt x="1450" y="823"/>
                  </a:cubicBezTo>
                  <a:cubicBezTo>
                    <a:pt x="2314" y="797"/>
                    <a:pt x="2709" y="111"/>
                    <a:pt x="2721" y="86"/>
                  </a:cubicBezTo>
                  <a:cubicBezTo>
                    <a:pt x="2734" y="60"/>
                    <a:pt x="2721" y="21"/>
                    <a:pt x="2696" y="9"/>
                  </a:cubicBezTo>
                  <a:cubicBezTo>
                    <a:pt x="2685" y="4"/>
                    <a:pt x="2672" y="0"/>
                    <a:pt x="2660" y="0"/>
                  </a:cubicBezTo>
                  <a:close/>
                </a:path>
              </a:pathLst>
            </a:custGeom>
            <a:solidFill>
              <a:srgbClr val="CA7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" name="Google Shape;385;p35">
              <a:extLst>
                <a:ext uri="{FF2B5EF4-FFF2-40B4-BE49-F238E27FC236}">
                  <a16:creationId xmlns:a16="http://schemas.microsoft.com/office/drawing/2014/main" id="{999C14DF-E70D-A68B-CDF9-F3026FAAF0D2}"/>
                </a:ext>
              </a:extLst>
            </p:cNvPr>
            <p:cNvSpPr/>
            <p:nvPr/>
          </p:nvSpPr>
          <p:spPr>
            <a:xfrm>
              <a:off x="8638201" y="2280375"/>
              <a:ext cx="53642" cy="27200"/>
            </a:xfrm>
            <a:custGeom>
              <a:avLst/>
              <a:gdLst/>
              <a:ahLst/>
              <a:cxnLst/>
              <a:rect l="l" t="t" r="r" b="b"/>
              <a:pathLst>
                <a:path w="1767" h="896" extrusionOk="0">
                  <a:moveTo>
                    <a:pt x="740" y="1"/>
                  </a:moveTo>
                  <a:cubicBezTo>
                    <a:pt x="543" y="1"/>
                    <a:pt x="338" y="57"/>
                    <a:pt x="127" y="171"/>
                  </a:cubicBezTo>
                  <a:cubicBezTo>
                    <a:pt x="38" y="209"/>
                    <a:pt x="0" y="323"/>
                    <a:pt x="51" y="400"/>
                  </a:cubicBezTo>
                  <a:cubicBezTo>
                    <a:pt x="77" y="461"/>
                    <a:pt x="134" y="499"/>
                    <a:pt x="197" y="499"/>
                  </a:cubicBezTo>
                  <a:cubicBezTo>
                    <a:pt x="224" y="499"/>
                    <a:pt x="253" y="491"/>
                    <a:pt x="280" y="476"/>
                  </a:cubicBezTo>
                  <a:cubicBezTo>
                    <a:pt x="437" y="393"/>
                    <a:pt x="589" y="353"/>
                    <a:pt x="733" y="353"/>
                  </a:cubicBezTo>
                  <a:cubicBezTo>
                    <a:pt x="809" y="353"/>
                    <a:pt x="883" y="365"/>
                    <a:pt x="953" y="387"/>
                  </a:cubicBezTo>
                  <a:cubicBezTo>
                    <a:pt x="1267" y="487"/>
                    <a:pt x="1653" y="895"/>
                    <a:pt x="1678" y="895"/>
                  </a:cubicBezTo>
                  <a:cubicBezTo>
                    <a:pt x="1678" y="895"/>
                    <a:pt x="1678" y="895"/>
                    <a:pt x="1678" y="895"/>
                  </a:cubicBezTo>
                  <a:cubicBezTo>
                    <a:pt x="1767" y="857"/>
                    <a:pt x="1526" y="209"/>
                    <a:pt x="1068" y="56"/>
                  </a:cubicBezTo>
                  <a:cubicBezTo>
                    <a:pt x="962" y="19"/>
                    <a:pt x="852" y="1"/>
                    <a:pt x="740" y="1"/>
                  </a:cubicBezTo>
                  <a:close/>
                </a:path>
              </a:pathLst>
            </a:custGeom>
            <a:solidFill>
              <a:srgbClr val="AA61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" name="Google Shape;386;p35">
              <a:extLst>
                <a:ext uri="{FF2B5EF4-FFF2-40B4-BE49-F238E27FC236}">
                  <a16:creationId xmlns:a16="http://schemas.microsoft.com/office/drawing/2014/main" id="{3FF1EAD2-2AE7-EB64-78E4-39289EA0D8D2}"/>
                </a:ext>
              </a:extLst>
            </p:cNvPr>
            <p:cNvSpPr/>
            <p:nvPr/>
          </p:nvSpPr>
          <p:spPr>
            <a:xfrm>
              <a:off x="8532040" y="2282439"/>
              <a:ext cx="51365" cy="30934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1071" y="1"/>
                  </a:moveTo>
                  <a:cubicBezTo>
                    <a:pt x="903" y="1"/>
                    <a:pt x="746" y="36"/>
                    <a:pt x="599" y="103"/>
                  </a:cubicBezTo>
                  <a:cubicBezTo>
                    <a:pt x="153" y="319"/>
                    <a:pt x="1" y="993"/>
                    <a:pt x="102" y="1018"/>
                  </a:cubicBezTo>
                  <a:cubicBezTo>
                    <a:pt x="102" y="1018"/>
                    <a:pt x="103" y="1018"/>
                    <a:pt x="103" y="1018"/>
                  </a:cubicBezTo>
                  <a:cubicBezTo>
                    <a:pt x="124" y="1018"/>
                    <a:pt x="450" y="559"/>
                    <a:pt x="751" y="420"/>
                  </a:cubicBezTo>
                  <a:cubicBezTo>
                    <a:pt x="846" y="376"/>
                    <a:pt x="951" y="354"/>
                    <a:pt x="1064" y="354"/>
                  </a:cubicBezTo>
                  <a:cubicBezTo>
                    <a:pt x="1177" y="354"/>
                    <a:pt x="1297" y="376"/>
                    <a:pt x="1424" y="420"/>
                  </a:cubicBezTo>
                  <a:cubicBezTo>
                    <a:pt x="1448" y="429"/>
                    <a:pt x="1471" y="433"/>
                    <a:pt x="1493" y="433"/>
                  </a:cubicBezTo>
                  <a:cubicBezTo>
                    <a:pt x="1565" y="433"/>
                    <a:pt x="1624" y="387"/>
                    <a:pt x="1653" y="319"/>
                  </a:cubicBezTo>
                  <a:cubicBezTo>
                    <a:pt x="1692" y="230"/>
                    <a:pt x="1641" y="128"/>
                    <a:pt x="1552" y="90"/>
                  </a:cubicBezTo>
                  <a:cubicBezTo>
                    <a:pt x="1383" y="29"/>
                    <a:pt x="1223" y="1"/>
                    <a:pt x="1071" y="1"/>
                  </a:cubicBezTo>
                  <a:close/>
                </a:path>
              </a:pathLst>
            </a:custGeom>
            <a:solidFill>
              <a:srgbClr val="AA61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" name="Google Shape;387;p35">
              <a:extLst>
                <a:ext uri="{FF2B5EF4-FFF2-40B4-BE49-F238E27FC236}">
                  <a16:creationId xmlns:a16="http://schemas.microsoft.com/office/drawing/2014/main" id="{A5C62A06-DC5D-DAD2-559F-518CB1D65A97}"/>
                </a:ext>
              </a:extLst>
            </p:cNvPr>
            <p:cNvSpPr/>
            <p:nvPr/>
          </p:nvSpPr>
          <p:spPr>
            <a:xfrm>
              <a:off x="8689505" y="2744875"/>
              <a:ext cx="156736" cy="126257"/>
            </a:xfrm>
            <a:custGeom>
              <a:avLst/>
              <a:gdLst/>
              <a:ahLst/>
              <a:cxnLst/>
              <a:rect l="l" t="t" r="r" b="b"/>
              <a:pathLst>
                <a:path w="5163" h="4159" extrusionOk="0">
                  <a:moveTo>
                    <a:pt x="2390" y="0"/>
                  </a:moveTo>
                  <a:cubicBezTo>
                    <a:pt x="1399" y="0"/>
                    <a:pt x="522" y="203"/>
                    <a:pt x="522" y="203"/>
                  </a:cubicBezTo>
                  <a:cubicBezTo>
                    <a:pt x="522" y="203"/>
                    <a:pt x="1" y="660"/>
                    <a:pt x="700" y="1791"/>
                  </a:cubicBezTo>
                  <a:cubicBezTo>
                    <a:pt x="1058" y="2576"/>
                    <a:pt x="1570" y="2717"/>
                    <a:pt x="1947" y="2717"/>
                  </a:cubicBezTo>
                  <a:cubicBezTo>
                    <a:pt x="2053" y="2717"/>
                    <a:pt x="2148" y="2706"/>
                    <a:pt x="2226" y="2694"/>
                  </a:cubicBezTo>
                  <a:cubicBezTo>
                    <a:pt x="2309" y="2676"/>
                    <a:pt x="2366" y="2664"/>
                    <a:pt x="2400" y="2664"/>
                  </a:cubicBezTo>
                  <a:cubicBezTo>
                    <a:pt x="2413" y="2664"/>
                    <a:pt x="2423" y="2665"/>
                    <a:pt x="2429" y="2669"/>
                  </a:cubicBezTo>
                  <a:cubicBezTo>
                    <a:pt x="2493" y="2745"/>
                    <a:pt x="2607" y="3940"/>
                    <a:pt x="2938" y="3966"/>
                  </a:cubicBezTo>
                  <a:cubicBezTo>
                    <a:pt x="3103" y="3953"/>
                    <a:pt x="3218" y="3610"/>
                    <a:pt x="3218" y="3610"/>
                  </a:cubicBezTo>
                  <a:cubicBezTo>
                    <a:pt x="3313" y="4020"/>
                    <a:pt x="3423" y="4159"/>
                    <a:pt x="3520" y="4159"/>
                  </a:cubicBezTo>
                  <a:cubicBezTo>
                    <a:pt x="3552" y="4159"/>
                    <a:pt x="3583" y="4144"/>
                    <a:pt x="3611" y="4118"/>
                  </a:cubicBezTo>
                  <a:cubicBezTo>
                    <a:pt x="3738" y="4017"/>
                    <a:pt x="3726" y="3597"/>
                    <a:pt x="3726" y="3597"/>
                  </a:cubicBezTo>
                  <a:lnTo>
                    <a:pt x="3726" y="3597"/>
                  </a:lnTo>
                  <a:cubicBezTo>
                    <a:pt x="3762" y="3900"/>
                    <a:pt x="3979" y="4078"/>
                    <a:pt x="4149" y="4078"/>
                  </a:cubicBezTo>
                  <a:cubicBezTo>
                    <a:pt x="4222" y="4078"/>
                    <a:pt x="4285" y="4046"/>
                    <a:pt x="4323" y="3978"/>
                  </a:cubicBezTo>
                  <a:cubicBezTo>
                    <a:pt x="4421" y="3794"/>
                    <a:pt x="4241" y="2463"/>
                    <a:pt x="4091" y="1949"/>
                  </a:cubicBezTo>
                  <a:lnTo>
                    <a:pt x="4091" y="1949"/>
                  </a:lnTo>
                  <a:cubicBezTo>
                    <a:pt x="4205" y="2205"/>
                    <a:pt x="4417" y="2674"/>
                    <a:pt x="4642" y="3113"/>
                  </a:cubicBezTo>
                  <a:cubicBezTo>
                    <a:pt x="4733" y="3227"/>
                    <a:pt x="4816" y="3275"/>
                    <a:pt x="4887" y="3275"/>
                  </a:cubicBezTo>
                  <a:cubicBezTo>
                    <a:pt x="5052" y="3275"/>
                    <a:pt x="5147" y="3016"/>
                    <a:pt x="5112" y="2757"/>
                  </a:cubicBezTo>
                  <a:cubicBezTo>
                    <a:pt x="5162" y="2491"/>
                    <a:pt x="4908" y="1423"/>
                    <a:pt x="4654" y="1105"/>
                  </a:cubicBezTo>
                  <a:cubicBezTo>
                    <a:pt x="4515" y="991"/>
                    <a:pt x="3752" y="215"/>
                    <a:pt x="3077" y="37"/>
                  </a:cubicBezTo>
                  <a:cubicBezTo>
                    <a:pt x="2848" y="11"/>
                    <a:pt x="2616" y="0"/>
                    <a:pt x="2390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" name="Google Shape;388;p35">
              <a:extLst>
                <a:ext uri="{FF2B5EF4-FFF2-40B4-BE49-F238E27FC236}">
                  <a16:creationId xmlns:a16="http://schemas.microsoft.com/office/drawing/2014/main" id="{B33AD79B-2BEF-42CA-EEEE-BE869E8A6ADD}"/>
                </a:ext>
              </a:extLst>
            </p:cNvPr>
            <p:cNvSpPr/>
            <p:nvPr/>
          </p:nvSpPr>
          <p:spPr>
            <a:xfrm>
              <a:off x="8795270" y="2812360"/>
              <a:ext cx="7377" cy="41711"/>
            </a:xfrm>
            <a:custGeom>
              <a:avLst/>
              <a:gdLst/>
              <a:ahLst/>
              <a:cxnLst/>
              <a:rect l="l" t="t" r="r" b="b"/>
              <a:pathLst>
                <a:path w="243" h="1374" extrusionOk="0">
                  <a:moveTo>
                    <a:pt x="0" y="0"/>
                  </a:moveTo>
                  <a:lnTo>
                    <a:pt x="0" y="0"/>
                  </a:lnTo>
                  <a:cubicBezTo>
                    <a:pt x="64" y="471"/>
                    <a:pt x="127" y="929"/>
                    <a:pt x="242" y="1374"/>
                  </a:cubicBezTo>
                  <a:cubicBezTo>
                    <a:pt x="242" y="1132"/>
                    <a:pt x="217" y="904"/>
                    <a:pt x="178" y="675"/>
                  </a:cubicBezTo>
                  <a:cubicBezTo>
                    <a:pt x="141" y="446"/>
                    <a:pt x="90" y="204"/>
                    <a:pt x="0" y="0"/>
                  </a:cubicBezTo>
                  <a:close/>
                </a:path>
              </a:pathLst>
            </a:custGeom>
            <a:solidFill>
              <a:srgbClr val="BC7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" name="Google Shape;389;p35">
              <a:extLst>
                <a:ext uri="{FF2B5EF4-FFF2-40B4-BE49-F238E27FC236}">
                  <a16:creationId xmlns:a16="http://schemas.microsoft.com/office/drawing/2014/main" id="{88EB7D50-C16B-65DB-D314-5D421DCA39E8}"/>
                </a:ext>
              </a:extLst>
            </p:cNvPr>
            <p:cNvSpPr/>
            <p:nvPr/>
          </p:nvSpPr>
          <p:spPr>
            <a:xfrm>
              <a:off x="8779454" y="2820860"/>
              <a:ext cx="7741" cy="33606"/>
            </a:xfrm>
            <a:custGeom>
              <a:avLst/>
              <a:gdLst/>
              <a:ahLst/>
              <a:cxnLst/>
              <a:rect l="l" t="t" r="r" b="b"/>
              <a:pathLst>
                <a:path w="255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64" y="382"/>
                    <a:pt x="128" y="751"/>
                    <a:pt x="255" y="1107"/>
                  </a:cubicBezTo>
                  <a:cubicBezTo>
                    <a:pt x="255" y="903"/>
                    <a:pt x="216" y="712"/>
                    <a:pt x="178" y="534"/>
                  </a:cubicBezTo>
                  <a:cubicBezTo>
                    <a:pt x="140" y="344"/>
                    <a:pt x="89" y="166"/>
                    <a:pt x="0" y="0"/>
                  </a:cubicBezTo>
                  <a:close/>
                </a:path>
              </a:pathLst>
            </a:custGeom>
            <a:solidFill>
              <a:srgbClr val="BC7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" name="Google Shape;390;p35">
              <a:extLst>
                <a:ext uri="{FF2B5EF4-FFF2-40B4-BE49-F238E27FC236}">
                  <a16:creationId xmlns:a16="http://schemas.microsoft.com/office/drawing/2014/main" id="{2F1D7F19-CAC2-5FA4-B900-B06AF7E89C98}"/>
                </a:ext>
              </a:extLst>
            </p:cNvPr>
            <p:cNvSpPr/>
            <p:nvPr/>
          </p:nvSpPr>
          <p:spPr>
            <a:xfrm>
              <a:off x="8535137" y="2797697"/>
              <a:ext cx="374520" cy="124739"/>
            </a:xfrm>
            <a:custGeom>
              <a:avLst/>
              <a:gdLst/>
              <a:ahLst/>
              <a:cxnLst/>
              <a:rect l="l" t="t" r="r" b="b"/>
              <a:pathLst>
                <a:path w="12337" h="4109" extrusionOk="0">
                  <a:moveTo>
                    <a:pt x="1141" y="0"/>
                  </a:moveTo>
                  <a:cubicBezTo>
                    <a:pt x="1127" y="0"/>
                    <a:pt x="1119" y="0"/>
                    <a:pt x="1119" y="0"/>
                  </a:cubicBezTo>
                  <a:lnTo>
                    <a:pt x="0" y="319"/>
                  </a:lnTo>
                  <a:lnTo>
                    <a:pt x="39" y="1336"/>
                  </a:lnTo>
                  <a:lnTo>
                    <a:pt x="64" y="1806"/>
                  </a:lnTo>
                  <a:cubicBezTo>
                    <a:pt x="64" y="1806"/>
                    <a:pt x="7718" y="3879"/>
                    <a:pt x="9345" y="4069"/>
                  </a:cubicBezTo>
                  <a:cubicBezTo>
                    <a:pt x="9396" y="4082"/>
                    <a:pt x="9447" y="4082"/>
                    <a:pt x="9510" y="4094"/>
                  </a:cubicBezTo>
                  <a:cubicBezTo>
                    <a:pt x="9627" y="4104"/>
                    <a:pt x="9743" y="4108"/>
                    <a:pt x="9857" y="4108"/>
                  </a:cubicBezTo>
                  <a:cubicBezTo>
                    <a:pt x="11247" y="4108"/>
                    <a:pt x="12336" y="3412"/>
                    <a:pt x="12219" y="2531"/>
                  </a:cubicBezTo>
                  <a:cubicBezTo>
                    <a:pt x="12193" y="2302"/>
                    <a:pt x="12066" y="2060"/>
                    <a:pt x="11863" y="1844"/>
                  </a:cubicBezTo>
                  <a:cubicBezTo>
                    <a:pt x="11264" y="1195"/>
                    <a:pt x="9981" y="624"/>
                    <a:pt x="8290" y="471"/>
                  </a:cubicBezTo>
                  <a:cubicBezTo>
                    <a:pt x="8035" y="446"/>
                    <a:pt x="7781" y="433"/>
                    <a:pt x="7514" y="420"/>
                  </a:cubicBezTo>
                  <a:cubicBezTo>
                    <a:pt x="3952" y="11"/>
                    <a:pt x="1404" y="0"/>
                    <a:pt x="1141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" name="Google Shape;391;p35">
              <a:extLst>
                <a:ext uri="{FF2B5EF4-FFF2-40B4-BE49-F238E27FC236}">
                  <a16:creationId xmlns:a16="http://schemas.microsoft.com/office/drawing/2014/main" id="{1671877F-21F4-9E7B-5AF6-0AFE5D69078E}"/>
                </a:ext>
              </a:extLst>
            </p:cNvPr>
            <p:cNvSpPr/>
            <p:nvPr/>
          </p:nvSpPr>
          <p:spPr>
            <a:xfrm>
              <a:off x="8535137" y="2794752"/>
              <a:ext cx="374520" cy="127684"/>
            </a:xfrm>
            <a:custGeom>
              <a:avLst/>
              <a:gdLst/>
              <a:ahLst/>
              <a:cxnLst/>
              <a:rect l="l" t="t" r="r" b="b"/>
              <a:pathLst>
                <a:path w="12337" h="4206" extrusionOk="0">
                  <a:moveTo>
                    <a:pt x="3454" y="1"/>
                  </a:moveTo>
                  <a:cubicBezTo>
                    <a:pt x="1996" y="1"/>
                    <a:pt x="1119" y="97"/>
                    <a:pt x="1119" y="97"/>
                  </a:cubicBezTo>
                  <a:lnTo>
                    <a:pt x="0" y="416"/>
                  </a:lnTo>
                  <a:lnTo>
                    <a:pt x="39" y="1433"/>
                  </a:lnTo>
                  <a:lnTo>
                    <a:pt x="64" y="1903"/>
                  </a:lnTo>
                  <a:cubicBezTo>
                    <a:pt x="64" y="1903"/>
                    <a:pt x="7718" y="3976"/>
                    <a:pt x="9345" y="4166"/>
                  </a:cubicBezTo>
                  <a:cubicBezTo>
                    <a:pt x="9396" y="4179"/>
                    <a:pt x="9447" y="4179"/>
                    <a:pt x="9510" y="4191"/>
                  </a:cubicBezTo>
                  <a:cubicBezTo>
                    <a:pt x="9627" y="4201"/>
                    <a:pt x="9743" y="4205"/>
                    <a:pt x="9857" y="4205"/>
                  </a:cubicBezTo>
                  <a:cubicBezTo>
                    <a:pt x="11247" y="4205"/>
                    <a:pt x="12336" y="3509"/>
                    <a:pt x="12219" y="2628"/>
                  </a:cubicBezTo>
                  <a:cubicBezTo>
                    <a:pt x="12193" y="2399"/>
                    <a:pt x="12066" y="2157"/>
                    <a:pt x="11863" y="1941"/>
                  </a:cubicBezTo>
                  <a:cubicBezTo>
                    <a:pt x="11264" y="1292"/>
                    <a:pt x="10705" y="580"/>
                    <a:pt x="7527" y="238"/>
                  </a:cubicBezTo>
                  <a:cubicBezTo>
                    <a:pt x="5931" y="54"/>
                    <a:pt x="4534" y="1"/>
                    <a:pt x="3454" y="1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" name="Google Shape;392;p35">
              <a:extLst>
                <a:ext uri="{FF2B5EF4-FFF2-40B4-BE49-F238E27FC236}">
                  <a16:creationId xmlns:a16="http://schemas.microsoft.com/office/drawing/2014/main" id="{1A70E58B-4DCC-3160-76F3-7CFEB519772D}"/>
                </a:ext>
              </a:extLst>
            </p:cNvPr>
            <p:cNvSpPr/>
            <p:nvPr/>
          </p:nvSpPr>
          <p:spPr>
            <a:xfrm>
              <a:off x="8816095" y="2809658"/>
              <a:ext cx="425" cy="820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cubicBezTo>
                    <a:pt x="14" y="13"/>
                    <a:pt x="14" y="13"/>
                    <a:pt x="1" y="26"/>
                  </a:cubicBez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" name="Google Shape;393;p35">
              <a:extLst>
                <a:ext uri="{FF2B5EF4-FFF2-40B4-BE49-F238E27FC236}">
                  <a16:creationId xmlns:a16="http://schemas.microsoft.com/office/drawing/2014/main" id="{0716A909-E2B0-624E-5A2B-85189FFDAD7F}"/>
                </a:ext>
              </a:extLst>
            </p:cNvPr>
            <p:cNvSpPr/>
            <p:nvPr/>
          </p:nvSpPr>
          <p:spPr>
            <a:xfrm>
              <a:off x="8814972" y="2809263"/>
              <a:ext cx="1548" cy="1214"/>
            </a:xfrm>
            <a:custGeom>
              <a:avLst/>
              <a:gdLst/>
              <a:ahLst/>
              <a:cxnLst/>
              <a:rect l="l" t="t" r="r" b="b"/>
              <a:pathLst>
                <a:path w="51" h="40" extrusionOk="0">
                  <a:moveTo>
                    <a:pt x="0" y="1"/>
                  </a:moveTo>
                  <a:cubicBezTo>
                    <a:pt x="12" y="14"/>
                    <a:pt x="12" y="14"/>
                    <a:pt x="12" y="26"/>
                  </a:cubicBezTo>
                  <a:cubicBezTo>
                    <a:pt x="26" y="26"/>
                    <a:pt x="38" y="26"/>
                    <a:pt x="38" y="39"/>
                  </a:cubicBezTo>
                  <a:cubicBezTo>
                    <a:pt x="51" y="26"/>
                    <a:pt x="51" y="26"/>
                    <a:pt x="51" y="14"/>
                  </a:cubicBezTo>
                  <a:cubicBezTo>
                    <a:pt x="38" y="14"/>
                    <a:pt x="26" y="14"/>
                    <a:pt x="0" y="1"/>
                  </a:cubicBezTo>
                  <a:close/>
                </a:path>
              </a:pathLst>
            </a:custGeom>
            <a:solidFill>
              <a:srgbClr val="C57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" name="Google Shape;394;p35">
              <a:extLst>
                <a:ext uri="{FF2B5EF4-FFF2-40B4-BE49-F238E27FC236}">
                  <a16:creationId xmlns:a16="http://schemas.microsoft.com/office/drawing/2014/main" id="{46F1C968-F26D-D0D2-F825-C174B9828106}"/>
                </a:ext>
              </a:extLst>
            </p:cNvPr>
            <p:cNvSpPr/>
            <p:nvPr/>
          </p:nvSpPr>
          <p:spPr>
            <a:xfrm>
              <a:off x="8780608" y="2804254"/>
              <a:ext cx="42470" cy="7772"/>
            </a:xfrm>
            <a:custGeom>
              <a:avLst/>
              <a:gdLst/>
              <a:ahLst/>
              <a:cxnLst/>
              <a:rect l="l" t="t" r="r" b="b"/>
              <a:pathLst>
                <a:path w="1399" h="256" extrusionOk="0">
                  <a:moveTo>
                    <a:pt x="0" y="1"/>
                  </a:moveTo>
                  <a:lnTo>
                    <a:pt x="0" y="1"/>
                  </a:lnTo>
                  <a:cubicBezTo>
                    <a:pt x="432" y="52"/>
                    <a:pt x="814" y="115"/>
                    <a:pt x="1144" y="191"/>
                  </a:cubicBezTo>
                  <a:cubicBezTo>
                    <a:pt x="1144" y="179"/>
                    <a:pt x="1144" y="179"/>
                    <a:pt x="1132" y="166"/>
                  </a:cubicBezTo>
                  <a:cubicBezTo>
                    <a:pt x="941" y="128"/>
                    <a:pt x="534" y="52"/>
                    <a:pt x="0" y="1"/>
                  </a:cubicBezTo>
                  <a:close/>
                  <a:moveTo>
                    <a:pt x="1183" y="179"/>
                  </a:moveTo>
                  <a:lnTo>
                    <a:pt x="1183" y="204"/>
                  </a:lnTo>
                  <a:cubicBezTo>
                    <a:pt x="1259" y="217"/>
                    <a:pt x="1336" y="230"/>
                    <a:pt x="1399" y="255"/>
                  </a:cubicBezTo>
                  <a:cubicBezTo>
                    <a:pt x="1361" y="230"/>
                    <a:pt x="1310" y="217"/>
                    <a:pt x="1271" y="204"/>
                  </a:cubicBezTo>
                  <a:cubicBezTo>
                    <a:pt x="1271" y="204"/>
                    <a:pt x="1234" y="191"/>
                    <a:pt x="1183" y="179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" name="Google Shape;395;p35">
              <a:extLst>
                <a:ext uri="{FF2B5EF4-FFF2-40B4-BE49-F238E27FC236}">
                  <a16:creationId xmlns:a16="http://schemas.microsoft.com/office/drawing/2014/main" id="{0F8DA956-AAA5-5065-0465-7FEA8DD25021}"/>
                </a:ext>
              </a:extLst>
            </p:cNvPr>
            <p:cNvSpPr/>
            <p:nvPr/>
          </p:nvSpPr>
          <p:spPr>
            <a:xfrm>
              <a:off x="8741234" y="2802736"/>
              <a:ext cx="110046" cy="25500"/>
            </a:xfrm>
            <a:custGeom>
              <a:avLst/>
              <a:gdLst/>
              <a:ahLst/>
              <a:cxnLst/>
              <a:rect l="l" t="t" r="r" b="b"/>
              <a:pathLst>
                <a:path w="3625" h="840" extrusionOk="0">
                  <a:moveTo>
                    <a:pt x="0" y="0"/>
                  </a:moveTo>
                  <a:cubicBezTo>
                    <a:pt x="0" y="0"/>
                    <a:pt x="2365" y="229"/>
                    <a:pt x="3624" y="839"/>
                  </a:cubicBezTo>
                  <a:cubicBezTo>
                    <a:pt x="3624" y="839"/>
                    <a:pt x="3153" y="483"/>
                    <a:pt x="2696" y="305"/>
                  </a:cubicBezTo>
                  <a:cubicBezTo>
                    <a:pt x="2633" y="280"/>
                    <a:pt x="2556" y="267"/>
                    <a:pt x="2480" y="254"/>
                  </a:cubicBezTo>
                  <a:lnTo>
                    <a:pt x="2467" y="254"/>
                  </a:lnTo>
                  <a:cubicBezTo>
                    <a:pt x="2467" y="241"/>
                    <a:pt x="2455" y="241"/>
                    <a:pt x="2441" y="241"/>
                  </a:cubicBezTo>
                  <a:cubicBezTo>
                    <a:pt x="2111" y="165"/>
                    <a:pt x="1729" y="102"/>
                    <a:pt x="1297" y="51"/>
                  </a:cubicBezTo>
                  <a:cubicBezTo>
                    <a:pt x="1005" y="12"/>
                    <a:pt x="661" y="0"/>
                    <a:pt x="305" y="0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" name="Google Shape;396;p35">
              <a:extLst>
                <a:ext uri="{FF2B5EF4-FFF2-40B4-BE49-F238E27FC236}">
                  <a16:creationId xmlns:a16="http://schemas.microsoft.com/office/drawing/2014/main" id="{6A40B0E9-D5A2-9064-E75C-DC705B6A4BC0}"/>
                </a:ext>
              </a:extLst>
            </p:cNvPr>
            <p:cNvSpPr/>
            <p:nvPr/>
          </p:nvSpPr>
          <p:spPr>
            <a:xfrm>
              <a:off x="8897545" y="2838224"/>
              <a:ext cx="8530" cy="36308"/>
            </a:xfrm>
            <a:custGeom>
              <a:avLst/>
              <a:gdLst/>
              <a:ahLst/>
              <a:cxnLst/>
              <a:rect l="l" t="t" r="r" b="b"/>
              <a:pathLst>
                <a:path w="281" h="1196" extrusionOk="0">
                  <a:moveTo>
                    <a:pt x="179" y="1"/>
                  </a:moveTo>
                  <a:cubicBezTo>
                    <a:pt x="153" y="64"/>
                    <a:pt x="140" y="306"/>
                    <a:pt x="1" y="598"/>
                  </a:cubicBezTo>
                  <a:cubicBezTo>
                    <a:pt x="166" y="801"/>
                    <a:pt x="255" y="992"/>
                    <a:pt x="281" y="1196"/>
                  </a:cubicBezTo>
                  <a:cubicBezTo>
                    <a:pt x="267" y="789"/>
                    <a:pt x="242" y="408"/>
                    <a:pt x="230" y="52"/>
                  </a:cubicBezTo>
                  <a:cubicBezTo>
                    <a:pt x="216" y="26"/>
                    <a:pt x="191" y="13"/>
                    <a:pt x="179" y="1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" name="Google Shape;397;p35">
              <a:extLst>
                <a:ext uri="{FF2B5EF4-FFF2-40B4-BE49-F238E27FC236}">
                  <a16:creationId xmlns:a16="http://schemas.microsoft.com/office/drawing/2014/main" id="{E3A371BA-414A-52E3-A12A-F6E684D0459F}"/>
                </a:ext>
              </a:extLst>
            </p:cNvPr>
            <p:cNvSpPr/>
            <p:nvPr/>
          </p:nvSpPr>
          <p:spPr>
            <a:xfrm>
              <a:off x="8634345" y="2856348"/>
              <a:ext cx="272094" cy="66058"/>
            </a:xfrm>
            <a:custGeom>
              <a:avLst/>
              <a:gdLst/>
              <a:ahLst/>
              <a:cxnLst/>
              <a:rect l="l" t="t" r="r" b="b"/>
              <a:pathLst>
                <a:path w="8963" h="2176" extrusionOk="0">
                  <a:moveTo>
                    <a:pt x="8671" y="1"/>
                  </a:moveTo>
                  <a:cubicBezTo>
                    <a:pt x="8480" y="421"/>
                    <a:pt x="8073" y="929"/>
                    <a:pt x="7094" y="1145"/>
                  </a:cubicBezTo>
                  <a:cubicBezTo>
                    <a:pt x="7069" y="1158"/>
                    <a:pt x="7030" y="1158"/>
                    <a:pt x="6993" y="1170"/>
                  </a:cubicBezTo>
                  <a:cubicBezTo>
                    <a:pt x="6484" y="1260"/>
                    <a:pt x="5962" y="1298"/>
                    <a:pt x="5454" y="1298"/>
                  </a:cubicBezTo>
                  <a:cubicBezTo>
                    <a:pt x="3877" y="1298"/>
                    <a:pt x="2314" y="942"/>
                    <a:pt x="750" y="586"/>
                  </a:cubicBezTo>
                  <a:cubicBezTo>
                    <a:pt x="610" y="560"/>
                    <a:pt x="458" y="523"/>
                    <a:pt x="317" y="484"/>
                  </a:cubicBezTo>
                  <a:cubicBezTo>
                    <a:pt x="216" y="560"/>
                    <a:pt x="102" y="636"/>
                    <a:pt x="0" y="713"/>
                  </a:cubicBezTo>
                  <a:cubicBezTo>
                    <a:pt x="2301" y="1323"/>
                    <a:pt x="5149" y="2035"/>
                    <a:pt x="6077" y="2137"/>
                  </a:cubicBezTo>
                  <a:cubicBezTo>
                    <a:pt x="6128" y="2150"/>
                    <a:pt x="6179" y="2150"/>
                    <a:pt x="6242" y="2162"/>
                  </a:cubicBezTo>
                  <a:cubicBezTo>
                    <a:pt x="6357" y="2162"/>
                    <a:pt x="6471" y="2175"/>
                    <a:pt x="6598" y="2175"/>
                  </a:cubicBezTo>
                  <a:cubicBezTo>
                    <a:pt x="7920" y="2175"/>
                    <a:pt x="8963" y="1540"/>
                    <a:pt x="8963" y="726"/>
                  </a:cubicBezTo>
                  <a:cubicBezTo>
                    <a:pt x="8963" y="675"/>
                    <a:pt x="8951" y="636"/>
                    <a:pt x="8951" y="599"/>
                  </a:cubicBezTo>
                  <a:cubicBezTo>
                    <a:pt x="8925" y="395"/>
                    <a:pt x="8836" y="204"/>
                    <a:pt x="8671" y="1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" name="Google Shape;398;p35">
              <a:extLst>
                <a:ext uri="{FF2B5EF4-FFF2-40B4-BE49-F238E27FC236}">
                  <a16:creationId xmlns:a16="http://schemas.microsoft.com/office/drawing/2014/main" id="{27335260-5285-DC30-24F9-B892E29483C1}"/>
                </a:ext>
              </a:extLst>
            </p:cNvPr>
            <p:cNvSpPr/>
            <p:nvPr/>
          </p:nvSpPr>
          <p:spPr>
            <a:xfrm>
              <a:off x="8323636" y="2548887"/>
              <a:ext cx="202272" cy="395862"/>
            </a:xfrm>
            <a:custGeom>
              <a:avLst/>
              <a:gdLst/>
              <a:ahLst/>
              <a:cxnLst/>
              <a:rect l="l" t="t" r="r" b="b"/>
              <a:pathLst>
                <a:path w="6663" h="13040" extrusionOk="0">
                  <a:moveTo>
                    <a:pt x="1661" y="0"/>
                  </a:moveTo>
                  <a:cubicBezTo>
                    <a:pt x="1577" y="0"/>
                    <a:pt x="1498" y="21"/>
                    <a:pt x="1424" y="60"/>
                  </a:cubicBezTo>
                  <a:cubicBezTo>
                    <a:pt x="751" y="403"/>
                    <a:pt x="0" y="1598"/>
                    <a:pt x="331" y="3899"/>
                  </a:cubicBezTo>
                  <a:cubicBezTo>
                    <a:pt x="1285" y="7955"/>
                    <a:pt x="1907" y="9391"/>
                    <a:pt x="4209" y="12990"/>
                  </a:cubicBezTo>
                  <a:cubicBezTo>
                    <a:pt x="4315" y="13023"/>
                    <a:pt x="4431" y="13040"/>
                    <a:pt x="4552" y="13040"/>
                  </a:cubicBezTo>
                  <a:cubicBezTo>
                    <a:pt x="5317" y="13040"/>
                    <a:pt x="6311" y="12384"/>
                    <a:pt x="6662" y="11057"/>
                  </a:cubicBezTo>
                  <a:cubicBezTo>
                    <a:pt x="6116" y="9137"/>
                    <a:pt x="5543" y="6582"/>
                    <a:pt x="4717" y="4357"/>
                  </a:cubicBezTo>
                  <a:cubicBezTo>
                    <a:pt x="3298" y="1225"/>
                    <a:pt x="2318" y="0"/>
                    <a:pt x="1661" y="0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" name="Google Shape;399;p35">
              <a:extLst>
                <a:ext uri="{FF2B5EF4-FFF2-40B4-BE49-F238E27FC236}">
                  <a16:creationId xmlns:a16="http://schemas.microsoft.com/office/drawing/2014/main" id="{4ED18B29-D9C4-BC3E-4658-596FD8CBA94F}"/>
                </a:ext>
              </a:extLst>
            </p:cNvPr>
            <p:cNvSpPr/>
            <p:nvPr/>
          </p:nvSpPr>
          <p:spPr>
            <a:xfrm>
              <a:off x="8323636" y="2524844"/>
              <a:ext cx="203031" cy="319968"/>
            </a:xfrm>
            <a:custGeom>
              <a:avLst/>
              <a:gdLst/>
              <a:ahLst/>
              <a:cxnLst/>
              <a:rect l="l" t="t" r="r" b="b"/>
              <a:pathLst>
                <a:path w="6688" h="10540" extrusionOk="0">
                  <a:moveTo>
                    <a:pt x="1624" y="1"/>
                  </a:moveTo>
                  <a:cubicBezTo>
                    <a:pt x="1580" y="1"/>
                    <a:pt x="1544" y="13"/>
                    <a:pt x="1514" y="38"/>
                  </a:cubicBezTo>
                  <a:cubicBezTo>
                    <a:pt x="483" y="916"/>
                    <a:pt x="0" y="2390"/>
                    <a:pt x="331" y="4691"/>
                  </a:cubicBezTo>
                  <a:cubicBezTo>
                    <a:pt x="497" y="5505"/>
                    <a:pt x="1272" y="9917"/>
                    <a:pt x="1450" y="10539"/>
                  </a:cubicBezTo>
                  <a:cubicBezTo>
                    <a:pt x="1971" y="10336"/>
                    <a:pt x="6688" y="7208"/>
                    <a:pt x="6662" y="7158"/>
                  </a:cubicBezTo>
                  <a:cubicBezTo>
                    <a:pt x="5146" y="3812"/>
                    <a:pt x="2389" y="1"/>
                    <a:pt x="1624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" name="Google Shape;400;p35">
              <a:extLst>
                <a:ext uri="{FF2B5EF4-FFF2-40B4-BE49-F238E27FC236}">
                  <a16:creationId xmlns:a16="http://schemas.microsoft.com/office/drawing/2014/main" id="{7ADB3957-1A7D-1C1D-EDED-9C064D91F80A}"/>
                </a:ext>
              </a:extLst>
            </p:cNvPr>
            <p:cNvSpPr/>
            <p:nvPr/>
          </p:nvSpPr>
          <p:spPr>
            <a:xfrm>
              <a:off x="8418807" y="2723685"/>
              <a:ext cx="166511" cy="129991"/>
            </a:xfrm>
            <a:custGeom>
              <a:avLst/>
              <a:gdLst/>
              <a:ahLst/>
              <a:cxnLst/>
              <a:rect l="l" t="t" r="r" b="b"/>
              <a:pathLst>
                <a:path w="5485" h="4282" extrusionOk="0">
                  <a:moveTo>
                    <a:pt x="2081" y="1"/>
                  </a:moveTo>
                  <a:cubicBezTo>
                    <a:pt x="1628" y="1"/>
                    <a:pt x="1055" y="111"/>
                    <a:pt x="896" y="214"/>
                  </a:cubicBezTo>
                  <a:cubicBezTo>
                    <a:pt x="527" y="341"/>
                    <a:pt x="209" y="684"/>
                    <a:pt x="718" y="824"/>
                  </a:cubicBezTo>
                  <a:cubicBezTo>
                    <a:pt x="968" y="837"/>
                    <a:pt x="1229" y="841"/>
                    <a:pt x="1466" y="841"/>
                  </a:cubicBezTo>
                  <a:cubicBezTo>
                    <a:pt x="1941" y="841"/>
                    <a:pt x="2320" y="824"/>
                    <a:pt x="2320" y="824"/>
                  </a:cubicBezTo>
                  <a:lnTo>
                    <a:pt x="3324" y="1358"/>
                  </a:lnTo>
                  <a:cubicBezTo>
                    <a:pt x="3324" y="1358"/>
                    <a:pt x="2549" y="1028"/>
                    <a:pt x="2294" y="977"/>
                  </a:cubicBezTo>
                  <a:cubicBezTo>
                    <a:pt x="2281" y="974"/>
                    <a:pt x="2264" y="973"/>
                    <a:pt x="2243" y="973"/>
                  </a:cubicBezTo>
                  <a:cubicBezTo>
                    <a:pt x="1861" y="973"/>
                    <a:pt x="264" y="1395"/>
                    <a:pt x="120" y="1599"/>
                  </a:cubicBezTo>
                  <a:cubicBezTo>
                    <a:pt x="0" y="1785"/>
                    <a:pt x="255" y="2055"/>
                    <a:pt x="595" y="2055"/>
                  </a:cubicBezTo>
                  <a:cubicBezTo>
                    <a:pt x="651" y="2055"/>
                    <a:pt x="709" y="2048"/>
                    <a:pt x="769" y="2032"/>
                  </a:cubicBezTo>
                  <a:lnTo>
                    <a:pt x="769" y="2032"/>
                  </a:lnTo>
                  <a:cubicBezTo>
                    <a:pt x="769" y="2032"/>
                    <a:pt x="374" y="2184"/>
                    <a:pt x="349" y="2350"/>
                  </a:cubicBezTo>
                  <a:cubicBezTo>
                    <a:pt x="321" y="2472"/>
                    <a:pt x="390" y="2566"/>
                    <a:pt x="653" y="2566"/>
                  </a:cubicBezTo>
                  <a:cubicBezTo>
                    <a:pt x="746" y="2566"/>
                    <a:pt x="864" y="2554"/>
                    <a:pt x="1010" y="2528"/>
                  </a:cubicBezTo>
                  <a:lnTo>
                    <a:pt x="1010" y="2528"/>
                  </a:lnTo>
                  <a:cubicBezTo>
                    <a:pt x="1010" y="2528"/>
                    <a:pt x="756" y="2782"/>
                    <a:pt x="820" y="2947"/>
                  </a:cubicBezTo>
                  <a:cubicBezTo>
                    <a:pt x="873" y="3036"/>
                    <a:pt x="1009" y="3067"/>
                    <a:pt x="1178" y="3067"/>
                  </a:cubicBezTo>
                  <a:cubicBezTo>
                    <a:pt x="1371" y="3067"/>
                    <a:pt x="1608" y="3026"/>
                    <a:pt x="1811" y="2986"/>
                  </a:cubicBezTo>
                  <a:cubicBezTo>
                    <a:pt x="1987" y="2954"/>
                    <a:pt x="2146" y="2915"/>
                    <a:pt x="2219" y="2915"/>
                  </a:cubicBezTo>
                  <a:cubicBezTo>
                    <a:pt x="2236" y="2915"/>
                    <a:pt x="2249" y="2917"/>
                    <a:pt x="2256" y="2921"/>
                  </a:cubicBezTo>
                  <a:cubicBezTo>
                    <a:pt x="2357" y="2947"/>
                    <a:pt x="2396" y="4193"/>
                    <a:pt x="3896" y="4244"/>
                  </a:cubicBezTo>
                  <a:cubicBezTo>
                    <a:pt x="4066" y="4270"/>
                    <a:pt x="4218" y="4282"/>
                    <a:pt x="4354" y="4282"/>
                  </a:cubicBezTo>
                  <a:cubicBezTo>
                    <a:pt x="5328" y="4282"/>
                    <a:pt x="5485" y="3684"/>
                    <a:pt x="5485" y="3684"/>
                  </a:cubicBezTo>
                  <a:cubicBezTo>
                    <a:pt x="5485" y="3684"/>
                    <a:pt x="4634" y="1587"/>
                    <a:pt x="4341" y="1192"/>
                  </a:cubicBezTo>
                  <a:cubicBezTo>
                    <a:pt x="3858" y="608"/>
                    <a:pt x="2676" y="138"/>
                    <a:pt x="2498" y="48"/>
                  </a:cubicBezTo>
                  <a:cubicBezTo>
                    <a:pt x="2391" y="15"/>
                    <a:pt x="2244" y="1"/>
                    <a:pt x="2081" y="1"/>
                  </a:cubicBez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" name="Google Shape;401;p35">
              <a:extLst>
                <a:ext uri="{FF2B5EF4-FFF2-40B4-BE49-F238E27FC236}">
                  <a16:creationId xmlns:a16="http://schemas.microsoft.com/office/drawing/2014/main" id="{4EF61AEA-57A4-A651-CB96-60349EC2C96A}"/>
                </a:ext>
              </a:extLst>
            </p:cNvPr>
            <p:cNvSpPr/>
            <p:nvPr/>
          </p:nvSpPr>
          <p:spPr>
            <a:xfrm>
              <a:off x="8443670" y="2802736"/>
              <a:ext cx="82997" cy="41711"/>
            </a:xfrm>
            <a:custGeom>
              <a:avLst/>
              <a:gdLst/>
              <a:ahLst/>
              <a:cxnLst/>
              <a:rect l="l" t="t" r="r" b="b"/>
              <a:pathLst>
                <a:path w="2734" h="1374" extrusionOk="0">
                  <a:moveTo>
                    <a:pt x="1730" y="0"/>
                  </a:moveTo>
                  <a:cubicBezTo>
                    <a:pt x="1653" y="26"/>
                    <a:pt x="928" y="356"/>
                    <a:pt x="229" y="356"/>
                  </a:cubicBezTo>
                  <a:cubicBezTo>
                    <a:pt x="153" y="356"/>
                    <a:pt x="77" y="343"/>
                    <a:pt x="1" y="343"/>
                  </a:cubicBezTo>
                  <a:cubicBezTo>
                    <a:pt x="51" y="432"/>
                    <a:pt x="191" y="470"/>
                    <a:pt x="369" y="470"/>
                  </a:cubicBezTo>
                  <a:cubicBezTo>
                    <a:pt x="560" y="470"/>
                    <a:pt x="789" y="432"/>
                    <a:pt x="992" y="382"/>
                  </a:cubicBezTo>
                  <a:cubicBezTo>
                    <a:pt x="1182" y="343"/>
                    <a:pt x="1348" y="305"/>
                    <a:pt x="1411" y="305"/>
                  </a:cubicBezTo>
                  <a:cubicBezTo>
                    <a:pt x="1425" y="305"/>
                    <a:pt x="1425" y="305"/>
                    <a:pt x="1437" y="317"/>
                  </a:cubicBezTo>
                  <a:cubicBezTo>
                    <a:pt x="1501" y="331"/>
                    <a:pt x="1552" y="992"/>
                    <a:pt x="2137" y="1373"/>
                  </a:cubicBezTo>
                  <a:cubicBezTo>
                    <a:pt x="2327" y="1258"/>
                    <a:pt x="2530" y="1144"/>
                    <a:pt x="2734" y="1029"/>
                  </a:cubicBezTo>
                  <a:cubicBezTo>
                    <a:pt x="2276" y="992"/>
                    <a:pt x="2009" y="738"/>
                    <a:pt x="1730" y="0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" name="Google Shape;402;p35">
              <a:extLst>
                <a:ext uri="{FF2B5EF4-FFF2-40B4-BE49-F238E27FC236}">
                  <a16:creationId xmlns:a16="http://schemas.microsoft.com/office/drawing/2014/main" id="{BE6F4E2C-7C0E-CCC2-64FC-E576850A8DF2}"/>
                </a:ext>
              </a:extLst>
            </p:cNvPr>
            <p:cNvSpPr/>
            <p:nvPr/>
          </p:nvSpPr>
          <p:spPr>
            <a:xfrm>
              <a:off x="8442121" y="2775293"/>
              <a:ext cx="41711" cy="10079"/>
            </a:xfrm>
            <a:custGeom>
              <a:avLst/>
              <a:gdLst/>
              <a:ahLst/>
              <a:cxnLst/>
              <a:rect l="l" t="t" r="r" b="b"/>
              <a:pathLst>
                <a:path w="1374" h="332" extrusionOk="0">
                  <a:moveTo>
                    <a:pt x="1310" y="1"/>
                  </a:moveTo>
                  <a:cubicBezTo>
                    <a:pt x="1094" y="1"/>
                    <a:pt x="891" y="52"/>
                    <a:pt x="674" y="90"/>
                  </a:cubicBezTo>
                  <a:cubicBezTo>
                    <a:pt x="445" y="154"/>
                    <a:pt x="216" y="218"/>
                    <a:pt x="1" y="332"/>
                  </a:cubicBezTo>
                  <a:cubicBezTo>
                    <a:pt x="471" y="255"/>
                    <a:pt x="916" y="116"/>
                    <a:pt x="1374" y="1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" name="Google Shape;403;p35">
              <a:extLst>
                <a:ext uri="{FF2B5EF4-FFF2-40B4-BE49-F238E27FC236}">
                  <a16:creationId xmlns:a16="http://schemas.microsoft.com/office/drawing/2014/main" id="{A4687B5F-C531-E04B-13AC-A981A3ADFC42}"/>
                </a:ext>
              </a:extLst>
            </p:cNvPr>
            <p:cNvSpPr/>
            <p:nvPr/>
          </p:nvSpPr>
          <p:spPr>
            <a:xfrm>
              <a:off x="8449438" y="2793842"/>
              <a:ext cx="34395" cy="6588"/>
            </a:xfrm>
            <a:custGeom>
              <a:avLst/>
              <a:gdLst/>
              <a:ahLst/>
              <a:cxnLst/>
              <a:rect l="l" t="t" r="r" b="b"/>
              <a:pathLst>
                <a:path w="1133" h="216" extrusionOk="0">
                  <a:moveTo>
                    <a:pt x="980" y="0"/>
                  </a:moveTo>
                  <a:cubicBezTo>
                    <a:pt x="840" y="0"/>
                    <a:pt x="701" y="26"/>
                    <a:pt x="560" y="51"/>
                  </a:cubicBezTo>
                  <a:cubicBezTo>
                    <a:pt x="370" y="90"/>
                    <a:pt x="179" y="141"/>
                    <a:pt x="1" y="217"/>
                  </a:cubicBezTo>
                  <a:cubicBezTo>
                    <a:pt x="382" y="191"/>
                    <a:pt x="751" y="102"/>
                    <a:pt x="1133" y="13"/>
                  </a:cubicBezTo>
                  <a:cubicBezTo>
                    <a:pt x="1082" y="0"/>
                    <a:pt x="1031" y="0"/>
                    <a:pt x="980" y="0"/>
                  </a:cubicBezTo>
                  <a:close/>
                </a:path>
              </a:pathLst>
            </a:custGeom>
            <a:solidFill>
              <a:srgbClr val="CC7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" name="Google Shape;404;p35">
              <a:extLst>
                <a:ext uri="{FF2B5EF4-FFF2-40B4-BE49-F238E27FC236}">
                  <a16:creationId xmlns:a16="http://schemas.microsoft.com/office/drawing/2014/main" id="{418C91B8-6F8B-0758-ADE4-AC93239EA2FE}"/>
                </a:ext>
              </a:extLst>
            </p:cNvPr>
            <p:cNvSpPr/>
            <p:nvPr/>
          </p:nvSpPr>
          <p:spPr>
            <a:xfrm>
              <a:off x="8439814" y="2749064"/>
              <a:ext cx="315748" cy="208920"/>
            </a:xfrm>
            <a:custGeom>
              <a:avLst/>
              <a:gdLst/>
              <a:ahLst/>
              <a:cxnLst/>
              <a:rect l="l" t="t" r="r" b="b"/>
              <a:pathLst>
                <a:path w="10401" h="6882" extrusionOk="0">
                  <a:moveTo>
                    <a:pt x="10133" y="0"/>
                  </a:moveTo>
                  <a:lnTo>
                    <a:pt x="8747" y="65"/>
                  </a:lnTo>
                  <a:cubicBezTo>
                    <a:pt x="8747" y="65"/>
                    <a:pt x="6776" y="865"/>
                    <a:pt x="3649" y="2455"/>
                  </a:cubicBezTo>
                  <a:cubicBezTo>
                    <a:pt x="1323" y="3357"/>
                    <a:pt x="0" y="4947"/>
                    <a:pt x="165" y="5925"/>
                  </a:cubicBezTo>
                  <a:cubicBezTo>
                    <a:pt x="269" y="6538"/>
                    <a:pt x="861" y="6882"/>
                    <a:pt x="1619" y="6882"/>
                  </a:cubicBezTo>
                  <a:cubicBezTo>
                    <a:pt x="2072" y="6882"/>
                    <a:pt x="2585" y="6759"/>
                    <a:pt x="3089" y="6498"/>
                  </a:cubicBezTo>
                  <a:cubicBezTo>
                    <a:pt x="4450" y="5798"/>
                    <a:pt x="10400" y="1260"/>
                    <a:pt x="10400" y="1260"/>
                  </a:cubicBezTo>
                  <a:lnTo>
                    <a:pt x="10133" y="0"/>
                  </a:lnTo>
                  <a:close/>
                </a:path>
              </a:pathLst>
            </a:custGeom>
            <a:solidFill>
              <a:srgbClr val="D6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" name="Google Shape;405;p35">
              <a:extLst>
                <a:ext uri="{FF2B5EF4-FFF2-40B4-BE49-F238E27FC236}">
                  <a16:creationId xmlns:a16="http://schemas.microsoft.com/office/drawing/2014/main" id="{9D3562A2-FAC0-2894-58F7-DE89D8285B8E}"/>
                </a:ext>
              </a:extLst>
            </p:cNvPr>
            <p:cNvSpPr/>
            <p:nvPr/>
          </p:nvSpPr>
          <p:spPr>
            <a:xfrm>
              <a:off x="8387690" y="2801552"/>
              <a:ext cx="62961" cy="135880"/>
            </a:xfrm>
            <a:custGeom>
              <a:avLst/>
              <a:gdLst/>
              <a:ahLst/>
              <a:cxnLst/>
              <a:rect l="l" t="t" r="r" b="b"/>
              <a:pathLst>
                <a:path w="2074" h="4476" extrusionOk="0">
                  <a:moveTo>
                    <a:pt x="1653" y="0"/>
                  </a:moveTo>
                  <a:lnTo>
                    <a:pt x="1475" y="115"/>
                  </a:lnTo>
                  <a:cubicBezTo>
                    <a:pt x="1043" y="395"/>
                    <a:pt x="636" y="649"/>
                    <a:pt x="294" y="865"/>
                  </a:cubicBezTo>
                  <a:lnTo>
                    <a:pt x="1" y="1056"/>
                  </a:lnTo>
                  <a:cubicBezTo>
                    <a:pt x="497" y="2086"/>
                    <a:pt x="1094" y="3090"/>
                    <a:pt x="1972" y="4476"/>
                  </a:cubicBezTo>
                  <a:cubicBezTo>
                    <a:pt x="1933" y="4387"/>
                    <a:pt x="1908" y="4298"/>
                    <a:pt x="1882" y="4196"/>
                  </a:cubicBezTo>
                  <a:cubicBezTo>
                    <a:pt x="1845" y="3930"/>
                    <a:pt x="1908" y="3611"/>
                    <a:pt x="2073" y="3281"/>
                  </a:cubicBezTo>
                  <a:cubicBezTo>
                    <a:pt x="1692" y="2747"/>
                    <a:pt x="992" y="1285"/>
                    <a:pt x="992" y="1285"/>
                  </a:cubicBezTo>
                  <a:cubicBezTo>
                    <a:pt x="992" y="1285"/>
                    <a:pt x="1018" y="904"/>
                    <a:pt x="1692" y="0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" name="Google Shape;406;p35">
              <a:extLst>
                <a:ext uri="{FF2B5EF4-FFF2-40B4-BE49-F238E27FC236}">
                  <a16:creationId xmlns:a16="http://schemas.microsoft.com/office/drawing/2014/main" id="{573B75C6-4935-96CC-7588-55D306842433}"/>
                </a:ext>
              </a:extLst>
            </p:cNvPr>
            <p:cNvSpPr/>
            <p:nvPr/>
          </p:nvSpPr>
          <p:spPr>
            <a:xfrm>
              <a:off x="8396585" y="2805043"/>
              <a:ext cx="35913" cy="22768"/>
            </a:xfrm>
            <a:custGeom>
              <a:avLst/>
              <a:gdLst/>
              <a:ahLst/>
              <a:cxnLst/>
              <a:rect l="l" t="t" r="r" b="b"/>
              <a:pathLst>
                <a:path w="1183" h="750" extrusionOk="0">
                  <a:moveTo>
                    <a:pt x="1182" y="0"/>
                  </a:moveTo>
                  <a:lnTo>
                    <a:pt x="1" y="750"/>
                  </a:lnTo>
                  <a:cubicBezTo>
                    <a:pt x="343" y="534"/>
                    <a:pt x="750" y="280"/>
                    <a:pt x="1182" y="0"/>
                  </a:cubicBezTo>
                  <a:close/>
                </a:path>
              </a:pathLst>
            </a:custGeom>
            <a:solidFill>
              <a:srgbClr val="009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" name="Google Shape;407;p35">
              <a:extLst>
                <a:ext uri="{FF2B5EF4-FFF2-40B4-BE49-F238E27FC236}">
                  <a16:creationId xmlns:a16="http://schemas.microsoft.com/office/drawing/2014/main" id="{9A3AA36E-6333-77B6-FD72-2AAD849D7486}"/>
                </a:ext>
              </a:extLst>
            </p:cNvPr>
            <p:cNvSpPr/>
            <p:nvPr/>
          </p:nvSpPr>
          <p:spPr>
            <a:xfrm>
              <a:off x="8437871" y="2800399"/>
              <a:ext cx="1973" cy="1184"/>
            </a:xfrm>
            <a:custGeom>
              <a:avLst/>
              <a:gdLst/>
              <a:ahLst/>
              <a:cxnLst/>
              <a:rect l="l" t="t" r="r" b="b"/>
              <a:pathLst>
                <a:path w="65" h="39" extrusionOk="0">
                  <a:moveTo>
                    <a:pt x="64" y="1"/>
                  </a:moveTo>
                  <a:lnTo>
                    <a:pt x="0" y="38"/>
                  </a:lnTo>
                  <a:lnTo>
                    <a:pt x="39" y="38"/>
                  </a:lnTo>
                  <a:cubicBezTo>
                    <a:pt x="39" y="26"/>
                    <a:pt x="51" y="13"/>
                    <a:pt x="64" y="1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" name="Google Shape;408;p35">
              <a:extLst>
                <a:ext uri="{FF2B5EF4-FFF2-40B4-BE49-F238E27FC236}">
                  <a16:creationId xmlns:a16="http://schemas.microsoft.com/office/drawing/2014/main" id="{EB1B590A-741B-1964-8C30-2FDCDC4FFBA1}"/>
                </a:ext>
              </a:extLst>
            </p:cNvPr>
            <p:cNvSpPr/>
            <p:nvPr/>
          </p:nvSpPr>
          <p:spPr>
            <a:xfrm>
              <a:off x="8623113" y="2877962"/>
              <a:ext cx="11263" cy="8166"/>
            </a:xfrm>
            <a:custGeom>
              <a:avLst/>
              <a:gdLst/>
              <a:ahLst/>
              <a:cxnLst/>
              <a:rect l="l" t="t" r="r" b="b"/>
              <a:pathLst>
                <a:path w="371" h="269" extrusionOk="0">
                  <a:moveTo>
                    <a:pt x="357" y="1"/>
                  </a:moveTo>
                  <a:cubicBezTo>
                    <a:pt x="243" y="90"/>
                    <a:pt x="116" y="179"/>
                    <a:pt x="1" y="268"/>
                  </a:cubicBezTo>
                  <a:cubicBezTo>
                    <a:pt x="116" y="179"/>
                    <a:pt x="243" y="90"/>
                    <a:pt x="370" y="1"/>
                  </a:cubicBezTo>
                  <a:close/>
                </a:path>
              </a:pathLst>
            </a:custGeom>
            <a:solidFill>
              <a:srgbClr val="0088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" name="Google Shape;409;p35">
              <a:extLst>
                <a:ext uri="{FF2B5EF4-FFF2-40B4-BE49-F238E27FC236}">
                  <a16:creationId xmlns:a16="http://schemas.microsoft.com/office/drawing/2014/main" id="{F40A6141-8712-CB01-5095-E7B9565EBD90}"/>
                </a:ext>
              </a:extLst>
            </p:cNvPr>
            <p:cNvSpPr/>
            <p:nvPr/>
          </p:nvSpPr>
          <p:spPr>
            <a:xfrm>
              <a:off x="8643604" y="2804649"/>
              <a:ext cx="93015" cy="66392"/>
            </a:xfrm>
            <a:custGeom>
              <a:avLst/>
              <a:gdLst/>
              <a:ahLst/>
              <a:cxnLst/>
              <a:rect l="l" t="t" r="r" b="b"/>
              <a:pathLst>
                <a:path w="3064" h="2187" extrusionOk="0">
                  <a:moveTo>
                    <a:pt x="3064" y="0"/>
                  </a:moveTo>
                  <a:cubicBezTo>
                    <a:pt x="3063" y="0"/>
                    <a:pt x="2707" y="242"/>
                    <a:pt x="2136" y="610"/>
                  </a:cubicBezTo>
                  <a:cubicBezTo>
                    <a:pt x="1513" y="1081"/>
                    <a:pt x="763" y="1628"/>
                    <a:pt x="0" y="2187"/>
                  </a:cubicBezTo>
                  <a:lnTo>
                    <a:pt x="12" y="2187"/>
                  </a:lnTo>
                  <a:cubicBezTo>
                    <a:pt x="1627" y="1056"/>
                    <a:pt x="3063" y="1"/>
                    <a:pt x="3064" y="0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" name="Google Shape;410;p35">
              <a:extLst>
                <a:ext uri="{FF2B5EF4-FFF2-40B4-BE49-F238E27FC236}">
                  <a16:creationId xmlns:a16="http://schemas.microsoft.com/office/drawing/2014/main" id="{B702A5B5-C32C-A2C5-0AD0-7ECABCAD2F0B}"/>
                </a:ext>
              </a:extLst>
            </p:cNvPr>
            <p:cNvSpPr/>
            <p:nvPr/>
          </p:nvSpPr>
          <p:spPr>
            <a:xfrm>
              <a:off x="8633920" y="2871010"/>
              <a:ext cx="10079" cy="6982"/>
            </a:xfrm>
            <a:custGeom>
              <a:avLst/>
              <a:gdLst/>
              <a:ahLst/>
              <a:cxnLst/>
              <a:rect l="l" t="t" r="r" b="b"/>
              <a:pathLst>
                <a:path w="332" h="230" extrusionOk="0">
                  <a:moveTo>
                    <a:pt x="319" y="1"/>
                  </a:moveTo>
                  <a:cubicBezTo>
                    <a:pt x="218" y="77"/>
                    <a:pt x="103" y="153"/>
                    <a:pt x="1" y="230"/>
                  </a:cubicBezTo>
                  <a:lnTo>
                    <a:pt x="14" y="230"/>
                  </a:lnTo>
                  <a:cubicBezTo>
                    <a:pt x="116" y="153"/>
                    <a:pt x="230" y="77"/>
                    <a:pt x="331" y="1"/>
                  </a:cubicBezTo>
                  <a:close/>
                </a:path>
              </a:pathLst>
            </a:custGeom>
            <a:solidFill>
              <a:srgbClr val="C877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" name="Google Shape;411;p35">
              <a:extLst>
                <a:ext uri="{FF2B5EF4-FFF2-40B4-BE49-F238E27FC236}">
                  <a16:creationId xmlns:a16="http://schemas.microsoft.com/office/drawing/2014/main" id="{043828D6-899B-8AA5-1B5A-B87C75311B57}"/>
                </a:ext>
              </a:extLst>
            </p:cNvPr>
            <p:cNvSpPr/>
            <p:nvPr/>
          </p:nvSpPr>
          <p:spPr>
            <a:xfrm>
              <a:off x="8443670" y="2823167"/>
              <a:ext cx="264808" cy="134727"/>
            </a:xfrm>
            <a:custGeom>
              <a:avLst/>
              <a:gdLst/>
              <a:ahLst/>
              <a:cxnLst/>
              <a:rect l="l" t="t" r="r" b="b"/>
              <a:pathLst>
                <a:path w="8723" h="4438" extrusionOk="0">
                  <a:moveTo>
                    <a:pt x="8722" y="0"/>
                  </a:moveTo>
                  <a:lnTo>
                    <a:pt x="8722" y="0"/>
                  </a:lnTo>
                  <a:cubicBezTo>
                    <a:pt x="8531" y="115"/>
                    <a:pt x="8328" y="243"/>
                    <a:pt x="8099" y="395"/>
                  </a:cubicBezTo>
                  <a:cubicBezTo>
                    <a:pt x="8086" y="395"/>
                    <a:pt x="8061" y="407"/>
                    <a:pt x="8048" y="421"/>
                  </a:cubicBezTo>
                  <a:cubicBezTo>
                    <a:pt x="7934" y="484"/>
                    <a:pt x="7819" y="560"/>
                    <a:pt x="7692" y="636"/>
                  </a:cubicBezTo>
                  <a:lnTo>
                    <a:pt x="7680" y="649"/>
                  </a:lnTo>
                  <a:cubicBezTo>
                    <a:pt x="7578" y="712"/>
                    <a:pt x="7451" y="789"/>
                    <a:pt x="7336" y="853"/>
                  </a:cubicBezTo>
                  <a:cubicBezTo>
                    <a:pt x="7310" y="878"/>
                    <a:pt x="7285" y="890"/>
                    <a:pt x="7260" y="904"/>
                  </a:cubicBezTo>
                  <a:cubicBezTo>
                    <a:pt x="7005" y="1056"/>
                    <a:pt x="6751" y="1209"/>
                    <a:pt x="6471" y="1374"/>
                  </a:cubicBezTo>
                  <a:cubicBezTo>
                    <a:pt x="6446" y="1399"/>
                    <a:pt x="6408" y="1412"/>
                    <a:pt x="6370" y="1438"/>
                  </a:cubicBezTo>
                  <a:cubicBezTo>
                    <a:pt x="6256" y="1501"/>
                    <a:pt x="6129" y="1577"/>
                    <a:pt x="6014" y="1641"/>
                  </a:cubicBezTo>
                  <a:cubicBezTo>
                    <a:pt x="5988" y="1653"/>
                    <a:pt x="5976" y="1666"/>
                    <a:pt x="5951" y="1679"/>
                  </a:cubicBezTo>
                  <a:cubicBezTo>
                    <a:pt x="5823" y="1755"/>
                    <a:pt x="5683" y="1831"/>
                    <a:pt x="5544" y="1921"/>
                  </a:cubicBezTo>
                  <a:cubicBezTo>
                    <a:pt x="5505" y="1933"/>
                    <a:pt x="5467" y="1958"/>
                    <a:pt x="5429" y="1984"/>
                  </a:cubicBezTo>
                  <a:lnTo>
                    <a:pt x="5086" y="2175"/>
                  </a:lnTo>
                  <a:cubicBezTo>
                    <a:pt x="5047" y="2187"/>
                    <a:pt x="5022" y="2213"/>
                    <a:pt x="4984" y="2226"/>
                  </a:cubicBezTo>
                  <a:lnTo>
                    <a:pt x="4564" y="2455"/>
                  </a:lnTo>
                  <a:cubicBezTo>
                    <a:pt x="4527" y="2480"/>
                    <a:pt x="4501" y="2492"/>
                    <a:pt x="4463" y="2518"/>
                  </a:cubicBezTo>
                  <a:cubicBezTo>
                    <a:pt x="4349" y="2582"/>
                    <a:pt x="4234" y="2645"/>
                    <a:pt x="4120" y="2696"/>
                  </a:cubicBezTo>
                  <a:cubicBezTo>
                    <a:pt x="4081" y="2721"/>
                    <a:pt x="4044" y="2734"/>
                    <a:pt x="4005" y="2760"/>
                  </a:cubicBezTo>
                  <a:cubicBezTo>
                    <a:pt x="3866" y="2836"/>
                    <a:pt x="3725" y="2899"/>
                    <a:pt x="3586" y="2975"/>
                  </a:cubicBezTo>
                  <a:cubicBezTo>
                    <a:pt x="3547" y="2989"/>
                    <a:pt x="3522" y="3001"/>
                    <a:pt x="3496" y="3026"/>
                  </a:cubicBezTo>
                  <a:cubicBezTo>
                    <a:pt x="3369" y="3077"/>
                    <a:pt x="3255" y="3141"/>
                    <a:pt x="3140" y="3192"/>
                  </a:cubicBezTo>
                  <a:cubicBezTo>
                    <a:pt x="3103" y="3218"/>
                    <a:pt x="3064" y="3230"/>
                    <a:pt x="3026" y="3243"/>
                  </a:cubicBezTo>
                  <a:cubicBezTo>
                    <a:pt x="2886" y="3319"/>
                    <a:pt x="2747" y="3382"/>
                    <a:pt x="2620" y="3446"/>
                  </a:cubicBezTo>
                  <a:cubicBezTo>
                    <a:pt x="2594" y="3459"/>
                    <a:pt x="2581" y="3459"/>
                    <a:pt x="2556" y="3472"/>
                  </a:cubicBezTo>
                  <a:cubicBezTo>
                    <a:pt x="2442" y="3523"/>
                    <a:pt x="2327" y="3573"/>
                    <a:pt x="2200" y="3637"/>
                  </a:cubicBezTo>
                  <a:cubicBezTo>
                    <a:pt x="2162" y="3650"/>
                    <a:pt x="2137" y="3662"/>
                    <a:pt x="2098" y="3675"/>
                  </a:cubicBezTo>
                  <a:cubicBezTo>
                    <a:pt x="1908" y="3751"/>
                    <a:pt x="1755" y="3777"/>
                    <a:pt x="1628" y="3777"/>
                  </a:cubicBezTo>
                  <a:cubicBezTo>
                    <a:pt x="1348" y="3777"/>
                    <a:pt x="1221" y="3637"/>
                    <a:pt x="1170" y="3611"/>
                  </a:cubicBezTo>
                  <a:cubicBezTo>
                    <a:pt x="1170" y="3599"/>
                    <a:pt x="1170" y="3599"/>
                    <a:pt x="1157" y="3599"/>
                  </a:cubicBezTo>
                  <a:lnTo>
                    <a:pt x="1081" y="3523"/>
                  </a:lnTo>
                  <a:cubicBezTo>
                    <a:pt x="1069" y="3523"/>
                    <a:pt x="1069" y="3509"/>
                    <a:pt x="1055" y="3509"/>
                  </a:cubicBezTo>
                  <a:lnTo>
                    <a:pt x="979" y="3433"/>
                  </a:lnTo>
                  <a:cubicBezTo>
                    <a:pt x="967" y="3433"/>
                    <a:pt x="967" y="3421"/>
                    <a:pt x="954" y="3421"/>
                  </a:cubicBezTo>
                  <a:cubicBezTo>
                    <a:pt x="928" y="3395"/>
                    <a:pt x="903" y="3357"/>
                    <a:pt x="877" y="3331"/>
                  </a:cubicBezTo>
                  <a:cubicBezTo>
                    <a:pt x="865" y="3331"/>
                    <a:pt x="865" y="3319"/>
                    <a:pt x="865" y="3319"/>
                  </a:cubicBezTo>
                  <a:cubicBezTo>
                    <a:pt x="687" y="3141"/>
                    <a:pt x="509" y="2938"/>
                    <a:pt x="331" y="2709"/>
                  </a:cubicBezTo>
                  <a:cubicBezTo>
                    <a:pt x="293" y="2658"/>
                    <a:pt x="267" y="2619"/>
                    <a:pt x="229" y="2569"/>
                  </a:cubicBezTo>
                  <a:cubicBezTo>
                    <a:pt x="64" y="2899"/>
                    <a:pt x="1" y="3218"/>
                    <a:pt x="38" y="3484"/>
                  </a:cubicBezTo>
                  <a:cubicBezTo>
                    <a:pt x="64" y="3586"/>
                    <a:pt x="89" y="3675"/>
                    <a:pt x="128" y="3764"/>
                  </a:cubicBezTo>
                  <a:lnTo>
                    <a:pt x="140" y="3777"/>
                  </a:lnTo>
                  <a:lnTo>
                    <a:pt x="179" y="3853"/>
                  </a:lnTo>
                  <a:cubicBezTo>
                    <a:pt x="204" y="3891"/>
                    <a:pt x="229" y="3916"/>
                    <a:pt x="255" y="3955"/>
                  </a:cubicBezTo>
                  <a:lnTo>
                    <a:pt x="293" y="3993"/>
                  </a:lnTo>
                  <a:lnTo>
                    <a:pt x="369" y="4069"/>
                  </a:lnTo>
                  <a:cubicBezTo>
                    <a:pt x="382" y="4082"/>
                    <a:pt x="394" y="4107"/>
                    <a:pt x="420" y="4120"/>
                  </a:cubicBezTo>
                  <a:cubicBezTo>
                    <a:pt x="445" y="4133"/>
                    <a:pt x="471" y="4158"/>
                    <a:pt x="496" y="4171"/>
                  </a:cubicBezTo>
                  <a:cubicBezTo>
                    <a:pt x="509" y="4184"/>
                    <a:pt x="535" y="4196"/>
                    <a:pt x="560" y="4209"/>
                  </a:cubicBezTo>
                  <a:cubicBezTo>
                    <a:pt x="598" y="4235"/>
                    <a:pt x="636" y="4260"/>
                    <a:pt x="674" y="4272"/>
                  </a:cubicBezTo>
                  <a:cubicBezTo>
                    <a:pt x="687" y="4272"/>
                    <a:pt x="699" y="4285"/>
                    <a:pt x="699" y="4285"/>
                  </a:cubicBezTo>
                  <a:cubicBezTo>
                    <a:pt x="738" y="4311"/>
                    <a:pt x="789" y="4323"/>
                    <a:pt x="827" y="4336"/>
                  </a:cubicBezTo>
                  <a:cubicBezTo>
                    <a:pt x="840" y="4336"/>
                    <a:pt x="852" y="4349"/>
                    <a:pt x="865" y="4349"/>
                  </a:cubicBezTo>
                  <a:cubicBezTo>
                    <a:pt x="1004" y="4399"/>
                    <a:pt x="1157" y="4425"/>
                    <a:pt x="1310" y="4438"/>
                  </a:cubicBezTo>
                  <a:lnTo>
                    <a:pt x="1526" y="4438"/>
                  </a:lnTo>
                  <a:cubicBezTo>
                    <a:pt x="1577" y="4438"/>
                    <a:pt x="1640" y="4438"/>
                    <a:pt x="1704" y="4425"/>
                  </a:cubicBezTo>
                  <a:lnTo>
                    <a:pt x="1730" y="4425"/>
                  </a:lnTo>
                  <a:cubicBezTo>
                    <a:pt x="1806" y="4425"/>
                    <a:pt x="1882" y="4413"/>
                    <a:pt x="1959" y="4399"/>
                  </a:cubicBezTo>
                  <a:cubicBezTo>
                    <a:pt x="1971" y="4399"/>
                    <a:pt x="1984" y="4387"/>
                    <a:pt x="2009" y="4387"/>
                  </a:cubicBezTo>
                  <a:cubicBezTo>
                    <a:pt x="2060" y="4374"/>
                    <a:pt x="2123" y="4362"/>
                    <a:pt x="2174" y="4349"/>
                  </a:cubicBezTo>
                  <a:lnTo>
                    <a:pt x="2187" y="4349"/>
                  </a:lnTo>
                  <a:cubicBezTo>
                    <a:pt x="2200" y="4349"/>
                    <a:pt x="2225" y="4336"/>
                    <a:pt x="2250" y="4336"/>
                  </a:cubicBezTo>
                  <a:cubicBezTo>
                    <a:pt x="2301" y="4323"/>
                    <a:pt x="2352" y="4298"/>
                    <a:pt x="2416" y="4285"/>
                  </a:cubicBezTo>
                  <a:cubicBezTo>
                    <a:pt x="2428" y="4272"/>
                    <a:pt x="2454" y="4272"/>
                    <a:pt x="2467" y="4260"/>
                  </a:cubicBezTo>
                  <a:cubicBezTo>
                    <a:pt x="2530" y="4247"/>
                    <a:pt x="2594" y="4221"/>
                    <a:pt x="2657" y="4196"/>
                  </a:cubicBezTo>
                  <a:cubicBezTo>
                    <a:pt x="2683" y="4184"/>
                    <a:pt x="2708" y="4171"/>
                    <a:pt x="2734" y="4171"/>
                  </a:cubicBezTo>
                  <a:lnTo>
                    <a:pt x="2962" y="4057"/>
                  </a:lnTo>
                  <a:cubicBezTo>
                    <a:pt x="3001" y="4043"/>
                    <a:pt x="3039" y="4018"/>
                    <a:pt x="3077" y="4006"/>
                  </a:cubicBezTo>
                  <a:cubicBezTo>
                    <a:pt x="3764" y="3573"/>
                    <a:pt x="4832" y="2836"/>
                    <a:pt x="5912" y="2073"/>
                  </a:cubicBezTo>
                  <a:cubicBezTo>
                    <a:pt x="6027" y="1984"/>
                    <a:pt x="6154" y="1895"/>
                    <a:pt x="6268" y="1806"/>
                  </a:cubicBezTo>
                  <a:cubicBezTo>
                    <a:pt x="6370" y="1729"/>
                    <a:pt x="6485" y="1653"/>
                    <a:pt x="6586" y="1577"/>
                  </a:cubicBezTo>
                  <a:cubicBezTo>
                    <a:pt x="7349" y="1018"/>
                    <a:pt x="8099" y="471"/>
                    <a:pt x="8722" y="0"/>
                  </a:cubicBezTo>
                  <a:close/>
                </a:path>
              </a:pathLst>
            </a:custGeom>
            <a:solidFill>
              <a:srgbClr val="CF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412;p35">
            <a:extLst>
              <a:ext uri="{FF2B5EF4-FFF2-40B4-BE49-F238E27FC236}">
                <a16:creationId xmlns:a16="http://schemas.microsoft.com/office/drawing/2014/main" id="{6369EEA0-76DC-5092-B1B0-83B1AC492ECB}"/>
              </a:ext>
            </a:extLst>
          </p:cNvPr>
          <p:cNvGrpSpPr/>
          <p:nvPr/>
        </p:nvGrpSpPr>
        <p:grpSpPr>
          <a:xfrm>
            <a:off x="1904070" y="3729124"/>
            <a:ext cx="807761" cy="2848628"/>
            <a:chOff x="4672625" y="3736800"/>
            <a:chExt cx="482175" cy="1700425"/>
          </a:xfrm>
        </p:grpSpPr>
        <p:sp>
          <p:nvSpPr>
            <p:cNvPr id="129" name="Google Shape;413;p35">
              <a:extLst>
                <a:ext uri="{FF2B5EF4-FFF2-40B4-BE49-F238E27FC236}">
                  <a16:creationId xmlns:a16="http://schemas.microsoft.com/office/drawing/2014/main" id="{41B83CBA-FF1F-D818-BA75-A56AE0724C96}"/>
                </a:ext>
              </a:extLst>
            </p:cNvPr>
            <p:cNvSpPr/>
            <p:nvPr/>
          </p:nvSpPr>
          <p:spPr>
            <a:xfrm>
              <a:off x="4761925" y="3769675"/>
              <a:ext cx="301350" cy="346750"/>
            </a:xfrm>
            <a:custGeom>
              <a:avLst/>
              <a:gdLst/>
              <a:ahLst/>
              <a:cxnLst/>
              <a:rect l="l" t="t" r="r" b="b"/>
              <a:pathLst>
                <a:path w="12054" h="13870" extrusionOk="0">
                  <a:moveTo>
                    <a:pt x="8663" y="0"/>
                  </a:moveTo>
                  <a:cubicBezTo>
                    <a:pt x="7781" y="0"/>
                    <a:pt x="7120" y="622"/>
                    <a:pt x="7120" y="622"/>
                  </a:cubicBezTo>
                  <a:lnTo>
                    <a:pt x="8366" y="1970"/>
                  </a:lnTo>
                  <a:cubicBezTo>
                    <a:pt x="8366" y="1970"/>
                    <a:pt x="8786" y="3458"/>
                    <a:pt x="10109" y="4398"/>
                  </a:cubicBezTo>
                  <a:cubicBezTo>
                    <a:pt x="10109" y="4398"/>
                    <a:pt x="10134" y="4487"/>
                    <a:pt x="10146" y="4627"/>
                  </a:cubicBezTo>
                  <a:lnTo>
                    <a:pt x="3764" y="4017"/>
                  </a:lnTo>
                  <a:lnTo>
                    <a:pt x="3764" y="4017"/>
                  </a:lnTo>
                  <a:cubicBezTo>
                    <a:pt x="3764" y="4017"/>
                    <a:pt x="4527" y="5263"/>
                    <a:pt x="2289" y="7716"/>
                  </a:cubicBezTo>
                  <a:cubicBezTo>
                    <a:pt x="1" y="10221"/>
                    <a:pt x="370" y="13336"/>
                    <a:pt x="370" y="13336"/>
                  </a:cubicBezTo>
                  <a:lnTo>
                    <a:pt x="10833" y="13870"/>
                  </a:lnTo>
                  <a:lnTo>
                    <a:pt x="10934" y="6394"/>
                  </a:lnTo>
                  <a:cubicBezTo>
                    <a:pt x="10934" y="6382"/>
                    <a:pt x="10934" y="6382"/>
                    <a:pt x="10948" y="6369"/>
                  </a:cubicBezTo>
                  <a:cubicBezTo>
                    <a:pt x="11494" y="5416"/>
                    <a:pt x="12053" y="3063"/>
                    <a:pt x="10465" y="1029"/>
                  </a:cubicBezTo>
                  <a:cubicBezTo>
                    <a:pt x="9849" y="243"/>
                    <a:pt x="9213" y="0"/>
                    <a:pt x="8663" y="0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" name="Google Shape;414;p35">
              <a:extLst>
                <a:ext uri="{FF2B5EF4-FFF2-40B4-BE49-F238E27FC236}">
                  <a16:creationId xmlns:a16="http://schemas.microsoft.com/office/drawing/2014/main" id="{0EA5D3F6-4F98-53AA-B35F-15FB83313AC6}"/>
                </a:ext>
              </a:extLst>
            </p:cNvPr>
            <p:cNvSpPr/>
            <p:nvPr/>
          </p:nvSpPr>
          <p:spPr>
            <a:xfrm>
              <a:off x="4997475" y="4163525"/>
              <a:ext cx="139225" cy="474700"/>
            </a:xfrm>
            <a:custGeom>
              <a:avLst/>
              <a:gdLst/>
              <a:ahLst/>
              <a:cxnLst/>
              <a:rect l="l" t="t" r="r" b="b"/>
              <a:pathLst>
                <a:path w="5569" h="18988" extrusionOk="0">
                  <a:moveTo>
                    <a:pt x="2430" y="1"/>
                  </a:moveTo>
                  <a:cubicBezTo>
                    <a:pt x="2000" y="1"/>
                    <a:pt x="1361" y="443"/>
                    <a:pt x="419" y="1867"/>
                  </a:cubicBezTo>
                  <a:cubicBezTo>
                    <a:pt x="127" y="2655"/>
                    <a:pt x="0" y="4028"/>
                    <a:pt x="483" y="5070"/>
                  </a:cubicBezTo>
                  <a:cubicBezTo>
                    <a:pt x="2645" y="9953"/>
                    <a:pt x="3484" y="18763"/>
                    <a:pt x="3484" y="18763"/>
                  </a:cubicBezTo>
                  <a:cubicBezTo>
                    <a:pt x="3860" y="18934"/>
                    <a:pt x="4226" y="18988"/>
                    <a:pt x="4536" y="18988"/>
                  </a:cubicBezTo>
                  <a:cubicBezTo>
                    <a:pt x="5053" y="18988"/>
                    <a:pt x="5416" y="18839"/>
                    <a:pt x="5416" y="18839"/>
                  </a:cubicBezTo>
                  <a:cubicBezTo>
                    <a:pt x="5569" y="9253"/>
                    <a:pt x="3280" y="1180"/>
                    <a:pt x="3280" y="1180"/>
                  </a:cubicBezTo>
                  <a:cubicBezTo>
                    <a:pt x="3280" y="1180"/>
                    <a:pt x="3133" y="1"/>
                    <a:pt x="2430" y="1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" name="Google Shape;415;p35">
              <a:extLst>
                <a:ext uri="{FF2B5EF4-FFF2-40B4-BE49-F238E27FC236}">
                  <a16:creationId xmlns:a16="http://schemas.microsoft.com/office/drawing/2014/main" id="{8DF8874C-06EE-CD75-CE8B-78C2D7E891D8}"/>
                </a:ext>
              </a:extLst>
            </p:cNvPr>
            <p:cNvSpPr/>
            <p:nvPr/>
          </p:nvSpPr>
          <p:spPr>
            <a:xfrm>
              <a:off x="5077350" y="4676125"/>
              <a:ext cx="54275" cy="48175"/>
            </a:xfrm>
            <a:custGeom>
              <a:avLst/>
              <a:gdLst/>
              <a:ahLst/>
              <a:cxnLst/>
              <a:rect l="l" t="t" r="r" b="b"/>
              <a:pathLst>
                <a:path w="2171" h="1927" extrusionOk="0">
                  <a:moveTo>
                    <a:pt x="1547" y="1"/>
                  </a:moveTo>
                  <a:cubicBezTo>
                    <a:pt x="1547" y="1"/>
                    <a:pt x="1001" y="1030"/>
                    <a:pt x="899" y="1132"/>
                  </a:cubicBezTo>
                  <a:cubicBezTo>
                    <a:pt x="797" y="1221"/>
                    <a:pt x="111" y="1488"/>
                    <a:pt x="47" y="1666"/>
                  </a:cubicBezTo>
                  <a:cubicBezTo>
                    <a:pt x="1" y="1786"/>
                    <a:pt x="102" y="1926"/>
                    <a:pt x="359" y="1926"/>
                  </a:cubicBezTo>
                  <a:cubicBezTo>
                    <a:pt x="457" y="1926"/>
                    <a:pt x="577" y="1906"/>
                    <a:pt x="721" y="1857"/>
                  </a:cubicBezTo>
                  <a:cubicBezTo>
                    <a:pt x="1229" y="1679"/>
                    <a:pt x="1369" y="1615"/>
                    <a:pt x="1470" y="1526"/>
                  </a:cubicBezTo>
                  <a:cubicBezTo>
                    <a:pt x="1572" y="1425"/>
                    <a:pt x="2170" y="344"/>
                    <a:pt x="2170" y="344"/>
                  </a:cubicBezTo>
                  <a:lnTo>
                    <a:pt x="1547" y="1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" name="Google Shape;416;p35">
              <a:extLst>
                <a:ext uri="{FF2B5EF4-FFF2-40B4-BE49-F238E27FC236}">
                  <a16:creationId xmlns:a16="http://schemas.microsoft.com/office/drawing/2014/main" id="{6BEFDBA2-2048-D1B0-747D-B509895E5DA2}"/>
                </a:ext>
              </a:extLst>
            </p:cNvPr>
            <p:cNvSpPr/>
            <p:nvPr/>
          </p:nvSpPr>
          <p:spPr>
            <a:xfrm>
              <a:off x="5082750" y="4682800"/>
              <a:ext cx="57125" cy="59925"/>
            </a:xfrm>
            <a:custGeom>
              <a:avLst/>
              <a:gdLst/>
              <a:ahLst/>
              <a:cxnLst/>
              <a:rect l="l" t="t" r="r" b="b"/>
              <a:pathLst>
                <a:path w="2285" h="2397" extrusionOk="0">
                  <a:moveTo>
                    <a:pt x="1509" y="0"/>
                  </a:moveTo>
                  <a:cubicBezTo>
                    <a:pt x="1509" y="0"/>
                    <a:pt x="1039" y="1272"/>
                    <a:pt x="937" y="1399"/>
                  </a:cubicBezTo>
                  <a:cubicBezTo>
                    <a:pt x="835" y="1526"/>
                    <a:pt x="73" y="1921"/>
                    <a:pt x="34" y="2124"/>
                  </a:cubicBezTo>
                  <a:cubicBezTo>
                    <a:pt x="1" y="2258"/>
                    <a:pt x="116" y="2397"/>
                    <a:pt x="361" y="2397"/>
                  </a:cubicBezTo>
                  <a:cubicBezTo>
                    <a:pt x="489" y="2397"/>
                    <a:pt x="652" y="2359"/>
                    <a:pt x="848" y="2263"/>
                  </a:cubicBezTo>
                  <a:cubicBezTo>
                    <a:pt x="1407" y="1984"/>
                    <a:pt x="1560" y="1907"/>
                    <a:pt x="1661" y="1780"/>
                  </a:cubicBezTo>
                  <a:cubicBezTo>
                    <a:pt x="1763" y="1653"/>
                    <a:pt x="2285" y="319"/>
                    <a:pt x="2285" y="319"/>
                  </a:cubicBezTo>
                  <a:lnTo>
                    <a:pt x="1509" y="0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" name="Google Shape;417;p35">
              <a:extLst>
                <a:ext uri="{FF2B5EF4-FFF2-40B4-BE49-F238E27FC236}">
                  <a16:creationId xmlns:a16="http://schemas.microsoft.com/office/drawing/2014/main" id="{E4016C1A-FBCE-9CFC-0E5D-07B6794DEDEE}"/>
                </a:ext>
              </a:extLst>
            </p:cNvPr>
            <p:cNvSpPr/>
            <p:nvPr/>
          </p:nvSpPr>
          <p:spPr>
            <a:xfrm>
              <a:off x="5066575" y="4627500"/>
              <a:ext cx="82200" cy="129925"/>
            </a:xfrm>
            <a:custGeom>
              <a:avLst/>
              <a:gdLst/>
              <a:ahLst/>
              <a:cxnLst/>
              <a:rect l="l" t="t" r="r" b="b"/>
              <a:pathLst>
                <a:path w="3288" h="5197" extrusionOk="0">
                  <a:moveTo>
                    <a:pt x="884" y="0"/>
                  </a:moveTo>
                  <a:cubicBezTo>
                    <a:pt x="249" y="560"/>
                    <a:pt x="135" y="1602"/>
                    <a:pt x="58" y="1907"/>
                  </a:cubicBezTo>
                  <a:cubicBezTo>
                    <a:pt x="1" y="2171"/>
                    <a:pt x="160" y="3485"/>
                    <a:pt x="554" y="3485"/>
                  </a:cubicBezTo>
                  <a:cubicBezTo>
                    <a:pt x="598" y="3485"/>
                    <a:pt x="645" y="3468"/>
                    <a:pt x="694" y="3433"/>
                  </a:cubicBezTo>
                  <a:cubicBezTo>
                    <a:pt x="1190" y="3077"/>
                    <a:pt x="935" y="2353"/>
                    <a:pt x="961" y="2238"/>
                  </a:cubicBezTo>
                  <a:cubicBezTo>
                    <a:pt x="985" y="2139"/>
                    <a:pt x="1367" y="1600"/>
                    <a:pt x="1473" y="1600"/>
                  </a:cubicBezTo>
                  <a:cubicBezTo>
                    <a:pt x="1476" y="1600"/>
                    <a:pt x="1480" y="1601"/>
                    <a:pt x="1482" y="1602"/>
                  </a:cubicBezTo>
                  <a:cubicBezTo>
                    <a:pt x="1571" y="1641"/>
                    <a:pt x="2207" y="2276"/>
                    <a:pt x="2194" y="2390"/>
                  </a:cubicBezTo>
                  <a:cubicBezTo>
                    <a:pt x="2181" y="2492"/>
                    <a:pt x="1813" y="3777"/>
                    <a:pt x="1698" y="4565"/>
                  </a:cubicBezTo>
                  <a:cubicBezTo>
                    <a:pt x="1632" y="4986"/>
                    <a:pt x="1768" y="5197"/>
                    <a:pt x="1930" y="5197"/>
                  </a:cubicBezTo>
                  <a:cubicBezTo>
                    <a:pt x="2047" y="5197"/>
                    <a:pt x="2178" y="5088"/>
                    <a:pt x="2257" y="4870"/>
                  </a:cubicBezTo>
                  <a:cubicBezTo>
                    <a:pt x="2385" y="4361"/>
                    <a:pt x="3288" y="2632"/>
                    <a:pt x="3224" y="2187"/>
                  </a:cubicBezTo>
                  <a:cubicBezTo>
                    <a:pt x="3147" y="1729"/>
                    <a:pt x="2652" y="229"/>
                    <a:pt x="2652" y="229"/>
                  </a:cubicBezTo>
                  <a:lnTo>
                    <a:pt x="2385" y="1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" name="Google Shape;418;p35">
              <a:extLst>
                <a:ext uri="{FF2B5EF4-FFF2-40B4-BE49-F238E27FC236}">
                  <a16:creationId xmlns:a16="http://schemas.microsoft.com/office/drawing/2014/main" id="{6FC71894-8AFC-4BD2-C7E0-916105D4B2D2}"/>
                </a:ext>
              </a:extLst>
            </p:cNvPr>
            <p:cNvSpPr/>
            <p:nvPr/>
          </p:nvSpPr>
          <p:spPr>
            <a:xfrm>
              <a:off x="4997475" y="4145650"/>
              <a:ext cx="148775" cy="490975"/>
            </a:xfrm>
            <a:custGeom>
              <a:avLst/>
              <a:gdLst/>
              <a:ahLst/>
              <a:cxnLst/>
              <a:rect l="l" t="t" r="r" b="b"/>
              <a:pathLst>
                <a:path w="5951" h="19639" extrusionOk="0">
                  <a:moveTo>
                    <a:pt x="2365" y="0"/>
                  </a:moveTo>
                  <a:cubicBezTo>
                    <a:pt x="2365" y="0"/>
                    <a:pt x="1144" y="1488"/>
                    <a:pt x="419" y="2582"/>
                  </a:cubicBezTo>
                  <a:cubicBezTo>
                    <a:pt x="127" y="3370"/>
                    <a:pt x="0" y="4743"/>
                    <a:pt x="483" y="5785"/>
                  </a:cubicBezTo>
                  <a:cubicBezTo>
                    <a:pt x="2645" y="10668"/>
                    <a:pt x="3484" y="19478"/>
                    <a:pt x="3484" y="19478"/>
                  </a:cubicBezTo>
                  <a:cubicBezTo>
                    <a:pt x="3742" y="19595"/>
                    <a:pt x="4030" y="19639"/>
                    <a:pt x="4316" y="19639"/>
                  </a:cubicBezTo>
                  <a:cubicBezTo>
                    <a:pt x="5143" y="19639"/>
                    <a:pt x="5950" y="19274"/>
                    <a:pt x="5950" y="19274"/>
                  </a:cubicBezTo>
                  <a:cubicBezTo>
                    <a:pt x="5797" y="3675"/>
                    <a:pt x="2365" y="0"/>
                    <a:pt x="236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" name="Google Shape;419;p35">
              <a:extLst>
                <a:ext uri="{FF2B5EF4-FFF2-40B4-BE49-F238E27FC236}">
                  <a16:creationId xmlns:a16="http://schemas.microsoft.com/office/drawing/2014/main" id="{4EDD09D3-80DE-57F9-86CE-859E30AE2D12}"/>
                </a:ext>
              </a:extLst>
            </p:cNvPr>
            <p:cNvSpPr/>
            <p:nvPr/>
          </p:nvSpPr>
          <p:spPr>
            <a:xfrm>
              <a:off x="5132875" y="4631000"/>
              <a:ext cx="4125" cy="1600"/>
            </a:xfrm>
            <a:custGeom>
              <a:avLst/>
              <a:gdLst/>
              <a:ahLst/>
              <a:cxnLst/>
              <a:rect l="l" t="t" r="r" b="b"/>
              <a:pathLst>
                <a:path w="165" h="64" extrusionOk="0">
                  <a:moveTo>
                    <a:pt x="165" y="0"/>
                  </a:moveTo>
                  <a:cubicBezTo>
                    <a:pt x="165" y="1"/>
                    <a:pt x="138" y="11"/>
                    <a:pt x="91" y="29"/>
                  </a:cubicBezTo>
                  <a:lnTo>
                    <a:pt x="91" y="29"/>
                  </a:lnTo>
                  <a:cubicBezTo>
                    <a:pt x="117" y="22"/>
                    <a:pt x="141" y="13"/>
                    <a:pt x="165" y="0"/>
                  </a:cubicBezTo>
                  <a:close/>
                  <a:moveTo>
                    <a:pt x="91" y="29"/>
                  </a:moveTo>
                  <a:cubicBezTo>
                    <a:pt x="63" y="38"/>
                    <a:pt x="33" y="44"/>
                    <a:pt x="0" y="51"/>
                  </a:cubicBezTo>
                  <a:lnTo>
                    <a:pt x="0" y="64"/>
                  </a:lnTo>
                  <a:cubicBezTo>
                    <a:pt x="35" y="50"/>
                    <a:pt x="66" y="39"/>
                    <a:pt x="91" y="29"/>
                  </a:cubicBezTo>
                  <a:close/>
                </a:path>
              </a:pathLst>
            </a:custGeom>
            <a:solidFill>
              <a:srgbClr val="EC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" name="Google Shape;420;p35">
              <a:extLst>
                <a:ext uri="{FF2B5EF4-FFF2-40B4-BE49-F238E27FC236}">
                  <a16:creationId xmlns:a16="http://schemas.microsoft.com/office/drawing/2014/main" id="{BBCCD835-0965-279F-83FD-09F844A47C21}"/>
                </a:ext>
              </a:extLst>
            </p:cNvPr>
            <p:cNvSpPr/>
            <p:nvPr/>
          </p:nvSpPr>
          <p:spPr>
            <a:xfrm>
              <a:off x="5131900" y="4632275"/>
              <a:ext cx="1000" cy="650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0"/>
                  </a:moveTo>
                  <a:cubicBezTo>
                    <a:pt x="26" y="13"/>
                    <a:pt x="14" y="13"/>
                    <a:pt x="0" y="13"/>
                  </a:cubicBezTo>
                  <a:lnTo>
                    <a:pt x="26" y="26"/>
                  </a:lnTo>
                  <a:cubicBezTo>
                    <a:pt x="26" y="26"/>
                    <a:pt x="39" y="26"/>
                    <a:pt x="39" y="13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E2AA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" name="Google Shape;421;p35">
              <a:extLst>
                <a:ext uri="{FF2B5EF4-FFF2-40B4-BE49-F238E27FC236}">
                  <a16:creationId xmlns:a16="http://schemas.microsoft.com/office/drawing/2014/main" id="{FE620529-0EEE-28BD-2F2F-BD22309AA81C}"/>
                </a:ext>
              </a:extLst>
            </p:cNvPr>
            <p:cNvSpPr/>
            <p:nvPr/>
          </p:nvSpPr>
          <p:spPr>
            <a:xfrm>
              <a:off x="5114100" y="4632575"/>
              <a:ext cx="18450" cy="4475"/>
            </a:xfrm>
            <a:custGeom>
              <a:avLst/>
              <a:gdLst/>
              <a:ahLst/>
              <a:cxnLst/>
              <a:rect l="l" t="t" r="r" b="b"/>
              <a:pathLst>
                <a:path w="738" h="179" extrusionOk="0">
                  <a:moveTo>
                    <a:pt x="712" y="1"/>
                  </a:moveTo>
                  <a:cubicBezTo>
                    <a:pt x="509" y="65"/>
                    <a:pt x="255" y="115"/>
                    <a:pt x="0" y="141"/>
                  </a:cubicBezTo>
                  <a:lnTo>
                    <a:pt x="0" y="179"/>
                  </a:lnTo>
                  <a:cubicBezTo>
                    <a:pt x="306" y="153"/>
                    <a:pt x="573" y="77"/>
                    <a:pt x="738" y="14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E2AA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" name="Google Shape;422;p35">
              <a:extLst>
                <a:ext uri="{FF2B5EF4-FFF2-40B4-BE49-F238E27FC236}">
                  <a16:creationId xmlns:a16="http://schemas.microsoft.com/office/drawing/2014/main" id="{B51A96A9-941A-3913-E0FE-C1F8356B476A}"/>
                </a:ext>
              </a:extLst>
            </p:cNvPr>
            <p:cNvSpPr/>
            <p:nvPr/>
          </p:nvSpPr>
          <p:spPr>
            <a:xfrm>
              <a:off x="5066750" y="4257525"/>
              <a:ext cx="70250" cy="378575"/>
            </a:xfrm>
            <a:custGeom>
              <a:avLst/>
              <a:gdLst/>
              <a:ahLst/>
              <a:cxnLst/>
              <a:rect l="l" t="t" r="r" b="b"/>
              <a:pathLst>
                <a:path w="2810" h="15142" extrusionOk="0">
                  <a:moveTo>
                    <a:pt x="1310" y="0"/>
                  </a:moveTo>
                  <a:cubicBezTo>
                    <a:pt x="1055" y="1310"/>
                    <a:pt x="369" y="2416"/>
                    <a:pt x="165" y="3472"/>
                  </a:cubicBezTo>
                  <a:cubicBezTo>
                    <a:pt x="1" y="4323"/>
                    <a:pt x="191" y="6218"/>
                    <a:pt x="280" y="8061"/>
                  </a:cubicBezTo>
                  <a:cubicBezTo>
                    <a:pt x="331" y="9002"/>
                    <a:pt x="369" y="9930"/>
                    <a:pt x="318" y="10719"/>
                  </a:cubicBezTo>
                  <a:lnTo>
                    <a:pt x="1666" y="11239"/>
                  </a:lnTo>
                  <a:lnTo>
                    <a:pt x="1894" y="15143"/>
                  </a:lnTo>
                  <a:cubicBezTo>
                    <a:pt x="2149" y="15117"/>
                    <a:pt x="2403" y="15067"/>
                    <a:pt x="2606" y="15003"/>
                  </a:cubicBezTo>
                  <a:cubicBezTo>
                    <a:pt x="2620" y="15003"/>
                    <a:pt x="2632" y="15003"/>
                    <a:pt x="2645" y="14990"/>
                  </a:cubicBezTo>
                  <a:cubicBezTo>
                    <a:pt x="2708" y="14977"/>
                    <a:pt x="2759" y="14965"/>
                    <a:pt x="2810" y="14939"/>
                  </a:cubicBezTo>
                  <a:cubicBezTo>
                    <a:pt x="2594" y="13985"/>
                    <a:pt x="1526" y="5379"/>
                    <a:pt x="1399" y="1348"/>
                  </a:cubicBezTo>
                  <a:cubicBezTo>
                    <a:pt x="1386" y="865"/>
                    <a:pt x="1348" y="421"/>
                    <a:pt x="1310" y="0"/>
                  </a:cubicBezTo>
                  <a:close/>
                </a:path>
              </a:pathLst>
            </a:custGeom>
            <a:solidFill>
              <a:schemeClr val="bg1">
                <a:alpha val="100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" name="Google Shape;423;p35">
              <a:extLst>
                <a:ext uri="{FF2B5EF4-FFF2-40B4-BE49-F238E27FC236}">
                  <a16:creationId xmlns:a16="http://schemas.microsoft.com/office/drawing/2014/main" id="{E1CC8EE3-996D-58F8-DE16-512DE7D64801}"/>
                </a:ext>
              </a:extLst>
            </p:cNvPr>
            <p:cNvSpPr/>
            <p:nvPr/>
          </p:nvSpPr>
          <p:spPr>
            <a:xfrm>
              <a:off x="4755900" y="4050925"/>
              <a:ext cx="335975" cy="504275"/>
            </a:xfrm>
            <a:custGeom>
              <a:avLst/>
              <a:gdLst/>
              <a:ahLst/>
              <a:cxnLst/>
              <a:rect l="l" t="t" r="r" b="b"/>
              <a:pathLst>
                <a:path w="13439" h="20171" extrusionOk="0">
                  <a:moveTo>
                    <a:pt x="6065" y="1"/>
                  </a:moveTo>
                  <a:cubicBezTo>
                    <a:pt x="1971" y="1158"/>
                    <a:pt x="1" y="2670"/>
                    <a:pt x="1" y="2670"/>
                  </a:cubicBezTo>
                  <a:lnTo>
                    <a:pt x="3764" y="10044"/>
                  </a:lnTo>
                  <a:cubicBezTo>
                    <a:pt x="3764" y="10044"/>
                    <a:pt x="4386" y="12982"/>
                    <a:pt x="3611" y="14406"/>
                  </a:cubicBezTo>
                  <a:cubicBezTo>
                    <a:pt x="865" y="16796"/>
                    <a:pt x="1450" y="19402"/>
                    <a:pt x="1450" y="19402"/>
                  </a:cubicBezTo>
                  <a:cubicBezTo>
                    <a:pt x="2355" y="20011"/>
                    <a:pt x="4111" y="20171"/>
                    <a:pt x="5708" y="20171"/>
                  </a:cubicBezTo>
                  <a:cubicBezTo>
                    <a:pt x="7479" y="20171"/>
                    <a:pt x="9053" y="19974"/>
                    <a:pt x="9053" y="19974"/>
                  </a:cubicBezTo>
                  <a:cubicBezTo>
                    <a:pt x="9053" y="19974"/>
                    <a:pt x="11023" y="19389"/>
                    <a:pt x="12421" y="17571"/>
                  </a:cubicBezTo>
                  <a:cubicBezTo>
                    <a:pt x="12421" y="17571"/>
                    <a:pt x="11811" y="13884"/>
                    <a:pt x="12257" y="11838"/>
                  </a:cubicBezTo>
                  <a:cubicBezTo>
                    <a:pt x="13172" y="8939"/>
                    <a:pt x="13439" y="6891"/>
                    <a:pt x="12727" y="4794"/>
                  </a:cubicBezTo>
                  <a:cubicBezTo>
                    <a:pt x="11938" y="3382"/>
                    <a:pt x="9828" y="51"/>
                    <a:pt x="6065" y="1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" name="Google Shape;424;p35">
              <a:extLst>
                <a:ext uri="{FF2B5EF4-FFF2-40B4-BE49-F238E27FC236}">
                  <a16:creationId xmlns:a16="http://schemas.microsoft.com/office/drawing/2014/main" id="{51A03713-329F-4364-0DDA-89E3D96BCFA9}"/>
                </a:ext>
              </a:extLst>
            </p:cNvPr>
            <p:cNvSpPr/>
            <p:nvPr/>
          </p:nvSpPr>
          <p:spPr>
            <a:xfrm>
              <a:off x="4964400" y="4455850"/>
              <a:ext cx="162125" cy="965800"/>
            </a:xfrm>
            <a:custGeom>
              <a:avLst/>
              <a:gdLst/>
              <a:ahLst/>
              <a:cxnLst/>
              <a:rect l="l" t="t" r="r" b="b"/>
              <a:pathLst>
                <a:path w="6485" h="38632" extrusionOk="0">
                  <a:moveTo>
                    <a:pt x="4743" y="1"/>
                  </a:moveTo>
                  <a:lnTo>
                    <a:pt x="2976" y="90"/>
                  </a:lnTo>
                  <a:lnTo>
                    <a:pt x="2200" y="141"/>
                  </a:lnTo>
                  <a:lnTo>
                    <a:pt x="1" y="306"/>
                  </a:lnTo>
                  <a:lnTo>
                    <a:pt x="77" y="1654"/>
                  </a:lnTo>
                  <a:lnTo>
                    <a:pt x="115" y="2150"/>
                  </a:lnTo>
                  <a:lnTo>
                    <a:pt x="140" y="2633"/>
                  </a:lnTo>
                  <a:lnTo>
                    <a:pt x="1196" y="19275"/>
                  </a:lnTo>
                  <a:lnTo>
                    <a:pt x="2149" y="31887"/>
                  </a:lnTo>
                  <a:lnTo>
                    <a:pt x="2225" y="32841"/>
                  </a:lnTo>
                  <a:cubicBezTo>
                    <a:pt x="2225" y="32841"/>
                    <a:pt x="2137" y="34607"/>
                    <a:pt x="2047" y="34887"/>
                  </a:cubicBezTo>
                  <a:cubicBezTo>
                    <a:pt x="1590" y="35675"/>
                    <a:pt x="2213" y="37099"/>
                    <a:pt x="2264" y="37748"/>
                  </a:cubicBezTo>
                  <a:cubicBezTo>
                    <a:pt x="2295" y="38180"/>
                    <a:pt x="3856" y="38631"/>
                    <a:pt x="5071" y="38631"/>
                  </a:cubicBezTo>
                  <a:cubicBezTo>
                    <a:pt x="5822" y="38631"/>
                    <a:pt x="6441" y="38459"/>
                    <a:pt x="6485" y="38002"/>
                  </a:cubicBezTo>
                  <a:cubicBezTo>
                    <a:pt x="6231" y="37138"/>
                    <a:pt x="4629" y="34760"/>
                    <a:pt x="4552" y="34353"/>
                  </a:cubicBezTo>
                  <a:cubicBezTo>
                    <a:pt x="4476" y="33946"/>
                    <a:pt x="4451" y="32612"/>
                    <a:pt x="4451" y="32612"/>
                  </a:cubicBezTo>
                  <a:lnTo>
                    <a:pt x="4807" y="21995"/>
                  </a:lnTo>
                  <a:lnTo>
                    <a:pt x="4908" y="19249"/>
                  </a:lnTo>
                  <a:lnTo>
                    <a:pt x="5697" y="2798"/>
                  </a:lnTo>
                  <a:lnTo>
                    <a:pt x="5697" y="2747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" name="Google Shape;425;p35">
              <a:extLst>
                <a:ext uri="{FF2B5EF4-FFF2-40B4-BE49-F238E27FC236}">
                  <a16:creationId xmlns:a16="http://schemas.microsoft.com/office/drawing/2014/main" id="{CACE286C-05E7-954A-48BF-C6803595DD83}"/>
                </a:ext>
              </a:extLst>
            </p:cNvPr>
            <p:cNvSpPr/>
            <p:nvPr/>
          </p:nvSpPr>
          <p:spPr>
            <a:xfrm>
              <a:off x="5004450" y="5301950"/>
              <a:ext cx="140525" cy="125900"/>
            </a:xfrm>
            <a:custGeom>
              <a:avLst/>
              <a:gdLst/>
              <a:ahLst/>
              <a:cxnLst/>
              <a:rect l="l" t="t" r="r" b="b"/>
              <a:pathLst>
                <a:path w="5621" h="5036" extrusionOk="0">
                  <a:moveTo>
                    <a:pt x="445" y="0"/>
                  </a:moveTo>
                  <a:cubicBezTo>
                    <a:pt x="445" y="0"/>
                    <a:pt x="1" y="1424"/>
                    <a:pt x="179" y="2073"/>
                  </a:cubicBezTo>
                  <a:cubicBezTo>
                    <a:pt x="179" y="2073"/>
                    <a:pt x="509" y="3751"/>
                    <a:pt x="776" y="4196"/>
                  </a:cubicBezTo>
                  <a:cubicBezTo>
                    <a:pt x="1030" y="4641"/>
                    <a:pt x="2378" y="5035"/>
                    <a:pt x="3637" y="5035"/>
                  </a:cubicBezTo>
                  <a:cubicBezTo>
                    <a:pt x="4883" y="5035"/>
                    <a:pt x="5620" y="4196"/>
                    <a:pt x="4208" y="2582"/>
                  </a:cubicBezTo>
                  <a:lnTo>
                    <a:pt x="4208" y="2582"/>
                  </a:lnTo>
                  <a:cubicBezTo>
                    <a:pt x="4208" y="2582"/>
                    <a:pt x="4124" y="3434"/>
                    <a:pt x="2916" y="3434"/>
                  </a:cubicBezTo>
                  <a:cubicBezTo>
                    <a:pt x="2889" y="3434"/>
                    <a:pt x="2863" y="3434"/>
                    <a:pt x="2835" y="3433"/>
                  </a:cubicBezTo>
                  <a:cubicBezTo>
                    <a:pt x="1539" y="3408"/>
                    <a:pt x="776" y="2391"/>
                    <a:pt x="776" y="2391"/>
                  </a:cubicBezTo>
                  <a:cubicBezTo>
                    <a:pt x="776" y="2391"/>
                    <a:pt x="560" y="1310"/>
                    <a:pt x="509" y="1234"/>
                  </a:cubicBezTo>
                  <a:cubicBezTo>
                    <a:pt x="471" y="1145"/>
                    <a:pt x="445" y="0"/>
                    <a:pt x="4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" name="Google Shape;426;p35">
              <a:extLst>
                <a:ext uri="{FF2B5EF4-FFF2-40B4-BE49-F238E27FC236}">
                  <a16:creationId xmlns:a16="http://schemas.microsoft.com/office/drawing/2014/main" id="{BA692471-2AD3-B00C-9C96-699CD71249EF}"/>
                </a:ext>
              </a:extLst>
            </p:cNvPr>
            <p:cNvSpPr/>
            <p:nvPr/>
          </p:nvSpPr>
          <p:spPr>
            <a:xfrm>
              <a:off x="4755900" y="4405000"/>
              <a:ext cx="243175" cy="1020475"/>
            </a:xfrm>
            <a:custGeom>
              <a:avLst/>
              <a:gdLst/>
              <a:ahLst/>
              <a:cxnLst/>
              <a:rect l="l" t="t" r="r" b="b"/>
              <a:pathLst>
                <a:path w="9727" h="40819" extrusionOk="0">
                  <a:moveTo>
                    <a:pt x="4488" y="1"/>
                  </a:moveTo>
                  <a:cubicBezTo>
                    <a:pt x="4488" y="1"/>
                    <a:pt x="3001" y="1336"/>
                    <a:pt x="2861" y="3065"/>
                  </a:cubicBezTo>
                  <a:cubicBezTo>
                    <a:pt x="2479" y="7985"/>
                    <a:pt x="2657" y="21004"/>
                    <a:pt x="2657" y="21004"/>
                  </a:cubicBezTo>
                  <a:lnTo>
                    <a:pt x="1259" y="33578"/>
                  </a:lnTo>
                  <a:lnTo>
                    <a:pt x="1157" y="34531"/>
                  </a:lnTo>
                  <a:cubicBezTo>
                    <a:pt x="1157" y="34531"/>
                    <a:pt x="738" y="36260"/>
                    <a:pt x="598" y="36514"/>
                  </a:cubicBezTo>
                  <a:cubicBezTo>
                    <a:pt x="1" y="37201"/>
                    <a:pt x="343" y="38701"/>
                    <a:pt x="280" y="39362"/>
                  </a:cubicBezTo>
                  <a:cubicBezTo>
                    <a:pt x="224" y="39877"/>
                    <a:pt x="2290" y="40819"/>
                    <a:pt x="3516" y="40819"/>
                  </a:cubicBezTo>
                  <a:cubicBezTo>
                    <a:pt x="3955" y="40819"/>
                    <a:pt x="4287" y="40698"/>
                    <a:pt x="4374" y="40392"/>
                  </a:cubicBezTo>
                  <a:cubicBezTo>
                    <a:pt x="4298" y="39489"/>
                    <a:pt x="3154" y="36870"/>
                    <a:pt x="3154" y="36451"/>
                  </a:cubicBezTo>
                  <a:cubicBezTo>
                    <a:pt x="3166" y="36044"/>
                    <a:pt x="3446" y="34747"/>
                    <a:pt x="3383" y="34722"/>
                  </a:cubicBezTo>
                  <a:lnTo>
                    <a:pt x="6307" y="21665"/>
                  </a:lnTo>
                  <a:lnTo>
                    <a:pt x="8709" y="8493"/>
                  </a:lnTo>
                  <a:lnTo>
                    <a:pt x="9726" y="2735"/>
                  </a:lnTo>
                  <a:lnTo>
                    <a:pt x="4488" y="1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" name="Google Shape;427;p35">
              <a:extLst>
                <a:ext uri="{FF2B5EF4-FFF2-40B4-BE49-F238E27FC236}">
                  <a16:creationId xmlns:a16="http://schemas.microsoft.com/office/drawing/2014/main" id="{D90B091B-1FCC-BD90-C947-38EFDEEFF9A4}"/>
                </a:ext>
              </a:extLst>
            </p:cNvPr>
            <p:cNvSpPr/>
            <p:nvPr/>
          </p:nvSpPr>
          <p:spPr>
            <a:xfrm>
              <a:off x="4821050" y="4846500"/>
              <a:ext cx="106525" cy="393500"/>
            </a:xfrm>
            <a:custGeom>
              <a:avLst/>
              <a:gdLst/>
              <a:ahLst/>
              <a:cxnLst/>
              <a:rect l="l" t="t" r="r" b="b"/>
              <a:pathLst>
                <a:path w="4261" h="15740" extrusionOk="0">
                  <a:moveTo>
                    <a:pt x="1" y="0"/>
                  </a:moveTo>
                  <a:lnTo>
                    <a:pt x="3243" y="1424"/>
                  </a:lnTo>
                  <a:lnTo>
                    <a:pt x="1082" y="15740"/>
                  </a:lnTo>
                  <a:cubicBezTo>
                    <a:pt x="1082" y="15740"/>
                    <a:pt x="2772" y="8290"/>
                    <a:pt x="3294" y="5798"/>
                  </a:cubicBezTo>
                  <a:cubicBezTo>
                    <a:pt x="3637" y="4284"/>
                    <a:pt x="4260" y="725"/>
                    <a:pt x="4260" y="7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14042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" name="Google Shape;428;p35">
              <a:extLst>
                <a:ext uri="{FF2B5EF4-FFF2-40B4-BE49-F238E27FC236}">
                  <a16:creationId xmlns:a16="http://schemas.microsoft.com/office/drawing/2014/main" id="{FB7C7A39-EEC1-C491-04A0-D2810C39070F}"/>
                </a:ext>
              </a:extLst>
            </p:cNvPr>
            <p:cNvSpPr/>
            <p:nvPr/>
          </p:nvSpPr>
          <p:spPr>
            <a:xfrm>
              <a:off x="4990475" y="4859850"/>
              <a:ext cx="100125" cy="416400"/>
            </a:xfrm>
            <a:custGeom>
              <a:avLst/>
              <a:gdLst/>
              <a:ahLst/>
              <a:cxnLst/>
              <a:rect l="l" t="t" r="r" b="b"/>
              <a:pathLst>
                <a:path w="4005" h="16656" extrusionOk="0">
                  <a:moveTo>
                    <a:pt x="4005" y="0"/>
                  </a:moveTo>
                  <a:cubicBezTo>
                    <a:pt x="3967" y="51"/>
                    <a:pt x="1894" y="368"/>
                    <a:pt x="0" y="382"/>
                  </a:cubicBezTo>
                  <a:lnTo>
                    <a:pt x="3128" y="865"/>
                  </a:lnTo>
                  <a:lnTo>
                    <a:pt x="3408" y="16655"/>
                  </a:lnTo>
                  <a:lnTo>
                    <a:pt x="3560" y="12192"/>
                  </a:lnTo>
                  <a:lnTo>
                    <a:pt x="4005" y="0"/>
                  </a:lnTo>
                  <a:close/>
                </a:path>
              </a:pathLst>
            </a:custGeom>
            <a:solidFill>
              <a:srgbClr val="414042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" name="Google Shape;429;p35">
              <a:extLst>
                <a:ext uri="{FF2B5EF4-FFF2-40B4-BE49-F238E27FC236}">
                  <a16:creationId xmlns:a16="http://schemas.microsoft.com/office/drawing/2014/main" id="{1F28D87A-49E8-DDA0-40F4-93E30F0825CB}"/>
                </a:ext>
              </a:extLst>
            </p:cNvPr>
            <p:cNvSpPr/>
            <p:nvPr/>
          </p:nvSpPr>
          <p:spPr>
            <a:xfrm>
              <a:off x="4759075" y="5295925"/>
              <a:ext cx="118725" cy="141300"/>
            </a:xfrm>
            <a:custGeom>
              <a:avLst/>
              <a:gdLst/>
              <a:ahLst/>
              <a:cxnLst/>
              <a:rect l="l" t="t" r="r" b="b"/>
              <a:pathLst>
                <a:path w="4749" h="5652" extrusionOk="0">
                  <a:moveTo>
                    <a:pt x="750" y="0"/>
                  </a:moveTo>
                  <a:cubicBezTo>
                    <a:pt x="750" y="1"/>
                    <a:pt x="1" y="1297"/>
                    <a:pt x="39" y="1970"/>
                  </a:cubicBezTo>
                  <a:cubicBezTo>
                    <a:pt x="39" y="1970"/>
                    <a:pt x="1" y="3674"/>
                    <a:pt x="166" y="4170"/>
                  </a:cubicBezTo>
                  <a:cubicBezTo>
                    <a:pt x="318" y="4666"/>
                    <a:pt x="1552" y="5340"/>
                    <a:pt x="2772" y="5594"/>
                  </a:cubicBezTo>
                  <a:cubicBezTo>
                    <a:pt x="2948" y="5632"/>
                    <a:pt x="3116" y="5652"/>
                    <a:pt x="3273" y="5652"/>
                  </a:cubicBezTo>
                  <a:cubicBezTo>
                    <a:pt x="4219" y="5652"/>
                    <a:pt x="4749" y="4945"/>
                    <a:pt x="3866" y="3331"/>
                  </a:cubicBezTo>
                  <a:lnTo>
                    <a:pt x="3866" y="3331"/>
                  </a:lnTo>
                  <a:cubicBezTo>
                    <a:pt x="3866" y="3331"/>
                    <a:pt x="3667" y="3936"/>
                    <a:pt x="2859" y="3936"/>
                  </a:cubicBezTo>
                  <a:cubicBezTo>
                    <a:pt x="2708" y="3936"/>
                    <a:pt x="2536" y="3915"/>
                    <a:pt x="2340" y="3865"/>
                  </a:cubicBezTo>
                  <a:cubicBezTo>
                    <a:pt x="1081" y="3560"/>
                    <a:pt x="560" y="2403"/>
                    <a:pt x="560" y="2403"/>
                  </a:cubicBezTo>
                  <a:cubicBezTo>
                    <a:pt x="560" y="2403"/>
                    <a:pt x="572" y="1309"/>
                    <a:pt x="547" y="1221"/>
                  </a:cubicBezTo>
                  <a:cubicBezTo>
                    <a:pt x="509" y="1131"/>
                    <a:pt x="750" y="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430;p35">
              <a:extLst>
                <a:ext uri="{FF2B5EF4-FFF2-40B4-BE49-F238E27FC236}">
                  <a16:creationId xmlns:a16="http://schemas.microsoft.com/office/drawing/2014/main" id="{DBB6E6C9-1573-B48E-C054-8B129D19ED54}"/>
                </a:ext>
              </a:extLst>
            </p:cNvPr>
            <p:cNvSpPr/>
            <p:nvPr/>
          </p:nvSpPr>
          <p:spPr>
            <a:xfrm>
              <a:off x="4771150" y="4437425"/>
              <a:ext cx="360475" cy="516125"/>
            </a:xfrm>
            <a:custGeom>
              <a:avLst/>
              <a:gdLst/>
              <a:ahLst/>
              <a:cxnLst/>
              <a:rect l="l" t="t" r="r" b="b"/>
              <a:pathLst>
                <a:path w="14418" h="20645" extrusionOk="0">
                  <a:moveTo>
                    <a:pt x="3064" y="0"/>
                  </a:moveTo>
                  <a:cubicBezTo>
                    <a:pt x="3064" y="0"/>
                    <a:pt x="1221" y="3026"/>
                    <a:pt x="878" y="6879"/>
                  </a:cubicBezTo>
                  <a:cubicBezTo>
                    <a:pt x="547" y="10731"/>
                    <a:pt x="1" y="19808"/>
                    <a:pt x="1" y="19808"/>
                  </a:cubicBezTo>
                  <a:cubicBezTo>
                    <a:pt x="1" y="19808"/>
                    <a:pt x="4283" y="20644"/>
                    <a:pt x="8850" y="20644"/>
                  </a:cubicBezTo>
                  <a:cubicBezTo>
                    <a:pt x="10753" y="20644"/>
                    <a:pt x="12706" y="20499"/>
                    <a:pt x="14418" y="20088"/>
                  </a:cubicBezTo>
                  <a:lnTo>
                    <a:pt x="13490" y="4043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431;p35">
              <a:extLst>
                <a:ext uri="{FF2B5EF4-FFF2-40B4-BE49-F238E27FC236}">
                  <a16:creationId xmlns:a16="http://schemas.microsoft.com/office/drawing/2014/main" id="{1EB52C8D-D922-3666-B9B3-483100C8582F}"/>
                </a:ext>
              </a:extLst>
            </p:cNvPr>
            <p:cNvSpPr/>
            <p:nvPr/>
          </p:nvSpPr>
          <p:spPr>
            <a:xfrm>
              <a:off x="4856025" y="3972750"/>
              <a:ext cx="111250" cy="109050"/>
            </a:xfrm>
            <a:custGeom>
              <a:avLst/>
              <a:gdLst/>
              <a:ahLst/>
              <a:cxnLst/>
              <a:rect l="l" t="t" r="r" b="b"/>
              <a:pathLst>
                <a:path w="4450" h="4362" extrusionOk="0">
                  <a:moveTo>
                    <a:pt x="3192" y="0"/>
                  </a:moveTo>
                  <a:lnTo>
                    <a:pt x="1017" y="254"/>
                  </a:lnTo>
                  <a:lnTo>
                    <a:pt x="0" y="4234"/>
                  </a:lnTo>
                  <a:lnTo>
                    <a:pt x="4438" y="4361"/>
                  </a:lnTo>
                  <a:lnTo>
                    <a:pt x="4450" y="17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" name="Google Shape;432;p35">
              <a:extLst>
                <a:ext uri="{FF2B5EF4-FFF2-40B4-BE49-F238E27FC236}">
                  <a16:creationId xmlns:a16="http://schemas.microsoft.com/office/drawing/2014/main" id="{9E748FEA-B757-3B6F-7F05-E4A01F30A308}"/>
                </a:ext>
              </a:extLst>
            </p:cNvPr>
            <p:cNvSpPr/>
            <p:nvPr/>
          </p:nvSpPr>
          <p:spPr>
            <a:xfrm>
              <a:off x="4966950" y="4015650"/>
              <a:ext cx="325" cy="35625"/>
            </a:xfrm>
            <a:custGeom>
              <a:avLst/>
              <a:gdLst/>
              <a:ahLst/>
              <a:cxnLst/>
              <a:rect l="l" t="t" r="r" b="b"/>
              <a:pathLst>
                <a:path w="13" h="1425" extrusionOk="0">
                  <a:moveTo>
                    <a:pt x="13" y="1"/>
                  </a:moveTo>
                  <a:lnTo>
                    <a:pt x="1" y="1425"/>
                  </a:lnTo>
                  <a:lnTo>
                    <a:pt x="1" y="1425"/>
                  </a:lnTo>
                  <a:close/>
                </a:path>
              </a:pathLst>
            </a:custGeom>
            <a:solidFill>
              <a:srgbClr val="A05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" name="Google Shape;433;p35">
              <a:extLst>
                <a:ext uri="{FF2B5EF4-FFF2-40B4-BE49-F238E27FC236}">
                  <a16:creationId xmlns:a16="http://schemas.microsoft.com/office/drawing/2014/main" id="{BB558EB2-E7AB-6039-6A86-4B6A45CEC332}"/>
                </a:ext>
              </a:extLst>
            </p:cNvPr>
            <p:cNvSpPr/>
            <p:nvPr/>
          </p:nvSpPr>
          <p:spPr>
            <a:xfrm>
              <a:off x="4886525" y="3997850"/>
              <a:ext cx="80750" cy="53425"/>
            </a:xfrm>
            <a:custGeom>
              <a:avLst/>
              <a:gdLst/>
              <a:ahLst/>
              <a:cxnLst/>
              <a:rect l="l" t="t" r="r" b="b"/>
              <a:pathLst>
                <a:path w="3230" h="2137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77"/>
                    <a:pt x="192" y="1476"/>
                    <a:pt x="1692" y="1920"/>
                  </a:cubicBezTo>
                  <a:cubicBezTo>
                    <a:pt x="2187" y="2073"/>
                    <a:pt x="2696" y="2137"/>
                    <a:pt x="3065" y="2137"/>
                  </a:cubicBezTo>
                  <a:lnTo>
                    <a:pt x="3218" y="2137"/>
                  </a:lnTo>
                  <a:lnTo>
                    <a:pt x="3230" y="713"/>
                  </a:lnTo>
                  <a:lnTo>
                    <a:pt x="3230" y="713"/>
                  </a:lnTo>
                  <a:cubicBezTo>
                    <a:pt x="3230" y="713"/>
                    <a:pt x="3026" y="751"/>
                    <a:pt x="2696" y="751"/>
                  </a:cubicBezTo>
                  <a:cubicBezTo>
                    <a:pt x="2086" y="751"/>
                    <a:pt x="1031" y="637"/>
                    <a:pt x="1" y="1"/>
                  </a:cubicBezTo>
                  <a:close/>
                </a:path>
              </a:pathLst>
            </a:custGeom>
            <a:solidFill>
              <a:srgbClr val="EA9B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" name="Google Shape;434;p35">
              <a:extLst>
                <a:ext uri="{FF2B5EF4-FFF2-40B4-BE49-F238E27FC236}">
                  <a16:creationId xmlns:a16="http://schemas.microsoft.com/office/drawing/2014/main" id="{CF49E6F0-63E8-ED66-F77E-8C0A66C3B4FC}"/>
                </a:ext>
              </a:extLst>
            </p:cNvPr>
            <p:cNvSpPr/>
            <p:nvPr/>
          </p:nvSpPr>
          <p:spPr>
            <a:xfrm>
              <a:off x="4736200" y="4066525"/>
              <a:ext cx="373800" cy="501300"/>
            </a:xfrm>
            <a:custGeom>
              <a:avLst/>
              <a:gdLst/>
              <a:ahLst/>
              <a:cxnLst/>
              <a:rect l="l" t="t" r="r" b="b"/>
              <a:pathLst>
                <a:path w="14952" h="20052" extrusionOk="0">
                  <a:moveTo>
                    <a:pt x="4781" y="0"/>
                  </a:moveTo>
                  <a:cubicBezTo>
                    <a:pt x="4781" y="0"/>
                    <a:pt x="1182" y="1348"/>
                    <a:pt x="712" y="1868"/>
                  </a:cubicBezTo>
                  <a:cubicBezTo>
                    <a:pt x="0" y="2416"/>
                    <a:pt x="2569" y="5708"/>
                    <a:pt x="2569" y="5708"/>
                  </a:cubicBezTo>
                  <a:cubicBezTo>
                    <a:pt x="2569" y="5708"/>
                    <a:pt x="2848" y="6217"/>
                    <a:pt x="3547" y="7552"/>
                  </a:cubicBezTo>
                  <a:cubicBezTo>
                    <a:pt x="4399" y="9166"/>
                    <a:pt x="5200" y="12319"/>
                    <a:pt x="4171" y="13578"/>
                  </a:cubicBezTo>
                  <a:cubicBezTo>
                    <a:pt x="3128" y="14836"/>
                    <a:pt x="1704" y="17761"/>
                    <a:pt x="1704" y="17761"/>
                  </a:cubicBezTo>
                  <a:cubicBezTo>
                    <a:pt x="1704" y="17761"/>
                    <a:pt x="3064" y="18587"/>
                    <a:pt x="5289" y="19261"/>
                  </a:cubicBezTo>
                  <a:cubicBezTo>
                    <a:pt x="5950" y="19464"/>
                    <a:pt x="6688" y="19642"/>
                    <a:pt x="7488" y="19783"/>
                  </a:cubicBezTo>
                  <a:cubicBezTo>
                    <a:pt x="7641" y="19808"/>
                    <a:pt x="7781" y="19833"/>
                    <a:pt x="7934" y="19859"/>
                  </a:cubicBezTo>
                  <a:cubicBezTo>
                    <a:pt x="8699" y="19998"/>
                    <a:pt x="9407" y="20051"/>
                    <a:pt x="10041" y="20051"/>
                  </a:cubicBezTo>
                  <a:cubicBezTo>
                    <a:pt x="11544" y="20051"/>
                    <a:pt x="12634" y="19752"/>
                    <a:pt x="13108" y="19591"/>
                  </a:cubicBezTo>
                  <a:cubicBezTo>
                    <a:pt x="13286" y="19528"/>
                    <a:pt x="13375" y="19490"/>
                    <a:pt x="13375" y="19490"/>
                  </a:cubicBezTo>
                  <a:cubicBezTo>
                    <a:pt x="13616" y="18587"/>
                    <a:pt x="13591" y="17150"/>
                    <a:pt x="13502" y="15701"/>
                  </a:cubicBezTo>
                  <a:cubicBezTo>
                    <a:pt x="13413" y="13858"/>
                    <a:pt x="13223" y="11963"/>
                    <a:pt x="13387" y="11112"/>
                  </a:cubicBezTo>
                  <a:cubicBezTo>
                    <a:pt x="13680" y="9598"/>
                    <a:pt x="14952" y="7984"/>
                    <a:pt x="14545" y="5861"/>
                  </a:cubicBezTo>
                  <a:cubicBezTo>
                    <a:pt x="14265" y="4323"/>
                    <a:pt x="12434" y="1589"/>
                    <a:pt x="12434" y="1589"/>
                  </a:cubicBezTo>
                  <a:cubicBezTo>
                    <a:pt x="11430" y="801"/>
                    <a:pt x="9904" y="229"/>
                    <a:pt x="9904" y="229"/>
                  </a:cubicBezTo>
                  <a:lnTo>
                    <a:pt x="9904" y="229"/>
                  </a:lnTo>
                  <a:cubicBezTo>
                    <a:pt x="9904" y="229"/>
                    <a:pt x="9943" y="1640"/>
                    <a:pt x="10121" y="2504"/>
                  </a:cubicBezTo>
                  <a:cubicBezTo>
                    <a:pt x="10224" y="3015"/>
                    <a:pt x="9638" y="3324"/>
                    <a:pt x="8922" y="3324"/>
                  </a:cubicBezTo>
                  <a:cubicBezTo>
                    <a:pt x="8408" y="3324"/>
                    <a:pt x="7827" y="3165"/>
                    <a:pt x="7387" y="2809"/>
                  </a:cubicBezTo>
                  <a:cubicBezTo>
                    <a:pt x="6052" y="1704"/>
                    <a:pt x="4781" y="0"/>
                    <a:pt x="4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435;p35">
              <a:extLst>
                <a:ext uri="{FF2B5EF4-FFF2-40B4-BE49-F238E27FC236}">
                  <a16:creationId xmlns:a16="http://schemas.microsoft.com/office/drawing/2014/main" id="{757D82F6-F0CB-AD66-5221-985A00EAA38C}"/>
                </a:ext>
              </a:extLst>
            </p:cNvPr>
            <p:cNvSpPr/>
            <p:nvPr/>
          </p:nvSpPr>
          <p:spPr>
            <a:xfrm>
              <a:off x="4967900" y="4061100"/>
              <a:ext cx="186900" cy="821650"/>
            </a:xfrm>
            <a:custGeom>
              <a:avLst/>
              <a:gdLst/>
              <a:ahLst/>
              <a:cxnLst/>
              <a:rect l="l" t="t" r="r" b="b"/>
              <a:pathLst>
                <a:path w="7476" h="32866" extrusionOk="0">
                  <a:moveTo>
                    <a:pt x="0" y="0"/>
                  </a:moveTo>
                  <a:lnTo>
                    <a:pt x="0" y="0"/>
                  </a:lnTo>
                  <a:cubicBezTo>
                    <a:pt x="64" y="166"/>
                    <a:pt x="2009" y="5150"/>
                    <a:pt x="2404" y="7693"/>
                  </a:cubicBezTo>
                  <a:cubicBezTo>
                    <a:pt x="2492" y="8328"/>
                    <a:pt x="2505" y="9473"/>
                    <a:pt x="2480" y="10846"/>
                  </a:cubicBezTo>
                  <a:cubicBezTo>
                    <a:pt x="2365" y="15053"/>
                    <a:pt x="3751" y="32866"/>
                    <a:pt x="3751" y="32866"/>
                  </a:cubicBezTo>
                  <a:lnTo>
                    <a:pt x="7476" y="31785"/>
                  </a:lnTo>
                  <a:cubicBezTo>
                    <a:pt x="7476" y="31785"/>
                    <a:pt x="4348" y="10185"/>
                    <a:pt x="4679" y="9993"/>
                  </a:cubicBezTo>
                  <a:cubicBezTo>
                    <a:pt x="5023" y="9803"/>
                    <a:pt x="5772" y="7146"/>
                    <a:pt x="5607" y="6218"/>
                  </a:cubicBezTo>
                  <a:cubicBezTo>
                    <a:pt x="5442" y="5289"/>
                    <a:pt x="3395" y="1921"/>
                    <a:pt x="3001" y="1552"/>
                  </a:cubicBezTo>
                  <a:cubicBezTo>
                    <a:pt x="2607" y="1196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" name="Google Shape;436;p35">
              <a:extLst>
                <a:ext uri="{FF2B5EF4-FFF2-40B4-BE49-F238E27FC236}">
                  <a16:creationId xmlns:a16="http://schemas.microsoft.com/office/drawing/2014/main" id="{FE22B1DD-C776-8E9B-0CEF-681F3BDF4BE8}"/>
                </a:ext>
              </a:extLst>
            </p:cNvPr>
            <p:cNvSpPr/>
            <p:nvPr/>
          </p:nvSpPr>
          <p:spPr>
            <a:xfrm>
              <a:off x="4967900" y="4061100"/>
              <a:ext cx="80750" cy="276550"/>
            </a:xfrm>
            <a:custGeom>
              <a:avLst/>
              <a:gdLst/>
              <a:ahLst/>
              <a:cxnLst/>
              <a:rect l="l" t="t" r="r" b="b"/>
              <a:pathLst>
                <a:path w="3230" h="11062" extrusionOk="0">
                  <a:moveTo>
                    <a:pt x="0" y="0"/>
                  </a:moveTo>
                  <a:cubicBezTo>
                    <a:pt x="64" y="166"/>
                    <a:pt x="2009" y="5150"/>
                    <a:pt x="2404" y="7693"/>
                  </a:cubicBezTo>
                  <a:cubicBezTo>
                    <a:pt x="2492" y="8328"/>
                    <a:pt x="2505" y="9473"/>
                    <a:pt x="2480" y="10846"/>
                  </a:cubicBezTo>
                  <a:lnTo>
                    <a:pt x="2543" y="11061"/>
                  </a:lnTo>
                  <a:lnTo>
                    <a:pt x="3229" y="3433"/>
                  </a:lnTo>
                  <a:lnTo>
                    <a:pt x="1704" y="2797"/>
                  </a:lnTo>
                  <a:lnTo>
                    <a:pt x="2353" y="2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" name="Google Shape;437;p35">
              <a:extLst>
                <a:ext uri="{FF2B5EF4-FFF2-40B4-BE49-F238E27FC236}">
                  <a16:creationId xmlns:a16="http://schemas.microsoft.com/office/drawing/2014/main" id="{C9C73135-3AA9-7F68-E811-1AB6383248C1}"/>
                </a:ext>
              </a:extLst>
            </p:cNvPr>
            <p:cNvSpPr/>
            <p:nvPr/>
          </p:nvSpPr>
          <p:spPr>
            <a:xfrm>
              <a:off x="4716800" y="4053175"/>
              <a:ext cx="274325" cy="829575"/>
            </a:xfrm>
            <a:custGeom>
              <a:avLst/>
              <a:gdLst/>
              <a:ahLst/>
              <a:cxnLst/>
              <a:rect l="l" t="t" r="r" b="b"/>
              <a:pathLst>
                <a:path w="10973" h="33183" extrusionOk="0">
                  <a:moveTo>
                    <a:pt x="5823" y="0"/>
                  </a:moveTo>
                  <a:cubicBezTo>
                    <a:pt x="5823" y="0"/>
                    <a:pt x="1361" y="1348"/>
                    <a:pt x="827" y="3292"/>
                  </a:cubicBezTo>
                  <a:cubicBezTo>
                    <a:pt x="0" y="4716"/>
                    <a:pt x="1005" y="9281"/>
                    <a:pt x="1704" y="12231"/>
                  </a:cubicBezTo>
                  <a:cubicBezTo>
                    <a:pt x="1958" y="13285"/>
                    <a:pt x="2175" y="14138"/>
                    <a:pt x="2251" y="14545"/>
                  </a:cubicBezTo>
                  <a:cubicBezTo>
                    <a:pt x="2531" y="16108"/>
                    <a:pt x="1056" y="32267"/>
                    <a:pt x="1056" y="32267"/>
                  </a:cubicBezTo>
                  <a:lnTo>
                    <a:pt x="9625" y="33183"/>
                  </a:lnTo>
                  <a:cubicBezTo>
                    <a:pt x="9625" y="33183"/>
                    <a:pt x="10973" y="16096"/>
                    <a:pt x="10298" y="11951"/>
                  </a:cubicBezTo>
                  <a:cubicBezTo>
                    <a:pt x="10019" y="10247"/>
                    <a:pt x="9778" y="8773"/>
                    <a:pt x="9637" y="8022"/>
                  </a:cubicBezTo>
                  <a:cubicBezTo>
                    <a:pt x="9154" y="5454"/>
                    <a:pt x="5823" y="0"/>
                    <a:pt x="582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" name="Google Shape;438;p35">
              <a:extLst>
                <a:ext uri="{FF2B5EF4-FFF2-40B4-BE49-F238E27FC236}">
                  <a16:creationId xmlns:a16="http://schemas.microsoft.com/office/drawing/2014/main" id="{2CC9E09D-D593-553E-8726-9904A58169B1}"/>
                </a:ext>
              </a:extLst>
            </p:cNvPr>
            <p:cNvSpPr/>
            <p:nvPr/>
          </p:nvSpPr>
          <p:spPr>
            <a:xfrm>
              <a:off x="4743200" y="4859850"/>
              <a:ext cx="32425" cy="3500"/>
            </a:xfrm>
            <a:custGeom>
              <a:avLst/>
              <a:gdLst/>
              <a:ahLst/>
              <a:cxnLst/>
              <a:rect l="l" t="t" r="r" b="b"/>
              <a:pathLst>
                <a:path w="1297" h="140" extrusionOk="0">
                  <a:moveTo>
                    <a:pt x="0" y="0"/>
                  </a:moveTo>
                  <a:lnTo>
                    <a:pt x="1297" y="140"/>
                  </a:lnTo>
                  <a:lnTo>
                    <a:pt x="1297" y="140"/>
                  </a:lnTo>
                  <a:close/>
                </a:path>
              </a:pathLst>
            </a:custGeom>
            <a:solidFill>
              <a:srgbClr val="EC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" name="Google Shape;439;p35">
              <a:extLst>
                <a:ext uri="{FF2B5EF4-FFF2-40B4-BE49-F238E27FC236}">
                  <a16:creationId xmlns:a16="http://schemas.microsoft.com/office/drawing/2014/main" id="{1ACB2F05-16D1-C03B-ECB4-B753009E043F}"/>
                </a:ext>
              </a:extLst>
            </p:cNvPr>
            <p:cNvSpPr/>
            <p:nvPr/>
          </p:nvSpPr>
          <p:spPr>
            <a:xfrm>
              <a:off x="4775600" y="4863325"/>
              <a:ext cx="144650" cy="15275"/>
            </a:xfrm>
            <a:custGeom>
              <a:avLst/>
              <a:gdLst/>
              <a:ahLst/>
              <a:cxnLst/>
              <a:rect l="l" t="t" r="r" b="b"/>
              <a:pathLst>
                <a:path w="5786" h="611" extrusionOk="0">
                  <a:moveTo>
                    <a:pt x="1" y="1"/>
                  </a:moveTo>
                  <a:lnTo>
                    <a:pt x="1" y="1"/>
                  </a:lnTo>
                  <a:lnTo>
                    <a:pt x="5785" y="611"/>
                  </a:lnTo>
                  <a:lnTo>
                    <a:pt x="5785" y="611"/>
                  </a:lnTo>
                  <a:close/>
                </a:path>
              </a:pathLst>
            </a:custGeom>
            <a:solidFill>
              <a:srgbClr val="025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" name="Google Shape;440;p35">
              <a:extLst>
                <a:ext uri="{FF2B5EF4-FFF2-40B4-BE49-F238E27FC236}">
                  <a16:creationId xmlns:a16="http://schemas.microsoft.com/office/drawing/2014/main" id="{C934AE10-40E1-ADA8-CBA0-B359F5AE95A3}"/>
                </a:ext>
              </a:extLst>
            </p:cNvPr>
            <p:cNvSpPr/>
            <p:nvPr/>
          </p:nvSpPr>
          <p:spPr>
            <a:xfrm>
              <a:off x="4743200" y="4312825"/>
              <a:ext cx="177050" cy="565775"/>
            </a:xfrm>
            <a:custGeom>
              <a:avLst/>
              <a:gdLst/>
              <a:ahLst/>
              <a:cxnLst/>
              <a:rect l="l" t="t" r="r" b="b"/>
              <a:pathLst>
                <a:path w="7082" h="22631" extrusionOk="0">
                  <a:moveTo>
                    <a:pt x="2721" y="1"/>
                  </a:moveTo>
                  <a:lnTo>
                    <a:pt x="2721" y="14"/>
                  </a:lnTo>
                  <a:cubicBezTo>
                    <a:pt x="2199" y="2913"/>
                    <a:pt x="2072" y="6294"/>
                    <a:pt x="2072" y="8875"/>
                  </a:cubicBezTo>
                  <a:lnTo>
                    <a:pt x="2072" y="9168"/>
                  </a:lnTo>
                  <a:lnTo>
                    <a:pt x="2950" y="9205"/>
                  </a:lnTo>
                  <a:cubicBezTo>
                    <a:pt x="3051" y="4323"/>
                    <a:pt x="2721" y="1"/>
                    <a:pt x="2721" y="1"/>
                  </a:cubicBezTo>
                  <a:close/>
                  <a:moveTo>
                    <a:pt x="419" y="16974"/>
                  </a:moveTo>
                  <a:cubicBezTo>
                    <a:pt x="204" y="19529"/>
                    <a:pt x="26" y="21538"/>
                    <a:pt x="0" y="21843"/>
                  </a:cubicBezTo>
                  <a:lnTo>
                    <a:pt x="0" y="21881"/>
                  </a:lnTo>
                  <a:lnTo>
                    <a:pt x="1297" y="22021"/>
                  </a:lnTo>
                  <a:lnTo>
                    <a:pt x="7081" y="22631"/>
                  </a:lnTo>
                  <a:cubicBezTo>
                    <a:pt x="5072" y="21538"/>
                    <a:pt x="3445" y="21220"/>
                    <a:pt x="2924" y="17698"/>
                  </a:cubicBezTo>
                  <a:cubicBezTo>
                    <a:pt x="2733" y="17660"/>
                    <a:pt x="2543" y="17520"/>
                    <a:pt x="2441" y="17291"/>
                  </a:cubicBezTo>
                  <a:lnTo>
                    <a:pt x="2416" y="17291"/>
                  </a:lnTo>
                  <a:cubicBezTo>
                    <a:pt x="2263" y="17291"/>
                    <a:pt x="979" y="17279"/>
                    <a:pt x="546" y="16974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" name="Google Shape;441;p35">
              <a:extLst>
                <a:ext uri="{FF2B5EF4-FFF2-40B4-BE49-F238E27FC236}">
                  <a16:creationId xmlns:a16="http://schemas.microsoft.com/office/drawing/2014/main" id="{CE089524-CDA0-C8D2-E073-CDEAE86E1F88}"/>
                </a:ext>
              </a:extLst>
            </p:cNvPr>
            <p:cNvSpPr/>
            <p:nvPr/>
          </p:nvSpPr>
          <p:spPr>
            <a:xfrm>
              <a:off x="4838225" y="4053175"/>
              <a:ext cx="136050" cy="298775"/>
            </a:xfrm>
            <a:custGeom>
              <a:avLst/>
              <a:gdLst/>
              <a:ahLst/>
              <a:cxnLst/>
              <a:rect l="l" t="t" r="r" b="b"/>
              <a:pathLst>
                <a:path w="5442" h="11951" extrusionOk="0">
                  <a:moveTo>
                    <a:pt x="966" y="0"/>
                  </a:moveTo>
                  <a:lnTo>
                    <a:pt x="0" y="1983"/>
                  </a:lnTo>
                  <a:lnTo>
                    <a:pt x="1997" y="2873"/>
                  </a:lnTo>
                  <a:lnTo>
                    <a:pt x="712" y="4233"/>
                  </a:lnTo>
                  <a:lnTo>
                    <a:pt x="5441" y="11951"/>
                  </a:lnTo>
                  <a:cubicBezTo>
                    <a:pt x="5162" y="10247"/>
                    <a:pt x="4921" y="8773"/>
                    <a:pt x="4780" y="8022"/>
                  </a:cubicBezTo>
                  <a:cubicBezTo>
                    <a:pt x="4297" y="5454"/>
                    <a:pt x="966" y="0"/>
                    <a:pt x="966" y="0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" name="Google Shape;442;p35">
              <a:extLst>
                <a:ext uri="{FF2B5EF4-FFF2-40B4-BE49-F238E27FC236}">
                  <a16:creationId xmlns:a16="http://schemas.microsoft.com/office/drawing/2014/main" id="{44CEF2BD-14FB-57C6-9586-A2C2DDD6D9E3}"/>
                </a:ext>
              </a:extLst>
            </p:cNvPr>
            <p:cNvSpPr/>
            <p:nvPr/>
          </p:nvSpPr>
          <p:spPr>
            <a:xfrm>
              <a:off x="4672625" y="4541675"/>
              <a:ext cx="254600" cy="202500"/>
            </a:xfrm>
            <a:custGeom>
              <a:avLst/>
              <a:gdLst/>
              <a:ahLst/>
              <a:cxnLst/>
              <a:rect l="l" t="t" r="r" b="b"/>
              <a:pathLst>
                <a:path w="10184" h="8100" extrusionOk="0">
                  <a:moveTo>
                    <a:pt x="331" y="0"/>
                  </a:moveTo>
                  <a:lnTo>
                    <a:pt x="1" y="7679"/>
                  </a:lnTo>
                  <a:lnTo>
                    <a:pt x="9853" y="8100"/>
                  </a:lnTo>
                  <a:lnTo>
                    <a:pt x="10184" y="42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" name="Google Shape;443;p35">
              <a:extLst>
                <a:ext uri="{FF2B5EF4-FFF2-40B4-BE49-F238E27FC236}">
                  <a16:creationId xmlns:a16="http://schemas.microsoft.com/office/drawing/2014/main" id="{4A6AAECC-3148-9AED-09A6-1339F67923FD}"/>
                </a:ext>
              </a:extLst>
            </p:cNvPr>
            <p:cNvSpPr/>
            <p:nvPr/>
          </p:nvSpPr>
          <p:spPr>
            <a:xfrm>
              <a:off x="4850625" y="4606850"/>
              <a:ext cx="55000" cy="55325"/>
            </a:xfrm>
            <a:custGeom>
              <a:avLst/>
              <a:gdLst/>
              <a:ahLst/>
              <a:cxnLst/>
              <a:rect l="l" t="t" r="r" b="b"/>
              <a:pathLst>
                <a:path w="2200" h="2213" extrusionOk="0">
                  <a:moveTo>
                    <a:pt x="1094" y="0"/>
                  </a:moveTo>
                  <a:cubicBezTo>
                    <a:pt x="484" y="0"/>
                    <a:pt x="0" y="496"/>
                    <a:pt x="0" y="1106"/>
                  </a:cubicBezTo>
                  <a:cubicBezTo>
                    <a:pt x="0" y="1716"/>
                    <a:pt x="484" y="2212"/>
                    <a:pt x="1094" y="2212"/>
                  </a:cubicBezTo>
                  <a:cubicBezTo>
                    <a:pt x="1704" y="2212"/>
                    <a:pt x="2199" y="1716"/>
                    <a:pt x="2199" y="1106"/>
                  </a:cubicBezTo>
                  <a:cubicBezTo>
                    <a:pt x="2199" y="496"/>
                    <a:pt x="1704" y="0"/>
                    <a:pt x="1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444;p35">
              <a:extLst>
                <a:ext uri="{FF2B5EF4-FFF2-40B4-BE49-F238E27FC236}">
                  <a16:creationId xmlns:a16="http://schemas.microsoft.com/office/drawing/2014/main" id="{39ACE432-DAE9-D8EF-EE7E-A2E3D445046F}"/>
                </a:ext>
              </a:extLst>
            </p:cNvPr>
            <p:cNvSpPr/>
            <p:nvPr/>
          </p:nvSpPr>
          <p:spPr>
            <a:xfrm>
              <a:off x="4730475" y="4641800"/>
              <a:ext cx="108400" cy="114100"/>
            </a:xfrm>
            <a:custGeom>
              <a:avLst/>
              <a:gdLst/>
              <a:ahLst/>
              <a:cxnLst/>
              <a:rect l="l" t="t" r="r" b="b"/>
              <a:pathLst>
                <a:path w="4336" h="4564" extrusionOk="0">
                  <a:moveTo>
                    <a:pt x="2072" y="1"/>
                  </a:moveTo>
                  <a:cubicBezTo>
                    <a:pt x="1984" y="52"/>
                    <a:pt x="140" y="293"/>
                    <a:pt x="140" y="293"/>
                  </a:cubicBezTo>
                  <a:cubicBezTo>
                    <a:pt x="1" y="1818"/>
                    <a:pt x="255" y="3064"/>
                    <a:pt x="979" y="3751"/>
                  </a:cubicBezTo>
                  <a:cubicBezTo>
                    <a:pt x="1289" y="4121"/>
                    <a:pt x="2749" y="4132"/>
                    <a:pt x="2932" y="4132"/>
                  </a:cubicBezTo>
                  <a:cubicBezTo>
                    <a:pt x="2944" y="4132"/>
                    <a:pt x="2950" y="4132"/>
                    <a:pt x="2950" y="4132"/>
                  </a:cubicBezTo>
                  <a:cubicBezTo>
                    <a:pt x="3076" y="4422"/>
                    <a:pt x="3354" y="4564"/>
                    <a:pt x="3576" y="4564"/>
                  </a:cubicBezTo>
                  <a:cubicBezTo>
                    <a:pt x="3734" y="4564"/>
                    <a:pt x="3864" y="4492"/>
                    <a:pt x="3891" y="4349"/>
                  </a:cubicBezTo>
                  <a:cubicBezTo>
                    <a:pt x="3954" y="4005"/>
                    <a:pt x="3052" y="1501"/>
                    <a:pt x="3052" y="1501"/>
                  </a:cubicBezTo>
                  <a:lnTo>
                    <a:pt x="3052" y="1501"/>
                  </a:lnTo>
                  <a:cubicBezTo>
                    <a:pt x="3341" y="1615"/>
                    <a:pt x="3687" y="1708"/>
                    <a:pt x="3946" y="1708"/>
                  </a:cubicBezTo>
                  <a:cubicBezTo>
                    <a:pt x="4175" y="1708"/>
                    <a:pt x="4335" y="1635"/>
                    <a:pt x="4323" y="1437"/>
                  </a:cubicBezTo>
                  <a:cubicBezTo>
                    <a:pt x="4285" y="1055"/>
                    <a:pt x="2378" y="115"/>
                    <a:pt x="2072" y="1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445;p35">
              <a:extLst>
                <a:ext uri="{FF2B5EF4-FFF2-40B4-BE49-F238E27FC236}">
                  <a16:creationId xmlns:a16="http://schemas.microsoft.com/office/drawing/2014/main" id="{7B632E3B-790A-913F-BCD6-B85FC042E689}"/>
                </a:ext>
              </a:extLst>
            </p:cNvPr>
            <p:cNvSpPr/>
            <p:nvPr/>
          </p:nvSpPr>
          <p:spPr>
            <a:xfrm>
              <a:off x="4696800" y="4129000"/>
              <a:ext cx="134150" cy="523450"/>
            </a:xfrm>
            <a:custGeom>
              <a:avLst/>
              <a:gdLst/>
              <a:ahLst/>
              <a:cxnLst/>
              <a:rect l="l" t="t" r="r" b="b"/>
              <a:pathLst>
                <a:path w="5366" h="20938" extrusionOk="0">
                  <a:moveTo>
                    <a:pt x="2288" y="1"/>
                  </a:moveTo>
                  <a:cubicBezTo>
                    <a:pt x="1442" y="1"/>
                    <a:pt x="1436" y="1391"/>
                    <a:pt x="1436" y="1391"/>
                  </a:cubicBezTo>
                  <a:cubicBezTo>
                    <a:pt x="1436" y="1391"/>
                    <a:pt x="0" y="10469"/>
                    <a:pt x="1424" y="20869"/>
                  </a:cubicBezTo>
                  <a:cubicBezTo>
                    <a:pt x="1424" y="20869"/>
                    <a:pt x="1674" y="20937"/>
                    <a:pt x="2049" y="20937"/>
                  </a:cubicBezTo>
                  <a:cubicBezTo>
                    <a:pt x="2449" y="20937"/>
                    <a:pt x="2990" y="20859"/>
                    <a:pt x="3521" y="20538"/>
                  </a:cubicBezTo>
                  <a:cubicBezTo>
                    <a:pt x="3521" y="20538"/>
                    <a:pt x="3280" y="10837"/>
                    <a:pt x="4971" y="5256"/>
                  </a:cubicBezTo>
                  <a:cubicBezTo>
                    <a:pt x="5365" y="4061"/>
                    <a:pt x="5047" y="2587"/>
                    <a:pt x="4628" y="1773"/>
                  </a:cubicBezTo>
                  <a:cubicBezTo>
                    <a:pt x="3491" y="432"/>
                    <a:pt x="2759" y="1"/>
                    <a:pt x="2288" y="1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446;p35">
              <a:extLst>
                <a:ext uri="{FF2B5EF4-FFF2-40B4-BE49-F238E27FC236}">
                  <a16:creationId xmlns:a16="http://schemas.microsoft.com/office/drawing/2014/main" id="{5424E82E-4CE3-0086-F7BF-1D70875D9082}"/>
                </a:ext>
              </a:extLst>
            </p:cNvPr>
            <p:cNvSpPr/>
            <p:nvPr/>
          </p:nvSpPr>
          <p:spPr>
            <a:xfrm>
              <a:off x="4680900" y="4114200"/>
              <a:ext cx="148775" cy="538100"/>
            </a:xfrm>
            <a:custGeom>
              <a:avLst/>
              <a:gdLst/>
              <a:ahLst/>
              <a:cxnLst/>
              <a:rect l="l" t="t" r="r" b="b"/>
              <a:pathLst>
                <a:path w="5951" h="21524" extrusionOk="0">
                  <a:moveTo>
                    <a:pt x="3262" y="0"/>
                  </a:moveTo>
                  <a:cubicBezTo>
                    <a:pt x="2387" y="0"/>
                    <a:pt x="2047" y="1068"/>
                    <a:pt x="2047" y="1068"/>
                  </a:cubicBezTo>
                  <a:cubicBezTo>
                    <a:pt x="2047" y="1068"/>
                    <a:pt x="0" y="11124"/>
                    <a:pt x="1436" y="21524"/>
                  </a:cubicBezTo>
                  <a:cubicBezTo>
                    <a:pt x="1436" y="21524"/>
                    <a:pt x="1448" y="21524"/>
                    <a:pt x="1470" y="21524"/>
                  </a:cubicBezTo>
                  <a:cubicBezTo>
                    <a:pt x="1668" y="21524"/>
                    <a:pt x="2722" y="21513"/>
                    <a:pt x="3662" y="21295"/>
                  </a:cubicBezTo>
                  <a:cubicBezTo>
                    <a:pt x="4043" y="21219"/>
                    <a:pt x="4399" y="21092"/>
                    <a:pt x="4666" y="20927"/>
                  </a:cubicBezTo>
                  <a:cubicBezTo>
                    <a:pt x="4666" y="20927"/>
                    <a:pt x="4055" y="11226"/>
                    <a:pt x="5759" y="5645"/>
                  </a:cubicBezTo>
                  <a:cubicBezTo>
                    <a:pt x="5937" y="5086"/>
                    <a:pt x="5950" y="4297"/>
                    <a:pt x="5861" y="3535"/>
                  </a:cubicBezTo>
                  <a:cubicBezTo>
                    <a:pt x="5759" y="2682"/>
                    <a:pt x="5543" y="1856"/>
                    <a:pt x="5315" y="1436"/>
                  </a:cubicBezTo>
                  <a:cubicBezTo>
                    <a:pt x="4433" y="347"/>
                    <a:pt x="3761" y="0"/>
                    <a:pt x="32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447;p35">
              <a:extLst>
                <a:ext uri="{FF2B5EF4-FFF2-40B4-BE49-F238E27FC236}">
                  <a16:creationId xmlns:a16="http://schemas.microsoft.com/office/drawing/2014/main" id="{75561855-D710-C233-06B2-16220F191B64}"/>
                </a:ext>
              </a:extLst>
            </p:cNvPr>
            <p:cNvSpPr/>
            <p:nvPr/>
          </p:nvSpPr>
          <p:spPr>
            <a:xfrm>
              <a:off x="4824875" y="4202550"/>
              <a:ext cx="7325" cy="52775"/>
            </a:xfrm>
            <a:custGeom>
              <a:avLst/>
              <a:gdLst/>
              <a:ahLst/>
              <a:cxnLst/>
              <a:rect l="l" t="t" r="r" b="b"/>
              <a:pathLst>
                <a:path w="293" h="2111" extrusionOk="0">
                  <a:moveTo>
                    <a:pt x="102" y="1"/>
                  </a:moveTo>
                  <a:lnTo>
                    <a:pt x="102" y="1"/>
                  </a:lnTo>
                  <a:cubicBezTo>
                    <a:pt x="191" y="763"/>
                    <a:pt x="178" y="1552"/>
                    <a:pt x="0" y="2111"/>
                  </a:cubicBezTo>
                  <a:cubicBezTo>
                    <a:pt x="293" y="1196"/>
                    <a:pt x="293" y="598"/>
                    <a:pt x="102" y="1"/>
                  </a:cubicBezTo>
                  <a:close/>
                </a:path>
              </a:pathLst>
            </a:custGeom>
            <a:solidFill>
              <a:srgbClr val="EC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448;p35">
              <a:extLst>
                <a:ext uri="{FF2B5EF4-FFF2-40B4-BE49-F238E27FC236}">
                  <a16:creationId xmlns:a16="http://schemas.microsoft.com/office/drawing/2014/main" id="{D3E52F7B-FCBB-644A-4ECB-32386F89A469}"/>
                </a:ext>
              </a:extLst>
            </p:cNvPr>
            <p:cNvSpPr/>
            <p:nvPr/>
          </p:nvSpPr>
          <p:spPr>
            <a:xfrm>
              <a:off x="4770825" y="4188575"/>
              <a:ext cx="58850" cy="458000"/>
            </a:xfrm>
            <a:custGeom>
              <a:avLst/>
              <a:gdLst/>
              <a:ahLst/>
              <a:cxnLst/>
              <a:rect l="l" t="t" r="r" b="b"/>
              <a:pathLst>
                <a:path w="2354" h="18320" extrusionOk="0">
                  <a:moveTo>
                    <a:pt x="2023" y="0"/>
                  </a:moveTo>
                  <a:cubicBezTo>
                    <a:pt x="1946" y="2250"/>
                    <a:pt x="1412" y="2289"/>
                    <a:pt x="1170" y="3547"/>
                  </a:cubicBezTo>
                  <a:cubicBezTo>
                    <a:pt x="433" y="7361"/>
                    <a:pt x="1" y="8480"/>
                    <a:pt x="65" y="18320"/>
                  </a:cubicBezTo>
                  <a:cubicBezTo>
                    <a:pt x="446" y="18244"/>
                    <a:pt x="802" y="18117"/>
                    <a:pt x="1069" y="17952"/>
                  </a:cubicBezTo>
                  <a:cubicBezTo>
                    <a:pt x="1069" y="17952"/>
                    <a:pt x="967" y="16235"/>
                    <a:pt x="967" y="13845"/>
                  </a:cubicBezTo>
                  <a:cubicBezTo>
                    <a:pt x="967" y="10527"/>
                    <a:pt x="1170" y="5899"/>
                    <a:pt x="2162" y="2670"/>
                  </a:cubicBezTo>
                  <a:cubicBezTo>
                    <a:pt x="2340" y="2111"/>
                    <a:pt x="2353" y="1322"/>
                    <a:pt x="2264" y="560"/>
                  </a:cubicBezTo>
                  <a:cubicBezTo>
                    <a:pt x="2201" y="368"/>
                    <a:pt x="2111" y="190"/>
                    <a:pt x="2023" y="0"/>
                  </a:cubicBezTo>
                  <a:close/>
                </a:path>
              </a:pathLst>
            </a:custGeom>
            <a:solidFill>
              <a:srgbClr val="414042">
                <a:alpha val="10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" name="Google Shape;449;p35">
              <a:extLst>
                <a:ext uri="{FF2B5EF4-FFF2-40B4-BE49-F238E27FC236}">
                  <a16:creationId xmlns:a16="http://schemas.microsoft.com/office/drawing/2014/main" id="{87C7C9C6-0A92-BEF8-C802-04EF86A6C7DF}"/>
                </a:ext>
              </a:extLst>
            </p:cNvPr>
            <p:cNvSpPr/>
            <p:nvPr/>
          </p:nvSpPr>
          <p:spPr>
            <a:xfrm>
              <a:off x="4863000" y="4619225"/>
              <a:ext cx="30225" cy="30225"/>
            </a:xfrm>
            <a:custGeom>
              <a:avLst/>
              <a:gdLst/>
              <a:ahLst/>
              <a:cxnLst/>
              <a:rect l="l" t="t" r="r" b="b"/>
              <a:pathLst>
                <a:path w="1209" h="1209" extrusionOk="0">
                  <a:moveTo>
                    <a:pt x="433" y="1"/>
                  </a:moveTo>
                  <a:lnTo>
                    <a:pt x="408" y="407"/>
                  </a:lnTo>
                  <a:lnTo>
                    <a:pt x="14" y="382"/>
                  </a:lnTo>
                  <a:lnTo>
                    <a:pt x="1" y="777"/>
                  </a:lnTo>
                  <a:lnTo>
                    <a:pt x="395" y="802"/>
                  </a:lnTo>
                  <a:lnTo>
                    <a:pt x="382" y="1196"/>
                  </a:lnTo>
                  <a:lnTo>
                    <a:pt x="777" y="1209"/>
                  </a:lnTo>
                  <a:lnTo>
                    <a:pt x="789" y="814"/>
                  </a:lnTo>
                  <a:lnTo>
                    <a:pt x="1184" y="827"/>
                  </a:lnTo>
                  <a:lnTo>
                    <a:pt x="1209" y="433"/>
                  </a:lnTo>
                  <a:lnTo>
                    <a:pt x="814" y="421"/>
                  </a:lnTo>
                  <a:lnTo>
                    <a:pt x="828" y="26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" name="Google Shape;450;p35">
              <a:extLst>
                <a:ext uri="{FF2B5EF4-FFF2-40B4-BE49-F238E27FC236}">
                  <a16:creationId xmlns:a16="http://schemas.microsoft.com/office/drawing/2014/main" id="{324BDBFE-6126-584D-0BFF-42758B62A15B}"/>
                </a:ext>
              </a:extLst>
            </p:cNvPr>
            <p:cNvSpPr/>
            <p:nvPr/>
          </p:nvSpPr>
          <p:spPr>
            <a:xfrm>
              <a:off x="4831225" y="3774425"/>
              <a:ext cx="196150" cy="260950"/>
            </a:xfrm>
            <a:custGeom>
              <a:avLst/>
              <a:gdLst/>
              <a:ahLst/>
              <a:cxnLst/>
              <a:rect l="l" t="t" r="r" b="b"/>
              <a:pathLst>
                <a:path w="7845" h="10438" extrusionOk="0">
                  <a:moveTo>
                    <a:pt x="3526" y="0"/>
                  </a:moveTo>
                  <a:cubicBezTo>
                    <a:pt x="3411" y="0"/>
                    <a:pt x="3295" y="8"/>
                    <a:pt x="3179" y="25"/>
                  </a:cubicBezTo>
                  <a:cubicBezTo>
                    <a:pt x="1246" y="305"/>
                    <a:pt x="0" y="2848"/>
                    <a:pt x="420" y="5721"/>
                  </a:cubicBezTo>
                  <a:cubicBezTo>
                    <a:pt x="803" y="8422"/>
                    <a:pt x="2511" y="10438"/>
                    <a:pt x="4319" y="10438"/>
                  </a:cubicBezTo>
                  <a:cubicBezTo>
                    <a:pt x="4435" y="10438"/>
                    <a:pt x="4551" y="10430"/>
                    <a:pt x="4667" y="10413"/>
                  </a:cubicBezTo>
                  <a:cubicBezTo>
                    <a:pt x="6611" y="10145"/>
                    <a:pt x="7845" y="7590"/>
                    <a:pt x="7425" y="4717"/>
                  </a:cubicBezTo>
                  <a:cubicBezTo>
                    <a:pt x="7043" y="2016"/>
                    <a:pt x="5335" y="0"/>
                    <a:pt x="3526" y="0"/>
                  </a:cubicBezTo>
                  <a:close/>
                </a:path>
              </a:pathLst>
            </a:custGeom>
            <a:solidFill>
              <a:srgbClr val="F4B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" name="Google Shape;451;p35">
              <a:extLst>
                <a:ext uri="{FF2B5EF4-FFF2-40B4-BE49-F238E27FC236}">
                  <a16:creationId xmlns:a16="http://schemas.microsoft.com/office/drawing/2014/main" id="{C41F2BEF-9F5F-7F28-EA8E-150ACBD4694F}"/>
                </a:ext>
              </a:extLst>
            </p:cNvPr>
            <p:cNvSpPr/>
            <p:nvPr/>
          </p:nvSpPr>
          <p:spPr>
            <a:xfrm>
              <a:off x="4998725" y="3936250"/>
              <a:ext cx="16575" cy="5950"/>
            </a:xfrm>
            <a:custGeom>
              <a:avLst/>
              <a:gdLst/>
              <a:ahLst/>
              <a:cxnLst/>
              <a:rect l="l" t="t" r="r" b="b"/>
              <a:pathLst>
                <a:path w="663" h="238" extrusionOk="0">
                  <a:moveTo>
                    <a:pt x="449" y="1"/>
                  </a:moveTo>
                  <a:cubicBezTo>
                    <a:pt x="408" y="1"/>
                    <a:pt x="364" y="4"/>
                    <a:pt x="318" y="11"/>
                  </a:cubicBezTo>
                  <a:cubicBezTo>
                    <a:pt x="140" y="36"/>
                    <a:pt x="1" y="112"/>
                    <a:pt x="13" y="163"/>
                  </a:cubicBezTo>
                  <a:cubicBezTo>
                    <a:pt x="13" y="211"/>
                    <a:pt x="97" y="237"/>
                    <a:pt x="213" y="237"/>
                  </a:cubicBezTo>
                  <a:cubicBezTo>
                    <a:pt x="254" y="237"/>
                    <a:pt x="298" y="234"/>
                    <a:pt x="344" y="227"/>
                  </a:cubicBezTo>
                  <a:cubicBezTo>
                    <a:pt x="522" y="202"/>
                    <a:pt x="662" y="126"/>
                    <a:pt x="649" y="75"/>
                  </a:cubicBezTo>
                  <a:cubicBezTo>
                    <a:pt x="649" y="27"/>
                    <a:pt x="565" y="1"/>
                    <a:pt x="449" y="1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452;p35">
              <a:extLst>
                <a:ext uri="{FF2B5EF4-FFF2-40B4-BE49-F238E27FC236}">
                  <a16:creationId xmlns:a16="http://schemas.microsoft.com/office/drawing/2014/main" id="{E0BFE7BF-C621-1505-E469-90D404462D02}"/>
                </a:ext>
              </a:extLst>
            </p:cNvPr>
            <p:cNvSpPr/>
            <p:nvPr/>
          </p:nvSpPr>
          <p:spPr>
            <a:xfrm>
              <a:off x="4998100" y="3947400"/>
              <a:ext cx="16550" cy="5900"/>
            </a:xfrm>
            <a:custGeom>
              <a:avLst/>
              <a:gdLst/>
              <a:ahLst/>
              <a:cxnLst/>
              <a:rect l="l" t="t" r="r" b="b"/>
              <a:pathLst>
                <a:path w="662" h="236" extrusionOk="0">
                  <a:moveTo>
                    <a:pt x="212" y="0"/>
                  </a:moveTo>
                  <a:cubicBezTo>
                    <a:pt x="96" y="0"/>
                    <a:pt x="10" y="27"/>
                    <a:pt x="1" y="73"/>
                  </a:cubicBezTo>
                  <a:cubicBezTo>
                    <a:pt x="1" y="137"/>
                    <a:pt x="140" y="200"/>
                    <a:pt x="318" y="226"/>
                  </a:cubicBezTo>
                  <a:cubicBezTo>
                    <a:pt x="364" y="232"/>
                    <a:pt x="408" y="236"/>
                    <a:pt x="449" y="236"/>
                  </a:cubicBezTo>
                  <a:cubicBezTo>
                    <a:pt x="565" y="236"/>
                    <a:pt x="648" y="210"/>
                    <a:pt x="648" y="163"/>
                  </a:cubicBezTo>
                  <a:cubicBezTo>
                    <a:pt x="662" y="99"/>
                    <a:pt x="521" y="36"/>
                    <a:pt x="343" y="10"/>
                  </a:cubicBezTo>
                  <a:cubicBezTo>
                    <a:pt x="297" y="4"/>
                    <a:pt x="253" y="0"/>
                    <a:pt x="212" y="0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" name="Google Shape;453;p35">
              <a:extLst>
                <a:ext uri="{FF2B5EF4-FFF2-40B4-BE49-F238E27FC236}">
                  <a16:creationId xmlns:a16="http://schemas.microsoft.com/office/drawing/2014/main" id="{5C78DF1A-7774-E814-763A-4454B4333FBF}"/>
                </a:ext>
              </a:extLst>
            </p:cNvPr>
            <p:cNvSpPr/>
            <p:nvPr/>
          </p:nvSpPr>
          <p:spPr>
            <a:xfrm>
              <a:off x="4868100" y="3948350"/>
              <a:ext cx="16875" cy="5925"/>
            </a:xfrm>
            <a:custGeom>
              <a:avLst/>
              <a:gdLst/>
              <a:ahLst/>
              <a:cxnLst/>
              <a:rect l="l" t="t" r="r" b="b"/>
              <a:pathLst>
                <a:path w="675" h="236" extrusionOk="0">
                  <a:moveTo>
                    <a:pt x="449" y="0"/>
                  </a:moveTo>
                  <a:cubicBezTo>
                    <a:pt x="409" y="0"/>
                    <a:pt x="364" y="3"/>
                    <a:pt x="318" y="10"/>
                  </a:cubicBezTo>
                  <a:cubicBezTo>
                    <a:pt x="140" y="35"/>
                    <a:pt x="0" y="112"/>
                    <a:pt x="13" y="162"/>
                  </a:cubicBezTo>
                  <a:cubicBezTo>
                    <a:pt x="22" y="210"/>
                    <a:pt x="109" y="236"/>
                    <a:pt x="225" y="236"/>
                  </a:cubicBezTo>
                  <a:cubicBezTo>
                    <a:pt x="266" y="236"/>
                    <a:pt x="310" y="233"/>
                    <a:pt x="356" y="226"/>
                  </a:cubicBezTo>
                  <a:cubicBezTo>
                    <a:pt x="534" y="201"/>
                    <a:pt x="674" y="125"/>
                    <a:pt x="661" y="74"/>
                  </a:cubicBezTo>
                  <a:cubicBezTo>
                    <a:pt x="652" y="26"/>
                    <a:pt x="566" y="0"/>
                    <a:pt x="449" y="0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" name="Google Shape;454;p35">
              <a:extLst>
                <a:ext uri="{FF2B5EF4-FFF2-40B4-BE49-F238E27FC236}">
                  <a16:creationId xmlns:a16="http://schemas.microsoft.com/office/drawing/2014/main" id="{8E0E1A27-FD3F-085D-4989-6E43854C86B9}"/>
                </a:ext>
              </a:extLst>
            </p:cNvPr>
            <p:cNvSpPr/>
            <p:nvPr/>
          </p:nvSpPr>
          <p:spPr>
            <a:xfrm>
              <a:off x="4868725" y="3937225"/>
              <a:ext cx="16875" cy="5900"/>
            </a:xfrm>
            <a:custGeom>
              <a:avLst/>
              <a:gdLst/>
              <a:ahLst/>
              <a:cxnLst/>
              <a:rect l="l" t="t" r="r" b="b"/>
              <a:pathLst>
                <a:path w="675" h="236" extrusionOk="0">
                  <a:moveTo>
                    <a:pt x="225" y="1"/>
                  </a:moveTo>
                  <a:cubicBezTo>
                    <a:pt x="109" y="1"/>
                    <a:pt x="23" y="27"/>
                    <a:pt x="14" y="73"/>
                  </a:cubicBezTo>
                  <a:cubicBezTo>
                    <a:pt x="1" y="138"/>
                    <a:pt x="141" y="201"/>
                    <a:pt x="319" y="226"/>
                  </a:cubicBezTo>
                  <a:cubicBezTo>
                    <a:pt x="368" y="233"/>
                    <a:pt x="414" y="236"/>
                    <a:pt x="455" y="236"/>
                  </a:cubicBezTo>
                  <a:cubicBezTo>
                    <a:pt x="573" y="236"/>
                    <a:pt x="653" y="210"/>
                    <a:pt x="662" y="163"/>
                  </a:cubicBezTo>
                  <a:cubicBezTo>
                    <a:pt x="675" y="99"/>
                    <a:pt x="535" y="36"/>
                    <a:pt x="357" y="10"/>
                  </a:cubicBezTo>
                  <a:cubicBezTo>
                    <a:pt x="310" y="4"/>
                    <a:pt x="266" y="1"/>
                    <a:pt x="225" y="1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" name="Google Shape;455;p35">
              <a:extLst>
                <a:ext uri="{FF2B5EF4-FFF2-40B4-BE49-F238E27FC236}">
                  <a16:creationId xmlns:a16="http://schemas.microsoft.com/office/drawing/2014/main" id="{9C38E3FA-92E2-BF15-2C6D-A760C3E80777}"/>
                </a:ext>
              </a:extLst>
            </p:cNvPr>
            <p:cNvSpPr/>
            <p:nvPr/>
          </p:nvSpPr>
          <p:spPr>
            <a:xfrm>
              <a:off x="4936450" y="3911275"/>
              <a:ext cx="23525" cy="53275"/>
            </a:xfrm>
            <a:custGeom>
              <a:avLst/>
              <a:gdLst/>
              <a:ahLst/>
              <a:cxnLst/>
              <a:rect l="l" t="t" r="r" b="b"/>
              <a:pathLst>
                <a:path w="941" h="2131" extrusionOk="0">
                  <a:moveTo>
                    <a:pt x="631" y="1"/>
                  </a:moveTo>
                  <a:cubicBezTo>
                    <a:pt x="624" y="1"/>
                    <a:pt x="617" y="3"/>
                    <a:pt x="610" y="6"/>
                  </a:cubicBezTo>
                  <a:cubicBezTo>
                    <a:pt x="572" y="18"/>
                    <a:pt x="559" y="57"/>
                    <a:pt x="572" y="82"/>
                  </a:cubicBezTo>
                  <a:cubicBezTo>
                    <a:pt x="572" y="94"/>
                    <a:pt x="763" y="577"/>
                    <a:pt x="801" y="1467"/>
                  </a:cubicBezTo>
                  <a:cubicBezTo>
                    <a:pt x="814" y="1837"/>
                    <a:pt x="712" y="1989"/>
                    <a:pt x="623" y="2015"/>
                  </a:cubicBezTo>
                  <a:cubicBezTo>
                    <a:pt x="616" y="2016"/>
                    <a:pt x="608" y="2017"/>
                    <a:pt x="601" y="2017"/>
                  </a:cubicBezTo>
                  <a:cubicBezTo>
                    <a:pt x="460" y="2017"/>
                    <a:pt x="248" y="1791"/>
                    <a:pt x="127" y="1404"/>
                  </a:cubicBezTo>
                  <a:cubicBezTo>
                    <a:pt x="116" y="1383"/>
                    <a:pt x="89" y="1363"/>
                    <a:pt x="65" y="1363"/>
                  </a:cubicBezTo>
                  <a:cubicBezTo>
                    <a:pt x="60" y="1363"/>
                    <a:pt x="55" y="1364"/>
                    <a:pt x="51" y="1366"/>
                  </a:cubicBezTo>
                  <a:cubicBezTo>
                    <a:pt x="12" y="1379"/>
                    <a:pt x="0" y="1417"/>
                    <a:pt x="0" y="1442"/>
                  </a:cubicBezTo>
                  <a:cubicBezTo>
                    <a:pt x="134" y="1856"/>
                    <a:pt x="372" y="2130"/>
                    <a:pt x="593" y="2130"/>
                  </a:cubicBezTo>
                  <a:cubicBezTo>
                    <a:pt x="603" y="2130"/>
                    <a:pt x="613" y="2130"/>
                    <a:pt x="623" y="2129"/>
                  </a:cubicBezTo>
                  <a:lnTo>
                    <a:pt x="648" y="2129"/>
                  </a:lnTo>
                  <a:cubicBezTo>
                    <a:pt x="737" y="2116"/>
                    <a:pt x="941" y="2015"/>
                    <a:pt x="928" y="1467"/>
                  </a:cubicBezTo>
                  <a:cubicBezTo>
                    <a:pt x="877" y="552"/>
                    <a:pt x="699" y="57"/>
                    <a:pt x="687" y="43"/>
                  </a:cubicBezTo>
                  <a:cubicBezTo>
                    <a:pt x="677" y="15"/>
                    <a:pt x="653" y="1"/>
                    <a:pt x="631" y="1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" name="Google Shape;456;p35">
              <a:extLst>
                <a:ext uri="{FF2B5EF4-FFF2-40B4-BE49-F238E27FC236}">
                  <a16:creationId xmlns:a16="http://schemas.microsoft.com/office/drawing/2014/main" id="{18AB4784-21CE-8965-F26B-7150D681DD31}"/>
                </a:ext>
              </a:extLst>
            </p:cNvPr>
            <p:cNvSpPr/>
            <p:nvPr/>
          </p:nvSpPr>
          <p:spPr>
            <a:xfrm>
              <a:off x="4913225" y="3966900"/>
              <a:ext cx="61375" cy="20300"/>
            </a:xfrm>
            <a:custGeom>
              <a:avLst/>
              <a:gdLst/>
              <a:ahLst/>
              <a:cxnLst/>
              <a:rect l="l" t="t" r="r" b="b"/>
              <a:pathLst>
                <a:path w="2455" h="812" extrusionOk="0">
                  <a:moveTo>
                    <a:pt x="2402" y="0"/>
                  </a:moveTo>
                  <a:cubicBezTo>
                    <a:pt x="2385" y="0"/>
                    <a:pt x="2362" y="12"/>
                    <a:pt x="2353" y="31"/>
                  </a:cubicBezTo>
                  <a:cubicBezTo>
                    <a:pt x="2353" y="31"/>
                    <a:pt x="1946" y="641"/>
                    <a:pt x="1221" y="705"/>
                  </a:cubicBezTo>
                  <a:cubicBezTo>
                    <a:pt x="1181" y="708"/>
                    <a:pt x="1143" y="710"/>
                    <a:pt x="1105" y="710"/>
                  </a:cubicBezTo>
                  <a:cubicBezTo>
                    <a:pt x="455" y="710"/>
                    <a:pt x="102" y="222"/>
                    <a:pt x="102" y="222"/>
                  </a:cubicBezTo>
                  <a:cubicBezTo>
                    <a:pt x="87" y="207"/>
                    <a:pt x="72" y="201"/>
                    <a:pt x="57" y="201"/>
                  </a:cubicBezTo>
                  <a:cubicBezTo>
                    <a:pt x="47" y="201"/>
                    <a:pt x="36" y="204"/>
                    <a:pt x="26" y="209"/>
                  </a:cubicBezTo>
                  <a:cubicBezTo>
                    <a:pt x="0" y="222"/>
                    <a:pt x="0" y="260"/>
                    <a:pt x="14" y="285"/>
                  </a:cubicBezTo>
                  <a:cubicBezTo>
                    <a:pt x="25" y="309"/>
                    <a:pt x="402" y="812"/>
                    <a:pt x="1100" y="812"/>
                  </a:cubicBezTo>
                  <a:cubicBezTo>
                    <a:pt x="1139" y="812"/>
                    <a:pt x="1180" y="810"/>
                    <a:pt x="1221" y="807"/>
                  </a:cubicBezTo>
                  <a:cubicBezTo>
                    <a:pt x="1997" y="743"/>
                    <a:pt x="2416" y="107"/>
                    <a:pt x="2441" y="82"/>
                  </a:cubicBezTo>
                  <a:cubicBezTo>
                    <a:pt x="2455" y="56"/>
                    <a:pt x="2441" y="31"/>
                    <a:pt x="2416" y="5"/>
                  </a:cubicBezTo>
                  <a:cubicBezTo>
                    <a:pt x="2413" y="2"/>
                    <a:pt x="2408" y="0"/>
                    <a:pt x="2402" y="0"/>
                  </a:cubicBezTo>
                  <a:close/>
                </a:path>
              </a:pathLst>
            </a:custGeom>
            <a:solidFill>
              <a:srgbClr val="E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" name="Google Shape;457;p35">
              <a:extLst>
                <a:ext uri="{FF2B5EF4-FFF2-40B4-BE49-F238E27FC236}">
                  <a16:creationId xmlns:a16="http://schemas.microsoft.com/office/drawing/2014/main" id="{8E4504A5-D8BD-53B8-4A09-F4CBD1F2EED3}"/>
                </a:ext>
              </a:extLst>
            </p:cNvPr>
            <p:cNvSpPr/>
            <p:nvPr/>
          </p:nvSpPr>
          <p:spPr>
            <a:xfrm>
              <a:off x="4874450" y="3869500"/>
              <a:ext cx="49925" cy="25725"/>
            </a:xfrm>
            <a:custGeom>
              <a:avLst/>
              <a:gdLst/>
              <a:ahLst/>
              <a:cxnLst/>
              <a:rect l="l" t="t" r="r" b="b"/>
              <a:pathLst>
                <a:path w="1997" h="1029" extrusionOk="0">
                  <a:moveTo>
                    <a:pt x="1204" y="1"/>
                  </a:moveTo>
                  <a:cubicBezTo>
                    <a:pt x="1036" y="1"/>
                    <a:pt x="876" y="29"/>
                    <a:pt x="726" y="87"/>
                  </a:cubicBezTo>
                  <a:cubicBezTo>
                    <a:pt x="204" y="291"/>
                    <a:pt x="0" y="990"/>
                    <a:pt x="115" y="1028"/>
                  </a:cubicBezTo>
                  <a:cubicBezTo>
                    <a:pt x="116" y="1028"/>
                    <a:pt x="116" y="1028"/>
                    <a:pt x="116" y="1028"/>
                  </a:cubicBezTo>
                  <a:cubicBezTo>
                    <a:pt x="139" y="1028"/>
                    <a:pt x="539" y="568"/>
                    <a:pt x="890" y="431"/>
                  </a:cubicBezTo>
                  <a:cubicBezTo>
                    <a:pt x="990" y="392"/>
                    <a:pt x="1098" y="372"/>
                    <a:pt x="1213" y="372"/>
                  </a:cubicBezTo>
                  <a:cubicBezTo>
                    <a:pt x="1360" y="372"/>
                    <a:pt x="1520" y="404"/>
                    <a:pt x="1692" y="469"/>
                  </a:cubicBezTo>
                  <a:cubicBezTo>
                    <a:pt x="1718" y="478"/>
                    <a:pt x="1746" y="483"/>
                    <a:pt x="1773" y="483"/>
                  </a:cubicBezTo>
                  <a:cubicBezTo>
                    <a:pt x="1853" y="483"/>
                    <a:pt x="1930" y="443"/>
                    <a:pt x="1958" y="367"/>
                  </a:cubicBezTo>
                  <a:cubicBezTo>
                    <a:pt x="1997" y="278"/>
                    <a:pt x="1946" y="163"/>
                    <a:pt x="1844" y="126"/>
                  </a:cubicBezTo>
                  <a:cubicBezTo>
                    <a:pt x="1622" y="42"/>
                    <a:pt x="1407" y="1"/>
                    <a:pt x="1204" y="1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" name="Google Shape;458;p35">
              <a:extLst>
                <a:ext uri="{FF2B5EF4-FFF2-40B4-BE49-F238E27FC236}">
                  <a16:creationId xmlns:a16="http://schemas.microsoft.com/office/drawing/2014/main" id="{F535155F-D8F6-509C-38F9-A2A3741CD4C0}"/>
                </a:ext>
              </a:extLst>
            </p:cNvPr>
            <p:cNvSpPr/>
            <p:nvPr/>
          </p:nvSpPr>
          <p:spPr>
            <a:xfrm>
              <a:off x="4966625" y="3871250"/>
              <a:ext cx="47400" cy="22400"/>
            </a:xfrm>
            <a:custGeom>
              <a:avLst/>
              <a:gdLst/>
              <a:ahLst/>
              <a:cxnLst/>
              <a:rect l="l" t="t" r="r" b="b"/>
              <a:pathLst>
                <a:path w="1895" h="896" extrusionOk="0">
                  <a:moveTo>
                    <a:pt x="817" y="1"/>
                  </a:moveTo>
                  <a:cubicBezTo>
                    <a:pt x="594" y="1"/>
                    <a:pt x="364" y="69"/>
                    <a:pt x="127" y="208"/>
                  </a:cubicBezTo>
                  <a:cubicBezTo>
                    <a:pt x="39" y="259"/>
                    <a:pt x="0" y="373"/>
                    <a:pt x="51" y="463"/>
                  </a:cubicBezTo>
                  <a:cubicBezTo>
                    <a:pt x="85" y="521"/>
                    <a:pt x="146" y="552"/>
                    <a:pt x="209" y="552"/>
                  </a:cubicBezTo>
                  <a:cubicBezTo>
                    <a:pt x="242" y="552"/>
                    <a:pt x="275" y="543"/>
                    <a:pt x="305" y="526"/>
                  </a:cubicBezTo>
                  <a:cubicBezTo>
                    <a:pt x="487" y="426"/>
                    <a:pt x="662" y="372"/>
                    <a:pt x="826" y="372"/>
                  </a:cubicBezTo>
                  <a:cubicBezTo>
                    <a:pt x="892" y="372"/>
                    <a:pt x="956" y="381"/>
                    <a:pt x="1017" y="399"/>
                  </a:cubicBezTo>
                  <a:cubicBezTo>
                    <a:pt x="1356" y="487"/>
                    <a:pt x="1781" y="895"/>
                    <a:pt x="1805" y="895"/>
                  </a:cubicBezTo>
                  <a:cubicBezTo>
                    <a:pt x="1805" y="895"/>
                    <a:pt x="1806" y="895"/>
                    <a:pt x="1806" y="895"/>
                  </a:cubicBezTo>
                  <a:cubicBezTo>
                    <a:pt x="1895" y="844"/>
                    <a:pt x="1615" y="183"/>
                    <a:pt x="1119" y="43"/>
                  </a:cubicBezTo>
                  <a:cubicBezTo>
                    <a:pt x="1020" y="15"/>
                    <a:pt x="919" y="1"/>
                    <a:pt x="817" y="1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" name="Google Shape;459;p35">
              <a:extLst>
                <a:ext uri="{FF2B5EF4-FFF2-40B4-BE49-F238E27FC236}">
                  <a16:creationId xmlns:a16="http://schemas.microsoft.com/office/drawing/2014/main" id="{D4D4A56B-9162-EB1B-C105-150DD7A16762}"/>
                </a:ext>
              </a:extLst>
            </p:cNvPr>
            <p:cNvSpPr/>
            <p:nvPr/>
          </p:nvSpPr>
          <p:spPr>
            <a:xfrm>
              <a:off x="4971400" y="3900600"/>
              <a:ext cx="22275" cy="34675"/>
            </a:xfrm>
            <a:custGeom>
              <a:avLst/>
              <a:gdLst/>
              <a:ahLst/>
              <a:cxnLst/>
              <a:rect l="l" t="t" r="r" b="b"/>
              <a:pathLst>
                <a:path w="891" h="1387" extrusionOk="0">
                  <a:moveTo>
                    <a:pt x="255" y="1"/>
                  </a:moveTo>
                  <a:cubicBezTo>
                    <a:pt x="128" y="13"/>
                    <a:pt x="1" y="306"/>
                    <a:pt x="26" y="699"/>
                  </a:cubicBezTo>
                  <a:cubicBezTo>
                    <a:pt x="51" y="1086"/>
                    <a:pt x="173" y="1386"/>
                    <a:pt x="298" y="1386"/>
                  </a:cubicBezTo>
                  <a:cubicBezTo>
                    <a:pt x="300" y="1386"/>
                    <a:pt x="303" y="1386"/>
                    <a:pt x="306" y="1386"/>
                  </a:cubicBezTo>
                  <a:cubicBezTo>
                    <a:pt x="433" y="1360"/>
                    <a:pt x="521" y="1030"/>
                    <a:pt x="496" y="636"/>
                  </a:cubicBezTo>
                  <a:cubicBezTo>
                    <a:pt x="484" y="433"/>
                    <a:pt x="484" y="306"/>
                    <a:pt x="433" y="179"/>
                  </a:cubicBezTo>
                  <a:cubicBezTo>
                    <a:pt x="776" y="153"/>
                    <a:pt x="891" y="13"/>
                    <a:pt x="891" y="13"/>
                  </a:cubicBezTo>
                  <a:lnTo>
                    <a:pt x="25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" name="Google Shape;460;p35">
              <a:extLst>
                <a:ext uri="{FF2B5EF4-FFF2-40B4-BE49-F238E27FC236}">
                  <a16:creationId xmlns:a16="http://schemas.microsoft.com/office/drawing/2014/main" id="{4F2F6F5F-D8FD-1D6B-0418-64B9C619D2FB}"/>
                </a:ext>
              </a:extLst>
            </p:cNvPr>
            <p:cNvSpPr/>
            <p:nvPr/>
          </p:nvSpPr>
          <p:spPr>
            <a:xfrm>
              <a:off x="4892575" y="3899975"/>
              <a:ext cx="23550" cy="34650"/>
            </a:xfrm>
            <a:custGeom>
              <a:avLst/>
              <a:gdLst/>
              <a:ahLst/>
              <a:cxnLst/>
              <a:rect l="l" t="t" r="r" b="b"/>
              <a:pathLst>
                <a:path w="942" h="1386" extrusionOk="0">
                  <a:moveTo>
                    <a:pt x="687" y="0"/>
                  </a:moveTo>
                  <a:lnTo>
                    <a:pt x="1" y="63"/>
                  </a:lnTo>
                  <a:cubicBezTo>
                    <a:pt x="1" y="63"/>
                    <a:pt x="102" y="204"/>
                    <a:pt x="509" y="216"/>
                  </a:cubicBezTo>
                  <a:cubicBezTo>
                    <a:pt x="458" y="343"/>
                    <a:pt x="433" y="521"/>
                    <a:pt x="433" y="712"/>
                  </a:cubicBezTo>
                  <a:cubicBezTo>
                    <a:pt x="420" y="1086"/>
                    <a:pt x="530" y="1386"/>
                    <a:pt x="665" y="1386"/>
                  </a:cubicBezTo>
                  <a:cubicBezTo>
                    <a:pt x="668" y="1386"/>
                    <a:pt x="671" y="1386"/>
                    <a:pt x="674" y="1385"/>
                  </a:cubicBezTo>
                  <a:cubicBezTo>
                    <a:pt x="814" y="1385"/>
                    <a:pt x="928" y="1068"/>
                    <a:pt x="941" y="687"/>
                  </a:cubicBezTo>
                  <a:cubicBezTo>
                    <a:pt x="941" y="305"/>
                    <a:pt x="826" y="0"/>
                    <a:pt x="687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" name="Google Shape;461;p35">
              <a:extLst>
                <a:ext uri="{FF2B5EF4-FFF2-40B4-BE49-F238E27FC236}">
                  <a16:creationId xmlns:a16="http://schemas.microsoft.com/office/drawing/2014/main" id="{12E67479-5532-2550-CB5B-6B84058FC658}"/>
                </a:ext>
              </a:extLst>
            </p:cNvPr>
            <p:cNvSpPr/>
            <p:nvPr/>
          </p:nvSpPr>
          <p:spPr>
            <a:xfrm>
              <a:off x="4954875" y="3890275"/>
              <a:ext cx="70575" cy="58675"/>
            </a:xfrm>
            <a:custGeom>
              <a:avLst/>
              <a:gdLst/>
              <a:ahLst/>
              <a:cxnLst/>
              <a:rect l="l" t="t" r="r" b="b"/>
              <a:pathLst>
                <a:path w="2823" h="2347" extrusionOk="0">
                  <a:moveTo>
                    <a:pt x="1341" y="244"/>
                  </a:moveTo>
                  <a:cubicBezTo>
                    <a:pt x="1927" y="244"/>
                    <a:pt x="2383" y="375"/>
                    <a:pt x="2569" y="439"/>
                  </a:cubicBezTo>
                  <a:cubicBezTo>
                    <a:pt x="2479" y="820"/>
                    <a:pt x="2098" y="2104"/>
                    <a:pt x="1246" y="2104"/>
                  </a:cubicBezTo>
                  <a:cubicBezTo>
                    <a:pt x="407" y="2092"/>
                    <a:pt x="255" y="782"/>
                    <a:pt x="216" y="414"/>
                  </a:cubicBezTo>
                  <a:cubicBezTo>
                    <a:pt x="617" y="288"/>
                    <a:pt x="1001" y="244"/>
                    <a:pt x="1341" y="244"/>
                  </a:cubicBezTo>
                  <a:close/>
                  <a:moveTo>
                    <a:pt x="1338" y="0"/>
                  </a:moveTo>
                  <a:cubicBezTo>
                    <a:pt x="963" y="0"/>
                    <a:pt x="537" y="50"/>
                    <a:pt x="89" y="197"/>
                  </a:cubicBezTo>
                  <a:lnTo>
                    <a:pt x="0" y="236"/>
                  </a:lnTo>
                  <a:lnTo>
                    <a:pt x="13" y="324"/>
                  </a:lnTo>
                  <a:cubicBezTo>
                    <a:pt x="26" y="1024"/>
                    <a:pt x="318" y="2333"/>
                    <a:pt x="1246" y="2346"/>
                  </a:cubicBezTo>
                  <a:cubicBezTo>
                    <a:pt x="1323" y="2346"/>
                    <a:pt x="1386" y="2333"/>
                    <a:pt x="1450" y="2321"/>
                  </a:cubicBezTo>
                  <a:cubicBezTo>
                    <a:pt x="2454" y="2129"/>
                    <a:pt x="2784" y="451"/>
                    <a:pt x="2797" y="375"/>
                  </a:cubicBezTo>
                  <a:lnTo>
                    <a:pt x="2823" y="273"/>
                  </a:lnTo>
                  <a:lnTo>
                    <a:pt x="2733" y="236"/>
                  </a:lnTo>
                  <a:cubicBezTo>
                    <a:pt x="2699" y="227"/>
                    <a:pt x="2135" y="0"/>
                    <a:pt x="1338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" name="Google Shape;462;p35">
              <a:extLst>
                <a:ext uri="{FF2B5EF4-FFF2-40B4-BE49-F238E27FC236}">
                  <a16:creationId xmlns:a16="http://schemas.microsoft.com/office/drawing/2014/main" id="{507E819F-7328-3FA0-2241-146E3CC2ED6B}"/>
                </a:ext>
              </a:extLst>
            </p:cNvPr>
            <p:cNvSpPr/>
            <p:nvPr/>
          </p:nvSpPr>
          <p:spPr>
            <a:xfrm>
              <a:off x="4866825" y="3889250"/>
              <a:ext cx="75025" cy="62225"/>
            </a:xfrm>
            <a:custGeom>
              <a:avLst/>
              <a:gdLst/>
              <a:ahLst/>
              <a:cxnLst/>
              <a:rect l="l" t="t" r="r" b="b"/>
              <a:pathLst>
                <a:path w="3001" h="2489" extrusionOk="0">
                  <a:moveTo>
                    <a:pt x="1473" y="245"/>
                  </a:moveTo>
                  <a:cubicBezTo>
                    <a:pt x="1863" y="245"/>
                    <a:pt x="2313" y="297"/>
                    <a:pt x="2785" y="455"/>
                  </a:cubicBezTo>
                  <a:cubicBezTo>
                    <a:pt x="2747" y="834"/>
                    <a:pt x="2545" y="2247"/>
                    <a:pt x="1653" y="2247"/>
                  </a:cubicBezTo>
                  <a:cubicBezTo>
                    <a:pt x="1649" y="2247"/>
                    <a:pt x="1645" y="2247"/>
                    <a:pt x="1641" y="2247"/>
                  </a:cubicBezTo>
                  <a:cubicBezTo>
                    <a:pt x="725" y="2221"/>
                    <a:pt x="344" y="823"/>
                    <a:pt x="242" y="416"/>
                  </a:cubicBezTo>
                  <a:cubicBezTo>
                    <a:pt x="433" y="363"/>
                    <a:pt x="885" y="245"/>
                    <a:pt x="1473" y="245"/>
                  </a:cubicBezTo>
                  <a:close/>
                  <a:moveTo>
                    <a:pt x="1462" y="0"/>
                  </a:moveTo>
                  <a:cubicBezTo>
                    <a:pt x="675" y="0"/>
                    <a:pt x="123" y="205"/>
                    <a:pt x="90" y="213"/>
                  </a:cubicBezTo>
                  <a:lnTo>
                    <a:pt x="0" y="251"/>
                  </a:lnTo>
                  <a:lnTo>
                    <a:pt x="26" y="353"/>
                  </a:lnTo>
                  <a:cubicBezTo>
                    <a:pt x="39" y="441"/>
                    <a:pt x="407" y="2463"/>
                    <a:pt x="1641" y="2489"/>
                  </a:cubicBezTo>
                  <a:cubicBezTo>
                    <a:pt x="1704" y="2489"/>
                    <a:pt x="1780" y="2476"/>
                    <a:pt x="1844" y="2463"/>
                  </a:cubicBezTo>
                  <a:cubicBezTo>
                    <a:pt x="2683" y="2311"/>
                    <a:pt x="2963" y="1052"/>
                    <a:pt x="2988" y="365"/>
                  </a:cubicBezTo>
                  <a:lnTo>
                    <a:pt x="3001" y="277"/>
                  </a:lnTo>
                  <a:lnTo>
                    <a:pt x="2924" y="251"/>
                  </a:lnTo>
                  <a:cubicBezTo>
                    <a:pt x="2397" y="62"/>
                    <a:pt x="1894" y="0"/>
                    <a:pt x="1462" y="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" name="Google Shape;463;p35">
              <a:extLst>
                <a:ext uri="{FF2B5EF4-FFF2-40B4-BE49-F238E27FC236}">
                  <a16:creationId xmlns:a16="http://schemas.microsoft.com/office/drawing/2014/main" id="{46EF2322-657C-45BD-B60E-6F3B0E8C3136}"/>
                </a:ext>
              </a:extLst>
            </p:cNvPr>
            <p:cNvSpPr/>
            <p:nvPr/>
          </p:nvSpPr>
          <p:spPr>
            <a:xfrm>
              <a:off x="4936100" y="3904875"/>
              <a:ext cx="25150" cy="10050"/>
            </a:xfrm>
            <a:custGeom>
              <a:avLst/>
              <a:gdLst/>
              <a:ahLst/>
              <a:cxnLst/>
              <a:rect l="l" t="t" r="r" b="b"/>
              <a:pathLst>
                <a:path w="1005" h="402" extrusionOk="0">
                  <a:moveTo>
                    <a:pt x="533" y="1"/>
                  </a:moveTo>
                  <a:cubicBezTo>
                    <a:pt x="324" y="1"/>
                    <a:pt x="122" y="105"/>
                    <a:pt x="1" y="198"/>
                  </a:cubicBezTo>
                  <a:lnTo>
                    <a:pt x="116" y="401"/>
                  </a:lnTo>
                  <a:cubicBezTo>
                    <a:pt x="124" y="385"/>
                    <a:pt x="323" y="237"/>
                    <a:pt x="534" y="237"/>
                  </a:cubicBezTo>
                  <a:cubicBezTo>
                    <a:pt x="646" y="237"/>
                    <a:pt x="761" y="278"/>
                    <a:pt x="853" y="401"/>
                  </a:cubicBezTo>
                  <a:lnTo>
                    <a:pt x="1006" y="249"/>
                  </a:lnTo>
                  <a:cubicBezTo>
                    <a:pt x="866" y="65"/>
                    <a:pt x="697" y="1"/>
                    <a:pt x="533" y="1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" name="Google Shape;464;p35">
              <a:extLst>
                <a:ext uri="{FF2B5EF4-FFF2-40B4-BE49-F238E27FC236}">
                  <a16:creationId xmlns:a16="http://schemas.microsoft.com/office/drawing/2014/main" id="{AB8FE192-56CC-E35E-D33D-93A678D31882}"/>
                </a:ext>
              </a:extLst>
            </p:cNvPr>
            <p:cNvSpPr/>
            <p:nvPr/>
          </p:nvSpPr>
          <p:spPr>
            <a:xfrm>
              <a:off x="4845850" y="3895175"/>
              <a:ext cx="23225" cy="7025"/>
            </a:xfrm>
            <a:custGeom>
              <a:avLst/>
              <a:gdLst/>
              <a:ahLst/>
              <a:cxnLst/>
              <a:rect l="l" t="t" r="r" b="b"/>
              <a:pathLst>
                <a:path w="929" h="281" extrusionOk="0">
                  <a:moveTo>
                    <a:pt x="903" y="1"/>
                  </a:moveTo>
                  <a:lnTo>
                    <a:pt x="0" y="40"/>
                  </a:lnTo>
                  <a:lnTo>
                    <a:pt x="26" y="281"/>
                  </a:lnTo>
                  <a:lnTo>
                    <a:pt x="929" y="243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" name="Google Shape;465;p35">
              <a:extLst>
                <a:ext uri="{FF2B5EF4-FFF2-40B4-BE49-F238E27FC236}">
                  <a16:creationId xmlns:a16="http://schemas.microsoft.com/office/drawing/2014/main" id="{9137DBCE-0BD0-C76B-5087-DD388E8543F3}"/>
                </a:ext>
              </a:extLst>
            </p:cNvPr>
            <p:cNvSpPr/>
            <p:nvPr/>
          </p:nvSpPr>
          <p:spPr>
            <a:xfrm>
              <a:off x="4839825" y="3736800"/>
              <a:ext cx="207550" cy="136150"/>
            </a:xfrm>
            <a:custGeom>
              <a:avLst/>
              <a:gdLst/>
              <a:ahLst/>
              <a:cxnLst/>
              <a:rect l="l" t="t" r="r" b="b"/>
              <a:pathLst>
                <a:path w="8302" h="5446" extrusionOk="0">
                  <a:moveTo>
                    <a:pt x="2948" y="1"/>
                  </a:moveTo>
                  <a:cubicBezTo>
                    <a:pt x="1696" y="1"/>
                    <a:pt x="564" y="497"/>
                    <a:pt x="0" y="1620"/>
                  </a:cubicBezTo>
                  <a:cubicBezTo>
                    <a:pt x="1144" y="5243"/>
                    <a:pt x="7755" y="5446"/>
                    <a:pt x="7755" y="5446"/>
                  </a:cubicBezTo>
                  <a:lnTo>
                    <a:pt x="8302" y="4620"/>
                  </a:lnTo>
                  <a:cubicBezTo>
                    <a:pt x="8235" y="1855"/>
                    <a:pt x="5368" y="1"/>
                    <a:pt x="2948" y="1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" name="Google Shape;466;p35">
              <a:extLst>
                <a:ext uri="{FF2B5EF4-FFF2-40B4-BE49-F238E27FC236}">
                  <a16:creationId xmlns:a16="http://schemas.microsoft.com/office/drawing/2014/main" id="{7AF246E3-3BFA-2291-6E64-3A23D6966D00}"/>
                </a:ext>
              </a:extLst>
            </p:cNvPr>
            <p:cNvSpPr/>
            <p:nvPr/>
          </p:nvSpPr>
          <p:spPr>
            <a:xfrm>
              <a:off x="4776550" y="3764150"/>
              <a:ext cx="139675" cy="280150"/>
            </a:xfrm>
            <a:custGeom>
              <a:avLst/>
              <a:gdLst/>
              <a:ahLst/>
              <a:cxnLst/>
              <a:rect l="l" t="t" r="r" b="b"/>
              <a:pathLst>
                <a:path w="5587" h="11206" extrusionOk="0">
                  <a:moveTo>
                    <a:pt x="3915" y="1"/>
                  </a:moveTo>
                  <a:cubicBezTo>
                    <a:pt x="3545" y="1"/>
                    <a:pt x="3105" y="120"/>
                    <a:pt x="2594" y="399"/>
                  </a:cubicBezTo>
                  <a:cubicBezTo>
                    <a:pt x="662" y="1453"/>
                    <a:pt x="1" y="2394"/>
                    <a:pt x="522" y="5420"/>
                  </a:cubicBezTo>
                  <a:cubicBezTo>
                    <a:pt x="700" y="6476"/>
                    <a:pt x="916" y="7900"/>
                    <a:pt x="687" y="9603"/>
                  </a:cubicBezTo>
                  <a:cubicBezTo>
                    <a:pt x="522" y="10239"/>
                    <a:pt x="407" y="10773"/>
                    <a:pt x="395" y="11205"/>
                  </a:cubicBezTo>
                  <a:cubicBezTo>
                    <a:pt x="967" y="11090"/>
                    <a:pt x="2823" y="10493"/>
                    <a:pt x="3192" y="9259"/>
                  </a:cubicBezTo>
                  <a:cubicBezTo>
                    <a:pt x="3560" y="8027"/>
                    <a:pt x="3269" y="5420"/>
                    <a:pt x="3269" y="5420"/>
                  </a:cubicBezTo>
                  <a:cubicBezTo>
                    <a:pt x="3179" y="3018"/>
                    <a:pt x="5264" y="2394"/>
                    <a:pt x="5264" y="2394"/>
                  </a:cubicBezTo>
                  <a:cubicBezTo>
                    <a:pt x="5586" y="1283"/>
                    <a:pt x="5131" y="1"/>
                    <a:pt x="3915" y="1"/>
                  </a:cubicBez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53747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2">
            <a:extLst>
              <a:ext uri="{FF2B5EF4-FFF2-40B4-BE49-F238E27FC236}">
                <a16:creationId xmlns:a16="http://schemas.microsoft.com/office/drawing/2014/main" id="{8640C081-5B00-751B-FF1D-79645BB80CE4}"/>
              </a:ext>
            </a:extLst>
          </p:cNvPr>
          <p:cNvSpPr txBox="1"/>
          <p:nvPr/>
        </p:nvSpPr>
        <p:spPr>
          <a:xfrm>
            <a:off x="552450" y="21803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BCD64143-C25D-F480-BB13-93812A79B904}"/>
              </a:ext>
            </a:extLst>
          </p:cNvPr>
          <p:cNvSpPr txBox="1"/>
          <p:nvPr/>
        </p:nvSpPr>
        <p:spPr>
          <a:xfrm>
            <a:off x="799189" y="97533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oogle Shape;7878;p129">
            <a:extLst>
              <a:ext uri="{FF2B5EF4-FFF2-40B4-BE49-F238E27FC236}">
                <a16:creationId xmlns:a16="http://schemas.microsoft.com/office/drawing/2014/main" id="{4223C5FD-C173-2A60-0E10-88CAEC1A68CC}"/>
              </a:ext>
            </a:extLst>
          </p:cNvPr>
          <p:cNvGrpSpPr/>
          <p:nvPr/>
        </p:nvGrpSpPr>
        <p:grpSpPr>
          <a:xfrm>
            <a:off x="634127" y="102922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5" name="Google Shape;7879;p129">
              <a:extLst>
                <a:ext uri="{FF2B5EF4-FFF2-40B4-BE49-F238E27FC236}">
                  <a16:creationId xmlns:a16="http://schemas.microsoft.com/office/drawing/2014/main" id="{DD971D00-B49F-E313-6F51-FED899733EE8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Google Shape;7880;p129">
              <a:extLst>
                <a:ext uri="{FF2B5EF4-FFF2-40B4-BE49-F238E27FC236}">
                  <a16:creationId xmlns:a16="http://schemas.microsoft.com/office/drawing/2014/main" id="{ED675BA9-82DE-5452-E643-1CF70D18EBD2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" name="Oval 226">
            <a:extLst>
              <a:ext uri="{FF2B5EF4-FFF2-40B4-BE49-F238E27FC236}">
                <a16:creationId xmlns:a16="http://schemas.microsoft.com/office/drawing/2014/main" id="{1D1AABDE-8206-3FC5-B381-A5307347EF23}"/>
              </a:ext>
            </a:extLst>
          </p:cNvPr>
          <p:cNvSpPr/>
          <p:nvPr/>
        </p:nvSpPr>
        <p:spPr>
          <a:xfrm>
            <a:off x="5065908" y="2052177"/>
            <a:ext cx="2166461" cy="2166461"/>
          </a:xfrm>
          <a:prstGeom prst="ellipse">
            <a:avLst/>
          </a:prstGeom>
          <a:solidFill>
            <a:schemeClr val="accent6"/>
          </a:solidFill>
          <a:ln w="254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Oval 227">
            <a:extLst>
              <a:ext uri="{FF2B5EF4-FFF2-40B4-BE49-F238E27FC236}">
                <a16:creationId xmlns:a16="http://schemas.microsoft.com/office/drawing/2014/main" id="{AA569D44-4C45-D2BD-509A-DFB8765F166D}"/>
              </a:ext>
            </a:extLst>
          </p:cNvPr>
          <p:cNvSpPr/>
          <p:nvPr/>
        </p:nvSpPr>
        <p:spPr>
          <a:xfrm>
            <a:off x="8501790" y="2004756"/>
            <a:ext cx="2166461" cy="2166461"/>
          </a:xfrm>
          <a:prstGeom prst="ellipse">
            <a:avLst/>
          </a:prstGeom>
          <a:solidFill>
            <a:schemeClr val="accent6"/>
          </a:solidFill>
          <a:ln w="254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Oval 225">
            <a:extLst>
              <a:ext uri="{FF2B5EF4-FFF2-40B4-BE49-F238E27FC236}">
                <a16:creationId xmlns:a16="http://schemas.microsoft.com/office/drawing/2014/main" id="{37A5F49A-72BC-AD8B-4530-5D701F8BDD04}"/>
              </a:ext>
            </a:extLst>
          </p:cNvPr>
          <p:cNvSpPr/>
          <p:nvPr/>
        </p:nvSpPr>
        <p:spPr>
          <a:xfrm>
            <a:off x="1630025" y="2044728"/>
            <a:ext cx="2166461" cy="2166461"/>
          </a:xfrm>
          <a:prstGeom prst="ellipse">
            <a:avLst/>
          </a:prstGeom>
          <a:solidFill>
            <a:schemeClr val="accent6"/>
          </a:solidFill>
          <a:ln w="254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TextBox 243">
            <a:extLst>
              <a:ext uri="{FF2B5EF4-FFF2-40B4-BE49-F238E27FC236}">
                <a16:creationId xmlns:a16="http://schemas.microsoft.com/office/drawing/2014/main" id="{41FE2505-03C3-4203-D27C-8E132AFE19E5}"/>
              </a:ext>
            </a:extLst>
          </p:cNvPr>
          <p:cNvSpPr txBox="1"/>
          <p:nvPr/>
        </p:nvSpPr>
        <p:spPr>
          <a:xfrm>
            <a:off x="1593944" y="1475242"/>
            <a:ext cx="22365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spc="300" dirty="0">
                <a:latin typeface="Agency FB" panose="020B0503020202020204" pitchFamily="34" charset="0"/>
                <a:cs typeface="B Nazanin" panose="00000700000000000000" pitchFamily="2" charset="-78"/>
              </a:rPr>
              <a:t>هیپرتونیک</a:t>
            </a:r>
            <a:endParaRPr lang="ko-KR" altLang="en-US" sz="2800" spc="300" dirty="0"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1" name="TextBox 244">
            <a:extLst>
              <a:ext uri="{FF2B5EF4-FFF2-40B4-BE49-F238E27FC236}">
                <a16:creationId xmlns:a16="http://schemas.microsoft.com/office/drawing/2014/main" id="{B4E36BF5-D4A3-D14A-7613-32703D45D549}"/>
              </a:ext>
            </a:extLst>
          </p:cNvPr>
          <p:cNvSpPr txBox="1"/>
          <p:nvPr/>
        </p:nvSpPr>
        <p:spPr>
          <a:xfrm>
            <a:off x="4994803" y="1475242"/>
            <a:ext cx="22365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spc="300" dirty="0">
                <a:latin typeface="Agency FB" panose="020B0503020202020204" pitchFamily="34" charset="0"/>
                <a:cs typeface="B Nazanin" panose="00000700000000000000" pitchFamily="2" charset="-78"/>
              </a:rPr>
              <a:t>ایزوتونیک</a:t>
            </a:r>
            <a:endParaRPr lang="ko-KR" altLang="en-US" sz="2800" spc="300" dirty="0"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2" name="TextBox 245">
            <a:extLst>
              <a:ext uri="{FF2B5EF4-FFF2-40B4-BE49-F238E27FC236}">
                <a16:creationId xmlns:a16="http://schemas.microsoft.com/office/drawing/2014/main" id="{BE4F3622-A2FB-E6CE-801B-2BA0000FE5FD}"/>
              </a:ext>
            </a:extLst>
          </p:cNvPr>
          <p:cNvSpPr txBox="1"/>
          <p:nvPr/>
        </p:nvSpPr>
        <p:spPr>
          <a:xfrm>
            <a:off x="8395661" y="1475242"/>
            <a:ext cx="22365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spc="300" dirty="0">
                <a:latin typeface="Agency FB" panose="020B0503020202020204" pitchFamily="34" charset="0"/>
                <a:cs typeface="B Nazanin" panose="00000700000000000000" pitchFamily="2" charset="-78"/>
              </a:rPr>
              <a:t>هیپوتونیک</a:t>
            </a:r>
            <a:endParaRPr lang="ko-KR" altLang="en-US" sz="2800" spc="300" dirty="0"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13" name="Group 269">
            <a:extLst>
              <a:ext uri="{FF2B5EF4-FFF2-40B4-BE49-F238E27FC236}">
                <a16:creationId xmlns:a16="http://schemas.microsoft.com/office/drawing/2014/main" id="{79581597-9138-B420-1203-2A5EBA68024A}"/>
              </a:ext>
            </a:extLst>
          </p:cNvPr>
          <p:cNvGrpSpPr/>
          <p:nvPr/>
        </p:nvGrpSpPr>
        <p:grpSpPr>
          <a:xfrm>
            <a:off x="1443913" y="4502064"/>
            <a:ext cx="1858580" cy="818281"/>
            <a:chOff x="2824935" y="4392324"/>
            <a:chExt cx="1360406" cy="598949"/>
          </a:xfrm>
        </p:grpSpPr>
        <p:sp>
          <p:nvSpPr>
            <p:cNvPr id="14" name="Freeform: Shape 268">
              <a:extLst>
                <a:ext uri="{FF2B5EF4-FFF2-40B4-BE49-F238E27FC236}">
                  <a16:creationId xmlns:a16="http://schemas.microsoft.com/office/drawing/2014/main" id="{52CEBDC6-C8BA-11D0-C507-AB5765F4B04F}"/>
                </a:ext>
              </a:extLst>
            </p:cNvPr>
            <p:cNvSpPr/>
            <p:nvPr/>
          </p:nvSpPr>
          <p:spPr>
            <a:xfrm>
              <a:off x="3583285" y="4392324"/>
              <a:ext cx="602056" cy="588473"/>
            </a:xfrm>
            <a:custGeom>
              <a:avLst/>
              <a:gdLst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22" fmla="*/ 206526 w 611142"/>
                <a:gd name="connsiteY22" fmla="*/ 638 h 588473"/>
                <a:gd name="connsiteX23" fmla="*/ 194493 w 599109"/>
                <a:gd name="connsiteY23" fmla="*/ 638 h 588473"/>
                <a:gd name="connsiteX24" fmla="*/ 194493 w 599109"/>
                <a:gd name="connsiteY24" fmla="*/ 638 h 588473"/>
                <a:gd name="connsiteX25" fmla="*/ 194493 w 599109"/>
                <a:gd name="connsiteY25" fmla="*/ 638 h 588473"/>
                <a:gd name="connsiteX26" fmla="*/ 194493 w 599109"/>
                <a:gd name="connsiteY26" fmla="*/ 638 h 588473"/>
                <a:gd name="connsiteX27" fmla="*/ 194493 w 599109"/>
                <a:gd name="connsiteY27" fmla="*/ 638 h 588473"/>
                <a:gd name="connsiteX28" fmla="*/ 194493 w 599109"/>
                <a:gd name="connsiteY28" fmla="*/ 638 h 588473"/>
                <a:gd name="connsiteX29" fmla="*/ 194493 w 599109"/>
                <a:gd name="connsiteY29" fmla="*/ 638 h 588473"/>
                <a:gd name="connsiteX30" fmla="*/ 194493 w 599109"/>
                <a:gd name="connsiteY30" fmla="*/ 638 h 588473"/>
                <a:gd name="connsiteX31" fmla="*/ 194493 w 599109"/>
                <a:gd name="connsiteY31" fmla="*/ 638 h 588473"/>
                <a:gd name="connsiteX32" fmla="*/ 194493 w 599109"/>
                <a:gd name="connsiteY32" fmla="*/ 638 h 588473"/>
                <a:gd name="connsiteX33" fmla="*/ 35050 w 599109"/>
                <a:gd name="connsiteY33" fmla="*/ 74638 h 588473"/>
                <a:gd name="connsiteX34" fmla="*/ 138247 w 599109"/>
                <a:gd name="connsiteY34" fmla="*/ 5285 h 588473"/>
                <a:gd name="connsiteX35" fmla="*/ 194493 w 599109"/>
                <a:gd name="connsiteY35" fmla="*/ 638 h 588473"/>
                <a:gd name="connsiteX36" fmla="*/ 194493 w 599109"/>
                <a:gd name="connsiteY36" fmla="*/ 638 h 58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2056" h="588473">
                  <a:moveTo>
                    <a:pt x="197440" y="638"/>
                  </a:moveTo>
                  <a:cubicBezTo>
                    <a:pt x="216096" y="2095"/>
                    <a:pt x="234683" y="5840"/>
                    <a:pt x="253270" y="9723"/>
                  </a:cubicBezTo>
                  <a:cubicBezTo>
                    <a:pt x="309862" y="21930"/>
                    <a:pt x="367564" y="14717"/>
                    <a:pt x="424711" y="15272"/>
                  </a:cubicBezTo>
                  <a:cubicBezTo>
                    <a:pt x="492400" y="16381"/>
                    <a:pt x="526799" y="49116"/>
                    <a:pt x="529019" y="117359"/>
                  </a:cubicBezTo>
                  <a:cubicBezTo>
                    <a:pt x="529573" y="135669"/>
                    <a:pt x="528464" y="154534"/>
                    <a:pt x="529573" y="172843"/>
                  </a:cubicBezTo>
                  <a:cubicBezTo>
                    <a:pt x="530128" y="194481"/>
                    <a:pt x="530128" y="213900"/>
                    <a:pt x="559534" y="222223"/>
                  </a:cubicBezTo>
                  <a:cubicBezTo>
                    <a:pt x="575069" y="226661"/>
                    <a:pt x="586166" y="246635"/>
                    <a:pt x="598372" y="260506"/>
                  </a:cubicBezTo>
                  <a:cubicBezTo>
                    <a:pt x="603920" y="266609"/>
                    <a:pt x="603365" y="275486"/>
                    <a:pt x="595598" y="279925"/>
                  </a:cubicBezTo>
                  <a:cubicBezTo>
                    <a:pt x="540670" y="310440"/>
                    <a:pt x="533457" y="365368"/>
                    <a:pt x="524580" y="419186"/>
                  </a:cubicBezTo>
                  <a:cubicBezTo>
                    <a:pt x="522915" y="430837"/>
                    <a:pt x="520696" y="443043"/>
                    <a:pt x="518477" y="454695"/>
                  </a:cubicBezTo>
                  <a:cubicBezTo>
                    <a:pt x="511264" y="490203"/>
                    <a:pt x="500722" y="499081"/>
                    <a:pt x="464104" y="499636"/>
                  </a:cubicBezTo>
                  <a:cubicBezTo>
                    <a:pt x="409176" y="500190"/>
                    <a:pt x="358687" y="513506"/>
                    <a:pt x="315411" y="549570"/>
                  </a:cubicBezTo>
                  <a:cubicBezTo>
                    <a:pt x="250496" y="603388"/>
                    <a:pt x="224419" y="601724"/>
                    <a:pt x="164497" y="542357"/>
                  </a:cubicBezTo>
                  <a:cubicBezTo>
                    <a:pt x="159503" y="537364"/>
                    <a:pt x="154510" y="531815"/>
                    <a:pt x="146742" y="524048"/>
                  </a:cubicBezTo>
                  <a:cubicBezTo>
                    <a:pt x="133377" y="508988"/>
                    <a:pt x="98361" y="494918"/>
                    <a:pt x="81809" y="474482"/>
                  </a:cubicBezTo>
                  <a:cubicBezTo>
                    <a:pt x="55264" y="454046"/>
                    <a:pt x="49829" y="448903"/>
                    <a:pt x="47429" y="403929"/>
                  </a:cubicBezTo>
                  <a:cubicBezTo>
                    <a:pt x="45029" y="358955"/>
                    <a:pt x="51312" y="368414"/>
                    <a:pt x="52422" y="354544"/>
                  </a:cubicBezTo>
                  <a:cubicBezTo>
                    <a:pt x="55751" y="319590"/>
                    <a:pt x="18442" y="316639"/>
                    <a:pt x="11365" y="287692"/>
                  </a:cubicBezTo>
                  <a:cubicBezTo>
                    <a:pt x="4288" y="258745"/>
                    <a:pt x="-9469" y="203881"/>
                    <a:pt x="9960" y="180864"/>
                  </a:cubicBezTo>
                  <a:cubicBezTo>
                    <a:pt x="52617" y="135462"/>
                    <a:pt x="20323" y="100052"/>
                    <a:pt x="37997" y="74638"/>
                  </a:cubicBezTo>
                  <a:cubicBezTo>
                    <a:pt x="60190" y="33026"/>
                    <a:pt x="99582" y="17491"/>
                    <a:pt x="141194" y="5285"/>
                  </a:cubicBezTo>
                  <a:cubicBezTo>
                    <a:pt x="160058" y="14"/>
                    <a:pt x="178784" y="-818"/>
                    <a:pt x="197440" y="638"/>
                  </a:cubicBezTo>
                  <a:close/>
                </a:path>
              </a:pathLst>
            </a:custGeom>
            <a:solidFill>
              <a:srgbClr val="E11B1B"/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53">
              <a:extLst>
                <a:ext uri="{FF2B5EF4-FFF2-40B4-BE49-F238E27FC236}">
                  <a16:creationId xmlns:a16="http://schemas.microsoft.com/office/drawing/2014/main" id="{35B42A82-4D20-2134-1337-1924AC96E8A9}"/>
                </a:ext>
              </a:extLst>
            </p:cNvPr>
            <p:cNvSpPr/>
            <p:nvPr/>
          </p:nvSpPr>
          <p:spPr>
            <a:xfrm>
              <a:off x="3678325" y="4417619"/>
              <a:ext cx="371733" cy="399475"/>
            </a:xfrm>
            <a:custGeom>
              <a:avLst/>
              <a:gdLst>
                <a:gd name="connsiteX0" fmla="*/ 35059 w 371733"/>
                <a:gd name="connsiteY0" fmla="*/ 51562 h 399474"/>
                <a:gd name="connsiteX1" fmla="*/ 155456 w 371733"/>
                <a:gd name="connsiteY1" fmla="*/ 10505 h 399474"/>
                <a:gd name="connsiteX2" fmla="*/ 320794 w 371733"/>
                <a:gd name="connsiteY2" fmla="*/ 109264 h 399474"/>
                <a:gd name="connsiteX3" fmla="*/ 373503 w 371733"/>
                <a:gd name="connsiteY3" fmla="*/ 249080 h 399474"/>
                <a:gd name="connsiteX4" fmla="*/ 327452 w 371733"/>
                <a:gd name="connsiteY4" fmla="*/ 315659 h 399474"/>
                <a:gd name="connsiteX5" fmla="*/ 255879 w 371733"/>
                <a:gd name="connsiteY5" fmla="*/ 262951 h 399474"/>
                <a:gd name="connsiteX6" fmla="*/ 226474 w 371733"/>
                <a:gd name="connsiteY6" fmla="*/ 219119 h 399474"/>
                <a:gd name="connsiteX7" fmla="*/ 234796 w 371733"/>
                <a:gd name="connsiteY7" fmla="*/ 198591 h 399474"/>
                <a:gd name="connsiteX8" fmla="*/ 212048 w 371733"/>
                <a:gd name="connsiteY8" fmla="*/ 155314 h 399474"/>
                <a:gd name="connsiteX9" fmla="*/ 149908 w 371733"/>
                <a:gd name="connsiteY9" fmla="*/ 143108 h 399474"/>
                <a:gd name="connsiteX10" fmla="*/ 103857 w 371733"/>
                <a:gd name="connsiteY10" fmla="*/ 199146 h 399474"/>
                <a:gd name="connsiteX11" fmla="*/ 117173 w 371733"/>
                <a:gd name="connsiteY11" fmla="*/ 219674 h 399474"/>
                <a:gd name="connsiteX12" fmla="*/ 146024 w 371733"/>
                <a:gd name="connsiteY12" fmla="*/ 298459 h 399474"/>
                <a:gd name="connsiteX13" fmla="*/ 167662 w 371733"/>
                <a:gd name="connsiteY13" fmla="*/ 324536 h 399474"/>
                <a:gd name="connsiteX14" fmla="*/ 284730 w 371733"/>
                <a:gd name="connsiteY14" fmla="*/ 355606 h 399474"/>
                <a:gd name="connsiteX15" fmla="*/ 162114 w 371733"/>
                <a:gd name="connsiteY15" fmla="*/ 385567 h 399474"/>
                <a:gd name="connsiteX16" fmla="*/ 123276 w 371733"/>
                <a:gd name="connsiteY16" fmla="*/ 398883 h 399474"/>
                <a:gd name="connsiteX17" fmla="*/ 89986 w 371733"/>
                <a:gd name="connsiteY17" fmla="*/ 379464 h 399474"/>
                <a:gd name="connsiteX18" fmla="*/ 86657 w 371733"/>
                <a:gd name="connsiteY18" fmla="*/ 372251 h 399474"/>
                <a:gd name="connsiteX19" fmla="*/ 80554 w 371733"/>
                <a:gd name="connsiteY19" fmla="*/ 304563 h 399474"/>
                <a:gd name="connsiteX20" fmla="*/ 61690 w 371733"/>
                <a:gd name="connsiteY20" fmla="*/ 272937 h 399474"/>
                <a:gd name="connsiteX21" fmla="*/ 48375 w 371733"/>
                <a:gd name="connsiteY21" fmla="*/ 269054 h 399474"/>
                <a:gd name="connsiteX22" fmla="*/ 1769 w 371733"/>
                <a:gd name="connsiteY22" fmla="*/ 260731 h 399474"/>
                <a:gd name="connsiteX23" fmla="*/ 9537 w 371733"/>
                <a:gd name="connsiteY23" fmla="*/ 209687 h 399474"/>
                <a:gd name="connsiteX24" fmla="*/ 12866 w 371733"/>
                <a:gd name="connsiteY24" fmla="*/ 179727 h 399474"/>
                <a:gd name="connsiteX25" fmla="*/ 50039 w 371733"/>
                <a:gd name="connsiteY25" fmla="*/ 104270 h 399474"/>
                <a:gd name="connsiteX26" fmla="*/ 35059 w 371733"/>
                <a:gd name="connsiteY26" fmla="*/ 51562 h 39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733" h="399474">
                  <a:moveTo>
                    <a:pt x="35059" y="51562"/>
                  </a:moveTo>
                  <a:cubicBezTo>
                    <a:pt x="62245" y="2182"/>
                    <a:pt x="91096" y="-12243"/>
                    <a:pt x="155456" y="10505"/>
                  </a:cubicBezTo>
                  <a:cubicBezTo>
                    <a:pt x="216487" y="32143"/>
                    <a:pt x="270860" y="68762"/>
                    <a:pt x="320794" y="109264"/>
                  </a:cubicBezTo>
                  <a:cubicBezTo>
                    <a:pt x="363516" y="143663"/>
                    <a:pt x="382935" y="191933"/>
                    <a:pt x="373503" y="249080"/>
                  </a:cubicBezTo>
                  <a:cubicBezTo>
                    <a:pt x="368509" y="278486"/>
                    <a:pt x="349090" y="297350"/>
                    <a:pt x="327452" y="315659"/>
                  </a:cubicBezTo>
                  <a:cubicBezTo>
                    <a:pt x="318020" y="270718"/>
                    <a:pt x="306923" y="262951"/>
                    <a:pt x="255879" y="262951"/>
                  </a:cubicBezTo>
                  <a:cubicBezTo>
                    <a:pt x="208719" y="262951"/>
                    <a:pt x="208719" y="262951"/>
                    <a:pt x="226474" y="219119"/>
                  </a:cubicBezTo>
                  <a:cubicBezTo>
                    <a:pt x="229248" y="212461"/>
                    <a:pt x="232577" y="205803"/>
                    <a:pt x="234796" y="198591"/>
                  </a:cubicBezTo>
                  <a:cubicBezTo>
                    <a:pt x="245893" y="166965"/>
                    <a:pt x="243673" y="165856"/>
                    <a:pt x="212048" y="155314"/>
                  </a:cubicBezTo>
                  <a:cubicBezTo>
                    <a:pt x="191520" y="148656"/>
                    <a:pt x="170991" y="146437"/>
                    <a:pt x="149908" y="143108"/>
                  </a:cubicBezTo>
                  <a:cubicBezTo>
                    <a:pt x="114954" y="137005"/>
                    <a:pt x="91651" y="165856"/>
                    <a:pt x="103857" y="199146"/>
                  </a:cubicBezTo>
                  <a:cubicBezTo>
                    <a:pt x="106631" y="206913"/>
                    <a:pt x="112180" y="213571"/>
                    <a:pt x="117173" y="219674"/>
                  </a:cubicBezTo>
                  <a:cubicBezTo>
                    <a:pt x="135482" y="240758"/>
                    <a:pt x="148243" y="272937"/>
                    <a:pt x="146024" y="298459"/>
                  </a:cubicBezTo>
                  <a:cubicBezTo>
                    <a:pt x="144359" y="314549"/>
                    <a:pt x="147688" y="322317"/>
                    <a:pt x="167662" y="324536"/>
                  </a:cubicBezTo>
                  <a:cubicBezTo>
                    <a:pt x="205945" y="328420"/>
                    <a:pt x="247002" y="326756"/>
                    <a:pt x="284730" y="355606"/>
                  </a:cubicBezTo>
                  <a:cubicBezTo>
                    <a:pt x="236460" y="347839"/>
                    <a:pt x="200397" y="370587"/>
                    <a:pt x="162114" y="385567"/>
                  </a:cubicBezTo>
                  <a:cubicBezTo>
                    <a:pt x="149353" y="390561"/>
                    <a:pt x="136592" y="395554"/>
                    <a:pt x="123276" y="398883"/>
                  </a:cubicBezTo>
                  <a:cubicBezTo>
                    <a:pt x="106076" y="403322"/>
                    <a:pt x="88877" y="406650"/>
                    <a:pt x="89986" y="379464"/>
                  </a:cubicBezTo>
                  <a:cubicBezTo>
                    <a:pt x="89986" y="376690"/>
                    <a:pt x="88877" y="373361"/>
                    <a:pt x="86657" y="372251"/>
                  </a:cubicBezTo>
                  <a:cubicBezTo>
                    <a:pt x="52813" y="352832"/>
                    <a:pt x="73342" y="327310"/>
                    <a:pt x="80554" y="304563"/>
                  </a:cubicBezTo>
                  <a:cubicBezTo>
                    <a:pt x="86657" y="285144"/>
                    <a:pt x="84438" y="274047"/>
                    <a:pt x="61690" y="272937"/>
                  </a:cubicBezTo>
                  <a:cubicBezTo>
                    <a:pt x="57252" y="272937"/>
                    <a:pt x="52813" y="270163"/>
                    <a:pt x="48375" y="269054"/>
                  </a:cubicBezTo>
                  <a:cubicBezTo>
                    <a:pt x="32839" y="264615"/>
                    <a:pt x="8982" y="278486"/>
                    <a:pt x="1769" y="260731"/>
                  </a:cubicBezTo>
                  <a:cubicBezTo>
                    <a:pt x="-3779" y="246861"/>
                    <a:pt x="5098" y="226887"/>
                    <a:pt x="9537" y="209687"/>
                  </a:cubicBezTo>
                  <a:cubicBezTo>
                    <a:pt x="12311" y="199700"/>
                    <a:pt x="12866" y="189714"/>
                    <a:pt x="12866" y="179727"/>
                  </a:cubicBezTo>
                  <a:cubicBezTo>
                    <a:pt x="63910" y="158643"/>
                    <a:pt x="63910" y="158643"/>
                    <a:pt x="50039" y="104270"/>
                  </a:cubicBezTo>
                  <a:cubicBezTo>
                    <a:pt x="44491" y="86516"/>
                    <a:pt x="40052" y="69316"/>
                    <a:pt x="35059" y="51562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54">
              <a:extLst>
                <a:ext uri="{FF2B5EF4-FFF2-40B4-BE49-F238E27FC236}">
                  <a16:creationId xmlns:a16="http://schemas.microsoft.com/office/drawing/2014/main" id="{436C181A-8B78-D877-702C-D5433E5A7BFC}"/>
                </a:ext>
              </a:extLst>
            </p:cNvPr>
            <p:cNvSpPr/>
            <p:nvPr/>
          </p:nvSpPr>
          <p:spPr>
            <a:xfrm>
              <a:off x="3276607" y="4758246"/>
              <a:ext cx="471602" cy="233027"/>
            </a:xfrm>
            <a:custGeom>
              <a:avLst/>
              <a:gdLst>
                <a:gd name="connsiteX0" fmla="*/ 101667 w 471602"/>
                <a:gd name="connsiteY0" fmla="*/ 233582 h 233026"/>
                <a:gd name="connsiteX1" fmla="*/ 6237 w 471602"/>
                <a:gd name="connsiteY1" fmla="*/ 107636 h 233026"/>
                <a:gd name="connsiteX2" fmla="*/ 6237 w 471602"/>
                <a:gd name="connsiteY2" fmla="*/ 88217 h 233026"/>
                <a:gd name="connsiteX3" fmla="*/ 124415 w 471602"/>
                <a:gd name="connsiteY3" fmla="*/ 0 h 233026"/>
                <a:gd name="connsiteX4" fmla="*/ 117757 w 471602"/>
                <a:gd name="connsiteY4" fmla="*/ 68244 h 233026"/>
                <a:gd name="connsiteX5" fmla="*/ 130518 w 471602"/>
                <a:gd name="connsiteY5" fmla="*/ 82669 h 233026"/>
                <a:gd name="connsiteX6" fmla="*/ 441221 w 471602"/>
                <a:gd name="connsiteY6" fmla="*/ 19419 h 233026"/>
                <a:gd name="connsiteX7" fmla="*/ 472291 w 471602"/>
                <a:gd name="connsiteY7" fmla="*/ 130939 h 233026"/>
                <a:gd name="connsiteX8" fmla="*/ 462859 w 471602"/>
                <a:gd name="connsiteY8" fmla="*/ 143700 h 233026"/>
                <a:gd name="connsiteX9" fmla="*/ 136066 w 471602"/>
                <a:gd name="connsiteY9" fmla="*/ 149803 h 233026"/>
                <a:gd name="connsiteX10" fmla="*/ 114428 w 471602"/>
                <a:gd name="connsiteY10" fmla="*/ 162009 h 233026"/>
                <a:gd name="connsiteX11" fmla="*/ 106661 w 471602"/>
                <a:gd name="connsiteY11" fmla="*/ 222485 h 233026"/>
                <a:gd name="connsiteX12" fmla="*/ 101667 w 471602"/>
                <a:gd name="connsiteY12" fmla="*/ 233582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1602" h="233026">
                  <a:moveTo>
                    <a:pt x="101667" y="233582"/>
                  </a:moveTo>
                  <a:cubicBezTo>
                    <a:pt x="68378" y="189750"/>
                    <a:pt x="37862" y="148693"/>
                    <a:pt x="6237" y="107636"/>
                  </a:cubicBezTo>
                  <a:cubicBezTo>
                    <a:pt x="1244" y="100978"/>
                    <a:pt x="-4859" y="95985"/>
                    <a:pt x="6237" y="88217"/>
                  </a:cubicBezTo>
                  <a:cubicBezTo>
                    <a:pt x="45630" y="59366"/>
                    <a:pt x="83913" y="29960"/>
                    <a:pt x="124415" y="0"/>
                  </a:cubicBezTo>
                  <a:cubicBezTo>
                    <a:pt x="127744" y="24967"/>
                    <a:pt x="119422" y="46605"/>
                    <a:pt x="117757" y="68244"/>
                  </a:cubicBezTo>
                  <a:cubicBezTo>
                    <a:pt x="116648" y="79895"/>
                    <a:pt x="119977" y="83224"/>
                    <a:pt x="130518" y="82669"/>
                  </a:cubicBezTo>
                  <a:cubicBezTo>
                    <a:pt x="237045" y="79895"/>
                    <a:pt x="342462" y="73792"/>
                    <a:pt x="441221" y="19419"/>
                  </a:cubicBezTo>
                  <a:cubicBezTo>
                    <a:pt x="451763" y="56592"/>
                    <a:pt x="461195" y="93765"/>
                    <a:pt x="472291" y="130939"/>
                  </a:cubicBezTo>
                  <a:cubicBezTo>
                    <a:pt x="475065" y="140926"/>
                    <a:pt x="468407" y="142035"/>
                    <a:pt x="462859" y="143700"/>
                  </a:cubicBezTo>
                  <a:cubicBezTo>
                    <a:pt x="354668" y="174215"/>
                    <a:pt x="245367" y="197518"/>
                    <a:pt x="136066" y="149803"/>
                  </a:cubicBezTo>
                  <a:cubicBezTo>
                    <a:pt x="119977" y="142590"/>
                    <a:pt x="114983" y="144809"/>
                    <a:pt x="114428" y="162009"/>
                  </a:cubicBezTo>
                  <a:cubicBezTo>
                    <a:pt x="113319" y="181983"/>
                    <a:pt x="109435" y="201956"/>
                    <a:pt x="106661" y="222485"/>
                  </a:cubicBezTo>
                  <a:cubicBezTo>
                    <a:pt x="105551" y="224705"/>
                    <a:pt x="103887" y="226924"/>
                    <a:pt x="101667" y="233582"/>
                  </a:cubicBezTo>
                  <a:close/>
                </a:path>
              </a:pathLst>
            </a:custGeom>
            <a:solidFill>
              <a:srgbClr val="E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55">
              <a:extLst>
                <a:ext uri="{FF2B5EF4-FFF2-40B4-BE49-F238E27FC236}">
                  <a16:creationId xmlns:a16="http://schemas.microsoft.com/office/drawing/2014/main" id="{301F57DC-2696-AD4A-53D0-249BD1F24FF9}"/>
                </a:ext>
              </a:extLst>
            </p:cNvPr>
            <p:cNvSpPr/>
            <p:nvPr/>
          </p:nvSpPr>
          <p:spPr>
            <a:xfrm>
              <a:off x="3263854" y="4428124"/>
              <a:ext cx="466054" cy="238575"/>
            </a:xfrm>
            <a:custGeom>
              <a:avLst/>
              <a:gdLst>
                <a:gd name="connsiteX0" fmla="*/ 116639 w 466053"/>
                <a:gd name="connsiteY0" fmla="*/ 145364 h 238575"/>
                <a:gd name="connsiteX1" fmla="*/ 102214 w 466053"/>
                <a:gd name="connsiteY1" fmla="*/ 238575 h 238575"/>
                <a:gd name="connsiteX2" fmla="*/ 3455 w 466053"/>
                <a:gd name="connsiteY2" fmla="*/ 108191 h 238575"/>
                <a:gd name="connsiteX3" fmla="*/ 7339 w 466053"/>
                <a:gd name="connsiteY3" fmla="*/ 90437 h 238575"/>
                <a:gd name="connsiteX4" fmla="*/ 126626 w 466053"/>
                <a:gd name="connsiteY4" fmla="*/ 0 h 238575"/>
                <a:gd name="connsiteX5" fmla="*/ 117749 w 466053"/>
                <a:gd name="connsiteY5" fmla="*/ 62695 h 238575"/>
                <a:gd name="connsiteX6" fmla="*/ 135503 w 466053"/>
                <a:gd name="connsiteY6" fmla="*/ 85443 h 238575"/>
                <a:gd name="connsiteX7" fmla="*/ 428452 w 466053"/>
                <a:gd name="connsiteY7" fmla="*/ 28296 h 238575"/>
                <a:gd name="connsiteX8" fmla="*/ 444542 w 466053"/>
                <a:gd name="connsiteY8" fmla="*/ 35509 h 238575"/>
                <a:gd name="connsiteX9" fmla="*/ 468954 w 466053"/>
                <a:gd name="connsiteY9" fmla="*/ 123171 h 238575"/>
                <a:gd name="connsiteX10" fmla="*/ 452309 w 466053"/>
                <a:gd name="connsiteY10" fmla="*/ 149803 h 238575"/>
                <a:gd name="connsiteX11" fmla="*/ 116639 w 466053"/>
                <a:gd name="connsiteY11" fmla="*/ 145364 h 23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53" h="238575">
                  <a:moveTo>
                    <a:pt x="116639" y="145364"/>
                  </a:moveTo>
                  <a:cubicBezTo>
                    <a:pt x="111646" y="176435"/>
                    <a:pt x="107207" y="204731"/>
                    <a:pt x="102214" y="238575"/>
                  </a:cubicBezTo>
                  <a:cubicBezTo>
                    <a:pt x="67260" y="192524"/>
                    <a:pt x="35635" y="150358"/>
                    <a:pt x="3455" y="108191"/>
                  </a:cubicBezTo>
                  <a:cubicBezTo>
                    <a:pt x="-3203" y="99869"/>
                    <a:pt x="681" y="95430"/>
                    <a:pt x="7339" y="90437"/>
                  </a:cubicBezTo>
                  <a:cubicBezTo>
                    <a:pt x="45622" y="61586"/>
                    <a:pt x="83905" y="32735"/>
                    <a:pt x="126626" y="0"/>
                  </a:cubicBezTo>
                  <a:cubicBezTo>
                    <a:pt x="123297" y="24412"/>
                    <a:pt x="121633" y="43831"/>
                    <a:pt x="117749" y="62695"/>
                  </a:cubicBezTo>
                  <a:cubicBezTo>
                    <a:pt x="114420" y="78230"/>
                    <a:pt x="115530" y="85998"/>
                    <a:pt x="135503" y="85443"/>
                  </a:cubicBezTo>
                  <a:cubicBezTo>
                    <a:pt x="236482" y="82114"/>
                    <a:pt x="336350" y="76566"/>
                    <a:pt x="428452" y="28296"/>
                  </a:cubicBezTo>
                  <a:cubicBezTo>
                    <a:pt x="439548" y="22748"/>
                    <a:pt x="441767" y="24412"/>
                    <a:pt x="444542" y="35509"/>
                  </a:cubicBezTo>
                  <a:cubicBezTo>
                    <a:pt x="451754" y="64914"/>
                    <a:pt x="459522" y="94320"/>
                    <a:pt x="468954" y="123171"/>
                  </a:cubicBezTo>
                  <a:cubicBezTo>
                    <a:pt x="474502" y="140371"/>
                    <a:pt x="467289" y="145919"/>
                    <a:pt x="452309" y="149803"/>
                  </a:cubicBezTo>
                  <a:cubicBezTo>
                    <a:pt x="340234" y="180318"/>
                    <a:pt x="228714" y="200292"/>
                    <a:pt x="116639" y="145364"/>
                  </a:cubicBezTo>
                  <a:close/>
                </a:path>
              </a:pathLst>
            </a:custGeom>
            <a:solidFill>
              <a:srgbClr val="E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TextBox 257">
              <a:extLst>
                <a:ext uri="{FF2B5EF4-FFF2-40B4-BE49-F238E27FC236}">
                  <a16:creationId xmlns:a16="http://schemas.microsoft.com/office/drawing/2014/main" id="{FBEC4BB8-C1CB-D1D7-CB65-E53702C5D3BD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2824935" y="4659029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270">
            <a:extLst>
              <a:ext uri="{FF2B5EF4-FFF2-40B4-BE49-F238E27FC236}">
                <a16:creationId xmlns:a16="http://schemas.microsoft.com/office/drawing/2014/main" id="{706EDBB3-8F76-D576-C603-BC1605E92B41}"/>
              </a:ext>
            </a:extLst>
          </p:cNvPr>
          <p:cNvGrpSpPr/>
          <p:nvPr/>
        </p:nvGrpSpPr>
        <p:grpSpPr>
          <a:xfrm>
            <a:off x="4905154" y="4429294"/>
            <a:ext cx="1877882" cy="963821"/>
            <a:chOff x="5053481" y="4285794"/>
            <a:chExt cx="1374535" cy="705479"/>
          </a:xfrm>
        </p:grpSpPr>
        <p:sp>
          <p:nvSpPr>
            <p:cNvPr id="20" name="Oval 264">
              <a:extLst>
                <a:ext uri="{FF2B5EF4-FFF2-40B4-BE49-F238E27FC236}">
                  <a16:creationId xmlns:a16="http://schemas.microsoft.com/office/drawing/2014/main" id="{8461F6B3-7E77-A2A6-BE3B-3E4C1F8ADE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58712" y="4285794"/>
              <a:ext cx="669304" cy="669305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50">
              <a:extLst>
                <a:ext uri="{FF2B5EF4-FFF2-40B4-BE49-F238E27FC236}">
                  <a16:creationId xmlns:a16="http://schemas.microsoft.com/office/drawing/2014/main" id="{6BE96DC7-35C3-33C4-9164-BE057BBBE77B}"/>
                </a:ext>
              </a:extLst>
            </p:cNvPr>
            <p:cNvSpPr/>
            <p:nvPr/>
          </p:nvSpPr>
          <p:spPr>
            <a:xfrm>
              <a:off x="5465995" y="4758246"/>
              <a:ext cx="466054" cy="233027"/>
            </a:xfrm>
            <a:custGeom>
              <a:avLst/>
              <a:gdLst>
                <a:gd name="connsiteX0" fmla="*/ 128804 w 466053"/>
                <a:gd name="connsiteY0" fmla="*/ 0 h 233026"/>
                <a:gd name="connsiteX1" fmla="*/ 117708 w 466053"/>
                <a:gd name="connsiteY1" fmla="*/ 63805 h 233026"/>
                <a:gd name="connsiteX2" fmla="*/ 132688 w 466053"/>
                <a:gd name="connsiteY2" fmla="*/ 84333 h 233026"/>
                <a:gd name="connsiteX3" fmla="*/ 442281 w 466053"/>
                <a:gd name="connsiteY3" fmla="*/ 32735 h 233026"/>
                <a:gd name="connsiteX4" fmla="*/ 467248 w 466053"/>
                <a:gd name="connsiteY4" fmla="*/ 137042 h 233026"/>
                <a:gd name="connsiteX5" fmla="*/ 453377 w 466053"/>
                <a:gd name="connsiteY5" fmla="*/ 159790 h 233026"/>
                <a:gd name="connsiteX6" fmla="*/ 114379 w 466053"/>
                <a:gd name="connsiteY6" fmla="*/ 144255 h 233026"/>
                <a:gd name="connsiteX7" fmla="*/ 98289 w 466053"/>
                <a:gd name="connsiteY7" fmla="*/ 233582 h 233026"/>
                <a:gd name="connsiteX8" fmla="*/ 66109 w 466053"/>
                <a:gd name="connsiteY8" fmla="*/ 192524 h 233026"/>
                <a:gd name="connsiteX9" fmla="*/ 5078 w 466053"/>
                <a:gd name="connsiteY9" fmla="*/ 106526 h 233026"/>
                <a:gd name="connsiteX10" fmla="*/ 7852 w 466053"/>
                <a:gd name="connsiteY10" fmla="*/ 84333 h 233026"/>
                <a:gd name="connsiteX11" fmla="*/ 128804 w 466053"/>
                <a:gd name="connsiteY11" fmla="*/ 0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53" h="233026">
                  <a:moveTo>
                    <a:pt x="128804" y="0"/>
                  </a:moveTo>
                  <a:cubicBezTo>
                    <a:pt x="124366" y="24412"/>
                    <a:pt x="121037" y="43831"/>
                    <a:pt x="117708" y="63805"/>
                  </a:cubicBezTo>
                  <a:cubicBezTo>
                    <a:pt x="115488" y="75456"/>
                    <a:pt x="114379" y="84333"/>
                    <a:pt x="132688" y="84333"/>
                  </a:cubicBezTo>
                  <a:cubicBezTo>
                    <a:pt x="238105" y="85443"/>
                    <a:pt x="342967" y="83224"/>
                    <a:pt x="442281" y="32735"/>
                  </a:cubicBezTo>
                  <a:cubicBezTo>
                    <a:pt x="450603" y="68244"/>
                    <a:pt x="457816" y="102643"/>
                    <a:pt x="467248" y="137042"/>
                  </a:cubicBezTo>
                  <a:cubicBezTo>
                    <a:pt x="471132" y="152022"/>
                    <a:pt x="465584" y="157016"/>
                    <a:pt x="453377" y="159790"/>
                  </a:cubicBezTo>
                  <a:cubicBezTo>
                    <a:pt x="339638" y="186421"/>
                    <a:pt x="226454" y="203621"/>
                    <a:pt x="114379" y="144255"/>
                  </a:cubicBezTo>
                  <a:cubicBezTo>
                    <a:pt x="108831" y="174215"/>
                    <a:pt x="103837" y="202511"/>
                    <a:pt x="98289" y="233582"/>
                  </a:cubicBezTo>
                  <a:cubicBezTo>
                    <a:pt x="83308" y="221930"/>
                    <a:pt x="76096" y="206395"/>
                    <a:pt x="66109" y="192524"/>
                  </a:cubicBezTo>
                  <a:cubicBezTo>
                    <a:pt x="45580" y="164228"/>
                    <a:pt x="26161" y="134823"/>
                    <a:pt x="5078" y="106526"/>
                  </a:cubicBezTo>
                  <a:cubicBezTo>
                    <a:pt x="-1580" y="97095"/>
                    <a:pt x="-2690" y="91546"/>
                    <a:pt x="7852" y="84333"/>
                  </a:cubicBezTo>
                  <a:cubicBezTo>
                    <a:pt x="46690" y="57702"/>
                    <a:pt x="86082" y="29960"/>
                    <a:pt x="12880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51">
              <a:extLst>
                <a:ext uri="{FF2B5EF4-FFF2-40B4-BE49-F238E27FC236}">
                  <a16:creationId xmlns:a16="http://schemas.microsoft.com/office/drawing/2014/main" id="{F9E7A4A9-41EE-D956-6145-D746CF3C6E63}"/>
                </a:ext>
              </a:extLst>
            </p:cNvPr>
            <p:cNvSpPr/>
            <p:nvPr/>
          </p:nvSpPr>
          <p:spPr>
            <a:xfrm>
              <a:off x="5477684" y="4306062"/>
              <a:ext cx="460506" cy="233027"/>
            </a:xfrm>
            <a:custGeom>
              <a:avLst/>
              <a:gdLst>
                <a:gd name="connsiteX0" fmla="*/ 325729 w 460505"/>
                <a:gd name="connsiteY0" fmla="*/ 233582 h 233026"/>
                <a:gd name="connsiteX1" fmla="*/ 342374 w 460505"/>
                <a:gd name="connsiteY1" fmla="*/ 172551 h 233026"/>
                <a:gd name="connsiteX2" fmla="*/ 326284 w 460505"/>
                <a:gd name="connsiteY2" fmla="*/ 147584 h 233026"/>
                <a:gd name="connsiteX3" fmla="*/ 17246 w 460505"/>
                <a:gd name="connsiteY3" fmla="*/ 173661 h 233026"/>
                <a:gd name="connsiteX4" fmla="*/ 601 w 460505"/>
                <a:gd name="connsiteY4" fmla="*/ 67134 h 233026"/>
                <a:gd name="connsiteX5" fmla="*/ 12807 w 460505"/>
                <a:gd name="connsiteY5" fmla="*/ 47715 h 233026"/>
                <a:gd name="connsiteX6" fmla="*/ 286337 w 460505"/>
                <a:gd name="connsiteY6" fmla="*/ 57147 h 233026"/>
                <a:gd name="connsiteX7" fmla="*/ 352916 w 460505"/>
                <a:gd name="connsiteY7" fmla="*/ 90437 h 233026"/>
                <a:gd name="connsiteX8" fmla="*/ 377883 w 460505"/>
                <a:gd name="connsiteY8" fmla="*/ 0 h 233026"/>
                <a:gd name="connsiteX9" fmla="*/ 460552 w 460505"/>
                <a:gd name="connsiteY9" fmla="*/ 139261 h 233026"/>
                <a:gd name="connsiteX10" fmla="*/ 452784 w 460505"/>
                <a:gd name="connsiteY10" fmla="*/ 159790 h 233026"/>
                <a:gd name="connsiteX11" fmla="*/ 325729 w 460505"/>
                <a:gd name="connsiteY11" fmla="*/ 233582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0505" h="233026">
                  <a:moveTo>
                    <a:pt x="325729" y="233582"/>
                  </a:moveTo>
                  <a:cubicBezTo>
                    <a:pt x="332387" y="209169"/>
                    <a:pt x="336826" y="190860"/>
                    <a:pt x="342374" y="172551"/>
                  </a:cubicBezTo>
                  <a:cubicBezTo>
                    <a:pt x="346813" y="157571"/>
                    <a:pt x="345703" y="149248"/>
                    <a:pt x="326284" y="147584"/>
                  </a:cubicBezTo>
                  <a:cubicBezTo>
                    <a:pt x="220867" y="138707"/>
                    <a:pt x="119889" y="134268"/>
                    <a:pt x="17246" y="173661"/>
                  </a:cubicBezTo>
                  <a:cubicBezTo>
                    <a:pt x="11698" y="138152"/>
                    <a:pt x="6149" y="102643"/>
                    <a:pt x="601" y="67134"/>
                  </a:cubicBezTo>
                  <a:cubicBezTo>
                    <a:pt x="-1063" y="57147"/>
                    <a:pt x="47" y="49934"/>
                    <a:pt x="12807" y="47715"/>
                  </a:cubicBezTo>
                  <a:cubicBezTo>
                    <a:pt x="104354" y="33290"/>
                    <a:pt x="195900" y="26077"/>
                    <a:pt x="286337" y="57147"/>
                  </a:cubicBezTo>
                  <a:cubicBezTo>
                    <a:pt x="309085" y="64915"/>
                    <a:pt x="329613" y="77676"/>
                    <a:pt x="352916" y="90437"/>
                  </a:cubicBezTo>
                  <a:cubicBezTo>
                    <a:pt x="361238" y="61031"/>
                    <a:pt x="369006" y="32180"/>
                    <a:pt x="377883" y="0"/>
                  </a:cubicBezTo>
                  <a:cubicBezTo>
                    <a:pt x="406734" y="48825"/>
                    <a:pt x="432811" y="94320"/>
                    <a:pt x="460552" y="139261"/>
                  </a:cubicBezTo>
                  <a:cubicBezTo>
                    <a:pt x="467765" y="150913"/>
                    <a:pt x="462217" y="154796"/>
                    <a:pt x="452784" y="159790"/>
                  </a:cubicBezTo>
                  <a:cubicBezTo>
                    <a:pt x="412282" y="182538"/>
                    <a:pt x="371780" y="206395"/>
                    <a:pt x="325729" y="233582"/>
                  </a:cubicBezTo>
                  <a:close/>
                </a:path>
              </a:pathLst>
            </a:custGeom>
            <a:solidFill>
              <a:srgbClr val="E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70">
              <a:extLst>
                <a:ext uri="{FF2B5EF4-FFF2-40B4-BE49-F238E27FC236}">
                  <a16:creationId xmlns:a16="http://schemas.microsoft.com/office/drawing/2014/main" id="{44C5B631-24D3-36FC-F025-A0B795703191}"/>
                </a:ext>
              </a:extLst>
            </p:cNvPr>
            <p:cNvSpPr/>
            <p:nvPr/>
          </p:nvSpPr>
          <p:spPr>
            <a:xfrm>
              <a:off x="5958783" y="4526337"/>
              <a:ext cx="371733" cy="338444"/>
            </a:xfrm>
            <a:custGeom>
              <a:avLst/>
              <a:gdLst>
                <a:gd name="connsiteX0" fmla="*/ 144791 w 371733"/>
                <a:gd name="connsiteY0" fmla="*/ 342874 h 338443"/>
                <a:gd name="connsiteX1" fmla="*/ 143127 w 371733"/>
                <a:gd name="connsiteY1" fmla="*/ 342874 h 338443"/>
                <a:gd name="connsiteX2" fmla="*/ 141462 w 371733"/>
                <a:gd name="connsiteY2" fmla="*/ 342874 h 338443"/>
                <a:gd name="connsiteX3" fmla="*/ 132585 w 371733"/>
                <a:gd name="connsiteY3" fmla="*/ 299043 h 338443"/>
                <a:gd name="connsiteX4" fmla="*/ 130366 w 371733"/>
                <a:gd name="connsiteY4" fmla="*/ 256876 h 338443"/>
                <a:gd name="connsiteX5" fmla="*/ 122044 w 371733"/>
                <a:gd name="connsiteY5" fmla="*/ 272411 h 338443"/>
                <a:gd name="connsiteX6" fmla="*/ 92083 w 371733"/>
                <a:gd name="connsiteY6" fmla="*/ 287946 h 338443"/>
                <a:gd name="connsiteX7" fmla="*/ 67670 w 371733"/>
                <a:gd name="connsiteY7" fmla="*/ 266308 h 338443"/>
                <a:gd name="connsiteX8" fmla="*/ 52135 w 371733"/>
                <a:gd name="connsiteY8" fmla="*/ 238012 h 338443"/>
                <a:gd name="connsiteX9" fmla="*/ 21620 w 371733"/>
                <a:gd name="connsiteY9" fmla="*/ 193071 h 338443"/>
                <a:gd name="connsiteX10" fmla="*/ 7749 w 371733"/>
                <a:gd name="connsiteY10" fmla="*/ 85435 h 338443"/>
                <a:gd name="connsiteX11" fmla="*/ 49916 w 371733"/>
                <a:gd name="connsiteY11" fmla="*/ 77667 h 338443"/>
                <a:gd name="connsiteX12" fmla="*/ 108173 w 371733"/>
                <a:gd name="connsiteY12" fmla="*/ 147575 h 338443"/>
                <a:gd name="connsiteX13" fmla="*/ 292930 w 371733"/>
                <a:gd name="connsiteY13" fmla="*/ 149240 h 338443"/>
                <a:gd name="connsiteX14" fmla="*/ 340645 w 371733"/>
                <a:gd name="connsiteY14" fmla="*/ 17746 h 338443"/>
                <a:gd name="connsiteX15" fmla="*/ 341200 w 371733"/>
                <a:gd name="connsiteY15" fmla="*/ 1101 h 338443"/>
                <a:gd name="connsiteX16" fmla="*/ 359509 w 371733"/>
                <a:gd name="connsiteY16" fmla="*/ 9978 h 338443"/>
                <a:gd name="connsiteX17" fmla="*/ 372270 w 371733"/>
                <a:gd name="connsiteY17" fmla="*/ 34391 h 338443"/>
                <a:gd name="connsiteX18" fmla="*/ 296259 w 371733"/>
                <a:gd name="connsiteY18" fmla="*/ 265198 h 338443"/>
                <a:gd name="connsiteX19" fmla="*/ 271292 w 371733"/>
                <a:gd name="connsiteY19" fmla="*/ 249663 h 338443"/>
                <a:gd name="connsiteX20" fmla="*/ 205267 w 371733"/>
                <a:gd name="connsiteY20" fmla="*/ 270192 h 338443"/>
                <a:gd name="connsiteX21" fmla="*/ 192506 w 371733"/>
                <a:gd name="connsiteY21" fmla="*/ 303481 h 338443"/>
                <a:gd name="connsiteX22" fmla="*/ 147565 w 371733"/>
                <a:gd name="connsiteY22" fmla="*/ 296823 h 338443"/>
                <a:gd name="connsiteX23" fmla="*/ 147565 w 371733"/>
                <a:gd name="connsiteY23" fmla="*/ 337880 h 338443"/>
                <a:gd name="connsiteX24" fmla="*/ 148675 w 371733"/>
                <a:gd name="connsiteY24" fmla="*/ 341209 h 338443"/>
                <a:gd name="connsiteX25" fmla="*/ 144791 w 371733"/>
                <a:gd name="connsiteY25" fmla="*/ 342874 h 33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1733" h="338443">
                  <a:moveTo>
                    <a:pt x="144791" y="342874"/>
                  </a:moveTo>
                  <a:lnTo>
                    <a:pt x="143127" y="342874"/>
                  </a:lnTo>
                  <a:lnTo>
                    <a:pt x="141462" y="342874"/>
                  </a:lnTo>
                  <a:cubicBezTo>
                    <a:pt x="128146" y="330113"/>
                    <a:pt x="133695" y="314023"/>
                    <a:pt x="132585" y="299043"/>
                  </a:cubicBezTo>
                  <a:cubicBezTo>
                    <a:pt x="131475" y="285727"/>
                    <a:pt x="134249" y="271856"/>
                    <a:pt x="130366" y="256876"/>
                  </a:cubicBezTo>
                  <a:cubicBezTo>
                    <a:pt x="123153" y="260205"/>
                    <a:pt x="124818" y="267417"/>
                    <a:pt x="122044" y="272411"/>
                  </a:cubicBezTo>
                  <a:cubicBezTo>
                    <a:pt x="115386" y="284062"/>
                    <a:pt x="104844" y="288501"/>
                    <a:pt x="92083" y="287946"/>
                  </a:cubicBezTo>
                  <a:cubicBezTo>
                    <a:pt x="78212" y="287391"/>
                    <a:pt x="70444" y="279069"/>
                    <a:pt x="67670" y="266308"/>
                  </a:cubicBezTo>
                  <a:cubicBezTo>
                    <a:pt x="65451" y="255211"/>
                    <a:pt x="61567" y="245224"/>
                    <a:pt x="52135" y="238012"/>
                  </a:cubicBezTo>
                  <a:cubicBezTo>
                    <a:pt x="47697" y="219148"/>
                    <a:pt x="29942" y="209161"/>
                    <a:pt x="21620" y="193071"/>
                  </a:cubicBezTo>
                  <a:cubicBezTo>
                    <a:pt x="3865" y="158672"/>
                    <a:pt x="-8896" y="124272"/>
                    <a:pt x="7749" y="85435"/>
                  </a:cubicBezTo>
                  <a:cubicBezTo>
                    <a:pt x="19955" y="57139"/>
                    <a:pt x="31052" y="54364"/>
                    <a:pt x="49916" y="77667"/>
                  </a:cubicBezTo>
                  <a:cubicBezTo>
                    <a:pt x="69335" y="100970"/>
                    <a:pt x="88199" y="124827"/>
                    <a:pt x="108173" y="147575"/>
                  </a:cubicBezTo>
                  <a:cubicBezTo>
                    <a:pt x="168094" y="215264"/>
                    <a:pt x="230235" y="199729"/>
                    <a:pt x="292930" y="149240"/>
                  </a:cubicBezTo>
                  <a:cubicBezTo>
                    <a:pt x="334542" y="115395"/>
                    <a:pt x="347303" y="69900"/>
                    <a:pt x="340645" y="17746"/>
                  </a:cubicBezTo>
                  <a:cubicBezTo>
                    <a:pt x="340090" y="12197"/>
                    <a:pt x="332322" y="4985"/>
                    <a:pt x="341200" y="1101"/>
                  </a:cubicBezTo>
                  <a:cubicBezTo>
                    <a:pt x="349522" y="-2783"/>
                    <a:pt x="355070" y="4430"/>
                    <a:pt x="359509" y="9978"/>
                  </a:cubicBezTo>
                  <a:cubicBezTo>
                    <a:pt x="364502" y="17746"/>
                    <a:pt x="370606" y="26068"/>
                    <a:pt x="372270" y="34391"/>
                  </a:cubicBezTo>
                  <a:cubicBezTo>
                    <a:pt x="386141" y="107073"/>
                    <a:pt x="359509" y="218038"/>
                    <a:pt x="296259" y="265198"/>
                  </a:cubicBezTo>
                  <a:cubicBezTo>
                    <a:pt x="284607" y="265198"/>
                    <a:pt x="280169" y="254102"/>
                    <a:pt x="271292" y="249663"/>
                  </a:cubicBezTo>
                  <a:cubicBezTo>
                    <a:pt x="246324" y="236347"/>
                    <a:pt x="218583" y="245224"/>
                    <a:pt x="205267" y="270192"/>
                  </a:cubicBezTo>
                  <a:cubicBezTo>
                    <a:pt x="199719" y="280733"/>
                    <a:pt x="200829" y="294049"/>
                    <a:pt x="192506" y="303481"/>
                  </a:cubicBezTo>
                  <a:cubicBezTo>
                    <a:pt x="177526" y="306810"/>
                    <a:pt x="164210" y="296823"/>
                    <a:pt x="147565" y="296823"/>
                  </a:cubicBezTo>
                  <a:cubicBezTo>
                    <a:pt x="147565" y="310694"/>
                    <a:pt x="147565" y="324010"/>
                    <a:pt x="147565" y="337880"/>
                  </a:cubicBezTo>
                  <a:cubicBezTo>
                    <a:pt x="148675" y="338990"/>
                    <a:pt x="149230" y="340100"/>
                    <a:pt x="148675" y="341209"/>
                  </a:cubicBezTo>
                  <a:cubicBezTo>
                    <a:pt x="145901" y="342319"/>
                    <a:pt x="145346" y="342874"/>
                    <a:pt x="144791" y="342874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TextBox 258">
              <a:extLst>
                <a:ext uri="{FF2B5EF4-FFF2-40B4-BE49-F238E27FC236}">
                  <a16:creationId xmlns:a16="http://schemas.microsoft.com/office/drawing/2014/main" id="{51861718-FC98-7DF1-53E2-5122138DB35F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5053481" y="4361864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>
                <a:cs typeface="B Nazanin" panose="00000700000000000000" pitchFamily="2" charset="-78"/>
              </a:endParaRPr>
            </a:p>
          </p:txBody>
        </p:sp>
        <p:sp>
          <p:nvSpPr>
            <p:cNvPr id="25" name="TextBox 260">
              <a:extLst>
                <a:ext uri="{FF2B5EF4-FFF2-40B4-BE49-F238E27FC236}">
                  <a16:creationId xmlns:a16="http://schemas.microsoft.com/office/drawing/2014/main" id="{45C7986E-BAA0-047F-5A70-2FA0B7182D00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6023607" y="4804640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71">
            <a:extLst>
              <a:ext uri="{FF2B5EF4-FFF2-40B4-BE49-F238E27FC236}">
                <a16:creationId xmlns:a16="http://schemas.microsoft.com/office/drawing/2014/main" id="{2188E093-3746-083F-49D9-198308A31F42}"/>
              </a:ext>
            </a:extLst>
          </p:cNvPr>
          <p:cNvGrpSpPr/>
          <p:nvPr/>
        </p:nvGrpSpPr>
        <p:grpSpPr>
          <a:xfrm>
            <a:off x="8711867" y="4454005"/>
            <a:ext cx="1371890" cy="914399"/>
            <a:chOff x="7622508" y="4420164"/>
            <a:chExt cx="1004169" cy="669305"/>
          </a:xfrm>
        </p:grpSpPr>
        <p:sp>
          <p:nvSpPr>
            <p:cNvPr id="27" name="Oval 262">
              <a:extLst>
                <a:ext uri="{FF2B5EF4-FFF2-40B4-BE49-F238E27FC236}">
                  <a16:creationId xmlns:a16="http://schemas.microsoft.com/office/drawing/2014/main" id="{5AC933A3-ECAA-03D2-3DC6-6587035EE7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57372" y="4420164"/>
              <a:ext cx="669305" cy="669305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47">
              <a:extLst>
                <a:ext uri="{FF2B5EF4-FFF2-40B4-BE49-F238E27FC236}">
                  <a16:creationId xmlns:a16="http://schemas.microsoft.com/office/drawing/2014/main" id="{AEE2A74F-6C90-C876-A1AE-3AD27EB53F9D}"/>
                </a:ext>
              </a:extLst>
            </p:cNvPr>
            <p:cNvSpPr/>
            <p:nvPr/>
          </p:nvSpPr>
          <p:spPr>
            <a:xfrm>
              <a:off x="7622508" y="4812980"/>
              <a:ext cx="460506" cy="227479"/>
            </a:xfrm>
            <a:custGeom>
              <a:avLst/>
              <a:gdLst>
                <a:gd name="connsiteX0" fmla="*/ 354379 w 460505"/>
                <a:gd name="connsiteY0" fmla="*/ 90437 h 227478"/>
                <a:gd name="connsiteX1" fmla="*/ 379901 w 460505"/>
                <a:gd name="connsiteY1" fmla="*/ 0 h 227478"/>
                <a:gd name="connsiteX2" fmla="*/ 462016 w 460505"/>
                <a:gd name="connsiteY2" fmla="*/ 142036 h 227478"/>
                <a:gd name="connsiteX3" fmla="*/ 456467 w 460505"/>
                <a:gd name="connsiteY3" fmla="*/ 158680 h 227478"/>
                <a:gd name="connsiteX4" fmla="*/ 329412 w 460505"/>
                <a:gd name="connsiteY4" fmla="*/ 231363 h 227478"/>
                <a:gd name="connsiteX5" fmla="*/ 342728 w 460505"/>
                <a:gd name="connsiteY5" fmla="*/ 171441 h 227478"/>
                <a:gd name="connsiteX6" fmla="*/ 327748 w 460505"/>
                <a:gd name="connsiteY6" fmla="*/ 148139 h 227478"/>
                <a:gd name="connsiteX7" fmla="*/ 17045 w 460505"/>
                <a:gd name="connsiteY7" fmla="*/ 172551 h 227478"/>
                <a:gd name="connsiteX8" fmla="*/ 400 w 460505"/>
                <a:gd name="connsiteY8" fmla="*/ 63250 h 227478"/>
                <a:gd name="connsiteX9" fmla="*/ 17045 w 460505"/>
                <a:gd name="connsiteY9" fmla="*/ 44941 h 227478"/>
                <a:gd name="connsiteX10" fmla="*/ 354379 w 460505"/>
                <a:gd name="connsiteY10" fmla="*/ 90437 h 22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505" h="227478">
                  <a:moveTo>
                    <a:pt x="354379" y="90437"/>
                  </a:moveTo>
                  <a:cubicBezTo>
                    <a:pt x="362702" y="60476"/>
                    <a:pt x="371024" y="32180"/>
                    <a:pt x="379901" y="0"/>
                  </a:cubicBezTo>
                  <a:cubicBezTo>
                    <a:pt x="408752" y="49934"/>
                    <a:pt x="434829" y="96540"/>
                    <a:pt x="462016" y="142036"/>
                  </a:cubicBezTo>
                  <a:cubicBezTo>
                    <a:pt x="467564" y="151468"/>
                    <a:pt x="464235" y="154242"/>
                    <a:pt x="456467" y="158680"/>
                  </a:cubicBezTo>
                  <a:cubicBezTo>
                    <a:pt x="414855" y="182538"/>
                    <a:pt x="373798" y="206395"/>
                    <a:pt x="329412" y="231363"/>
                  </a:cubicBezTo>
                  <a:cubicBezTo>
                    <a:pt x="328857" y="208615"/>
                    <a:pt x="337180" y="190306"/>
                    <a:pt x="342728" y="171441"/>
                  </a:cubicBezTo>
                  <a:cubicBezTo>
                    <a:pt x="347166" y="155906"/>
                    <a:pt x="343283" y="150358"/>
                    <a:pt x="327748" y="148139"/>
                  </a:cubicBezTo>
                  <a:cubicBezTo>
                    <a:pt x="242304" y="137042"/>
                    <a:pt x="110256" y="131494"/>
                    <a:pt x="17045" y="172551"/>
                  </a:cubicBezTo>
                  <a:cubicBezTo>
                    <a:pt x="11497" y="135932"/>
                    <a:pt x="6503" y="99314"/>
                    <a:pt x="400" y="63250"/>
                  </a:cubicBezTo>
                  <a:cubicBezTo>
                    <a:pt x="-1819" y="49380"/>
                    <a:pt x="5394" y="47160"/>
                    <a:pt x="17045" y="44941"/>
                  </a:cubicBezTo>
                  <a:cubicBezTo>
                    <a:pt x="134113" y="27741"/>
                    <a:pt x="247852" y="22193"/>
                    <a:pt x="354379" y="90437"/>
                  </a:cubicBezTo>
                  <a:close/>
                </a:path>
              </a:pathLst>
            </a:custGeom>
            <a:solidFill>
              <a:srgbClr val="E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48">
              <a:extLst>
                <a:ext uri="{FF2B5EF4-FFF2-40B4-BE49-F238E27FC236}">
                  <a16:creationId xmlns:a16="http://schemas.microsoft.com/office/drawing/2014/main" id="{907AFFD4-4555-6B24-A09A-CA9A7C3B372C}"/>
                </a:ext>
              </a:extLst>
            </p:cNvPr>
            <p:cNvSpPr/>
            <p:nvPr/>
          </p:nvSpPr>
          <p:spPr>
            <a:xfrm>
              <a:off x="7663589" y="4420164"/>
              <a:ext cx="460506" cy="233027"/>
            </a:xfrm>
            <a:custGeom>
              <a:avLst/>
              <a:gdLst>
                <a:gd name="connsiteX0" fmla="*/ 353800 w 460505"/>
                <a:gd name="connsiteY0" fmla="*/ 90437 h 233026"/>
                <a:gd name="connsiteX1" fmla="*/ 379323 w 460505"/>
                <a:gd name="connsiteY1" fmla="*/ 0 h 233026"/>
                <a:gd name="connsiteX2" fmla="*/ 463101 w 460505"/>
                <a:gd name="connsiteY2" fmla="*/ 144810 h 233026"/>
                <a:gd name="connsiteX3" fmla="*/ 455334 w 460505"/>
                <a:gd name="connsiteY3" fmla="*/ 159235 h 233026"/>
                <a:gd name="connsiteX4" fmla="*/ 326059 w 460505"/>
                <a:gd name="connsiteY4" fmla="*/ 233582 h 233026"/>
                <a:gd name="connsiteX5" fmla="*/ 347143 w 460505"/>
                <a:gd name="connsiteY5" fmla="*/ 151467 h 233026"/>
                <a:gd name="connsiteX6" fmla="*/ 17021 w 460505"/>
                <a:gd name="connsiteY6" fmla="*/ 172551 h 233026"/>
                <a:gd name="connsiteX7" fmla="*/ 377 w 460505"/>
                <a:gd name="connsiteY7" fmla="*/ 61586 h 233026"/>
                <a:gd name="connsiteX8" fmla="*/ 11473 w 460505"/>
                <a:gd name="connsiteY8" fmla="*/ 46606 h 233026"/>
                <a:gd name="connsiteX9" fmla="*/ 310524 w 460505"/>
                <a:gd name="connsiteY9" fmla="*/ 67134 h 233026"/>
                <a:gd name="connsiteX10" fmla="*/ 353800 w 460505"/>
                <a:gd name="connsiteY10" fmla="*/ 90437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505" h="233026">
                  <a:moveTo>
                    <a:pt x="353800" y="90437"/>
                  </a:moveTo>
                  <a:cubicBezTo>
                    <a:pt x="362123" y="61586"/>
                    <a:pt x="369890" y="33290"/>
                    <a:pt x="379323" y="0"/>
                  </a:cubicBezTo>
                  <a:cubicBezTo>
                    <a:pt x="408728" y="50489"/>
                    <a:pt x="435915" y="97649"/>
                    <a:pt x="463101" y="144810"/>
                  </a:cubicBezTo>
                  <a:cubicBezTo>
                    <a:pt x="468095" y="153687"/>
                    <a:pt x="460882" y="155906"/>
                    <a:pt x="455334" y="159235"/>
                  </a:cubicBezTo>
                  <a:cubicBezTo>
                    <a:pt x="413167" y="183648"/>
                    <a:pt x="371000" y="207505"/>
                    <a:pt x="326059" y="233582"/>
                  </a:cubicBezTo>
                  <a:cubicBezTo>
                    <a:pt x="333272" y="204731"/>
                    <a:pt x="339930" y="179209"/>
                    <a:pt x="347143" y="151467"/>
                  </a:cubicBezTo>
                  <a:cubicBezTo>
                    <a:pt x="235623" y="137597"/>
                    <a:pt x="126322" y="129829"/>
                    <a:pt x="17021" y="172551"/>
                  </a:cubicBezTo>
                  <a:cubicBezTo>
                    <a:pt x="11473" y="134823"/>
                    <a:pt x="5925" y="98204"/>
                    <a:pt x="377" y="61586"/>
                  </a:cubicBezTo>
                  <a:cubicBezTo>
                    <a:pt x="-1288" y="52154"/>
                    <a:pt x="2596" y="47715"/>
                    <a:pt x="11473" y="46606"/>
                  </a:cubicBezTo>
                  <a:cubicBezTo>
                    <a:pt x="112451" y="31070"/>
                    <a:pt x="213429" y="23858"/>
                    <a:pt x="310524" y="67134"/>
                  </a:cubicBezTo>
                  <a:cubicBezTo>
                    <a:pt x="324950" y="73237"/>
                    <a:pt x="337711" y="81559"/>
                    <a:pt x="353800" y="90437"/>
                  </a:cubicBezTo>
                  <a:close/>
                </a:path>
              </a:pathLst>
            </a:custGeom>
            <a:solidFill>
              <a:srgbClr val="E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66">
              <a:extLst>
                <a:ext uri="{FF2B5EF4-FFF2-40B4-BE49-F238E27FC236}">
                  <a16:creationId xmlns:a16="http://schemas.microsoft.com/office/drawing/2014/main" id="{7946F72B-6FCE-ADAF-CECB-CAB6368F427D}"/>
                </a:ext>
              </a:extLst>
            </p:cNvPr>
            <p:cNvSpPr/>
            <p:nvPr/>
          </p:nvSpPr>
          <p:spPr>
            <a:xfrm>
              <a:off x="8316916" y="4687988"/>
              <a:ext cx="229593" cy="301751"/>
            </a:xfrm>
            <a:custGeom>
              <a:avLst/>
              <a:gdLst>
                <a:gd name="connsiteX0" fmla="*/ 130014 w 194189"/>
                <a:gd name="connsiteY0" fmla="*/ 114450 h 255219"/>
                <a:gd name="connsiteX1" fmla="*/ 152207 w 194189"/>
                <a:gd name="connsiteY1" fmla="*/ 61187 h 255219"/>
                <a:gd name="connsiteX2" fmla="*/ 158865 w 194189"/>
                <a:gd name="connsiteY2" fmla="*/ 15136 h 255219"/>
                <a:gd name="connsiteX3" fmla="*/ 166633 w 194189"/>
                <a:gd name="connsiteY3" fmla="*/ 156 h 255219"/>
                <a:gd name="connsiteX4" fmla="*/ 182168 w 194189"/>
                <a:gd name="connsiteY4" fmla="*/ 9588 h 255219"/>
                <a:gd name="connsiteX5" fmla="*/ 194929 w 194189"/>
                <a:gd name="connsiteY5" fmla="*/ 62296 h 255219"/>
                <a:gd name="connsiteX6" fmla="*/ 169961 w 194189"/>
                <a:gd name="connsiteY6" fmla="*/ 191571 h 255219"/>
                <a:gd name="connsiteX7" fmla="*/ 25707 w 194189"/>
                <a:gd name="connsiteY7" fmla="*/ 255931 h 255219"/>
                <a:gd name="connsiteX8" fmla="*/ 8507 w 194189"/>
                <a:gd name="connsiteY8" fmla="*/ 188242 h 255219"/>
                <a:gd name="connsiteX9" fmla="*/ 20713 w 194189"/>
                <a:gd name="connsiteY9" fmla="*/ 181584 h 255219"/>
                <a:gd name="connsiteX10" fmla="*/ 60661 w 194189"/>
                <a:gd name="connsiteY10" fmla="*/ 164939 h 255219"/>
                <a:gd name="connsiteX11" fmla="*/ 63990 w 194189"/>
                <a:gd name="connsiteY11" fmla="*/ 154952 h 255219"/>
                <a:gd name="connsiteX12" fmla="*/ 130014 w 194189"/>
                <a:gd name="connsiteY12" fmla="*/ 114450 h 25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189" h="255218">
                  <a:moveTo>
                    <a:pt x="130014" y="114450"/>
                  </a:moveTo>
                  <a:cubicBezTo>
                    <a:pt x="147768" y="101134"/>
                    <a:pt x="147214" y="80051"/>
                    <a:pt x="152207" y="61187"/>
                  </a:cubicBezTo>
                  <a:cubicBezTo>
                    <a:pt x="156091" y="46207"/>
                    <a:pt x="161084" y="31226"/>
                    <a:pt x="158865" y="15136"/>
                  </a:cubicBezTo>
                  <a:cubicBezTo>
                    <a:pt x="158310" y="9033"/>
                    <a:pt x="157201" y="1265"/>
                    <a:pt x="166633" y="156"/>
                  </a:cubicBezTo>
                  <a:cubicBezTo>
                    <a:pt x="173846" y="-954"/>
                    <a:pt x="178838" y="4040"/>
                    <a:pt x="182168" y="9588"/>
                  </a:cubicBezTo>
                  <a:cubicBezTo>
                    <a:pt x="192154" y="25678"/>
                    <a:pt x="196039" y="45097"/>
                    <a:pt x="194929" y="62296"/>
                  </a:cubicBezTo>
                  <a:cubicBezTo>
                    <a:pt x="192154" y="106128"/>
                    <a:pt x="184942" y="149404"/>
                    <a:pt x="169961" y="191571"/>
                  </a:cubicBezTo>
                  <a:cubicBezTo>
                    <a:pt x="146104" y="259815"/>
                    <a:pt x="76196" y="267582"/>
                    <a:pt x="25707" y="255931"/>
                  </a:cubicBezTo>
                  <a:cubicBezTo>
                    <a:pt x="-3144" y="248718"/>
                    <a:pt x="-5918" y="230964"/>
                    <a:pt x="8507" y="188242"/>
                  </a:cubicBezTo>
                  <a:cubicBezTo>
                    <a:pt x="10727" y="182694"/>
                    <a:pt x="15720" y="182139"/>
                    <a:pt x="20713" y="181584"/>
                  </a:cubicBezTo>
                  <a:cubicBezTo>
                    <a:pt x="34029" y="175481"/>
                    <a:pt x="45680" y="166049"/>
                    <a:pt x="60661" y="164939"/>
                  </a:cubicBezTo>
                  <a:cubicBezTo>
                    <a:pt x="67873" y="164384"/>
                    <a:pt x="65655" y="159391"/>
                    <a:pt x="63990" y="154952"/>
                  </a:cubicBezTo>
                  <a:cubicBezTo>
                    <a:pt x="89512" y="146630"/>
                    <a:pt x="112815" y="134979"/>
                    <a:pt x="130014" y="114450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TextBox 261">
              <a:extLst>
                <a:ext uri="{FF2B5EF4-FFF2-40B4-BE49-F238E27FC236}">
                  <a16:creationId xmlns:a16="http://schemas.microsoft.com/office/drawing/2014/main" id="{76B71A04-9F01-DF22-3106-FD38E2412DEB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8193340" y="4720049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272">
            <a:extLst>
              <a:ext uri="{FF2B5EF4-FFF2-40B4-BE49-F238E27FC236}">
                <a16:creationId xmlns:a16="http://schemas.microsoft.com/office/drawing/2014/main" id="{E265C10C-FC7B-5E1A-B136-514B6107DF85}"/>
              </a:ext>
            </a:extLst>
          </p:cNvPr>
          <p:cNvGrpSpPr/>
          <p:nvPr/>
        </p:nvGrpSpPr>
        <p:grpSpPr>
          <a:xfrm>
            <a:off x="1235018" y="5581873"/>
            <a:ext cx="2893186" cy="892552"/>
            <a:chOff x="1353016" y="1766707"/>
            <a:chExt cx="3318868" cy="892552"/>
          </a:xfrm>
        </p:grpSpPr>
        <p:sp>
          <p:nvSpPr>
            <p:cNvPr id="33" name="TextBox 273">
              <a:extLst>
                <a:ext uri="{FF2B5EF4-FFF2-40B4-BE49-F238E27FC236}">
                  <a16:creationId xmlns:a16="http://schemas.microsoft.com/office/drawing/2014/main" id="{E2249841-2EB4-D8A6-F570-ECCAB78D4A6B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34" name="TextBox 274">
              <a:extLst>
                <a:ext uri="{FF2B5EF4-FFF2-40B4-BE49-F238E27FC236}">
                  <a16:creationId xmlns:a16="http://schemas.microsoft.com/office/drawing/2014/main" id="{80744C9D-4404-032D-AC6F-76AA60580B7C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275">
            <a:extLst>
              <a:ext uri="{FF2B5EF4-FFF2-40B4-BE49-F238E27FC236}">
                <a16:creationId xmlns:a16="http://schemas.microsoft.com/office/drawing/2014/main" id="{BDAA13CA-22E3-1062-D9D8-A3FDD61AF8B2}"/>
              </a:ext>
            </a:extLst>
          </p:cNvPr>
          <p:cNvGrpSpPr/>
          <p:nvPr/>
        </p:nvGrpSpPr>
        <p:grpSpPr>
          <a:xfrm>
            <a:off x="4686723" y="5581873"/>
            <a:ext cx="2893186" cy="892552"/>
            <a:chOff x="1353016" y="1766707"/>
            <a:chExt cx="3318868" cy="892552"/>
          </a:xfrm>
        </p:grpSpPr>
        <p:sp>
          <p:nvSpPr>
            <p:cNvPr id="36" name="TextBox 276">
              <a:extLst>
                <a:ext uri="{FF2B5EF4-FFF2-40B4-BE49-F238E27FC236}">
                  <a16:creationId xmlns:a16="http://schemas.microsoft.com/office/drawing/2014/main" id="{C4571EA9-C790-6949-18EA-BD44435EF279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37" name="TextBox 277">
              <a:extLst>
                <a:ext uri="{FF2B5EF4-FFF2-40B4-BE49-F238E27FC236}">
                  <a16:creationId xmlns:a16="http://schemas.microsoft.com/office/drawing/2014/main" id="{7A19681E-7299-342B-7DEC-9E1D59EA34C0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278">
            <a:extLst>
              <a:ext uri="{FF2B5EF4-FFF2-40B4-BE49-F238E27FC236}">
                <a16:creationId xmlns:a16="http://schemas.microsoft.com/office/drawing/2014/main" id="{882FF7EA-4FD5-092F-4F3D-BC4EA16C733D}"/>
              </a:ext>
            </a:extLst>
          </p:cNvPr>
          <p:cNvGrpSpPr/>
          <p:nvPr/>
        </p:nvGrpSpPr>
        <p:grpSpPr>
          <a:xfrm>
            <a:off x="8138427" y="5581873"/>
            <a:ext cx="2893186" cy="892552"/>
            <a:chOff x="1353016" y="1766707"/>
            <a:chExt cx="3318868" cy="892552"/>
          </a:xfrm>
        </p:grpSpPr>
        <p:sp>
          <p:nvSpPr>
            <p:cNvPr id="39" name="TextBox 279">
              <a:extLst>
                <a:ext uri="{FF2B5EF4-FFF2-40B4-BE49-F238E27FC236}">
                  <a16:creationId xmlns:a16="http://schemas.microsoft.com/office/drawing/2014/main" id="{D5B7BF4D-603A-C834-527E-A8A3983EEAF4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40" name="TextBox 280">
              <a:extLst>
                <a:ext uri="{FF2B5EF4-FFF2-40B4-BE49-F238E27FC236}">
                  <a16:creationId xmlns:a16="http://schemas.microsoft.com/office/drawing/2014/main" id="{8715339B-2755-E843-9490-7E981F0829BE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upo 52">
            <a:extLst>
              <a:ext uri="{FF2B5EF4-FFF2-40B4-BE49-F238E27FC236}">
                <a16:creationId xmlns:a16="http://schemas.microsoft.com/office/drawing/2014/main" id="{F6E46E97-5FA4-6D93-9589-94D3C0DB1591}"/>
              </a:ext>
            </a:extLst>
          </p:cNvPr>
          <p:cNvGrpSpPr/>
          <p:nvPr/>
        </p:nvGrpSpPr>
        <p:grpSpPr>
          <a:xfrm>
            <a:off x="1954470" y="2603877"/>
            <a:ext cx="1683130" cy="1223768"/>
            <a:chOff x="1945895" y="2654391"/>
            <a:chExt cx="1192887" cy="867323"/>
          </a:xfrm>
        </p:grpSpPr>
        <p:sp>
          <p:nvSpPr>
            <p:cNvPr id="41" name="Google Shape;511;p38">
              <a:extLst>
                <a:ext uri="{FF2B5EF4-FFF2-40B4-BE49-F238E27FC236}">
                  <a16:creationId xmlns:a16="http://schemas.microsoft.com/office/drawing/2014/main" id="{16DA3EC0-C49D-8179-6361-E71EE341D29D}"/>
                </a:ext>
              </a:extLst>
            </p:cNvPr>
            <p:cNvSpPr/>
            <p:nvPr/>
          </p:nvSpPr>
          <p:spPr>
            <a:xfrm>
              <a:off x="1945895" y="2654391"/>
              <a:ext cx="1051360" cy="867323"/>
            </a:xfrm>
            <a:custGeom>
              <a:avLst/>
              <a:gdLst/>
              <a:ahLst/>
              <a:cxnLst/>
              <a:rect l="l" t="t" r="r" b="b"/>
              <a:pathLst>
                <a:path w="37213" h="30699" extrusionOk="0">
                  <a:moveTo>
                    <a:pt x="10082" y="1"/>
                  </a:moveTo>
                  <a:cubicBezTo>
                    <a:pt x="7730" y="1"/>
                    <a:pt x="5378" y="897"/>
                    <a:pt x="3585" y="2690"/>
                  </a:cubicBezTo>
                  <a:cubicBezTo>
                    <a:pt x="0" y="6275"/>
                    <a:pt x="0" y="12085"/>
                    <a:pt x="3585" y="15671"/>
                  </a:cubicBezTo>
                  <a:lnTo>
                    <a:pt x="5620" y="17717"/>
                  </a:lnTo>
                  <a:lnTo>
                    <a:pt x="18613" y="30698"/>
                  </a:lnTo>
                  <a:lnTo>
                    <a:pt x="31593" y="17717"/>
                  </a:lnTo>
                  <a:lnTo>
                    <a:pt x="33627" y="15671"/>
                  </a:lnTo>
                  <a:cubicBezTo>
                    <a:pt x="37212" y="12085"/>
                    <a:pt x="37212" y="6275"/>
                    <a:pt x="33627" y="2690"/>
                  </a:cubicBezTo>
                  <a:cubicBezTo>
                    <a:pt x="31835" y="897"/>
                    <a:pt x="29486" y="1"/>
                    <a:pt x="27137" y="1"/>
                  </a:cubicBezTo>
                  <a:cubicBezTo>
                    <a:pt x="24788" y="1"/>
                    <a:pt x="22440" y="897"/>
                    <a:pt x="20647" y="2690"/>
                  </a:cubicBezTo>
                  <a:lnTo>
                    <a:pt x="18613" y="4724"/>
                  </a:lnTo>
                  <a:lnTo>
                    <a:pt x="16579" y="2690"/>
                  </a:lnTo>
                  <a:cubicBezTo>
                    <a:pt x="14786" y="897"/>
                    <a:pt x="12434" y="1"/>
                    <a:pt x="10082" y="1"/>
                  </a:cubicBezTo>
                  <a:close/>
                </a:path>
              </a:pathLst>
            </a:custGeom>
            <a:solidFill>
              <a:srgbClr val="E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" name="Google Shape;512;p38">
              <a:extLst>
                <a:ext uri="{FF2B5EF4-FFF2-40B4-BE49-F238E27FC236}">
                  <a16:creationId xmlns:a16="http://schemas.microsoft.com/office/drawing/2014/main" id="{1E2DD01B-4637-13F3-4648-94BD11739B14}"/>
                </a:ext>
              </a:extLst>
            </p:cNvPr>
            <p:cNvSpPr/>
            <p:nvPr/>
          </p:nvSpPr>
          <p:spPr>
            <a:xfrm>
              <a:off x="1975344" y="2707024"/>
              <a:ext cx="1163438" cy="722360"/>
            </a:xfrm>
            <a:custGeom>
              <a:avLst/>
              <a:gdLst/>
              <a:ahLst/>
              <a:cxnLst/>
              <a:rect l="l" t="t" r="r" b="b"/>
              <a:pathLst>
                <a:path w="41180" h="25568" extrusionOk="0">
                  <a:moveTo>
                    <a:pt x="20343" y="1"/>
                  </a:moveTo>
                  <a:lnTo>
                    <a:pt x="17978" y="17049"/>
                  </a:lnTo>
                  <a:lnTo>
                    <a:pt x="14367" y="4908"/>
                  </a:lnTo>
                  <a:lnTo>
                    <a:pt x="11150" y="13935"/>
                  </a:lnTo>
                  <a:lnTo>
                    <a:pt x="1" y="13935"/>
                  </a:lnTo>
                  <a:lnTo>
                    <a:pt x="1" y="15740"/>
                  </a:lnTo>
                  <a:lnTo>
                    <a:pt x="12422" y="15740"/>
                  </a:lnTo>
                  <a:lnTo>
                    <a:pt x="14215" y="10718"/>
                  </a:lnTo>
                  <a:lnTo>
                    <a:pt x="18626" y="25567"/>
                  </a:lnTo>
                  <a:lnTo>
                    <a:pt x="20838" y="9536"/>
                  </a:lnTo>
                  <a:lnTo>
                    <a:pt x="23762" y="21309"/>
                  </a:lnTo>
                  <a:lnTo>
                    <a:pt x="26547" y="10909"/>
                  </a:lnTo>
                  <a:lnTo>
                    <a:pt x="28186" y="15740"/>
                  </a:lnTo>
                  <a:lnTo>
                    <a:pt x="41180" y="15740"/>
                  </a:lnTo>
                  <a:lnTo>
                    <a:pt x="41180" y="13935"/>
                  </a:lnTo>
                  <a:lnTo>
                    <a:pt x="29483" y="13935"/>
                  </a:lnTo>
                  <a:lnTo>
                    <a:pt x="26330" y="4705"/>
                  </a:lnTo>
                  <a:lnTo>
                    <a:pt x="23826" y="14074"/>
                  </a:lnTo>
                  <a:lnTo>
                    <a:pt x="20343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513;p38">
            <a:extLst>
              <a:ext uri="{FF2B5EF4-FFF2-40B4-BE49-F238E27FC236}">
                <a16:creationId xmlns:a16="http://schemas.microsoft.com/office/drawing/2014/main" id="{835BA2FE-72AA-DF6D-327C-8A0F9DF3F594}"/>
              </a:ext>
            </a:extLst>
          </p:cNvPr>
          <p:cNvGrpSpPr/>
          <p:nvPr/>
        </p:nvGrpSpPr>
        <p:grpSpPr>
          <a:xfrm>
            <a:off x="5420699" y="2555252"/>
            <a:ext cx="1456877" cy="1213785"/>
            <a:chOff x="539550" y="3355225"/>
            <a:chExt cx="2546025" cy="2121200"/>
          </a:xfrm>
        </p:grpSpPr>
        <p:sp>
          <p:nvSpPr>
            <p:cNvPr id="44" name="Google Shape;514;p38">
              <a:extLst>
                <a:ext uri="{FF2B5EF4-FFF2-40B4-BE49-F238E27FC236}">
                  <a16:creationId xmlns:a16="http://schemas.microsoft.com/office/drawing/2014/main" id="{5E5F8C48-75AF-B9A7-3699-C11A200BB74F}"/>
                </a:ext>
              </a:extLst>
            </p:cNvPr>
            <p:cNvSpPr/>
            <p:nvPr/>
          </p:nvSpPr>
          <p:spPr>
            <a:xfrm>
              <a:off x="1047175" y="3390650"/>
              <a:ext cx="1530750" cy="726875"/>
            </a:xfrm>
            <a:custGeom>
              <a:avLst/>
              <a:gdLst/>
              <a:ahLst/>
              <a:cxnLst/>
              <a:rect l="l" t="t" r="r" b="b"/>
              <a:pathLst>
                <a:path w="61229" h="29075" extrusionOk="0">
                  <a:moveTo>
                    <a:pt x="53071" y="2835"/>
                  </a:moveTo>
                  <a:cubicBezTo>
                    <a:pt x="56005" y="2835"/>
                    <a:pt x="58395" y="5225"/>
                    <a:pt x="58395" y="8158"/>
                  </a:cubicBezTo>
                  <a:lnTo>
                    <a:pt x="58395" y="20899"/>
                  </a:lnTo>
                  <a:cubicBezTo>
                    <a:pt x="58395" y="23849"/>
                    <a:pt x="56005" y="26239"/>
                    <a:pt x="53071" y="26239"/>
                  </a:cubicBezTo>
                  <a:lnTo>
                    <a:pt x="8175" y="26239"/>
                  </a:lnTo>
                  <a:cubicBezTo>
                    <a:pt x="5226" y="26239"/>
                    <a:pt x="2835" y="23849"/>
                    <a:pt x="2835" y="20899"/>
                  </a:cubicBezTo>
                  <a:lnTo>
                    <a:pt x="2835" y="8158"/>
                  </a:lnTo>
                  <a:cubicBezTo>
                    <a:pt x="2835" y="5225"/>
                    <a:pt x="5226" y="2835"/>
                    <a:pt x="8175" y="2835"/>
                  </a:cubicBezTo>
                  <a:close/>
                  <a:moveTo>
                    <a:pt x="8175" y="1"/>
                  </a:moveTo>
                  <a:cubicBezTo>
                    <a:pt x="3659" y="1"/>
                    <a:pt x="0" y="3659"/>
                    <a:pt x="0" y="8158"/>
                  </a:cubicBezTo>
                  <a:lnTo>
                    <a:pt x="0" y="20899"/>
                  </a:lnTo>
                  <a:cubicBezTo>
                    <a:pt x="0" y="25415"/>
                    <a:pt x="3659" y="29074"/>
                    <a:pt x="8175" y="29074"/>
                  </a:cubicBezTo>
                  <a:lnTo>
                    <a:pt x="53071" y="29074"/>
                  </a:lnTo>
                  <a:cubicBezTo>
                    <a:pt x="57571" y="29074"/>
                    <a:pt x="61230" y="25415"/>
                    <a:pt x="61230" y="20899"/>
                  </a:cubicBezTo>
                  <a:lnTo>
                    <a:pt x="61230" y="8158"/>
                  </a:lnTo>
                  <a:cubicBezTo>
                    <a:pt x="61230" y="3659"/>
                    <a:pt x="57571" y="1"/>
                    <a:pt x="53071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" name="Google Shape;515;p38">
              <a:extLst>
                <a:ext uri="{FF2B5EF4-FFF2-40B4-BE49-F238E27FC236}">
                  <a16:creationId xmlns:a16="http://schemas.microsoft.com/office/drawing/2014/main" id="{027779E1-DFC3-27C6-5FB3-097D80320CE4}"/>
                </a:ext>
              </a:extLst>
            </p:cNvPr>
            <p:cNvSpPr/>
            <p:nvPr/>
          </p:nvSpPr>
          <p:spPr>
            <a:xfrm>
              <a:off x="1035625" y="5276975"/>
              <a:ext cx="94400" cy="199450"/>
            </a:xfrm>
            <a:custGeom>
              <a:avLst/>
              <a:gdLst/>
              <a:ahLst/>
              <a:cxnLst/>
              <a:rect l="l" t="t" r="r" b="b"/>
              <a:pathLst>
                <a:path w="3776" h="7978" extrusionOk="0">
                  <a:moveTo>
                    <a:pt x="1880" y="0"/>
                  </a:moveTo>
                  <a:cubicBezTo>
                    <a:pt x="842" y="0"/>
                    <a:pt x="1" y="840"/>
                    <a:pt x="1" y="1895"/>
                  </a:cubicBezTo>
                  <a:lnTo>
                    <a:pt x="1" y="6099"/>
                  </a:lnTo>
                  <a:cubicBezTo>
                    <a:pt x="1" y="7136"/>
                    <a:pt x="842" y="7978"/>
                    <a:pt x="1880" y="7978"/>
                  </a:cubicBezTo>
                  <a:cubicBezTo>
                    <a:pt x="2919" y="7978"/>
                    <a:pt x="3776" y="7136"/>
                    <a:pt x="3776" y="6099"/>
                  </a:cubicBezTo>
                  <a:lnTo>
                    <a:pt x="3776" y="1895"/>
                  </a:lnTo>
                  <a:cubicBezTo>
                    <a:pt x="3776" y="840"/>
                    <a:pt x="2919" y="0"/>
                    <a:pt x="1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" name="Google Shape;516;p38">
              <a:extLst>
                <a:ext uri="{FF2B5EF4-FFF2-40B4-BE49-F238E27FC236}">
                  <a16:creationId xmlns:a16="http://schemas.microsoft.com/office/drawing/2014/main" id="{87C32A9A-59E1-7334-C6AB-399D5F5BBAE1}"/>
                </a:ext>
              </a:extLst>
            </p:cNvPr>
            <p:cNvSpPr/>
            <p:nvPr/>
          </p:nvSpPr>
          <p:spPr>
            <a:xfrm>
              <a:off x="2495500" y="5276975"/>
              <a:ext cx="94375" cy="199450"/>
            </a:xfrm>
            <a:custGeom>
              <a:avLst/>
              <a:gdLst/>
              <a:ahLst/>
              <a:cxnLst/>
              <a:rect l="l" t="t" r="r" b="b"/>
              <a:pathLst>
                <a:path w="3775" h="7978" extrusionOk="0">
                  <a:moveTo>
                    <a:pt x="1880" y="0"/>
                  </a:moveTo>
                  <a:cubicBezTo>
                    <a:pt x="841" y="0"/>
                    <a:pt x="1" y="840"/>
                    <a:pt x="1" y="1895"/>
                  </a:cubicBezTo>
                  <a:lnTo>
                    <a:pt x="1" y="6099"/>
                  </a:lnTo>
                  <a:cubicBezTo>
                    <a:pt x="1" y="7136"/>
                    <a:pt x="841" y="7978"/>
                    <a:pt x="1880" y="7978"/>
                  </a:cubicBezTo>
                  <a:cubicBezTo>
                    <a:pt x="2917" y="7978"/>
                    <a:pt x="3774" y="7136"/>
                    <a:pt x="3774" y="6099"/>
                  </a:cubicBezTo>
                  <a:lnTo>
                    <a:pt x="3774" y="1895"/>
                  </a:lnTo>
                  <a:cubicBezTo>
                    <a:pt x="3774" y="840"/>
                    <a:pt x="2917" y="0"/>
                    <a:pt x="1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" name="Google Shape;517;p38">
              <a:extLst>
                <a:ext uri="{FF2B5EF4-FFF2-40B4-BE49-F238E27FC236}">
                  <a16:creationId xmlns:a16="http://schemas.microsoft.com/office/drawing/2014/main" id="{BE288324-2CD1-87BE-5748-9A4341769A58}"/>
                </a:ext>
              </a:extLst>
            </p:cNvPr>
            <p:cNvSpPr/>
            <p:nvPr/>
          </p:nvSpPr>
          <p:spPr>
            <a:xfrm>
              <a:off x="876200" y="3694300"/>
              <a:ext cx="460250" cy="163625"/>
            </a:xfrm>
            <a:custGeom>
              <a:avLst/>
              <a:gdLst/>
              <a:ahLst/>
              <a:cxnLst/>
              <a:rect l="l" t="t" r="r" b="b"/>
              <a:pathLst>
                <a:path w="18410" h="6545" extrusionOk="0">
                  <a:moveTo>
                    <a:pt x="3263" y="1"/>
                  </a:moveTo>
                  <a:cubicBezTo>
                    <a:pt x="1466" y="1"/>
                    <a:pt x="0" y="1468"/>
                    <a:pt x="0" y="3281"/>
                  </a:cubicBezTo>
                  <a:cubicBezTo>
                    <a:pt x="0" y="5077"/>
                    <a:pt x="1466" y="6545"/>
                    <a:pt x="3263" y="6545"/>
                  </a:cubicBezTo>
                  <a:lnTo>
                    <a:pt x="15146" y="6545"/>
                  </a:lnTo>
                  <a:cubicBezTo>
                    <a:pt x="16943" y="6545"/>
                    <a:pt x="18409" y="5077"/>
                    <a:pt x="18409" y="3281"/>
                  </a:cubicBezTo>
                  <a:cubicBezTo>
                    <a:pt x="18409" y="1468"/>
                    <a:pt x="16943" y="1"/>
                    <a:pt x="15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" name="Google Shape;518;p38">
              <a:extLst>
                <a:ext uri="{FF2B5EF4-FFF2-40B4-BE49-F238E27FC236}">
                  <a16:creationId xmlns:a16="http://schemas.microsoft.com/office/drawing/2014/main" id="{E7D0553B-CE7E-92A9-5683-9D0BE0AA44A4}"/>
                </a:ext>
              </a:extLst>
            </p:cNvPr>
            <p:cNvSpPr/>
            <p:nvPr/>
          </p:nvSpPr>
          <p:spPr>
            <a:xfrm>
              <a:off x="2288650" y="3694300"/>
              <a:ext cx="460700" cy="163625"/>
            </a:xfrm>
            <a:custGeom>
              <a:avLst/>
              <a:gdLst/>
              <a:ahLst/>
              <a:cxnLst/>
              <a:rect l="l" t="t" r="r" b="b"/>
              <a:pathLst>
                <a:path w="18428" h="6545" extrusionOk="0">
                  <a:moveTo>
                    <a:pt x="3280" y="1"/>
                  </a:moveTo>
                  <a:cubicBezTo>
                    <a:pt x="1467" y="1"/>
                    <a:pt x="1" y="1468"/>
                    <a:pt x="1" y="3281"/>
                  </a:cubicBezTo>
                  <a:cubicBezTo>
                    <a:pt x="1" y="5077"/>
                    <a:pt x="1467" y="6545"/>
                    <a:pt x="3280" y="6545"/>
                  </a:cubicBezTo>
                  <a:lnTo>
                    <a:pt x="15147" y="6545"/>
                  </a:lnTo>
                  <a:cubicBezTo>
                    <a:pt x="16960" y="6545"/>
                    <a:pt x="18427" y="5077"/>
                    <a:pt x="18427" y="3281"/>
                  </a:cubicBezTo>
                  <a:cubicBezTo>
                    <a:pt x="18427" y="1468"/>
                    <a:pt x="16960" y="1"/>
                    <a:pt x="15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" name="Google Shape;519;p38">
              <a:extLst>
                <a:ext uri="{FF2B5EF4-FFF2-40B4-BE49-F238E27FC236}">
                  <a16:creationId xmlns:a16="http://schemas.microsoft.com/office/drawing/2014/main" id="{06283DCF-8C4E-44A1-B184-9F4CD2871256}"/>
                </a:ext>
              </a:extLst>
            </p:cNvPr>
            <p:cNvSpPr/>
            <p:nvPr/>
          </p:nvSpPr>
          <p:spPr>
            <a:xfrm>
              <a:off x="539550" y="3776325"/>
              <a:ext cx="2546025" cy="1600375"/>
            </a:xfrm>
            <a:custGeom>
              <a:avLst/>
              <a:gdLst/>
              <a:ahLst/>
              <a:cxnLst/>
              <a:rect l="l" t="t" r="r" b="b"/>
              <a:pathLst>
                <a:path w="101841" h="64015" extrusionOk="0">
                  <a:moveTo>
                    <a:pt x="6757" y="0"/>
                  </a:moveTo>
                  <a:cubicBezTo>
                    <a:pt x="3033" y="0"/>
                    <a:pt x="0" y="3016"/>
                    <a:pt x="0" y="6741"/>
                  </a:cubicBezTo>
                  <a:lnTo>
                    <a:pt x="0" y="57273"/>
                  </a:lnTo>
                  <a:cubicBezTo>
                    <a:pt x="0" y="60998"/>
                    <a:pt x="3033" y="64015"/>
                    <a:pt x="6757" y="64015"/>
                  </a:cubicBezTo>
                  <a:lnTo>
                    <a:pt x="95099" y="64015"/>
                  </a:lnTo>
                  <a:cubicBezTo>
                    <a:pt x="98823" y="64015"/>
                    <a:pt x="101840" y="60998"/>
                    <a:pt x="101840" y="57273"/>
                  </a:cubicBezTo>
                  <a:lnTo>
                    <a:pt x="101840" y="6741"/>
                  </a:lnTo>
                  <a:cubicBezTo>
                    <a:pt x="101840" y="3016"/>
                    <a:pt x="98823" y="0"/>
                    <a:pt x="95099" y="0"/>
                  </a:cubicBezTo>
                  <a:close/>
                </a:path>
              </a:pathLst>
            </a:custGeom>
            <a:solidFill>
              <a:srgbClr val="E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" name="Google Shape;520;p38">
              <a:extLst>
                <a:ext uri="{FF2B5EF4-FFF2-40B4-BE49-F238E27FC236}">
                  <a16:creationId xmlns:a16="http://schemas.microsoft.com/office/drawing/2014/main" id="{6F046D0C-F48A-8060-B85F-A425E502157D}"/>
                </a:ext>
              </a:extLst>
            </p:cNvPr>
            <p:cNvSpPr/>
            <p:nvPr/>
          </p:nvSpPr>
          <p:spPr>
            <a:xfrm>
              <a:off x="1301800" y="3355225"/>
              <a:ext cx="1021900" cy="141750"/>
            </a:xfrm>
            <a:custGeom>
              <a:avLst/>
              <a:gdLst/>
              <a:ahLst/>
              <a:cxnLst/>
              <a:rect l="l" t="t" r="r" b="b"/>
              <a:pathLst>
                <a:path w="40876" h="5670" extrusionOk="0">
                  <a:moveTo>
                    <a:pt x="2836" y="0"/>
                  </a:moveTo>
                  <a:cubicBezTo>
                    <a:pt x="1271" y="0"/>
                    <a:pt x="1" y="1269"/>
                    <a:pt x="1" y="2835"/>
                  </a:cubicBezTo>
                  <a:cubicBezTo>
                    <a:pt x="1" y="4400"/>
                    <a:pt x="1271" y="5670"/>
                    <a:pt x="2836" y="5670"/>
                  </a:cubicBezTo>
                  <a:lnTo>
                    <a:pt x="38040" y="5670"/>
                  </a:lnTo>
                  <a:cubicBezTo>
                    <a:pt x="39607" y="5670"/>
                    <a:pt x="40875" y="4400"/>
                    <a:pt x="40875" y="2835"/>
                  </a:cubicBezTo>
                  <a:cubicBezTo>
                    <a:pt x="40875" y="1269"/>
                    <a:pt x="39607" y="0"/>
                    <a:pt x="38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" name="Google Shape;521;p38">
              <a:extLst>
                <a:ext uri="{FF2B5EF4-FFF2-40B4-BE49-F238E27FC236}">
                  <a16:creationId xmlns:a16="http://schemas.microsoft.com/office/drawing/2014/main" id="{6BF5E101-67EC-5DAE-52C3-E9058438A662}"/>
                </a:ext>
              </a:extLst>
            </p:cNvPr>
            <p:cNvSpPr/>
            <p:nvPr/>
          </p:nvSpPr>
          <p:spPr>
            <a:xfrm>
              <a:off x="1158850" y="3922575"/>
              <a:ext cx="1307400" cy="1307850"/>
            </a:xfrm>
            <a:custGeom>
              <a:avLst/>
              <a:gdLst/>
              <a:ahLst/>
              <a:cxnLst/>
              <a:rect l="l" t="t" r="r" b="b"/>
              <a:pathLst>
                <a:path w="52296" h="52314" extrusionOk="0">
                  <a:moveTo>
                    <a:pt x="26156" y="1"/>
                  </a:moveTo>
                  <a:cubicBezTo>
                    <a:pt x="11702" y="1"/>
                    <a:pt x="0" y="11720"/>
                    <a:pt x="0" y="26158"/>
                  </a:cubicBezTo>
                  <a:cubicBezTo>
                    <a:pt x="0" y="40596"/>
                    <a:pt x="11702" y="52313"/>
                    <a:pt x="26156" y="52313"/>
                  </a:cubicBezTo>
                  <a:cubicBezTo>
                    <a:pt x="40594" y="52313"/>
                    <a:pt x="52296" y="40596"/>
                    <a:pt x="52296" y="26158"/>
                  </a:cubicBezTo>
                  <a:cubicBezTo>
                    <a:pt x="52296" y="11720"/>
                    <a:pt x="40594" y="1"/>
                    <a:pt x="26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" name="Google Shape;522;p38">
              <a:extLst>
                <a:ext uri="{FF2B5EF4-FFF2-40B4-BE49-F238E27FC236}">
                  <a16:creationId xmlns:a16="http://schemas.microsoft.com/office/drawing/2014/main" id="{4004D7C3-92C2-732C-E31A-C50772BAA8DE}"/>
                </a:ext>
              </a:extLst>
            </p:cNvPr>
            <p:cNvSpPr/>
            <p:nvPr/>
          </p:nvSpPr>
          <p:spPr>
            <a:xfrm>
              <a:off x="1448500" y="4212650"/>
              <a:ext cx="728100" cy="727700"/>
            </a:xfrm>
            <a:custGeom>
              <a:avLst/>
              <a:gdLst/>
              <a:ahLst/>
              <a:cxnLst/>
              <a:rect l="l" t="t" r="r" b="b"/>
              <a:pathLst>
                <a:path w="29123" h="29108" extrusionOk="0">
                  <a:moveTo>
                    <a:pt x="9395" y="1"/>
                  </a:moveTo>
                  <a:lnTo>
                    <a:pt x="9395" y="9395"/>
                  </a:lnTo>
                  <a:lnTo>
                    <a:pt x="0" y="9395"/>
                  </a:lnTo>
                  <a:lnTo>
                    <a:pt x="0" y="19713"/>
                  </a:lnTo>
                  <a:lnTo>
                    <a:pt x="9395" y="19713"/>
                  </a:lnTo>
                  <a:lnTo>
                    <a:pt x="9395" y="29107"/>
                  </a:lnTo>
                  <a:lnTo>
                    <a:pt x="19729" y="29107"/>
                  </a:lnTo>
                  <a:lnTo>
                    <a:pt x="19729" y="19713"/>
                  </a:lnTo>
                  <a:lnTo>
                    <a:pt x="29124" y="19713"/>
                  </a:lnTo>
                  <a:lnTo>
                    <a:pt x="29124" y="9395"/>
                  </a:lnTo>
                  <a:lnTo>
                    <a:pt x="19729" y="9395"/>
                  </a:lnTo>
                  <a:lnTo>
                    <a:pt x="19729" y="1"/>
                  </a:lnTo>
                  <a:close/>
                </a:path>
              </a:pathLst>
            </a:custGeom>
            <a:solidFill>
              <a:srgbClr val="E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rupo 53">
            <a:extLst>
              <a:ext uri="{FF2B5EF4-FFF2-40B4-BE49-F238E27FC236}">
                <a16:creationId xmlns:a16="http://schemas.microsoft.com/office/drawing/2014/main" id="{B4B2F0EB-87AC-1CB8-20F8-AC25840DB943}"/>
              </a:ext>
            </a:extLst>
          </p:cNvPr>
          <p:cNvGrpSpPr/>
          <p:nvPr/>
        </p:nvGrpSpPr>
        <p:grpSpPr>
          <a:xfrm>
            <a:off x="8835962" y="2559185"/>
            <a:ext cx="1683130" cy="1223768"/>
            <a:chOff x="1945895" y="2654391"/>
            <a:chExt cx="1192887" cy="867323"/>
          </a:xfrm>
        </p:grpSpPr>
        <p:sp>
          <p:nvSpPr>
            <p:cNvPr id="55" name="Google Shape;511;p38">
              <a:extLst>
                <a:ext uri="{FF2B5EF4-FFF2-40B4-BE49-F238E27FC236}">
                  <a16:creationId xmlns:a16="http://schemas.microsoft.com/office/drawing/2014/main" id="{B48950B5-ED2A-B829-A78E-96DFAFED1B80}"/>
                </a:ext>
              </a:extLst>
            </p:cNvPr>
            <p:cNvSpPr/>
            <p:nvPr/>
          </p:nvSpPr>
          <p:spPr>
            <a:xfrm>
              <a:off x="1945895" y="2654391"/>
              <a:ext cx="1051360" cy="867323"/>
            </a:xfrm>
            <a:custGeom>
              <a:avLst/>
              <a:gdLst/>
              <a:ahLst/>
              <a:cxnLst/>
              <a:rect l="l" t="t" r="r" b="b"/>
              <a:pathLst>
                <a:path w="37213" h="30699" extrusionOk="0">
                  <a:moveTo>
                    <a:pt x="10082" y="1"/>
                  </a:moveTo>
                  <a:cubicBezTo>
                    <a:pt x="7730" y="1"/>
                    <a:pt x="5378" y="897"/>
                    <a:pt x="3585" y="2690"/>
                  </a:cubicBezTo>
                  <a:cubicBezTo>
                    <a:pt x="0" y="6275"/>
                    <a:pt x="0" y="12085"/>
                    <a:pt x="3585" y="15671"/>
                  </a:cubicBezTo>
                  <a:lnTo>
                    <a:pt x="5620" y="17717"/>
                  </a:lnTo>
                  <a:lnTo>
                    <a:pt x="18613" y="30698"/>
                  </a:lnTo>
                  <a:lnTo>
                    <a:pt x="31593" y="17717"/>
                  </a:lnTo>
                  <a:lnTo>
                    <a:pt x="33627" y="15671"/>
                  </a:lnTo>
                  <a:cubicBezTo>
                    <a:pt x="37212" y="12085"/>
                    <a:pt x="37212" y="6275"/>
                    <a:pt x="33627" y="2690"/>
                  </a:cubicBezTo>
                  <a:cubicBezTo>
                    <a:pt x="31835" y="897"/>
                    <a:pt x="29486" y="1"/>
                    <a:pt x="27137" y="1"/>
                  </a:cubicBezTo>
                  <a:cubicBezTo>
                    <a:pt x="24788" y="1"/>
                    <a:pt x="22440" y="897"/>
                    <a:pt x="20647" y="2690"/>
                  </a:cubicBezTo>
                  <a:lnTo>
                    <a:pt x="18613" y="4724"/>
                  </a:lnTo>
                  <a:lnTo>
                    <a:pt x="16579" y="2690"/>
                  </a:lnTo>
                  <a:cubicBezTo>
                    <a:pt x="14786" y="897"/>
                    <a:pt x="12434" y="1"/>
                    <a:pt x="10082" y="1"/>
                  </a:cubicBezTo>
                  <a:close/>
                </a:path>
              </a:pathLst>
            </a:custGeom>
            <a:solidFill>
              <a:srgbClr val="E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" name="Google Shape;512;p38">
              <a:extLst>
                <a:ext uri="{FF2B5EF4-FFF2-40B4-BE49-F238E27FC236}">
                  <a16:creationId xmlns:a16="http://schemas.microsoft.com/office/drawing/2014/main" id="{05A1AA3F-A80C-8D0B-9458-645AB7D07D22}"/>
                </a:ext>
              </a:extLst>
            </p:cNvPr>
            <p:cNvSpPr/>
            <p:nvPr/>
          </p:nvSpPr>
          <p:spPr>
            <a:xfrm>
              <a:off x="1975344" y="2707024"/>
              <a:ext cx="1163438" cy="722360"/>
            </a:xfrm>
            <a:custGeom>
              <a:avLst/>
              <a:gdLst/>
              <a:ahLst/>
              <a:cxnLst/>
              <a:rect l="l" t="t" r="r" b="b"/>
              <a:pathLst>
                <a:path w="41180" h="25568" extrusionOk="0">
                  <a:moveTo>
                    <a:pt x="20343" y="1"/>
                  </a:moveTo>
                  <a:lnTo>
                    <a:pt x="17978" y="17049"/>
                  </a:lnTo>
                  <a:lnTo>
                    <a:pt x="14367" y="4908"/>
                  </a:lnTo>
                  <a:lnTo>
                    <a:pt x="11150" y="13935"/>
                  </a:lnTo>
                  <a:lnTo>
                    <a:pt x="1" y="13935"/>
                  </a:lnTo>
                  <a:lnTo>
                    <a:pt x="1" y="15740"/>
                  </a:lnTo>
                  <a:lnTo>
                    <a:pt x="12422" y="15740"/>
                  </a:lnTo>
                  <a:lnTo>
                    <a:pt x="14215" y="10718"/>
                  </a:lnTo>
                  <a:lnTo>
                    <a:pt x="18626" y="25567"/>
                  </a:lnTo>
                  <a:lnTo>
                    <a:pt x="20838" y="9536"/>
                  </a:lnTo>
                  <a:lnTo>
                    <a:pt x="23762" y="21309"/>
                  </a:lnTo>
                  <a:lnTo>
                    <a:pt x="26547" y="10909"/>
                  </a:lnTo>
                  <a:lnTo>
                    <a:pt x="28186" y="15740"/>
                  </a:lnTo>
                  <a:lnTo>
                    <a:pt x="41180" y="15740"/>
                  </a:lnTo>
                  <a:lnTo>
                    <a:pt x="41180" y="13935"/>
                  </a:lnTo>
                  <a:lnTo>
                    <a:pt x="29483" y="13935"/>
                  </a:lnTo>
                  <a:lnTo>
                    <a:pt x="26330" y="4705"/>
                  </a:lnTo>
                  <a:lnTo>
                    <a:pt x="23826" y="14074"/>
                  </a:lnTo>
                  <a:lnTo>
                    <a:pt x="20343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82809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2">
            <a:extLst>
              <a:ext uri="{FF2B5EF4-FFF2-40B4-BE49-F238E27FC236}">
                <a16:creationId xmlns:a16="http://schemas.microsoft.com/office/drawing/2014/main" id="{4C35B1D9-9B17-5123-16AB-4BFD9ACFBE61}"/>
              </a:ext>
            </a:extLst>
          </p:cNvPr>
          <p:cNvSpPr txBox="1"/>
          <p:nvPr/>
        </p:nvSpPr>
        <p:spPr>
          <a:xfrm>
            <a:off x="552450" y="218037"/>
            <a:ext cx="602574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spc="600" dirty="0">
                <a:solidFill>
                  <a:srgbClr val="FF0000"/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سبک</a:t>
            </a:r>
            <a:r>
              <a:rPr lang="fa-IR" altLang="ko-KR" sz="4800" b="1" spc="6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B Nazanin" panose="00000700000000000000" pitchFamily="2" charset="-78"/>
              </a:rPr>
              <a:t> اینفوگرافیک</a:t>
            </a:r>
            <a:endParaRPr lang="ko-KR" altLang="en-US" sz="4800" b="1" spc="600" dirty="0">
              <a:solidFill>
                <a:srgbClr val="E00000"/>
              </a:solidFill>
              <a:latin typeface="Agency FB" panose="020B05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4E79DE18-9021-38F2-9A1B-6CD7A0EA203A}"/>
              </a:ext>
            </a:extLst>
          </p:cNvPr>
          <p:cNvSpPr txBox="1"/>
          <p:nvPr/>
        </p:nvSpPr>
        <p:spPr>
          <a:xfrm>
            <a:off x="799189" y="975335"/>
            <a:ext cx="23105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زیرنویس خود را وارد کنید</a:t>
            </a:r>
            <a:endParaRPr lang="en-US" altLang="ko-KR"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oogle Shape;7878;p129">
            <a:extLst>
              <a:ext uri="{FF2B5EF4-FFF2-40B4-BE49-F238E27FC236}">
                <a16:creationId xmlns:a16="http://schemas.microsoft.com/office/drawing/2014/main" id="{BA802231-EC0F-F8F0-6EC9-C833D2062244}"/>
              </a:ext>
            </a:extLst>
          </p:cNvPr>
          <p:cNvGrpSpPr/>
          <p:nvPr/>
        </p:nvGrpSpPr>
        <p:grpSpPr>
          <a:xfrm>
            <a:off x="634127" y="1029229"/>
            <a:ext cx="184984" cy="160371"/>
            <a:chOff x="5037700" y="2430325"/>
            <a:chExt cx="75950" cy="65850"/>
          </a:xfrm>
          <a:solidFill>
            <a:srgbClr val="E00000"/>
          </a:solidFill>
        </p:grpSpPr>
        <p:sp>
          <p:nvSpPr>
            <p:cNvPr id="5" name="Google Shape;7879;p129">
              <a:extLst>
                <a:ext uri="{FF2B5EF4-FFF2-40B4-BE49-F238E27FC236}">
                  <a16:creationId xmlns:a16="http://schemas.microsoft.com/office/drawing/2014/main" id="{F995DF3E-FB8E-BB77-CEEF-C9A6799471B5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Google Shape;7880;p129">
              <a:extLst>
                <a:ext uri="{FF2B5EF4-FFF2-40B4-BE49-F238E27FC236}">
                  <a16:creationId xmlns:a16="http://schemas.microsoft.com/office/drawing/2014/main" id="{469F855F-7296-B09B-F4F8-626A364F5AC1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ct val="0"/>
                </a:spcBef>
                <a:spcAft>
                  <a:spcPct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2">
            <a:extLst>
              <a:ext uri="{FF2B5EF4-FFF2-40B4-BE49-F238E27FC236}">
                <a16:creationId xmlns:a16="http://schemas.microsoft.com/office/drawing/2014/main" id="{F64ED7F7-05CB-2327-A766-85DC9D034B7E}"/>
              </a:ext>
            </a:extLst>
          </p:cNvPr>
          <p:cNvGrpSpPr>
            <a:grpSpLocks noChangeAspect="1"/>
          </p:cNvGrpSpPr>
          <p:nvPr/>
        </p:nvGrpSpPr>
        <p:grpSpPr>
          <a:xfrm>
            <a:off x="6347026" y="2148851"/>
            <a:ext cx="1109955" cy="3960000"/>
            <a:chOff x="3303186" y="2057490"/>
            <a:chExt cx="1009050" cy="3600000"/>
          </a:xfrm>
        </p:grpSpPr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4265601D-6701-CD97-DC45-60DCE0DE14E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36908" y="2057490"/>
              <a:ext cx="341606" cy="360000"/>
            </a:xfrm>
            <a:custGeom>
              <a:avLst/>
              <a:gdLst/>
              <a:ahLst/>
              <a:cxnLst/>
              <a:rect l="l" t="t" r="r" b="b"/>
              <a:pathLst>
                <a:path w="341606" h="360000">
                  <a:moveTo>
                    <a:pt x="119562" y="0"/>
                  </a:moveTo>
                  <a:lnTo>
                    <a:pt x="166861" y="3942"/>
                  </a:lnTo>
                  <a:lnTo>
                    <a:pt x="207591" y="15766"/>
                  </a:lnTo>
                  <a:lnTo>
                    <a:pt x="240438" y="35475"/>
                  </a:lnTo>
                  <a:lnTo>
                    <a:pt x="269343" y="59124"/>
                  </a:lnTo>
                  <a:lnTo>
                    <a:pt x="292993" y="90657"/>
                  </a:lnTo>
                  <a:lnTo>
                    <a:pt x="312701" y="123504"/>
                  </a:lnTo>
                  <a:lnTo>
                    <a:pt x="324525" y="161606"/>
                  </a:lnTo>
                  <a:lnTo>
                    <a:pt x="324525" y="240438"/>
                  </a:lnTo>
                  <a:lnTo>
                    <a:pt x="341606" y="262774"/>
                  </a:lnTo>
                  <a:lnTo>
                    <a:pt x="333723" y="290365"/>
                  </a:lnTo>
                  <a:lnTo>
                    <a:pt x="324525" y="315329"/>
                  </a:lnTo>
                  <a:lnTo>
                    <a:pt x="310073" y="336351"/>
                  </a:lnTo>
                  <a:lnTo>
                    <a:pt x="298248" y="356059"/>
                  </a:lnTo>
                  <a:lnTo>
                    <a:pt x="295538" y="360000"/>
                  </a:lnTo>
                  <a:lnTo>
                    <a:pt x="59190" y="360000"/>
                  </a:lnTo>
                  <a:lnTo>
                    <a:pt x="44672" y="342920"/>
                  </a:lnTo>
                  <a:lnTo>
                    <a:pt x="23650" y="316642"/>
                  </a:lnTo>
                  <a:lnTo>
                    <a:pt x="6570" y="290365"/>
                  </a:lnTo>
                  <a:lnTo>
                    <a:pt x="0" y="266715"/>
                  </a:lnTo>
                  <a:lnTo>
                    <a:pt x="6570" y="250949"/>
                  </a:lnTo>
                  <a:lnTo>
                    <a:pt x="6570" y="228613"/>
                  </a:lnTo>
                  <a:lnTo>
                    <a:pt x="2628" y="202336"/>
                  </a:lnTo>
                  <a:lnTo>
                    <a:pt x="2628" y="178686"/>
                  </a:lnTo>
                  <a:lnTo>
                    <a:pt x="3942" y="152409"/>
                  </a:lnTo>
                  <a:lnTo>
                    <a:pt x="18394" y="109051"/>
                  </a:lnTo>
                  <a:lnTo>
                    <a:pt x="42044" y="70949"/>
                  </a:lnTo>
                  <a:lnTo>
                    <a:pt x="70949" y="35475"/>
                  </a:lnTo>
                  <a:lnTo>
                    <a:pt x="97226" y="3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48F6C08B-9EE7-7763-BBEB-9B3B78C6141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03185" y="2417490"/>
              <a:ext cx="809052" cy="360000"/>
            </a:xfrm>
            <a:custGeom>
              <a:avLst/>
              <a:gdLst/>
              <a:ahLst/>
              <a:cxnLst/>
              <a:rect l="l" t="t" r="r" b="b"/>
              <a:pathLst>
                <a:path w="809052" h="360000">
                  <a:moveTo>
                    <a:pt x="287408" y="0"/>
                  </a:moveTo>
                  <a:lnTo>
                    <a:pt x="523757" y="0"/>
                  </a:lnTo>
                  <a:lnTo>
                    <a:pt x="512014" y="17080"/>
                  </a:lnTo>
                  <a:lnTo>
                    <a:pt x="500189" y="38102"/>
                  </a:lnTo>
                  <a:lnTo>
                    <a:pt x="494933" y="64380"/>
                  </a:lnTo>
                  <a:lnTo>
                    <a:pt x="493619" y="98540"/>
                  </a:lnTo>
                  <a:lnTo>
                    <a:pt x="500189" y="139270"/>
                  </a:lnTo>
                  <a:lnTo>
                    <a:pt x="531722" y="151095"/>
                  </a:lnTo>
                  <a:lnTo>
                    <a:pt x="569824" y="165548"/>
                  </a:lnTo>
                  <a:lnTo>
                    <a:pt x="610554" y="177372"/>
                  </a:lnTo>
                  <a:lnTo>
                    <a:pt x="651284" y="191825"/>
                  </a:lnTo>
                  <a:lnTo>
                    <a:pt x="690700" y="206278"/>
                  </a:lnTo>
                  <a:lnTo>
                    <a:pt x="727488" y="224672"/>
                  </a:lnTo>
                  <a:lnTo>
                    <a:pt x="756393" y="244380"/>
                  </a:lnTo>
                  <a:lnTo>
                    <a:pt x="780042" y="270657"/>
                  </a:lnTo>
                  <a:lnTo>
                    <a:pt x="798437" y="311387"/>
                  </a:lnTo>
                  <a:lnTo>
                    <a:pt x="808948" y="356059"/>
                  </a:lnTo>
                  <a:lnTo>
                    <a:pt x="809052" y="360000"/>
                  </a:lnTo>
                  <a:lnTo>
                    <a:pt x="0" y="360000"/>
                  </a:lnTo>
                  <a:lnTo>
                    <a:pt x="919" y="350803"/>
                  </a:lnTo>
                  <a:lnTo>
                    <a:pt x="12744" y="306132"/>
                  </a:lnTo>
                  <a:lnTo>
                    <a:pt x="32452" y="265402"/>
                  </a:lnTo>
                  <a:lnTo>
                    <a:pt x="56102" y="241752"/>
                  </a:lnTo>
                  <a:lnTo>
                    <a:pt x="85007" y="224672"/>
                  </a:lnTo>
                  <a:lnTo>
                    <a:pt x="117853" y="212847"/>
                  </a:lnTo>
                  <a:lnTo>
                    <a:pt x="155956" y="203650"/>
                  </a:lnTo>
                  <a:lnTo>
                    <a:pt x="194058" y="193139"/>
                  </a:lnTo>
                  <a:lnTo>
                    <a:pt x="232160" y="181314"/>
                  </a:lnTo>
                  <a:lnTo>
                    <a:pt x="263693" y="169489"/>
                  </a:lnTo>
                  <a:lnTo>
                    <a:pt x="292598" y="151095"/>
                  </a:lnTo>
                  <a:lnTo>
                    <a:pt x="310992" y="127445"/>
                  </a:lnTo>
                  <a:lnTo>
                    <a:pt x="325444" y="95913"/>
                  </a:lnTo>
                  <a:lnTo>
                    <a:pt x="322817" y="67007"/>
                  </a:lnTo>
                  <a:lnTo>
                    <a:pt x="313620" y="38102"/>
                  </a:lnTo>
                  <a:lnTo>
                    <a:pt x="295226" y="91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F319724-D498-DDC0-E6C9-0E729C5451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72324" y="2777490"/>
              <a:ext cx="870775" cy="360000"/>
            </a:xfrm>
            <a:custGeom>
              <a:avLst/>
              <a:gdLst/>
              <a:ahLst/>
              <a:cxnLst/>
              <a:rect l="l" t="t" r="r" b="b"/>
              <a:pathLst>
                <a:path w="870775" h="360000">
                  <a:moveTo>
                    <a:pt x="29253" y="0"/>
                  </a:moveTo>
                  <a:lnTo>
                    <a:pt x="838304" y="0"/>
                  </a:lnTo>
                  <a:lnTo>
                    <a:pt x="839514" y="45986"/>
                  </a:lnTo>
                  <a:lnTo>
                    <a:pt x="842142" y="98540"/>
                  </a:lnTo>
                  <a:lnTo>
                    <a:pt x="842142" y="153723"/>
                  </a:lnTo>
                  <a:lnTo>
                    <a:pt x="850025" y="208905"/>
                  </a:lnTo>
                  <a:lnTo>
                    <a:pt x="864478" y="306132"/>
                  </a:lnTo>
                  <a:lnTo>
                    <a:pt x="870775" y="360000"/>
                  </a:lnTo>
                  <a:lnTo>
                    <a:pt x="729003" y="360000"/>
                  </a:lnTo>
                  <a:lnTo>
                    <a:pt x="725208" y="342920"/>
                  </a:lnTo>
                  <a:lnTo>
                    <a:pt x="719953" y="316643"/>
                  </a:lnTo>
                  <a:lnTo>
                    <a:pt x="718639" y="287737"/>
                  </a:lnTo>
                  <a:lnTo>
                    <a:pt x="713383" y="258832"/>
                  </a:lnTo>
                  <a:lnTo>
                    <a:pt x="704186" y="235183"/>
                  </a:lnTo>
                  <a:lnTo>
                    <a:pt x="692361" y="218102"/>
                  </a:lnTo>
                  <a:lnTo>
                    <a:pt x="684478" y="253577"/>
                  </a:lnTo>
                  <a:lnTo>
                    <a:pt x="675281" y="287737"/>
                  </a:lnTo>
                  <a:lnTo>
                    <a:pt x="660829" y="320584"/>
                  </a:lnTo>
                  <a:lnTo>
                    <a:pt x="646376" y="357372"/>
                  </a:lnTo>
                  <a:lnTo>
                    <a:pt x="645561" y="360000"/>
                  </a:lnTo>
                  <a:lnTo>
                    <a:pt x="225857" y="360000"/>
                  </a:lnTo>
                  <a:lnTo>
                    <a:pt x="214114" y="331095"/>
                  </a:lnTo>
                  <a:lnTo>
                    <a:pt x="197033" y="290365"/>
                  </a:lnTo>
                  <a:lnTo>
                    <a:pt x="182581" y="252263"/>
                  </a:lnTo>
                  <a:lnTo>
                    <a:pt x="170756" y="214161"/>
                  </a:lnTo>
                  <a:lnTo>
                    <a:pt x="166814" y="214161"/>
                  </a:lnTo>
                  <a:lnTo>
                    <a:pt x="154990" y="290365"/>
                  </a:lnTo>
                  <a:lnTo>
                    <a:pt x="138824" y="360000"/>
                  </a:lnTo>
                  <a:lnTo>
                    <a:pt x="0" y="360000"/>
                  </a:lnTo>
                  <a:lnTo>
                    <a:pt x="13092" y="266716"/>
                  </a:lnTo>
                  <a:lnTo>
                    <a:pt x="20975" y="211533"/>
                  </a:lnTo>
                  <a:lnTo>
                    <a:pt x="23603" y="153723"/>
                  </a:lnTo>
                  <a:lnTo>
                    <a:pt x="23603" y="98540"/>
                  </a:lnTo>
                  <a:lnTo>
                    <a:pt x="24917" y="433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515DF131-D283-12AD-E275-44B9217413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35656" y="3137490"/>
              <a:ext cx="944111" cy="360000"/>
            </a:xfrm>
            <a:custGeom>
              <a:avLst/>
              <a:gdLst/>
              <a:ahLst/>
              <a:cxnLst/>
              <a:rect l="l" t="t" r="r" b="b"/>
              <a:pathLst>
                <a:path w="944111" h="360000">
                  <a:moveTo>
                    <a:pt x="768466" y="0"/>
                  </a:moveTo>
                  <a:lnTo>
                    <a:pt x="910237" y="0"/>
                  </a:lnTo>
                  <a:lnTo>
                    <a:pt x="915766" y="47299"/>
                  </a:lnTo>
                  <a:lnTo>
                    <a:pt x="927591" y="143212"/>
                  </a:lnTo>
                  <a:lnTo>
                    <a:pt x="942043" y="233869"/>
                  </a:lnTo>
                  <a:lnTo>
                    <a:pt x="944111" y="360000"/>
                  </a:lnTo>
                  <a:lnTo>
                    <a:pt x="814598" y="360000"/>
                  </a:lnTo>
                  <a:lnTo>
                    <a:pt x="810656" y="147154"/>
                  </a:lnTo>
                  <a:lnTo>
                    <a:pt x="769926" y="6570"/>
                  </a:lnTo>
                  <a:close/>
                  <a:moveTo>
                    <a:pt x="265319" y="0"/>
                  </a:moveTo>
                  <a:lnTo>
                    <a:pt x="685024" y="0"/>
                  </a:lnTo>
                  <a:lnTo>
                    <a:pt x="674014" y="35475"/>
                  </a:lnTo>
                  <a:lnTo>
                    <a:pt x="667445" y="76205"/>
                  </a:lnTo>
                  <a:lnTo>
                    <a:pt x="667445" y="118248"/>
                  </a:lnTo>
                  <a:lnTo>
                    <a:pt x="674014" y="164234"/>
                  </a:lnTo>
                  <a:lnTo>
                    <a:pt x="688467" y="211533"/>
                  </a:lnTo>
                  <a:lnTo>
                    <a:pt x="706861" y="257518"/>
                  </a:lnTo>
                  <a:lnTo>
                    <a:pt x="729197" y="302190"/>
                  </a:lnTo>
                  <a:lnTo>
                    <a:pt x="752846" y="350803"/>
                  </a:lnTo>
                  <a:lnTo>
                    <a:pt x="756934" y="360000"/>
                  </a:lnTo>
                  <a:lnTo>
                    <a:pt x="195391" y="360000"/>
                  </a:lnTo>
                  <a:lnTo>
                    <a:pt x="220730" y="300876"/>
                  </a:lnTo>
                  <a:lnTo>
                    <a:pt x="250949" y="231241"/>
                  </a:lnTo>
                  <a:lnTo>
                    <a:pt x="274599" y="158978"/>
                  </a:lnTo>
                  <a:lnTo>
                    <a:pt x="282482" y="109051"/>
                  </a:lnTo>
                  <a:lnTo>
                    <a:pt x="279854" y="61752"/>
                  </a:lnTo>
                  <a:lnTo>
                    <a:pt x="270657" y="13139"/>
                  </a:lnTo>
                  <a:close/>
                  <a:moveTo>
                    <a:pt x="39463" y="0"/>
                  </a:moveTo>
                  <a:lnTo>
                    <a:pt x="178287" y="0"/>
                  </a:lnTo>
                  <a:lnTo>
                    <a:pt x="177372" y="3942"/>
                  </a:lnTo>
                  <a:lnTo>
                    <a:pt x="155037" y="73577"/>
                  </a:lnTo>
                  <a:lnTo>
                    <a:pt x="139270" y="143212"/>
                  </a:lnTo>
                  <a:lnTo>
                    <a:pt x="131387" y="193139"/>
                  </a:lnTo>
                  <a:lnTo>
                    <a:pt x="131387" y="240438"/>
                  </a:lnTo>
                  <a:lnTo>
                    <a:pt x="134015" y="287737"/>
                  </a:lnTo>
                  <a:lnTo>
                    <a:pt x="134015" y="336351"/>
                  </a:lnTo>
                  <a:lnTo>
                    <a:pt x="130432" y="360000"/>
                  </a:lnTo>
                  <a:lnTo>
                    <a:pt x="0" y="360000"/>
                  </a:lnTo>
                  <a:lnTo>
                    <a:pt x="0" y="2811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4942566-23FC-4B0D-606C-C3E65F822AF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7403" y="3497490"/>
              <a:ext cx="1000616" cy="360000"/>
            </a:xfrm>
            <a:custGeom>
              <a:avLst/>
              <a:gdLst/>
              <a:ahLst/>
              <a:cxnLst/>
              <a:rect l="l" t="t" r="r" b="b"/>
              <a:pathLst>
                <a:path w="1000615" h="360000">
                  <a:moveTo>
                    <a:pt x="841638" y="0"/>
                  </a:moveTo>
                  <a:lnTo>
                    <a:pt x="971151" y="0"/>
                  </a:lnTo>
                  <a:lnTo>
                    <a:pt x="973025" y="114307"/>
                  </a:lnTo>
                  <a:lnTo>
                    <a:pt x="973025" y="224672"/>
                  </a:lnTo>
                  <a:lnTo>
                    <a:pt x="980908" y="250949"/>
                  </a:lnTo>
                  <a:lnTo>
                    <a:pt x="987477" y="282482"/>
                  </a:lnTo>
                  <a:lnTo>
                    <a:pt x="995360" y="315329"/>
                  </a:lnTo>
                  <a:lnTo>
                    <a:pt x="999302" y="350803"/>
                  </a:lnTo>
                  <a:lnTo>
                    <a:pt x="1000616" y="360000"/>
                  </a:lnTo>
                  <a:lnTo>
                    <a:pt x="902076" y="360000"/>
                  </a:lnTo>
                  <a:lnTo>
                    <a:pt x="902076" y="332409"/>
                  </a:lnTo>
                  <a:lnTo>
                    <a:pt x="906017" y="294307"/>
                  </a:lnTo>
                  <a:lnTo>
                    <a:pt x="911273" y="274599"/>
                  </a:lnTo>
                  <a:lnTo>
                    <a:pt x="917842" y="250949"/>
                  </a:lnTo>
                  <a:lnTo>
                    <a:pt x="916528" y="224672"/>
                  </a:lnTo>
                  <a:close/>
                  <a:moveTo>
                    <a:pt x="222431" y="0"/>
                  </a:moveTo>
                  <a:lnTo>
                    <a:pt x="783974" y="0"/>
                  </a:lnTo>
                  <a:lnTo>
                    <a:pt x="800908" y="38102"/>
                  </a:lnTo>
                  <a:lnTo>
                    <a:pt x="820616" y="90657"/>
                  </a:lnTo>
                  <a:lnTo>
                    <a:pt x="835069" y="145840"/>
                  </a:lnTo>
                  <a:lnTo>
                    <a:pt x="844266" y="203650"/>
                  </a:lnTo>
                  <a:lnTo>
                    <a:pt x="846893" y="268029"/>
                  </a:lnTo>
                  <a:lnTo>
                    <a:pt x="837696" y="335037"/>
                  </a:lnTo>
                  <a:lnTo>
                    <a:pt x="833371" y="360000"/>
                  </a:lnTo>
                  <a:lnTo>
                    <a:pt x="164946" y="360000"/>
                  </a:lnTo>
                  <a:lnTo>
                    <a:pt x="163683" y="350803"/>
                  </a:lnTo>
                  <a:lnTo>
                    <a:pt x="158427" y="283796"/>
                  </a:lnTo>
                  <a:lnTo>
                    <a:pt x="158427" y="222044"/>
                  </a:lnTo>
                  <a:lnTo>
                    <a:pt x="166310" y="166862"/>
                  </a:lnTo>
                  <a:lnTo>
                    <a:pt x="187332" y="88029"/>
                  </a:lnTo>
                  <a:lnTo>
                    <a:pt x="216237" y="14453"/>
                  </a:lnTo>
                  <a:close/>
                  <a:moveTo>
                    <a:pt x="27040" y="0"/>
                  </a:moveTo>
                  <a:lnTo>
                    <a:pt x="157471" y="0"/>
                  </a:lnTo>
                  <a:lnTo>
                    <a:pt x="154485" y="19708"/>
                  </a:lnTo>
                  <a:lnTo>
                    <a:pt x="142661" y="64380"/>
                  </a:lnTo>
                  <a:lnTo>
                    <a:pt x="122953" y="111679"/>
                  </a:lnTo>
                  <a:lnTo>
                    <a:pt x="105872" y="166862"/>
                  </a:lnTo>
                  <a:lnTo>
                    <a:pt x="91420" y="224672"/>
                  </a:lnTo>
                  <a:lnTo>
                    <a:pt x="82223" y="282482"/>
                  </a:lnTo>
                  <a:lnTo>
                    <a:pt x="79595" y="344234"/>
                  </a:lnTo>
                  <a:lnTo>
                    <a:pt x="82749" y="360000"/>
                  </a:lnTo>
                  <a:lnTo>
                    <a:pt x="0" y="360000"/>
                  </a:lnTo>
                  <a:lnTo>
                    <a:pt x="763" y="348175"/>
                  </a:lnTo>
                  <a:lnTo>
                    <a:pt x="8646" y="303504"/>
                  </a:lnTo>
                  <a:lnTo>
                    <a:pt x="17843" y="256205"/>
                  </a:lnTo>
                  <a:lnTo>
                    <a:pt x="27040" y="203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F2FC795-5FB2-96C3-7E47-3B296BBCCCC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3186" y="3857490"/>
              <a:ext cx="1009050" cy="360000"/>
            </a:xfrm>
            <a:custGeom>
              <a:avLst/>
              <a:gdLst/>
              <a:ahLst/>
              <a:cxnLst/>
              <a:rect l="l" t="t" r="r" b="b"/>
              <a:pathLst>
                <a:path w="1009050" h="360000">
                  <a:moveTo>
                    <a:pt x="903941" y="0"/>
                  </a:moveTo>
                  <a:lnTo>
                    <a:pt x="1002481" y="0"/>
                  </a:lnTo>
                  <a:lnTo>
                    <a:pt x="1006422" y="27591"/>
                  </a:lnTo>
                  <a:lnTo>
                    <a:pt x="1009050" y="60438"/>
                  </a:lnTo>
                  <a:lnTo>
                    <a:pt x="1003795" y="91971"/>
                  </a:lnTo>
                  <a:lnTo>
                    <a:pt x="994598" y="115621"/>
                  </a:lnTo>
                  <a:lnTo>
                    <a:pt x="974890" y="136643"/>
                  </a:lnTo>
                  <a:lnTo>
                    <a:pt x="948612" y="148467"/>
                  </a:lnTo>
                  <a:lnTo>
                    <a:pt x="936788" y="141898"/>
                  </a:lnTo>
                  <a:lnTo>
                    <a:pt x="918393" y="141898"/>
                  </a:lnTo>
                  <a:lnTo>
                    <a:pt x="896058" y="144526"/>
                  </a:lnTo>
                  <a:lnTo>
                    <a:pt x="877663" y="144526"/>
                  </a:lnTo>
                  <a:lnTo>
                    <a:pt x="865839" y="95913"/>
                  </a:lnTo>
                  <a:lnTo>
                    <a:pt x="889488" y="74891"/>
                  </a:lnTo>
                  <a:lnTo>
                    <a:pt x="901313" y="53869"/>
                  </a:lnTo>
                  <a:lnTo>
                    <a:pt x="903941" y="31533"/>
                  </a:lnTo>
                  <a:lnTo>
                    <a:pt x="903941" y="2628"/>
                  </a:lnTo>
                  <a:close/>
                  <a:moveTo>
                    <a:pt x="166810" y="0"/>
                  </a:moveTo>
                  <a:lnTo>
                    <a:pt x="835236" y="0"/>
                  </a:lnTo>
                  <a:lnTo>
                    <a:pt x="772866" y="360000"/>
                  </a:lnTo>
                  <a:lnTo>
                    <a:pt x="545518" y="360000"/>
                  </a:lnTo>
                  <a:lnTo>
                    <a:pt x="533430" y="299562"/>
                  </a:lnTo>
                  <a:lnTo>
                    <a:pt x="518978" y="191825"/>
                  </a:lnTo>
                  <a:lnTo>
                    <a:pt x="509781" y="80146"/>
                  </a:lnTo>
                  <a:lnTo>
                    <a:pt x="501897" y="80146"/>
                  </a:lnTo>
                  <a:lnTo>
                    <a:pt x="501897" y="86716"/>
                  </a:lnTo>
                  <a:lnTo>
                    <a:pt x="467177" y="360000"/>
                  </a:lnTo>
                  <a:lnTo>
                    <a:pt x="239309" y="360000"/>
                  </a:lnTo>
                  <a:lnTo>
                    <a:pt x="239124" y="358686"/>
                  </a:lnTo>
                  <a:lnTo>
                    <a:pt x="229927" y="311387"/>
                  </a:lnTo>
                  <a:lnTo>
                    <a:pt x="218102" y="256205"/>
                  </a:lnTo>
                  <a:lnTo>
                    <a:pt x="203650" y="194453"/>
                  </a:lnTo>
                  <a:lnTo>
                    <a:pt x="189197" y="127446"/>
                  </a:lnTo>
                  <a:lnTo>
                    <a:pt x="174745" y="57810"/>
                  </a:lnTo>
                  <a:close/>
                  <a:moveTo>
                    <a:pt x="1865" y="0"/>
                  </a:moveTo>
                  <a:lnTo>
                    <a:pt x="84613" y="0"/>
                  </a:lnTo>
                  <a:lnTo>
                    <a:pt x="93285" y="43358"/>
                  </a:lnTo>
                  <a:lnTo>
                    <a:pt x="141898" y="106424"/>
                  </a:lnTo>
                  <a:lnTo>
                    <a:pt x="136642" y="112993"/>
                  </a:lnTo>
                  <a:lnTo>
                    <a:pt x="131387" y="118248"/>
                  </a:lnTo>
                  <a:lnTo>
                    <a:pt x="131387" y="122190"/>
                  </a:lnTo>
                  <a:lnTo>
                    <a:pt x="131387" y="130073"/>
                  </a:lnTo>
                  <a:lnTo>
                    <a:pt x="130073" y="134015"/>
                  </a:lnTo>
                  <a:lnTo>
                    <a:pt x="130073" y="144526"/>
                  </a:lnTo>
                  <a:lnTo>
                    <a:pt x="103796" y="145840"/>
                  </a:lnTo>
                  <a:lnTo>
                    <a:pt x="81460" y="145840"/>
                  </a:lnTo>
                  <a:lnTo>
                    <a:pt x="63066" y="145840"/>
                  </a:lnTo>
                  <a:lnTo>
                    <a:pt x="40730" y="148467"/>
                  </a:lnTo>
                  <a:lnTo>
                    <a:pt x="17081" y="107737"/>
                  </a:lnTo>
                  <a:lnTo>
                    <a:pt x="5256" y="69635"/>
                  </a:lnTo>
                  <a:lnTo>
                    <a:pt x="0" y="289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B4AB517-FB41-D434-7D49-7FADDECD57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7962" y="4217490"/>
              <a:ext cx="599498" cy="360000"/>
            </a:xfrm>
            <a:custGeom>
              <a:avLst/>
              <a:gdLst/>
              <a:ahLst/>
              <a:cxnLst/>
              <a:rect l="l" t="t" r="r" b="b"/>
              <a:pathLst>
                <a:path w="599498" h="360000">
                  <a:moveTo>
                    <a:pt x="334360" y="0"/>
                  </a:moveTo>
                  <a:lnTo>
                    <a:pt x="561707" y="0"/>
                  </a:lnTo>
                  <a:lnTo>
                    <a:pt x="553513" y="47299"/>
                  </a:lnTo>
                  <a:lnTo>
                    <a:pt x="564024" y="118248"/>
                  </a:lnTo>
                  <a:lnTo>
                    <a:pt x="575849" y="194453"/>
                  </a:lnTo>
                  <a:lnTo>
                    <a:pt x="587673" y="271971"/>
                  </a:lnTo>
                  <a:lnTo>
                    <a:pt x="599498" y="352117"/>
                  </a:lnTo>
                  <a:lnTo>
                    <a:pt x="599498" y="360000"/>
                  </a:lnTo>
                  <a:lnTo>
                    <a:pt x="379532" y="360000"/>
                  </a:lnTo>
                  <a:lnTo>
                    <a:pt x="386652" y="328467"/>
                  </a:lnTo>
                  <a:lnTo>
                    <a:pt x="389280" y="287737"/>
                  </a:lnTo>
                  <a:lnTo>
                    <a:pt x="386652" y="245694"/>
                  </a:lnTo>
                  <a:lnTo>
                    <a:pt x="365630" y="144526"/>
                  </a:lnTo>
                  <a:lnTo>
                    <a:pt x="343294" y="44672"/>
                  </a:lnTo>
                  <a:close/>
                  <a:moveTo>
                    <a:pt x="28151" y="0"/>
                  </a:moveTo>
                  <a:lnTo>
                    <a:pt x="256019" y="0"/>
                  </a:lnTo>
                  <a:lnTo>
                    <a:pt x="250010" y="47299"/>
                  </a:lnTo>
                  <a:lnTo>
                    <a:pt x="207966" y="214161"/>
                  </a:lnTo>
                  <a:lnTo>
                    <a:pt x="200083" y="285110"/>
                  </a:lnTo>
                  <a:lnTo>
                    <a:pt x="205338" y="354745"/>
                  </a:lnTo>
                  <a:lnTo>
                    <a:pt x="205853" y="360000"/>
                  </a:lnTo>
                  <a:lnTo>
                    <a:pt x="0" y="360000"/>
                  </a:lnTo>
                  <a:lnTo>
                    <a:pt x="9572" y="292993"/>
                  </a:lnTo>
                  <a:lnTo>
                    <a:pt x="24024" y="220730"/>
                  </a:lnTo>
                  <a:lnTo>
                    <a:pt x="33222" y="147153"/>
                  </a:lnTo>
                  <a:lnTo>
                    <a:pt x="38477" y="735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3662F800-D25A-64DA-C9B1-B487955C6D5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5522" y="4577490"/>
              <a:ext cx="604379" cy="360000"/>
            </a:xfrm>
            <a:custGeom>
              <a:avLst/>
              <a:gdLst/>
              <a:ahLst/>
              <a:cxnLst/>
              <a:rect l="l" t="t" r="r" b="b"/>
              <a:pathLst>
                <a:path w="604379" h="360000">
                  <a:moveTo>
                    <a:pt x="384412" y="0"/>
                  </a:moveTo>
                  <a:lnTo>
                    <a:pt x="604379" y="0"/>
                  </a:lnTo>
                  <a:lnTo>
                    <a:pt x="604379" y="70949"/>
                  </a:lnTo>
                  <a:lnTo>
                    <a:pt x="596496" y="152409"/>
                  </a:lnTo>
                  <a:lnTo>
                    <a:pt x="558752" y="360000"/>
                  </a:lnTo>
                  <a:lnTo>
                    <a:pt x="394161" y="360000"/>
                  </a:lnTo>
                  <a:lnTo>
                    <a:pt x="382336" y="286424"/>
                  </a:lnTo>
                  <a:lnTo>
                    <a:pt x="370511" y="204964"/>
                  </a:lnTo>
                  <a:lnTo>
                    <a:pt x="367883" y="123504"/>
                  </a:lnTo>
                  <a:lnTo>
                    <a:pt x="374453" y="43358"/>
                  </a:lnTo>
                  <a:lnTo>
                    <a:pt x="382336" y="9197"/>
                  </a:lnTo>
                  <a:close/>
                  <a:moveTo>
                    <a:pt x="4881" y="0"/>
                  </a:moveTo>
                  <a:lnTo>
                    <a:pt x="210734" y="0"/>
                  </a:lnTo>
                  <a:lnTo>
                    <a:pt x="216788" y="61752"/>
                  </a:lnTo>
                  <a:lnTo>
                    <a:pt x="227299" y="131387"/>
                  </a:lnTo>
                  <a:lnTo>
                    <a:pt x="228613" y="202336"/>
                  </a:lnTo>
                  <a:lnTo>
                    <a:pt x="224672" y="274599"/>
                  </a:lnTo>
                  <a:lnTo>
                    <a:pt x="216788" y="307445"/>
                  </a:lnTo>
                  <a:lnTo>
                    <a:pt x="210219" y="350803"/>
                  </a:lnTo>
                  <a:lnTo>
                    <a:pt x="208525" y="360000"/>
                  </a:lnTo>
                  <a:lnTo>
                    <a:pt x="52323" y="360000"/>
                  </a:lnTo>
                  <a:lnTo>
                    <a:pt x="44672" y="324526"/>
                  </a:lnTo>
                  <a:lnTo>
                    <a:pt x="30219" y="262774"/>
                  </a:lnTo>
                  <a:lnTo>
                    <a:pt x="18395" y="204964"/>
                  </a:lnTo>
                  <a:lnTo>
                    <a:pt x="6570" y="152409"/>
                  </a:lnTo>
                  <a:lnTo>
                    <a:pt x="0" y="81460"/>
                  </a:lnTo>
                  <a:lnTo>
                    <a:pt x="3942" y="65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9ABEBDA1-93B6-7FDB-FC37-524D65CF898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4497" y="4937490"/>
              <a:ext cx="506429" cy="360000"/>
            </a:xfrm>
            <a:custGeom>
              <a:avLst/>
              <a:gdLst/>
              <a:ahLst/>
              <a:cxnLst/>
              <a:rect l="l" t="t" r="r" b="b"/>
              <a:pathLst>
                <a:path w="506429" h="360000">
                  <a:moveTo>
                    <a:pt x="341838" y="0"/>
                  </a:moveTo>
                  <a:lnTo>
                    <a:pt x="506429" y="0"/>
                  </a:lnTo>
                  <a:lnTo>
                    <a:pt x="475852" y="168175"/>
                  </a:lnTo>
                  <a:lnTo>
                    <a:pt x="465341" y="208905"/>
                  </a:lnTo>
                  <a:lnTo>
                    <a:pt x="456144" y="256205"/>
                  </a:lnTo>
                  <a:lnTo>
                    <a:pt x="446947" y="306132"/>
                  </a:lnTo>
                  <a:lnTo>
                    <a:pt x="444319" y="356059"/>
                  </a:lnTo>
                  <a:lnTo>
                    <a:pt x="444713" y="360000"/>
                  </a:lnTo>
                  <a:lnTo>
                    <a:pt x="332217" y="360000"/>
                  </a:lnTo>
                  <a:lnTo>
                    <a:pt x="332640" y="353431"/>
                  </a:lnTo>
                  <a:lnTo>
                    <a:pt x="339210" y="314015"/>
                  </a:lnTo>
                  <a:lnTo>
                    <a:pt x="345779" y="270657"/>
                  </a:lnTo>
                  <a:lnTo>
                    <a:pt x="356290" y="224672"/>
                  </a:lnTo>
                  <a:lnTo>
                    <a:pt x="360232" y="177372"/>
                  </a:lnTo>
                  <a:lnTo>
                    <a:pt x="360232" y="124818"/>
                  </a:lnTo>
                  <a:lnTo>
                    <a:pt x="356290" y="67008"/>
                  </a:lnTo>
                  <a:close/>
                  <a:moveTo>
                    <a:pt x="0" y="0"/>
                  </a:moveTo>
                  <a:lnTo>
                    <a:pt x="156202" y="0"/>
                  </a:lnTo>
                  <a:lnTo>
                    <a:pt x="148699" y="40730"/>
                  </a:lnTo>
                  <a:lnTo>
                    <a:pt x="140816" y="93285"/>
                  </a:lnTo>
                  <a:lnTo>
                    <a:pt x="135560" y="145840"/>
                  </a:lnTo>
                  <a:lnTo>
                    <a:pt x="134247" y="198394"/>
                  </a:lnTo>
                  <a:lnTo>
                    <a:pt x="135560" y="247008"/>
                  </a:lnTo>
                  <a:lnTo>
                    <a:pt x="146071" y="287737"/>
                  </a:lnTo>
                  <a:lnTo>
                    <a:pt x="181629" y="360000"/>
                  </a:lnTo>
                  <a:lnTo>
                    <a:pt x="54693" y="360000"/>
                  </a:lnTo>
                  <a:lnTo>
                    <a:pt x="52787" y="311387"/>
                  </a:lnTo>
                  <a:lnTo>
                    <a:pt x="44904" y="241752"/>
                  </a:lnTo>
                  <a:lnTo>
                    <a:pt x="33079" y="169489"/>
                  </a:lnTo>
                  <a:lnTo>
                    <a:pt x="21254" y="98540"/>
                  </a:lnTo>
                  <a:lnTo>
                    <a:pt x="6801" y="315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C2AE959D-3367-FFC8-886E-8E8AB5EA743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6106" y="5297490"/>
              <a:ext cx="503211" cy="360000"/>
            </a:xfrm>
            <a:custGeom>
              <a:avLst/>
              <a:gdLst/>
              <a:ahLst/>
              <a:cxnLst/>
              <a:rect l="l" t="t" r="r" b="b"/>
              <a:pathLst>
                <a:path w="503211" h="360000">
                  <a:moveTo>
                    <a:pt x="329356" y="0"/>
                  </a:moveTo>
                  <a:lnTo>
                    <a:pt x="441853" y="0"/>
                  </a:lnTo>
                  <a:lnTo>
                    <a:pt x="446715" y="48613"/>
                  </a:lnTo>
                  <a:lnTo>
                    <a:pt x="503211" y="302190"/>
                  </a:lnTo>
                  <a:lnTo>
                    <a:pt x="472992" y="321898"/>
                  </a:lnTo>
                  <a:lnTo>
                    <a:pt x="438831" y="337664"/>
                  </a:lnTo>
                  <a:lnTo>
                    <a:pt x="400729" y="352117"/>
                  </a:lnTo>
                  <a:lnTo>
                    <a:pt x="357372" y="360000"/>
                  </a:lnTo>
                  <a:lnTo>
                    <a:pt x="342919" y="325840"/>
                  </a:lnTo>
                  <a:lnTo>
                    <a:pt x="336350" y="290365"/>
                  </a:lnTo>
                  <a:lnTo>
                    <a:pt x="333722" y="249635"/>
                  </a:lnTo>
                  <a:lnTo>
                    <a:pt x="336350" y="208905"/>
                  </a:lnTo>
                  <a:lnTo>
                    <a:pt x="338978" y="164234"/>
                  </a:lnTo>
                  <a:lnTo>
                    <a:pt x="336350" y="118248"/>
                  </a:lnTo>
                  <a:lnTo>
                    <a:pt x="331094" y="74891"/>
                  </a:lnTo>
                  <a:lnTo>
                    <a:pt x="327153" y="34161"/>
                  </a:lnTo>
                  <a:close/>
                  <a:moveTo>
                    <a:pt x="51833" y="0"/>
                  </a:moveTo>
                  <a:lnTo>
                    <a:pt x="178769" y="0"/>
                  </a:lnTo>
                  <a:lnTo>
                    <a:pt x="183941" y="10511"/>
                  </a:lnTo>
                  <a:lnTo>
                    <a:pt x="169489" y="59124"/>
                  </a:lnTo>
                  <a:lnTo>
                    <a:pt x="158978" y="118248"/>
                  </a:lnTo>
                  <a:lnTo>
                    <a:pt x="158978" y="180000"/>
                  </a:lnTo>
                  <a:lnTo>
                    <a:pt x="164233" y="237810"/>
                  </a:lnTo>
                  <a:lnTo>
                    <a:pt x="164233" y="292993"/>
                  </a:lnTo>
                  <a:lnTo>
                    <a:pt x="157664" y="342920"/>
                  </a:lnTo>
                  <a:lnTo>
                    <a:pt x="131387" y="352117"/>
                  </a:lnTo>
                  <a:lnTo>
                    <a:pt x="99854" y="354745"/>
                  </a:lnTo>
                  <a:lnTo>
                    <a:pt x="70949" y="345548"/>
                  </a:lnTo>
                  <a:lnTo>
                    <a:pt x="42044" y="331095"/>
                  </a:lnTo>
                  <a:lnTo>
                    <a:pt x="18394" y="307445"/>
                  </a:lnTo>
                  <a:lnTo>
                    <a:pt x="3941" y="278540"/>
                  </a:lnTo>
                  <a:lnTo>
                    <a:pt x="0" y="243066"/>
                  </a:lnTo>
                  <a:lnTo>
                    <a:pt x="23649" y="197081"/>
                  </a:lnTo>
                  <a:lnTo>
                    <a:pt x="40730" y="141898"/>
                  </a:lnTo>
                  <a:lnTo>
                    <a:pt x="47299" y="82774"/>
                  </a:lnTo>
                  <a:lnTo>
                    <a:pt x="52554" y="183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3">
            <a:extLst>
              <a:ext uri="{FF2B5EF4-FFF2-40B4-BE49-F238E27FC236}">
                <a16:creationId xmlns:a16="http://schemas.microsoft.com/office/drawing/2014/main" id="{63098E27-7C8B-6DBF-2FAD-734C53581189}"/>
              </a:ext>
            </a:extLst>
          </p:cNvPr>
          <p:cNvGrpSpPr>
            <a:grpSpLocks noChangeAspect="1"/>
          </p:cNvGrpSpPr>
          <p:nvPr/>
        </p:nvGrpSpPr>
        <p:grpSpPr>
          <a:xfrm>
            <a:off x="4595023" y="1788851"/>
            <a:ext cx="1242107" cy="4320000"/>
            <a:chOff x="1755471" y="2057490"/>
            <a:chExt cx="1035089" cy="3600000"/>
          </a:xfrm>
          <a:solidFill>
            <a:srgbClr val="E00000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B999484-440B-36AA-1C2F-3A32F9B7050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1563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994C0F6-FBF1-B682-A7B5-A56D7BE4718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97233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BA0B4C3F-AE40-73BA-2FD9-F20F7FCB3E8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7740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4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50A0001-465D-C14F-D29D-C07CE8F775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8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45B87C28-8200-7849-F610-D89A89403FE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2CFBEFE1-7D09-CC63-2DC9-66B7AA4D12E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5" name="Freeform 18">
              <a:extLst>
                <a:ext uri="{FF2B5EF4-FFF2-40B4-BE49-F238E27FC236}">
                  <a16:creationId xmlns:a16="http://schemas.microsoft.com/office/drawing/2014/main" id="{22A4EB37-94A6-5F8C-BA32-00C7F92EDEE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7B1D923B-8DDF-46EA-8BD7-E3627EB47F4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5C0558F4-02DF-5CB5-C5FA-6F76CCAB6C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8EB70F8D-67DD-01D4-6EDA-86E185F93B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24">
            <a:extLst>
              <a:ext uri="{FF2B5EF4-FFF2-40B4-BE49-F238E27FC236}">
                <a16:creationId xmlns:a16="http://schemas.microsoft.com/office/drawing/2014/main" id="{F78A2064-A30A-AB13-6546-1FB365B28395}"/>
              </a:ext>
            </a:extLst>
          </p:cNvPr>
          <p:cNvSpPr/>
          <p:nvPr/>
        </p:nvSpPr>
        <p:spPr>
          <a:xfrm>
            <a:off x="11136209" y="1773501"/>
            <a:ext cx="144016" cy="122413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0" name="Group 25">
            <a:extLst>
              <a:ext uri="{FF2B5EF4-FFF2-40B4-BE49-F238E27FC236}">
                <a16:creationId xmlns:a16="http://schemas.microsoft.com/office/drawing/2014/main" id="{BB0DA652-CA20-62F0-DA4F-28D4F5D6EAF6}"/>
              </a:ext>
            </a:extLst>
          </p:cNvPr>
          <p:cNvGrpSpPr/>
          <p:nvPr/>
        </p:nvGrpSpPr>
        <p:grpSpPr>
          <a:xfrm>
            <a:off x="7957227" y="1851175"/>
            <a:ext cx="3071805" cy="884122"/>
            <a:chOff x="270023" y="1671303"/>
            <a:chExt cx="2668887" cy="892962"/>
          </a:xfrm>
        </p:grpSpPr>
        <p:sp>
          <p:nvSpPr>
            <p:cNvPr id="31" name="TextBox 26">
              <a:extLst>
                <a:ext uri="{FF2B5EF4-FFF2-40B4-BE49-F238E27FC236}">
                  <a16:creationId xmlns:a16="http://schemas.microsoft.com/office/drawing/2014/main" id="{4E5DC0D4-FE0E-5E45-3AD7-46A4A7E4DDBF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27">
              <a:extLst>
                <a:ext uri="{FF2B5EF4-FFF2-40B4-BE49-F238E27FC236}">
                  <a16:creationId xmlns:a16="http://schemas.microsoft.com/office/drawing/2014/main" id="{310E5E41-BCB5-55CA-E7BA-E2978C3BDE38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28">
            <a:extLst>
              <a:ext uri="{FF2B5EF4-FFF2-40B4-BE49-F238E27FC236}">
                <a16:creationId xmlns:a16="http://schemas.microsoft.com/office/drawing/2014/main" id="{428C1064-CA49-F515-EA72-126A937057DE}"/>
              </a:ext>
            </a:extLst>
          </p:cNvPr>
          <p:cNvSpPr/>
          <p:nvPr/>
        </p:nvSpPr>
        <p:spPr>
          <a:xfrm>
            <a:off x="11136209" y="4848565"/>
            <a:ext cx="144016" cy="1224136"/>
          </a:xfrm>
          <a:prstGeom prst="rect">
            <a:avLst/>
          </a:pr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4" name="Group 29">
            <a:extLst>
              <a:ext uri="{FF2B5EF4-FFF2-40B4-BE49-F238E27FC236}">
                <a16:creationId xmlns:a16="http://schemas.microsoft.com/office/drawing/2014/main" id="{2A7A5BC7-C187-B532-106E-CABD622E0371}"/>
              </a:ext>
            </a:extLst>
          </p:cNvPr>
          <p:cNvGrpSpPr/>
          <p:nvPr/>
        </p:nvGrpSpPr>
        <p:grpSpPr>
          <a:xfrm>
            <a:off x="7957227" y="4926239"/>
            <a:ext cx="3071805" cy="884122"/>
            <a:chOff x="270023" y="1671303"/>
            <a:chExt cx="2668887" cy="892962"/>
          </a:xfrm>
        </p:grpSpPr>
        <p:sp>
          <p:nvSpPr>
            <p:cNvPr id="35" name="TextBox 30">
              <a:extLst>
                <a:ext uri="{FF2B5EF4-FFF2-40B4-BE49-F238E27FC236}">
                  <a16:creationId xmlns:a16="http://schemas.microsoft.com/office/drawing/2014/main" id="{BD98EEBB-65E5-095A-73D1-C7EA5C1F13E9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1">
              <a:extLst>
                <a:ext uri="{FF2B5EF4-FFF2-40B4-BE49-F238E27FC236}">
                  <a16:creationId xmlns:a16="http://schemas.microsoft.com/office/drawing/2014/main" id="{E75B51FA-025A-7BDC-D75E-F1E77549EFC5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Rectangle 32">
            <a:extLst>
              <a:ext uri="{FF2B5EF4-FFF2-40B4-BE49-F238E27FC236}">
                <a16:creationId xmlns:a16="http://schemas.microsoft.com/office/drawing/2014/main" id="{4A492832-7ECB-7AAC-BD42-7C78C04F2929}"/>
              </a:ext>
            </a:extLst>
          </p:cNvPr>
          <p:cNvSpPr/>
          <p:nvPr/>
        </p:nvSpPr>
        <p:spPr>
          <a:xfrm>
            <a:off x="921500" y="1773501"/>
            <a:ext cx="144016" cy="1224136"/>
          </a:xfrm>
          <a:prstGeom prst="rect">
            <a:avLst/>
          </a:prstGeom>
          <a:solidFill>
            <a:srgbClr val="E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8" name="Group 33">
            <a:extLst>
              <a:ext uri="{FF2B5EF4-FFF2-40B4-BE49-F238E27FC236}">
                <a16:creationId xmlns:a16="http://schemas.microsoft.com/office/drawing/2014/main" id="{900F578B-3812-F8B2-B1CC-F50138A83C58}"/>
              </a:ext>
            </a:extLst>
          </p:cNvPr>
          <p:cNvGrpSpPr/>
          <p:nvPr/>
        </p:nvGrpSpPr>
        <p:grpSpPr>
          <a:xfrm>
            <a:off x="1176436" y="1851175"/>
            <a:ext cx="3068066" cy="884122"/>
            <a:chOff x="270023" y="1671303"/>
            <a:chExt cx="2668887" cy="892962"/>
          </a:xfrm>
        </p:grpSpPr>
        <p:sp>
          <p:nvSpPr>
            <p:cNvPr id="39" name="TextBox 34">
              <a:extLst>
                <a:ext uri="{FF2B5EF4-FFF2-40B4-BE49-F238E27FC236}">
                  <a16:creationId xmlns:a16="http://schemas.microsoft.com/office/drawing/2014/main" id="{5408B785-0F5A-E7EA-73F6-A43672CAE599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5">
              <a:extLst>
                <a:ext uri="{FF2B5EF4-FFF2-40B4-BE49-F238E27FC236}">
                  <a16:creationId xmlns:a16="http://schemas.microsoft.com/office/drawing/2014/main" id="{C443A902-6C95-1AC7-8428-748AB17D1A45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1" name="Rectangle 36">
            <a:extLst>
              <a:ext uri="{FF2B5EF4-FFF2-40B4-BE49-F238E27FC236}">
                <a16:creationId xmlns:a16="http://schemas.microsoft.com/office/drawing/2014/main" id="{941343D1-0C88-AE40-DCB4-D2364906D1FC}"/>
              </a:ext>
            </a:extLst>
          </p:cNvPr>
          <p:cNvSpPr/>
          <p:nvPr/>
        </p:nvSpPr>
        <p:spPr>
          <a:xfrm>
            <a:off x="921500" y="4848565"/>
            <a:ext cx="144016" cy="122413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42" name="Group 37">
            <a:extLst>
              <a:ext uri="{FF2B5EF4-FFF2-40B4-BE49-F238E27FC236}">
                <a16:creationId xmlns:a16="http://schemas.microsoft.com/office/drawing/2014/main" id="{16EAD829-7E73-D2EA-45F9-60FEC8AE65AD}"/>
              </a:ext>
            </a:extLst>
          </p:cNvPr>
          <p:cNvGrpSpPr/>
          <p:nvPr/>
        </p:nvGrpSpPr>
        <p:grpSpPr>
          <a:xfrm>
            <a:off x="1176436" y="4926239"/>
            <a:ext cx="3068066" cy="884122"/>
            <a:chOff x="270023" y="1671303"/>
            <a:chExt cx="2668887" cy="892962"/>
          </a:xfrm>
        </p:grpSpPr>
        <p:sp>
          <p:nvSpPr>
            <p:cNvPr id="43" name="TextBox 38">
              <a:extLst>
                <a:ext uri="{FF2B5EF4-FFF2-40B4-BE49-F238E27FC236}">
                  <a16:creationId xmlns:a16="http://schemas.microsoft.com/office/drawing/2014/main" id="{8F6D8C62-352B-92F0-403F-C2FA783F9AC4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TextBox 39">
              <a:extLst>
                <a:ext uri="{FF2B5EF4-FFF2-40B4-BE49-F238E27FC236}">
                  <a16:creationId xmlns:a16="http://schemas.microsoft.com/office/drawing/2014/main" id="{1978830B-F1D9-BACA-B539-1956D564F844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5" name="TextBox 40">
            <a:extLst>
              <a:ext uri="{FF2B5EF4-FFF2-40B4-BE49-F238E27FC236}">
                <a16:creationId xmlns:a16="http://schemas.microsoft.com/office/drawing/2014/main" id="{E7AC4864-3D40-F523-6E5F-76FF3F10486B}"/>
              </a:ext>
            </a:extLst>
          </p:cNvPr>
          <p:cNvSpPr txBox="1"/>
          <p:nvPr/>
        </p:nvSpPr>
        <p:spPr>
          <a:xfrm>
            <a:off x="2974562" y="3630712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200" b="1">
                <a:solidFill>
                  <a:schemeClr val="accent1"/>
                </a:solidFill>
                <a:cs typeface="B Nazanin" panose="00000700000000000000" pitchFamily="2" charset="-78"/>
              </a:rPr>
              <a:t>80%</a:t>
            </a:r>
            <a:endParaRPr lang="ko-KR" altLang="en-US" sz="3200" b="1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TextBox 41">
            <a:extLst>
              <a:ext uri="{FF2B5EF4-FFF2-40B4-BE49-F238E27FC236}">
                <a16:creationId xmlns:a16="http://schemas.microsoft.com/office/drawing/2014/main" id="{F516119B-C89F-3A51-C8EE-C5CC6AD7602A}"/>
              </a:ext>
            </a:extLst>
          </p:cNvPr>
          <p:cNvSpPr txBox="1"/>
          <p:nvPr/>
        </p:nvSpPr>
        <p:spPr>
          <a:xfrm>
            <a:off x="7859251" y="3630712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200" b="1">
                <a:solidFill>
                  <a:schemeClr val="accent2"/>
                </a:solidFill>
                <a:cs typeface="B Nazanin" panose="00000700000000000000" pitchFamily="2" charset="-78"/>
              </a:rPr>
              <a:t>50%</a:t>
            </a:r>
            <a:endParaRPr lang="ko-KR" altLang="en-US" sz="3200" b="1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grpSp>
        <p:nvGrpSpPr>
          <p:cNvPr id="47" name="Group 44">
            <a:extLst>
              <a:ext uri="{FF2B5EF4-FFF2-40B4-BE49-F238E27FC236}">
                <a16:creationId xmlns:a16="http://schemas.microsoft.com/office/drawing/2014/main" id="{ACAB0099-90DA-6E20-9BDF-CCFFE5E23519}"/>
              </a:ext>
            </a:extLst>
          </p:cNvPr>
          <p:cNvGrpSpPr/>
          <p:nvPr/>
        </p:nvGrpSpPr>
        <p:grpSpPr>
          <a:xfrm>
            <a:off x="9293202" y="3464764"/>
            <a:ext cx="2117747" cy="732005"/>
            <a:chOff x="6904790" y="1787795"/>
            <a:chExt cx="1843006" cy="732005"/>
          </a:xfrm>
        </p:grpSpPr>
        <p:sp>
          <p:nvSpPr>
            <p:cNvPr id="48" name="TextBox 42">
              <a:extLst>
                <a:ext uri="{FF2B5EF4-FFF2-40B4-BE49-F238E27FC236}">
                  <a16:creationId xmlns:a16="http://schemas.microsoft.com/office/drawing/2014/main" id="{21D0D8B9-391B-33F4-D474-4E8EFC854BD3}"/>
                </a:ext>
              </a:extLst>
            </p:cNvPr>
            <p:cNvSpPr txBox="1"/>
            <p:nvPr/>
          </p:nvSpPr>
          <p:spPr>
            <a:xfrm>
              <a:off x="6904790" y="1787795"/>
              <a:ext cx="1843006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Box 43">
              <a:extLst>
                <a:ext uri="{FF2B5EF4-FFF2-40B4-BE49-F238E27FC236}">
                  <a16:creationId xmlns:a16="http://schemas.microsoft.com/office/drawing/2014/main" id="{623B640E-25CF-522A-2AB2-6FBF03A6B2E4}"/>
                </a:ext>
              </a:extLst>
            </p:cNvPr>
            <p:cNvSpPr txBox="1"/>
            <p:nvPr/>
          </p:nvSpPr>
          <p:spPr>
            <a:xfrm>
              <a:off x="6904790" y="2058135"/>
              <a:ext cx="1843006" cy="46166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roup 45">
            <a:extLst>
              <a:ext uri="{FF2B5EF4-FFF2-40B4-BE49-F238E27FC236}">
                <a16:creationId xmlns:a16="http://schemas.microsoft.com/office/drawing/2014/main" id="{78DDA590-9AF0-3A52-A5BC-B36550365BF5}"/>
              </a:ext>
            </a:extLst>
          </p:cNvPr>
          <p:cNvGrpSpPr/>
          <p:nvPr/>
        </p:nvGrpSpPr>
        <p:grpSpPr>
          <a:xfrm>
            <a:off x="683196" y="3464764"/>
            <a:ext cx="2117747" cy="732005"/>
            <a:chOff x="6904790" y="1787795"/>
            <a:chExt cx="1843006" cy="732005"/>
          </a:xfrm>
        </p:grpSpPr>
        <p:sp>
          <p:nvSpPr>
            <p:cNvPr id="51" name="TextBox 46">
              <a:extLst>
                <a:ext uri="{FF2B5EF4-FFF2-40B4-BE49-F238E27FC236}">
                  <a16:creationId xmlns:a16="http://schemas.microsoft.com/office/drawing/2014/main" id="{FAF800CD-CB15-3ED5-017A-67A348E378B7}"/>
                </a:ext>
              </a:extLst>
            </p:cNvPr>
            <p:cNvSpPr txBox="1"/>
            <p:nvPr/>
          </p:nvSpPr>
          <p:spPr>
            <a:xfrm>
              <a:off x="6904790" y="1787795"/>
              <a:ext cx="1843006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TextBox 47">
              <a:extLst>
                <a:ext uri="{FF2B5EF4-FFF2-40B4-BE49-F238E27FC236}">
                  <a16:creationId xmlns:a16="http://schemas.microsoft.com/office/drawing/2014/main" id="{A40B86A0-94E5-EE48-2FCF-FC825CCAA8EB}"/>
                </a:ext>
              </a:extLst>
            </p:cNvPr>
            <p:cNvSpPr txBox="1"/>
            <p:nvPr/>
          </p:nvSpPr>
          <p:spPr>
            <a:xfrm>
              <a:off x="6904790" y="2058135"/>
              <a:ext cx="1843006" cy="46166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60736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Contents Slide Master">
  <a:themeElements>
    <a:clrScheme name="ALLPPT-COLOR-A3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2906"/>
      </a:accent1>
      <a:accent2>
        <a:srgbClr val="262626"/>
      </a:accent2>
      <a:accent3>
        <a:srgbClr val="FD2906"/>
      </a:accent3>
      <a:accent4>
        <a:srgbClr val="262626"/>
      </a:accent4>
      <a:accent5>
        <a:srgbClr val="FD2906"/>
      </a:accent5>
      <a:accent6>
        <a:srgbClr val="262626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3664</TotalTime>
  <Words>3276</Words>
  <Application>Microsoft Office PowerPoint</Application>
  <PresentationFormat>Widescreen</PresentationFormat>
  <Paragraphs>346</Paragraphs>
  <Slides>38</Slides>
  <Notes>38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9" baseType="lpstr">
      <vt:lpstr>Agency FB</vt:lpstr>
      <vt:lpstr>Amatic SC</vt:lpstr>
      <vt:lpstr>Arial</vt:lpstr>
      <vt:lpstr>Arial Rounded MT Bold</vt:lpstr>
      <vt:lpstr>Calibri</vt:lpstr>
      <vt:lpstr>Lato</vt:lpstr>
      <vt:lpstr>Lato Black</vt:lpstr>
      <vt:lpstr>Open Sans Light</vt:lpstr>
      <vt:lpstr>Roboto Medium</vt:lpstr>
      <vt:lpstr>Source Sans Pro</vt:lpstr>
      <vt:lpstr>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نمادهای برتر</vt:lpstr>
      <vt:lpstr>نمادهای برتر</vt:lpstr>
    </vt:vector>
  </TitlesOfParts>
  <Manager>slidesppt.net</Manager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Presentacion Cardiovascular</dc:title>
  <dc:creator>slidesppt</dc:creator>
  <cp:lastModifiedBy>KaraPardazesh</cp:lastModifiedBy>
  <cp:revision>170</cp:revision>
  <dcterms:created xsi:type="dcterms:W3CDTF">2019-01-14T06:35:35Z</dcterms:created>
  <dcterms:modified xsi:type="dcterms:W3CDTF">2023-09-19T10:33:15Z</dcterms:modified>
  <cp:category>slidesppt.net</cp:category>
</cp:coreProperties>
</file>