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3" r:id="rId1"/>
  </p:sldMasterIdLst>
  <p:notesMasterIdLst>
    <p:notesMasterId r:id="rId23"/>
  </p:notesMasterIdLst>
  <p:sldIdLst>
    <p:sldId id="256" r:id="rId2"/>
    <p:sldId id="258" r:id="rId3"/>
    <p:sldId id="259" r:id="rId4"/>
    <p:sldId id="260" r:id="rId5"/>
    <p:sldId id="295" r:id="rId6"/>
    <p:sldId id="296" r:id="rId7"/>
    <p:sldId id="262" r:id="rId8"/>
    <p:sldId id="266" r:id="rId9"/>
    <p:sldId id="263" r:id="rId10"/>
    <p:sldId id="261" r:id="rId11"/>
    <p:sldId id="297" r:id="rId12"/>
    <p:sldId id="264" r:id="rId13"/>
    <p:sldId id="265" r:id="rId14"/>
    <p:sldId id="267" r:id="rId15"/>
    <p:sldId id="268" r:id="rId16"/>
    <p:sldId id="298" r:id="rId17"/>
    <p:sldId id="309" r:id="rId18"/>
    <p:sldId id="299" r:id="rId19"/>
    <p:sldId id="257" r:id="rId20"/>
    <p:sldId id="310" r:id="rId21"/>
    <p:sldId id="311"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nimated Moodboard for Business by Slidesgo" id="{F2C9C567-0189-4E6C-A4C1-DE558867CF77}">
          <p14:sldIdLst>
            <p14:sldId id="256"/>
            <p14:sldId id="258"/>
            <p14:sldId id="259"/>
            <p14:sldId id="260"/>
            <p14:sldId id="295"/>
            <p14:sldId id="296"/>
            <p14:sldId id="262"/>
            <p14:sldId id="266"/>
            <p14:sldId id="263"/>
            <p14:sldId id="261"/>
            <p14:sldId id="297"/>
            <p14:sldId id="264"/>
            <p14:sldId id="265"/>
            <p14:sldId id="267"/>
            <p14:sldId id="268"/>
            <p14:sldId id="298"/>
            <p14:sldId id="309"/>
            <p14:sldId id="299"/>
            <p14:sldId id="257"/>
            <p14:sldId id="310"/>
            <p14:sldId id="31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47D7"/>
    <a:srgbClr val="F8F88A"/>
    <a:srgbClr val="E2CDA0"/>
    <a:srgbClr val="C3E1F4"/>
    <a:srgbClr val="B7C0F3"/>
    <a:srgbClr val="CC482E"/>
    <a:srgbClr val="A9C8E2"/>
    <a:srgbClr val="FBFBFB"/>
    <a:srgbClr val="313131"/>
    <a:srgbClr val="6E6E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3" autoAdjust="0"/>
    <p:restoredTop sz="92912" autoAdjust="0"/>
  </p:normalViewPr>
  <p:slideViewPr>
    <p:cSldViewPr snapToGrid="0" showGuides="1">
      <p:cViewPr varScale="1">
        <p:scale>
          <a:sx n="82" d="100"/>
          <a:sy n="82" d="100"/>
        </p:scale>
        <p:origin x="480" y="90"/>
      </p:cViewPr>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spPr>
            <a:solidFill>
              <a:schemeClr val="tx1"/>
            </a:soli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Mars</c:v>
                      </c:pt>
                      <c:pt idx="1">
                        <c:v>Mercury</c:v>
                      </c:pt>
                      <c:pt idx="2">
                        <c:v>Venus</c:v>
                      </c:pt>
                      <c:pt idx="3">
                        <c:v>Jupiter</c:v>
                      </c:pt>
                    </c:strCache>
                  </c:strRef>
                </c15:cat>
              </c15:filteredCategoryTitle>
            </c:ext>
            <c:ext xmlns:c16="http://schemas.microsoft.com/office/drawing/2014/chart" uri="{C3380CC4-5D6E-409C-BE32-E72D297353CC}">
              <c16:uniqueId val="{00000000-B6C8-4239-996D-2C79EE8640F6}"/>
            </c:ext>
          </c:extLst>
        </c:ser>
        <c:ser>
          <c:idx val="1"/>
          <c:order val="1"/>
          <c:spPr>
            <a:solidFill>
              <a:schemeClr val="accent4"/>
            </a:soli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Mars</c:v>
                      </c:pt>
                      <c:pt idx="1">
                        <c:v>Mercury</c:v>
                      </c:pt>
                      <c:pt idx="2">
                        <c:v>Venus</c:v>
                      </c:pt>
                      <c:pt idx="3">
                        <c:v>Jupiter</c:v>
                      </c:pt>
                    </c:strCache>
                  </c:strRef>
                </c15:cat>
              </c15:filteredCategoryTitle>
            </c:ext>
            <c:ext xmlns:c16="http://schemas.microsoft.com/office/drawing/2014/chart" uri="{C3380CC4-5D6E-409C-BE32-E72D297353CC}">
              <c16:uniqueId val="{00000001-B6C8-4239-996D-2C79EE8640F6}"/>
            </c:ext>
          </c:extLst>
        </c:ser>
        <c:ser>
          <c:idx val="2"/>
          <c:order val="2"/>
          <c:spPr>
            <a:solidFill>
              <a:schemeClr val="bg2"/>
            </a:solidFill>
            <a:ln>
              <a:noFill/>
            </a:ln>
            <a:effectLst/>
          </c:spPr>
          <c:invertIfNegative val="0"/>
          <c:dPt>
            <c:idx val="0"/>
            <c:invertIfNegative val="0"/>
            <c:bubble3D val="0"/>
            <c:extLst>
              <c:ext xmlns:c16="http://schemas.microsoft.com/office/drawing/2014/chart" uri="{C3380CC4-5D6E-409C-BE32-E72D297353CC}">
                <c16:uniqueId val="{00000007-B6C8-4239-996D-2C79EE8640F6}"/>
              </c:ext>
            </c:extLst>
          </c:dPt>
          <c:dPt>
            <c:idx val="2"/>
            <c:invertIfNegative val="0"/>
            <c:bubble3D val="0"/>
            <c:extLst>
              <c:ext xmlns:c16="http://schemas.microsoft.com/office/drawing/2014/chart" uri="{C3380CC4-5D6E-409C-BE32-E72D297353CC}">
                <c16:uniqueId val="{00000006-B6C8-4239-996D-2C79EE8640F6}"/>
              </c:ext>
            </c:extLst>
          </c:dPt>
          <c:dPt>
            <c:idx val="3"/>
            <c:invertIfNegative val="0"/>
            <c:bubble3D val="0"/>
            <c:extLst>
              <c:ext xmlns:c16="http://schemas.microsoft.com/office/drawing/2014/chart" uri="{C3380CC4-5D6E-409C-BE32-E72D297353CC}">
                <c16:uniqueId val="{00000005-B6C8-4239-996D-2C79EE8640F6}"/>
              </c:ext>
            </c:extLst>
          </c:dPt>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Mars</c:v>
                      </c:pt>
                      <c:pt idx="1">
                        <c:v>Mercury</c:v>
                      </c:pt>
                      <c:pt idx="2">
                        <c:v>Venus</c:v>
                      </c:pt>
                      <c:pt idx="3">
                        <c:v>Jupiter</c:v>
                      </c:pt>
                    </c:strCache>
                  </c:strRef>
                </c15:cat>
              </c15:filteredCategoryTitle>
            </c:ext>
            <c:ext xmlns:c16="http://schemas.microsoft.com/office/drawing/2014/chart" uri="{C3380CC4-5D6E-409C-BE32-E72D297353CC}">
              <c16:uniqueId val="{00000002-B6C8-4239-996D-2C79EE8640F6}"/>
            </c:ext>
          </c:extLst>
        </c:ser>
        <c:dLbls>
          <c:showLegendKey val="0"/>
          <c:showVal val="0"/>
          <c:showCatName val="0"/>
          <c:showSerName val="0"/>
          <c:showPercent val="0"/>
          <c:showBubbleSize val="0"/>
        </c:dLbls>
        <c:gapWidth val="219"/>
        <c:overlap val="-27"/>
        <c:axId val="1475401871"/>
        <c:axId val="1475422671"/>
      </c:barChart>
      <c:catAx>
        <c:axId val="1475401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75422671"/>
        <c:crosses val="autoZero"/>
        <c:auto val="1"/>
        <c:lblAlgn val="ctr"/>
        <c:lblOffset val="100"/>
        <c:noMultiLvlLbl val="0"/>
      </c:catAx>
      <c:valAx>
        <c:axId val="147542267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754018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8A6311-7F24-4F8E-A346-3E7FDC43AAED}" type="datetimeFigureOut">
              <a:rPr lang="es-ES" smtClean="0"/>
              <a:t>06/08/2023</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AC009-0015-4486-B491-B0C702E086F3}" type="slidenum">
              <a:rPr lang="es-ES" smtClean="0"/>
              <a:t>‹#›</a:t>
            </a:fld>
            <a:endParaRPr lang="es-ES"/>
          </a:p>
        </p:txBody>
      </p:sp>
    </p:spTree>
    <p:extLst>
      <p:ext uri="{BB962C8B-B14F-4D97-AF65-F5344CB8AC3E}">
        <p14:creationId xmlns:p14="http://schemas.microsoft.com/office/powerpoint/2010/main" val="2129519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AC009-0015-4486-B491-B0C702E086F3}" type="slidenum">
              <a:rPr lang="es-ES" smtClean="0"/>
              <a:t>1</a:t>
            </a:fld>
            <a:endParaRPr lang="es-ES"/>
          </a:p>
        </p:txBody>
      </p:sp>
    </p:spTree>
    <p:extLst>
      <p:ext uri="{BB962C8B-B14F-4D97-AF65-F5344CB8AC3E}">
        <p14:creationId xmlns:p14="http://schemas.microsoft.com/office/powerpoint/2010/main" val="2163042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bit.ly/2Tynxth" TargetMode="External"/><Relationship Id="rId7"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5" name="Imagen 4" descr="Un dibujo de una persona&#10;&#10;Descripción generada automáticamente con confianza baja">
            <a:extLst>
              <a:ext uri="{FF2B5EF4-FFF2-40B4-BE49-F238E27FC236}">
                <a16:creationId xmlns:a16="http://schemas.microsoft.com/office/drawing/2014/main" id="{4150E89A-6EC9-4F7F-B065-E9D6DE097AA9}"/>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9219408">
            <a:off x="-1694523" y="-3591309"/>
            <a:ext cx="8629206" cy="8714337"/>
          </a:xfrm>
          <a:prstGeom prst="rect">
            <a:avLst/>
          </a:prstGeom>
        </p:spPr>
      </p:pic>
      <p:pic>
        <p:nvPicPr>
          <p:cNvPr id="6" name="Imagen 5" descr="Un dibujo de una persona&#10;&#10;Descripción generada automáticamente con confianza baja">
            <a:extLst>
              <a:ext uri="{FF2B5EF4-FFF2-40B4-BE49-F238E27FC236}">
                <a16:creationId xmlns:a16="http://schemas.microsoft.com/office/drawing/2014/main" id="{DE55F6BD-722E-4F18-880E-A7E5CA1E9AE2}"/>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rot="12779275">
            <a:off x="2994841" y="-1310219"/>
            <a:ext cx="11687241" cy="11802539"/>
          </a:xfrm>
          <a:prstGeom prst="rect">
            <a:avLst/>
          </a:prstGeom>
        </p:spPr>
      </p:pic>
      <p:sp>
        <p:nvSpPr>
          <p:cNvPr id="2" name="Title 1"/>
          <p:cNvSpPr>
            <a:spLocks noGrp="1"/>
          </p:cNvSpPr>
          <p:nvPr>
            <p:ph type="ctrTitle" hasCustomPrompt="1"/>
          </p:nvPr>
        </p:nvSpPr>
        <p:spPr>
          <a:xfrm>
            <a:off x="1143000" y="662066"/>
            <a:ext cx="6858000" cy="1513003"/>
          </a:xfrm>
        </p:spPr>
        <p:txBody>
          <a:bodyPr tIns="36000" bIns="36000" anchor="t" anchorCtr="1">
            <a:noAutofit/>
          </a:bodyPr>
          <a:lstStyle>
            <a:lvl1pPr algn="ctr">
              <a:lnSpc>
                <a:spcPts val="4000"/>
              </a:lnSpc>
              <a:defRPr sz="4400"/>
            </a:lvl1pPr>
          </a:lstStyle>
          <a:p>
            <a:r>
              <a:rPr lang="en-US" dirty="0"/>
              <a:t>Click to edit Master title style</a:t>
            </a:r>
          </a:p>
        </p:txBody>
      </p:sp>
      <p:sp>
        <p:nvSpPr>
          <p:cNvPr id="3" name="Subtitle 2"/>
          <p:cNvSpPr>
            <a:spLocks noGrp="1"/>
          </p:cNvSpPr>
          <p:nvPr>
            <p:ph type="subTitle" idx="1"/>
          </p:nvPr>
        </p:nvSpPr>
        <p:spPr>
          <a:xfrm>
            <a:off x="1143000" y="2164559"/>
            <a:ext cx="6858000" cy="35138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28230023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Caption">
    <p:spTree>
      <p:nvGrpSpPr>
        <p:cNvPr id="1" name=""/>
        <p:cNvGrpSpPr/>
        <p:nvPr/>
      </p:nvGrpSpPr>
      <p:grpSpPr>
        <a:xfrm>
          <a:off x="0" y="0"/>
          <a:ext cx="0" cy="0"/>
          <a:chOff x="0" y="0"/>
          <a:chExt cx="0" cy="0"/>
        </a:xfrm>
      </p:grpSpPr>
      <p:pic>
        <p:nvPicPr>
          <p:cNvPr id="5" name="Imagen 4" descr="Un dibujo de una persona&#10;&#10;Descripción generada automáticamente con confianza baja">
            <a:extLst>
              <a:ext uri="{FF2B5EF4-FFF2-40B4-BE49-F238E27FC236}">
                <a16:creationId xmlns:a16="http://schemas.microsoft.com/office/drawing/2014/main" id="{E4708FD3-9386-4CB7-A0D4-BD5A0718BE06}"/>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4510838">
            <a:off x="-1374299" y="-8336153"/>
            <a:ext cx="13241214" cy="13371844"/>
          </a:xfrm>
          <a:prstGeom prst="rect">
            <a:avLst/>
          </a:prstGeom>
        </p:spPr>
      </p:pic>
      <p:pic>
        <p:nvPicPr>
          <p:cNvPr id="6" name="Imagen 5" descr="Un dibujo de una persona&#10;&#10;Descripción generada automáticamente con confianza baja">
            <a:extLst>
              <a:ext uri="{FF2B5EF4-FFF2-40B4-BE49-F238E27FC236}">
                <a16:creationId xmlns:a16="http://schemas.microsoft.com/office/drawing/2014/main" id="{65D8D0C3-DD45-49D9-82CC-1A5261B3D103}"/>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6534964" flipV="1">
            <a:off x="-3558676" y="-698902"/>
            <a:ext cx="13241214" cy="13371844"/>
          </a:xfrm>
          <a:prstGeom prst="rect">
            <a:avLst/>
          </a:prstGeom>
        </p:spPr>
      </p:pic>
      <p:sp>
        <p:nvSpPr>
          <p:cNvPr id="2" name="Title 1"/>
          <p:cNvSpPr>
            <a:spLocks noGrp="1"/>
          </p:cNvSpPr>
          <p:nvPr>
            <p:ph type="title"/>
          </p:nvPr>
        </p:nvSpPr>
        <p:spPr>
          <a:xfrm>
            <a:off x="723899" y="1280581"/>
            <a:ext cx="3600965" cy="1550425"/>
          </a:xfrm>
        </p:spPr>
        <p:txBody>
          <a:bodyPr anchor="b">
            <a:noAutofit/>
          </a:bodyPr>
          <a:lstStyle>
            <a:lvl1pPr algn="ctr">
              <a:defRPr sz="2700"/>
            </a:lvl1pPr>
          </a:lstStyle>
          <a:p>
            <a:r>
              <a:rPr lang="en-US" dirty="0"/>
              <a:t>Click to edit Master title style</a:t>
            </a:r>
          </a:p>
        </p:txBody>
      </p:sp>
      <p:sp>
        <p:nvSpPr>
          <p:cNvPr id="3" name="Picture Placeholder 2"/>
          <p:cNvSpPr>
            <a:spLocks noGrp="1" noChangeAspect="1"/>
          </p:cNvSpPr>
          <p:nvPr>
            <p:ph type="pic" idx="1"/>
          </p:nvPr>
        </p:nvSpPr>
        <p:spPr>
          <a:xfrm>
            <a:off x="4572000" y="973393"/>
            <a:ext cx="3848100" cy="28420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2487" y="3020426"/>
            <a:ext cx="3354030" cy="1121342"/>
          </a:xfrm>
        </p:spPr>
        <p:txBody>
          <a:bodyPr>
            <a:normAutofit/>
          </a:bodyPr>
          <a:lstStyle>
            <a:lvl1pPr marL="0" indent="0" algn="ctr">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cxnSp>
        <p:nvCxnSpPr>
          <p:cNvPr id="7" name="Conector recto 6">
            <a:extLst>
              <a:ext uri="{FF2B5EF4-FFF2-40B4-BE49-F238E27FC236}">
                <a16:creationId xmlns:a16="http://schemas.microsoft.com/office/drawing/2014/main" id="{05C88DA5-80BA-4D61-9C09-FDB3B8AF501E}"/>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8" name="Conector recto 7">
            <a:extLst>
              <a:ext uri="{FF2B5EF4-FFF2-40B4-BE49-F238E27FC236}">
                <a16:creationId xmlns:a16="http://schemas.microsoft.com/office/drawing/2014/main" id="{89A6B5C0-94F2-42EB-ADE7-1BD413366F6B}"/>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8E1C731C-C2B2-4AEA-A0A8-97EF12061ED2}"/>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0" name="Gráfico 9">
            <a:extLst>
              <a:ext uri="{FF2B5EF4-FFF2-40B4-BE49-F238E27FC236}">
                <a16:creationId xmlns:a16="http://schemas.microsoft.com/office/drawing/2014/main" id="{076DCC09-832B-429B-80E7-08B1FAF4BC0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1" name="Gráfico 10">
            <a:extLst>
              <a:ext uri="{FF2B5EF4-FFF2-40B4-BE49-F238E27FC236}">
                <a16:creationId xmlns:a16="http://schemas.microsoft.com/office/drawing/2014/main" id="{69101826-BEDA-45E9-A5D9-A919C20FC7A7}"/>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2" name="Gráfico 11">
            <a:extLst>
              <a:ext uri="{FF2B5EF4-FFF2-40B4-BE49-F238E27FC236}">
                <a16:creationId xmlns:a16="http://schemas.microsoft.com/office/drawing/2014/main" id="{BDD8F7DD-8E5C-4165-8A24-BE64F3F2750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3" name="Gráfico 12">
            <a:extLst>
              <a:ext uri="{FF2B5EF4-FFF2-40B4-BE49-F238E27FC236}">
                <a16:creationId xmlns:a16="http://schemas.microsoft.com/office/drawing/2014/main" id="{7D0B63CC-CBE2-4EF8-A940-234185AAE78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15" name="Conector recto 14">
            <a:extLst>
              <a:ext uri="{FF2B5EF4-FFF2-40B4-BE49-F238E27FC236}">
                <a16:creationId xmlns:a16="http://schemas.microsoft.com/office/drawing/2014/main" id="{8F7C02BE-F011-47C8-9C6B-A6B44615676C}"/>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4375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g numb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138118C-7525-42C5-83E9-649111189F8A}"/>
              </a:ext>
            </a:extLst>
          </p:cNvPr>
          <p:cNvSpPr>
            <a:spLocks noGrp="1"/>
          </p:cNvSpPr>
          <p:nvPr>
            <p:ph type="title"/>
          </p:nvPr>
        </p:nvSpPr>
        <p:spPr>
          <a:xfrm>
            <a:off x="723900" y="1243260"/>
            <a:ext cx="7696200" cy="2656981"/>
          </a:xfrm>
        </p:spPr>
        <p:txBody>
          <a:bodyPr/>
          <a:lstStyle/>
          <a:p>
            <a:r>
              <a:rPr lang="en-US" dirty="0"/>
              <a:t>Click to edit Master title style</a:t>
            </a:r>
          </a:p>
        </p:txBody>
      </p:sp>
      <p:pic>
        <p:nvPicPr>
          <p:cNvPr id="3" name="Imagen 2" descr="Un dibujo de una persona&#10;&#10;Descripción generada automáticamente con confianza baja">
            <a:extLst>
              <a:ext uri="{FF2B5EF4-FFF2-40B4-BE49-F238E27FC236}">
                <a16:creationId xmlns:a16="http://schemas.microsoft.com/office/drawing/2014/main" id="{E3D233C8-B9FA-4804-A00F-9CBD564DDAE1}"/>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4510838">
            <a:off x="275492" y="-3024860"/>
            <a:ext cx="13241214" cy="13371844"/>
          </a:xfrm>
          <a:prstGeom prst="rect">
            <a:avLst/>
          </a:prstGeom>
        </p:spPr>
      </p:pic>
      <p:pic>
        <p:nvPicPr>
          <p:cNvPr id="4" name="Imagen 3" descr="Un dibujo de una persona&#10;&#10;Descripción generada automáticamente con confianza baja">
            <a:extLst>
              <a:ext uri="{FF2B5EF4-FFF2-40B4-BE49-F238E27FC236}">
                <a16:creationId xmlns:a16="http://schemas.microsoft.com/office/drawing/2014/main" id="{F2819EC2-B84B-437C-9449-583E2CE9CE85}"/>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4839101" flipH="1">
            <a:off x="-10513735" y="-2193214"/>
            <a:ext cx="13241214" cy="13371844"/>
          </a:xfrm>
          <a:prstGeom prst="rect">
            <a:avLst/>
          </a:prstGeom>
        </p:spPr>
      </p:pic>
      <p:cxnSp>
        <p:nvCxnSpPr>
          <p:cNvPr id="5" name="Conector recto 4">
            <a:extLst>
              <a:ext uri="{FF2B5EF4-FFF2-40B4-BE49-F238E27FC236}">
                <a16:creationId xmlns:a16="http://schemas.microsoft.com/office/drawing/2014/main" id="{3734A222-4087-451E-9EF6-ED4F1894335F}"/>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CD9CD7BF-C765-41D3-BEE7-76A16676F234}"/>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8" name="Conector recto 7">
            <a:extLst>
              <a:ext uri="{FF2B5EF4-FFF2-40B4-BE49-F238E27FC236}">
                <a16:creationId xmlns:a16="http://schemas.microsoft.com/office/drawing/2014/main" id="{6E5DAFD3-22F8-4DD3-9799-6EA3EAC1C8BC}"/>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9" name="Gráfico 8">
            <a:extLst>
              <a:ext uri="{FF2B5EF4-FFF2-40B4-BE49-F238E27FC236}">
                <a16:creationId xmlns:a16="http://schemas.microsoft.com/office/drawing/2014/main" id="{9E0DBF24-EA10-43CD-B900-3F53882CAC3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0" name="Gráfico 9">
            <a:extLst>
              <a:ext uri="{FF2B5EF4-FFF2-40B4-BE49-F238E27FC236}">
                <a16:creationId xmlns:a16="http://schemas.microsoft.com/office/drawing/2014/main" id="{21801516-4105-40EF-84C5-74B9D0BD0C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1" name="Gráfico 10">
            <a:extLst>
              <a:ext uri="{FF2B5EF4-FFF2-40B4-BE49-F238E27FC236}">
                <a16:creationId xmlns:a16="http://schemas.microsoft.com/office/drawing/2014/main" id="{5DC2D0BE-734E-4E76-A2C5-BE589B66056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2" name="Gráfico 11">
            <a:extLst>
              <a:ext uri="{FF2B5EF4-FFF2-40B4-BE49-F238E27FC236}">
                <a16:creationId xmlns:a16="http://schemas.microsoft.com/office/drawing/2014/main" id="{3EB05DDC-0B5E-4116-9D5B-646A1A73EC8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14" name="Conector recto 13">
            <a:extLst>
              <a:ext uri="{FF2B5EF4-FFF2-40B4-BE49-F238E27FC236}">
                <a16:creationId xmlns:a16="http://schemas.microsoft.com/office/drawing/2014/main" id="{7637D087-0880-487B-BCAA-4A9C4172F73F}"/>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581487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576313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four columns">
    <p:spTree>
      <p:nvGrpSpPr>
        <p:cNvPr id="1" name=""/>
        <p:cNvGrpSpPr/>
        <p:nvPr/>
      </p:nvGrpSpPr>
      <p:grpSpPr>
        <a:xfrm>
          <a:off x="0" y="0"/>
          <a:ext cx="0" cy="0"/>
          <a:chOff x="0" y="0"/>
          <a:chExt cx="0" cy="0"/>
        </a:xfrm>
      </p:grpSpPr>
      <p:pic>
        <p:nvPicPr>
          <p:cNvPr id="28" name="Imagen 27" descr="Un dibujo de una persona&#10;&#10;Descripción generada automáticamente con confianza baja">
            <a:extLst>
              <a:ext uri="{FF2B5EF4-FFF2-40B4-BE49-F238E27FC236}">
                <a16:creationId xmlns:a16="http://schemas.microsoft.com/office/drawing/2014/main" id="{F67963E2-5174-4FC4-A5E9-D91903589159}"/>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4345934">
            <a:off x="-4321045" y="-11262238"/>
            <a:ext cx="17738070" cy="17913064"/>
          </a:xfrm>
          <a:prstGeom prst="rect">
            <a:avLst/>
          </a:prstGeom>
        </p:spPr>
      </p:pic>
      <p:pic>
        <p:nvPicPr>
          <p:cNvPr id="27" name="Imagen 26" descr="Un dibujo de una persona&#10;&#10;Descripción generada automáticamente con confianza baja">
            <a:extLst>
              <a:ext uri="{FF2B5EF4-FFF2-40B4-BE49-F238E27FC236}">
                <a16:creationId xmlns:a16="http://schemas.microsoft.com/office/drawing/2014/main" id="{FC0E1457-1E33-46DC-A08C-2431FEB9566C}"/>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8854338" flipH="1">
            <a:off x="-7897707" y="1464331"/>
            <a:ext cx="12133088" cy="12252786"/>
          </a:xfrm>
          <a:prstGeom prst="rect">
            <a:avLst/>
          </a:prstGeom>
        </p:spPr>
      </p:pic>
      <p:sp>
        <p:nvSpPr>
          <p:cNvPr id="3" name="Date Placeholder 2">
            <a:extLst>
              <a:ext uri="{FF2B5EF4-FFF2-40B4-BE49-F238E27FC236}">
                <a16:creationId xmlns:a16="http://schemas.microsoft.com/office/drawing/2014/main" id="{5A23207F-3A99-479A-8D98-54FCC6B21D2A}"/>
              </a:ext>
            </a:extLst>
          </p:cNvPr>
          <p:cNvSpPr>
            <a:spLocks noGrp="1"/>
          </p:cNvSpPr>
          <p:nvPr>
            <p:ph type="dt" sz="half" idx="10"/>
          </p:nvPr>
        </p:nvSpPr>
        <p:spPr/>
        <p:txBody>
          <a:bodyPr/>
          <a:lstStyle/>
          <a:p>
            <a:fld id="{9513EFF7-90E2-431F-8E31-BA0CE4C55B2F}" type="datetimeFigureOut">
              <a:rPr lang="en-US" smtClean="0"/>
              <a:t>8/6/2023</a:t>
            </a:fld>
            <a:endParaRPr lang="en-US" dirty="0"/>
          </a:p>
        </p:txBody>
      </p:sp>
      <p:sp>
        <p:nvSpPr>
          <p:cNvPr id="4" name="Footer Placeholder 3">
            <a:extLst>
              <a:ext uri="{FF2B5EF4-FFF2-40B4-BE49-F238E27FC236}">
                <a16:creationId xmlns:a16="http://schemas.microsoft.com/office/drawing/2014/main" id="{2EABC894-7C47-47FE-979B-D1600C3FAC31}"/>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1F3D13E-9C06-4F32-B4E5-20DCCDD93C3A}"/>
              </a:ext>
            </a:extLst>
          </p:cNvPr>
          <p:cNvSpPr>
            <a:spLocks noGrp="1"/>
          </p:cNvSpPr>
          <p:nvPr>
            <p:ph type="sldNum" sz="quarter" idx="12"/>
          </p:nvPr>
        </p:nvSpPr>
        <p:spPr/>
        <p:txBody>
          <a:bodyPr/>
          <a:lstStyle/>
          <a:p>
            <a:fld id="{5E0CEFFA-EA14-4325-A0F4-7973582784D2}" type="slidenum">
              <a:rPr lang="en-US" smtClean="0"/>
              <a:t>‹#›</a:t>
            </a:fld>
            <a:endParaRPr lang="en-US" dirty="0"/>
          </a:p>
        </p:txBody>
      </p:sp>
      <p:sp>
        <p:nvSpPr>
          <p:cNvPr id="11" name="Title 7">
            <a:extLst>
              <a:ext uri="{FF2B5EF4-FFF2-40B4-BE49-F238E27FC236}">
                <a16:creationId xmlns:a16="http://schemas.microsoft.com/office/drawing/2014/main" id="{E1A90284-BB8E-44FF-BAF3-4210A062EBE1}"/>
              </a:ext>
            </a:extLst>
          </p:cNvPr>
          <p:cNvSpPr>
            <a:spLocks noGrp="1"/>
          </p:cNvSpPr>
          <p:nvPr>
            <p:ph type="title"/>
          </p:nvPr>
        </p:nvSpPr>
        <p:spPr>
          <a:xfrm>
            <a:off x="723900" y="552450"/>
            <a:ext cx="6019800" cy="715566"/>
          </a:xfrm>
        </p:spPr>
        <p:txBody>
          <a:bodyPr/>
          <a:lstStyle>
            <a:lvl1pPr algn="ctr">
              <a:defRPr/>
            </a:lvl1pPr>
          </a:lstStyle>
          <a:p>
            <a:r>
              <a:rPr lang="en-US" dirty="0"/>
              <a:t>Click to edit Master title style</a:t>
            </a:r>
          </a:p>
        </p:txBody>
      </p:sp>
      <p:sp>
        <p:nvSpPr>
          <p:cNvPr id="15" name="Text Placeholder 2">
            <a:extLst>
              <a:ext uri="{FF2B5EF4-FFF2-40B4-BE49-F238E27FC236}">
                <a16:creationId xmlns:a16="http://schemas.microsoft.com/office/drawing/2014/main" id="{44EB6436-7B2F-4CF4-A7B3-637707BBD72B}"/>
              </a:ext>
            </a:extLst>
          </p:cNvPr>
          <p:cNvSpPr>
            <a:spLocks noGrp="1"/>
          </p:cNvSpPr>
          <p:nvPr>
            <p:ph type="body" idx="1" hasCustomPrompt="1"/>
          </p:nvPr>
        </p:nvSpPr>
        <p:spPr>
          <a:xfrm>
            <a:off x="985769" y="2298064"/>
            <a:ext cx="2550242" cy="469496"/>
          </a:xfrm>
        </p:spPr>
        <p:txBody>
          <a:bodyPr>
            <a:noAutofit/>
          </a:bodyPr>
          <a:lstStyle>
            <a:lvl1pPr marL="0" indent="0" algn="ctr">
              <a:buNone/>
              <a:defRPr sz="16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16" name="Text Placeholder 2">
            <a:extLst>
              <a:ext uri="{FF2B5EF4-FFF2-40B4-BE49-F238E27FC236}">
                <a16:creationId xmlns:a16="http://schemas.microsoft.com/office/drawing/2014/main" id="{4B9F2CB4-854C-4A2D-8E5A-AE2CAEDF36C6}"/>
              </a:ext>
            </a:extLst>
          </p:cNvPr>
          <p:cNvSpPr>
            <a:spLocks noGrp="1"/>
          </p:cNvSpPr>
          <p:nvPr>
            <p:ph type="body" idx="13"/>
          </p:nvPr>
        </p:nvSpPr>
        <p:spPr>
          <a:xfrm>
            <a:off x="985769" y="1905581"/>
            <a:ext cx="2550242" cy="392482"/>
          </a:xfrm>
        </p:spPr>
        <p:txBody>
          <a:bodyPr>
            <a:noAutofit/>
          </a:bodyPr>
          <a:lstStyle>
            <a:lvl1pPr marL="0" indent="0" algn="ctr">
              <a:buNone/>
              <a:defRPr sz="21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17" name="Text Placeholder 2">
            <a:extLst>
              <a:ext uri="{FF2B5EF4-FFF2-40B4-BE49-F238E27FC236}">
                <a16:creationId xmlns:a16="http://schemas.microsoft.com/office/drawing/2014/main" id="{02445460-6BB8-4584-BBAD-2A746E4E886E}"/>
              </a:ext>
            </a:extLst>
          </p:cNvPr>
          <p:cNvSpPr>
            <a:spLocks noGrp="1"/>
          </p:cNvSpPr>
          <p:nvPr>
            <p:ph type="body" idx="14"/>
          </p:nvPr>
        </p:nvSpPr>
        <p:spPr>
          <a:xfrm>
            <a:off x="985769" y="1409401"/>
            <a:ext cx="2550242" cy="392482"/>
          </a:xfrm>
        </p:spPr>
        <p:txBody>
          <a:bodyPr>
            <a:noAutofit/>
          </a:bodyPr>
          <a:lstStyle>
            <a:lvl1pPr marL="0" indent="0" algn="ctr">
              <a:buNone/>
              <a:defRPr sz="25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18" name="Text Placeholder 2">
            <a:extLst>
              <a:ext uri="{FF2B5EF4-FFF2-40B4-BE49-F238E27FC236}">
                <a16:creationId xmlns:a16="http://schemas.microsoft.com/office/drawing/2014/main" id="{CD50625D-D1D2-4BED-A57E-AF2558964A5D}"/>
              </a:ext>
            </a:extLst>
          </p:cNvPr>
          <p:cNvSpPr>
            <a:spLocks noGrp="1"/>
          </p:cNvSpPr>
          <p:nvPr>
            <p:ph type="body" idx="15" hasCustomPrompt="1"/>
          </p:nvPr>
        </p:nvSpPr>
        <p:spPr>
          <a:xfrm>
            <a:off x="4122832" y="2298064"/>
            <a:ext cx="2550242" cy="469496"/>
          </a:xfrm>
        </p:spPr>
        <p:txBody>
          <a:bodyPr>
            <a:noAutofit/>
          </a:bodyPr>
          <a:lstStyle>
            <a:lvl1pPr marL="0" indent="0" algn="ctr">
              <a:buNone/>
              <a:defRPr sz="16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19" name="Text Placeholder 2">
            <a:extLst>
              <a:ext uri="{FF2B5EF4-FFF2-40B4-BE49-F238E27FC236}">
                <a16:creationId xmlns:a16="http://schemas.microsoft.com/office/drawing/2014/main" id="{79B24D4A-24D4-4C19-B8E4-B7B34D055A22}"/>
              </a:ext>
            </a:extLst>
          </p:cNvPr>
          <p:cNvSpPr>
            <a:spLocks noGrp="1"/>
          </p:cNvSpPr>
          <p:nvPr>
            <p:ph type="body" idx="16"/>
          </p:nvPr>
        </p:nvSpPr>
        <p:spPr>
          <a:xfrm>
            <a:off x="4122832" y="1905581"/>
            <a:ext cx="2550242" cy="392482"/>
          </a:xfrm>
        </p:spPr>
        <p:txBody>
          <a:bodyPr>
            <a:noAutofit/>
          </a:bodyPr>
          <a:lstStyle>
            <a:lvl1pPr marL="0" indent="0" algn="ctr">
              <a:buNone/>
              <a:defRPr sz="21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0" name="Text Placeholder 2">
            <a:extLst>
              <a:ext uri="{FF2B5EF4-FFF2-40B4-BE49-F238E27FC236}">
                <a16:creationId xmlns:a16="http://schemas.microsoft.com/office/drawing/2014/main" id="{AF97CD13-C2D8-4DF9-B701-0C88073DB5E7}"/>
              </a:ext>
            </a:extLst>
          </p:cNvPr>
          <p:cNvSpPr>
            <a:spLocks noGrp="1"/>
          </p:cNvSpPr>
          <p:nvPr>
            <p:ph type="body" idx="17"/>
          </p:nvPr>
        </p:nvSpPr>
        <p:spPr>
          <a:xfrm>
            <a:off x="4122832" y="1409401"/>
            <a:ext cx="2550242" cy="392482"/>
          </a:xfrm>
        </p:spPr>
        <p:txBody>
          <a:bodyPr>
            <a:noAutofit/>
          </a:bodyPr>
          <a:lstStyle>
            <a:lvl1pPr marL="0" indent="0" algn="ctr">
              <a:buNone/>
              <a:defRPr sz="25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1" name="Text Placeholder 2">
            <a:extLst>
              <a:ext uri="{FF2B5EF4-FFF2-40B4-BE49-F238E27FC236}">
                <a16:creationId xmlns:a16="http://schemas.microsoft.com/office/drawing/2014/main" id="{4529610B-4413-481B-B9E0-8FEBA647F1CE}"/>
              </a:ext>
            </a:extLst>
          </p:cNvPr>
          <p:cNvSpPr>
            <a:spLocks noGrp="1"/>
          </p:cNvSpPr>
          <p:nvPr>
            <p:ph type="body" idx="18" hasCustomPrompt="1"/>
          </p:nvPr>
        </p:nvSpPr>
        <p:spPr>
          <a:xfrm>
            <a:off x="4122830" y="3767411"/>
            <a:ext cx="2550242" cy="468000"/>
          </a:xfrm>
        </p:spPr>
        <p:txBody>
          <a:bodyPr>
            <a:noAutofit/>
          </a:bodyPr>
          <a:lstStyle>
            <a:lvl1pPr marL="0" indent="0" algn="ctr">
              <a:buNone/>
              <a:defRPr sz="16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2" name="Text Placeholder 2">
            <a:extLst>
              <a:ext uri="{FF2B5EF4-FFF2-40B4-BE49-F238E27FC236}">
                <a16:creationId xmlns:a16="http://schemas.microsoft.com/office/drawing/2014/main" id="{79E34447-83CD-4552-9429-F4C44AEEADE0}"/>
              </a:ext>
            </a:extLst>
          </p:cNvPr>
          <p:cNvSpPr>
            <a:spLocks noGrp="1"/>
          </p:cNvSpPr>
          <p:nvPr>
            <p:ph type="body" idx="19"/>
          </p:nvPr>
        </p:nvSpPr>
        <p:spPr>
          <a:xfrm>
            <a:off x="4122830" y="3374929"/>
            <a:ext cx="2550242" cy="392482"/>
          </a:xfrm>
        </p:spPr>
        <p:txBody>
          <a:bodyPr>
            <a:noAutofit/>
          </a:bodyPr>
          <a:lstStyle>
            <a:lvl1pPr marL="0" indent="0" algn="ctr">
              <a:buNone/>
              <a:defRPr sz="21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3" name="Text Placeholder 2">
            <a:extLst>
              <a:ext uri="{FF2B5EF4-FFF2-40B4-BE49-F238E27FC236}">
                <a16:creationId xmlns:a16="http://schemas.microsoft.com/office/drawing/2014/main" id="{2D68B7FF-8382-40DA-B2CD-B737321134AF}"/>
              </a:ext>
            </a:extLst>
          </p:cNvPr>
          <p:cNvSpPr>
            <a:spLocks noGrp="1"/>
          </p:cNvSpPr>
          <p:nvPr>
            <p:ph type="body" idx="20"/>
          </p:nvPr>
        </p:nvSpPr>
        <p:spPr>
          <a:xfrm>
            <a:off x="4122830" y="2878749"/>
            <a:ext cx="2550242" cy="392482"/>
          </a:xfrm>
        </p:spPr>
        <p:txBody>
          <a:bodyPr>
            <a:noAutofit/>
          </a:bodyPr>
          <a:lstStyle>
            <a:lvl1pPr marL="0" indent="0" algn="ctr">
              <a:buNone/>
              <a:defRPr sz="25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4" name="Text Placeholder 2">
            <a:extLst>
              <a:ext uri="{FF2B5EF4-FFF2-40B4-BE49-F238E27FC236}">
                <a16:creationId xmlns:a16="http://schemas.microsoft.com/office/drawing/2014/main" id="{C1443ACC-3C2E-43B1-9C41-F1B650BA568E}"/>
              </a:ext>
            </a:extLst>
          </p:cNvPr>
          <p:cNvSpPr>
            <a:spLocks noGrp="1"/>
          </p:cNvSpPr>
          <p:nvPr>
            <p:ph type="body" idx="21" hasCustomPrompt="1"/>
          </p:nvPr>
        </p:nvSpPr>
        <p:spPr>
          <a:xfrm>
            <a:off x="985769" y="3767411"/>
            <a:ext cx="2550242" cy="468000"/>
          </a:xfrm>
        </p:spPr>
        <p:txBody>
          <a:bodyPr>
            <a:noAutofit/>
          </a:bodyPr>
          <a:lstStyle>
            <a:lvl1pPr marL="0" indent="0" algn="ctr">
              <a:buNone/>
              <a:defRPr sz="16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5" name="Text Placeholder 2">
            <a:extLst>
              <a:ext uri="{FF2B5EF4-FFF2-40B4-BE49-F238E27FC236}">
                <a16:creationId xmlns:a16="http://schemas.microsoft.com/office/drawing/2014/main" id="{B307829D-4950-496A-B2D0-D6A3A027FF4A}"/>
              </a:ext>
            </a:extLst>
          </p:cNvPr>
          <p:cNvSpPr>
            <a:spLocks noGrp="1"/>
          </p:cNvSpPr>
          <p:nvPr>
            <p:ph type="body" idx="22"/>
          </p:nvPr>
        </p:nvSpPr>
        <p:spPr>
          <a:xfrm>
            <a:off x="985769" y="3374929"/>
            <a:ext cx="2550242" cy="392482"/>
          </a:xfrm>
        </p:spPr>
        <p:txBody>
          <a:bodyPr>
            <a:noAutofit/>
          </a:bodyPr>
          <a:lstStyle>
            <a:lvl1pPr marL="0" indent="0" algn="ctr">
              <a:buNone/>
              <a:defRPr sz="21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26" name="Text Placeholder 2">
            <a:extLst>
              <a:ext uri="{FF2B5EF4-FFF2-40B4-BE49-F238E27FC236}">
                <a16:creationId xmlns:a16="http://schemas.microsoft.com/office/drawing/2014/main" id="{0A44834D-2338-486D-8D4E-217E192CEA8D}"/>
              </a:ext>
            </a:extLst>
          </p:cNvPr>
          <p:cNvSpPr>
            <a:spLocks noGrp="1"/>
          </p:cNvSpPr>
          <p:nvPr>
            <p:ph type="body" idx="23"/>
          </p:nvPr>
        </p:nvSpPr>
        <p:spPr>
          <a:xfrm>
            <a:off x="985769" y="2878749"/>
            <a:ext cx="2550242" cy="392482"/>
          </a:xfrm>
        </p:spPr>
        <p:txBody>
          <a:bodyPr>
            <a:noAutofit/>
          </a:bodyPr>
          <a:lstStyle>
            <a:lvl1pPr marL="0" indent="0" algn="ctr">
              <a:buNone/>
              <a:defRPr sz="25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cxnSp>
        <p:nvCxnSpPr>
          <p:cNvPr id="29" name="Conector recto 28">
            <a:extLst>
              <a:ext uri="{FF2B5EF4-FFF2-40B4-BE49-F238E27FC236}">
                <a16:creationId xmlns:a16="http://schemas.microsoft.com/office/drawing/2014/main" id="{18EACD20-B30A-4D61-8701-0DCE30032607}"/>
              </a:ext>
            </a:extLst>
          </p:cNvPr>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30" name="Conector recto 29">
            <a:extLst>
              <a:ext uri="{FF2B5EF4-FFF2-40B4-BE49-F238E27FC236}">
                <a16:creationId xmlns:a16="http://schemas.microsoft.com/office/drawing/2014/main" id="{A37FF54E-A915-46D5-BD29-3F9ED0D9499D}"/>
              </a:ext>
            </a:extLst>
          </p:cNvPr>
          <p:cNvCxnSpPr>
            <a:cxnSpLocks/>
          </p:cNvCxnSpPr>
          <p:nvPr userDrawn="1"/>
        </p:nvCxnSpPr>
        <p:spPr>
          <a:xfrm>
            <a:off x="8420100" y="-32185"/>
            <a:ext cx="0" cy="584635"/>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31" name="Conector recto 30">
            <a:extLst>
              <a:ext uri="{FF2B5EF4-FFF2-40B4-BE49-F238E27FC236}">
                <a16:creationId xmlns:a16="http://schemas.microsoft.com/office/drawing/2014/main" id="{7F7A88B9-B1D6-4D3E-8E61-CD2B9E22C0FB}"/>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33" name="Gráfico 32">
            <a:extLst>
              <a:ext uri="{FF2B5EF4-FFF2-40B4-BE49-F238E27FC236}">
                <a16:creationId xmlns:a16="http://schemas.microsoft.com/office/drawing/2014/main" id="{7BD30729-018D-4ECF-9C6C-7FD0005CC2CE}"/>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34" name="Gráfico 33">
            <a:extLst>
              <a:ext uri="{FF2B5EF4-FFF2-40B4-BE49-F238E27FC236}">
                <a16:creationId xmlns:a16="http://schemas.microsoft.com/office/drawing/2014/main" id="{8809F639-8FED-49E1-B8EE-C777D14AFDA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cxnSp>
        <p:nvCxnSpPr>
          <p:cNvPr id="35" name="Conector recto 34">
            <a:extLst>
              <a:ext uri="{FF2B5EF4-FFF2-40B4-BE49-F238E27FC236}">
                <a16:creationId xmlns:a16="http://schemas.microsoft.com/office/drawing/2014/main" id="{D7D30AED-FC2B-4777-8886-C8335679BA96}"/>
              </a:ext>
            </a:extLst>
          </p:cNvPr>
          <p:cNvCxnSpPr>
            <a:cxnSpLocks/>
          </p:cNvCxnSpPr>
          <p:nvPr userDrawn="1"/>
        </p:nvCxnSpPr>
        <p:spPr>
          <a:xfrm>
            <a:off x="8420100" y="4591050"/>
            <a:ext cx="0" cy="584635"/>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36" name="Gráfico 35">
            <a:extLst>
              <a:ext uri="{FF2B5EF4-FFF2-40B4-BE49-F238E27FC236}">
                <a16:creationId xmlns:a16="http://schemas.microsoft.com/office/drawing/2014/main" id="{A159AE19-18EA-4CB2-AB2F-7099B331282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32019"/>
            <a:ext cx="270510" cy="270510"/>
          </a:xfrm>
          <a:prstGeom prst="rect">
            <a:avLst/>
          </a:prstGeom>
        </p:spPr>
      </p:pic>
      <p:pic>
        <p:nvPicPr>
          <p:cNvPr id="37" name="Gráfico 36">
            <a:extLst>
              <a:ext uri="{FF2B5EF4-FFF2-40B4-BE49-F238E27FC236}">
                <a16:creationId xmlns:a16="http://schemas.microsoft.com/office/drawing/2014/main" id="{236D9404-65CB-44B9-B83B-426C3D9DC78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32019"/>
            <a:ext cx="270510" cy="270510"/>
          </a:xfrm>
          <a:prstGeom prst="rect">
            <a:avLst/>
          </a:prstGeom>
        </p:spPr>
      </p:pic>
      <p:cxnSp>
        <p:nvCxnSpPr>
          <p:cNvPr id="38" name="Conector recto 37">
            <a:extLst>
              <a:ext uri="{FF2B5EF4-FFF2-40B4-BE49-F238E27FC236}">
                <a16:creationId xmlns:a16="http://schemas.microsoft.com/office/drawing/2014/main" id="{0D28EE63-36A0-49C6-BF02-7F6CBDEB1D7F}"/>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413716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hree columns">
    <p:spTree>
      <p:nvGrpSpPr>
        <p:cNvPr id="1" name=""/>
        <p:cNvGrpSpPr/>
        <p:nvPr/>
      </p:nvGrpSpPr>
      <p:grpSpPr>
        <a:xfrm>
          <a:off x="0" y="0"/>
          <a:ext cx="0" cy="0"/>
          <a:chOff x="0" y="0"/>
          <a:chExt cx="0" cy="0"/>
        </a:xfrm>
      </p:grpSpPr>
      <p:pic>
        <p:nvPicPr>
          <p:cNvPr id="12" name="Imagen 11" descr="Un dibujo de una persona&#10;&#10;Descripción generada automáticamente con confianza baja">
            <a:extLst>
              <a:ext uri="{FF2B5EF4-FFF2-40B4-BE49-F238E27FC236}">
                <a16:creationId xmlns:a16="http://schemas.microsoft.com/office/drawing/2014/main" id="{EEE03910-B97B-44A2-A965-37F9950A02F2}"/>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2753199" flipH="1">
            <a:off x="-6620606" y="-6133472"/>
            <a:ext cx="13241214" cy="13371844"/>
          </a:xfrm>
          <a:prstGeom prst="rect">
            <a:avLst/>
          </a:prstGeom>
        </p:spPr>
      </p:pic>
      <p:pic>
        <p:nvPicPr>
          <p:cNvPr id="13" name="Imagen 12" descr="Un dibujo de una persona&#10;&#10;Descripción generada automáticamente con confianza baja">
            <a:extLst>
              <a:ext uri="{FF2B5EF4-FFF2-40B4-BE49-F238E27FC236}">
                <a16:creationId xmlns:a16="http://schemas.microsoft.com/office/drawing/2014/main" id="{EECD899E-77B0-4C2F-8E9B-22C3E5A37C22}"/>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5400000" flipH="1">
            <a:off x="6411049" y="844918"/>
            <a:ext cx="13241214" cy="13371844"/>
          </a:xfrm>
          <a:prstGeom prst="rect">
            <a:avLst/>
          </a:prstGeom>
        </p:spPr>
      </p:pic>
      <p:sp>
        <p:nvSpPr>
          <p:cNvPr id="2" name="Title 1">
            <a:extLst>
              <a:ext uri="{FF2B5EF4-FFF2-40B4-BE49-F238E27FC236}">
                <a16:creationId xmlns:a16="http://schemas.microsoft.com/office/drawing/2014/main" id="{81B216C9-25F2-4E9A-9F78-0530A54C49E8}"/>
              </a:ext>
            </a:extLst>
          </p:cNvPr>
          <p:cNvSpPr>
            <a:spLocks noGrp="1"/>
          </p:cNvSpPr>
          <p:nvPr>
            <p:ph type="title"/>
          </p:nvPr>
        </p:nvSpPr>
        <p:spPr/>
        <p:txBody>
          <a:bodyPr/>
          <a:lstStyle>
            <a:lvl1pPr algn="ctr">
              <a:defRPr/>
            </a:lvl1pPr>
          </a:lstStyle>
          <a:p>
            <a:r>
              <a:rPr lang="en-US" dirty="0"/>
              <a:t>Click to edit Master title style</a:t>
            </a:r>
          </a:p>
        </p:txBody>
      </p:sp>
      <p:sp>
        <p:nvSpPr>
          <p:cNvPr id="6" name="Content Placeholder 2">
            <a:extLst>
              <a:ext uri="{FF2B5EF4-FFF2-40B4-BE49-F238E27FC236}">
                <a16:creationId xmlns:a16="http://schemas.microsoft.com/office/drawing/2014/main" id="{B55ED5E6-9651-4767-9A5B-CB3879448282}"/>
              </a:ext>
            </a:extLst>
          </p:cNvPr>
          <p:cNvSpPr>
            <a:spLocks noGrp="1"/>
          </p:cNvSpPr>
          <p:nvPr>
            <p:ph sz="half" idx="1"/>
          </p:nvPr>
        </p:nvSpPr>
        <p:spPr>
          <a:xfrm>
            <a:off x="817925" y="1903728"/>
            <a:ext cx="2444540" cy="516566"/>
          </a:xfrm>
        </p:spPr>
        <p:txBody>
          <a:bodyPr>
            <a:noAutofit/>
          </a:bodyPr>
          <a:lstStyle>
            <a:lvl1pPr marL="0" indent="0" algn="ctr">
              <a:buNone/>
              <a:defRPr sz="1600"/>
            </a:lvl1pPr>
            <a:lvl2pPr algn="ctr">
              <a:defRPr sz="1600"/>
            </a:lvl2pPr>
            <a:lvl3pPr algn="ctr">
              <a:defRPr sz="1600"/>
            </a:lvl3pPr>
            <a:lvl4pPr algn="ctr">
              <a:defRPr sz="1600"/>
            </a:lvl4pPr>
            <a:lvl5pPr algn="ct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a:extLst>
              <a:ext uri="{FF2B5EF4-FFF2-40B4-BE49-F238E27FC236}">
                <a16:creationId xmlns:a16="http://schemas.microsoft.com/office/drawing/2014/main" id="{2AEA3490-67CC-4B49-867B-59A5F0527F71}"/>
              </a:ext>
            </a:extLst>
          </p:cNvPr>
          <p:cNvSpPr>
            <a:spLocks noGrp="1"/>
          </p:cNvSpPr>
          <p:nvPr>
            <p:ph sz="half" idx="2"/>
          </p:nvPr>
        </p:nvSpPr>
        <p:spPr>
          <a:xfrm>
            <a:off x="3360177" y="1903728"/>
            <a:ext cx="2444540" cy="516566"/>
          </a:xfrm>
        </p:spPr>
        <p:txBody>
          <a:bodyPr>
            <a:noAutofit/>
          </a:bodyPr>
          <a:lstStyle>
            <a:lvl1pPr marL="0" indent="0" algn="ctr">
              <a:buNone/>
              <a:defRPr sz="1600"/>
            </a:lvl1pPr>
            <a:lvl2pPr algn="ctr">
              <a:defRPr sz="1600"/>
            </a:lvl2pPr>
            <a:lvl3pPr algn="ctr">
              <a:defRPr sz="1600"/>
            </a:lvl3pPr>
            <a:lvl4pPr algn="ctr">
              <a:defRPr sz="1600"/>
            </a:lvl4pPr>
            <a:lvl5pPr algn="ct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a:extLst>
              <a:ext uri="{FF2B5EF4-FFF2-40B4-BE49-F238E27FC236}">
                <a16:creationId xmlns:a16="http://schemas.microsoft.com/office/drawing/2014/main" id="{F44A65C1-537A-49EC-B360-2884C343A26E}"/>
              </a:ext>
            </a:extLst>
          </p:cNvPr>
          <p:cNvSpPr>
            <a:spLocks noGrp="1"/>
          </p:cNvSpPr>
          <p:nvPr>
            <p:ph type="body" idx="14"/>
          </p:nvPr>
        </p:nvSpPr>
        <p:spPr>
          <a:xfrm>
            <a:off x="907029" y="1558788"/>
            <a:ext cx="2266333" cy="392482"/>
          </a:xfrm>
        </p:spPr>
        <p:txBody>
          <a:bodyPr>
            <a:noAutofit/>
          </a:bodyPr>
          <a:lstStyle>
            <a:lvl1pPr marL="0" indent="0" algn="ctr">
              <a:buNone/>
              <a:defRPr sz="2100">
                <a:solidFill>
                  <a:schemeClr val="tx1"/>
                </a:solidFill>
                <a:latin typeface="Syncopate" panose="02060507000000020003"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9" name="Text Placeholder 2">
            <a:extLst>
              <a:ext uri="{FF2B5EF4-FFF2-40B4-BE49-F238E27FC236}">
                <a16:creationId xmlns:a16="http://schemas.microsoft.com/office/drawing/2014/main" id="{4A576A6E-6F7A-44AB-90FE-92E4056E8F3B}"/>
              </a:ext>
            </a:extLst>
          </p:cNvPr>
          <p:cNvSpPr>
            <a:spLocks noGrp="1"/>
          </p:cNvSpPr>
          <p:nvPr>
            <p:ph type="body" idx="17"/>
          </p:nvPr>
        </p:nvSpPr>
        <p:spPr>
          <a:xfrm>
            <a:off x="3449281" y="1557110"/>
            <a:ext cx="2266333" cy="392482"/>
          </a:xfrm>
        </p:spPr>
        <p:txBody>
          <a:bodyPr>
            <a:noAutofit/>
          </a:bodyPr>
          <a:lstStyle>
            <a:lvl1pPr marL="0" indent="0" algn="ctr">
              <a:buNone/>
              <a:defRPr sz="2100">
                <a:solidFill>
                  <a:schemeClr val="tx1"/>
                </a:solidFill>
                <a:latin typeface="Syncopate" panose="02060507000000020003"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10" name="Content Placeholder 3">
            <a:extLst>
              <a:ext uri="{FF2B5EF4-FFF2-40B4-BE49-F238E27FC236}">
                <a16:creationId xmlns:a16="http://schemas.microsoft.com/office/drawing/2014/main" id="{8ABFA7B1-3F38-4BB3-990D-E15E1AAD4718}"/>
              </a:ext>
            </a:extLst>
          </p:cNvPr>
          <p:cNvSpPr>
            <a:spLocks noGrp="1"/>
          </p:cNvSpPr>
          <p:nvPr>
            <p:ph sz="half" idx="18"/>
          </p:nvPr>
        </p:nvSpPr>
        <p:spPr>
          <a:xfrm>
            <a:off x="5902429" y="1903727"/>
            <a:ext cx="2444540" cy="516566"/>
          </a:xfrm>
        </p:spPr>
        <p:txBody>
          <a:bodyPr>
            <a:noAutofit/>
          </a:bodyPr>
          <a:lstStyle>
            <a:lvl1pPr marL="0" indent="0" algn="ctr">
              <a:buNone/>
              <a:defRPr sz="1600"/>
            </a:lvl1pPr>
            <a:lvl2pPr algn="ctr">
              <a:defRPr sz="1600"/>
            </a:lvl2pPr>
            <a:lvl3pPr algn="ctr">
              <a:defRPr sz="1600"/>
            </a:lvl3pPr>
            <a:lvl4pPr algn="ctr">
              <a:defRPr sz="1600"/>
            </a:lvl4pPr>
            <a:lvl5pPr algn="ct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a:extLst>
              <a:ext uri="{FF2B5EF4-FFF2-40B4-BE49-F238E27FC236}">
                <a16:creationId xmlns:a16="http://schemas.microsoft.com/office/drawing/2014/main" id="{10E1E2C2-B2A4-4196-9BED-46BB448A9BBA}"/>
              </a:ext>
            </a:extLst>
          </p:cNvPr>
          <p:cNvSpPr>
            <a:spLocks noGrp="1"/>
          </p:cNvSpPr>
          <p:nvPr>
            <p:ph type="body" idx="19"/>
          </p:nvPr>
        </p:nvSpPr>
        <p:spPr>
          <a:xfrm>
            <a:off x="5991533" y="1552960"/>
            <a:ext cx="2266333" cy="392482"/>
          </a:xfrm>
        </p:spPr>
        <p:txBody>
          <a:bodyPr>
            <a:noAutofit/>
          </a:bodyPr>
          <a:lstStyle>
            <a:lvl1pPr marL="0" indent="0" algn="ctr">
              <a:buNone/>
              <a:defRPr sz="2100">
                <a:solidFill>
                  <a:schemeClr val="tx1"/>
                </a:solidFill>
                <a:latin typeface="Syncopate" panose="02060507000000020003"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cxnSp>
        <p:nvCxnSpPr>
          <p:cNvPr id="14" name="Conector recto 13">
            <a:extLst>
              <a:ext uri="{FF2B5EF4-FFF2-40B4-BE49-F238E27FC236}">
                <a16:creationId xmlns:a16="http://schemas.microsoft.com/office/drawing/2014/main" id="{0271B9BA-F088-4430-97E7-E419B6629344}"/>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208F0E19-7244-402E-BACD-F17AA841E375}"/>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08C685F3-18AE-4C41-B8E6-DDA4088549A3}"/>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7" name="Gráfico 16">
            <a:extLst>
              <a:ext uri="{FF2B5EF4-FFF2-40B4-BE49-F238E27FC236}">
                <a16:creationId xmlns:a16="http://schemas.microsoft.com/office/drawing/2014/main" id="{A0866C04-E390-479A-8FBD-972DE70495A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8" name="Gráfico 17">
            <a:extLst>
              <a:ext uri="{FF2B5EF4-FFF2-40B4-BE49-F238E27FC236}">
                <a16:creationId xmlns:a16="http://schemas.microsoft.com/office/drawing/2014/main" id="{29645637-F1B1-4012-A8FE-5E1BD4A1AD1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9" name="Gráfico 18">
            <a:extLst>
              <a:ext uri="{FF2B5EF4-FFF2-40B4-BE49-F238E27FC236}">
                <a16:creationId xmlns:a16="http://schemas.microsoft.com/office/drawing/2014/main" id="{87BF4685-2D5B-4BC4-B4F2-45A5089CFED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20" name="Gráfico 19">
            <a:extLst>
              <a:ext uri="{FF2B5EF4-FFF2-40B4-BE49-F238E27FC236}">
                <a16:creationId xmlns:a16="http://schemas.microsoft.com/office/drawing/2014/main" id="{0E895A3E-87F6-46F0-BD25-C9319FF2E6C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22" name="Conector recto 21">
            <a:extLst>
              <a:ext uri="{FF2B5EF4-FFF2-40B4-BE49-F238E27FC236}">
                <a16:creationId xmlns:a16="http://schemas.microsoft.com/office/drawing/2014/main" id="{3082C660-B6A6-431E-8035-DEA220F2652F}"/>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8713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hanks">
    <p:spTree>
      <p:nvGrpSpPr>
        <p:cNvPr id="1" name=""/>
        <p:cNvGrpSpPr/>
        <p:nvPr/>
      </p:nvGrpSpPr>
      <p:grpSpPr>
        <a:xfrm>
          <a:off x="0" y="0"/>
          <a:ext cx="0" cy="0"/>
          <a:chOff x="0" y="0"/>
          <a:chExt cx="0" cy="0"/>
        </a:xfrm>
      </p:grpSpPr>
      <p:pic>
        <p:nvPicPr>
          <p:cNvPr id="8" name="Imagen 7" descr="Un dibujo de una persona&#10;&#10;Descripción generada automáticamente con confianza baja">
            <a:extLst>
              <a:ext uri="{FF2B5EF4-FFF2-40B4-BE49-F238E27FC236}">
                <a16:creationId xmlns:a16="http://schemas.microsoft.com/office/drawing/2014/main" id="{0EEA0350-F3C7-41B7-91CB-73B7A17AEE5B}"/>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4510838">
            <a:off x="308792" y="-3983126"/>
            <a:ext cx="13241214" cy="13371844"/>
          </a:xfrm>
          <a:prstGeom prst="rect">
            <a:avLst/>
          </a:prstGeom>
        </p:spPr>
      </p:pic>
      <p:pic>
        <p:nvPicPr>
          <p:cNvPr id="5" name="Imagen 4" descr="Un dibujo de una persona&#10;&#10;Descripción generada automáticamente con confianza baja">
            <a:extLst>
              <a:ext uri="{FF2B5EF4-FFF2-40B4-BE49-F238E27FC236}">
                <a16:creationId xmlns:a16="http://schemas.microsoft.com/office/drawing/2014/main" id="{9BEA86F1-F096-45E1-8C2B-5F31A2244400}"/>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7089162" flipH="1">
            <a:off x="-4138975" y="-655673"/>
            <a:ext cx="13241214" cy="13371844"/>
          </a:xfrm>
          <a:prstGeom prst="rect">
            <a:avLst/>
          </a:prstGeom>
        </p:spPr>
      </p:pic>
      <p:sp>
        <p:nvSpPr>
          <p:cNvPr id="2" name="Title 1">
            <a:extLst>
              <a:ext uri="{FF2B5EF4-FFF2-40B4-BE49-F238E27FC236}">
                <a16:creationId xmlns:a16="http://schemas.microsoft.com/office/drawing/2014/main" id="{00A5C77C-9605-4FAE-AC0A-22A7D3427836}"/>
              </a:ext>
            </a:extLst>
          </p:cNvPr>
          <p:cNvSpPr>
            <a:spLocks noGrp="1"/>
          </p:cNvSpPr>
          <p:nvPr>
            <p:ph type="title"/>
          </p:nvPr>
        </p:nvSpPr>
        <p:spPr>
          <a:xfrm>
            <a:off x="723900" y="785479"/>
            <a:ext cx="7696200" cy="922389"/>
          </a:xfrm>
        </p:spPr>
        <p:txBody>
          <a:bodyPr>
            <a:noAutofit/>
          </a:bodyPr>
          <a:lstStyle>
            <a:lvl1pPr algn="ctr">
              <a:defRPr sz="6000"/>
            </a:lvl1pPr>
          </a:lstStyle>
          <a:p>
            <a:r>
              <a:rPr lang="en-US" dirty="0"/>
              <a:t>Click to edit Master title style</a:t>
            </a:r>
          </a:p>
        </p:txBody>
      </p:sp>
      <p:sp>
        <p:nvSpPr>
          <p:cNvPr id="6" name="Google Shape;135;p24">
            <a:extLst>
              <a:ext uri="{FF2B5EF4-FFF2-40B4-BE49-F238E27FC236}">
                <a16:creationId xmlns:a16="http://schemas.microsoft.com/office/drawing/2014/main" id="{651A2E26-AA59-4BEA-B8D5-AB7940BBE046}"/>
              </a:ext>
            </a:extLst>
          </p:cNvPr>
          <p:cNvSpPr txBox="1"/>
          <p:nvPr userDrawn="1"/>
        </p:nvSpPr>
        <p:spPr>
          <a:xfrm>
            <a:off x="2210700" y="3487250"/>
            <a:ext cx="4718700" cy="615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300"/>
              </a:spcBef>
              <a:spcAft>
                <a:spcPts val="0"/>
              </a:spcAft>
              <a:buNone/>
            </a:pPr>
            <a:r>
              <a:rPr lang="en" sz="1200" b="1" dirty="0">
                <a:solidFill>
                  <a:schemeClr val="tx1"/>
                </a:solidFill>
                <a:latin typeface="Darker Grotesque" pitchFamily="2" charset="0"/>
                <a:ea typeface="Anaheim"/>
                <a:cs typeface="Anaheim"/>
                <a:sym typeface="Anaheim"/>
              </a:rPr>
              <a:t>CREDITS</a:t>
            </a:r>
            <a:r>
              <a:rPr lang="en" sz="1200" dirty="0">
                <a:solidFill>
                  <a:schemeClr val="tx1"/>
                </a:solidFill>
                <a:latin typeface="Darker Grotesque" pitchFamily="2" charset="0"/>
                <a:ea typeface="Anaheim"/>
                <a:cs typeface="Anaheim"/>
                <a:sym typeface="Anaheim"/>
              </a:rPr>
              <a:t>: This presentation template was created by </a:t>
            </a:r>
            <a:r>
              <a:rPr lang="en" sz="1200" b="1" dirty="0">
                <a:solidFill>
                  <a:schemeClr val="tx1"/>
                </a:solidFill>
                <a:uFill>
                  <a:noFill/>
                </a:uFill>
                <a:latin typeface="Darker Grotesque" pitchFamily="2" charset="0"/>
                <a:ea typeface="Anaheim"/>
                <a:cs typeface="Anaheim"/>
                <a:sym typeface="Anaheim"/>
                <a:hlinkClick r:id="rId3">
                  <a:extLst>
                    <a:ext uri="{A12FA001-AC4F-418D-AE19-62706E023703}">
                      <ahyp:hlinkClr xmlns:ahyp="http://schemas.microsoft.com/office/drawing/2018/hyperlinkcolor" val="tx"/>
                    </a:ext>
                  </a:extLst>
                </a:hlinkClick>
              </a:rPr>
              <a:t>Slidesgo</a:t>
            </a:r>
            <a:r>
              <a:rPr lang="en" sz="1200" dirty="0">
                <a:solidFill>
                  <a:schemeClr val="tx1"/>
                </a:solidFill>
                <a:latin typeface="Darker Grotesque" pitchFamily="2" charset="0"/>
                <a:ea typeface="Anaheim"/>
                <a:cs typeface="Anaheim"/>
                <a:sym typeface="Anaheim"/>
              </a:rPr>
              <a:t>, including icons by </a:t>
            </a:r>
            <a:r>
              <a:rPr lang="en" sz="1200" b="1" dirty="0">
                <a:solidFill>
                  <a:schemeClr val="tx1"/>
                </a:solidFill>
                <a:uFill>
                  <a:noFill/>
                </a:uFill>
                <a:latin typeface="Darker Grotesque" pitchFamily="2" charset="0"/>
                <a:ea typeface="Anaheim"/>
                <a:cs typeface="Anaheim"/>
                <a:sym typeface="Anaheim"/>
                <a:hlinkClick r:id="rId4">
                  <a:extLst>
                    <a:ext uri="{A12FA001-AC4F-418D-AE19-62706E023703}">
                      <ahyp:hlinkClr xmlns:ahyp="http://schemas.microsoft.com/office/drawing/2018/hyperlinkcolor" val="tx"/>
                    </a:ext>
                  </a:extLst>
                </a:hlinkClick>
              </a:rPr>
              <a:t>Flaticon</a:t>
            </a:r>
            <a:r>
              <a:rPr lang="en" sz="1200" dirty="0">
                <a:solidFill>
                  <a:schemeClr val="tx1"/>
                </a:solidFill>
                <a:latin typeface="Darker Grotesque" pitchFamily="2" charset="0"/>
                <a:ea typeface="Anaheim"/>
                <a:cs typeface="Anaheim"/>
                <a:sym typeface="Anaheim"/>
              </a:rPr>
              <a:t>, infographics &amp; images by </a:t>
            </a:r>
            <a:r>
              <a:rPr lang="en" sz="1200" b="1" dirty="0">
                <a:solidFill>
                  <a:schemeClr val="tx1"/>
                </a:solidFill>
                <a:uFill>
                  <a:noFill/>
                </a:uFill>
                <a:latin typeface="Darker Grotesque" pitchFamily="2" charset="0"/>
                <a:ea typeface="Anaheim"/>
                <a:cs typeface="Anaheim"/>
                <a:sym typeface="Anaheim"/>
                <a:hlinkClick r:id="rId5">
                  <a:extLst>
                    <a:ext uri="{A12FA001-AC4F-418D-AE19-62706E023703}">
                      <ahyp:hlinkClr xmlns:ahyp="http://schemas.microsoft.com/office/drawing/2018/hyperlinkcolor" val="tx"/>
                    </a:ext>
                  </a:extLst>
                </a:hlinkClick>
              </a:rPr>
              <a:t>Freepik</a:t>
            </a:r>
            <a:endParaRPr sz="1200" b="1" dirty="0">
              <a:solidFill>
                <a:schemeClr val="tx1"/>
              </a:solidFill>
              <a:latin typeface="Darker Grotesque" pitchFamily="2" charset="0"/>
              <a:ea typeface="Anaheim"/>
              <a:cs typeface="Anaheim"/>
              <a:sym typeface="Anaheim"/>
            </a:endParaRPr>
          </a:p>
        </p:txBody>
      </p:sp>
      <p:sp>
        <p:nvSpPr>
          <p:cNvPr id="7" name="Text Placeholder 3">
            <a:extLst>
              <a:ext uri="{FF2B5EF4-FFF2-40B4-BE49-F238E27FC236}">
                <a16:creationId xmlns:a16="http://schemas.microsoft.com/office/drawing/2014/main" id="{1E841DF3-0C34-48E1-B17F-1B859283C087}"/>
              </a:ext>
            </a:extLst>
          </p:cNvPr>
          <p:cNvSpPr>
            <a:spLocks noGrp="1"/>
          </p:cNvSpPr>
          <p:nvPr>
            <p:ph type="body" sz="half" idx="2" hasCustomPrompt="1"/>
          </p:nvPr>
        </p:nvSpPr>
        <p:spPr>
          <a:xfrm>
            <a:off x="2894985" y="1658726"/>
            <a:ext cx="3354030" cy="1276204"/>
          </a:xfrm>
        </p:spPr>
        <p:txBody>
          <a:bodyPr anchor="ctr" anchorCtr="1">
            <a:noAutofit/>
          </a:bodyPr>
          <a:lstStyle>
            <a:lvl1pPr marL="0" indent="0" algn="ctr">
              <a:spcBef>
                <a:spcPts val="0"/>
              </a:spcBef>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9" name="Rectángulo 8">
            <a:extLst>
              <a:ext uri="{FF2B5EF4-FFF2-40B4-BE49-F238E27FC236}">
                <a16:creationId xmlns:a16="http://schemas.microsoft.com/office/drawing/2014/main" id="{39759C21-5EF0-4D75-BE38-FC8CD7AC437C}"/>
              </a:ext>
            </a:extLst>
          </p:cNvPr>
          <p:cNvSpPr/>
          <p:nvPr userDrawn="1"/>
        </p:nvSpPr>
        <p:spPr>
          <a:xfrm>
            <a:off x="0" y="0"/>
            <a:ext cx="7239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a:extLst>
              <a:ext uri="{FF2B5EF4-FFF2-40B4-BE49-F238E27FC236}">
                <a16:creationId xmlns:a16="http://schemas.microsoft.com/office/drawing/2014/main" id="{24E147C1-EC8D-4A1D-A520-7C0687A458E4}"/>
              </a:ext>
            </a:extLst>
          </p:cNvPr>
          <p:cNvSpPr/>
          <p:nvPr userDrawn="1"/>
        </p:nvSpPr>
        <p:spPr>
          <a:xfrm>
            <a:off x="8420100" y="0"/>
            <a:ext cx="7239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a:extLst>
              <a:ext uri="{FF2B5EF4-FFF2-40B4-BE49-F238E27FC236}">
                <a16:creationId xmlns:a16="http://schemas.microsoft.com/office/drawing/2014/main" id="{45D3BB67-3502-4A5A-8ED0-9A53481670E1}"/>
              </a:ext>
            </a:extLst>
          </p:cNvPr>
          <p:cNvSpPr/>
          <p:nvPr userDrawn="1"/>
        </p:nvSpPr>
        <p:spPr>
          <a:xfrm rot="5400000">
            <a:off x="4295775" y="295275"/>
            <a:ext cx="55245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11">
            <a:extLst>
              <a:ext uri="{FF2B5EF4-FFF2-40B4-BE49-F238E27FC236}">
                <a16:creationId xmlns:a16="http://schemas.microsoft.com/office/drawing/2014/main" id="{53999B63-CD7B-4900-B3D1-86773BCC8F9B}"/>
              </a:ext>
            </a:extLst>
          </p:cNvPr>
          <p:cNvSpPr/>
          <p:nvPr userDrawn="1"/>
        </p:nvSpPr>
        <p:spPr>
          <a:xfrm rot="5400000">
            <a:off x="4295775" y="-4295775"/>
            <a:ext cx="55245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3" name="Conector recto 12">
            <a:extLst>
              <a:ext uri="{FF2B5EF4-FFF2-40B4-BE49-F238E27FC236}">
                <a16:creationId xmlns:a16="http://schemas.microsoft.com/office/drawing/2014/main" id="{601E3710-DDB5-4B36-B92B-B19EA9AC795E}"/>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7168CB73-9D50-460C-976F-4D2539FCBFDF}"/>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24CC1609-BCED-46D5-B5E0-5E7B9ECE1AA4}"/>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6" name="Gráfico 15">
            <a:extLst>
              <a:ext uri="{FF2B5EF4-FFF2-40B4-BE49-F238E27FC236}">
                <a16:creationId xmlns:a16="http://schemas.microsoft.com/office/drawing/2014/main" id="{F802701C-05A8-48B8-8DCC-1BA9CE567E6A}"/>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6695" y="140970"/>
            <a:ext cx="270510" cy="270510"/>
          </a:xfrm>
          <a:prstGeom prst="rect">
            <a:avLst/>
          </a:prstGeom>
        </p:spPr>
      </p:pic>
      <p:pic>
        <p:nvPicPr>
          <p:cNvPr id="17" name="Gráfico 16">
            <a:extLst>
              <a:ext uri="{FF2B5EF4-FFF2-40B4-BE49-F238E27FC236}">
                <a16:creationId xmlns:a16="http://schemas.microsoft.com/office/drawing/2014/main" id="{BD891FFE-2A91-4C81-BCD3-A03050BB38F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46795" y="140970"/>
            <a:ext cx="270510" cy="270510"/>
          </a:xfrm>
          <a:prstGeom prst="rect">
            <a:avLst/>
          </a:prstGeom>
        </p:spPr>
      </p:pic>
      <p:pic>
        <p:nvPicPr>
          <p:cNvPr id="18" name="Gráfico 17">
            <a:extLst>
              <a:ext uri="{FF2B5EF4-FFF2-40B4-BE49-F238E27FC236}">
                <a16:creationId xmlns:a16="http://schemas.microsoft.com/office/drawing/2014/main" id="{E62047FC-03F6-49DA-B1B7-BEFC262F5CFD}"/>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6695" y="4729986"/>
            <a:ext cx="270510" cy="270510"/>
          </a:xfrm>
          <a:prstGeom prst="rect">
            <a:avLst/>
          </a:prstGeom>
        </p:spPr>
      </p:pic>
      <p:pic>
        <p:nvPicPr>
          <p:cNvPr id="19" name="Gráfico 18">
            <a:extLst>
              <a:ext uri="{FF2B5EF4-FFF2-40B4-BE49-F238E27FC236}">
                <a16:creationId xmlns:a16="http://schemas.microsoft.com/office/drawing/2014/main" id="{C8B28204-E82C-4E89-A9D6-B604E1606F1A}"/>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46795" y="4729986"/>
            <a:ext cx="270510" cy="270510"/>
          </a:xfrm>
          <a:prstGeom prst="rect">
            <a:avLst/>
          </a:prstGeom>
        </p:spPr>
      </p:pic>
      <p:cxnSp>
        <p:nvCxnSpPr>
          <p:cNvPr id="21" name="Conector recto 20">
            <a:extLst>
              <a:ext uri="{FF2B5EF4-FFF2-40B4-BE49-F238E27FC236}">
                <a16:creationId xmlns:a16="http://schemas.microsoft.com/office/drawing/2014/main" id="{0E0A602E-BFBF-42CF-B771-D82AA82293CC}"/>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85019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6" y="92609"/>
            <a:ext cx="8679898" cy="543185"/>
          </a:xfrm>
          <a:prstGeom prst="rect">
            <a:avLst/>
          </a:prstGeom>
        </p:spPr>
        <p:txBody>
          <a:bodyPr anchor="ctr"/>
          <a:lstStyle>
            <a:lvl1pPr marL="0" indent="0" algn="ctr">
              <a:buNone/>
              <a:defRPr sz="4050" b="0" baseline="0">
                <a:solidFill>
                  <a:schemeClr val="tx1">
                    <a:lumMod val="85000"/>
                    <a:lumOff val="15000"/>
                  </a:schemeClr>
                </a:solidFill>
                <a:latin typeface="+mj-lt"/>
                <a:cs typeface="Arial" pitchFamily="34" charset="0"/>
              </a:defRPr>
            </a:lvl1pPr>
          </a:lstStyle>
          <a:p>
            <a:r>
              <a:rPr lang="en-US" altLang="ko-KR" dirty="0"/>
              <a:t>Fully Editable Shapes</a:t>
            </a:r>
          </a:p>
        </p:txBody>
      </p:sp>
    </p:spTree>
    <p:extLst>
      <p:ext uri="{BB962C8B-B14F-4D97-AF65-F5344CB8AC3E}">
        <p14:creationId xmlns:p14="http://schemas.microsoft.com/office/powerpoint/2010/main" val="2994641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accent2"/>
                </a:solidFill>
                <a:latin typeface="+mn-lt"/>
                <a:cs typeface="Arial" pitchFamily="34" charset="0"/>
              </a:defRPr>
            </a:lvl1pPr>
          </a:lstStyle>
          <a:p>
            <a:pPr lvl="0"/>
            <a:r>
              <a:rPr lang="en-US" altLang="ko-KR" dirty="0"/>
              <a:t>ICON SETS LAYOUT</a:t>
            </a:r>
          </a:p>
        </p:txBody>
      </p:sp>
      <p:grpSp>
        <p:nvGrpSpPr>
          <p:cNvPr id="5" name="Group 4"/>
          <p:cNvGrpSpPr/>
          <p:nvPr userDrawn="1"/>
        </p:nvGrpSpPr>
        <p:grpSpPr>
          <a:xfrm>
            <a:off x="354008" y="1131589"/>
            <a:ext cx="2849840" cy="3649171"/>
            <a:chOff x="354008" y="1131589"/>
            <a:chExt cx="2849840" cy="3649171"/>
          </a:xfrm>
        </p:grpSpPr>
        <p:sp>
          <p:nvSpPr>
            <p:cNvPr id="6" name="Rounded Rectangle 5"/>
            <p:cNvSpPr/>
            <p:nvPr/>
          </p:nvSpPr>
          <p:spPr>
            <a:xfrm>
              <a:off x="354008" y="1131589"/>
              <a:ext cx="2849840" cy="3649171"/>
            </a:xfrm>
            <a:prstGeom prst="roundRect">
              <a:avLst>
                <a:gd name="adj" fmla="val 3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ounded Rectangle 8"/>
            <p:cNvSpPr/>
            <p:nvPr/>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2" name="Half Frame 11"/>
            <p:cNvSpPr/>
            <p:nvPr/>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spTree>
    <p:extLst>
      <p:ext uri="{BB962C8B-B14F-4D97-AF65-F5344CB8AC3E}">
        <p14:creationId xmlns:p14="http://schemas.microsoft.com/office/powerpoint/2010/main" val="110687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Imagen 4" descr="Un dibujo de una persona&#10;&#10;Descripción generada automáticamente con confianza baja">
            <a:extLst>
              <a:ext uri="{FF2B5EF4-FFF2-40B4-BE49-F238E27FC236}">
                <a16:creationId xmlns:a16="http://schemas.microsoft.com/office/drawing/2014/main" id="{2E4E53D9-78C9-45ED-A03F-24A0700E5800}"/>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9377968">
            <a:off x="-8475438" y="-4791054"/>
            <a:ext cx="17738070" cy="17913064"/>
          </a:xfrm>
          <a:prstGeom prst="rect">
            <a:avLst/>
          </a:prstGeom>
        </p:spPr>
      </p:pic>
      <p:pic>
        <p:nvPicPr>
          <p:cNvPr id="6" name="Imagen 5" descr="Un dibujo de una persona&#10;&#10;Descripción generada automáticamente con confianza baja">
            <a:extLst>
              <a:ext uri="{FF2B5EF4-FFF2-40B4-BE49-F238E27FC236}">
                <a16:creationId xmlns:a16="http://schemas.microsoft.com/office/drawing/2014/main" id="{A1089AE2-3AEA-4DC1-9002-BF1C6FCADBBA}"/>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1378661">
            <a:off x="841480" y="-2176169"/>
            <a:ext cx="17738070" cy="17913064"/>
          </a:xfrm>
          <a:prstGeom prst="rect">
            <a:avLst/>
          </a:prstGeom>
        </p:spPr>
      </p:pic>
      <p:sp>
        <p:nvSpPr>
          <p:cNvPr id="2" name="Title 1"/>
          <p:cNvSpPr>
            <a:spLocks noGrp="1"/>
          </p:cNvSpPr>
          <p:nvPr>
            <p:ph type="title"/>
          </p:nvPr>
        </p:nvSpPr>
        <p:spPr>
          <a:xfrm>
            <a:off x="723900" y="2109986"/>
            <a:ext cx="7696200" cy="917132"/>
          </a:xfrm>
        </p:spPr>
        <p:txBody>
          <a:bodyPr anchor="b">
            <a:noAutofit/>
          </a:bodyPr>
          <a:lstStyle>
            <a:lvl1pPr algn="ctr">
              <a:defRPr sz="4000"/>
            </a:lvl1pPr>
          </a:lstStyle>
          <a:p>
            <a:r>
              <a:rPr lang="en-US" dirty="0"/>
              <a:t>Click to edit Master title style</a:t>
            </a:r>
          </a:p>
        </p:txBody>
      </p:sp>
      <p:sp>
        <p:nvSpPr>
          <p:cNvPr id="3" name="Text Placeholder 2"/>
          <p:cNvSpPr>
            <a:spLocks noGrp="1"/>
          </p:cNvSpPr>
          <p:nvPr>
            <p:ph type="body" idx="1" hasCustomPrompt="1"/>
          </p:nvPr>
        </p:nvSpPr>
        <p:spPr>
          <a:xfrm>
            <a:off x="723900" y="3085810"/>
            <a:ext cx="7696200" cy="273224"/>
          </a:xfrm>
        </p:spPr>
        <p:txBody>
          <a:bodyPr>
            <a:noAutofit/>
          </a:bodyPr>
          <a:lstStyle>
            <a:lvl1pPr marL="0" indent="0" algn="ctr">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8" name="Text Placeholder 2">
            <a:extLst>
              <a:ext uri="{FF2B5EF4-FFF2-40B4-BE49-F238E27FC236}">
                <a16:creationId xmlns:a16="http://schemas.microsoft.com/office/drawing/2014/main" id="{53FEA4E8-678D-4279-BA7C-4E624B9ABEBE}"/>
              </a:ext>
            </a:extLst>
          </p:cNvPr>
          <p:cNvSpPr>
            <a:spLocks noGrp="1"/>
          </p:cNvSpPr>
          <p:nvPr>
            <p:ph type="body" idx="10"/>
          </p:nvPr>
        </p:nvSpPr>
        <p:spPr>
          <a:xfrm>
            <a:off x="723900" y="1557536"/>
            <a:ext cx="7696200" cy="500247"/>
          </a:xfrm>
        </p:spPr>
        <p:txBody>
          <a:bodyPr>
            <a:noAutofit/>
          </a:bodyPr>
          <a:lstStyle>
            <a:lvl1pPr marL="0" indent="0" algn="ctr">
              <a:buNone/>
              <a:defRPr sz="5400">
                <a:solidFill>
                  <a:schemeClr val="tx1"/>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Rectángulo 3">
            <a:extLst>
              <a:ext uri="{FF2B5EF4-FFF2-40B4-BE49-F238E27FC236}">
                <a16:creationId xmlns:a16="http://schemas.microsoft.com/office/drawing/2014/main" id="{B1990379-3D8C-45BB-AD21-43A857403D92}"/>
              </a:ext>
            </a:extLst>
          </p:cNvPr>
          <p:cNvSpPr/>
          <p:nvPr userDrawn="1"/>
        </p:nvSpPr>
        <p:spPr>
          <a:xfrm>
            <a:off x="0" y="0"/>
            <a:ext cx="7239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ángulo 8">
            <a:extLst>
              <a:ext uri="{FF2B5EF4-FFF2-40B4-BE49-F238E27FC236}">
                <a16:creationId xmlns:a16="http://schemas.microsoft.com/office/drawing/2014/main" id="{C7E7C745-7D66-4D6E-888C-787EF5FA15CE}"/>
              </a:ext>
            </a:extLst>
          </p:cNvPr>
          <p:cNvSpPr/>
          <p:nvPr userDrawn="1"/>
        </p:nvSpPr>
        <p:spPr>
          <a:xfrm>
            <a:off x="8420100" y="0"/>
            <a:ext cx="7239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a:extLst>
              <a:ext uri="{FF2B5EF4-FFF2-40B4-BE49-F238E27FC236}">
                <a16:creationId xmlns:a16="http://schemas.microsoft.com/office/drawing/2014/main" id="{98D0CDE5-A0F5-4A8F-92B4-924B25FF89DF}"/>
              </a:ext>
            </a:extLst>
          </p:cNvPr>
          <p:cNvSpPr/>
          <p:nvPr userDrawn="1"/>
        </p:nvSpPr>
        <p:spPr>
          <a:xfrm rot="5400000">
            <a:off x="4295775" y="295275"/>
            <a:ext cx="55245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a:extLst>
              <a:ext uri="{FF2B5EF4-FFF2-40B4-BE49-F238E27FC236}">
                <a16:creationId xmlns:a16="http://schemas.microsoft.com/office/drawing/2014/main" id="{F9A25C21-26AA-4B14-BA4D-2DA9CEAC82A1}"/>
              </a:ext>
            </a:extLst>
          </p:cNvPr>
          <p:cNvSpPr/>
          <p:nvPr userDrawn="1"/>
        </p:nvSpPr>
        <p:spPr>
          <a:xfrm rot="5400000">
            <a:off x="4295775" y="-4295775"/>
            <a:ext cx="55245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 name="Conector recto 11">
            <a:extLst>
              <a:ext uri="{FF2B5EF4-FFF2-40B4-BE49-F238E27FC236}">
                <a16:creationId xmlns:a16="http://schemas.microsoft.com/office/drawing/2014/main" id="{24D35252-7247-448C-A4F1-B6FAF8C8511C}"/>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27A58998-1C1B-411E-BCE3-E2D7C28A2A5B}"/>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6C053971-258B-4248-9B8C-EE8125F0996A}"/>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5" name="Gráfico 14">
            <a:extLst>
              <a:ext uri="{FF2B5EF4-FFF2-40B4-BE49-F238E27FC236}">
                <a16:creationId xmlns:a16="http://schemas.microsoft.com/office/drawing/2014/main" id="{B20E1126-8249-480F-89AD-9A4C8B3E469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6" name="Gráfico 15">
            <a:extLst>
              <a:ext uri="{FF2B5EF4-FFF2-40B4-BE49-F238E27FC236}">
                <a16:creationId xmlns:a16="http://schemas.microsoft.com/office/drawing/2014/main" id="{89423F98-505A-4DA5-BCEA-1FC3CCF421C2}"/>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7" name="Gráfico 16">
            <a:extLst>
              <a:ext uri="{FF2B5EF4-FFF2-40B4-BE49-F238E27FC236}">
                <a16:creationId xmlns:a16="http://schemas.microsoft.com/office/drawing/2014/main" id="{1E461331-19CB-49FA-80C3-D0A5AE8C5A2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8" name="Gráfico 17">
            <a:extLst>
              <a:ext uri="{FF2B5EF4-FFF2-40B4-BE49-F238E27FC236}">
                <a16:creationId xmlns:a16="http://schemas.microsoft.com/office/drawing/2014/main" id="{2D286DD6-F3B5-4135-A3FE-6C0AC79E4A1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20" name="Conector recto 19">
            <a:extLst>
              <a:ext uri="{FF2B5EF4-FFF2-40B4-BE49-F238E27FC236}">
                <a16:creationId xmlns:a16="http://schemas.microsoft.com/office/drawing/2014/main" id="{F28500F4-E531-445D-8EBA-AD5DC4619B58}"/>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4539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marL="0" indent="0">
              <a:buNone/>
              <a:defRPr sz="1200"/>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pic>
        <p:nvPicPr>
          <p:cNvPr id="4" name="Imagen 3" descr="Un dibujo de una persona&#10;&#10;Descripción generada automáticamente con confianza baja">
            <a:extLst>
              <a:ext uri="{FF2B5EF4-FFF2-40B4-BE49-F238E27FC236}">
                <a16:creationId xmlns:a16="http://schemas.microsoft.com/office/drawing/2014/main" id="{913002D1-0B7C-4053-BBA2-B26CEEE8368B}"/>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0425816">
            <a:off x="-103444" y="3712242"/>
            <a:ext cx="8629206" cy="8714337"/>
          </a:xfrm>
          <a:prstGeom prst="rect">
            <a:avLst/>
          </a:prstGeom>
        </p:spPr>
      </p:pic>
      <p:pic>
        <p:nvPicPr>
          <p:cNvPr id="5" name="Imagen 4" descr="Un dibujo de una persona&#10;&#10;Descripción generada automáticamente con confianza baja">
            <a:extLst>
              <a:ext uri="{FF2B5EF4-FFF2-40B4-BE49-F238E27FC236}">
                <a16:creationId xmlns:a16="http://schemas.microsoft.com/office/drawing/2014/main" id="{A805FDAA-E29B-4F99-8F97-9AA31E2F40B6}"/>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1419315">
            <a:off x="-6274713" y="-3659680"/>
            <a:ext cx="10340052" cy="10442061"/>
          </a:xfrm>
          <a:prstGeom prst="rect">
            <a:avLst/>
          </a:prstGeom>
        </p:spPr>
      </p:pic>
      <p:cxnSp>
        <p:nvCxnSpPr>
          <p:cNvPr id="6" name="Conector recto 5">
            <a:extLst>
              <a:ext uri="{FF2B5EF4-FFF2-40B4-BE49-F238E27FC236}">
                <a16:creationId xmlns:a16="http://schemas.microsoft.com/office/drawing/2014/main" id="{70077E10-2A96-4ABC-B17D-F548A0636BD4}"/>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7" name="Conector recto 6">
            <a:extLst>
              <a:ext uri="{FF2B5EF4-FFF2-40B4-BE49-F238E27FC236}">
                <a16:creationId xmlns:a16="http://schemas.microsoft.com/office/drawing/2014/main" id="{BD6CD9F2-6D61-4412-BB11-1308E68BC601}"/>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8" name="Conector recto 7">
            <a:extLst>
              <a:ext uri="{FF2B5EF4-FFF2-40B4-BE49-F238E27FC236}">
                <a16:creationId xmlns:a16="http://schemas.microsoft.com/office/drawing/2014/main" id="{9AF4CF15-C085-4A2A-A2C6-F1B4A33E1672}"/>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9" name="Gráfico 8">
            <a:extLst>
              <a:ext uri="{FF2B5EF4-FFF2-40B4-BE49-F238E27FC236}">
                <a16:creationId xmlns:a16="http://schemas.microsoft.com/office/drawing/2014/main" id="{ED496B35-AD64-4A2F-A16E-97F86D7C441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0" name="Gráfico 9">
            <a:extLst>
              <a:ext uri="{FF2B5EF4-FFF2-40B4-BE49-F238E27FC236}">
                <a16:creationId xmlns:a16="http://schemas.microsoft.com/office/drawing/2014/main" id="{FDDBC7B5-E1A9-4124-A9E7-66B410A7C8F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1" name="Gráfico 10">
            <a:extLst>
              <a:ext uri="{FF2B5EF4-FFF2-40B4-BE49-F238E27FC236}">
                <a16:creationId xmlns:a16="http://schemas.microsoft.com/office/drawing/2014/main" id="{670A4B17-354B-4C4F-8EAA-DF794BF9C64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2" name="Gráfico 11">
            <a:extLst>
              <a:ext uri="{FF2B5EF4-FFF2-40B4-BE49-F238E27FC236}">
                <a16:creationId xmlns:a16="http://schemas.microsoft.com/office/drawing/2014/main" id="{670F8072-00DF-4873-8777-DD881E8528D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14" name="Conector recto 13">
            <a:extLst>
              <a:ext uri="{FF2B5EF4-FFF2-40B4-BE49-F238E27FC236}">
                <a16:creationId xmlns:a16="http://schemas.microsoft.com/office/drawing/2014/main" id="{929BD384-B526-465A-9DE6-D5192D23AFE1}"/>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6595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
        <p:cNvGrpSpPr/>
        <p:nvPr/>
      </p:nvGrpSpPr>
      <p:grpSpPr>
        <a:xfrm>
          <a:off x="0" y="0"/>
          <a:ext cx="0" cy="0"/>
          <a:chOff x="0" y="0"/>
          <a:chExt cx="0" cy="0"/>
        </a:xfrm>
      </p:grpSpPr>
      <p:pic>
        <p:nvPicPr>
          <p:cNvPr id="7" name="Imagen 6" descr="Un dibujo de una persona&#10;&#10;Descripción generada automáticamente con confianza baja">
            <a:extLst>
              <a:ext uri="{FF2B5EF4-FFF2-40B4-BE49-F238E27FC236}">
                <a16:creationId xmlns:a16="http://schemas.microsoft.com/office/drawing/2014/main" id="{313DCF59-91B3-4C01-BA36-D9AD7F9F47B9}"/>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8481508" flipV="1">
            <a:off x="2541921" y="-5345721"/>
            <a:ext cx="10340052" cy="10442061"/>
          </a:xfrm>
          <a:prstGeom prst="rect">
            <a:avLst/>
          </a:prstGeom>
        </p:spPr>
      </p:pic>
      <p:pic>
        <p:nvPicPr>
          <p:cNvPr id="11" name="Imagen 10" descr="Un dibujo de una persona&#10;&#10;Descripción generada automáticamente con confianza baja">
            <a:extLst>
              <a:ext uri="{FF2B5EF4-FFF2-40B4-BE49-F238E27FC236}">
                <a16:creationId xmlns:a16="http://schemas.microsoft.com/office/drawing/2014/main" id="{BD5472B5-CBE6-403D-B641-1F84154EAFDF}"/>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8481508" flipV="1">
            <a:off x="-3737974" y="1392783"/>
            <a:ext cx="10340052" cy="10442061"/>
          </a:xfrm>
          <a:prstGeom prst="rect">
            <a:avLst/>
          </a:prstGeom>
        </p:spPr>
      </p:pic>
      <p:sp>
        <p:nvSpPr>
          <p:cNvPr id="3" name="Content Placeholder 2"/>
          <p:cNvSpPr>
            <a:spLocks noGrp="1"/>
          </p:cNvSpPr>
          <p:nvPr>
            <p:ph sz="half" idx="1"/>
          </p:nvPr>
        </p:nvSpPr>
        <p:spPr>
          <a:xfrm>
            <a:off x="5129982" y="3877227"/>
            <a:ext cx="2915263" cy="458794"/>
          </a:xfrm>
        </p:spPr>
        <p:txBody>
          <a:bodyPr>
            <a:noAutofit/>
          </a:bodyPr>
          <a:lstStyle>
            <a:lvl1pPr marL="0" indent="0" algn="ctr">
              <a:buNone/>
              <a:defRPr sz="1600"/>
            </a:lvl1pPr>
            <a:lvl2pPr algn="ctr">
              <a:defRPr sz="1600"/>
            </a:lvl2pPr>
            <a:lvl3pPr algn="ctr">
              <a:defRPr sz="1600"/>
            </a:lvl3pPr>
            <a:lvl4pPr algn="ctr">
              <a:defRPr sz="1600"/>
            </a:lvl4pPr>
            <a:lvl5pPr algn="ct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129982" y="2141644"/>
            <a:ext cx="2915263" cy="457200"/>
          </a:xfrm>
        </p:spPr>
        <p:txBody>
          <a:bodyPr>
            <a:noAutofit/>
          </a:bodyPr>
          <a:lstStyle>
            <a:lvl1pPr marL="0" indent="0" algn="ctr">
              <a:buNone/>
              <a:defRPr sz="1600"/>
            </a:lvl1pPr>
            <a:lvl2pPr algn="ctr">
              <a:defRPr sz="1600"/>
            </a:lvl2pPr>
            <a:lvl3pPr algn="ctr">
              <a:defRPr sz="1600"/>
            </a:lvl3pPr>
            <a:lvl4pPr algn="ctr">
              <a:defRPr sz="1600"/>
            </a:lvl4pPr>
            <a:lvl5pPr algn="ct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7">
            <a:extLst>
              <a:ext uri="{FF2B5EF4-FFF2-40B4-BE49-F238E27FC236}">
                <a16:creationId xmlns:a16="http://schemas.microsoft.com/office/drawing/2014/main" id="{647D2E8C-1B66-4B58-9E61-419F96DF96F9}"/>
              </a:ext>
            </a:extLst>
          </p:cNvPr>
          <p:cNvSpPr>
            <a:spLocks noGrp="1"/>
          </p:cNvSpPr>
          <p:nvPr>
            <p:ph type="title"/>
          </p:nvPr>
        </p:nvSpPr>
        <p:spPr/>
        <p:txBody>
          <a:bodyPr/>
          <a:lstStyle>
            <a:lvl1pPr algn="ctr">
              <a:defRPr/>
            </a:lvl1pPr>
          </a:lstStyle>
          <a:p>
            <a:r>
              <a:rPr lang="en-US" dirty="0"/>
              <a:t>Click to edit Master title style</a:t>
            </a:r>
          </a:p>
        </p:txBody>
      </p:sp>
      <p:sp>
        <p:nvSpPr>
          <p:cNvPr id="9" name="Text Placeholder 2">
            <a:extLst>
              <a:ext uri="{FF2B5EF4-FFF2-40B4-BE49-F238E27FC236}">
                <a16:creationId xmlns:a16="http://schemas.microsoft.com/office/drawing/2014/main" id="{157D406E-515A-4F43-9A01-A05A4C6D1924}"/>
              </a:ext>
            </a:extLst>
          </p:cNvPr>
          <p:cNvSpPr>
            <a:spLocks noGrp="1"/>
          </p:cNvSpPr>
          <p:nvPr>
            <p:ph type="body" idx="14"/>
          </p:nvPr>
        </p:nvSpPr>
        <p:spPr>
          <a:xfrm>
            <a:off x="5129982" y="3560263"/>
            <a:ext cx="2915263" cy="392482"/>
          </a:xfrm>
        </p:spPr>
        <p:txBody>
          <a:bodyPr>
            <a:noAutofit/>
          </a:bodyPr>
          <a:lstStyle>
            <a:lvl1pPr marL="0" indent="0" algn="ctr">
              <a:buNone/>
              <a:defRPr sz="2100">
                <a:solidFill>
                  <a:schemeClr val="tx1"/>
                </a:solidFill>
                <a:latin typeface="Syncopate" panose="02060507000000020003"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10" name="Text Placeholder 2">
            <a:extLst>
              <a:ext uri="{FF2B5EF4-FFF2-40B4-BE49-F238E27FC236}">
                <a16:creationId xmlns:a16="http://schemas.microsoft.com/office/drawing/2014/main" id="{65C9BD97-A085-490E-8875-69685121698A}"/>
              </a:ext>
            </a:extLst>
          </p:cNvPr>
          <p:cNvSpPr>
            <a:spLocks noGrp="1"/>
          </p:cNvSpPr>
          <p:nvPr>
            <p:ph type="body" idx="17"/>
          </p:nvPr>
        </p:nvSpPr>
        <p:spPr>
          <a:xfrm>
            <a:off x="5129982" y="1848595"/>
            <a:ext cx="2915263" cy="392482"/>
          </a:xfrm>
        </p:spPr>
        <p:txBody>
          <a:bodyPr>
            <a:noAutofit/>
          </a:bodyPr>
          <a:lstStyle>
            <a:lvl1pPr marL="0" indent="0" algn="ctr">
              <a:buNone/>
              <a:defRPr sz="2100">
                <a:solidFill>
                  <a:schemeClr val="tx1"/>
                </a:solidFill>
                <a:latin typeface="Syncopate" panose="02060507000000020003"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cxnSp>
        <p:nvCxnSpPr>
          <p:cNvPr id="12" name="Conector recto 11">
            <a:extLst>
              <a:ext uri="{FF2B5EF4-FFF2-40B4-BE49-F238E27FC236}">
                <a16:creationId xmlns:a16="http://schemas.microsoft.com/office/drawing/2014/main" id="{B966BB6A-CA01-4FD8-8B7C-7243B752D87C}"/>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CE8D8C46-6F6D-467C-BBDE-31E3AE7EB598}"/>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7CEB77B7-2BA1-43DD-9AFC-E7A32D697A19}"/>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5" name="Gráfico 14">
            <a:extLst>
              <a:ext uri="{FF2B5EF4-FFF2-40B4-BE49-F238E27FC236}">
                <a16:creationId xmlns:a16="http://schemas.microsoft.com/office/drawing/2014/main" id="{6E70F535-82C3-4EE5-ABE4-C2649CCF01B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6" name="Gráfico 15">
            <a:extLst>
              <a:ext uri="{FF2B5EF4-FFF2-40B4-BE49-F238E27FC236}">
                <a16:creationId xmlns:a16="http://schemas.microsoft.com/office/drawing/2014/main" id="{4F10E29A-4AFD-4C4E-9A84-D034994A190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7" name="Gráfico 16">
            <a:extLst>
              <a:ext uri="{FF2B5EF4-FFF2-40B4-BE49-F238E27FC236}">
                <a16:creationId xmlns:a16="http://schemas.microsoft.com/office/drawing/2014/main" id="{0BC8A6FA-3F7D-4355-A865-60DF027536E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8" name="Gráfico 17">
            <a:extLst>
              <a:ext uri="{FF2B5EF4-FFF2-40B4-BE49-F238E27FC236}">
                <a16:creationId xmlns:a16="http://schemas.microsoft.com/office/drawing/2014/main" id="{072A19E6-3913-4F33-950C-BF530BCCBF4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20" name="Conector recto 19">
            <a:extLst>
              <a:ext uri="{FF2B5EF4-FFF2-40B4-BE49-F238E27FC236}">
                <a16:creationId xmlns:a16="http://schemas.microsoft.com/office/drawing/2014/main" id="{B344BD8B-AEC5-47C9-9D51-EA979CFD3B64}"/>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02294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2" name="Imagen 11" descr="Un dibujo de una persona&#10;&#10;Descripción generada automáticamente con confianza baja">
            <a:extLst>
              <a:ext uri="{FF2B5EF4-FFF2-40B4-BE49-F238E27FC236}">
                <a16:creationId xmlns:a16="http://schemas.microsoft.com/office/drawing/2014/main" id="{D4747929-B9CF-46CB-92C8-7FB1E972B73D}"/>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flipH="1" flipV="1">
            <a:off x="613063" y="3879675"/>
            <a:ext cx="10340052" cy="10442061"/>
          </a:xfrm>
          <a:prstGeom prst="rect">
            <a:avLst/>
          </a:prstGeom>
        </p:spPr>
      </p:pic>
      <p:pic>
        <p:nvPicPr>
          <p:cNvPr id="13" name="Imagen 12" descr="Un dibujo de una persona&#10;&#10;Descripción generada automáticamente con confianza baja">
            <a:extLst>
              <a:ext uri="{FF2B5EF4-FFF2-40B4-BE49-F238E27FC236}">
                <a16:creationId xmlns:a16="http://schemas.microsoft.com/office/drawing/2014/main" id="{6E662C39-6546-4AEE-A488-7FB0D83DA42D}"/>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8144131" flipH="1" flipV="1">
            <a:off x="-7219744" y="-5166225"/>
            <a:ext cx="12034195" cy="12152917"/>
          </a:xfrm>
          <a:prstGeom prst="rect">
            <a:avLst/>
          </a:prstGeom>
        </p:spPr>
      </p:pic>
      <p:pic>
        <p:nvPicPr>
          <p:cNvPr id="11" name="Imagen 10" descr="Un dibujo de una persona&#10;&#10;Descripción generada automáticamente con confianza baja">
            <a:extLst>
              <a:ext uri="{FF2B5EF4-FFF2-40B4-BE49-F238E27FC236}">
                <a16:creationId xmlns:a16="http://schemas.microsoft.com/office/drawing/2014/main" id="{1A849561-072F-4E08-AE51-B32FB0D96DC5}"/>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flipH="1" flipV="1">
            <a:off x="4572000" y="-6429973"/>
            <a:ext cx="12298535" cy="12419865"/>
          </a:xfrm>
          <a:prstGeom prst="rect">
            <a:avLst/>
          </a:prstGeom>
        </p:spPr>
      </p:pic>
      <p:sp>
        <p:nvSpPr>
          <p:cNvPr id="2" name="Title 1"/>
          <p:cNvSpPr>
            <a:spLocks noGrp="1"/>
          </p:cNvSpPr>
          <p:nvPr>
            <p:ph type="title"/>
          </p:nvPr>
        </p:nvSpPr>
        <p:spPr/>
        <p:txBody>
          <a:bodyPr/>
          <a:lstStyle>
            <a:lvl1pPr algn="ctr">
              <a:defRPr/>
            </a:lvl1pPr>
          </a:lstStyle>
          <a:p>
            <a:r>
              <a:rPr lang="en-US" dirty="0"/>
              <a:t>Click to edit Master title style</a:t>
            </a:r>
          </a:p>
        </p:txBody>
      </p:sp>
      <p:cxnSp>
        <p:nvCxnSpPr>
          <p:cNvPr id="3" name="Conector recto 2">
            <a:extLst>
              <a:ext uri="{FF2B5EF4-FFF2-40B4-BE49-F238E27FC236}">
                <a16:creationId xmlns:a16="http://schemas.microsoft.com/office/drawing/2014/main" id="{3CECED3D-A0AF-47B7-B657-F66C3B503DB8}"/>
              </a:ext>
            </a:extLst>
          </p:cNvPr>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4" name="Conector recto 3">
            <a:extLst>
              <a:ext uri="{FF2B5EF4-FFF2-40B4-BE49-F238E27FC236}">
                <a16:creationId xmlns:a16="http://schemas.microsoft.com/office/drawing/2014/main" id="{CD3949BC-F7C9-4B1D-9C81-514B0289D273}"/>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5" name="Conector recto 4">
            <a:extLst>
              <a:ext uri="{FF2B5EF4-FFF2-40B4-BE49-F238E27FC236}">
                <a16:creationId xmlns:a16="http://schemas.microsoft.com/office/drawing/2014/main" id="{54B5CEA3-3E65-49B8-8747-8C4281070708}"/>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6C4EED27-4568-4E1F-8142-78897A99403D}"/>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7" name="Gráfico 6">
            <a:extLst>
              <a:ext uri="{FF2B5EF4-FFF2-40B4-BE49-F238E27FC236}">
                <a16:creationId xmlns:a16="http://schemas.microsoft.com/office/drawing/2014/main" id="{DAFFCA94-2D00-42B8-8036-DAC58E6645D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8" name="Gráfico 7">
            <a:extLst>
              <a:ext uri="{FF2B5EF4-FFF2-40B4-BE49-F238E27FC236}">
                <a16:creationId xmlns:a16="http://schemas.microsoft.com/office/drawing/2014/main" id="{7478632B-4842-4D52-B1E9-20ED5CCF859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9" name="Gráfico 8">
            <a:extLst>
              <a:ext uri="{FF2B5EF4-FFF2-40B4-BE49-F238E27FC236}">
                <a16:creationId xmlns:a16="http://schemas.microsoft.com/office/drawing/2014/main" id="{69D7EA39-C71C-4FD3-8E1F-8D954191CFD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32019"/>
            <a:ext cx="270510" cy="270510"/>
          </a:xfrm>
          <a:prstGeom prst="rect">
            <a:avLst/>
          </a:prstGeom>
        </p:spPr>
      </p:pic>
      <p:pic>
        <p:nvPicPr>
          <p:cNvPr id="10" name="Gráfico 9">
            <a:extLst>
              <a:ext uri="{FF2B5EF4-FFF2-40B4-BE49-F238E27FC236}">
                <a16:creationId xmlns:a16="http://schemas.microsoft.com/office/drawing/2014/main" id="{EA6A1638-4234-4A46-B996-EB690C73736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32019"/>
            <a:ext cx="270510" cy="270510"/>
          </a:xfrm>
          <a:prstGeom prst="rect">
            <a:avLst/>
          </a:prstGeom>
        </p:spPr>
      </p:pic>
    </p:spTree>
    <p:extLst>
      <p:ext uri="{BB962C8B-B14F-4D97-AF65-F5344CB8AC3E}">
        <p14:creationId xmlns:p14="http://schemas.microsoft.com/office/powerpoint/2010/main" val="1896818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1">
    <p:spTree>
      <p:nvGrpSpPr>
        <p:cNvPr id="1" name=""/>
        <p:cNvGrpSpPr/>
        <p:nvPr/>
      </p:nvGrpSpPr>
      <p:grpSpPr>
        <a:xfrm>
          <a:off x="0" y="0"/>
          <a:ext cx="0" cy="0"/>
          <a:chOff x="0" y="0"/>
          <a:chExt cx="0" cy="0"/>
        </a:xfrm>
      </p:grpSpPr>
      <p:pic>
        <p:nvPicPr>
          <p:cNvPr id="12" name="Imagen 11" descr="Un dibujo de una persona&#10;&#10;Descripción generada automáticamente con confianza baja">
            <a:extLst>
              <a:ext uri="{FF2B5EF4-FFF2-40B4-BE49-F238E27FC236}">
                <a16:creationId xmlns:a16="http://schemas.microsoft.com/office/drawing/2014/main" id="{F6D78A94-694B-45EB-B4B6-EDE5AA83A698}"/>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3455869" flipH="1">
            <a:off x="-3862714" y="1479935"/>
            <a:ext cx="12034195" cy="12152917"/>
          </a:xfrm>
          <a:prstGeom prst="rect">
            <a:avLst/>
          </a:prstGeom>
        </p:spPr>
      </p:pic>
      <p:pic>
        <p:nvPicPr>
          <p:cNvPr id="13" name="Imagen 12" descr="Un dibujo de una persona&#10;&#10;Descripción generada automáticamente con confianza baja">
            <a:extLst>
              <a:ext uri="{FF2B5EF4-FFF2-40B4-BE49-F238E27FC236}">
                <a16:creationId xmlns:a16="http://schemas.microsoft.com/office/drawing/2014/main" id="{D11E3E80-C0EA-46B7-B6E8-688C1F0C4030}"/>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10381091" flipH="1">
            <a:off x="4492004" y="-4960843"/>
            <a:ext cx="12034195" cy="12152917"/>
          </a:xfrm>
          <a:prstGeom prst="rect">
            <a:avLst/>
          </a:prstGeom>
        </p:spPr>
      </p:pic>
      <p:sp>
        <p:nvSpPr>
          <p:cNvPr id="2" name="Title 1"/>
          <p:cNvSpPr>
            <a:spLocks noGrp="1"/>
          </p:cNvSpPr>
          <p:nvPr>
            <p:ph type="title"/>
          </p:nvPr>
        </p:nvSpPr>
        <p:spPr/>
        <p:txBody>
          <a:bodyPr/>
          <a:lstStyle>
            <a:lvl1pPr algn="ctr">
              <a:defRPr/>
            </a:lvl1pPr>
          </a:lstStyle>
          <a:p>
            <a:r>
              <a:rPr lang="en-US" dirty="0"/>
              <a:t>Click to edit Master title style</a:t>
            </a:r>
          </a:p>
        </p:txBody>
      </p:sp>
      <p:cxnSp>
        <p:nvCxnSpPr>
          <p:cNvPr id="3" name="Conector recto 2">
            <a:extLst>
              <a:ext uri="{FF2B5EF4-FFF2-40B4-BE49-F238E27FC236}">
                <a16:creationId xmlns:a16="http://schemas.microsoft.com/office/drawing/2014/main" id="{3CECED3D-A0AF-47B7-B657-F66C3B503DB8}"/>
              </a:ext>
            </a:extLst>
          </p:cNvPr>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4" name="Conector recto 3">
            <a:extLst>
              <a:ext uri="{FF2B5EF4-FFF2-40B4-BE49-F238E27FC236}">
                <a16:creationId xmlns:a16="http://schemas.microsoft.com/office/drawing/2014/main" id="{CD3949BC-F7C9-4B1D-9C81-514B0289D273}"/>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5" name="Conector recto 4">
            <a:extLst>
              <a:ext uri="{FF2B5EF4-FFF2-40B4-BE49-F238E27FC236}">
                <a16:creationId xmlns:a16="http://schemas.microsoft.com/office/drawing/2014/main" id="{54B5CEA3-3E65-49B8-8747-8C4281070708}"/>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6C4EED27-4568-4E1F-8142-78897A99403D}"/>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7" name="Gráfico 6">
            <a:extLst>
              <a:ext uri="{FF2B5EF4-FFF2-40B4-BE49-F238E27FC236}">
                <a16:creationId xmlns:a16="http://schemas.microsoft.com/office/drawing/2014/main" id="{DAFFCA94-2D00-42B8-8036-DAC58E6645D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8" name="Gráfico 7">
            <a:extLst>
              <a:ext uri="{FF2B5EF4-FFF2-40B4-BE49-F238E27FC236}">
                <a16:creationId xmlns:a16="http://schemas.microsoft.com/office/drawing/2014/main" id="{7478632B-4842-4D52-B1E9-20ED5CCF859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9" name="Gráfico 8">
            <a:extLst>
              <a:ext uri="{FF2B5EF4-FFF2-40B4-BE49-F238E27FC236}">
                <a16:creationId xmlns:a16="http://schemas.microsoft.com/office/drawing/2014/main" id="{69D7EA39-C71C-4FD3-8E1F-8D954191CFD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32019"/>
            <a:ext cx="270510" cy="270510"/>
          </a:xfrm>
          <a:prstGeom prst="rect">
            <a:avLst/>
          </a:prstGeom>
        </p:spPr>
      </p:pic>
      <p:pic>
        <p:nvPicPr>
          <p:cNvPr id="10" name="Gráfico 9">
            <a:extLst>
              <a:ext uri="{FF2B5EF4-FFF2-40B4-BE49-F238E27FC236}">
                <a16:creationId xmlns:a16="http://schemas.microsoft.com/office/drawing/2014/main" id="{EA6A1638-4234-4A46-B996-EB690C73736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32019"/>
            <a:ext cx="270510" cy="270510"/>
          </a:xfrm>
          <a:prstGeom prst="rect">
            <a:avLst/>
          </a:prstGeom>
        </p:spPr>
      </p:pic>
    </p:spTree>
    <p:extLst>
      <p:ext uri="{BB962C8B-B14F-4D97-AF65-F5344CB8AC3E}">
        <p14:creationId xmlns:p14="http://schemas.microsoft.com/office/powerpoint/2010/main" val="1292220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pic>
        <p:nvPicPr>
          <p:cNvPr id="5" name="Imagen 4" descr="Un dibujo de una persona&#10;&#10;Descripción generada automáticamente con confianza baja">
            <a:extLst>
              <a:ext uri="{FF2B5EF4-FFF2-40B4-BE49-F238E27FC236}">
                <a16:creationId xmlns:a16="http://schemas.microsoft.com/office/drawing/2014/main" id="{6293E036-A8F3-4738-9F29-A0141936ABD5}"/>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3218863">
            <a:off x="6465863" y="-2437118"/>
            <a:ext cx="14488909" cy="14631848"/>
          </a:xfrm>
          <a:prstGeom prst="rect">
            <a:avLst/>
          </a:prstGeom>
        </p:spPr>
      </p:pic>
      <p:pic>
        <p:nvPicPr>
          <p:cNvPr id="6" name="Imagen 5" descr="Un dibujo de una persona&#10;&#10;Descripción generada automáticamente con confianza baja">
            <a:extLst>
              <a:ext uri="{FF2B5EF4-FFF2-40B4-BE49-F238E27FC236}">
                <a16:creationId xmlns:a16="http://schemas.microsoft.com/office/drawing/2014/main" id="{AF04B8F6-E8D9-4239-8830-FE48A8F48044}"/>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9369153">
            <a:off x="-5334176" y="-7532438"/>
            <a:ext cx="13241214" cy="13371844"/>
          </a:xfrm>
          <a:prstGeom prst="rect">
            <a:avLst/>
          </a:prstGeom>
        </p:spPr>
      </p:pic>
      <p:sp>
        <p:nvSpPr>
          <p:cNvPr id="4" name="Content Placeholder 3">
            <a:extLst>
              <a:ext uri="{FF2B5EF4-FFF2-40B4-BE49-F238E27FC236}">
                <a16:creationId xmlns:a16="http://schemas.microsoft.com/office/drawing/2014/main" id="{768F7DF3-02F3-41BF-A060-159BA21B5D03}"/>
              </a:ext>
            </a:extLst>
          </p:cNvPr>
          <p:cNvSpPr>
            <a:spLocks noGrp="1"/>
          </p:cNvSpPr>
          <p:nvPr>
            <p:ph sz="half" idx="2"/>
          </p:nvPr>
        </p:nvSpPr>
        <p:spPr>
          <a:xfrm>
            <a:off x="723900" y="1613334"/>
            <a:ext cx="4224183" cy="2763441"/>
          </a:xfrm>
        </p:spPr>
        <p:txBody>
          <a:bodyPr>
            <a:normAutofit/>
          </a:bodyPr>
          <a:lstStyle>
            <a:lvl1pPr marL="0" indent="0">
              <a:buNone/>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7">
            <a:extLst>
              <a:ext uri="{FF2B5EF4-FFF2-40B4-BE49-F238E27FC236}">
                <a16:creationId xmlns:a16="http://schemas.microsoft.com/office/drawing/2014/main" id="{58967345-DB07-428F-8914-C3F421A8AF4B}"/>
              </a:ext>
            </a:extLst>
          </p:cNvPr>
          <p:cNvSpPr>
            <a:spLocks noGrp="1"/>
          </p:cNvSpPr>
          <p:nvPr>
            <p:ph type="title"/>
          </p:nvPr>
        </p:nvSpPr>
        <p:spPr>
          <a:xfrm>
            <a:off x="723900" y="552450"/>
            <a:ext cx="7696200" cy="715566"/>
          </a:xfrm>
        </p:spPr>
        <p:txBody>
          <a:bodyPr/>
          <a:lstStyle/>
          <a:p>
            <a:r>
              <a:rPr lang="en-US" dirty="0"/>
              <a:t>Click to edit Master title style</a:t>
            </a:r>
          </a:p>
        </p:txBody>
      </p:sp>
      <p:cxnSp>
        <p:nvCxnSpPr>
          <p:cNvPr id="7" name="Conector recto 6">
            <a:extLst>
              <a:ext uri="{FF2B5EF4-FFF2-40B4-BE49-F238E27FC236}">
                <a16:creationId xmlns:a16="http://schemas.microsoft.com/office/drawing/2014/main" id="{4271E0AC-9E55-40C4-B043-CB069AF898DB}"/>
              </a:ext>
            </a:extLst>
          </p:cNvPr>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8" name="Conector recto 7">
            <a:extLst>
              <a:ext uri="{FF2B5EF4-FFF2-40B4-BE49-F238E27FC236}">
                <a16:creationId xmlns:a16="http://schemas.microsoft.com/office/drawing/2014/main" id="{598EC35C-8635-45CF-8E9C-C414936A221A}"/>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528E7AA1-6FAB-441B-9444-6B44EF9129A4}"/>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1" name="Gráfico 10">
            <a:extLst>
              <a:ext uri="{FF2B5EF4-FFF2-40B4-BE49-F238E27FC236}">
                <a16:creationId xmlns:a16="http://schemas.microsoft.com/office/drawing/2014/main" id="{7E4CA846-1EEC-4027-A7FC-451537FA2CD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cxnSp>
        <p:nvCxnSpPr>
          <p:cNvPr id="12" name="Conector recto 11">
            <a:extLst>
              <a:ext uri="{FF2B5EF4-FFF2-40B4-BE49-F238E27FC236}">
                <a16:creationId xmlns:a16="http://schemas.microsoft.com/office/drawing/2014/main" id="{309A789B-1D73-406A-9E3A-5850F1BEB059}"/>
              </a:ext>
            </a:extLst>
          </p:cNvPr>
          <p:cNvCxnSpPr>
            <a:cxnSpLocks/>
          </p:cNvCxnSpPr>
          <p:nvPr userDrawn="1"/>
        </p:nvCxnSpPr>
        <p:spPr>
          <a:xfrm>
            <a:off x="8420100" y="-32185"/>
            <a:ext cx="0" cy="584635"/>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C34BF51D-DCBC-463F-A9C9-CF6EA13BEFF4}"/>
              </a:ext>
            </a:extLst>
          </p:cNvPr>
          <p:cNvCxnSpPr>
            <a:cxnSpLocks/>
          </p:cNvCxnSpPr>
          <p:nvPr userDrawn="1"/>
        </p:nvCxnSpPr>
        <p:spPr>
          <a:xfrm>
            <a:off x="8420100" y="4591050"/>
            <a:ext cx="0" cy="584635"/>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14" name="Gráfico 13">
            <a:extLst>
              <a:ext uri="{FF2B5EF4-FFF2-40B4-BE49-F238E27FC236}">
                <a16:creationId xmlns:a16="http://schemas.microsoft.com/office/drawing/2014/main" id="{0D28D33B-6AF9-458B-863B-C296D4CED0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32019"/>
            <a:ext cx="270510" cy="270510"/>
          </a:xfrm>
          <a:prstGeom prst="rect">
            <a:avLst/>
          </a:prstGeom>
        </p:spPr>
      </p:pic>
      <p:pic>
        <p:nvPicPr>
          <p:cNvPr id="15" name="Gráfico 14">
            <a:extLst>
              <a:ext uri="{FF2B5EF4-FFF2-40B4-BE49-F238E27FC236}">
                <a16:creationId xmlns:a16="http://schemas.microsoft.com/office/drawing/2014/main" id="{A4ABAD79-DD56-4101-A9B1-9A7111B830E2}"/>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32019"/>
            <a:ext cx="270510" cy="270510"/>
          </a:xfrm>
          <a:prstGeom prst="rect">
            <a:avLst/>
          </a:prstGeom>
        </p:spPr>
      </p:pic>
      <p:pic>
        <p:nvPicPr>
          <p:cNvPr id="16" name="Gráfico 15">
            <a:extLst>
              <a:ext uri="{FF2B5EF4-FFF2-40B4-BE49-F238E27FC236}">
                <a16:creationId xmlns:a16="http://schemas.microsoft.com/office/drawing/2014/main" id="{DFE1D980-500A-4011-9FEA-09F910E1F137}"/>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spTree>
    <p:extLst>
      <p:ext uri="{BB962C8B-B14F-4D97-AF65-F5344CB8AC3E}">
        <p14:creationId xmlns:p14="http://schemas.microsoft.com/office/powerpoint/2010/main" val="1907460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in poi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809043F-2CB1-4697-ADC0-1A4B5CEE02B4}"/>
              </a:ext>
            </a:extLst>
          </p:cNvPr>
          <p:cNvSpPr>
            <a:spLocks noGrp="1"/>
          </p:cNvSpPr>
          <p:nvPr>
            <p:ph type="title"/>
          </p:nvPr>
        </p:nvSpPr>
        <p:spPr>
          <a:xfrm>
            <a:off x="628650" y="1243260"/>
            <a:ext cx="7886700" cy="2656981"/>
          </a:xfrm>
        </p:spPr>
        <p:txBody>
          <a:bodyPr/>
          <a:lstStyle/>
          <a:p>
            <a:r>
              <a:rPr lang="en-US"/>
              <a:t>Click to edit Master title style</a:t>
            </a:r>
          </a:p>
        </p:txBody>
      </p:sp>
      <p:pic>
        <p:nvPicPr>
          <p:cNvPr id="3" name="Imagen 2" descr="Un dibujo de una persona&#10;&#10;Descripción generada automáticamente con confianza baja">
            <a:extLst>
              <a:ext uri="{FF2B5EF4-FFF2-40B4-BE49-F238E27FC236}">
                <a16:creationId xmlns:a16="http://schemas.microsoft.com/office/drawing/2014/main" id="{5E32A600-6D79-4F78-949B-9B729E088488}"/>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9369153">
            <a:off x="4724226" y="-4484438"/>
            <a:ext cx="13241214" cy="13371844"/>
          </a:xfrm>
          <a:prstGeom prst="rect">
            <a:avLst/>
          </a:prstGeom>
        </p:spPr>
      </p:pic>
      <p:cxnSp>
        <p:nvCxnSpPr>
          <p:cNvPr id="4" name="Conector recto 3">
            <a:extLst>
              <a:ext uri="{FF2B5EF4-FFF2-40B4-BE49-F238E27FC236}">
                <a16:creationId xmlns:a16="http://schemas.microsoft.com/office/drawing/2014/main" id="{D284B25E-C0F8-42AF-8208-71E9AD650347}"/>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5" name="Conector recto 4">
            <a:extLst>
              <a:ext uri="{FF2B5EF4-FFF2-40B4-BE49-F238E27FC236}">
                <a16:creationId xmlns:a16="http://schemas.microsoft.com/office/drawing/2014/main" id="{87E877FD-19C9-43D6-B01A-709C812060E2}"/>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92CEC23B-EE95-4D0B-A996-395EB9C6390B}"/>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8" name="Gráfico 7">
            <a:extLst>
              <a:ext uri="{FF2B5EF4-FFF2-40B4-BE49-F238E27FC236}">
                <a16:creationId xmlns:a16="http://schemas.microsoft.com/office/drawing/2014/main" id="{7D170CB1-1F41-4BFB-9CBB-7BC5DC1D4B9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9" name="Gráfico 8">
            <a:extLst>
              <a:ext uri="{FF2B5EF4-FFF2-40B4-BE49-F238E27FC236}">
                <a16:creationId xmlns:a16="http://schemas.microsoft.com/office/drawing/2014/main" id="{17530E08-72F0-4D26-97FD-7686EBEFD64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0" name="Gráfico 9">
            <a:extLst>
              <a:ext uri="{FF2B5EF4-FFF2-40B4-BE49-F238E27FC236}">
                <a16:creationId xmlns:a16="http://schemas.microsoft.com/office/drawing/2014/main" id="{4A202B15-BBFA-44F1-9E8B-684D09499CA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1" name="Gráfico 10">
            <a:extLst>
              <a:ext uri="{FF2B5EF4-FFF2-40B4-BE49-F238E27FC236}">
                <a16:creationId xmlns:a16="http://schemas.microsoft.com/office/drawing/2014/main" id="{E9E6E3B7-B59F-4BA6-94CC-FCF960DFB5C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13" name="Conector recto 12">
            <a:extLst>
              <a:ext uri="{FF2B5EF4-FFF2-40B4-BE49-F238E27FC236}">
                <a16:creationId xmlns:a16="http://schemas.microsoft.com/office/drawing/2014/main" id="{E08BC909-18A1-4072-98E1-0BAD5EF3EC87}"/>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047820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nd description">
    <p:spTree>
      <p:nvGrpSpPr>
        <p:cNvPr id="1" name=""/>
        <p:cNvGrpSpPr/>
        <p:nvPr/>
      </p:nvGrpSpPr>
      <p:grpSpPr>
        <a:xfrm>
          <a:off x="0" y="0"/>
          <a:ext cx="0" cy="0"/>
          <a:chOff x="0" y="0"/>
          <a:chExt cx="0" cy="0"/>
        </a:xfrm>
      </p:grpSpPr>
      <p:sp>
        <p:nvSpPr>
          <p:cNvPr id="2" name="Title 1"/>
          <p:cNvSpPr>
            <a:spLocks noGrp="1"/>
          </p:cNvSpPr>
          <p:nvPr>
            <p:ph type="title"/>
          </p:nvPr>
        </p:nvSpPr>
        <p:spPr>
          <a:xfrm>
            <a:off x="723900" y="552450"/>
            <a:ext cx="2949178" cy="1200150"/>
          </a:xfrm>
        </p:spPr>
        <p:txBody>
          <a:bodyPr anchor="b"/>
          <a:lstStyle>
            <a:lvl1pPr>
              <a:defRPr sz="2400"/>
            </a:lvl1pPr>
          </a:lstStyle>
          <a:p>
            <a:r>
              <a:rPr lang="en-US"/>
              <a:t>Click to edit Master title style</a:t>
            </a:r>
            <a:endParaRPr lang="en-US" dirty="0"/>
          </a:p>
        </p:txBody>
      </p:sp>
      <p:sp>
        <p:nvSpPr>
          <p:cNvPr id="4" name="Text Placeholder 3"/>
          <p:cNvSpPr>
            <a:spLocks noGrp="1"/>
          </p:cNvSpPr>
          <p:nvPr>
            <p:ph type="body" sz="half" idx="2"/>
          </p:nvPr>
        </p:nvSpPr>
        <p:spPr>
          <a:xfrm>
            <a:off x="723900" y="175260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pic>
        <p:nvPicPr>
          <p:cNvPr id="5" name="Imagen 4" descr="Un dibujo de una persona&#10;&#10;Descripción generada automáticamente con confianza baja">
            <a:extLst>
              <a:ext uri="{FF2B5EF4-FFF2-40B4-BE49-F238E27FC236}">
                <a16:creationId xmlns:a16="http://schemas.microsoft.com/office/drawing/2014/main" id="{90A70945-0213-42B4-B269-3E5700359C1B}"/>
              </a:ext>
            </a:extLst>
          </p:cNvPr>
          <p:cNvPicPr>
            <a:picLocks noChangeAspect="1"/>
          </p:cNvPicPr>
          <p:nvPr userDrawn="1"/>
        </p:nvPicPr>
        <p:blipFill>
          <a:blip r:embed="rId2">
            <a:alphaModFix amt="36000"/>
            <a:extLst>
              <a:ext uri="{28A0092B-C50C-407E-A947-70E740481C1C}">
                <a14:useLocalDpi xmlns:a14="http://schemas.microsoft.com/office/drawing/2010/main" val="0"/>
              </a:ext>
            </a:extLst>
          </a:blip>
          <a:stretch>
            <a:fillRect/>
          </a:stretch>
        </p:blipFill>
        <p:spPr>
          <a:xfrm rot="9369153">
            <a:off x="3322574" y="-2891164"/>
            <a:ext cx="13241214" cy="13371844"/>
          </a:xfrm>
          <a:prstGeom prst="rect">
            <a:avLst/>
          </a:prstGeom>
        </p:spPr>
      </p:pic>
      <p:cxnSp>
        <p:nvCxnSpPr>
          <p:cNvPr id="6" name="Conector recto 5">
            <a:extLst>
              <a:ext uri="{FF2B5EF4-FFF2-40B4-BE49-F238E27FC236}">
                <a16:creationId xmlns:a16="http://schemas.microsoft.com/office/drawing/2014/main" id="{0640EAA8-8EA0-4D0B-A600-9EB7A52E1DB4}"/>
              </a:ext>
            </a:extLst>
          </p:cNvPr>
          <p:cNvCxnSpPr>
            <a:cxnSpLocks/>
          </p:cNvCxnSpPr>
          <p:nvPr userDrawn="1"/>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7" name="Conector recto 6">
            <a:extLst>
              <a:ext uri="{FF2B5EF4-FFF2-40B4-BE49-F238E27FC236}">
                <a16:creationId xmlns:a16="http://schemas.microsoft.com/office/drawing/2014/main" id="{8463BFB6-ECBD-4A83-BEE6-25B24C7EE019}"/>
              </a:ext>
            </a:extLst>
          </p:cNvPr>
          <p:cNvCxnSpPr/>
          <p:nvPr userDrawn="1"/>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8" name="Conector recto 7">
            <a:extLst>
              <a:ext uri="{FF2B5EF4-FFF2-40B4-BE49-F238E27FC236}">
                <a16:creationId xmlns:a16="http://schemas.microsoft.com/office/drawing/2014/main" id="{968E84BC-23F5-4C08-92AD-A96C038B3F97}"/>
              </a:ext>
            </a:extLst>
          </p:cNvPr>
          <p:cNvCxnSpPr>
            <a:cxnSpLocks/>
          </p:cNvCxnSpPr>
          <p:nvPr userDrawn="1"/>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9" name="Gráfico 8">
            <a:extLst>
              <a:ext uri="{FF2B5EF4-FFF2-40B4-BE49-F238E27FC236}">
                <a16:creationId xmlns:a16="http://schemas.microsoft.com/office/drawing/2014/main" id="{D9B5CAE5-6EDC-4928-BD69-F245D160D96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140970"/>
            <a:ext cx="270510" cy="270510"/>
          </a:xfrm>
          <a:prstGeom prst="rect">
            <a:avLst/>
          </a:prstGeom>
        </p:spPr>
      </p:pic>
      <p:pic>
        <p:nvPicPr>
          <p:cNvPr id="10" name="Gráfico 9">
            <a:extLst>
              <a:ext uri="{FF2B5EF4-FFF2-40B4-BE49-F238E27FC236}">
                <a16:creationId xmlns:a16="http://schemas.microsoft.com/office/drawing/2014/main" id="{4D5E1B4F-24A4-4B79-9F2D-1524480B7A4E}"/>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140970"/>
            <a:ext cx="270510" cy="270510"/>
          </a:xfrm>
          <a:prstGeom prst="rect">
            <a:avLst/>
          </a:prstGeom>
        </p:spPr>
      </p:pic>
      <p:pic>
        <p:nvPicPr>
          <p:cNvPr id="11" name="Gráfico 10">
            <a:extLst>
              <a:ext uri="{FF2B5EF4-FFF2-40B4-BE49-F238E27FC236}">
                <a16:creationId xmlns:a16="http://schemas.microsoft.com/office/drawing/2014/main" id="{40FA25AE-779A-4C67-A14F-1B71AFD680D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695" y="4729986"/>
            <a:ext cx="270510" cy="270510"/>
          </a:xfrm>
          <a:prstGeom prst="rect">
            <a:avLst/>
          </a:prstGeom>
        </p:spPr>
      </p:pic>
      <p:pic>
        <p:nvPicPr>
          <p:cNvPr id="12" name="Gráfico 11">
            <a:extLst>
              <a:ext uri="{FF2B5EF4-FFF2-40B4-BE49-F238E27FC236}">
                <a16:creationId xmlns:a16="http://schemas.microsoft.com/office/drawing/2014/main" id="{3B1015A3-B563-4AF1-93B0-33DEF161EB4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6795" y="4729986"/>
            <a:ext cx="270510" cy="270510"/>
          </a:xfrm>
          <a:prstGeom prst="rect">
            <a:avLst/>
          </a:prstGeom>
        </p:spPr>
      </p:pic>
      <p:cxnSp>
        <p:nvCxnSpPr>
          <p:cNvPr id="14" name="Conector recto 13">
            <a:extLst>
              <a:ext uri="{FF2B5EF4-FFF2-40B4-BE49-F238E27FC236}">
                <a16:creationId xmlns:a16="http://schemas.microsoft.com/office/drawing/2014/main" id="{EAEA5C4A-7253-420A-884F-05080940C497}"/>
              </a:ext>
            </a:extLst>
          </p:cNvPr>
          <p:cNvCxnSpPr>
            <a:cxnSpLocks/>
          </p:cNvCxnSpPr>
          <p:nvPr userDrawn="1"/>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358001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552450"/>
            <a:ext cx="7696200" cy="715566"/>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723900" y="1369219"/>
            <a:ext cx="7696200" cy="322183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3900" y="4767263"/>
            <a:ext cx="196215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513EFF7-90E2-431F-8E31-BA0CE4C55B2F}" type="datetimeFigureOut">
              <a:rPr lang="en-US" smtClean="0"/>
              <a:t>8/6/2023</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196215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E0CEFFA-EA14-4325-A0F4-7973582784D2}" type="slidenum">
              <a:rPr lang="en-US" smtClean="0"/>
              <a:t>‹#›</a:t>
            </a:fld>
            <a:endParaRPr lang="en-US" dirty="0"/>
          </a:p>
        </p:txBody>
      </p:sp>
    </p:spTree>
    <p:extLst>
      <p:ext uri="{BB962C8B-B14F-4D97-AF65-F5344CB8AC3E}">
        <p14:creationId xmlns:p14="http://schemas.microsoft.com/office/powerpoint/2010/main" val="2650480007"/>
      </p:ext>
    </p:extLst>
  </p:cSld>
  <p:clrMap bg1="lt1" tx1="dk1" bg2="lt2" tx2="dk2" accent1="accent1" accent2="accent2" accent3="accent3" accent4="accent4" accent5="accent5" accent6="accent6" hlink="hlink" folHlink="folHlink"/>
  <p:sldLayoutIdLst>
    <p:sldLayoutId id="2147483664" r:id="rId1"/>
    <p:sldLayoutId id="2147483666" r:id="rId2"/>
    <p:sldLayoutId id="2147483665" r:id="rId3"/>
    <p:sldLayoutId id="2147483667" r:id="rId4"/>
    <p:sldLayoutId id="2147483669" r:id="rId5"/>
    <p:sldLayoutId id="2147483679" r:id="rId6"/>
    <p:sldLayoutId id="2147483676" r:id="rId7"/>
    <p:sldLayoutId id="2147483658" r:id="rId8"/>
    <p:sldLayoutId id="2147483671" r:id="rId9"/>
    <p:sldLayoutId id="2147483672" r:id="rId10"/>
    <p:sldLayoutId id="2147483659" r:id="rId11"/>
    <p:sldLayoutId id="2147483670" r:id="rId12"/>
    <p:sldLayoutId id="2147483675" r:id="rId13"/>
    <p:sldLayoutId id="2147483677" r:id="rId14"/>
    <p:sldLayoutId id="2147483678" r:id="rId15"/>
    <p:sldLayoutId id="2147483680" r:id="rId16"/>
    <p:sldLayoutId id="2147483681" r:id="rId17"/>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685800" rtl="0" eaLnBrk="1" latinLnBrk="0" hangingPunct="1">
        <a:lnSpc>
          <a:spcPct val="90000"/>
        </a:lnSpc>
        <a:spcBef>
          <a:spcPct val="0"/>
        </a:spcBef>
        <a:buNone/>
        <a:defRPr sz="2700" b="1"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3.svg"/><Relationship Id="rId7"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chart" Target="../charts/chart1.xml"/><Relationship Id="rId1" Type="http://schemas.openxmlformats.org/officeDocument/2006/relationships/slideLayout" Target="../slideLayouts/slideLayout6.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0.svg"/></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hyperlink" Target="https://www.freepik.com/free-photo/beautiful-young-female-architect-drawing-sketch-white-paper-wooden-desk_4040264.htm/?utm_source=slidesgo_template&amp;utm_medium=referral-link&amp;utm_campaign=sg_resources&amp;utm_content=freepik" TargetMode="External"/><Relationship Id="rId13" Type="http://schemas.openxmlformats.org/officeDocument/2006/relationships/hyperlink" Target="https://www.freepik.com/free-photo/young-business-man-working-her-desk-with-laptop_21076012.htm/?utm_source=slidesgo_template&amp;utm_medium=referral-link&amp;utm_campaign=sg_resources&amp;utm_content=freepik" TargetMode="External"/><Relationship Id="rId3" Type="http://schemas.openxmlformats.org/officeDocument/2006/relationships/hyperlink" Target="https://www.freepik.com/free-photo/flat-lay-creative-business-arrangement-white-background-with-person-taking-notes_7406683.htm/?utm_source=slidesgo_template&amp;utm_medium=referral-link&amp;utm_campaign=sg_resources&amp;utm_content=freepik" TargetMode="External"/><Relationship Id="rId7" Type="http://schemas.openxmlformats.org/officeDocument/2006/relationships/hyperlink" Target="https://www.freepik.com/free-photo/business-woman-working-laptop_6142481.htm/?utm_source=slidesgo_template&amp;utm_medium=referral-link&amp;utm_campaign=sg_resources&amp;utm_content=freepik" TargetMode="External"/><Relationship Id="rId12" Type="http://schemas.openxmlformats.org/officeDocument/2006/relationships/hyperlink" Target="https://www.freepik.com/free-photo/young-business-team-working-together-office_21076036.htm/?utm_source=slidesgo_template&amp;utm_medium=referral-link&amp;utm_campaign=sg_resources&amp;utm_content=freepik" TargetMode="External"/><Relationship Id="rId2" Type="http://schemas.openxmlformats.org/officeDocument/2006/relationships/hyperlink" Target="https://www.freepik.com/free-photo/medium-shot-businesswoman-white-shirt_10349622.htm/?utm_source=slidesgo_template&amp;utm_medium=referral-link&amp;utm_campaign=sg_resources&amp;utm_content=freepik" TargetMode="External"/><Relationship Id="rId1" Type="http://schemas.openxmlformats.org/officeDocument/2006/relationships/slideLayout" Target="../slideLayouts/slideLayout3.xml"/><Relationship Id="rId6" Type="http://schemas.openxmlformats.org/officeDocument/2006/relationships/hyperlink" Target="https://www.freepik.com/free-photo/water-bottle-with-assortment-pens-massage-stone_5127610.htm/?utm_source=slidesgo_template&amp;utm_medium=referral-link&amp;utm_campaign=sg_resources&amp;utm_content=freepik" TargetMode="External"/><Relationship Id="rId11" Type="http://schemas.openxmlformats.org/officeDocument/2006/relationships/hyperlink" Target="https://www.freepik.com/free-photo/laptop-with-smartphone-blank-frame_3688329.htm/?utm_source=slidesgo_template&amp;utm_medium=referral-link&amp;utm_campaign=sg_resources&amp;utm_content=freepik" TargetMode="External"/><Relationship Id="rId5" Type="http://schemas.openxmlformats.org/officeDocument/2006/relationships/hyperlink" Target="https://www.freepik.com/free-photo/top-view-team-work-office_6109210.htm/?utm_source=slidesgo_template&amp;utm_medium=referral-link&amp;utm_campaign=sg_resources&amp;utm_content=freepik" TargetMode="External"/><Relationship Id="rId10" Type="http://schemas.openxmlformats.org/officeDocument/2006/relationships/hyperlink" Target="https://www.freepik.com/free-photo/close-up-young-businesswoman-using-digital-tablet-with-coffee-cup-laptop-wooden-table_4029924.htm/?utm_source=slidesgo_template&amp;utm_medium=referral-link&amp;utm_campaign=sg_resources&amp;utm_content=freepik" TargetMode="External"/><Relationship Id="rId4" Type="http://schemas.openxmlformats.org/officeDocument/2006/relationships/hyperlink" Target="https://www.freepik.com/free-photo/woman-white-shirt-sitting-car-talking-phone_5417018.htm/?utm_source=slidesgo_template&amp;utm_medium=referral-link&amp;utm_campaign=sg_resources&amp;utm_content=freepik" TargetMode="External"/><Relationship Id="rId9" Type="http://schemas.openxmlformats.org/officeDocument/2006/relationships/hyperlink" Target="https://www.freepik.com/free-photo/young-businesswoman-discussing-project-with-her-male-colleague-white-paper-desk_4030075.htm/?utm_source=slidesgo_template&amp;utm_medium=referral-link&amp;utm_campaign=sg_resources&amp;utm_content=freepik" TargetMode="External"/><Relationship Id="rId14" Type="http://schemas.openxmlformats.org/officeDocument/2006/relationships/hyperlink" Target="https://www.freepik.com/free-photo/african-american-man-writing-front-view_11235015.htm/?utm_source=slidesgo_template&amp;utm_medium=referral-link&amp;utm_campaign=sg_resources&amp;utm_content=freepik"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slide" Target="slide7.xml"/><Relationship Id="rId3" Type="http://schemas.openxmlformats.org/officeDocument/2006/relationships/image" Target="../media/image13.jpg"/><Relationship Id="rId7" Type="http://schemas.openxmlformats.org/officeDocument/2006/relationships/image" Target="../media/image16.jpg"/><Relationship Id="rId12" Type="http://schemas.openxmlformats.org/officeDocument/2006/relationships/image" Target="../media/image17.png"/><Relationship Id="rId2" Type="http://schemas.openxmlformats.org/officeDocument/2006/relationships/image" Target="../media/image12.jpg"/><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slide" Target="slide10.xml"/><Relationship Id="rId5" Type="http://schemas.openxmlformats.org/officeDocument/2006/relationships/image" Target="../media/image9.jpg"/><Relationship Id="rId15" Type="http://schemas.openxmlformats.org/officeDocument/2006/relationships/slide" Target="slide9.xml"/><Relationship Id="rId10" Type="http://schemas.openxmlformats.org/officeDocument/2006/relationships/image" Target="../media/image17.png"/><Relationship Id="rId4" Type="http://schemas.openxmlformats.org/officeDocument/2006/relationships/image" Target="../media/image14.jpg"/><Relationship Id="rId9" Type="http://schemas.openxmlformats.org/officeDocument/2006/relationships/slide" Target="slide6.xml"/><Relationship Id="rId1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Layout" Target="../slideLayouts/slideLayout5.xml"/><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0.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BEBE0-30E7-49E4-A816-DCA7EB6618A7}"/>
              </a:ext>
            </a:extLst>
          </p:cNvPr>
          <p:cNvSpPr>
            <a:spLocks noGrp="1"/>
          </p:cNvSpPr>
          <p:nvPr>
            <p:ph type="ctrTitle"/>
          </p:nvPr>
        </p:nvSpPr>
        <p:spPr>
          <a:xfrm>
            <a:off x="950594" y="919812"/>
            <a:ext cx="6858000" cy="1513003"/>
          </a:xfrm>
        </p:spPr>
        <p:txBody>
          <a:bodyPr/>
          <a:lstStyle/>
          <a:p>
            <a:pPr rtl="1"/>
            <a:r>
              <a:rPr lang="fa-IR" dirty="0">
                <a:cs typeface="B Nazanin" panose="00000700000000000000" pitchFamily="2" charset="-78"/>
              </a:rPr>
              <a:t>قالب پاورپوینت چشم پزشکی</a:t>
            </a:r>
            <a:br>
              <a:rPr lang="fa-IR" dirty="0">
                <a:cs typeface="B Nazanin" panose="00000700000000000000" pitchFamily="2" charset="-78"/>
              </a:rPr>
            </a:br>
            <a:r>
              <a:rPr lang="fa-IR" dirty="0">
                <a:cs typeface="B Nazanin" panose="00000700000000000000" pitchFamily="2" charset="-78"/>
              </a:rPr>
              <a:t>تم: متحرک</a:t>
            </a:r>
            <a:endParaRPr lang="en-US" dirty="0">
              <a:cs typeface="B Nazanin" panose="00000700000000000000" pitchFamily="2" charset="-78"/>
            </a:endParaRPr>
          </a:p>
        </p:txBody>
      </p:sp>
      <p:sp>
        <p:nvSpPr>
          <p:cNvPr id="3" name="Subtitle 2">
            <a:extLst>
              <a:ext uri="{FF2B5EF4-FFF2-40B4-BE49-F238E27FC236}">
                <a16:creationId xmlns:a16="http://schemas.microsoft.com/office/drawing/2014/main" id="{6600CBEA-0FC4-4517-9DF7-3E1CB1F7762B}"/>
              </a:ext>
            </a:extLst>
          </p:cNvPr>
          <p:cNvSpPr>
            <a:spLocks noGrp="1"/>
          </p:cNvSpPr>
          <p:nvPr>
            <p:ph type="subTitle" idx="1"/>
          </p:nvPr>
        </p:nvSpPr>
        <p:spPr/>
        <p:txBody>
          <a:bodyPr/>
          <a:lstStyle/>
          <a:p>
            <a:pPr rtl="1"/>
            <a:r>
              <a:rPr lang="fa-IR" dirty="0">
                <a:cs typeface="B Nazanin" panose="00000700000000000000" pitchFamily="2" charset="-78"/>
              </a:rPr>
              <a:t>اینجا جایی است که ارائه شما شروع می شود</a:t>
            </a:r>
            <a:endParaRPr lang="en-US" dirty="0">
              <a:cs typeface="B Nazanin" panose="00000700000000000000" pitchFamily="2" charset="-78"/>
            </a:endParaRPr>
          </a:p>
        </p:txBody>
      </p:sp>
      <p:sp>
        <p:nvSpPr>
          <p:cNvPr id="24" name="Elipse 23">
            <a:extLst>
              <a:ext uri="{FF2B5EF4-FFF2-40B4-BE49-F238E27FC236}">
                <a16:creationId xmlns:a16="http://schemas.microsoft.com/office/drawing/2014/main" id="{5CAD1118-1B7A-46FC-BAC6-EBEFB1A300C2}"/>
              </a:ext>
            </a:extLst>
          </p:cNvPr>
          <p:cNvSpPr/>
          <p:nvPr/>
        </p:nvSpPr>
        <p:spPr>
          <a:xfrm>
            <a:off x="1142999" y="690559"/>
            <a:ext cx="6857999" cy="1275660"/>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cxnSp>
        <p:nvCxnSpPr>
          <p:cNvPr id="25" name="Conector recto 24">
            <a:extLst>
              <a:ext uri="{FF2B5EF4-FFF2-40B4-BE49-F238E27FC236}">
                <a16:creationId xmlns:a16="http://schemas.microsoft.com/office/drawing/2014/main" id="{CE0D6E23-F8A0-451C-ABDB-41692209F28F}"/>
              </a:ext>
            </a:extLst>
          </p:cNvPr>
          <p:cNvCxnSpPr>
            <a:cxnSpLocks/>
          </p:cNvCxnSpPr>
          <p:nvPr/>
        </p:nvCxnSpPr>
        <p:spPr>
          <a:xfrm flipH="1">
            <a:off x="723900" y="2571750"/>
            <a:ext cx="76962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32" name="Imagen 31">
            <a:extLst>
              <a:ext uri="{FF2B5EF4-FFF2-40B4-BE49-F238E27FC236}">
                <a16:creationId xmlns:a16="http://schemas.microsoft.com/office/drawing/2014/main" id="{5E02D4D0-C229-4E26-AE94-FCCC2FE1E2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0594" y="2888760"/>
            <a:ext cx="2069230" cy="1381211"/>
          </a:xfrm>
          <a:prstGeom prst="rect">
            <a:avLst/>
          </a:prstGeom>
          <a:ln w="6350">
            <a:solidFill>
              <a:schemeClr val="tx1"/>
            </a:solidFill>
          </a:ln>
        </p:spPr>
      </p:pic>
      <p:pic>
        <p:nvPicPr>
          <p:cNvPr id="35" name="Imagen 34">
            <a:extLst>
              <a:ext uri="{FF2B5EF4-FFF2-40B4-BE49-F238E27FC236}">
                <a16:creationId xmlns:a16="http://schemas.microsoft.com/office/drawing/2014/main" id="{9FC04DFE-968D-4986-975E-D5F438321B9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37384" y="2807026"/>
            <a:ext cx="2069230" cy="1544680"/>
          </a:xfrm>
          <a:prstGeom prst="rect">
            <a:avLst/>
          </a:prstGeom>
          <a:ln w="6350">
            <a:solidFill>
              <a:schemeClr val="tx1"/>
            </a:solidFill>
          </a:ln>
        </p:spPr>
      </p:pic>
      <p:pic>
        <p:nvPicPr>
          <p:cNvPr id="36" name="Imagen 35">
            <a:extLst>
              <a:ext uri="{FF2B5EF4-FFF2-40B4-BE49-F238E27FC236}">
                <a16:creationId xmlns:a16="http://schemas.microsoft.com/office/drawing/2014/main" id="{DE81EC0D-F58B-492C-8987-3FC7B06CBD1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124175" y="2889795"/>
            <a:ext cx="2069229" cy="1379141"/>
          </a:xfrm>
          <a:prstGeom prst="rect">
            <a:avLst/>
          </a:prstGeom>
          <a:ln w="6350">
            <a:solidFill>
              <a:schemeClr val="tx1"/>
            </a:solidFill>
          </a:ln>
        </p:spPr>
      </p:pic>
      <p:cxnSp>
        <p:nvCxnSpPr>
          <p:cNvPr id="27" name="Conector recto 26">
            <a:extLst>
              <a:ext uri="{FF2B5EF4-FFF2-40B4-BE49-F238E27FC236}">
                <a16:creationId xmlns:a16="http://schemas.microsoft.com/office/drawing/2014/main" id="{CD3677DD-ED43-4B53-94D9-C96B9E1F7438}"/>
              </a:ext>
            </a:extLst>
          </p:cNvPr>
          <p:cNvCxnSpPr>
            <a:cxnSpLocks/>
          </p:cNvCxnSpPr>
          <p:nvPr/>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28" name="Conector recto 27">
            <a:extLst>
              <a:ext uri="{FF2B5EF4-FFF2-40B4-BE49-F238E27FC236}">
                <a16:creationId xmlns:a16="http://schemas.microsoft.com/office/drawing/2014/main" id="{57722D00-64B2-48D2-9CB2-27860B41673C}"/>
              </a:ext>
            </a:extLst>
          </p:cNvPr>
          <p:cNvCxnSpPr/>
          <p:nvPr/>
        </p:nvCxnSpPr>
        <p:spPr>
          <a:xfrm>
            <a:off x="84201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88BD67F3-2EF7-40C6-87B5-C6C72159042B}"/>
              </a:ext>
            </a:extLst>
          </p:cNvPr>
          <p:cNvCxnSpPr>
            <a:cxnSpLocks/>
          </p:cNvCxnSpPr>
          <p:nvPr/>
        </p:nvCxnSpPr>
        <p:spPr>
          <a:xfrm flipH="1">
            <a:off x="0" y="5524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31" name="Gráfico 30">
            <a:extLst>
              <a:ext uri="{FF2B5EF4-FFF2-40B4-BE49-F238E27FC236}">
                <a16:creationId xmlns:a16="http://schemas.microsoft.com/office/drawing/2014/main" id="{7CE23963-9B07-4CF0-B5D0-9B0D5B43527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6695" y="140970"/>
            <a:ext cx="270510" cy="270510"/>
          </a:xfrm>
          <a:prstGeom prst="rect">
            <a:avLst/>
          </a:prstGeom>
        </p:spPr>
      </p:pic>
      <p:pic>
        <p:nvPicPr>
          <p:cNvPr id="33" name="Gráfico 32">
            <a:extLst>
              <a:ext uri="{FF2B5EF4-FFF2-40B4-BE49-F238E27FC236}">
                <a16:creationId xmlns:a16="http://schemas.microsoft.com/office/drawing/2014/main" id="{8996655B-C1E4-4E3D-8776-D758D4A349B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46795" y="140970"/>
            <a:ext cx="270510" cy="270510"/>
          </a:xfrm>
          <a:prstGeom prst="rect">
            <a:avLst/>
          </a:prstGeom>
        </p:spPr>
      </p:pic>
      <p:pic>
        <p:nvPicPr>
          <p:cNvPr id="34" name="Gráfico 33">
            <a:extLst>
              <a:ext uri="{FF2B5EF4-FFF2-40B4-BE49-F238E27FC236}">
                <a16:creationId xmlns:a16="http://schemas.microsoft.com/office/drawing/2014/main" id="{52F03E56-41B5-4B2C-A183-1DB220B189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6695" y="4729986"/>
            <a:ext cx="270510" cy="270510"/>
          </a:xfrm>
          <a:prstGeom prst="rect">
            <a:avLst/>
          </a:prstGeom>
        </p:spPr>
      </p:pic>
      <p:pic>
        <p:nvPicPr>
          <p:cNvPr id="37" name="Gráfico 36">
            <a:extLst>
              <a:ext uri="{FF2B5EF4-FFF2-40B4-BE49-F238E27FC236}">
                <a16:creationId xmlns:a16="http://schemas.microsoft.com/office/drawing/2014/main" id="{F852A256-3650-45A8-A5AE-7A531ACE9F5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46795" y="4729986"/>
            <a:ext cx="270510" cy="270510"/>
          </a:xfrm>
          <a:prstGeom prst="rect">
            <a:avLst/>
          </a:prstGeom>
        </p:spPr>
      </p:pic>
      <p:cxnSp>
        <p:nvCxnSpPr>
          <p:cNvPr id="38" name="Conector recto 37">
            <a:extLst>
              <a:ext uri="{FF2B5EF4-FFF2-40B4-BE49-F238E27FC236}">
                <a16:creationId xmlns:a16="http://schemas.microsoft.com/office/drawing/2014/main" id="{3BD02553-87BF-425F-9918-405937D29E3A}"/>
              </a:ext>
            </a:extLst>
          </p:cNvPr>
          <p:cNvCxnSpPr>
            <a:cxnSpLocks/>
          </p:cNvCxnSpPr>
          <p:nvPr/>
        </p:nvCxnSpPr>
        <p:spPr>
          <a:xfrm flipH="1">
            <a:off x="0" y="4591050"/>
            <a:ext cx="91440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224272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2" presetClass="entr" presetSubtype="2"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nodeType="withEffect">
                                  <p:stCondLst>
                                    <p:cond delay="15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3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nodeType="withEffect">
                                  <p:stCondLst>
                                    <p:cond delay="45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10" presetClass="entr" presetSubtype="0" fill="hold" grpId="0" nodeType="withEffect">
                                  <p:stCondLst>
                                    <p:cond delay="45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par>
                                <p:cTn id="48" presetID="10" presetClass="entr" presetSubtype="0" fill="hold" grpId="0" nodeType="withEffect">
                                  <p:stCondLst>
                                    <p:cond delay="450"/>
                                  </p:stCondLst>
                                  <p:childTnLst>
                                    <p:set>
                                      <p:cBhvr>
                                        <p:cTn id="49" dur="1" fill="hold">
                                          <p:stCondLst>
                                            <p:cond delay="0"/>
                                          </p:stCondLst>
                                        </p:cTn>
                                        <p:tgtEl>
                                          <p:spTgt spid="3">
                                            <p:txEl>
                                              <p:pRg st="0" end="0"/>
                                            </p:txEl>
                                          </p:spTgt>
                                        </p:tgtEl>
                                        <p:attrNameLst>
                                          <p:attrName>style.visibility</p:attrName>
                                        </p:attrNameLst>
                                      </p:cBhvr>
                                      <p:to>
                                        <p:strVal val="visible"/>
                                      </p:to>
                                    </p:set>
                                    <p:animEffect transition="in" filter="fade">
                                      <p:cBhvr>
                                        <p:cTn id="50" dur="500"/>
                                        <p:tgtEl>
                                          <p:spTgt spid="3">
                                            <p:txEl>
                                              <p:pRg st="0" end="0"/>
                                            </p:txEl>
                                          </p:spTgt>
                                        </p:tgtEl>
                                      </p:cBhvr>
                                    </p:animEffect>
                                  </p:childTnLst>
                                </p:cTn>
                              </p:par>
                            </p:childTnLst>
                          </p:cTn>
                        </p:par>
                        <p:par>
                          <p:cTn id="51" fill="hold">
                            <p:stCondLst>
                              <p:cond delay="2450"/>
                            </p:stCondLst>
                            <p:childTnLst>
                              <p:par>
                                <p:cTn id="52" presetID="22" presetClass="entr" presetSubtype="4"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childTnLst>
                          </p:cTn>
                        </p:par>
                        <p:par>
                          <p:cTn id="55" fill="hold">
                            <p:stCondLst>
                              <p:cond delay="2950"/>
                            </p:stCondLst>
                            <p:childTnLst>
                              <p:par>
                                <p:cTn id="56" presetID="42" presetClass="entr" presetSubtype="0"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1000"/>
                                        <p:tgtEl>
                                          <p:spTgt spid="32"/>
                                        </p:tgtEl>
                                      </p:cBhvr>
                                    </p:animEffect>
                                    <p:anim calcmode="lin" valueType="num">
                                      <p:cBhvr>
                                        <p:cTn id="59" dur="1000" fill="hold"/>
                                        <p:tgtEl>
                                          <p:spTgt spid="32"/>
                                        </p:tgtEl>
                                        <p:attrNameLst>
                                          <p:attrName>ppt_x</p:attrName>
                                        </p:attrNameLst>
                                      </p:cBhvr>
                                      <p:tavLst>
                                        <p:tav tm="0">
                                          <p:val>
                                            <p:strVal val="#ppt_x"/>
                                          </p:val>
                                        </p:tav>
                                        <p:tav tm="100000">
                                          <p:val>
                                            <p:strVal val="#ppt_x"/>
                                          </p:val>
                                        </p:tav>
                                      </p:tavLst>
                                    </p:anim>
                                    <p:anim calcmode="lin" valueType="num">
                                      <p:cBhvr>
                                        <p:cTn id="60" dur="1000" fill="hold"/>
                                        <p:tgtEl>
                                          <p:spTgt spid="3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5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100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2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A08488A1-18E7-453B-A8A3-66F36F2118CE}"/>
              </a:ext>
            </a:extLst>
          </p:cNvPr>
          <p:cNvSpPr>
            <a:spLocks noGrp="1"/>
          </p:cNvSpPr>
          <p:nvPr>
            <p:ph sz="half" idx="1"/>
          </p:nvPr>
        </p:nvSpPr>
        <p:spPr/>
        <p:txBody>
          <a:bodyPr/>
          <a:lstStyle/>
          <a:p>
            <a:r>
              <a:rPr lang="fa-IR" dirty="0">
                <a:cs typeface="B Nazanin" panose="00000700000000000000" pitchFamily="2" charset="-78"/>
              </a:rPr>
              <a:t>قالب پاورپوینت چشم پزشکی قابل ویرایش می باشد</a:t>
            </a:r>
            <a:endParaRPr lang="en-US" dirty="0">
              <a:cs typeface="B Nazanin" panose="00000700000000000000" pitchFamily="2" charset="-78"/>
            </a:endParaRPr>
          </a:p>
        </p:txBody>
      </p:sp>
      <p:sp>
        <p:nvSpPr>
          <p:cNvPr id="13" name="Content Placeholder 12">
            <a:extLst>
              <a:ext uri="{FF2B5EF4-FFF2-40B4-BE49-F238E27FC236}">
                <a16:creationId xmlns:a16="http://schemas.microsoft.com/office/drawing/2014/main" id="{17BBEF93-D50B-4E13-A351-80C17A44F04C}"/>
              </a:ext>
            </a:extLst>
          </p:cNvPr>
          <p:cNvSpPr>
            <a:spLocks noGrp="1"/>
          </p:cNvSpPr>
          <p:nvPr>
            <p:ph sz="half" idx="2"/>
          </p:nvPr>
        </p:nvSpPr>
        <p:spPr/>
        <p:txBody>
          <a:bodyPr/>
          <a:lstStyle/>
          <a:p>
            <a:r>
              <a:rPr lang="fa-IR"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endParaRPr lang="en-US" dirty="0">
              <a:cs typeface="B Nazanin" panose="00000700000000000000" pitchFamily="2" charset="-78"/>
            </a:endParaRPr>
          </a:p>
        </p:txBody>
      </p:sp>
      <p:sp>
        <p:nvSpPr>
          <p:cNvPr id="8" name="Title 7">
            <a:extLst>
              <a:ext uri="{FF2B5EF4-FFF2-40B4-BE49-F238E27FC236}">
                <a16:creationId xmlns:a16="http://schemas.microsoft.com/office/drawing/2014/main" id="{796BEEEB-216C-4BCD-83E5-7721A7D17F35}"/>
              </a:ext>
            </a:extLst>
          </p:cNvPr>
          <p:cNvSpPr>
            <a:spLocks noGrp="1"/>
          </p:cNvSpPr>
          <p:nvPr>
            <p:ph type="title"/>
          </p:nvPr>
        </p:nvSpPr>
        <p:spPr/>
        <p:txBody>
          <a:bodyPr/>
          <a:lstStyle/>
          <a:p>
            <a:r>
              <a:rPr lang="fa-IR" dirty="0">
                <a:cs typeface="B Nazanin" panose="00000700000000000000" pitchFamily="2" charset="-78"/>
              </a:rPr>
              <a:t>دو ایده عالی هستند</a:t>
            </a:r>
            <a:endParaRPr lang="en-US" dirty="0">
              <a:cs typeface="B Nazanin" panose="00000700000000000000" pitchFamily="2" charset="-78"/>
            </a:endParaRPr>
          </a:p>
        </p:txBody>
      </p:sp>
      <p:sp>
        <p:nvSpPr>
          <p:cNvPr id="14" name="Text Placeholder 13">
            <a:extLst>
              <a:ext uri="{FF2B5EF4-FFF2-40B4-BE49-F238E27FC236}">
                <a16:creationId xmlns:a16="http://schemas.microsoft.com/office/drawing/2014/main" id="{A35F0E29-6517-42E3-8EB1-B4A2DA9B21FB}"/>
              </a:ext>
            </a:extLst>
          </p:cNvPr>
          <p:cNvSpPr>
            <a:spLocks noGrp="1"/>
          </p:cNvSpPr>
          <p:nvPr>
            <p:ph type="body" idx="14"/>
          </p:nvPr>
        </p:nvSpPr>
        <p:spPr/>
        <p:txBody>
          <a:bodyPr/>
          <a:lstStyle/>
          <a:p>
            <a:r>
              <a:rPr lang="fa-IR" dirty="0">
                <a:cs typeface="B Nazanin" panose="00000700000000000000" pitchFamily="2" charset="-78"/>
              </a:rPr>
              <a:t>عنوان</a:t>
            </a:r>
            <a:endParaRPr lang="en-US" dirty="0">
              <a:cs typeface="B Nazanin" panose="00000700000000000000" pitchFamily="2" charset="-78"/>
            </a:endParaRPr>
          </a:p>
        </p:txBody>
      </p:sp>
      <p:sp>
        <p:nvSpPr>
          <p:cNvPr id="15" name="Text Placeholder 14">
            <a:extLst>
              <a:ext uri="{FF2B5EF4-FFF2-40B4-BE49-F238E27FC236}">
                <a16:creationId xmlns:a16="http://schemas.microsoft.com/office/drawing/2014/main" id="{E8D0B07A-C354-4D61-A3CD-09769E59B276}"/>
              </a:ext>
            </a:extLst>
          </p:cNvPr>
          <p:cNvSpPr>
            <a:spLocks noGrp="1"/>
          </p:cNvSpPr>
          <p:nvPr>
            <p:ph type="body" idx="17"/>
          </p:nvPr>
        </p:nvSpPr>
        <p:spPr/>
        <p:txBody>
          <a:bodyPr/>
          <a:lstStyle/>
          <a:p>
            <a:r>
              <a:rPr lang="fa-IR" dirty="0">
                <a:cs typeface="B Nazanin" panose="00000700000000000000" pitchFamily="2" charset="-78"/>
              </a:rPr>
              <a:t>عنوان</a:t>
            </a:r>
            <a:endParaRPr lang="en-US" dirty="0">
              <a:cs typeface="B Nazanin" panose="00000700000000000000" pitchFamily="2" charset="-78"/>
            </a:endParaRPr>
          </a:p>
        </p:txBody>
      </p:sp>
      <p:cxnSp>
        <p:nvCxnSpPr>
          <p:cNvPr id="19" name="Conector recto 18">
            <a:extLst>
              <a:ext uri="{FF2B5EF4-FFF2-40B4-BE49-F238E27FC236}">
                <a16:creationId xmlns:a16="http://schemas.microsoft.com/office/drawing/2014/main" id="{ADD48BE6-7798-4480-9C71-37E8711222B6}"/>
              </a:ext>
            </a:extLst>
          </p:cNvPr>
          <p:cNvCxnSpPr/>
          <p:nvPr/>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27" name="Imagen 26">
            <a:extLst>
              <a:ext uri="{FF2B5EF4-FFF2-40B4-BE49-F238E27FC236}">
                <a16:creationId xmlns:a16="http://schemas.microsoft.com/office/drawing/2014/main" id="{EE579444-C326-47AB-803C-B910D69FBA5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11521" y="1548427"/>
            <a:ext cx="3700709" cy="2787594"/>
          </a:xfrm>
          <a:prstGeom prst="rect">
            <a:avLst/>
          </a:prstGeom>
          <a:ln w="6350">
            <a:solidFill>
              <a:schemeClr val="tx1"/>
            </a:solidFill>
          </a:ln>
        </p:spPr>
      </p:pic>
      <p:grpSp>
        <p:nvGrpSpPr>
          <p:cNvPr id="44" name="Google Shape;9830;p16">
            <a:extLst>
              <a:ext uri="{FF2B5EF4-FFF2-40B4-BE49-F238E27FC236}">
                <a16:creationId xmlns:a16="http://schemas.microsoft.com/office/drawing/2014/main" id="{1723B42F-B74E-402E-91B6-DB69A8187805}"/>
              </a:ext>
            </a:extLst>
          </p:cNvPr>
          <p:cNvGrpSpPr/>
          <p:nvPr/>
        </p:nvGrpSpPr>
        <p:grpSpPr>
          <a:xfrm>
            <a:off x="6378218" y="3060683"/>
            <a:ext cx="423805" cy="397215"/>
            <a:chOff x="6219391" y="3816756"/>
            <a:chExt cx="356627" cy="334252"/>
          </a:xfrm>
          <a:solidFill>
            <a:schemeClr val="tx1"/>
          </a:solidFill>
        </p:grpSpPr>
        <p:sp>
          <p:nvSpPr>
            <p:cNvPr id="45" name="Google Shape;9831;p16">
              <a:extLst>
                <a:ext uri="{FF2B5EF4-FFF2-40B4-BE49-F238E27FC236}">
                  <a16:creationId xmlns:a16="http://schemas.microsoft.com/office/drawing/2014/main" id="{9C4FD713-6F5B-4E7F-AFAC-CA9C71A9237D}"/>
                </a:ext>
              </a:extLst>
            </p:cNvPr>
            <p:cNvSpPr/>
            <p:nvPr/>
          </p:nvSpPr>
          <p:spPr>
            <a:xfrm>
              <a:off x="6219391" y="3816756"/>
              <a:ext cx="306594" cy="334252"/>
            </a:xfrm>
            <a:custGeom>
              <a:avLst/>
              <a:gdLst/>
              <a:ahLst/>
              <a:cxnLst/>
              <a:rect l="l" t="t" r="r" b="b"/>
              <a:pathLst>
                <a:path w="9633" h="10502" extrusionOk="0">
                  <a:moveTo>
                    <a:pt x="8394" y="4179"/>
                  </a:moveTo>
                  <a:cubicBezTo>
                    <a:pt x="8906" y="4251"/>
                    <a:pt x="9299" y="4703"/>
                    <a:pt x="9299" y="5239"/>
                  </a:cubicBezTo>
                  <a:cubicBezTo>
                    <a:pt x="9299" y="5775"/>
                    <a:pt x="8906" y="6215"/>
                    <a:pt x="8394" y="6299"/>
                  </a:cubicBezTo>
                  <a:lnTo>
                    <a:pt x="8394" y="4179"/>
                  </a:lnTo>
                  <a:close/>
                  <a:moveTo>
                    <a:pt x="1203" y="4013"/>
                  </a:moveTo>
                  <a:lnTo>
                    <a:pt x="1203" y="6489"/>
                  </a:lnTo>
                  <a:lnTo>
                    <a:pt x="846" y="6489"/>
                  </a:lnTo>
                  <a:cubicBezTo>
                    <a:pt x="548" y="6489"/>
                    <a:pt x="310" y="6251"/>
                    <a:pt x="310" y="5953"/>
                  </a:cubicBezTo>
                  <a:lnTo>
                    <a:pt x="310" y="4549"/>
                  </a:lnTo>
                  <a:cubicBezTo>
                    <a:pt x="310" y="4251"/>
                    <a:pt x="548" y="4013"/>
                    <a:pt x="846" y="4013"/>
                  </a:cubicBezTo>
                  <a:close/>
                  <a:moveTo>
                    <a:pt x="2596" y="4001"/>
                  </a:moveTo>
                  <a:lnTo>
                    <a:pt x="2596" y="6489"/>
                  </a:lnTo>
                  <a:lnTo>
                    <a:pt x="1525" y="6489"/>
                  </a:lnTo>
                  <a:lnTo>
                    <a:pt x="1525" y="4001"/>
                  </a:lnTo>
                  <a:close/>
                  <a:moveTo>
                    <a:pt x="2799" y="7692"/>
                  </a:moveTo>
                  <a:lnTo>
                    <a:pt x="2799" y="8418"/>
                  </a:lnTo>
                  <a:lnTo>
                    <a:pt x="2477" y="8418"/>
                  </a:lnTo>
                  <a:lnTo>
                    <a:pt x="2679" y="7692"/>
                  </a:lnTo>
                  <a:close/>
                  <a:moveTo>
                    <a:pt x="2560" y="6811"/>
                  </a:moveTo>
                  <a:lnTo>
                    <a:pt x="1941" y="9121"/>
                  </a:lnTo>
                  <a:lnTo>
                    <a:pt x="1525" y="9121"/>
                  </a:lnTo>
                  <a:lnTo>
                    <a:pt x="1525" y="6811"/>
                  </a:lnTo>
                  <a:close/>
                  <a:moveTo>
                    <a:pt x="8061" y="310"/>
                  </a:moveTo>
                  <a:lnTo>
                    <a:pt x="8061" y="10180"/>
                  </a:lnTo>
                  <a:lnTo>
                    <a:pt x="7335" y="10180"/>
                  </a:lnTo>
                  <a:lnTo>
                    <a:pt x="7335" y="3227"/>
                  </a:lnTo>
                  <a:cubicBezTo>
                    <a:pt x="7335" y="3132"/>
                    <a:pt x="7251" y="3060"/>
                    <a:pt x="7168" y="3060"/>
                  </a:cubicBezTo>
                  <a:cubicBezTo>
                    <a:pt x="7085" y="3060"/>
                    <a:pt x="7001" y="3132"/>
                    <a:pt x="7001" y="3227"/>
                  </a:cubicBezTo>
                  <a:lnTo>
                    <a:pt x="7001" y="9085"/>
                  </a:lnTo>
                  <a:cubicBezTo>
                    <a:pt x="6799" y="8811"/>
                    <a:pt x="6489" y="8406"/>
                    <a:pt x="6085" y="8013"/>
                  </a:cubicBezTo>
                  <a:cubicBezTo>
                    <a:pt x="5620" y="7573"/>
                    <a:pt x="5144" y="7216"/>
                    <a:pt x="4656" y="6966"/>
                  </a:cubicBezTo>
                  <a:cubicBezTo>
                    <a:pt x="4084" y="6668"/>
                    <a:pt x="3525" y="6501"/>
                    <a:pt x="2941" y="6489"/>
                  </a:cubicBezTo>
                  <a:lnTo>
                    <a:pt x="2941" y="4001"/>
                  </a:lnTo>
                  <a:cubicBezTo>
                    <a:pt x="3525" y="3965"/>
                    <a:pt x="4084" y="3810"/>
                    <a:pt x="4656" y="3525"/>
                  </a:cubicBezTo>
                  <a:cubicBezTo>
                    <a:pt x="5144" y="3275"/>
                    <a:pt x="5620" y="2917"/>
                    <a:pt x="6085" y="2465"/>
                  </a:cubicBezTo>
                  <a:cubicBezTo>
                    <a:pt x="6489" y="2084"/>
                    <a:pt x="6799" y="1679"/>
                    <a:pt x="7001" y="1393"/>
                  </a:cubicBezTo>
                  <a:lnTo>
                    <a:pt x="7001" y="2441"/>
                  </a:lnTo>
                  <a:cubicBezTo>
                    <a:pt x="7001" y="2524"/>
                    <a:pt x="7085" y="2596"/>
                    <a:pt x="7168" y="2596"/>
                  </a:cubicBezTo>
                  <a:cubicBezTo>
                    <a:pt x="7251" y="2596"/>
                    <a:pt x="7335" y="2524"/>
                    <a:pt x="7335" y="2441"/>
                  </a:cubicBezTo>
                  <a:lnTo>
                    <a:pt x="7335" y="310"/>
                  </a:lnTo>
                  <a:close/>
                  <a:moveTo>
                    <a:pt x="7168" y="0"/>
                  </a:moveTo>
                  <a:cubicBezTo>
                    <a:pt x="7085" y="0"/>
                    <a:pt x="7001" y="72"/>
                    <a:pt x="7001" y="167"/>
                  </a:cubicBezTo>
                  <a:lnTo>
                    <a:pt x="7001" y="822"/>
                  </a:lnTo>
                  <a:cubicBezTo>
                    <a:pt x="6906" y="977"/>
                    <a:pt x="6489" y="1620"/>
                    <a:pt x="5847" y="2251"/>
                  </a:cubicBezTo>
                  <a:cubicBezTo>
                    <a:pt x="5156" y="2905"/>
                    <a:pt x="4084" y="3691"/>
                    <a:pt x="2775" y="3691"/>
                  </a:cubicBezTo>
                  <a:lnTo>
                    <a:pt x="858" y="3691"/>
                  </a:lnTo>
                  <a:cubicBezTo>
                    <a:pt x="382" y="3691"/>
                    <a:pt x="1" y="4072"/>
                    <a:pt x="1" y="4549"/>
                  </a:cubicBezTo>
                  <a:lnTo>
                    <a:pt x="1" y="5953"/>
                  </a:lnTo>
                  <a:cubicBezTo>
                    <a:pt x="1" y="6430"/>
                    <a:pt x="382" y="6811"/>
                    <a:pt x="858" y="6811"/>
                  </a:cubicBezTo>
                  <a:lnTo>
                    <a:pt x="1215" y="6811"/>
                  </a:lnTo>
                  <a:lnTo>
                    <a:pt x="1215" y="9287"/>
                  </a:lnTo>
                  <a:cubicBezTo>
                    <a:pt x="1215" y="9371"/>
                    <a:pt x="1286" y="9454"/>
                    <a:pt x="1382" y="9454"/>
                  </a:cubicBezTo>
                  <a:lnTo>
                    <a:pt x="2084" y="9454"/>
                  </a:lnTo>
                  <a:cubicBezTo>
                    <a:pt x="2156" y="9454"/>
                    <a:pt x="2215" y="9406"/>
                    <a:pt x="2239" y="9335"/>
                  </a:cubicBezTo>
                  <a:lnTo>
                    <a:pt x="2394" y="8751"/>
                  </a:lnTo>
                  <a:lnTo>
                    <a:pt x="2953" y="8751"/>
                  </a:lnTo>
                  <a:cubicBezTo>
                    <a:pt x="3049" y="8751"/>
                    <a:pt x="3120" y="8680"/>
                    <a:pt x="3120" y="8585"/>
                  </a:cubicBezTo>
                  <a:lnTo>
                    <a:pt x="3120" y="7525"/>
                  </a:lnTo>
                  <a:cubicBezTo>
                    <a:pt x="3120" y="7442"/>
                    <a:pt x="3049" y="7370"/>
                    <a:pt x="2953" y="7370"/>
                  </a:cubicBezTo>
                  <a:lnTo>
                    <a:pt x="2763" y="7370"/>
                  </a:lnTo>
                  <a:lnTo>
                    <a:pt x="2918" y="6811"/>
                  </a:lnTo>
                  <a:cubicBezTo>
                    <a:pt x="4168" y="6858"/>
                    <a:pt x="5192" y="7620"/>
                    <a:pt x="5858" y="8263"/>
                  </a:cubicBezTo>
                  <a:cubicBezTo>
                    <a:pt x="6513" y="8882"/>
                    <a:pt x="6930" y="9525"/>
                    <a:pt x="7025" y="9692"/>
                  </a:cubicBezTo>
                  <a:lnTo>
                    <a:pt x="7025" y="10347"/>
                  </a:lnTo>
                  <a:cubicBezTo>
                    <a:pt x="7025" y="10430"/>
                    <a:pt x="7097" y="10502"/>
                    <a:pt x="7180" y="10502"/>
                  </a:cubicBezTo>
                  <a:lnTo>
                    <a:pt x="8240" y="10502"/>
                  </a:lnTo>
                  <a:cubicBezTo>
                    <a:pt x="8335" y="10502"/>
                    <a:pt x="8406" y="10430"/>
                    <a:pt x="8406" y="10347"/>
                  </a:cubicBezTo>
                  <a:lnTo>
                    <a:pt x="8406" y="6632"/>
                  </a:lnTo>
                  <a:cubicBezTo>
                    <a:pt x="9109" y="6549"/>
                    <a:pt x="9633" y="5965"/>
                    <a:pt x="9633" y="5251"/>
                  </a:cubicBezTo>
                  <a:cubicBezTo>
                    <a:pt x="9621" y="4537"/>
                    <a:pt x="9085" y="3941"/>
                    <a:pt x="8394" y="3870"/>
                  </a:cubicBezTo>
                  <a:lnTo>
                    <a:pt x="8394" y="167"/>
                  </a:lnTo>
                  <a:cubicBezTo>
                    <a:pt x="8394" y="72"/>
                    <a:pt x="8311" y="0"/>
                    <a:pt x="8228"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46" name="Google Shape;9832;p16">
              <a:extLst>
                <a:ext uri="{FF2B5EF4-FFF2-40B4-BE49-F238E27FC236}">
                  <a16:creationId xmlns:a16="http://schemas.microsoft.com/office/drawing/2014/main" id="{CA602927-ACB4-408C-A03C-ACC550FD43AB}"/>
                </a:ext>
              </a:extLst>
            </p:cNvPr>
            <p:cNvSpPr/>
            <p:nvPr/>
          </p:nvSpPr>
          <p:spPr>
            <a:xfrm>
              <a:off x="6549060" y="3978567"/>
              <a:ext cx="26958" cy="10630"/>
            </a:xfrm>
            <a:custGeom>
              <a:avLst/>
              <a:gdLst/>
              <a:ahLst/>
              <a:cxnLst/>
              <a:rect l="l" t="t" r="r" b="b"/>
              <a:pathLst>
                <a:path w="847" h="334" extrusionOk="0">
                  <a:moveTo>
                    <a:pt x="156" y="0"/>
                  </a:moveTo>
                  <a:cubicBezTo>
                    <a:pt x="72" y="0"/>
                    <a:pt x="1" y="84"/>
                    <a:pt x="1" y="167"/>
                  </a:cubicBezTo>
                  <a:cubicBezTo>
                    <a:pt x="1" y="262"/>
                    <a:pt x="72" y="334"/>
                    <a:pt x="156" y="334"/>
                  </a:cubicBezTo>
                  <a:lnTo>
                    <a:pt x="680" y="334"/>
                  </a:lnTo>
                  <a:cubicBezTo>
                    <a:pt x="763" y="334"/>
                    <a:pt x="846" y="262"/>
                    <a:pt x="846" y="167"/>
                  </a:cubicBezTo>
                  <a:cubicBezTo>
                    <a:pt x="846" y="84"/>
                    <a:pt x="775" y="0"/>
                    <a:pt x="680"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47" name="Google Shape;9833;p16">
              <a:extLst>
                <a:ext uri="{FF2B5EF4-FFF2-40B4-BE49-F238E27FC236}">
                  <a16:creationId xmlns:a16="http://schemas.microsoft.com/office/drawing/2014/main" id="{740A7E68-DC23-407F-90D1-4A912A67424B}"/>
                </a:ext>
              </a:extLst>
            </p:cNvPr>
            <p:cNvSpPr/>
            <p:nvPr/>
          </p:nvSpPr>
          <p:spPr>
            <a:xfrm>
              <a:off x="6525572" y="3915357"/>
              <a:ext cx="24666" cy="22311"/>
            </a:xfrm>
            <a:custGeom>
              <a:avLst/>
              <a:gdLst/>
              <a:ahLst/>
              <a:cxnLst/>
              <a:rect l="l" t="t" r="r" b="b"/>
              <a:pathLst>
                <a:path w="775" h="701" extrusionOk="0">
                  <a:moveTo>
                    <a:pt x="605" y="1"/>
                  </a:moveTo>
                  <a:cubicBezTo>
                    <a:pt x="563" y="1"/>
                    <a:pt x="519" y="16"/>
                    <a:pt x="477" y="46"/>
                  </a:cubicBezTo>
                  <a:lnTo>
                    <a:pt x="108" y="415"/>
                  </a:lnTo>
                  <a:cubicBezTo>
                    <a:pt x="1" y="522"/>
                    <a:pt x="84" y="700"/>
                    <a:pt x="227" y="700"/>
                  </a:cubicBezTo>
                  <a:cubicBezTo>
                    <a:pt x="275" y="700"/>
                    <a:pt x="322" y="677"/>
                    <a:pt x="346" y="653"/>
                  </a:cubicBezTo>
                  <a:lnTo>
                    <a:pt x="715" y="284"/>
                  </a:lnTo>
                  <a:cubicBezTo>
                    <a:pt x="775" y="224"/>
                    <a:pt x="775" y="117"/>
                    <a:pt x="715" y="46"/>
                  </a:cubicBezTo>
                  <a:cubicBezTo>
                    <a:pt x="685" y="16"/>
                    <a:pt x="647" y="1"/>
                    <a:pt x="605"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48" name="Google Shape;9834;p16">
              <a:extLst>
                <a:ext uri="{FF2B5EF4-FFF2-40B4-BE49-F238E27FC236}">
                  <a16:creationId xmlns:a16="http://schemas.microsoft.com/office/drawing/2014/main" id="{2CF44829-DEBC-409A-A26F-B48835F7A7BB}"/>
                </a:ext>
              </a:extLst>
            </p:cNvPr>
            <p:cNvSpPr/>
            <p:nvPr/>
          </p:nvSpPr>
          <p:spPr>
            <a:xfrm>
              <a:off x="6527099" y="4030191"/>
              <a:ext cx="23139" cy="22661"/>
            </a:xfrm>
            <a:custGeom>
              <a:avLst/>
              <a:gdLst/>
              <a:ahLst/>
              <a:cxnLst/>
              <a:rect l="l" t="t" r="r" b="b"/>
              <a:pathLst>
                <a:path w="727" h="712" extrusionOk="0">
                  <a:moveTo>
                    <a:pt x="183" y="1"/>
                  </a:moveTo>
                  <a:cubicBezTo>
                    <a:pt x="140" y="1"/>
                    <a:pt x="96" y="15"/>
                    <a:pt x="60" y="45"/>
                  </a:cubicBezTo>
                  <a:cubicBezTo>
                    <a:pt x="0" y="105"/>
                    <a:pt x="0" y="212"/>
                    <a:pt x="60" y="283"/>
                  </a:cubicBezTo>
                  <a:lnTo>
                    <a:pt x="429" y="664"/>
                  </a:lnTo>
                  <a:cubicBezTo>
                    <a:pt x="466" y="696"/>
                    <a:pt x="505" y="711"/>
                    <a:pt x="543" y="711"/>
                  </a:cubicBezTo>
                  <a:cubicBezTo>
                    <a:pt x="590" y="711"/>
                    <a:pt x="634" y="687"/>
                    <a:pt x="667" y="641"/>
                  </a:cubicBezTo>
                  <a:cubicBezTo>
                    <a:pt x="727" y="569"/>
                    <a:pt x="727" y="486"/>
                    <a:pt x="667" y="426"/>
                  </a:cubicBezTo>
                  <a:lnTo>
                    <a:pt x="298" y="45"/>
                  </a:lnTo>
                  <a:cubicBezTo>
                    <a:pt x="268" y="15"/>
                    <a:pt x="227" y="1"/>
                    <a:pt x="183"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grpSp>
      <p:grpSp>
        <p:nvGrpSpPr>
          <p:cNvPr id="49" name="Google Shape;9841;p16">
            <a:extLst>
              <a:ext uri="{FF2B5EF4-FFF2-40B4-BE49-F238E27FC236}">
                <a16:creationId xmlns:a16="http://schemas.microsoft.com/office/drawing/2014/main" id="{E0722EFC-3696-4E88-B16E-A08CF1DC1070}"/>
              </a:ext>
            </a:extLst>
          </p:cNvPr>
          <p:cNvGrpSpPr/>
          <p:nvPr/>
        </p:nvGrpSpPr>
        <p:grpSpPr>
          <a:xfrm>
            <a:off x="6329133" y="1338589"/>
            <a:ext cx="414861" cy="413315"/>
            <a:chOff x="5355784" y="3834547"/>
            <a:chExt cx="299019" cy="297905"/>
          </a:xfrm>
          <a:solidFill>
            <a:schemeClr val="tx1"/>
          </a:solidFill>
        </p:grpSpPr>
        <p:sp>
          <p:nvSpPr>
            <p:cNvPr id="50" name="Google Shape;9842;p16">
              <a:extLst>
                <a:ext uri="{FF2B5EF4-FFF2-40B4-BE49-F238E27FC236}">
                  <a16:creationId xmlns:a16="http://schemas.microsoft.com/office/drawing/2014/main" id="{EE6EE557-C428-492B-935C-44567C27B2DB}"/>
                </a:ext>
              </a:extLst>
            </p:cNvPr>
            <p:cNvSpPr/>
            <p:nvPr/>
          </p:nvSpPr>
          <p:spPr>
            <a:xfrm>
              <a:off x="5355784" y="3834547"/>
              <a:ext cx="299019" cy="297905"/>
            </a:xfrm>
            <a:custGeom>
              <a:avLst/>
              <a:gdLst/>
              <a:ahLst/>
              <a:cxnLst/>
              <a:rect l="l" t="t" r="r" b="b"/>
              <a:pathLst>
                <a:path w="9395" h="9360" extrusionOk="0">
                  <a:moveTo>
                    <a:pt x="3572" y="5454"/>
                  </a:moveTo>
                  <a:cubicBezTo>
                    <a:pt x="3679" y="5573"/>
                    <a:pt x="3786" y="5704"/>
                    <a:pt x="3929" y="5811"/>
                  </a:cubicBezTo>
                  <a:lnTo>
                    <a:pt x="3405" y="6335"/>
                  </a:lnTo>
                  <a:cubicBezTo>
                    <a:pt x="3393" y="6311"/>
                    <a:pt x="3393" y="6299"/>
                    <a:pt x="3382" y="6287"/>
                  </a:cubicBezTo>
                  <a:lnTo>
                    <a:pt x="3096" y="6002"/>
                  </a:lnTo>
                  <a:cubicBezTo>
                    <a:pt x="3084" y="5990"/>
                    <a:pt x="3060" y="5978"/>
                    <a:pt x="3048" y="5978"/>
                  </a:cubicBezTo>
                  <a:lnTo>
                    <a:pt x="3572" y="5454"/>
                  </a:lnTo>
                  <a:close/>
                  <a:moveTo>
                    <a:pt x="2748" y="6109"/>
                  </a:moveTo>
                  <a:cubicBezTo>
                    <a:pt x="2804" y="6109"/>
                    <a:pt x="2858" y="6133"/>
                    <a:pt x="2893" y="6180"/>
                  </a:cubicBezTo>
                  <a:lnTo>
                    <a:pt x="3179" y="6466"/>
                  </a:lnTo>
                  <a:cubicBezTo>
                    <a:pt x="3274" y="6573"/>
                    <a:pt x="3274" y="6704"/>
                    <a:pt x="3191" y="6788"/>
                  </a:cubicBezTo>
                  <a:lnTo>
                    <a:pt x="3036" y="6954"/>
                  </a:lnTo>
                  <a:lnTo>
                    <a:pt x="2429" y="6347"/>
                  </a:lnTo>
                  <a:lnTo>
                    <a:pt x="2584" y="6180"/>
                  </a:lnTo>
                  <a:cubicBezTo>
                    <a:pt x="2631" y="6133"/>
                    <a:pt x="2691" y="6109"/>
                    <a:pt x="2748" y="6109"/>
                  </a:cubicBezTo>
                  <a:close/>
                  <a:moveTo>
                    <a:pt x="2215" y="6549"/>
                  </a:moveTo>
                  <a:lnTo>
                    <a:pt x="2822" y="7169"/>
                  </a:lnTo>
                  <a:lnTo>
                    <a:pt x="965" y="9026"/>
                  </a:lnTo>
                  <a:cubicBezTo>
                    <a:pt x="923" y="9068"/>
                    <a:pt x="866" y="9088"/>
                    <a:pt x="810" y="9088"/>
                  </a:cubicBezTo>
                  <a:cubicBezTo>
                    <a:pt x="753" y="9088"/>
                    <a:pt x="697" y="9068"/>
                    <a:pt x="655" y="9026"/>
                  </a:cubicBezTo>
                  <a:lnTo>
                    <a:pt x="369" y="8740"/>
                  </a:lnTo>
                  <a:cubicBezTo>
                    <a:pt x="262" y="8657"/>
                    <a:pt x="262" y="8502"/>
                    <a:pt x="357" y="8419"/>
                  </a:cubicBezTo>
                  <a:lnTo>
                    <a:pt x="2215" y="6549"/>
                  </a:lnTo>
                  <a:close/>
                  <a:moveTo>
                    <a:pt x="6096" y="1"/>
                  </a:moveTo>
                  <a:cubicBezTo>
                    <a:pt x="3417" y="1"/>
                    <a:pt x="1869" y="3061"/>
                    <a:pt x="3441" y="5216"/>
                  </a:cubicBezTo>
                  <a:lnTo>
                    <a:pt x="2810" y="5835"/>
                  </a:lnTo>
                  <a:cubicBezTo>
                    <a:pt x="2798" y="5834"/>
                    <a:pt x="2786" y="5834"/>
                    <a:pt x="2774" y="5834"/>
                  </a:cubicBezTo>
                  <a:cubicBezTo>
                    <a:pt x="2643" y="5834"/>
                    <a:pt x="2516" y="5892"/>
                    <a:pt x="2429" y="5990"/>
                  </a:cubicBezTo>
                  <a:lnTo>
                    <a:pt x="191" y="8216"/>
                  </a:lnTo>
                  <a:cubicBezTo>
                    <a:pt x="0" y="8419"/>
                    <a:pt x="0" y="8728"/>
                    <a:pt x="191" y="8919"/>
                  </a:cubicBezTo>
                  <a:lnTo>
                    <a:pt x="465" y="9216"/>
                  </a:lnTo>
                  <a:cubicBezTo>
                    <a:pt x="560" y="9312"/>
                    <a:pt x="685" y="9359"/>
                    <a:pt x="810" y="9359"/>
                  </a:cubicBezTo>
                  <a:cubicBezTo>
                    <a:pt x="935" y="9359"/>
                    <a:pt x="1060" y="9312"/>
                    <a:pt x="1155" y="9216"/>
                  </a:cubicBezTo>
                  <a:lnTo>
                    <a:pt x="3120" y="7252"/>
                  </a:lnTo>
                  <a:lnTo>
                    <a:pt x="3393" y="6990"/>
                  </a:lnTo>
                  <a:cubicBezTo>
                    <a:pt x="3501" y="6883"/>
                    <a:pt x="3536" y="6752"/>
                    <a:pt x="3536" y="6597"/>
                  </a:cubicBezTo>
                  <a:lnTo>
                    <a:pt x="4167" y="5978"/>
                  </a:lnTo>
                  <a:cubicBezTo>
                    <a:pt x="4632" y="6299"/>
                    <a:pt x="5179" y="6526"/>
                    <a:pt x="5763" y="6573"/>
                  </a:cubicBezTo>
                  <a:lnTo>
                    <a:pt x="5775" y="6573"/>
                  </a:lnTo>
                  <a:cubicBezTo>
                    <a:pt x="5846" y="6573"/>
                    <a:pt x="5906" y="6514"/>
                    <a:pt x="5906" y="6454"/>
                  </a:cubicBezTo>
                  <a:cubicBezTo>
                    <a:pt x="5918" y="6371"/>
                    <a:pt x="5858" y="6299"/>
                    <a:pt x="5787" y="6299"/>
                  </a:cubicBezTo>
                  <a:cubicBezTo>
                    <a:pt x="5191" y="6240"/>
                    <a:pt x="4644" y="6002"/>
                    <a:pt x="4191" y="5645"/>
                  </a:cubicBezTo>
                  <a:cubicBezTo>
                    <a:pt x="1977" y="3847"/>
                    <a:pt x="3286" y="287"/>
                    <a:pt x="6096" y="287"/>
                  </a:cubicBezTo>
                  <a:cubicBezTo>
                    <a:pt x="7680" y="287"/>
                    <a:pt x="8942" y="1489"/>
                    <a:pt x="9108" y="3001"/>
                  </a:cubicBezTo>
                  <a:cubicBezTo>
                    <a:pt x="9119" y="3067"/>
                    <a:pt x="9170" y="3122"/>
                    <a:pt x="9233" y="3122"/>
                  </a:cubicBezTo>
                  <a:cubicBezTo>
                    <a:pt x="9239" y="3122"/>
                    <a:pt x="9245" y="3121"/>
                    <a:pt x="9251" y="3120"/>
                  </a:cubicBezTo>
                  <a:cubicBezTo>
                    <a:pt x="9335" y="3097"/>
                    <a:pt x="9394" y="3037"/>
                    <a:pt x="9370" y="2966"/>
                  </a:cubicBezTo>
                  <a:cubicBezTo>
                    <a:pt x="9216" y="1334"/>
                    <a:pt x="7823" y="1"/>
                    <a:pt x="6096"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1" name="Google Shape;9843;p16">
              <a:extLst>
                <a:ext uri="{FF2B5EF4-FFF2-40B4-BE49-F238E27FC236}">
                  <a16:creationId xmlns:a16="http://schemas.microsoft.com/office/drawing/2014/main" id="{4F31346E-32FD-47BA-99AD-A3784503978B}"/>
                </a:ext>
              </a:extLst>
            </p:cNvPr>
            <p:cNvSpPr/>
            <p:nvPr/>
          </p:nvSpPr>
          <p:spPr>
            <a:xfrm>
              <a:off x="5455054" y="3854280"/>
              <a:ext cx="179666" cy="171296"/>
            </a:xfrm>
            <a:custGeom>
              <a:avLst/>
              <a:gdLst/>
              <a:ahLst/>
              <a:cxnLst/>
              <a:rect l="l" t="t" r="r" b="b"/>
              <a:pathLst>
                <a:path w="5645" h="5382" extrusionOk="0">
                  <a:moveTo>
                    <a:pt x="2953" y="274"/>
                  </a:moveTo>
                  <a:cubicBezTo>
                    <a:pt x="4275" y="274"/>
                    <a:pt x="5358" y="1345"/>
                    <a:pt x="5358" y="2691"/>
                  </a:cubicBezTo>
                  <a:cubicBezTo>
                    <a:pt x="5358" y="4024"/>
                    <a:pt x="4275" y="5096"/>
                    <a:pt x="2953" y="5096"/>
                  </a:cubicBezTo>
                  <a:cubicBezTo>
                    <a:pt x="2322" y="5096"/>
                    <a:pt x="1715" y="4858"/>
                    <a:pt x="1239" y="4405"/>
                  </a:cubicBezTo>
                  <a:cubicBezTo>
                    <a:pt x="298" y="3465"/>
                    <a:pt x="298" y="1929"/>
                    <a:pt x="1239" y="976"/>
                  </a:cubicBezTo>
                  <a:cubicBezTo>
                    <a:pt x="1715" y="500"/>
                    <a:pt x="2322" y="274"/>
                    <a:pt x="2953" y="274"/>
                  </a:cubicBezTo>
                  <a:close/>
                  <a:moveTo>
                    <a:pt x="2958" y="0"/>
                  </a:moveTo>
                  <a:cubicBezTo>
                    <a:pt x="2269" y="0"/>
                    <a:pt x="1578" y="262"/>
                    <a:pt x="1048" y="786"/>
                  </a:cubicBezTo>
                  <a:cubicBezTo>
                    <a:pt x="1" y="1822"/>
                    <a:pt x="1" y="3536"/>
                    <a:pt x="1048" y="4596"/>
                  </a:cubicBezTo>
                  <a:cubicBezTo>
                    <a:pt x="1572" y="5120"/>
                    <a:pt x="2263" y="5382"/>
                    <a:pt x="2953" y="5382"/>
                  </a:cubicBezTo>
                  <a:cubicBezTo>
                    <a:pt x="4430" y="5370"/>
                    <a:pt x="5644" y="4179"/>
                    <a:pt x="5644" y="2691"/>
                  </a:cubicBezTo>
                  <a:cubicBezTo>
                    <a:pt x="5644" y="1977"/>
                    <a:pt x="5358" y="1286"/>
                    <a:pt x="4858" y="786"/>
                  </a:cubicBezTo>
                  <a:cubicBezTo>
                    <a:pt x="4335" y="262"/>
                    <a:pt x="3647" y="0"/>
                    <a:pt x="2958"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2" name="Google Shape;9844;p16">
              <a:extLst>
                <a:ext uri="{FF2B5EF4-FFF2-40B4-BE49-F238E27FC236}">
                  <a16:creationId xmlns:a16="http://schemas.microsoft.com/office/drawing/2014/main" id="{25CCE379-FC3B-49C5-864A-925281CB961C}"/>
                </a:ext>
              </a:extLst>
            </p:cNvPr>
            <p:cNvSpPr/>
            <p:nvPr/>
          </p:nvSpPr>
          <p:spPr>
            <a:xfrm>
              <a:off x="5508110" y="3886490"/>
              <a:ext cx="81510" cy="99302"/>
            </a:xfrm>
            <a:custGeom>
              <a:avLst/>
              <a:gdLst/>
              <a:ahLst/>
              <a:cxnLst/>
              <a:rect l="l" t="t" r="r" b="b"/>
              <a:pathLst>
                <a:path w="2561" h="3120" extrusionOk="0">
                  <a:moveTo>
                    <a:pt x="1286" y="262"/>
                  </a:moveTo>
                  <a:cubicBezTo>
                    <a:pt x="1596" y="262"/>
                    <a:pt x="1846" y="512"/>
                    <a:pt x="1846" y="834"/>
                  </a:cubicBezTo>
                  <a:cubicBezTo>
                    <a:pt x="1846" y="1143"/>
                    <a:pt x="1596" y="1393"/>
                    <a:pt x="1286" y="1393"/>
                  </a:cubicBezTo>
                  <a:cubicBezTo>
                    <a:pt x="977" y="1393"/>
                    <a:pt x="715" y="1143"/>
                    <a:pt x="715" y="834"/>
                  </a:cubicBezTo>
                  <a:cubicBezTo>
                    <a:pt x="739" y="512"/>
                    <a:pt x="977" y="262"/>
                    <a:pt x="1286" y="262"/>
                  </a:cubicBezTo>
                  <a:close/>
                  <a:moveTo>
                    <a:pt x="1703" y="1667"/>
                  </a:moveTo>
                  <a:cubicBezTo>
                    <a:pt x="2036" y="1667"/>
                    <a:pt x="2310" y="1929"/>
                    <a:pt x="2310" y="2274"/>
                  </a:cubicBezTo>
                  <a:lnTo>
                    <a:pt x="2310" y="2858"/>
                  </a:lnTo>
                  <a:lnTo>
                    <a:pt x="2001" y="2858"/>
                  </a:lnTo>
                  <a:lnTo>
                    <a:pt x="2001" y="2262"/>
                  </a:lnTo>
                  <a:cubicBezTo>
                    <a:pt x="2001" y="2179"/>
                    <a:pt x="1941" y="2119"/>
                    <a:pt x="1870" y="2119"/>
                  </a:cubicBezTo>
                  <a:cubicBezTo>
                    <a:pt x="1786" y="2119"/>
                    <a:pt x="1727" y="2179"/>
                    <a:pt x="1727" y="2262"/>
                  </a:cubicBezTo>
                  <a:lnTo>
                    <a:pt x="1727" y="2858"/>
                  </a:lnTo>
                  <a:lnTo>
                    <a:pt x="870" y="2858"/>
                  </a:lnTo>
                  <a:lnTo>
                    <a:pt x="870" y="2262"/>
                  </a:lnTo>
                  <a:cubicBezTo>
                    <a:pt x="870" y="2179"/>
                    <a:pt x="810" y="2119"/>
                    <a:pt x="727" y="2119"/>
                  </a:cubicBezTo>
                  <a:cubicBezTo>
                    <a:pt x="655" y="2119"/>
                    <a:pt x="596" y="2179"/>
                    <a:pt x="596" y="2262"/>
                  </a:cubicBezTo>
                  <a:lnTo>
                    <a:pt x="596" y="2858"/>
                  </a:lnTo>
                  <a:lnTo>
                    <a:pt x="298" y="2858"/>
                  </a:lnTo>
                  <a:lnTo>
                    <a:pt x="298" y="2274"/>
                  </a:lnTo>
                  <a:cubicBezTo>
                    <a:pt x="298" y="1929"/>
                    <a:pt x="572" y="1667"/>
                    <a:pt x="905" y="1667"/>
                  </a:cubicBezTo>
                  <a:close/>
                  <a:moveTo>
                    <a:pt x="1286" y="0"/>
                  </a:moveTo>
                  <a:cubicBezTo>
                    <a:pt x="822" y="0"/>
                    <a:pt x="453" y="369"/>
                    <a:pt x="453" y="834"/>
                  </a:cubicBezTo>
                  <a:cubicBezTo>
                    <a:pt x="453" y="1048"/>
                    <a:pt x="536" y="1262"/>
                    <a:pt x="691" y="1405"/>
                  </a:cubicBezTo>
                  <a:cubicBezTo>
                    <a:pt x="298" y="1500"/>
                    <a:pt x="1" y="1857"/>
                    <a:pt x="1" y="2274"/>
                  </a:cubicBezTo>
                  <a:lnTo>
                    <a:pt x="1" y="2858"/>
                  </a:lnTo>
                  <a:cubicBezTo>
                    <a:pt x="1" y="3000"/>
                    <a:pt x="120" y="3120"/>
                    <a:pt x="274" y="3120"/>
                  </a:cubicBezTo>
                  <a:lnTo>
                    <a:pt x="2298" y="3120"/>
                  </a:lnTo>
                  <a:cubicBezTo>
                    <a:pt x="2441" y="3120"/>
                    <a:pt x="2560" y="3000"/>
                    <a:pt x="2560" y="2858"/>
                  </a:cubicBezTo>
                  <a:lnTo>
                    <a:pt x="2560" y="2274"/>
                  </a:lnTo>
                  <a:cubicBezTo>
                    <a:pt x="2560" y="1857"/>
                    <a:pt x="2275" y="1500"/>
                    <a:pt x="1882" y="1405"/>
                  </a:cubicBezTo>
                  <a:cubicBezTo>
                    <a:pt x="2025" y="1262"/>
                    <a:pt x="2120" y="1048"/>
                    <a:pt x="2120" y="834"/>
                  </a:cubicBezTo>
                  <a:cubicBezTo>
                    <a:pt x="2120" y="369"/>
                    <a:pt x="1751" y="0"/>
                    <a:pt x="1286"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3" name="Google Shape;9845;p16">
              <a:extLst>
                <a:ext uri="{FF2B5EF4-FFF2-40B4-BE49-F238E27FC236}">
                  <a16:creationId xmlns:a16="http://schemas.microsoft.com/office/drawing/2014/main" id="{04AB3863-BE79-40E4-9164-63AAE24F2390}"/>
                </a:ext>
              </a:extLst>
            </p:cNvPr>
            <p:cNvSpPr/>
            <p:nvPr/>
          </p:nvSpPr>
          <p:spPr>
            <a:xfrm>
              <a:off x="5554706" y="3945530"/>
              <a:ext cx="98952" cy="98251"/>
            </a:xfrm>
            <a:custGeom>
              <a:avLst/>
              <a:gdLst/>
              <a:ahLst/>
              <a:cxnLst/>
              <a:rect l="l" t="t" r="r" b="b"/>
              <a:pathLst>
                <a:path w="3109" h="3087" extrusionOk="0">
                  <a:moveTo>
                    <a:pt x="2959" y="1"/>
                  </a:moveTo>
                  <a:cubicBezTo>
                    <a:pt x="2892" y="1"/>
                    <a:pt x="2823" y="56"/>
                    <a:pt x="2823" y="122"/>
                  </a:cubicBezTo>
                  <a:cubicBezTo>
                    <a:pt x="2680" y="1550"/>
                    <a:pt x="1561" y="2669"/>
                    <a:pt x="132" y="2812"/>
                  </a:cubicBezTo>
                  <a:cubicBezTo>
                    <a:pt x="61" y="2824"/>
                    <a:pt x="1" y="2884"/>
                    <a:pt x="13" y="2967"/>
                  </a:cubicBezTo>
                  <a:cubicBezTo>
                    <a:pt x="13" y="3039"/>
                    <a:pt x="72" y="3086"/>
                    <a:pt x="144" y="3086"/>
                  </a:cubicBezTo>
                  <a:lnTo>
                    <a:pt x="168" y="3086"/>
                  </a:lnTo>
                  <a:cubicBezTo>
                    <a:pt x="1704" y="2931"/>
                    <a:pt x="2942" y="1717"/>
                    <a:pt x="3097" y="145"/>
                  </a:cubicBezTo>
                  <a:cubicBezTo>
                    <a:pt x="3109" y="74"/>
                    <a:pt x="3049" y="2"/>
                    <a:pt x="2978" y="2"/>
                  </a:cubicBezTo>
                  <a:cubicBezTo>
                    <a:pt x="2971" y="1"/>
                    <a:pt x="2965" y="1"/>
                    <a:pt x="2959"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grpSp>
      <p:sp>
        <p:nvSpPr>
          <p:cNvPr id="20" name="Elipse 19">
            <a:extLst>
              <a:ext uri="{FF2B5EF4-FFF2-40B4-BE49-F238E27FC236}">
                <a16:creationId xmlns:a16="http://schemas.microsoft.com/office/drawing/2014/main" id="{3D1614B5-53D2-40D3-BA27-AFA9F721AB7C}"/>
              </a:ext>
            </a:extLst>
          </p:cNvPr>
          <p:cNvSpPr/>
          <p:nvPr/>
        </p:nvSpPr>
        <p:spPr>
          <a:xfrm>
            <a:off x="851876" y="622371"/>
            <a:ext cx="7440249"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Tree>
    <p:extLst>
      <p:ext uri="{BB962C8B-B14F-4D97-AF65-F5344CB8AC3E}">
        <p14:creationId xmlns:p14="http://schemas.microsoft.com/office/powerpoint/2010/main" val="2346832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fade">
                                      <p:cBhvr>
                                        <p:cTn id="12" dur="1000"/>
                                        <p:tgtEl>
                                          <p:spTgt spid="15">
                                            <p:txEl>
                                              <p:pRg st="0" end="0"/>
                                            </p:txEl>
                                          </p:spTgt>
                                        </p:tgtEl>
                                      </p:cBhvr>
                                    </p:animEffect>
                                    <p:anim calcmode="lin" valueType="num">
                                      <p:cBhvr>
                                        <p:cTn id="13"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1000"/>
                                        <p:tgtEl>
                                          <p:spTgt spid="13">
                                            <p:txEl>
                                              <p:pRg st="0" end="0"/>
                                            </p:txEl>
                                          </p:spTgt>
                                        </p:tgtEl>
                                      </p:cBhvr>
                                    </p:animEffect>
                                    <p:anim calcmode="lin" valueType="num">
                                      <p:cBhvr>
                                        <p:cTn id="1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fade">
                                      <p:cBhvr>
                                        <p:cTn id="22" dur="1000"/>
                                        <p:tgtEl>
                                          <p:spTgt spid="14">
                                            <p:txEl>
                                              <p:pRg st="0" end="0"/>
                                            </p:txEl>
                                          </p:spTgt>
                                        </p:tgtEl>
                                      </p:cBhvr>
                                    </p:animEffect>
                                    <p:anim calcmode="lin" valueType="num">
                                      <p:cBhvr>
                                        <p:cTn id="2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1000"/>
                                        <p:tgtEl>
                                          <p:spTgt spid="12">
                                            <p:txEl>
                                              <p:pRg st="0" end="0"/>
                                            </p:txEl>
                                          </p:spTgt>
                                        </p:tgtEl>
                                      </p:cBhvr>
                                    </p:animEffect>
                                    <p:anim calcmode="lin" valueType="num">
                                      <p:cBhvr>
                                        <p:cTn id="2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down)">
                                      <p:cBhvr>
                                        <p:cTn id="33" dur="500"/>
                                        <p:tgtEl>
                                          <p:spTgt spid="49"/>
                                        </p:tgtEl>
                                      </p:cBhvr>
                                    </p:animEffect>
                                  </p:childTnLst>
                                </p:cTn>
                              </p:par>
                              <p:par>
                                <p:cTn id="34" presetID="22" presetClass="entr" presetSubtype="4"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down)">
                                      <p:cBhvr>
                                        <p:cTn id="36" dur="500"/>
                                        <p:tgtEl>
                                          <p:spTgt spid="44"/>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build="p"/>
      <p:bldP spid="8" grpId="0"/>
      <p:bldP spid="14" grpId="0" build="p"/>
      <p:bldP spid="15" grpId="0" build="p"/>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75EE8AEF-DA5B-4102-B78A-033CB01C7892}"/>
              </a:ext>
            </a:extLst>
          </p:cNvPr>
          <p:cNvSpPr>
            <a:spLocks noGrp="1"/>
          </p:cNvSpPr>
          <p:nvPr>
            <p:ph type="title"/>
          </p:nvPr>
        </p:nvSpPr>
        <p:spPr/>
        <p:txBody>
          <a:bodyPr/>
          <a:lstStyle/>
          <a:p>
            <a:pPr rtl="1"/>
            <a:r>
              <a:rPr lang="fa-IR" dirty="0">
                <a:cs typeface="B Nazanin" panose="00000700000000000000" pitchFamily="2" charset="-78"/>
              </a:rPr>
              <a:t>یک کار کارآمد</a:t>
            </a:r>
            <a:endParaRPr lang="es-ES" dirty="0">
              <a:cs typeface="B Nazanin" panose="00000700000000000000" pitchFamily="2" charset="-78"/>
            </a:endParaRPr>
          </a:p>
        </p:txBody>
      </p:sp>
      <p:pic>
        <p:nvPicPr>
          <p:cNvPr id="3" name="Imagen 2">
            <a:extLst>
              <a:ext uri="{FF2B5EF4-FFF2-40B4-BE49-F238E27FC236}">
                <a16:creationId xmlns:a16="http://schemas.microsoft.com/office/drawing/2014/main" id="{A8612820-2FCC-40A7-B792-7164603A74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70394" y="1723778"/>
            <a:ext cx="4441495" cy="2008551"/>
          </a:xfrm>
          <a:prstGeom prst="rect">
            <a:avLst/>
          </a:prstGeom>
          <a:ln w="6350">
            <a:solidFill>
              <a:schemeClr val="tx1"/>
            </a:solidFill>
          </a:ln>
        </p:spPr>
      </p:pic>
      <p:sp>
        <p:nvSpPr>
          <p:cNvPr id="5" name="Content Placeholder 5">
            <a:extLst>
              <a:ext uri="{FF2B5EF4-FFF2-40B4-BE49-F238E27FC236}">
                <a16:creationId xmlns:a16="http://schemas.microsoft.com/office/drawing/2014/main" id="{F2E7EFE4-87DE-45D5-8E1B-EEEF8DBA7B3E}"/>
              </a:ext>
            </a:extLst>
          </p:cNvPr>
          <p:cNvSpPr txBox="1">
            <a:spLocks/>
          </p:cNvSpPr>
          <p:nvPr/>
        </p:nvSpPr>
        <p:spPr>
          <a:xfrm>
            <a:off x="5711681" y="1723780"/>
            <a:ext cx="2616423" cy="1677472"/>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lnSpc>
                <a:spcPct val="200000"/>
              </a:lnSpc>
              <a:buNone/>
            </a:pPr>
            <a:r>
              <a:rPr lang="fa-IR" sz="1600"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en-US" sz="1600" dirty="0">
              <a:cs typeface="B Nazanin" panose="00000700000000000000" pitchFamily="2" charset="-78"/>
            </a:endParaRPr>
          </a:p>
        </p:txBody>
      </p:sp>
      <p:pic>
        <p:nvPicPr>
          <p:cNvPr id="8" name="Gráfico 7">
            <a:extLst>
              <a:ext uri="{FF2B5EF4-FFF2-40B4-BE49-F238E27FC236}">
                <a16:creationId xmlns:a16="http://schemas.microsoft.com/office/drawing/2014/main" id="{C2A9B92F-6F34-498B-BC29-447D4C7275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76426" y="1600070"/>
            <a:ext cx="270510" cy="270510"/>
          </a:xfrm>
          <a:prstGeom prst="rect">
            <a:avLst/>
          </a:prstGeom>
        </p:spPr>
      </p:pic>
      <p:pic>
        <p:nvPicPr>
          <p:cNvPr id="13" name="Gráfico 12">
            <a:extLst>
              <a:ext uri="{FF2B5EF4-FFF2-40B4-BE49-F238E27FC236}">
                <a16:creationId xmlns:a16="http://schemas.microsoft.com/office/drawing/2014/main" id="{78C4286B-5EB3-49CE-91FC-253303906D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0394" y="3926851"/>
            <a:ext cx="411307" cy="411307"/>
          </a:xfrm>
          <a:prstGeom prst="rect">
            <a:avLst/>
          </a:prstGeom>
        </p:spPr>
      </p:pic>
      <p:pic>
        <p:nvPicPr>
          <p:cNvPr id="14" name="Gráfico 13">
            <a:extLst>
              <a:ext uri="{FF2B5EF4-FFF2-40B4-BE49-F238E27FC236}">
                <a16:creationId xmlns:a16="http://schemas.microsoft.com/office/drawing/2014/main" id="{20A7FD3E-115B-4220-8979-C408ECEC3F4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85488" y="3926851"/>
            <a:ext cx="411307" cy="411307"/>
          </a:xfrm>
          <a:prstGeom prst="rect">
            <a:avLst/>
          </a:prstGeom>
        </p:spPr>
      </p:pic>
      <p:pic>
        <p:nvPicPr>
          <p:cNvPr id="15" name="Gráfico 14">
            <a:extLst>
              <a:ext uri="{FF2B5EF4-FFF2-40B4-BE49-F238E27FC236}">
                <a16:creationId xmlns:a16="http://schemas.microsoft.com/office/drawing/2014/main" id="{974482C3-1828-4762-83A8-C555037265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00582" y="3926851"/>
            <a:ext cx="411307" cy="411307"/>
          </a:xfrm>
          <a:prstGeom prst="rect">
            <a:avLst/>
          </a:prstGeom>
        </p:spPr>
      </p:pic>
      <p:sp>
        <p:nvSpPr>
          <p:cNvPr id="16" name="Elipse 15">
            <a:extLst>
              <a:ext uri="{FF2B5EF4-FFF2-40B4-BE49-F238E27FC236}">
                <a16:creationId xmlns:a16="http://schemas.microsoft.com/office/drawing/2014/main" id="{5AFEA38D-0293-45FB-AE72-B4C8F186364A}"/>
              </a:ext>
            </a:extLst>
          </p:cNvPr>
          <p:cNvSpPr/>
          <p:nvPr/>
        </p:nvSpPr>
        <p:spPr>
          <a:xfrm>
            <a:off x="1705446" y="631492"/>
            <a:ext cx="5733109"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spTree>
    <p:extLst>
      <p:ext uri="{BB962C8B-B14F-4D97-AF65-F5344CB8AC3E}">
        <p14:creationId xmlns:p14="http://schemas.microsoft.com/office/powerpoint/2010/main" val="1728142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par>
                                <p:cTn id="34" presetID="3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8BC31A-972A-4408-9536-05F4644EADA8}"/>
              </a:ext>
            </a:extLst>
          </p:cNvPr>
          <p:cNvSpPr>
            <a:spLocks noGrp="1"/>
          </p:cNvSpPr>
          <p:nvPr>
            <p:ph type="title"/>
          </p:nvPr>
        </p:nvSpPr>
        <p:spPr/>
        <p:txBody>
          <a:bodyPr/>
          <a:lstStyle/>
          <a:p>
            <a:pPr rtl="1"/>
            <a:r>
              <a:rPr lang="fa-IR" dirty="0">
                <a:cs typeface="B Nazanin" panose="00000700000000000000" pitchFamily="2" charset="-78"/>
              </a:rPr>
              <a:t>این یک نقشه است</a:t>
            </a:r>
            <a:endParaRPr lang="en-US" dirty="0">
              <a:cs typeface="B Nazanin" panose="00000700000000000000" pitchFamily="2" charset="-78"/>
            </a:endParaRPr>
          </a:p>
        </p:txBody>
      </p:sp>
      <p:grpSp>
        <p:nvGrpSpPr>
          <p:cNvPr id="8" name="Google Shape;382;p47">
            <a:extLst>
              <a:ext uri="{FF2B5EF4-FFF2-40B4-BE49-F238E27FC236}">
                <a16:creationId xmlns:a16="http://schemas.microsoft.com/office/drawing/2014/main" id="{E8296A22-47F2-4FA1-907B-F978D6F0B4FD}"/>
              </a:ext>
            </a:extLst>
          </p:cNvPr>
          <p:cNvGrpSpPr/>
          <p:nvPr/>
        </p:nvGrpSpPr>
        <p:grpSpPr>
          <a:xfrm>
            <a:off x="949997" y="1628206"/>
            <a:ext cx="4395001" cy="2341038"/>
            <a:chOff x="233350" y="949250"/>
            <a:chExt cx="7137300" cy="3802300"/>
          </a:xfrm>
          <a:noFill/>
        </p:grpSpPr>
        <p:sp>
          <p:nvSpPr>
            <p:cNvPr id="9" name="Google Shape;383;p47">
              <a:extLst>
                <a:ext uri="{FF2B5EF4-FFF2-40B4-BE49-F238E27FC236}">
                  <a16:creationId xmlns:a16="http://schemas.microsoft.com/office/drawing/2014/main" id="{8242D167-4A4E-4F36-BAC5-874277F14E94}"/>
                </a:ext>
              </a:extLst>
            </p:cNvPr>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0" name="Google Shape;384;p47">
              <a:extLst>
                <a:ext uri="{FF2B5EF4-FFF2-40B4-BE49-F238E27FC236}">
                  <a16:creationId xmlns:a16="http://schemas.microsoft.com/office/drawing/2014/main" id="{D96654D2-9026-43A3-94F5-23BA69FB0AB8}"/>
                </a:ext>
              </a:extLst>
            </p:cNvPr>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dirty="0">
                <a:cs typeface="B Nazanin" panose="00000700000000000000" pitchFamily="2" charset="-78"/>
              </a:endParaRPr>
            </a:p>
          </p:txBody>
        </p:sp>
        <p:sp>
          <p:nvSpPr>
            <p:cNvPr id="11" name="Google Shape;385;p47">
              <a:extLst>
                <a:ext uri="{FF2B5EF4-FFF2-40B4-BE49-F238E27FC236}">
                  <a16:creationId xmlns:a16="http://schemas.microsoft.com/office/drawing/2014/main" id="{F306DBE0-4049-4107-84D9-5904133C0266}"/>
                </a:ext>
              </a:extLst>
            </p:cNvPr>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2" name="Google Shape;386;p47">
              <a:extLst>
                <a:ext uri="{FF2B5EF4-FFF2-40B4-BE49-F238E27FC236}">
                  <a16:creationId xmlns:a16="http://schemas.microsoft.com/office/drawing/2014/main" id="{0A989C7B-0B40-4060-B39E-EDA5A31E4E82}"/>
                </a:ext>
              </a:extLst>
            </p:cNvPr>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3" name="Google Shape;387;p47">
              <a:extLst>
                <a:ext uri="{FF2B5EF4-FFF2-40B4-BE49-F238E27FC236}">
                  <a16:creationId xmlns:a16="http://schemas.microsoft.com/office/drawing/2014/main" id="{2ECE8636-8BBC-4239-9301-7421E6EC009B}"/>
                </a:ext>
              </a:extLst>
            </p:cNvPr>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 name="Google Shape;388;p47">
              <a:extLst>
                <a:ext uri="{FF2B5EF4-FFF2-40B4-BE49-F238E27FC236}">
                  <a16:creationId xmlns:a16="http://schemas.microsoft.com/office/drawing/2014/main" id="{0FE880ED-C8AF-437D-BE62-D8F2193B8E14}"/>
                </a:ext>
              </a:extLst>
            </p:cNvPr>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5" name="Google Shape;389;p47">
              <a:extLst>
                <a:ext uri="{FF2B5EF4-FFF2-40B4-BE49-F238E27FC236}">
                  <a16:creationId xmlns:a16="http://schemas.microsoft.com/office/drawing/2014/main" id="{DBC17CC0-EC26-47FC-B289-D52B63A382F3}"/>
                </a:ext>
              </a:extLst>
            </p:cNvPr>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6" name="Google Shape;390;p47">
              <a:extLst>
                <a:ext uri="{FF2B5EF4-FFF2-40B4-BE49-F238E27FC236}">
                  <a16:creationId xmlns:a16="http://schemas.microsoft.com/office/drawing/2014/main" id="{7424DECA-1446-42D9-909F-0A287B5BEF5D}"/>
                </a:ext>
              </a:extLst>
            </p:cNvPr>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7" name="Google Shape;391;p47">
              <a:extLst>
                <a:ext uri="{FF2B5EF4-FFF2-40B4-BE49-F238E27FC236}">
                  <a16:creationId xmlns:a16="http://schemas.microsoft.com/office/drawing/2014/main" id="{C427A51E-2240-444F-AE1D-11C16616D155}"/>
                </a:ext>
              </a:extLst>
            </p:cNvPr>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8" name="Google Shape;392;p47">
              <a:extLst>
                <a:ext uri="{FF2B5EF4-FFF2-40B4-BE49-F238E27FC236}">
                  <a16:creationId xmlns:a16="http://schemas.microsoft.com/office/drawing/2014/main" id="{8D09C13B-7A0A-4DAD-ACAF-2A78AAD0854D}"/>
                </a:ext>
              </a:extLst>
            </p:cNvPr>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9" name="Google Shape;393;p47">
              <a:extLst>
                <a:ext uri="{FF2B5EF4-FFF2-40B4-BE49-F238E27FC236}">
                  <a16:creationId xmlns:a16="http://schemas.microsoft.com/office/drawing/2014/main" id="{E7AECE6B-AE3F-4F23-B94D-F0310317425A}"/>
                </a:ext>
              </a:extLst>
            </p:cNvPr>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0" name="Google Shape;394;p47">
              <a:extLst>
                <a:ext uri="{FF2B5EF4-FFF2-40B4-BE49-F238E27FC236}">
                  <a16:creationId xmlns:a16="http://schemas.microsoft.com/office/drawing/2014/main" id="{11FD00BF-3153-4417-822E-00BE02EBA30A}"/>
                </a:ext>
              </a:extLst>
            </p:cNvPr>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1" name="Google Shape;395;p47">
              <a:extLst>
                <a:ext uri="{FF2B5EF4-FFF2-40B4-BE49-F238E27FC236}">
                  <a16:creationId xmlns:a16="http://schemas.microsoft.com/office/drawing/2014/main" id="{A076D7BE-2848-4B3A-9BFE-ED0381066445}"/>
                </a:ext>
              </a:extLst>
            </p:cNvPr>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2" name="Google Shape;396;p47">
              <a:extLst>
                <a:ext uri="{FF2B5EF4-FFF2-40B4-BE49-F238E27FC236}">
                  <a16:creationId xmlns:a16="http://schemas.microsoft.com/office/drawing/2014/main" id="{D126EEF0-48E8-4F96-90DB-EE2C79E4BB09}"/>
                </a:ext>
              </a:extLst>
            </p:cNvPr>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3" name="Google Shape;397;p47">
              <a:extLst>
                <a:ext uri="{FF2B5EF4-FFF2-40B4-BE49-F238E27FC236}">
                  <a16:creationId xmlns:a16="http://schemas.microsoft.com/office/drawing/2014/main" id="{95577EE3-6820-4F61-8885-8948F0F7ACE1}"/>
                </a:ext>
              </a:extLst>
            </p:cNvPr>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 name="Google Shape;398;p47">
              <a:extLst>
                <a:ext uri="{FF2B5EF4-FFF2-40B4-BE49-F238E27FC236}">
                  <a16:creationId xmlns:a16="http://schemas.microsoft.com/office/drawing/2014/main" id="{129FF422-34F4-417F-8A88-1C25DC64C91D}"/>
                </a:ext>
              </a:extLst>
            </p:cNvPr>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 name="Google Shape;399;p47">
              <a:extLst>
                <a:ext uri="{FF2B5EF4-FFF2-40B4-BE49-F238E27FC236}">
                  <a16:creationId xmlns:a16="http://schemas.microsoft.com/office/drawing/2014/main" id="{DA92EF95-3C0D-4A55-BD21-B3EE6FDBC1E8}"/>
                </a:ext>
              </a:extLst>
            </p:cNvPr>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 name="Google Shape;400;p47">
              <a:extLst>
                <a:ext uri="{FF2B5EF4-FFF2-40B4-BE49-F238E27FC236}">
                  <a16:creationId xmlns:a16="http://schemas.microsoft.com/office/drawing/2014/main" id="{CEF3E86B-1995-4D09-AC15-97F5660192EC}"/>
                </a:ext>
              </a:extLst>
            </p:cNvPr>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7" name="Google Shape;401;p47">
              <a:extLst>
                <a:ext uri="{FF2B5EF4-FFF2-40B4-BE49-F238E27FC236}">
                  <a16:creationId xmlns:a16="http://schemas.microsoft.com/office/drawing/2014/main" id="{8E6FC428-8D83-4BEB-A7E1-CD2782217519}"/>
                </a:ext>
              </a:extLst>
            </p:cNvPr>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8" name="Google Shape;402;p47">
              <a:extLst>
                <a:ext uri="{FF2B5EF4-FFF2-40B4-BE49-F238E27FC236}">
                  <a16:creationId xmlns:a16="http://schemas.microsoft.com/office/drawing/2014/main" id="{CC946C59-083C-4501-AF68-D4C18CEE9963}"/>
                </a:ext>
              </a:extLst>
            </p:cNvPr>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9" name="Google Shape;403;p47">
              <a:extLst>
                <a:ext uri="{FF2B5EF4-FFF2-40B4-BE49-F238E27FC236}">
                  <a16:creationId xmlns:a16="http://schemas.microsoft.com/office/drawing/2014/main" id="{6E521991-A42C-493D-8F83-4955D138138D}"/>
                </a:ext>
              </a:extLst>
            </p:cNvPr>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0" name="Google Shape;404;p47">
              <a:extLst>
                <a:ext uri="{FF2B5EF4-FFF2-40B4-BE49-F238E27FC236}">
                  <a16:creationId xmlns:a16="http://schemas.microsoft.com/office/drawing/2014/main" id="{15F31BA9-4866-4975-88FD-C883203296B7}"/>
                </a:ext>
              </a:extLst>
            </p:cNvPr>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1" name="Google Shape;405;p47">
              <a:extLst>
                <a:ext uri="{FF2B5EF4-FFF2-40B4-BE49-F238E27FC236}">
                  <a16:creationId xmlns:a16="http://schemas.microsoft.com/office/drawing/2014/main" id="{97D41C2D-939E-4744-9B51-2FE175671F39}"/>
                </a:ext>
              </a:extLst>
            </p:cNvPr>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2" name="Google Shape;406;p47">
              <a:extLst>
                <a:ext uri="{FF2B5EF4-FFF2-40B4-BE49-F238E27FC236}">
                  <a16:creationId xmlns:a16="http://schemas.microsoft.com/office/drawing/2014/main" id="{9D95025E-7608-4EF4-8CFF-06404E0C9A46}"/>
                </a:ext>
              </a:extLst>
            </p:cNvPr>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3" name="Google Shape;407;p47">
              <a:extLst>
                <a:ext uri="{FF2B5EF4-FFF2-40B4-BE49-F238E27FC236}">
                  <a16:creationId xmlns:a16="http://schemas.microsoft.com/office/drawing/2014/main" id="{6C6A2BB1-9D54-4A94-B6CB-90E351DDB86C}"/>
                </a:ext>
              </a:extLst>
            </p:cNvPr>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4" name="Google Shape;408;p47">
              <a:extLst>
                <a:ext uri="{FF2B5EF4-FFF2-40B4-BE49-F238E27FC236}">
                  <a16:creationId xmlns:a16="http://schemas.microsoft.com/office/drawing/2014/main" id="{826122D2-B715-46FB-AACC-26F9B6789826}"/>
                </a:ext>
              </a:extLst>
            </p:cNvPr>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5" name="Google Shape;409;p47">
              <a:extLst>
                <a:ext uri="{FF2B5EF4-FFF2-40B4-BE49-F238E27FC236}">
                  <a16:creationId xmlns:a16="http://schemas.microsoft.com/office/drawing/2014/main" id="{AD4ED045-E31F-4335-AFBE-C08AFB310BD6}"/>
                </a:ext>
              </a:extLst>
            </p:cNvPr>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6" name="Google Shape;410;p47">
              <a:extLst>
                <a:ext uri="{FF2B5EF4-FFF2-40B4-BE49-F238E27FC236}">
                  <a16:creationId xmlns:a16="http://schemas.microsoft.com/office/drawing/2014/main" id="{42D30ADF-F7EF-4284-AB05-AF822516F7FD}"/>
                </a:ext>
              </a:extLst>
            </p:cNvPr>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7" name="Google Shape;411;p47">
              <a:extLst>
                <a:ext uri="{FF2B5EF4-FFF2-40B4-BE49-F238E27FC236}">
                  <a16:creationId xmlns:a16="http://schemas.microsoft.com/office/drawing/2014/main" id="{9DA6C48B-D01A-446C-BEE7-A5271127D9AA}"/>
                </a:ext>
              </a:extLst>
            </p:cNvPr>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8" name="Google Shape;412;p47">
              <a:extLst>
                <a:ext uri="{FF2B5EF4-FFF2-40B4-BE49-F238E27FC236}">
                  <a16:creationId xmlns:a16="http://schemas.microsoft.com/office/drawing/2014/main" id="{E3AF8E80-8ABD-42AD-B575-4386BA23C603}"/>
                </a:ext>
              </a:extLst>
            </p:cNvPr>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39" name="Google Shape;413;p47">
              <a:extLst>
                <a:ext uri="{FF2B5EF4-FFF2-40B4-BE49-F238E27FC236}">
                  <a16:creationId xmlns:a16="http://schemas.microsoft.com/office/drawing/2014/main" id="{F1E56A11-0721-443F-B19B-BCE0F9A99CF1}"/>
                </a:ext>
              </a:extLst>
            </p:cNvPr>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0" name="Google Shape;414;p47">
              <a:extLst>
                <a:ext uri="{FF2B5EF4-FFF2-40B4-BE49-F238E27FC236}">
                  <a16:creationId xmlns:a16="http://schemas.microsoft.com/office/drawing/2014/main" id="{EEC48732-7A9D-4102-A632-50257253D747}"/>
                </a:ext>
              </a:extLst>
            </p:cNvPr>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1" name="Google Shape;415;p47">
              <a:extLst>
                <a:ext uri="{FF2B5EF4-FFF2-40B4-BE49-F238E27FC236}">
                  <a16:creationId xmlns:a16="http://schemas.microsoft.com/office/drawing/2014/main" id="{E7DB224D-F37E-4BFF-9017-659690F76638}"/>
                </a:ext>
              </a:extLst>
            </p:cNvPr>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2" name="Google Shape;416;p47">
              <a:extLst>
                <a:ext uri="{FF2B5EF4-FFF2-40B4-BE49-F238E27FC236}">
                  <a16:creationId xmlns:a16="http://schemas.microsoft.com/office/drawing/2014/main" id="{DAFE5DE8-C836-4754-89D3-71B71A76CC56}"/>
                </a:ext>
              </a:extLst>
            </p:cNvPr>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3" name="Google Shape;417;p47">
              <a:extLst>
                <a:ext uri="{FF2B5EF4-FFF2-40B4-BE49-F238E27FC236}">
                  <a16:creationId xmlns:a16="http://schemas.microsoft.com/office/drawing/2014/main" id="{2BF2F931-FA8A-466E-B91E-ECD850DFAAF0}"/>
                </a:ext>
              </a:extLst>
            </p:cNvPr>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4" name="Google Shape;418;p47">
              <a:extLst>
                <a:ext uri="{FF2B5EF4-FFF2-40B4-BE49-F238E27FC236}">
                  <a16:creationId xmlns:a16="http://schemas.microsoft.com/office/drawing/2014/main" id="{238D37D0-82F0-4FCA-85F2-4C27B3E17FC8}"/>
                </a:ext>
              </a:extLst>
            </p:cNvPr>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5" name="Google Shape;419;p47">
              <a:extLst>
                <a:ext uri="{FF2B5EF4-FFF2-40B4-BE49-F238E27FC236}">
                  <a16:creationId xmlns:a16="http://schemas.microsoft.com/office/drawing/2014/main" id="{A28940D6-774D-4405-B55F-D17460DCB4CC}"/>
                </a:ext>
              </a:extLst>
            </p:cNvPr>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6" name="Google Shape;420;p47">
              <a:extLst>
                <a:ext uri="{FF2B5EF4-FFF2-40B4-BE49-F238E27FC236}">
                  <a16:creationId xmlns:a16="http://schemas.microsoft.com/office/drawing/2014/main" id="{12ED915B-FA2A-474C-8447-9523A4D25A76}"/>
                </a:ext>
              </a:extLst>
            </p:cNvPr>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 name="Google Shape;421;p47">
              <a:extLst>
                <a:ext uri="{FF2B5EF4-FFF2-40B4-BE49-F238E27FC236}">
                  <a16:creationId xmlns:a16="http://schemas.microsoft.com/office/drawing/2014/main" id="{E48DED3C-B21F-43D6-ACA3-8497956B64FE}"/>
                </a:ext>
              </a:extLst>
            </p:cNvPr>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8" name="Google Shape;422;p47">
              <a:extLst>
                <a:ext uri="{FF2B5EF4-FFF2-40B4-BE49-F238E27FC236}">
                  <a16:creationId xmlns:a16="http://schemas.microsoft.com/office/drawing/2014/main" id="{E3E21F5D-40EB-43FA-8402-A162BA8F0603}"/>
                </a:ext>
              </a:extLst>
            </p:cNvPr>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9" name="Google Shape;423;p47">
              <a:extLst>
                <a:ext uri="{FF2B5EF4-FFF2-40B4-BE49-F238E27FC236}">
                  <a16:creationId xmlns:a16="http://schemas.microsoft.com/office/drawing/2014/main" id="{43B55B9D-87AD-447E-BDA1-02F8A1C187C2}"/>
                </a:ext>
              </a:extLst>
            </p:cNvPr>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0" name="Google Shape;424;p47">
              <a:extLst>
                <a:ext uri="{FF2B5EF4-FFF2-40B4-BE49-F238E27FC236}">
                  <a16:creationId xmlns:a16="http://schemas.microsoft.com/office/drawing/2014/main" id="{06885655-B590-4977-82B2-E01E82D0A646}"/>
                </a:ext>
              </a:extLst>
            </p:cNvPr>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1" name="Google Shape;425;p47">
              <a:extLst>
                <a:ext uri="{FF2B5EF4-FFF2-40B4-BE49-F238E27FC236}">
                  <a16:creationId xmlns:a16="http://schemas.microsoft.com/office/drawing/2014/main" id="{8662537C-437C-4491-BF1B-23FA8800921D}"/>
                </a:ext>
              </a:extLst>
            </p:cNvPr>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2" name="Google Shape;426;p47">
              <a:extLst>
                <a:ext uri="{FF2B5EF4-FFF2-40B4-BE49-F238E27FC236}">
                  <a16:creationId xmlns:a16="http://schemas.microsoft.com/office/drawing/2014/main" id="{7F1DD883-E4B5-4395-AD99-0E988B60D7B9}"/>
                </a:ext>
              </a:extLst>
            </p:cNvPr>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3" name="Google Shape;427;p47">
              <a:extLst>
                <a:ext uri="{FF2B5EF4-FFF2-40B4-BE49-F238E27FC236}">
                  <a16:creationId xmlns:a16="http://schemas.microsoft.com/office/drawing/2014/main" id="{20DE5072-D7A7-42AC-B818-CF384C9774AE}"/>
                </a:ext>
              </a:extLst>
            </p:cNvPr>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4" name="Google Shape;428;p47">
              <a:extLst>
                <a:ext uri="{FF2B5EF4-FFF2-40B4-BE49-F238E27FC236}">
                  <a16:creationId xmlns:a16="http://schemas.microsoft.com/office/drawing/2014/main" id="{171A5897-7EC7-42E1-8832-DB6BD7F4C607}"/>
                </a:ext>
              </a:extLst>
            </p:cNvPr>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5" name="Google Shape;429;p47">
              <a:extLst>
                <a:ext uri="{FF2B5EF4-FFF2-40B4-BE49-F238E27FC236}">
                  <a16:creationId xmlns:a16="http://schemas.microsoft.com/office/drawing/2014/main" id="{D92A7465-CF73-4050-A501-5736891B6EAA}"/>
                </a:ext>
              </a:extLst>
            </p:cNvPr>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6" name="Google Shape;430;p47">
              <a:extLst>
                <a:ext uri="{FF2B5EF4-FFF2-40B4-BE49-F238E27FC236}">
                  <a16:creationId xmlns:a16="http://schemas.microsoft.com/office/drawing/2014/main" id="{6D4EB575-DF6E-4570-99F7-3B694C99DC2D}"/>
                </a:ext>
              </a:extLst>
            </p:cNvPr>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7" name="Google Shape;431;p47">
              <a:extLst>
                <a:ext uri="{FF2B5EF4-FFF2-40B4-BE49-F238E27FC236}">
                  <a16:creationId xmlns:a16="http://schemas.microsoft.com/office/drawing/2014/main" id="{9DC52913-F3F4-41F9-A175-36A2D5E227DE}"/>
                </a:ext>
              </a:extLst>
            </p:cNvPr>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8" name="Google Shape;432;p47">
              <a:extLst>
                <a:ext uri="{FF2B5EF4-FFF2-40B4-BE49-F238E27FC236}">
                  <a16:creationId xmlns:a16="http://schemas.microsoft.com/office/drawing/2014/main" id="{66D48FAC-617C-4E11-B0B4-859BF8B50E7C}"/>
                </a:ext>
              </a:extLst>
            </p:cNvPr>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59" name="Google Shape;433;p47">
              <a:extLst>
                <a:ext uri="{FF2B5EF4-FFF2-40B4-BE49-F238E27FC236}">
                  <a16:creationId xmlns:a16="http://schemas.microsoft.com/office/drawing/2014/main" id="{A18FCDCA-3411-43A0-89EB-6D549E5405E4}"/>
                </a:ext>
              </a:extLst>
            </p:cNvPr>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grpFill/>
            <a:ln>
              <a:solidFill>
                <a:schemeClr val="tx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pic>
        <p:nvPicPr>
          <p:cNvPr id="80" name="Gráfico 79">
            <a:extLst>
              <a:ext uri="{FF2B5EF4-FFF2-40B4-BE49-F238E27FC236}">
                <a16:creationId xmlns:a16="http://schemas.microsoft.com/office/drawing/2014/main" id="{6D0AA301-D37C-4EC5-9015-8D5B20E1774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81815" y="1969889"/>
            <a:ext cx="411307" cy="411307"/>
          </a:xfrm>
          <a:prstGeom prst="rect">
            <a:avLst/>
          </a:prstGeom>
        </p:spPr>
      </p:pic>
      <p:pic>
        <p:nvPicPr>
          <p:cNvPr id="81" name="Gráfico 80">
            <a:extLst>
              <a:ext uri="{FF2B5EF4-FFF2-40B4-BE49-F238E27FC236}">
                <a16:creationId xmlns:a16="http://schemas.microsoft.com/office/drawing/2014/main" id="{CE424BB2-77D2-463E-9042-9590ABAE5B2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5473" y="3244601"/>
            <a:ext cx="411307" cy="411307"/>
          </a:xfrm>
          <a:prstGeom prst="rect">
            <a:avLst/>
          </a:prstGeom>
        </p:spPr>
      </p:pic>
      <p:pic>
        <p:nvPicPr>
          <p:cNvPr id="82" name="Gráfico 81">
            <a:extLst>
              <a:ext uri="{FF2B5EF4-FFF2-40B4-BE49-F238E27FC236}">
                <a16:creationId xmlns:a16="http://schemas.microsoft.com/office/drawing/2014/main" id="{4E23BC70-12D5-45D9-8119-1C2B0FE00FA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72202" y="1316568"/>
            <a:ext cx="411307" cy="411307"/>
          </a:xfrm>
          <a:prstGeom prst="rect">
            <a:avLst/>
          </a:prstGeom>
        </p:spPr>
      </p:pic>
      <p:sp>
        <p:nvSpPr>
          <p:cNvPr id="83" name="Content Placeholder 8">
            <a:extLst>
              <a:ext uri="{FF2B5EF4-FFF2-40B4-BE49-F238E27FC236}">
                <a16:creationId xmlns:a16="http://schemas.microsoft.com/office/drawing/2014/main" id="{3C1B475A-BCC0-48A6-BB7E-3751F7B5B463}"/>
              </a:ext>
            </a:extLst>
          </p:cNvPr>
          <p:cNvSpPr txBox="1">
            <a:spLocks/>
          </p:cNvSpPr>
          <p:nvPr/>
        </p:nvSpPr>
        <p:spPr>
          <a:xfrm>
            <a:off x="6110693" y="1628206"/>
            <a:ext cx="2246706"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84" name="Text Placeholder 10">
            <a:extLst>
              <a:ext uri="{FF2B5EF4-FFF2-40B4-BE49-F238E27FC236}">
                <a16:creationId xmlns:a16="http://schemas.microsoft.com/office/drawing/2014/main" id="{F3E8DCBF-80D8-4B15-A251-D48FE1399FF1}"/>
              </a:ext>
            </a:extLst>
          </p:cNvPr>
          <p:cNvSpPr txBox="1">
            <a:spLocks/>
          </p:cNvSpPr>
          <p:nvPr/>
        </p:nvSpPr>
        <p:spPr>
          <a:xfrm>
            <a:off x="6110693" y="1316568"/>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p:txBody>
      </p:sp>
      <p:sp>
        <p:nvSpPr>
          <p:cNvPr id="85" name="Content Placeholder 8">
            <a:extLst>
              <a:ext uri="{FF2B5EF4-FFF2-40B4-BE49-F238E27FC236}">
                <a16:creationId xmlns:a16="http://schemas.microsoft.com/office/drawing/2014/main" id="{48C504CE-4D0B-4F69-8AD9-149793BE1BD9}"/>
              </a:ext>
            </a:extLst>
          </p:cNvPr>
          <p:cNvSpPr txBox="1">
            <a:spLocks/>
          </p:cNvSpPr>
          <p:nvPr/>
        </p:nvSpPr>
        <p:spPr>
          <a:xfrm>
            <a:off x="6110693" y="2679803"/>
            <a:ext cx="2246706"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86" name="Text Placeholder 10">
            <a:extLst>
              <a:ext uri="{FF2B5EF4-FFF2-40B4-BE49-F238E27FC236}">
                <a16:creationId xmlns:a16="http://schemas.microsoft.com/office/drawing/2014/main" id="{961D10DC-093E-4FCD-ADCA-16090BFED6DA}"/>
              </a:ext>
            </a:extLst>
          </p:cNvPr>
          <p:cNvSpPr txBox="1">
            <a:spLocks/>
          </p:cNvSpPr>
          <p:nvPr/>
        </p:nvSpPr>
        <p:spPr>
          <a:xfrm>
            <a:off x="6110693" y="2368165"/>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a:p>
            <a:pPr marL="0" indent="0" algn="r" rtl="1">
              <a:buNone/>
            </a:pPr>
            <a:endParaRPr lang="en-US" dirty="0">
              <a:latin typeface="+mj-lt"/>
              <a:cs typeface="B Nazanin" panose="00000700000000000000" pitchFamily="2" charset="-78"/>
            </a:endParaRPr>
          </a:p>
        </p:txBody>
      </p:sp>
      <p:sp>
        <p:nvSpPr>
          <p:cNvPr id="87" name="Content Placeholder 8">
            <a:extLst>
              <a:ext uri="{FF2B5EF4-FFF2-40B4-BE49-F238E27FC236}">
                <a16:creationId xmlns:a16="http://schemas.microsoft.com/office/drawing/2014/main" id="{A9E98837-ED12-413B-8D4D-29BC9292FD5F}"/>
              </a:ext>
            </a:extLst>
          </p:cNvPr>
          <p:cNvSpPr txBox="1">
            <a:spLocks/>
          </p:cNvSpPr>
          <p:nvPr/>
        </p:nvSpPr>
        <p:spPr>
          <a:xfrm>
            <a:off x="6110693" y="3731400"/>
            <a:ext cx="2246706"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88" name="Text Placeholder 10">
            <a:extLst>
              <a:ext uri="{FF2B5EF4-FFF2-40B4-BE49-F238E27FC236}">
                <a16:creationId xmlns:a16="http://schemas.microsoft.com/office/drawing/2014/main" id="{5621FAA8-97C9-4651-B062-7D0459FAB774}"/>
              </a:ext>
            </a:extLst>
          </p:cNvPr>
          <p:cNvSpPr txBox="1">
            <a:spLocks/>
          </p:cNvSpPr>
          <p:nvPr/>
        </p:nvSpPr>
        <p:spPr>
          <a:xfrm>
            <a:off x="6110693" y="3419762"/>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a:p>
            <a:pPr marL="0" indent="0" algn="r" rtl="1">
              <a:buNone/>
            </a:pPr>
            <a:endParaRPr lang="en-US" dirty="0">
              <a:latin typeface="+mj-lt"/>
              <a:cs typeface="B Nazanin" panose="00000700000000000000" pitchFamily="2" charset="-78"/>
            </a:endParaRPr>
          </a:p>
        </p:txBody>
      </p:sp>
      <p:pic>
        <p:nvPicPr>
          <p:cNvPr id="89" name="Gráfico 88">
            <a:extLst>
              <a:ext uri="{FF2B5EF4-FFF2-40B4-BE49-F238E27FC236}">
                <a16:creationId xmlns:a16="http://schemas.microsoft.com/office/drawing/2014/main" id="{742A9A1C-8356-4283-8CFD-8EFF3A2951A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72202" y="2372735"/>
            <a:ext cx="411307" cy="411307"/>
          </a:xfrm>
          <a:prstGeom prst="rect">
            <a:avLst/>
          </a:prstGeom>
        </p:spPr>
      </p:pic>
      <p:pic>
        <p:nvPicPr>
          <p:cNvPr id="90" name="Gráfico 89">
            <a:extLst>
              <a:ext uri="{FF2B5EF4-FFF2-40B4-BE49-F238E27FC236}">
                <a16:creationId xmlns:a16="http://schemas.microsoft.com/office/drawing/2014/main" id="{E105760D-04A1-4FE6-A402-F0989A18D5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72202" y="3426915"/>
            <a:ext cx="411307" cy="411307"/>
          </a:xfrm>
          <a:prstGeom prst="rect">
            <a:avLst/>
          </a:prstGeom>
        </p:spPr>
      </p:pic>
      <p:pic>
        <p:nvPicPr>
          <p:cNvPr id="91" name="Gráfico 90">
            <a:extLst>
              <a:ext uri="{FF2B5EF4-FFF2-40B4-BE49-F238E27FC236}">
                <a16:creationId xmlns:a16="http://schemas.microsoft.com/office/drawing/2014/main" id="{393319A4-6E4B-4D49-9D8C-A4F1B84FA9A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03799" y="1941475"/>
            <a:ext cx="411307" cy="411307"/>
          </a:xfrm>
          <a:prstGeom prst="rect">
            <a:avLst/>
          </a:prstGeom>
        </p:spPr>
      </p:pic>
      <p:sp>
        <p:nvSpPr>
          <p:cNvPr id="68" name="Elipse 67">
            <a:extLst>
              <a:ext uri="{FF2B5EF4-FFF2-40B4-BE49-F238E27FC236}">
                <a16:creationId xmlns:a16="http://schemas.microsoft.com/office/drawing/2014/main" id="{2F2CCBD7-C5E9-41AB-87F4-872DFADDDD7E}"/>
              </a:ext>
            </a:extLst>
          </p:cNvPr>
          <p:cNvSpPr/>
          <p:nvPr/>
        </p:nvSpPr>
        <p:spPr>
          <a:xfrm>
            <a:off x="1867596" y="631492"/>
            <a:ext cx="5347214"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spTree>
    <p:extLst>
      <p:ext uri="{BB962C8B-B14F-4D97-AF65-F5344CB8AC3E}">
        <p14:creationId xmlns:p14="http://schemas.microsoft.com/office/powerpoint/2010/main" val="5610202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DDB381-A964-40D1-8EC8-73CF6F5805FE}"/>
              </a:ext>
            </a:extLst>
          </p:cNvPr>
          <p:cNvSpPr>
            <a:spLocks noGrp="1"/>
          </p:cNvSpPr>
          <p:nvPr>
            <p:ph type="title"/>
          </p:nvPr>
        </p:nvSpPr>
        <p:spPr/>
        <p:txBody>
          <a:bodyPr/>
          <a:lstStyle/>
          <a:p>
            <a:r>
              <a:rPr lang="fa-IR" dirty="0">
                <a:cs typeface="B Nazanin" panose="00000700000000000000" pitchFamily="2" charset="-78"/>
              </a:rPr>
              <a:t>شما می توانید از این نمودار استفاده کنید</a:t>
            </a:r>
            <a:endParaRPr lang="en-US" dirty="0">
              <a:cs typeface="B Nazanin" panose="00000700000000000000" pitchFamily="2" charset="-78"/>
            </a:endParaRPr>
          </a:p>
        </p:txBody>
      </p:sp>
      <p:sp>
        <p:nvSpPr>
          <p:cNvPr id="5" name="Google Shape;522;p51">
            <a:extLst>
              <a:ext uri="{FF2B5EF4-FFF2-40B4-BE49-F238E27FC236}">
                <a16:creationId xmlns:a16="http://schemas.microsoft.com/office/drawing/2014/main" id="{EF430E58-C959-41F9-9473-8BA55164A9A9}"/>
              </a:ext>
            </a:extLst>
          </p:cNvPr>
          <p:cNvSpPr txBox="1"/>
          <p:nvPr/>
        </p:nvSpPr>
        <p:spPr>
          <a:xfrm>
            <a:off x="4349385" y="3990162"/>
            <a:ext cx="3810320" cy="46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sz="1200" dirty="0">
                <a:latin typeface="Darker Grotesque" pitchFamily="2" charset="0"/>
                <a:ea typeface="Anaheim"/>
                <a:cs typeface="B Nazanin" panose="00000700000000000000" pitchFamily="2" charset="-78"/>
                <a:sym typeface="Anaheim"/>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latin typeface="Darker Grotesque" pitchFamily="2" charset="0"/>
              <a:ea typeface="Anaheim"/>
              <a:cs typeface="B Nazanin" panose="00000700000000000000" pitchFamily="2" charset="-78"/>
              <a:sym typeface="Anaheim"/>
            </a:endParaRPr>
          </a:p>
        </p:txBody>
      </p:sp>
      <p:graphicFrame>
        <p:nvGraphicFramePr>
          <p:cNvPr id="8" name="Chart 7">
            <a:extLst>
              <a:ext uri="{FF2B5EF4-FFF2-40B4-BE49-F238E27FC236}">
                <a16:creationId xmlns:a16="http://schemas.microsoft.com/office/drawing/2014/main" id="{0B7C5ECF-A36B-4223-B3C3-EBAC6E26958B}"/>
              </a:ext>
            </a:extLst>
          </p:cNvPr>
          <p:cNvGraphicFramePr/>
          <p:nvPr>
            <p:extLst>
              <p:ext uri="{D42A27DB-BD31-4B8C-83A1-F6EECF244321}">
                <p14:modId xmlns:p14="http://schemas.microsoft.com/office/powerpoint/2010/main" val="885566780"/>
              </p:ext>
            </p:extLst>
          </p:nvPr>
        </p:nvGraphicFramePr>
        <p:xfrm>
          <a:off x="4088990" y="1185386"/>
          <a:ext cx="4331110" cy="2887406"/>
        </p:xfrm>
        <a:graphic>
          <a:graphicData uri="http://schemas.openxmlformats.org/drawingml/2006/chart">
            <c:chart xmlns:c="http://schemas.openxmlformats.org/drawingml/2006/chart" xmlns:r="http://schemas.openxmlformats.org/officeDocument/2006/relationships" r:id="rId2"/>
          </a:graphicData>
        </a:graphic>
      </p:graphicFrame>
      <p:pic>
        <p:nvPicPr>
          <p:cNvPr id="28" name="Gráfico 27">
            <a:extLst>
              <a:ext uri="{FF2B5EF4-FFF2-40B4-BE49-F238E27FC236}">
                <a16:creationId xmlns:a16="http://schemas.microsoft.com/office/drawing/2014/main" id="{944EA875-3183-4959-87CB-87CF2E0856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3301520" y="1316568"/>
            <a:ext cx="411307" cy="411307"/>
          </a:xfrm>
          <a:prstGeom prst="rect">
            <a:avLst/>
          </a:prstGeom>
        </p:spPr>
      </p:pic>
      <p:sp>
        <p:nvSpPr>
          <p:cNvPr id="29" name="Content Placeholder 8">
            <a:extLst>
              <a:ext uri="{FF2B5EF4-FFF2-40B4-BE49-F238E27FC236}">
                <a16:creationId xmlns:a16="http://schemas.microsoft.com/office/drawing/2014/main" id="{197E410A-F08D-42DC-8D66-67E66F7D50B1}"/>
              </a:ext>
            </a:extLst>
          </p:cNvPr>
          <p:cNvSpPr txBox="1">
            <a:spLocks/>
          </p:cNvSpPr>
          <p:nvPr/>
        </p:nvSpPr>
        <p:spPr>
          <a:xfrm flipH="1">
            <a:off x="891418" y="1628206"/>
            <a:ext cx="2246706"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30" name="Text Placeholder 10">
            <a:extLst>
              <a:ext uri="{FF2B5EF4-FFF2-40B4-BE49-F238E27FC236}">
                <a16:creationId xmlns:a16="http://schemas.microsoft.com/office/drawing/2014/main" id="{CC69B8DE-E0EE-4E9E-9A4C-6B71573AB7E6}"/>
              </a:ext>
            </a:extLst>
          </p:cNvPr>
          <p:cNvSpPr txBox="1">
            <a:spLocks/>
          </p:cNvSpPr>
          <p:nvPr/>
        </p:nvSpPr>
        <p:spPr>
          <a:xfrm flipH="1">
            <a:off x="1054814" y="1316568"/>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p:txBody>
      </p:sp>
      <p:sp>
        <p:nvSpPr>
          <p:cNvPr id="31" name="Content Placeholder 8">
            <a:extLst>
              <a:ext uri="{FF2B5EF4-FFF2-40B4-BE49-F238E27FC236}">
                <a16:creationId xmlns:a16="http://schemas.microsoft.com/office/drawing/2014/main" id="{8BFDEE28-4CFF-477A-8068-D494512D6F5A}"/>
              </a:ext>
            </a:extLst>
          </p:cNvPr>
          <p:cNvSpPr txBox="1">
            <a:spLocks/>
          </p:cNvSpPr>
          <p:nvPr/>
        </p:nvSpPr>
        <p:spPr>
          <a:xfrm flipH="1">
            <a:off x="891418" y="2679803"/>
            <a:ext cx="2246706"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32" name="Text Placeholder 10">
            <a:extLst>
              <a:ext uri="{FF2B5EF4-FFF2-40B4-BE49-F238E27FC236}">
                <a16:creationId xmlns:a16="http://schemas.microsoft.com/office/drawing/2014/main" id="{BC43D0D5-9101-4810-8B46-CCB675855CED}"/>
              </a:ext>
            </a:extLst>
          </p:cNvPr>
          <p:cNvSpPr txBox="1">
            <a:spLocks/>
          </p:cNvSpPr>
          <p:nvPr/>
        </p:nvSpPr>
        <p:spPr>
          <a:xfrm flipH="1">
            <a:off x="1054814" y="2368165"/>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a:p>
            <a:pPr marL="0" indent="0" algn="r">
              <a:buNone/>
            </a:pPr>
            <a:endParaRPr lang="en-US" dirty="0">
              <a:latin typeface="+mj-lt"/>
              <a:cs typeface="B Nazanin" panose="00000700000000000000" pitchFamily="2" charset="-78"/>
            </a:endParaRPr>
          </a:p>
        </p:txBody>
      </p:sp>
      <p:sp>
        <p:nvSpPr>
          <p:cNvPr id="33" name="Content Placeholder 8">
            <a:extLst>
              <a:ext uri="{FF2B5EF4-FFF2-40B4-BE49-F238E27FC236}">
                <a16:creationId xmlns:a16="http://schemas.microsoft.com/office/drawing/2014/main" id="{6FA968EE-1354-4AF9-98EB-3FF2D2154773}"/>
              </a:ext>
            </a:extLst>
          </p:cNvPr>
          <p:cNvSpPr txBox="1">
            <a:spLocks/>
          </p:cNvSpPr>
          <p:nvPr/>
        </p:nvSpPr>
        <p:spPr>
          <a:xfrm flipH="1">
            <a:off x="891418" y="3731400"/>
            <a:ext cx="2246706"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34" name="Text Placeholder 10">
            <a:extLst>
              <a:ext uri="{FF2B5EF4-FFF2-40B4-BE49-F238E27FC236}">
                <a16:creationId xmlns:a16="http://schemas.microsoft.com/office/drawing/2014/main" id="{5DD69078-23B9-4827-86F3-787AEC8DDC8E}"/>
              </a:ext>
            </a:extLst>
          </p:cNvPr>
          <p:cNvSpPr txBox="1">
            <a:spLocks/>
          </p:cNvSpPr>
          <p:nvPr/>
        </p:nvSpPr>
        <p:spPr>
          <a:xfrm flipH="1">
            <a:off x="1054814" y="3419762"/>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p:txBody>
      </p:sp>
      <p:pic>
        <p:nvPicPr>
          <p:cNvPr id="35" name="Gráfico 34">
            <a:extLst>
              <a:ext uri="{FF2B5EF4-FFF2-40B4-BE49-F238E27FC236}">
                <a16:creationId xmlns:a16="http://schemas.microsoft.com/office/drawing/2014/main" id="{A99F1734-945F-4E0D-A596-F5F36D70D6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3301520" y="2372735"/>
            <a:ext cx="411307" cy="411307"/>
          </a:xfrm>
          <a:prstGeom prst="rect">
            <a:avLst/>
          </a:prstGeom>
        </p:spPr>
      </p:pic>
      <p:pic>
        <p:nvPicPr>
          <p:cNvPr id="36" name="Gráfico 35">
            <a:extLst>
              <a:ext uri="{FF2B5EF4-FFF2-40B4-BE49-F238E27FC236}">
                <a16:creationId xmlns:a16="http://schemas.microsoft.com/office/drawing/2014/main" id="{C365A1AC-9FF2-428A-B608-63D081991B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3301520" y="3426915"/>
            <a:ext cx="411307" cy="411307"/>
          </a:xfrm>
          <a:prstGeom prst="rect">
            <a:avLst/>
          </a:prstGeom>
        </p:spPr>
      </p:pic>
      <p:sp>
        <p:nvSpPr>
          <p:cNvPr id="15" name="Elipse 14">
            <a:extLst>
              <a:ext uri="{FF2B5EF4-FFF2-40B4-BE49-F238E27FC236}">
                <a16:creationId xmlns:a16="http://schemas.microsoft.com/office/drawing/2014/main" id="{75249168-520B-40BE-A0B9-652FE9982562}"/>
              </a:ext>
            </a:extLst>
          </p:cNvPr>
          <p:cNvSpPr/>
          <p:nvPr/>
        </p:nvSpPr>
        <p:spPr>
          <a:xfrm>
            <a:off x="840154" y="631492"/>
            <a:ext cx="7463693"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Tree>
    <p:extLst>
      <p:ext uri="{BB962C8B-B14F-4D97-AF65-F5344CB8AC3E}">
        <p14:creationId xmlns:p14="http://schemas.microsoft.com/office/powerpoint/2010/main" val="4141672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7349EFE-DBBB-43B0-B9F3-64C1612D232A}"/>
              </a:ext>
            </a:extLst>
          </p:cNvPr>
          <p:cNvSpPr>
            <a:spLocks noGrp="1"/>
          </p:cNvSpPr>
          <p:nvPr>
            <p:ph type="title"/>
          </p:nvPr>
        </p:nvSpPr>
        <p:spPr/>
        <p:txBody>
          <a:bodyPr/>
          <a:lstStyle/>
          <a:p>
            <a:r>
              <a:rPr lang="fa-IR" dirty="0">
                <a:cs typeface="B Nazanin" panose="00000700000000000000" pitchFamily="2" charset="-78"/>
              </a:rPr>
              <a:t>یک میز بسیار مفید است</a:t>
            </a:r>
            <a:endParaRPr lang="en-US" dirty="0">
              <a:cs typeface="B Nazanin" panose="00000700000000000000" pitchFamily="2" charset="-78"/>
            </a:endParaRPr>
          </a:p>
        </p:txBody>
      </p:sp>
      <p:graphicFrame>
        <p:nvGraphicFramePr>
          <p:cNvPr id="2" name="Tabla 2">
            <a:extLst>
              <a:ext uri="{FF2B5EF4-FFF2-40B4-BE49-F238E27FC236}">
                <a16:creationId xmlns:a16="http://schemas.microsoft.com/office/drawing/2014/main" id="{49758ACA-99F8-46C5-A359-3FF2CD08863B}"/>
              </a:ext>
            </a:extLst>
          </p:cNvPr>
          <p:cNvGraphicFramePr>
            <a:graphicFrameLocks noGrp="1"/>
          </p:cNvGraphicFramePr>
          <p:nvPr>
            <p:extLst>
              <p:ext uri="{D42A27DB-BD31-4B8C-83A1-F6EECF244321}">
                <p14:modId xmlns:p14="http://schemas.microsoft.com/office/powerpoint/2010/main" val="887102945"/>
              </p:ext>
            </p:extLst>
          </p:nvPr>
        </p:nvGraphicFramePr>
        <p:xfrm>
          <a:off x="929810" y="1684962"/>
          <a:ext cx="7284380" cy="2558268"/>
        </p:xfrm>
        <a:graphic>
          <a:graphicData uri="http://schemas.openxmlformats.org/drawingml/2006/table">
            <a:tbl>
              <a:tblPr firstRow="1" bandRow="1">
                <a:tableStyleId>{7E9639D4-E3E2-4D34-9284-5A2195B3D0D7}</a:tableStyleId>
              </a:tblPr>
              <a:tblGrid>
                <a:gridCol w="1345915">
                  <a:extLst>
                    <a:ext uri="{9D8B030D-6E8A-4147-A177-3AD203B41FA5}">
                      <a16:colId xmlns:a16="http://schemas.microsoft.com/office/drawing/2014/main" val="1795104511"/>
                    </a:ext>
                  </a:extLst>
                </a:gridCol>
                <a:gridCol w="3236359">
                  <a:extLst>
                    <a:ext uri="{9D8B030D-6E8A-4147-A177-3AD203B41FA5}">
                      <a16:colId xmlns:a16="http://schemas.microsoft.com/office/drawing/2014/main" val="3160880616"/>
                    </a:ext>
                  </a:extLst>
                </a:gridCol>
                <a:gridCol w="1253447">
                  <a:extLst>
                    <a:ext uri="{9D8B030D-6E8A-4147-A177-3AD203B41FA5}">
                      <a16:colId xmlns:a16="http://schemas.microsoft.com/office/drawing/2014/main" val="2732348557"/>
                    </a:ext>
                  </a:extLst>
                </a:gridCol>
                <a:gridCol w="1448659">
                  <a:extLst>
                    <a:ext uri="{9D8B030D-6E8A-4147-A177-3AD203B41FA5}">
                      <a16:colId xmlns:a16="http://schemas.microsoft.com/office/drawing/2014/main" val="335547236"/>
                    </a:ext>
                  </a:extLst>
                </a:gridCol>
              </a:tblGrid>
              <a:tr h="639567">
                <a:tc>
                  <a:txBody>
                    <a:bodyPr/>
                    <a:lstStyle/>
                    <a:p>
                      <a:pPr algn="ctr"/>
                      <a:r>
                        <a:rPr lang="fa-IR" sz="2100" dirty="0">
                          <a:solidFill>
                            <a:schemeClr val="tx1"/>
                          </a:solidFill>
                          <a:latin typeface="+mj-lt"/>
                          <a:cs typeface="B Nazanin" panose="00000700000000000000" pitchFamily="2" charset="-78"/>
                        </a:rPr>
                        <a:t>هدف</a:t>
                      </a:r>
                      <a:endParaRPr lang="es-ES" sz="2100" dirty="0">
                        <a:solidFill>
                          <a:schemeClr val="tx1"/>
                        </a:solidFill>
                        <a:latin typeface="+mj-lt"/>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a-IR" sz="2100" dirty="0">
                          <a:solidFill>
                            <a:schemeClr val="tx1"/>
                          </a:solidFill>
                          <a:latin typeface="+mj-lt"/>
                          <a:cs typeface="B Nazanin" panose="00000700000000000000" pitchFamily="2" charset="-78"/>
                        </a:rPr>
                        <a:t>استراتژی</a:t>
                      </a:r>
                      <a:endParaRPr lang="es-ES" sz="2100" dirty="0">
                        <a:solidFill>
                          <a:schemeClr val="tx1"/>
                        </a:solidFill>
                        <a:latin typeface="+mj-lt"/>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a-IR" sz="2100" dirty="0">
                          <a:solidFill>
                            <a:schemeClr val="tx1"/>
                          </a:solidFill>
                          <a:latin typeface="+mj-lt"/>
                          <a:cs typeface="B Nazanin" panose="00000700000000000000" pitchFamily="2" charset="-78"/>
                        </a:rPr>
                        <a:t>تاریخ</a:t>
                      </a:r>
                      <a:endParaRPr lang="es-ES" sz="2100" dirty="0">
                        <a:solidFill>
                          <a:schemeClr val="tx1"/>
                        </a:solidFill>
                        <a:latin typeface="+mj-lt"/>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a-IR" sz="2100" dirty="0">
                          <a:solidFill>
                            <a:schemeClr val="tx1"/>
                          </a:solidFill>
                          <a:latin typeface="+mj-lt"/>
                          <a:cs typeface="B Nazanin" panose="00000700000000000000" pitchFamily="2" charset="-78"/>
                        </a:rPr>
                        <a:t>بررسی</a:t>
                      </a:r>
                      <a:endParaRPr lang="es-ES" sz="2100" dirty="0">
                        <a:solidFill>
                          <a:schemeClr val="tx1"/>
                        </a:solidFill>
                        <a:latin typeface="+mj-lt"/>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6623608"/>
                  </a:ext>
                </a:extLst>
              </a:tr>
              <a:tr h="63956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a-IR" sz="1200" kern="1200" dirty="0">
                          <a:solidFill>
                            <a:schemeClr val="tx1"/>
                          </a:solidFill>
                          <a:latin typeface="+mn-lt"/>
                          <a:ea typeface="+mn-ea"/>
                          <a:cs typeface="B Nazanin" panose="00000700000000000000" pitchFamily="2" charset="-78"/>
                        </a:rPr>
                        <a:t>عنوان</a:t>
                      </a:r>
                      <a:endParaRPr lang="en-US" sz="1200" kern="1200" dirty="0">
                        <a:solidFill>
                          <a:schemeClr val="tx1"/>
                        </a:solidFill>
                        <a:latin typeface="+mn-lt"/>
                        <a:ea typeface="+mn-ea"/>
                        <a:cs typeface="B Nazanin" panose="00000700000000000000" pitchFamily="2" charset="-78"/>
                      </a:endParaRPr>
                    </a:p>
                    <a:p>
                      <a:pPr algn="ct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a-IR" sz="1600" b="0" i="0" u="none" strike="noStrike" kern="1200" dirty="0">
                          <a:solidFill>
                            <a:schemeClr val="tx1"/>
                          </a:solidFill>
                          <a:effectLst/>
                          <a:latin typeface="+mn-lt"/>
                          <a:ea typeface="+mn-ea"/>
                          <a:cs typeface="B Nazanin" panose="00000700000000000000" pitchFamily="2" charset="-78"/>
                        </a:rPr>
                        <a:t>قالب پاورپوینت چشم پزشکی قابل ویرایش می باشد</a:t>
                      </a: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cs typeface="B Nazanin" panose="00000700000000000000" pitchFamily="2" charset="-78"/>
                        </a:rPr>
                        <a:t>10/22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6047016"/>
                  </a:ext>
                </a:extLst>
              </a:tr>
              <a:tr h="63956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a-IR" sz="1200" kern="1200" dirty="0">
                          <a:solidFill>
                            <a:schemeClr val="tx1"/>
                          </a:solidFill>
                          <a:latin typeface="+mn-lt"/>
                          <a:ea typeface="+mn-ea"/>
                          <a:cs typeface="B Nazanin" panose="00000700000000000000" pitchFamily="2" charset="-78"/>
                        </a:rPr>
                        <a:t>عنوان</a:t>
                      </a:r>
                      <a:endParaRPr lang="en-US" sz="1200" kern="1200" dirty="0">
                        <a:solidFill>
                          <a:schemeClr val="tx1"/>
                        </a:solidFill>
                        <a:latin typeface="+mn-lt"/>
                        <a:ea typeface="+mn-ea"/>
                        <a:cs typeface="B Nazanin" panose="00000700000000000000" pitchFamily="2" charset="-78"/>
                      </a:endParaRPr>
                    </a:p>
                    <a:p>
                      <a:pPr algn="ct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a-IR" sz="1600" b="0" i="0" u="none" strike="noStrike" kern="1200" dirty="0">
                          <a:solidFill>
                            <a:schemeClr val="tx1"/>
                          </a:solidFill>
                          <a:effectLst/>
                          <a:latin typeface="+mn-lt"/>
                          <a:ea typeface="+mn-ea"/>
                          <a:cs typeface="B Nazanin" panose="00000700000000000000" pitchFamily="2" charset="-78"/>
                        </a:rPr>
                        <a:t>قالب پاورپوینت چشم پزشکی قابل ویرایش می باشد</a:t>
                      </a: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cs typeface="B Nazanin" panose="00000700000000000000" pitchFamily="2" charset="-78"/>
                        </a:rPr>
                        <a:t>12/22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60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1076747"/>
                  </a:ext>
                </a:extLst>
              </a:tr>
              <a:tr h="63956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a-IR" sz="1200" kern="1200" dirty="0">
                          <a:solidFill>
                            <a:schemeClr val="tx1"/>
                          </a:solidFill>
                          <a:latin typeface="+mn-lt"/>
                          <a:ea typeface="+mn-ea"/>
                          <a:cs typeface="B Nazanin" panose="00000700000000000000" pitchFamily="2" charset="-78"/>
                        </a:rPr>
                        <a:t>عنوان</a:t>
                      </a:r>
                      <a:endParaRPr lang="en-US" sz="1200" kern="1200" dirty="0">
                        <a:solidFill>
                          <a:schemeClr val="tx1"/>
                        </a:solidFill>
                        <a:latin typeface="+mn-lt"/>
                        <a:ea typeface="+mn-ea"/>
                        <a:cs typeface="B Nazanin" panose="00000700000000000000" pitchFamily="2" charset="-78"/>
                      </a:endParaRPr>
                    </a:p>
                    <a:p>
                      <a:pPr algn="ct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a-IR" sz="1600" b="0" i="0" u="none" strike="noStrike" kern="1200" dirty="0">
                          <a:solidFill>
                            <a:schemeClr val="tx1"/>
                          </a:solidFill>
                          <a:effectLst/>
                          <a:latin typeface="+mn-lt"/>
                          <a:ea typeface="+mn-ea"/>
                          <a:cs typeface="B Nazanin" panose="00000700000000000000" pitchFamily="2" charset="-78"/>
                        </a:rPr>
                        <a:t>قالب پاورپوینت چشم پزشکی قابل ویرایش می باشد</a:t>
                      </a: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cs typeface="B Nazanin" panose="00000700000000000000" pitchFamily="2" charset="-78"/>
                        </a:rPr>
                        <a:t>01/23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600" dirty="0">
                        <a:solidFill>
                          <a:schemeClr val="tx1"/>
                        </a:solidFill>
                        <a:cs typeface="B Nazanin"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5718419"/>
                  </a:ext>
                </a:extLst>
              </a:tr>
            </a:tbl>
          </a:graphicData>
        </a:graphic>
      </p:graphicFrame>
      <p:pic>
        <p:nvPicPr>
          <p:cNvPr id="8" name="Gráfico 7">
            <a:extLst>
              <a:ext uri="{FF2B5EF4-FFF2-40B4-BE49-F238E27FC236}">
                <a16:creationId xmlns:a16="http://schemas.microsoft.com/office/drawing/2014/main" id="{D1522D63-0322-489E-A78E-491E4EE85DC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78935" y="1549707"/>
            <a:ext cx="270510" cy="270510"/>
          </a:xfrm>
          <a:prstGeom prst="rect">
            <a:avLst/>
          </a:prstGeom>
        </p:spPr>
      </p:pic>
      <p:pic>
        <p:nvPicPr>
          <p:cNvPr id="9" name="Gráfico 8">
            <a:extLst>
              <a:ext uri="{FF2B5EF4-FFF2-40B4-BE49-F238E27FC236}">
                <a16:creationId xmlns:a16="http://schemas.microsoft.com/office/drawing/2014/main" id="{B037DDEF-5C91-4697-B132-F307F05E6F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4555" y="1549707"/>
            <a:ext cx="270510" cy="270510"/>
          </a:xfrm>
          <a:prstGeom prst="rect">
            <a:avLst/>
          </a:prstGeom>
        </p:spPr>
      </p:pic>
      <p:pic>
        <p:nvPicPr>
          <p:cNvPr id="10" name="Gráfico 9">
            <a:extLst>
              <a:ext uri="{FF2B5EF4-FFF2-40B4-BE49-F238E27FC236}">
                <a16:creationId xmlns:a16="http://schemas.microsoft.com/office/drawing/2014/main" id="{1493E53D-9D44-4C57-8CF0-3DD130B4E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78935" y="4107975"/>
            <a:ext cx="270510" cy="270510"/>
          </a:xfrm>
          <a:prstGeom prst="rect">
            <a:avLst/>
          </a:prstGeom>
        </p:spPr>
      </p:pic>
      <p:pic>
        <p:nvPicPr>
          <p:cNvPr id="11" name="Gráfico 10">
            <a:extLst>
              <a:ext uri="{FF2B5EF4-FFF2-40B4-BE49-F238E27FC236}">
                <a16:creationId xmlns:a16="http://schemas.microsoft.com/office/drawing/2014/main" id="{050AAC9D-4CA4-4E4D-B07F-D064B1D9101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4555" y="4107975"/>
            <a:ext cx="270510" cy="270510"/>
          </a:xfrm>
          <a:prstGeom prst="rect">
            <a:avLst/>
          </a:prstGeom>
        </p:spPr>
      </p:pic>
      <p:grpSp>
        <p:nvGrpSpPr>
          <p:cNvPr id="12" name="Google Shape;8504;p14">
            <a:extLst>
              <a:ext uri="{FF2B5EF4-FFF2-40B4-BE49-F238E27FC236}">
                <a16:creationId xmlns:a16="http://schemas.microsoft.com/office/drawing/2014/main" id="{1AAB6826-5C36-4C8A-A5BF-0AA3F1F8D690}"/>
              </a:ext>
            </a:extLst>
          </p:cNvPr>
          <p:cNvGrpSpPr/>
          <p:nvPr/>
        </p:nvGrpSpPr>
        <p:grpSpPr>
          <a:xfrm>
            <a:off x="7274104" y="3154843"/>
            <a:ext cx="363654" cy="271193"/>
            <a:chOff x="5216456" y="3725484"/>
            <a:chExt cx="356196" cy="265631"/>
          </a:xfrm>
          <a:solidFill>
            <a:schemeClr val="tx1"/>
          </a:solidFill>
        </p:grpSpPr>
        <p:sp>
          <p:nvSpPr>
            <p:cNvPr id="13" name="Google Shape;8505;p14">
              <a:extLst>
                <a:ext uri="{FF2B5EF4-FFF2-40B4-BE49-F238E27FC236}">
                  <a16:creationId xmlns:a16="http://schemas.microsoft.com/office/drawing/2014/main" id="{3BF494E3-EA2C-45E5-9251-279A12B0AA1C}"/>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14" name="Google Shape;8506;p14">
              <a:extLst>
                <a:ext uri="{FF2B5EF4-FFF2-40B4-BE49-F238E27FC236}">
                  <a16:creationId xmlns:a16="http://schemas.microsoft.com/office/drawing/2014/main" id="{E8F0014A-C667-48E5-884B-924CB3FFBB6B}"/>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grpSp>
      <p:grpSp>
        <p:nvGrpSpPr>
          <p:cNvPr id="15" name="Google Shape;8556;p14">
            <a:extLst>
              <a:ext uri="{FF2B5EF4-FFF2-40B4-BE49-F238E27FC236}">
                <a16:creationId xmlns:a16="http://schemas.microsoft.com/office/drawing/2014/main" id="{585ED4F4-43C6-469A-B8A6-B2DDD2BE9627}"/>
              </a:ext>
            </a:extLst>
          </p:cNvPr>
          <p:cNvGrpSpPr/>
          <p:nvPr/>
        </p:nvGrpSpPr>
        <p:grpSpPr>
          <a:xfrm>
            <a:off x="7274104" y="2523452"/>
            <a:ext cx="324296" cy="325431"/>
            <a:chOff x="5779408" y="3699191"/>
            <a:chExt cx="317645" cy="318757"/>
          </a:xfrm>
          <a:solidFill>
            <a:schemeClr val="tx1"/>
          </a:solidFill>
        </p:grpSpPr>
        <p:sp>
          <p:nvSpPr>
            <p:cNvPr id="16" name="Google Shape;8557;p14">
              <a:extLst>
                <a:ext uri="{FF2B5EF4-FFF2-40B4-BE49-F238E27FC236}">
                  <a16:creationId xmlns:a16="http://schemas.microsoft.com/office/drawing/2014/main" id="{AD19C36F-229A-447D-9906-35CA5E4EB40A}"/>
                </a:ext>
              </a:extLst>
            </p:cNvPr>
            <p:cNvSpPr/>
            <p:nvPr/>
          </p:nvSpPr>
          <p:spPr>
            <a:xfrm>
              <a:off x="5892837" y="3700334"/>
              <a:ext cx="204216" cy="317614"/>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17" name="Google Shape;8558;p14">
              <a:extLst>
                <a:ext uri="{FF2B5EF4-FFF2-40B4-BE49-F238E27FC236}">
                  <a16:creationId xmlns:a16="http://schemas.microsoft.com/office/drawing/2014/main" id="{1920A540-1ED8-4C35-BBD1-9FE18AA55F20}"/>
                </a:ext>
              </a:extLst>
            </p:cNvPr>
            <p:cNvSpPr/>
            <p:nvPr/>
          </p:nvSpPr>
          <p:spPr>
            <a:xfrm>
              <a:off x="5779408" y="3699191"/>
              <a:ext cx="195134" cy="316883"/>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grpSp>
      <p:grpSp>
        <p:nvGrpSpPr>
          <p:cNvPr id="18" name="Google Shape;8504;p14">
            <a:extLst>
              <a:ext uri="{FF2B5EF4-FFF2-40B4-BE49-F238E27FC236}">
                <a16:creationId xmlns:a16="http://schemas.microsoft.com/office/drawing/2014/main" id="{43461C17-EA5A-4D9C-86ED-02220EC090C6}"/>
              </a:ext>
            </a:extLst>
          </p:cNvPr>
          <p:cNvGrpSpPr/>
          <p:nvPr/>
        </p:nvGrpSpPr>
        <p:grpSpPr>
          <a:xfrm>
            <a:off x="7274104" y="3744842"/>
            <a:ext cx="363654" cy="271193"/>
            <a:chOff x="5216456" y="3725484"/>
            <a:chExt cx="356196" cy="265631"/>
          </a:xfrm>
          <a:solidFill>
            <a:schemeClr val="tx1"/>
          </a:solidFill>
        </p:grpSpPr>
        <p:sp>
          <p:nvSpPr>
            <p:cNvPr id="19" name="Google Shape;8505;p14">
              <a:extLst>
                <a:ext uri="{FF2B5EF4-FFF2-40B4-BE49-F238E27FC236}">
                  <a16:creationId xmlns:a16="http://schemas.microsoft.com/office/drawing/2014/main" id="{031C2968-783B-4F18-BB81-6C39542192D5}"/>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20" name="Google Shape;8506;p14">
              <a:extLst>
                <a:ext uri="{FF2B5EF4-FFF2-40B4-BE49-F238E27FC236}">
                  <a16:creationId xmlns:a16="http://schemas.microsoft.com/office/drawing/2014/main" id="{A3962296-D071-411C-8FD2-5022954D248C}"/>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grpSp>
      <p:sp>
        <p:nvSpPr>
          <p:cNvPr id="21" name="Elipse 20">
            <a:extLst>
              <a:ext uri="{FF2B5EF4-FFF2-40B4-BE49-F238E27FC236}">
                <a16:creationId xmlns:a16="http://schemas.microsoft.com/office/drawing/2014/main" id="{F0BD6D10-AD94-426A-8BB6-BE9EBA98EB9E}"/>
              </a:ext>
            </a:extLst>
          </p:cNvPr>
          <p:cNvSpPr/>
          <p:nvPr/>
        </p:nvSpPr>
        <p:spPr>
          <a:xfrm>
            <a:off x="1187939" y="631492"/>
            <a:ext cx="6768123"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Tree>
    <p:extLst>
      <p:ext uri="{BB962C8B-B14F-4D97-AF65-F5344CB8AC3E}">
        <p14:creationId xmlns:p14="http://schemas.microsoft.com/office/powerpoint/2010/main" val="2937072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5852D6-A72B-4156-AF23-4EF48A92F51D}"/>
              </a:ext>
            </a:extLst>
          </p:cNvPr>
          <p:cNvSpPr>
            <a:spLocks noGrp="1"/>
          </p:cNvSpPr>
          <p:nvPr>
            <p:ph type="title"/>
          </p:nvPr>
        </p:nvSpPr>
        <p:spPr/>
        <p:txBody>
          <a:bodyPr/>
          <a:lstStyle/>
          <a:p>
            <a:r>
              <a:rPr lang="fa-IR" dirty="0">
                <a:latin typeface="Agency FB" panose="020B0503020202020204" pitchFamily="34" charset="0"/>
                <a:cs typeface="B Nazanin" panose="00000700000000000000" pitchFamily="2" charset="-78"/>
              </a:rPr>
              <a:t>با تشکر!</a:t>
            </a:r>
            <a:endParaRPr lang="en-US" dirty="0">
              <a:latin typeface="Agency FB" panose="020B0503020202020204" pitchFamily="34" charset="0"/>
              <a:cs typeface="B Nazanin" panose="00000700000000000000" pitchFamily="2" charset="-78"/>
            </a:endParaRPr>
          </a:p>
        </p:txBody>
      </p:sp>
      <p:sp>
        <p:nvSpPr>
          <p:cNvPr id="6" name="Text Placeholder 5">
            <a:extLst>
              <a:ext uri="{FF2B5EF4-FFF2-40B4-BE49-F238E27FC236}">
                <a16:creationId xmlns:a16="http://schemas.microsoft.com/office/drawing/2014/main" id="{6F57C05E-251A-466A-9E8F-A461251576CC}"/>
              </a:ext>
            </a:extLst>
          </p:cNvPr>
          <p:cNvSpPr>
            <a:spLocks noGrp="1"/>
          </p:cNvSpPr>
          <p:nvPr>
            <p:ph type="body" sz="half" idx="2"/>
          </p:nvPr>
        </p:nvSpPr>
        <p:spPr/>
        <p:txBody>
          <a:bodyPr>
            <a:noAutofit/>
          </a:bodyPr>
          <a:lstStyle/>
          <a:p>
            <a:pPr>
              <a:lnSpc>
                <a:spcPct val="100000"/>
              </a:lnSpc>
            </a:pPr>
            <a:r>
              <a:rPr lang="fa-IR" b="1" dirty="0">
                <a:latin typeface="Agency FB" panose="020B0503020202020204" pitchFamily="34" charset="0"/>
                <a:cs typeface="B Nazanin" panose="00000700000000000000" pitchFamily="2" charset="-78"/>
              </a:rPr>
              <a:t>اگر سوالی دارید میتونید سوال کنید؟</a:t>
            </a:r>
            <a:endParaRPr lang="en-US" sz="1800" b="1" dirty="0">
              <a:latin typeface="Agency FB" panose="020B0503020202020204" pitchFamily="34" charset="0"/>
              <a:cs typeface="B Nazanin" panose="00000700000000000000" pitchFamily="2" charset="-78"/>
            </a:endParaRPr>
          </a:p>
          <a:p>
            <a:pPr>
              <a:lnSpc>
                <a:spcPct val="100000"/>
              </a:lnSpc>
            </a:pPr>
            <a:r>
              <a:rPr lang="en-US" dirty="0">
                <a:latin typeface="Agency FB" panose="020B0503020202020204" pitchFamily="34" charset="0"/>
                <a:cs typeface="B Nazanin" panose="00000700000000000000" pitchFamily="2" charset="-78"/>
              </a:rPr>
              <a:t>20begir.com</a:t>
            </a:r>
            <a:endParaRPr lang="fa-IR" dirty="0">
              <a:latin typeface="Agency FB" panose="020B0503020202020204" pitchFamily="34" charset="0"/>
              <a:cs typeface="B Nazanin" panose="00000700000000000000" pitchFamily="2" charset="-78"/>
            </a:endParaRPr>
          </a:p>
          <a:p>
            <a:pPr>
              <a:lnSpc>
                <a:spcPct val="100000"/>
              </a:lnSpc>
            </a:pPr>
            <a:r>
              <a:rPr lang="en-US" dirty="0">
                <a:latin typeface="Agency FB" panose="020B0503020202020204" pitchFamily="34" charset="0"/>
                <a:cs typeface="B Nazanin" panose="00000700000000000000" pitchFamily="2" charset="-78"/>
              </a:rPr>
              <a:t>+91  620 421 838 </a:t>
            </a:r>
          </a:p>
        </p:txBody>
      </p:sp>
      <p:sp>
        <p:nvSpPr>
          <p:cNvPr id="35" name="Elipse 34">
            <a:extLst>
              <a:ext uri="{FF2B5EF4-FFF2-40B4-BE49-F238E27FC236}">
                <a16:creationId xmlns:a16="http://schemas.microsoft.com/office/drawing/2014/main" id="{1CF92903-0769-4C9E-9B76-33C4A6C7A79F}"/>
              </a:ext>
            </a:extLst>
          </p:cNvPr>
          <p:cNvSpPr/>
          <p:nvPr/>
        </p:nvSpPr>
        <p:spPr>
          <a:xfrm>
            <a:off x="1848489" y="699940"/>
            <a:ext cx="5447021" cy="9706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Agency FB" panose="020B0503020202020204" pitchFamily="34" charset="0"/>
              <a:cs typeface="B Nazanin" panose="00000700000000000000" pitchFamily="2" charset="-78"/>
            </a:endParaRPr>
          </a:p>
        </p:txBody>
      </p:sp>
      <p:sp>
        <p:nvSpPr>
          <p:cNvPr id="36" name="Google Shape;11609;p20">
            <a:extLst>
              <a:ext uri="{FF2B5EF4-FFF2-40B4-BE49-F238E27FC236}">
                <a16:creationId xmlns:a16="http://schemas.microsoft.com/office/drawing/2014/main" id="{CEC58F4B-8798-4694-99BD-6EF174716328}"/>
              </a:ext>
            </a:extLst>
          </p:cNvPr>
          <p:cNvSpPr/>
          <p:nvPr/>
        </p:nvSpPr>
        <p:spPr>
          <a:xfrm>
            <a:off x="3439397" y="3001262"/>
            <a:ext cx="470653" cy="471173"/>
          </a:xfrm>
          <a:custGeom>
            <a:avLst/>
            <a:gdLst/>
            <a:ahLst/>
            <a:cxnLst/>
            <a:rect l="l" t="t" r="r" b="b"/>
            <a:pathLst>
              <a:path w="10860" h="10872" extrusionOk="0">
                <a:moveTo>
                  <a:pt x="5430" y="1"/>
                </a:moveTo>
                <a:cubicBezTo>
                  <a:pt x="3990" y="1"/>
                  <a:pt x="2608" y="560"/>
                  <a:pt x="1596" y="1584"/>
                </a:cubicBezTo>
                <a:cubicBezTo>
                  <a:pt x="561" y="2620"/>
                  <a:pt x="1" y="3989"/>
                  <a:pt x="1" y="5430"/>
                </a:cubicBezTo>
                <a:cubicBezTo>
                  <a:pt x="1" y="6561"/>
                  <a:pt x="346" y="7645"/>
                  <a:pt x="1001" y="8573"/>
                </a:cubicBezTo>
                <a:cubicBezTo>
                  <a:pt x="1632" y="9466"/>
                  <a:pt x="2513" y="10145"/>
                  <a:pt x="3537" y="10538"/>
                </a:cubicBezTo>
                <a:cubicBezTo>
                  <a:pt x="3559" y="10544"/>
                  <a:pt x="3579" y="10547"/>
                  <a:pt x="3599" y="10547"/>
                </a:cubicBezTo>
                <a:cubicBezTo>
                  <a:pt x="3656" y="10547"/>
                  <a:pt x="3704" y="10522"/>
                  <a:pt x="3740" y="10478"/>
                </a:cubicBezTo>
                <a:cubicBezTo>
                  <a:pt x="3763" y="10443"/>
                  <a:pt x="3763" y="10395"/>
                  <a:pt x="3763" y="10371"/>
                </a:cubicBezTo>
                <a:lnTo>
                  <a:pt x="3763" y="7275"/>
                </a:lnTo>
                <a:cubicBezTo>
                  <a:pt x="3763" y="7180"/>
                  <a:pt x="3692" y="7097"/>
                  <a:pt x="3585" y="7097"/>
                </a:cubicBezTo>
                <a:lnTo>
                  <a:pt x="2156" y="7097"/>
                </a:lnTo>
                <a:lnTo>
                  <a:pt x="2156" y="5835"/>
                </a:lnTo>
                <a:lnTo>
                  <a:pt x="3585" y="5835"/>
                </a:lnTo>
                <a:cubicBezTo>
                  <a:pt x="3680" y="5835"/>
                  <a:pt x="3763" y="5751"/>
                  <a:pt x="3763" y="5656"/>
                </a:cubicBezTo>
                <a:lnTo>
                  <a:pt x="3763" y="5430"/>
                </a:lnTo>
                <a:cubicBezTo>
                  <a:pt x="3763" y="3942"/>
                  <a:pt x="5180" y="2632"/>
                  <a:pt x="6799" y="2632"/>
                </a:cubicBezTo>
                <a:lnTo>
                  <a:pt x="7550" y="2632"/>
                </a:lnTo>
                <a:lnTo>
                  <a:pt x="7550" y="3894"/>
                </a:lnTo>
                <a:lnTo>
                  <a:pt x="6799" y="3894"/>
                </a:lnTo>
                <a:cubicBezTo>
                  <a:pt x="6311" y="3894"/>
                  <a:pt x="5883" y="4025"/>
                  <a:pt x="5561" y="4287"/>
                </a:cubicBezTo>
                <a:cubicBezTo>
                  <a:pt x="5228" y="4561"/>
                  <a:pt x="5025" y="4966"/>
                  <a:pt x="5025" y="5430"/>
                </a:cubicBezTo>
                <a:lnTo>
                  <a:pt x="5025" y="5656"/>
                </a:lnTo>
                <a:cubicBezTo>
                  <a:pt x="5025" y="5740"/>
                  <a:pt x="5109" y="5835"/>
                  <a:pt x="5204" y="5835"/>
                </a:cubicBezTo>
                <a:lnTo>
                  <a:pt x="5883" y="5835"/>
                </a:lnTo>
                <a:cubicBezTo>
                  <a:pt x="5966" y="5835"/>
                  <a:pt x="6061" y="5751"/>
                  <a:pt x="6061" y="5656"/>
                </a:cubicBezTo>
                <a:cubicBezTo>
                  <a:pt x="6061" y="5561"/>
                  <a:pt x="5978" y="5478"/>
                  <a:pt x="5883" y="5478"/>
                </a:cubicBezTo>
                <a:lnTo>
                  <a:pt x="5371" y="5478"/>
                </a:lnTo>
                <a:lnTo>
                  <a:pt x="5371" y="5418"/>
                </a:lnTo>
                <a:cubicBezTo>
                  <a:pt x="5371" y="4525"/>
                  <a:pt x="6145" y="4204"/>
                  <a:pt x="6799" y="4204"/>
                </a:cubicBezTo>
                <a:lnTo>
                  <a:pt x="7704" y="4204"/>
                </a:lnTo>
                <a:cubicBezTo>
                  <a:pt x="7800" y="4204"/>
                  <a:pt x="7883" y="4132"/>
                  <a:pt x="7883" y="4025"/>
                </a:cubicBezTo>
                <a:lnTo>
                  <a:pt x="7883" y="2418"/>
                </a:lnTo>
                <a:cubicBezTo>
                  <a:pt x="7883" y="2334"/>
                  <a:pt x="7811" y="2239"/>
                  <a:pt x="7704" y="2239"/>
                </a:cubicBezTo>
                <a:lnTo>
                  <a:pt x="6799" y="2239"/>
                </a:lnTo>
                <a:cubicBezTo>
                  <a:pt x="5966" y="2239"/>
                  <a:pt x="5121" y="2572"/>
                  <a:pt x="4466" y="3156"/>
                </a:cubicBezTo>
                <a:cubicBezTo>
                  <a:pt x="3799" y="3763"/>
                  <a:pt x="3418" y="4549"/>
                  <a:pt x="3418" y="5382"/>
                </a:cubicBezTo>
                <a:lnTo>
                  <a:pt x="3418" y="5442"/>
                </a:lnTo>
                <a:lnTo>
                  <a:pt x="1989" y="5442"/>
                </a:lnTo>
                <a:cubicBezTo>
                  <a:pt x="1906" y="5442"/>
                  <a:pt x="1811" y="5513"/>
                  <a:pt x="1811" y="5620"/>
                </a:cubicBezTo>
                <a:lnTo>
                  <a:pt x="1811" y="7228"/>
                </a:lnTo>
                <a:cubicBezTo>
                  <a:pt x="1811" y="7323"/>
                  <a:pt x="1894" y="7406"/>
                  <a:pt x="1989" y="7406"/>
                </a:cubicBezTo>
                <a:lnTo>
                  <a:pt x="3418" y="7406"/>
                </a:lnTo>
                <a:lnTo>
                  <a:pt x="3418" y="10085"/>
                </a:lnTo>
                <a:cubicBezTo>
                  <a:pt x="1561" y="9300"/>
                  <a:pt x="346" y="7442"/>
                  <a:pt x="346" y="5418"/>
                </a:cubicBezTo>
                <a:cubicBezTo>
                  <a:pt x="346" y="2596"/>
                  <a:pt x="2620" y="322"/>
                  <a:pt x="5430" y="322"/>
                </a:cubicBezTo>
                <a:cubicBezTo>
                  <a:pt x="8228" y="322"/>
                  <a:pt x="10526" y="2620"/>
                  <a:pt x="10526" y="5418"/>
                </a:cubicBezTo>
                <a:cubicBezTo>
                  <a:pt x="10526" y="8228"/>
                  <a:pt x="8240" y="10502"/>
                  <a:pt x="5430" y="10502"/>
                </a:cubicBezTo>
                <a:lnTo>
                  <a:pt x="5371" y="10502"/>
                </a:lnTo>
                <a:lnTo>
                  <a:pt x="5371" y="7418"/>
                </a:lnTo>
                <a:lnTo>
                  <a:pt x="7728" y="7418"/>
                </a:lnTo>
                <a:cubicBezTo>
                  <a:pt x="7811" y="7418"/>
                  <a:pt x="7907" y="7347"/>
                  <a:pt x="7907" y="7240"/>
                </a:cubicBezTo>
                <a:lnTo>
                  <a:pt x="7907" y="5656"/>
                </a:lnTo>
                <a:cubicBezTo>
                  <a:pt x="7907" y="5561"/>
                  <a:pt x="7823" y="5478"/>
                  <a:pt x="7728" y="5478"/>
                </a:cubicBezTo>
                <a:lnTo>
                  <a:pt x="6728" y="5478"/>
                </a:lnTo>
                <a:cubicBezTo>
                  <a:pt x="6633" y="5478"/>
                  <a:pt x="6549" y="5549"/>
                  <a:pt x="6549" y="5656"/>
                </a:cubicBezTo>
                <a:cubicBezTo>
                  <a:pt x="6549" y="5740"/>
                  <a:pt x="6621" y="5835"/>
                  <a:pt x="6728" y="5835"/>
                </a:cubicBezTo>
                <a:lnTo>
                  <a:pt x="7561" y="5835"/>
                </a:lnTo>
                <a:lnTo>
                  <a:pt x="7561" y="7097"/>
                </a:lnTo>
                <a:lnTo>
                  <a:pt x="5204" y="7097"/>
                </a:lnTo>
                <a:cubicBezTo>
                  <a:pt x="5121" y="7097"/>
                  <a:pt x="5025" y="7168"/>
                  <a:pt x="5025" y="7275"/>
                </a:cubicBezTo>
                <a:lnTo>
                  <a:pt x="5025" y="10693"/>
                </a:lnTo>
                <a:cubicBezTo>
                  <a:pt x="5025" y="10788"/>
                  <a:pt x="5109" y="10859"/>
                  <a:pt x="5192" y="10871"/>
                </a:cubicBezTo>
                <a:lnTo>
                  <a:pt x="5430" y="10871"/>
                </a:lnTo>
                <a:cubicBezTo>
                  <a:pt x="6871" y="10871"/>
                  <a:pt x="8240" y="10312"/>
                  <a:pt x="9276" y="9288"/>
                </a:cubicBezTo>
                <a:cubicBezTo>
                  <a:pt x="10300" y="8252"/>
                  <a:pt x="10859" y="6883"/>
                  <a:pt x="10859" y="5442"/>
                </a:cubicBezTo>
                <a:cubicBezTo>
                  <a:pt x="10859" y="3989"/>
                  <a:pt x="10300" y="2620"/>
                  <a:pt x="9276" y="1584"/>
                </a:cubicBezTo>
                <a:cubicBezTo>
                  <a:pt x="8240" y="560"/>
                  <a:pt x="6871" y="1"/>
                  <a:pt x="5430" y="1"/>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grpSp>
        <p:nvGrpSpPr>
          <p:cNvPr id="37" name="Google Shape;11610;p20">
            <a:extLst>
              <a:ext uri="{FF2B5EF4-FFF2-40B4-BE49-F238E27FC236}">
                <a16:creationId xmlns:a16="http://schemas.microsoft.com/office/drawing/2014/main" id="{D14D810B-961C-438A-9C6F-ED81658181E4}"/>
              </a:ext>
            </a:extLst>
          </p:cNvPr>
          <p:cNvGrpSpPr/>
          <p:nvPr/>
        </p:nvGrpSpPr>
        <p:grpSpPr>
          <a:xfrm>
            <a:off x="4339088" y="3001522"/>
            <a:ext cx="471173" cy="470653"/>
            <a:chOff x="3303268" y="3817349"/>
            <a:chExt cx="346056" cy="345674"/>
          </a:xfrm>
          <a:solidFill>
            <a:schemeClr val="tx1"/>
          </a:solidFill>
        </p:grpSpPr>
        <p:sp>
          <p:nvSpPr>
            <p:cNvPr id="38" name="Google Shape;11611;p20">
              <a:extLst>
                <a:ext uri="{FF2B5EF4-FFF2-40B4-BE49-F238E27FC236}">
                  <a16:creationId xmlns:a16="http://schemas.microsoft.com/office/drawing/2014/main" id="{D404EEBE-9BE0-4FE1-83F4-B17681A9F55B}"/>
                </a:ext>
              </a:extLst>
            </p:cNvPr>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sp>
          <p:nvSpPr>
            <p:cNvPr id="39" name="Google Shape;11612;p20">
              <a:extLst>
                <a:ext uri="{FF2B5EF4-FFF2-40B4-BE49-F238E27FC236}">
                  <a16:creationId xmlns:a16="http://schemas.microsoft.com/office/drawing/2014/main" id="{8D7C636C-CE98-42AA-9F67-841E190A49E2}"/>
                </a:ext>
              </a:extLst>
            </p:cNvPr>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sp>
          <p:nvSpPr>
            <p:cNvPr id="40" name="Google Shape;11613;p20">
              <a:extLst>
                <a:ext uri="{FF2B5EF4-FFF2-40B4-BE49-F238E27FC236}">
                  <a16:creationId xmlns:a16="http://schemas.microsoft.com/office/drawing/2014/main" id="{275DAFA1-40A1-469A-892F-8845DBC36386}"/>
                </a:ext>
              </a:extLst>
            </p:cNvPr>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sp>
          <p:nvSpPr>
            <p:cNvPr id="41" name="Google Shape;11614;p20">
              <a:extLst>
                <a:ext uri="{FF2B5EF4-FFF2-40B4-BE49-F238E27FC236}">
                  <a16:creationId xmlns:a16="http://schemas.microsoft.com/office/drawing/2014/main" id="{6C0A93F3-9BD7-400A-A8DB-8B53D89D2B27}"/>
                </a:ext>
              </a:extLst>
            </p:cNvPr>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grpSp>
      <p:grpSp>
        <p:nvGrpSpPr>
          <p:cNvPr id="42" name="Google Shape;11615;p20">
            <a:extLst>
              <a:ext uri="{FF2B5EF4-FFF2-40B4-BE49-F238E27FC236}">
                <a16:creationId xmlns:a16="http://schemas.microsoft.com/office/drawing/2014/main" id="{8F98A3E0-3E13-453D-8ECC-F9B212DF6AD8}"/>
              </a:ext>
            </a:extLst>
          </p:cNvPr>
          <p:cNvGrpSpPr/>
          <p:nvPr/>
        </p:nvGrpSpPr>
        <p:grpSpPr>
          <a:xfrm>
            <a:off x="5243796" y="3001522"/>
            <a:ext cx="471173" cy="470653"/>
            <a:chOff x="3752358" y="3817349"/>
            <a:chExt cx="346056" cy="345674"/>
          </a:xfrm>
          <a:solidFill>
            <a:schemeClr val="tx1"/>
          </a:solidFill>
        </p:grpSpPr>
        <p:sp>
          <p:nvSpPr>
            <p:cNvPr id="43" name="Google Shape;11616;p20">
              <a:extLst>
                <a:ext uri="{FF2B5EF4-FFF2-40B4-BE49-F238E27FC236}">
                  <a16:creationId xmlns:a16="http://schemas.microsoft.com/office/drawing/2014/main" id="{A31C8313-E51A-4AA1-BFEE-048E7F1BB5BC}"/>
                </a:ext>
              </a:extLst>
            </p:cNvPr>
            <p:cNvSpPr/>
            <p:nvPr/>
          </p:nvSpPr>
          <p:spPr>
            <a:xfrm>
              <a:off x="3752358" y="3817349"/>
              <a:ext cx="346056" cy="345674"/>
            </a:xfrm>
            <a:custGeom>
              <a:avLst/>
              <a:gdLst/>
              <a:ahLst/>
              <a:cxnLst/>
              <a:rect l="l" t="t" r="r" b="b"/>
              <a:pathLst>
                <a:path w="10872" h="10860" extrusionOk="0">
                  <a:moveTo>
                    <a:pt x="5430" y="334"/>
                  </a:moveTo>
                  <a:cubicBezTo>
                    <a:pt x="8252" y="334"/>
                    <a:pt x="10526" y="2608"/>
                    <a:pt x="10526" y="5430"/>
                  </a:cubicBezTo>
                  <a:cubicBezTo>
                    <a:pt x="10526" y="8240"/>
                    <a:pt x="8228"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300" y="8240"/>
                    <a:pt x="10871" y="6871"/>
                    <a:pt x="10871" y="5430"/>
                  </a:cubicBezTo>
                  <a:cubicBezTo>
                    <a:pt x="10871" y="3989"/>
                    <a:pt x="10300" y="2620"/>
                    <a:pt x="9276" y="1584"/>
                  </a:cubicBezTo>
                  <a:cubicBezTo>
                    <a:pt x="8252" y="560"/>
                    <a:pt x="6882" y="1"/>
                    <a:pt x="5430"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sp>
          <p:nvSpPr>
            <p:cNvPr id="44" name="Google Shape;11617;p20">
              <a:extLst>
                <a:ext uri="{FF2B5EF4-FFF2-40B4-BE49-F238E27FC236}">
                  <a16:creationId xmlns:a16="http://schemas.microsoft.com/office/drawing/2014/main" id="{F9E93869-E6E9-4D30-9E74-8047EC858B32}"/>
                </a:ext>
              </a:extLst>
            </p:cNvPr>
            <p:cNvSpPr/>
            <p:nvPr/>
          </p:nvSpPr>
          <p:spPr>
            <a:xfrm>
              <a:off x="3831933" y="3955682"/>
              <a:ext cx="47809" cy="120540"/>
            </a:xfrm>
            <a:custGeom>
              <a:avLst/>
              <a:gdLst/>
              <a:ahLst/>
              <a:cxnLst/>
              <a:rect l="l" t="t" r="r" b="b"/>
              <a:pathLst>
                <a:path w="1502" h="3787" extrusionOk="0">
                  <a:moveTo>
                    <a:pt x="1168" y="346"/>
                  </a:moveTo>
                  <a:lnTo>
                    <a:pt x="1168" y="3430"/>
                  </a:lnTo>
                  <a:lnTo>
                    <a:pt x="358" y="3430"/>
                  </a:lnTo>
                  <a:lnTo>
                    <a:pt x="358" y="346"/>
                  </a:lnTo>
                  <a:close/>
                  <a:moveTo>
                    <a:pt x="180" y="1"/>
                  </a:moveTo>
                  <a:cubicBezTo>
                    <a:pt x="96" y="1"/>
                    <a:pt x="1" y="72"/>
                    <a:pt x="1" y="179"/>
                  </a:cubicBezTo>
                  <a:lnTo>
                    <a:pt x="1" y="3608"/>
                  </a:lnTo>
                  <a:cubicBezTo>
                    <a:pt x="1" y="3703"/>
                    <a:pt x="72" y="3787"/>
                    <a:pt x="180" y="3787"/>
                  </a:cubicBezTo>
                  <a:lnTo>
                    <a:pt x="1323" y="3787"/>
                  </a:lnTo>
                  <a:cubicBezTo>
                    <a:pt x="1418" y="3787"/>
                    <a:pt x="1501" y="3715"/>
                    <a:pt x="1501" y="3608"/>
                  </a:cubicBezTo>
                  <a:lnTo>
                    <a:pt x="1501" y="179"/>
                  </a:lnTo>
                  <a:cubicBezTo>
                    <a:pt x="1501" y="72"/>
                    <a:pt x="1430" y="1"/>
                    <a:pt x="1323"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sp>
          <p:nvSpPr>
            <p:cNvPr id="45" name="Google Shape;11618;p20">
              <a:extLst>
                <a:ext uri="{FF2B5EF4-FFF2-40B4-BE49-F238E27FC236}">
                  <a16:creationId xmlns:a16="http://schemas.microsoft.com/office/drawing/2014/main" id="{1353C508-8E3C-44C4-88A6-15CA5A41F543}"/>
                </a:ext>
              </a:extLst>
            </p:cNvPr>
            <p:cNvSpPr/>
            <p:nvPr/>
          </p:nvSpPr>
          <p:spPr>
            <a:xfrm>
              <a:off x="3824739" y="3890112"/>
              <a:ext cx="55002" cy="55002"/>
            </a:xfrm>
            <a:custGeom>
              <a:avLst/>
              <a:gdLst/>
              <a:ahLst/>
              <a:cxnLst/>
              <a:rect l="l" t="t" r="r" b="b"/>
              <a:pathLst>
                <a:path w="1728" h="1728" extrusionOk="0">
                  <a:moveTo>
                    <a:pt x="870" y="334"/>
                  </a:moveTo>
                  <a:cubicBezTo>
                    <a:pt x="1156" y="334"/>
                    <a:pt x="1394" y="572"/>
                    <a:pt x="1394" y="846"/>
                  </a:cubicBezTo>
                  <a:cubicBezTo>
                    <a:pt x="1394" y="1132"/>
                    <a:pt x="1156" y="1370"/>
                    <a:pt x="870" y="1370"/>
                  </a:cubicBezTo>
                  <a:cubicBezTo>
                    <a:pt x="584" y="1370"/>
                    <a:pt x="346" y="1132"/>
                    <a:pt x="346" y="846"/>
                  </a:cubicBezTo>
                  <a:cubicBezTo>
                    <a:pt x="346" y="572"/>
                    <a:pt x="584" y="334"/>
                    <a:pt x="870" y="334"/>
                  </a:cubicBezTo>
                  <a:close/>
                  <a:moveTo>
                    <a:pt x="870" y="1"/>
                  </a:moveTo>
                  <a:cubicBezTo>
                    <a:pt x="394" y="1"/>
                    <a:pt x="1" y="394"/>
                    <a:pt x="1" y="870"/>
                  </a:cubicBezTo>
                  <a:cubicBezTo>
                    <a:pt x="1" y="1346"/>
                    <a:pt x="394" y="1727"/>
                    <a:pt x="870" y="1727"/>
                  </a:cubicBezTo>
                  <a:cubicBezTo>
                    <a:pt x="1346" y="1727"/>
                    <a:pt x="1727" y="1334"/>
                    <a:pt x="1727" y="870"/>
                  </a:cubicBezTo>
                  <a:cubicBezTo>
                    <a:pt x="1727" y="394"/>
                    <a:pt x="1346" y="1"/>
                    <a:pt x="870"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sp>
          <p:nvSpPr>
            <p:cNvPr id="46" name="Google Shape;11619;p20">
              <a:extLst>
                <a:ext uri="{FF2B5EF4-FFF2-40B4-BE49-F238E27FC236}">
                  <a16:creationId xmlns:a16="http://schemas.microsoft.com/office/drawing/2014/main" id="{8FE8DD26-0F2B-4BD5-9582-7383740C1913}"/>
                </a:ext>
              </a:extLst>
            </p:cNvPr>
            <p:cNvSpPr/>
            <p:nvPr/>
          </p:nvSpPr>
          <p:spPr>
            <a:xfrm>
              <a:off x="3904696" y="3955682"/>
              <a:ext cx="128148" cy="120540"/>
            </a:xfrm>
            <a:custGeom>
              <a:avLst/>
              <a:gdLst/>
              <a:ahLst/>
              <a:cxnLst/>
              <a:rect l="l" t="t" r="r" b="b"/>
              <a:pathLst>
                <a:path w="4026" h="3787" extrusionOk="0">
                  <a:moveTo>
                    <a:pt x="191" y="1"/>
                  </a:moveTo>
                  <a:cubicBezTo>
                    <a:pt x="96" y="1"/>
                    <a:pt x="1" y="72"/>
                    <a:pt x="1" y="179"/>
                  </a:cubicBezTo>
                  <a:lnTo>
                    <a:pt x="1" y="3608"/>
                  </a:lnTo>
                  <a:cubicBezTo>
                    <a:pt x="1" y="3703"/>
                    <a:pt x="84" y="3787"/>
                    <a:pt x="191" y="3787"/>
                  </a:cubicBezTo>
                  <a:lnTo>
                    <a:pt x="1334" y="3787"/>
                  </a:lnTo>
                  <a:cubicBezTo>
                    <a:pt x="1418" y="3787"/>
                    <a:pt x="1513" y="3715"/>
                    <a:pt x="1513" y="3608"/>
                  </a:cubicBezTo>
                  <a:lnTo>
                    <a:pt x="1513" y="2382"/>
                  </a:lnTo>
                  <a:cubicBezTo>
                    <a:pt x="1513" y="1977"/>
                    <a:pt x="1596" y="1501"/>
                    <a:pt x="2037" y="1501"/>
                  </a:cubicBezTo>
                  <a:cubicBezTo>
                    <a:pt x="2347" y="1501"/>
                    <a:pt x="2477" y="1763"/>
                    <a:pt x="2525" y="2060"/>
                  </a:cubicBezTo>
                  <a:cubicBezTo>
                    <a:pt x="2537" y="2156"/>
                    <a:pt x="2608" y="2215"/>
                    <a:pt x="2692" y="2215"/>
                  </a:cubicBezTo>
                  <a:cubicBezTo>
                    <a:pt x="2787" y="2215"/>
                    <a:pt x="2870" y="2120"/>
                    <a:pt x="2847" y="2025"/>
                  </a:cubicBezTo>
                  <a:cubicBezTo>
                    <a:pt x="2763" y="1465"/>
                    <a:pt x="2477" y="1155"/>
                    <a:pt x="2013" y="1155"/>
                  </a:cubicBezTo>
                  <a:cubicBezTo>
                    <a:pt x="1465" y="1155"/>
                    <a:pt x="1156" y="1608"/>
                    <a:pt x="1156" y="2382"/>
                  </a:cubicBezTo>
                  <a:lnTo>
                    <a:pt x="1156" y="3430"/>
                  </a:lnTo>
                  <a:lnTo>
                    <a:pt x="346" y="3430"/>
                  </a:lnTo>
                  <a:lnTo>
                    <a:pt x="346" y="358"/>
                  </a:lnTo>
                  <a:lnTo>
                    <a:pt x="918" y="358"/>
                  </a:lnTo>
                  <a:lnTo>
                    <a:pt x="918" y="572"/>
                  </a:lnTo>
                  <a:cubicBezTo>
                    <a:pt x="918" y="632"/>
                    <a:pt x="930" y="679"/>
                    <a:pt x="977" y="715"/>
                  </a:cubicBezTo>
                  <a:cubicBezTo>
                    <a:pt x="1007" y="733"/>
                    <a:pt x="1043" y="742"/>
                    <a:pt x="1078" y="742"/>
                  </a:cubicBezTo>
                  <a:cubicBezTo>
                    <a:pt x="1114" y="742"/>
                    <a:pt x="1150" y="733"/>
                    <a:pt x="1180" y="715"/>
                  </a:cubicBezTo>
                  <a:cubicBezTo>
                    <a:pt x="1477" y="477"/>
                    <a:pt x="1835" y="358"/>
                    <a:pt x="2227" y="358"/>
                  </a:cubicBezTo>
                  <a:cubicBezTo>
                    <a:pt x="3204" y="358"/>
                    <a:pt x="3656" y="1191"/>
                    <a:pt x="3656" y="2001"/>
                  </a:cubicBezTo>
                  <a:lnTo>
                    <a:pt x="3656" y="3430"/>
                  </a:lnTo>
                  <a:lnTo>
                    <a:pt x="2847" y="3430"/>
                  </a:lnTo>
                  <a:lnTo>
                    <a:pt x="2847" y="2870"/>
                  </a:lnTo>
                  <a:cubicBezTo>
                    <a:pt x="2847" y="2775"/>
                    <a:pt x="2775" y="2703"/>
                    <a:pt x="2692" y="2703"/>
                  </a:cubicBezTo>
                  <a:cubicBezTo>
                    <a:pt x="2597" y="2703"/>
                    <a:pt x="2525" y="2775"/>
                    <a:pt x="2525" y="2870"/>
                  </a:cubicBezTo>
                  <a:lnTo>
                    <a:pt x="2525" y="3596"/>
                  </a:lnTo>
                  <a:cubicBezTo>
                    <a:pt x="2525" y="3691"/>
                    <a:pt x="2597" y="3775"/>
                    <a:pt x="2704" y="3775"/>
                  </a:cubicBezTo>
                  <a:lnTo>
                    <a:pt x="3847" y="3775"/>
                  </a:lnTo>
                  <a:cubicBezTo>
                    <a:pt x="3942" y="3775"/>
                    <a:pt x="4025" y="3703"/>
                    <a:pt x="4025" y="3596"/>
                  </a:cubicBezTo>
                  <a:lnTo>
                    <a:pt x="4025" y="1989"/>
                  </a:lnTo>
                  <a:cubicBezTo>
                    <a:pt x="4025" y="810"/>
                    <a:pt x="3299" y="1"/>
                    <a:pt x="2239" y="1"/>
                  </a:cubicBezTo>
                  <a:cubicBezTo>
                    <a:pt x="1894" y="1"/>
                    <a:pt x="1573" y="84"/>
                    <a:pt x="1275" y="251"/>
                  </a:cubicBezTo>
                  <a:lnTo>
                    <a:pt x="1275" y="179"/>
                  </a:lnTo>
                  <a:cubicBezTo>
                    <a:pt x="1275" y="84"/>
                    <a:pt x="1204" y="1"/>
                    <a:pt x="1096"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gency FB" panose="020B0503020202020204" pitchFamily="34" charset="0"/>
                <a:cs typeface="B Nazanin" panose="00000700000000000000" pitchFamily="2" charset="-78"/>
                <a:sym typeface="Arial"/>
              </a:endParaRPr>
            </a:p>
          </p:txBody>
        </p:sp>
      </p:grpSp>
      <p:pic>
        <p:nvPicPr>
          <p:cNvPr id="48" name="Gráfico 47">
            <a:extLst>
              <a:ext uri="{FF2B5EF4-FFF2-40B4-BE49-F238E27FC236}">
                <a16:creationId xmlns:a16="http://schemas.microsoft.com/office/drawing/2014/main" id="{2241D294-45B7-417A-BDE0-0172FA66974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29365" y="1756563"/>
            <a:ext cx="270510" cy="270510"/>
          </a:xfrm>
          <a:prstGeom prst="rect">
            <a:avLst/>
          </a:prstGeom>
        </p:spPr>
      </p:pic>
      <p:pic>
        <p:nvPicPr>
          <p:cNvPr id="52" name="Gráfico 51">
            <a:extLst>
              <a:ext uri="{FF2B5EF4-FFF2-40B4-BE49-F238E27FC236}">
                <a16:creationId xmlns:a16="http://schemas.microsoft.com/office/drawing/2014/main" id="{75FD141E-D954-4A3C-BBF5-6B218B6E55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97916" y="3472175"/>
            <a:ext cx="270510" cy="270510"/>
          </a:xfrm>
          <a:prstGeom prst="rect">
            <a:avLst/>
          </a:prstGeom>
        </p:spPr>
      </p:pic>
    </p:spTree>
    <p:extLst>
      <p:ext uri="{BB962C8B-B14F-4D97-AF65-F5344CB8AC3E}">
        <p14:creationId xmlns:p14="http://schemas.microsoft.com/office/powerpoint/2010/main" val="2520838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E7527D7-A2EC-44FD-BB48-5B879B360D16}"/>
              </a:ext>
            </a:extLst>
          </p:cNvPr>
          <p:cNvSpPr>
            <a:spLocks noGrp="1"/>
          </p:cNvSpPr>
          <p:nvPr>
            <p:ph type="title"/>
          </p:nvPr>
        </p:nvSpPr>
        <p:spPr/>
        <p:txBody>
          <a:bodyPr/>
          <a:lstStyle/>
          <a:p>
            <a:r>
              <a:rPr lang="fa-IR" dirty="0">
                <a:cs typeface="B Nazanin" panose="00000700000000000000" pitchFamily="2" charset="-78"/>
              </a:rPr>
              <a:t>منابع جایگزین</a:t>
            </a:r>
            <a:endParaRPr lang="es-ES" dirty="0">
              <a:cs typeface="B Nazanin" panose="00000700000000000000" pitchFamily="2" charset="-78"/>
            </a:endParaRPr>
          </a:p>
        </p:txBody>
      </p:sp>
      <p:sp>
        <p:nvSpPr>
          <p:cNvPr id="5" name="Rayo 4">
            <a:extLst>
              <a:ext uri="{FF2B5EF4-FFF2-40B4-BE49-F238E27FC236}">
                <a16:creationId xmlns:a16="http://schemas.microsoft.com/office/drawing/2014/main" id="{60942D77-6F25-4575-BA98-65CDB083118E}"/>
              </a:ext>
            </a:extLst>
          </p:cNvPr>
          <p:cNvSpPr/>
          <p:nvPr/>
        </p:nvSpPr>
        <p:spPr>
          <a:xfrm flipH="1">
            <a:off x="1078786" y="1531873"/>
            <a:ext cx="1602769" cy="1602769"/>
          </a:xfrm>
          <a:prstGeom prst="lightningBol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6" name="Estrella: 4 puntas 5">
            <a:extLst>
              <a:ext uri="{FF2B5EF4-FFF2-40B4-BE49-F238E27FC236}">
                <a16:creationId xmlns:a16="http://schemas.microsoft.com/office/drawing/2014/main" id="{169FB6ED-5992-476D-98B6-28736B268F8A}"/>
              </a:ext>
            </a:extLst>
          </p:cNvPr>
          <p:cNvSpPr/>
          <p:nvPr/>
        </p:nvSpPr>
        <p:spPr>
          <a:xfrm>
            <a:off x="3249636" y="1670574"/>
            <a:ext cx="1325366" cy="1325366"/>
          </a:xfrm>
          <a:prstGeom prst="star4">
            <a:avLst>
              <a:gd name="adj" fmla="val 552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7" name="Estrella: 5 puntas 6">
            <a:extLst>
              <a:ext uri="{FF2B5EF4-FFF2-40B4-BE49-F238E27FC236}">
                <a16:creationId xmlns:a16="http://schemas.microsoft.com/office/drawing/2014/main" id="{57298424-FE0F-4A6F-89F6-7C41CBF9205D}"/>
              </a:ext>
            </a:extLst>
          </p:cNvPr>
          <p:cNvSpPr/>
          <p:nvPr/>
        </p:nvSpPr>
        <p:spPr>
          <a:xfrm>
            <a:off x="5143083" y="1670574"/>
            <a:ext cx="1325366" cy="1325366"/>
          </a:xfrm>
          <a:prstGeom prst="star5">
            <a:avLst>
              <a:gd name="adj" fmla="val 6477"/>
              <a:gd name="hf" fmla="val 105146"/>
              <a:gd name="vf" fmla="val 11055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8" name="Luna 7">
            <a:extLst>
              <a:ext uri="{FF2B5EF4-FFF2-40B4-BE49-F238E27FC236}">
                <a16:creationId xmlns:a16="http://schemas.microsoft.com/office/drawing/2014/main" id="{06FC9D6D-69CF-41F7-B595-67DC52053EF1}"/>
              </a:ext>
            </a:extLst>
          </p:cNvPr>
          <p:cNvSpPr/>
          <p:nvPr/>
        </p:nvSpPr>
        <p:spPr>
          <a:xfrm rot="18993611">
            <a:off x="7036531" y="1547013"/>
            <a:ext cx="786244" cy="1572488"/>
          </a:xfrm>
          <a:prstGeom prst="moon">
            <a:avLst>
              <a:gd name="adj" fmla="val 2160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9" name="Diagrama de flujo: retraso 8">
            <a:extLst>
              <a:ext uri="{FF2B5EF4-FFF2-40B4-BE49-F238E27FC236}">
                <a16:creationId xmlns:a16="http://schemas.microsoft.com/office/drawing/2014/main" id="{6EFB6056-5E23-4D8C-A887-0F37402E7702}"/>
              </a:ext>
            </a:extLst>
          </p:cNvPr>
          <p:cNvSpPr/>
          <p:nvPr/>
        </p:nvSpPr>
        <p:spPr>
          <a:xfrm rot="16200000">
            <a:off x="1013069" y="3376122"/>
            <a:ext cx="1167631" cy="1036192"/>
          </a:xfrm>
          <a:prstGeom prst="flowChartDelay">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10" name="Diagrama de flujo: combinar 9">
            <a:extLst>
              <a:ext uri="{FF2B5EF4-FFF2-40B4-BE49-F238E27FC236}">
                <a16:creationId xmlns:a16="http://schemas.microsoft.com/office/drawing/2014/main" id="{474D4719-ADBE-4715-AD64-11F768D86EF6}"/>
              </a:ext>
            </a:extLst>
          </p:cNvPr>
          <p:cNvSpPr/>
          <p:nvPr/>
        </p:nvSpPr>
        <p:spPr>
          <a:xfrm>
            <a:off x="2777263" y="3310402"/>
            <a:ext cx="630050" cy="1167632"/>
          </a:xfrm>
          <a:prstGeom prst="flowChartMerg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11" name="Diagrama de flujo: documento 10">
            <a:extLst>
              <a:ext uri="{FF2B5EF4-FFF2-40B4-BE49-F238E27FC236}">
                <a16:creationId xmlns:a16="http://schemas.microsoft.com/office/drawing/2014/main" id="{C714FB73-E087-453B-800D-0C27DAF34FC3}"/>
              </a:ext>
            </a:extLst>
          </p:cNvPr>
          <p:cNvSpPr/>
          <p:nvPr/>
        </p:nvSpPr>
        <p:spPr>
          <a:xfrm>
            <a:off x="4069595" y="3314478"/>
            <a:ext cx="1730569" cy="1159481"/>
          </a:xfrm>
          <a:prstGeom prst="flowChartDocumen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12" name="Diagrama de flujo: decisión 11">
            <a:extLst>
              <a:ext uri="{FF2B5EF4-FFF2-40B4-BE49-F238E27FC236}">
                <a16:creationId xmlns:a16="http://schemas.microsoft.com/office/drawing/2014/main" id="{4D7614E5-AACC-45B3-9878-F8F843B45875}"/>
              </a:ext>
            </a:extLst>
          </p:cNvPr>
          <p:cNvSpPr/>
          <p:nvPr/>
        </p:nvSpPr>
        <p:spPr>
          <a:xfrm>
            <a:off x="6462445" y="3340757"/>
            <a:ext cx="1652122" cy="1106922"/>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Tree>
    <p:extLst>
      <p:ext uri="{BB962C8B-B14F-4D97-AF65-F5344CB8AC3E}">
        <p14:creationId xmlns:p14="http://schemas.microsoft.com/office/powerpoint/2010/main" val="2289106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4">
            <a:extLst>
              <a:ext uri="{FF2B5EF4-FFF2-40B4-BE49-F238E27FC236}">
                <a16:creationId xmlns:a16="http://schemas.microsoft.com/office/drawing/2014/main" id="{4E4425F8-1075-46F8-959D-88604BE8D355}"/>
              </a:ext>
            </a:extLst>
          </p:cNvPr>
          <p:cNvSpPr>
            <a:spLocks noGrp="1"/>
          </p:cNvSpPr>
          <p:nvPr>
            <p:ph type="subTitle" idx="1"/>
          </p:nvPr>
        </p:nvSpPr>
        <p:spPr>
          <a:xfrm>
            <a:off x="1184650" y="218900"/>
            <a:ext cx="6858000" cy="351388"/>
          </a:xfrm>
        </p:spPr>
        <p:txBody>
          <a:bodyPr>
            <a:normAutofit/>
          </a:bodyPr>
          <a:lstStyle/>
          <a:p>
            <a:pPr rtl="1"/>
            <a:r>
              <a:rPr lang="fa-IR" altLang="ko-KR" dirty="0">
                <a:cs typeface="B Nazanin" panose="00000700000000000000" pitchFamily="2" charset="-78"/>
              </a:rPr>
              <a:t>اشکال کاملا قابل ویرایش</a:t>
            </a:r>
            <a:endParaRPr lang="en-US" altLang="ko-KR" dirty="0">
              <a:cs typeface="B Nazanin" panose="00000700000000000000" pitchFamily="2" charset="-78"/>
            </a:endParaRPr>
          </a:p>
        </p:txBody>
      </p:sp>
      <p:grpSp>
        <p:nvGrpSpPr>
          <p:cNvPr id="48" name="그룹 47">
            <a:extLst>
              <a:ext uri="{FF2B5EF4-FFF2-40B4-BE49-F238E27FC236}">
                <a16:creationId xmlns:a16="http://schemas.microsoft.com/office/drawing/2014/main" id="{150CAAF9-C70D-4A28-9C78-EFD966177197}"/>
              </a:ext>
            </a:extLst>
          </p:cNvPr>
          <p:cNvGrpSpPr/>
          <p:nvPr/>
        </p:nvGrpSpPr>
        <p:grpSpPr>
          <a:xfrm>
            <a:off x="5585118" y="1271535"/>
            <a:ext cx="3466701" cy="3211260"/>
            <a:chOff x="449542" y="1275606"/>
            <a:chExt cx="3420380" cy="3168352"/>
          </a:xfrm>
        </p:grpSpPr>
        <p:sp>
          <p:nvSpPr>
            <p:cNvPr id="6" name="Rectangle 4">
              <a:extLst>
                <a:ext uri="{FF2B5EF4-FFF2-40B4-BE49-F238E27FC236}">
                  <a16:creationId xmlns:a16="http://schemas.microsoft.com/office/drawing/2014/main" id="{C916F930-E20A-4A6B-B2C8-C64FD44E1FA7}"/>
                </a:ext>
              </a:extLst>
            </p:cNvPr>
            <p:cNvSpPr/>
            <p:nvPr/>
          </p:nvSpPr>
          <p:spPr>
            <a:xfrm>
              <a:off x="971600" y="1275606"/>
              <a:ext cx="2376264" cy="3168352"/>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 name="Rounded Rectangle 5">
              <a:extLst>
                <a:ext uri="{FF2B5EF4-FFF2-40B4-BE49-F238E27FC236}">
                  <a16:creationId xmlns:a16="http://schemas.microsoft.com/office/drawing/2014/main" id="{862349EF-2EA6-4DDD-B15D-2B3ECB46229A}"/>
                </a:ext>
              </a:extLst>
            </p:cNvPr>
            <p:cNvSpPr/>
            <p:nvPr/>
          </p:nvSpPr>
          <p:spPr>
            <a:xfrm>
              <a:off x="449542" y="2892686"/>
              <a:ext cx="3420380" cy="1074439"/>
            </a:xfrm>
            <a:custGeom>
              <a:avLst/>
              <a:gdLst>
                <a:gd name="connsiteX0" fmla="*/ 3451807 w 4571767"/>
                <a:gd name="connsiteY0" fmla="*/ 168171 h 1436123"/>
                <a:gd name="connsiteX1" fmla="*/ 2895923 w 4571767"/>
                <a:gd name="connsiteY1" fmla="*/ 221714 h 1436123"/>
                <a:gd name="connsiteX2" fmla="*/ 2669155 w 4571767"/>
                <a:gd name="connsiteY2" fmla="*/ 442234 h 1436123"/>
                <a:gd name="connsiteX3" fmla="*/ 2669155 w 4571767"/>
                <a:gd name="connsiteY3" fmla="*/ 1079532 h 1436123"/>
                <a:gd name="connsiteX4" fmla="*/ 2895923 w 4571767"/>
                <a:gd name="connsiteY4" fmla="*/ 1300052 h 1436123"/>
                <a:gd name="connsiteX5" fmla="*/ 4018179 w 4571767"/>
                <a:gd name="connsiteY5" fmla="*/ 1300052 h 1436123"/>
                <a:gd name="connsiteX6" fmla="*/ 4244947 w 4571767"/>
                <a:gd name="connsiteY6" fmla="*/ 1079532 h 1436123"/>
                <a:gd name="connsiteX7" fmla="*/ 4244947 w 4571767"/>
                <a:gd name="connsiteY7" fmla="*/ 442234 h 1436123"/>
                <a:gd name="connsiteX8" fmla="*/ 4018179 w 4571767"/>
                <a:gd name="connsiteY8" fmla="*/ 221714 h 1436123"/>
                <a:gd name="connsiteX9" fmla="*/ 3451807 w 4571767"/>
                <a:gd name="connsiteY9" fmla="*/ 168171 h 1436123"/>
                <a:gd name="connsiteX10" fmla="*/ 1119961 w 4571767"/>
                <a:gd name="connsiteY10" fmla="*/ 168171 h 1436123"/>
                <a:gd name="connsiteX11" fmla="*/ 553589 w 4571767"/>
                <a:gd name="connsiteY11" fmla="*/ 221714 h 1436123"/>
                <a:gd name="connsiteX12" fmla="*/ 326821 w 4571767"/>
                <a:gd name="connsiteY12" fmla="*/ 442234 h 1436123"/>
                <a:gd name="connsiteX13" fmla="*/ 326821 w 4571767"/>
                <a:gd name="connsiteY13" fmla="*/ 1079532 h 1436123"/>
                <a:gd name="connsiteX14" fmla="*/ 553589 w 4571767"/>
                <a:gd name="connsiteY14" fmla="*/ 1300052 h 1436123"/>
                <a:gd name="connsiteX15" fmla="*/ 1675845 w 4571767"/>
                <a:gd name="connsiteY15" fmla="*/ 1300052 h 1436123"/>
                <a:gd name="connsiteX16" fmla="*/ 1902613 w 4571767"/>
                <a:gd name="connsiteY16" fmla="*/ 1079532 h 1436123"/>
                <a:gd name="connsiteX17" fmla="*/ 1902613 w 4571767"/>
                <a:gd name="connsiteY17" fmla="*/ 442234 h 1436123"/>
                <a:gd name="connsiteX18" fmla="*/ 1675845 w 4571767"/>
                <a:gd name="connsiteY18" fmla="*/ 221714 h 1436123"/>
                <a:gd name="connsiteX19" fmla="*/ 1119961 w 4571767"/>
                <a:gd name="connsiteY19" fmla="*/ 168171 h 1436123"/>
                <a:gd name="connsiteX20" fmla="*/ 1121187 w 4571767"/>
                <a:gd name="connsiteY20" fmla="*/ 38 h 1436123"/>
                <a:gd name="connsiteX21" fmla="*/ 1807038 w 4571767"/>
                <a:gd name="connsiteY21" fmla="*/ 67971 h 1436123"/>
                <a:gd name="connsiteX22" fmla="*/ 2016287 w 4571767"/>
                <a:gd name="connsiteY22" fmla="*/ 163497 h 1436123"/>
                <a:gd name="connsiteX23" fmla="*/ 2548970 w 4571767"/>
                <a:gd name="connsiteY23" fmla="*/ 168752 h 1436123"/>
                <a:gd name="connsiteX24" fmla="*/ 2764730 w 4571767"/>
                <a:gd name="connsiteY24" fmla="*/ 67971 h 1436123"/>
                <a:gd name="connsiteX25" fmla="*/ 3450581 w 4571767"/>
                <a:gd name="connsiteY25" fmla="*/ 38 h 1436123"/>
                <a:gd name="connsiteX26" fmla="*/ 4149372 w 4571767"/>
                <a:gd name="connsiteY26" fmla="*/ 67971 h 1436123"/>
                <a:gd name="connsiteX27" fmla="*/ 4543824 w 4571767"/>
                <a:gd name="connsiteY27" fmla="*/ 199412 h 1436123"/>
                <a:gd name="connsiteX28" fmla="*/ 4571676 w 4571767"/>
                <a:gd name="connsiteY28" fmla="*/ 227264 h 1436123"/>
                <a:gd name="connsiteX29" fmla="*/ 4565326 w 4571767"/>
                <a:gd name="connsiteY29" fmla="*/ 549385 h 1436123"/>
                <a:gd name="connsiteX30" fmla="*/ 4429159 w 4571767"/>
                <a:gd name="connsiteY30" fmla="*/ 656612 h 1436123"/>
                <a:gd name="connsiteX31" fmla="*/ 4429159 w 4571767"/>
                <a:gd name="connsiteY31" fmla="*/ 1156336 h 1436123"/>
                <a:gd name="connsiteX32" fmla="*/ 4149372 w 4571767"/>
                <a:gd name="connsiteY32" fmla="*/ 1436123 h 1436123"/>
                <a:gd name="connsiteX33" fmla="*/ 2764730 w 4571767"/>
                <a:gd name="connsiteY33" fmla="*/ 1436123 h 1436123"/>
                <a:gd name="connsiteX34" fmla="*/ 2484943 w 4571767"/>
                <a:gd name="connsiteY34" fmla="*/ 1156336 h 1436123"/>
                <a:gd name="connsiteX35" fmla="*/ 2484943 w 4571767"/>
                <a:gd name="connsiteY35" fmla="*/ 398122 h 1436123"/>
                <a:gd name="connsiteX36" fmla="*/ 2086825 w 4571767"/>
                <a:gd name="connsiteY36" fmla="*/ 443779 h 1436123"/>
                <a:gd name="connsiteX37" fmla="*/ 2086825 w 4571767"/>
                <a:gd name="connsiteY37" fmla="*/ 1156336 h 1436123"/>
                <a:gd name="connsiteX38" fmla="*/ 1807038 w 4571767"/>
                <a:gd name="connsiteY38" fmla="*/ 1436123 h 1436123"/>
                <a:gd name="connsiteX39" fmla="*/ 422396 w 4571767"/>
                <a:gd name="connsiteY39" fmla="*/ 1436123 h 1436123"/>
                <a:gd name="connsiteX40" fmla="*/ 142609 w 4571767"/>
                <a:gd name="connsiteY40" fmla="*/ 1156336 h 1436123"/>
                <a:gd name="connsiteX41" fmla="*/ 142609 w 4571767"/>
                <a:gd name="connsiteY41" fmla="*/ 656612 h 1436123"/>
                <a:gd name="connsiteX42" fmla="*/ 6442 w 4571767"/>
                <a:gd name="connsiteY42" fmla="*/ 549385 h 1436123"/>
                <a:gd name="connsiteX43" fmla="*/ 92 w 4571767"/>
                <a:gd name="connsiteY43" fmla="*/ 227264 h 1436123"/>
                <a:gd name="connsiteX44" fmla="*/ 27944 w 4571767"/>
                <a:gd name="connsiteY44" fmla="*/ 199412 h 1436123"/>
                <a:gd name="connsiteX45" fmla="*/ 422396 w 4571767"/>
                <a:gd name="connsiteY45" fmla="*/ 67971 h 1436123"/>
                <a:gd name="connsiteX46" fmla="*/ 1121187 w 4571767"/>
                <a:gd name="connsiteY46" fmla="*/ 38 h 1436123"/>
                <a:gd name="connsiteX0" fmla="*/ 3451807 w 4571767"/>
                <a:gd name="connsiteY0" fmla="*/ 168171 h 1436123"/>
                <a:gd name="connsiteX1" fmla="*/ 2895923 w 4571767"/>
                <a:gd name="connsiteY1" fmla="*/ 221714 h 1436123"/>
                <a:gd name="connsiteX2" fmla="*/ 2669155 w 4571767"/>
                <a:gd name="connsiteY2" fmla="*/ 442234 h 1436123"/>
                <a:gd name="connsiteX3" fmla="*/ 2669155 w 4571767"/>
                <a:gd name="connsiteY3" fmla="*/ 1079532 h 1436123"/>
                <a:gd name="connsiteX4" fmla="*/ 2895923 w 4571767"/>
                <a:gd name="connsiteY4" fmla="*/ 1300052 h 1436123"/>
                <a:gd name="connsiteX5" fmla="*/ 4018179 w 4571767"/>
                <a:gd name="connsiteY5" fmla="*/ 1300052 h 1436123"/>
                <a:gd name="connsiteX6" fmla="*/ 4244947 w 4571767"/>
                <a:gd name="connsiteY6" fmla="*/ 1079532 h 1436123"/>
                <a:gd name="connsiteX7" fmla="*/ 4244947 w 4571767"/>
                <a:gd name="connsiteY7" fmla="*/ 442234 h 1436123"/>
                <a:gd name="connsiteX8" fmla="*/ 4018179 w 4571767"/>
                <a:gd name="connsiteY8" fmla="*/ 221714 h 1436123"/>
                <a:gd name="connsiteX9" fmla="*/ 3451807 w 4571767"/>
                <a:gd name="connsiteY9" fmla="*/ 168171 h 1436123"/>
                <a:gd name="connsiteX10" fmla="*/ 1119961 w 4571767"/>
                <a:gd name="connsiteY10" fmla="*/ 168171 h 1436123"/>
                <a:gd name="connsiteX11" fmla="*/ 553589 w 4571767"/>
                <a:gd name="connsiteY11" fmla="*/ 221714 h 1436123"/>
                <a:gd name="connsiteX12" fmla="*/ 326821 w 4571767"/>
                <a:gd name="connsiteY12" fmla="*/ 442234 h 1436123"/>
                <a:gd name="connsiteX13" fmla="*/ 326821 w 4571767"/>
                <a:gd name="connsiteY13" fmla="*/ 1079532 h 1436123"/>
                <a:gd name="connsiteX14" fmla="*/ 553589 w 4571767"/>
                <a:gd name="connsiteY14" fmla="*/ 1300052 h 1436123"/>
                <a:gd name="connsiteX15" fmla="*/ 1675845 w 4571767"/>
                <a:gd name="connsiteY15" fmla="*/ 1300052 h 1436123"/>
                <a:gd name="connsiteX16" fmla="*/ 1902613 w 4571767"/>
                <a:gd name="connsiteY16" fmla="*/ 1079532 h 1436123"/>
                <a:gd name="connsiteX17" fmla="*/ 1902613 w 4571767"/>
                <a:gd name="connsiteY17" fmla="*/ 442234 h 1436123"/>
                <a:gd name="connsiteX18" fmla="*/ 1675845 w 4571767"/>
                <a:gd name="connsiteY18" fmla="*/ 221714 h 1436123"/>
                <a:gd name="connsiteX19" fmla="*/ 1119961 w 4571767"/>
                <a:gd name="connsiteY19" fmla="*/ 168171 h 1436123"/>
                <a:gd name="connsiteX20" fmla="*/ 1121187 w 4571767"/>
                <a:gd name="connsiteY20" fmla="*/ 38 h 1436123"/>
                <a:gd name="connsiteX21" fmla="*/ 1807038 w 4571767"/>
                <a:gd name="connsiteY21" fmla="*/ 67971 h 1436123"/>
                <a:gd name="connsiteX22" fmla="*/ 2016287 w 4571767"/>
                <a:gd name="connsiteY22" fmla="*/ 163497 h 1436123"/>
                <a:gd name="connsiteX23" fmla="*/ 2548970 w 4571767"/>
                <a:gd name="connsiteY23" fmla="*/ 168752 h 1436123"/>
                <a:gd name="connsiteX24" fmla="*/ 2764730 w 4571767"/>
                <a:gd name="connsiteY24" fmla="*/ 67971 h 1436123"/>
                <a:gd name="connsiteX25" fmla="*/ 3450581 w 4571767"/>
                <a:gd name="connsiteY25" fmla="*/ 38 h 1436123"/>
                <a:gd name="connsiteX26" fmla="*/ 4149372 w 4571767"/>
                <a:gd name="connsiteY26" fmla="*/ 67971 h 1436123"/>
                <a:gd name="connsiteX27" fmla="*/ 4543824 w 4571767"/>
                <a:gd name="connsiteY27" fmla="*/ 199412 h 1436123"/>
                <a:gd name="connsiteX28" fmla="*/ 4571676 w 4571767"/>
                <a:gd name="connsiteY28" fmla="*/ 227264 h 1436123"/>
                <a:gd name="connsiteX29" fmla="*/ 4565326 w 4571767"/>
                <a:gd name="connsiteY29" fmla="*/ 549385 h 1436123"/>
                <a:gd name="connsiteX30" fmla="*/ 4429159 w 4571767"/>
                <a:gd name="connsiteY30" fmla="*/ 656612 h 1436123"/>
                <a:gd name="connsiteX31" fmla="*/ 4429159 w 4571767"/>
                <a:gd name="connsiteY31" fmla="*/ 1156336 h 1436123"/>
                <a:gd name="connsiteX32" fmla="*/ 4149372 w 4571767"/>
                <a:gd name="connsiteY32" fmla="*/ 1436123 h 1436123"/>
                <a:gd name="connsiteX33" fmla="*/ 2764730 w 4571767"/>
                <a:gd name="connsiteY33" fmla="*/ 1436123 h 1436123"/>
                <a:gd name="connsiteX34" fmla="*/ 2484943 w 4571767"/>
                <a:gd name="connsiteY34" fmla="*/ 1156336 h 1436123"/>
                <a:gd name="connsiteX35" fmla="*/ 2484943 w 4571767"/>
                <a:gd name="connsiteY35" fmla="*/ 398122 h 1436123"/>
                <a:gd name="connsiteX36" fmla="*/ 2086825 w 4571767"/>
                <a:gd name="connsiteY36" fmla="*/ 443779 h 1436123"/>
                <a:gd name="connsiteX37" fmla="*/ 2086825 w 4571767"/>
                <a:gd name="connsiteY37" fmla="*/ 1156336 h 1436123"/>
                <a:gd name="connsiteX38" fmla="*/ 1807038 w 4571767"/>
                <a:gd name="connsiteY38" fmla="*/ 1436123 h 1436123"/>
                <a:gd name="connsiteX39" fmla="*/ 422396 w 4571767"/>
                <a:gd name="connsiteY39" fmla="*/ 1436123 h 1436123"/>
                <a:gd name="connsiteX40" fmla="*/ 142609 w 4571767"/>
                <a:gd name="connsiteY40" fmla="*/ 1156336 h 1436123"/>
                <a:gd name="connsiteX41" fmla="*/ 142609 w 4571767"/>
                <a:gd name="connsiteY41" fmla="*/ 656612 h 1436123"/>
                <a:gd name="connsiteX42" fmla="*/ 6442 w 4571767"/>
                <a:gd name="connsiteY42" fmla="*/ 549385 h 1436123"/>
                <a:gd name="connsiteX43" fmla="*/ 92 w 4571767"/>
                <a:gd name="connsiteY43" fmla="*/ 227264 h 1436123"/>
                <a:gd name="connsiteX44" fmla="*/ 27944 w 4571767"/>
                <a:gd name="connsiteY44" fmla="*/ 199412 h 1436123"/>
                <a:gd name="connsiteX45" fmla="*/ 422396 w 4571767"/>
                <a:gd name="connsiteY45" fmla="*/ 67971 h 1436123"/>
                <a:gd name="connsiteX46" fmla="*/ 1121187 w 4571767"/>
                <a:gd name="connsiteY46" fmla="*/ 38 h 1436123"/>
                <a:gd name="connsiteX0" fmla="*/ 3451807 w 4571767"/>
                <a:gd name="connsiteY0" fmla="*/ 168171 h 1436123"/>
                <a:gd name="connsiteX1" fmla="*/ 2895923 w 4571767"/>
                <a:gd name="connsiteY1" fmla="*/ 221714 h 1436123"/>
                <a:gd name="connsiteX2" fmla="*/ 2669155 w 4571767"/>
                <a:gd name="connsiteY2" fmla="*/ 442234 h 1436123"/>
                <a:gd name="connsiteX3" fmla="*/ 2669155 w 4571767"/>
                <a:gd name="connsiteY3" fmla="*/ 1079532 h 1436123"/>
                <a:gd name="connsiteX4" fmla="*/ 2895923 w 4571767"/>
                <a:gd name="connsiteY4" fmla="*/ 1300052 h 1436123"/>
                <a:gd name="connsiteX5" fmla="*/ 4018179 w 4571767"/>
                <a:gd name="connsiteY5" fmla="*/ 1300052 h 1436123"/>
                <a:gd name="connsiteX6" fmla="*/ 4244947 w 4571767"/>
                <a:gd name="connsiteY6" fmla="*/ 1079532 h 1436123"/>
                <a:gd name="connsiteX7" fmla="*/ 4244947 w 4571767"/>
                <a:gd name="connsiteY7" fmla="*/ 442234 h 1436123"/>
                <a:gd name="connsiteX8" fmla="*/ 4018179 w 4571767"/>
                <a:gd name="connsiteY8" fmla="*/ 221714 h 1436123"/>
                <a:gd name="connsiteX9" fmla="*/ 3451807 w 4571767"/>
                <a:gd name="connsiteY9" fmla="*/ 168171 h 1436123"/>
                <a:gd name="connsiteX10" fmla="*/ 1119961 w 4571767"/>
                <a:gd name="connsiteY10" fmla="*/ 168171 h 1436123"/>
                <a:gd name="connsiteX11" fmla="*/ 553589 w 4571767"/>
                <a:gd name="connsiteY11" fmla="*/ 221714 h 1436123"/>
                <a:gd name="connsiteX12" fmla="*/ 326821 w 4571767"/>
                <a:gd name="connsiteY12" fmla="*/ 442234 h 1436123"/>
                <a:gd name="connsiteX13" fmla="*/ 326821 w 4571767"/>
                <a:gd name="connsiteY13" fmla="*/ 1079532 h 1436123"/>
                <a:gd name="connsiteX14" fmla="*/ 553589 w 4571767"/>
                <a:gd name="connsiteY14" fmla="*/ 1300052 h 1436123"/>
                <a:gd name="connsiteX15" fmla="*/ 1675845 w 4571767"/>
                <a:gd name="connsiteY15" fmla="*/ 1300052 h 1436123"/>
                <a:gd name="connsiteX16" fmla="*/ 1902613 w 4571767"/>
                <a:gd name="connsiteY16" fmla="*/ 1079532 h 1436123"/>
                <a:gd name="connsiteX17" fmla="*/ 1902613 w 4571767"/>
                <a:gd name="connsiteY17" fmla="*/ 442234 h 1436123"/>
                <a:gd name="connsiteX18" fmla="*/ 1675845 w 4571767"/>
                <a:gd name="connsiteY18" fmla="*/ 221714 h 1436123"/>
                <a:gd name="connsiteX19" fmla="*/ 1119961 w 4571767"/>
                <a:gd name="connsiteY19" fmla="*/ 168171 h 1436123"/>
                <a:gd name="connsiteX20" fmla="*/ 1121187 w 4571767"/>
                <a:gd name="connsiteY20" fmla="*/ 38 h 1436123"/>
                <a:gd name="connsiteX21" fmla="*/ 1807038 w 4571767"/>
                <a:gd name="connsiteY21" fmla="*/ 67971 h 1436123"/>
                <a:gd name="connsiteX22" fmla="*/ 2016287 w 4571767"/>
                <a:gd name="connsiteY22" fmla="*/ 163497 h 1436123"/>
                <a:gd name="connsiteX23" fmla="*/ 2548970 w 4571767"/>
                <a:gd name="connsiteY23" fmla="*/ 168752 h 1436123"/>
                <a:gd name="connsiteX24" fmla="*/ 2764730 w 4571767"/>
                <a:gd name="connsiteY24" fmla="*/ 67971 h 1436123"/>
                <a:gd name="connsiteX25" fmla="*/ 3450581 w 4571767"/>
                <a:gd name="connsiteY25" fmla="*/ 38 h 1436123"/>
                <a:gd name="connsiteX26" fmla="*/ 4149372 w 4571767"/>
                <a:gd name="connsiteY26" fmla="*/ 67971 h 1436123"/>
                <a:gd name="connsiteX27" fmla="*/ 4543824 w 4571767"/>
                <a:gd name="connsiteY27" fmla="*/ 199412 h 1436123"/>
                <a:gd name="connsiteX28" fmla="*/ 4571676 w 4571767"/>
                <a:gd name="connsiteY28" fmla="*/ 227264 h 1436123"/>
                <a:gd name="connsiteX29" fmla="*/ 4565326 w 4571767"/>
                <a:gd name="connsiteY29" fmla="*/ 549385 h 1436123"/>
                <a:gd name="connsiteX30" fmla="*/ 4429159 w 4571767"/>
                <a:gd name="connsiteY30" fmla="*/ 656612 h 1436123"/>
                <a:gd name="connsiteX31" fmla="*/ 4429159 w 4571767"/>
                <a:gd name="connsiteY31" fmla="*/ 1156336 h 1436123"/>
                <a:gd name="connsiteX32" fmla="*/ 4149372 w 4571767"/>
                <a:gd name="connsiteY32" fmla="*/ 1436123 h 1436123"/>
                <a:gd name="connsiteX33" fmla="*/ 2764730 w 4571767"/>
                <a:gd name="connsiteY33" fmla="*/ 1436123 h 1436123"/>
                <a:gd name="connsiteX34" fmla="*/ 2484943 w 4571767"/>
                <a:gd name="connsiteY34" fmla="*/ 1156336 h 1436123"/>
                <a:gd name="connsiteX35" fmla="*/ 2506208 w 4571767"/>
                <a:gd name="connsiteY35" fmla="*/ 461917 h 1436123"/>
                <a:gd name="connsiteX36" fmla="*/ 2086825 w 4571767"/>
                <a:gd name="connsiteY36" fmla="*/ 443779 h 1436123"/>
                <a:gd name="connsiteX37" fmla="*/ 2086825 w 4571767"/>
                <a:gd name="connsiteY37" fmla="*/ 1156336 h 1436123"/>
                <a:gd name="connsiteX38" fmla="*/ 1807038 w 4571767"/>
                <a:gd name="connsiteY38" fmla="*/ 1436123 h 1436123"/>
                <a:gd name="connsiteX39" fmla="*/ 422396 w 4571767"/>
                <a:gd name="connsiteY39" fmla="*/ 1436123 h 1436123"/>
                <a:gd name="connsiteX40" fmla="*/ 142609 w 4571767"/>
                <a:gd name="connsiteY40" fmla="*/ 1156336 h 1436123"/>
                <a:gd name="connsiteX41" fmla="*/ 142609 w 4571767"/>
                <a:gd name="connsiteY41" fmla="*/ 656612 h 1436123"/>
                <a:gd name="connsiteX42" fmla="*/ 6442 w 4571767"/>
                <a:gd name="connsiteY42" fmla="*/ 549385 h 1436123"/>
                <a:gd name="connsiteX43" fmla="*/ 92 w 4571767"/>
                <a:gd name="connsiteY43" fmla="*/ 227264 h 1436123"/>
                <a:gd name="connsiteX44" fmla="*/ 27944 w 4571767"/>
                <a:gd name="connsiteY44" fmla="*/ 199412 h 1436123"/>
                <a:gd name="connsiteX45" fmla="*/ 422396 w 4571767"/>
                <a:gd name="connsiteY45" fmla="*/ 67971 h 1436123"/>
                <a:gd name="connsiteX46" fmla="*/ 1121187 w 4571767"/>
                <a:gd name="connsiteY46" fmla="*/ 38 h 1436123"/>
                <a:gd name="connsiteX0" fmla="*/ 3451807 w 4571767"/>
                <a:gd name="connsiteY0" fmla="*/ 168171 h 1436123"/>
                <a:gd name="connsiteX1" fmla="*/ 2895923 w 4571767"/>
                <a:gd name="connsiteY1" fmla="*/ 221714 h 1436123"/>
                <a:gd name="connsiteX2" fmla="*/ 2669155 w 4571767"/>
                <a:gd name="connsiteY2" fmla="*/ 442234 h 1436123"/>
                <a:gd name="connsiteX3" fmla="*/ 2669155 w 4571767"/>
                <a:gd name="connsiteY3" fmla="*/ 1079532 h 1436123"/>
                <a:gd name="connsiteX4" fmla="*/ 2895923 w 4571767"/>
                <a:gd name="connsiteY4" fmla="*/ 1300052 h 1436123"/>
                <a:gd name="connsiteX5" fmla="*/ 4018179 w 4571767"/>
                <a:gd name="connsiteY5" fmla="*/ 1300052 h 1436123"/>
                <a:gd name="connsiteX6" fmla="*/ 4244947 w 4571767"/>
                <a:gd name="connsiteY6" fmla="*/ 1079532 h 1436123"/>
                <a:gd name="connsiteX7" fmla="*/ 4244947 w 4571767"/>
                <a:gd name="connsiteY7" fmla="*/ 442234 h 1436123"/>
                <a:gd name="connsiteX8" fmla="*/ 4018179 w 4571767"/>
                <a:gd name="connsiteY8" fmla="*/ 221714 h 1436123"/>
                <a:gd name="connsiteX9" fmla="*/ 3451807 w 4571767"/>
                <a:gd name="connsiteY9" fmla="*/ 168171 h 1436123"/>
                <a:gd name="connsiteX10" fmla="*/ 1119961 w 4571767"/>
                <a:gd name="connsiteY10" fmla="*/ 168171 h 1436123"/>
                <a:gd name="connsiteX11" fmla="*/ 553589 w 4571767"/>
                <a:gd name="connsiteY11" fmla="*/ 221714 h 1436123"/>
                <a:gd name="connsiteX12" fmla="*/ 326821 w 4571767"/>
                <a:gd name="connsiteY12" fmla="*/ 442234 h 1436123"/>
                <a:gd name="connsiteX13" fmla="*/ 326821 w 4571767"/>
                <a:gd name="connsiteY13" fmla="*/ 1079532 h 1436123"/>
                <a:gd name="connsiteX14" fmla="*/ 553589 w 4571767"/>
                <a:gd name="connsiteY14" fmla="*/ 1300052 h 1436123"/>
                <a:gd name="connsiteX15" fmla="*/ 1675845 w 4571767"/>
                <a:gd name="connsiteY15" fmla="*/ 1300052 h 1436123"/>
                <a:gd name="connsiteX16" fmla="*/ 1902613 w 4571767"/>
                <a:gd name="connsiteY16" fmla="*/ 1079532 h 1436123"/>
                <a:gd name="connsiteX17" fmla="*/ 1902613 w 4571767"/>
                <a:gd name="connsiteY17" fmla="*/ 442234 h 1436123"/>
                <a:gd name="connsiteX18" fmla="*/ 1675845 w 4571767"/>
                <a:gd name="connsiteY18" fmla="*/ 221714 h 1436123"/>
                <a:gd name="connsiteX19" fmla="*/ 1119961 w 4571767"/>
                <a:gd name="connsiteY19" fmla="*/ 168171 h 1436123"/>
                <a:gd name="connsiteX20" fmla="*/ 1121187 w 4571767"/>
                <a:gd name="connsiteY20" fmla="*/ 38 h 1436123"/>
                <a:gd name="connsiteX21" fmla="*/ 1807038 w 4571767"/>
                <a:gd name="connsiteY21" fmla="*/ 67971 h 1436123"/>
                <a:gd name="connsiteX22" fmla="*/ 2016287 w 4571767"/>
                <a:gd name="connsiteY22" fmla="*/ 163497 h 1436123"/>
                <a:gd name="connsiteX23" fmla="*/ 2548970 w 4571767"/>
                <a:gd name="connsiteY23" fmla="*/ 168752 h 1436123"/>
                <a:gd name="connsiteX24" fmla="*/ 2764730 w 4571767"/>
                <a:gd name="connsiteY24" fmla="*/ 67971 h 1436123"/>
                <a:gd name="connsiteX25" fmla="*/ 3450581 w 4571767"/>
                <a:gd name="connsiteY25" fmla="*/ 38 h 1436123"/>
                <a:gd name="connsiteX26" fmla="*/ 4149372 w 4571767"/>
                <a:gd name="connsiteY26" fmla="*/ 67971 h 1436123"/>
                <a:gd name="connsiteX27" fmla="*/ 4543824 w 4571767"/>
                <a:gd name="connsiteY27" fmla="*/ 199412 h 1436123"/>
                <a:gd name="connsiteX28" fmla="*/ 4571676 w 4571767"/>
                <a:gd name="connsiteY28" fmla="*/ 227264 h 1436123"/>
                <a:gd name="connsiteX29" fmla="*/ 4565326 w 4571767"/>
                <a:gd name="connsiteY29" fmla="*/ 549385 h 1436123"/>
                <a:gd name="connsiteX30" fmla="*/ 4429159 w 4571767"/>
                <a:gd name="connsiteY30" fmla="*/ 656612 h 1436123"/>
                <a:gd name="connsiteX31" fmla="*/ 4429159 w 4571767"/>
                <a:gd name="connsiteY31" fmla="*/ 1156336 h 1436123"/>
                <a:gd name="connsiteX32" fmla="*/ 4149372 w 4571767"/>
                <a:gd name="connsiteY32" fmla="*/ 1436123 h 1436123"/>
                <a:gd name="connsiteX33" fmla="*/ 2764730 w 4571767"/>
                <a:gd name="connsiteY33" fmla="*/ 1436123 h 1436123"/>
                <a:gd name="connsiteX34" fmla="*/ 2484943 w 4571767"/>
                <a:gd name="connsiteY34" fmla="*/ 1156336 h 1436123"/>
                <a:gd name="connsiteX35" fmla="*/ 2474310 w 4571767"/>
                <a:gd name="connsiteY35" fmla="*/ 440652 h 1436123"/>
                <a:gd name="connsiteX36" fmla="*/ 2086825 w 4571767"/>
                <a:gd name="connsiteY36" fmla="*/ 443779 h 1436123"/>
                <a:gd name="connsiteX37" fmla="*/ 2086825 w 4571767"/>
                <a:gd name="connsiteY37" fmla="*/ 1156336 h 1436123"/>
                <a:gd name="connsiteX38" fmla="*/ 1807038 w 4571767"/>
                <a:gd name="connsiteY38" fmla="*/ 1436123 h 1436123"/>
                <a:gd name="connsiteX39" fmla="*/ 422396 w 4571767"/>
                <a:gd name="connsiteY39" fmla="*/ 1436123 h 1436123"/>
                <a:gd name="connsiteX40" fmla="*/ 142609 w 4571767"/>
                <a:gd name="connsiteY40" fmla="*/ 1156336 h 1436123"/>
                <a:gd name="connsiteX41" fmla="*/ 142609 w 4571767"/>
                <a:gd name="connsiteY41" fmla="*/ 656612 h 1436123"/>
                <a:gd name="connsiteX42" fmla="*/ 6442 w 4571767"/>
                <a:gd name="connsiteY42" fmla="*/ 549385 h 1436123"/>
                <a:gd name="connsiteX43" fmla="*/ 92 w 4571767"/>
                <a:gd name="connsiteY43" fmla="*/ 227264 h 1436123"/>
                <a:gd name="connsiteX44" fmla="*/ 27944 w 4571767"/>
                <a:gd name="connsiteY44" fmla="*/ 199412 h 1436123"/>
                <a:gd name="connsiteX45" fmla="*/ 422396 w 4571767"/>
                <a:gd name="connsiteY45" fmla="*/ 67971 h 1436123"/>
                <a:gd name="connsiteX46" fmla="*/ 1121187 w 4571767"/>
                <a:gd name="connsiteY46" fmla="*/ 38 h 1436123"/>
                <a:gd name="connsiteX0" fmla="*/ 3451807 w 4571767"/>
                <a:gd name="connsiteY0" fmla="*/ 168171 h 1436123"/>
                <a:gd name="connsiteX1" fmla="*/ 2895923 w 4571767"/>
                <a:gd name="connsiteY1" fmla="*/ 221714 h 1436123"/>
                <a:gd name="connsiteX2" fmla="*/ 2669155 w 4571767"/>
                <a:gd name="connsiteY2" fmla="*/ 442234 h 1436123"/>
                <a:gd name="connsiteX3" fmla="*/ 2669155 w 4571767"/>
                <a:gd name="connsiteY3" fmla="*/ 1079532 h 1436123"/>
                <a:gd name="connsiteX4" fmla="*/ 2895923 w 4571767"/>
                <a:gd name="connsiteY4" fmla="*/ 1300052 h 1436123"/>
                <a:gd name="connsiteX5" fmla="*/ 4018179 w 4571767"/>
                <a:gd name="connsiteY5" fmla="*/ 1300052 h 1436123"/>
                <a:gd name="connsiteX6" fmla="*/ 4244947 w 4571767"/>
                <a:gd name="connsiteY6" fmla="*/ 1079532 h 1436123"/>
                <a:gd name="connsiteX7" fmla="*/ 4244947 w 4571767"/>
                <a:gd name="connsiteY7" fmla="*/ 442234 h 1436123"/>
                <a:gd name="connsiteX8" fmla="*/ 4018179 w 4571767"/>
                <a:gd name="connsiteY8" fmla="*/ 221714 h 1436123"/>
                <a:gd name="connsiteX9" fmla="*/ 3451807 w 4571767"/>
                <a:gd name="connsiteY9" fmla="*/ 168171 h 1436123"/>
                <a:gd name="connsiteX10" fmla="*/ 1119961 w 4571767"/>
                <a:gd name="connsiteY10" fmla="*/ 168171 h 1436123"/>
                <a:gd name="connsiteX11" fmla="*/ 553589 w 4571767"/>
                <a:gd name="connsiteY11" fmla="*/ 221714 h 1436123"/>
                <a:gd name="connsiteX12" fmla="*/ 326821 w 4571767"/>
                <a:gd name="connsiteY12" fmla="*/ 442234 h 1436123"/>
                <a:gd name="connsiteX13" fmla="*/ 326821 w 4571767"/>
                <a:gd name="connsiteY13" fmla="*/ 1079532 h 1436123"/>
                <a:gd name="connsiteX14" fmla="*/ 553589 w 4571767"/>
                <a:gd name="connsiteY14" fmla="*/ 1300052 h 1436123"/>
                <a:gd name="connsiteX15" fmla="*/ 1675845 w 4571767"/>
                <a:gd name="connsiteY15" fmla="*/ 1300052 h 1436123"/>
                <a:gd name="connsiteX16" fmla="*/ 1902613 w 4571767"/>
                <a:gd name="connsiteY16" fmla="*/ 1079532 h 1436123"/>
                <a:gd name="connsiteX17" fmla="*/ 1902613 w 4571767"/>
                <a:gd name="connsiteY17" fmla="*/ 442234 h 1436123"/>
                <a:gd name="connsiteX18" fmla="*/ 1675845 w 4571767"/>
                <a:gd name="connsiteY18" fmla="*/ 221714 h 1436123"/>
                <a:gd name="connsiteX19" fmla="*/ 1119961 w 4571767"/>
                <a:gd name="connsiteY19" fmla="*/ 168171 h 1436123"/>
                <a:gd name="connsiteX20" fmla="*/ 1121187 w 4571767"/>
                <a:gd name="connsiteY20" fmla="*/ 38 h 1436123"/>
                <a:gd name="connsiteX21" fmla="*/ 1807038 w 4571767"/>
                <a:gd name="connsiteY21" fmla="*/ 67971 h 1436123"/>
                <a:gd name="connsiteX22" fmla="*/ 2016287 w 4571767"/>
                <a:gd name="connsiteY22" fmla="*/ 163497 h 1436123"/>
                <a:gd name="connsiteX23" fmla="*/ 2548970 w 4571767"/>
                <a:gd name="connsiteY23" fmla="*/ 168752 h 1436123"/>
                <a:gd name="connsiteX24" fmla="*/ 2764730 w 4571767"/>
                <a:gd name="connsiteY24" fmla="*/ 67971 h 1436123"/>
                <a:gd name="connsiteX25" fmla="*/ 3450581 w 4571767"/>
                <a:gd name="connsiteY25" fmla="*/ 38 h 1436123"/>
                <a:gd name="connsiteX26" fmla="*/ 4149372 w 4571767"/>
                <a:gd name="connsiteY26" fmla="*/ 67971 h 1436123"/>
                <a:gd name="connsiteX27" fmla="*/ 4543824 w 4571767"/>
                <a:gd name="connsiteY27" fmla="*/ 199412 h 1436123"/>
                <a:gd name="connsiteX28" fmla="*/ 4571676 w 4571767"/>
                <a:gd name="connsiteY28" fmla="*/ 227264 h 1436123"/>
                <a:gd name="connsiteX29" fmla="*/ 4565326 w 4571767"/>
                <a:gd name="connsiteY29" fmla="*/ 549385 h 1436123"/>
                <a:gd name="connsiteX30" fmla="*/ 4429159 w 4571767"/>
                <a:gd name="connsiteY30" fmla="*/ 656612 h 1436123"/>
                <a:gd name="connsiteX31" fmla="*/ 4429159 w 4571767"/>
                <a:gd name="connsiteY31" fmla="*/ 1156336 h 1436123"/>
                <a:gd name="connsiteX32" fmla="*/ 4149372 w 4571767"/>
                <a:gd name="connsiteY32" fmla="*/ 1436123 h 1436123"/>
                <a:gd name="connsiteX33" fmla="*/ 2764730 w 4571767"/>
                <a:gd name="connsiteY33" fmla="*/ 1436123 h 1436123"/>
                <a:gd name="connsiteX34" fmla="*/ 2484943 w 4571767"/>
                <a:gd name="connsiteY34" fmla="*/ 1156336 h 1436123"/>
                <a:gd name="connsiteX35" fmla="*/ 2474310 w 4571767"/>
                <a:gd name="connsiteY35" fmla="*/ 440652 h 1436123"/>
                <a:gd name="connsiteX36" fmla="*/ 2086825 w 4571767"/>
                <a:gd name="connsiteY36" fmla="*/ 443779 h 1436123"/>
                <a:gd name="connsiteX37" fmla="*/ 2086825 w 4571767"/>
                <a:gd name="connsiteY37" fmla="*/ 1156336 h 1436123"/>
                <a:gd name="connsiteX38" fmla="*/ 1807038 w 4571767"/>
                <a:gd name="connsiteY38" fmla="*/ 1436123 h 1436123"/>
                <a:gd name="connsiteX39" fmla="*/ 422396 w 4571767"/>
                <a:gd name="connsiteY39" fmla="*/ 1436123 h 1436123"/>
                <a:gd name="connsiteX40" fmla="*/ 142609 w 4571767"/>
                <a:gd name="connsiteY40" fmla="*/ 1156336 h 1436123"/>
                <a:gd name="connsiteX41" fmla="*/ 142609 w 4571767"/>
                <a:gd name="connsiteY41" fmla="*/ 656612 h 1436123"/>
                <a:gd name="connsiteX42" fmla="*/ 6442 w 4571767"/>
                <a:gd name="connsiteY42" fmla="*/ 549385 h 1436123"/>
                <a:gd name="connsiteX43" fmla="*/ 92 w 4571767"/>
                <a:gd name="connsiteY43" fmla="*/ 227264 h 1436123"/>
                <a:gd name="connsiteX44" fmla="*/ 27944 w 4571767"/>
                <a:gd name="connsiteY44" fmla="*/ 199412 h 1436123"/>
                <a:gd name="connsiteX45" fmla="*/ 422396 w 4571767"/>
                <a:gd name="connsiteY45" fmla="*/ 67971 h 1436123"/>
                <a:gd name="connsiteX46" fmla="*/ 1121187 w 4571767"/>
                <a:gd name="connsiteY46" fmla="*/ 38 h 143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71767" h="1436123">
                  <a:moveTo>
                    <a:pt x="3451807" y="168171"/>
                  </a:moveTo>
                  <a:cubicBezTo>
                    <a:pt x="3271756" y="167321"/>
                    <a:pt x="3093453" y="184319"/>
                    <a:pt x="2895923" y="221714"/>
                  </a:cubicBezTo>
                  <a:cubicBezTo>
                    <a:pt x="2721740" y="269308"/>
                    <a:pt x="2669155" y="320444"/>
                    <a:pt x="2669155" y="442234"/>
                  </a:cubicBezTo>
                  <a:lnTo>
                    <a:pt x="2669155" y="1079532"/>
                  </a:lnTo>
                  <a:cubicBezTo>
                    <a:pt x="2669155" y="1201322"/>
                    <a:pt x="2770682" y="1300052"/>
                    <a:pt x="2895923" y="1300052"/>
                  </a:cubicBezTo>
                  <a:lnTo>
                    <a:pt x="4018179" y="1300052"/>
                  </a:lnTo>
                  <a:cubicBezTo>
                    <a:pt x="4143419" y="1300052"/>
                    <a:pt x="4244947" y="1201322"/>
                    <a:pt x="4244947" y="1079532"/>
                  </a:cubicBezTo>
                  <a:lnTo>
                    <a:pt x="4244947" y="442234"/>
                  </a:lnTo>
                  <a:cubicBezTo>
                    <a:pt x="4244947" y="320444"/>
                    <a:pt x="4185370" y="269308"/>
                    <a:pt x="4018179" y="221714"/>
                  </a:cubicBezTo>
                  <a:cubicBezTo>
                    <a:pt x="3813657" y="187719"/>
                    <a:pt x="3631858" y="169021"/>
                    <a:pt x="3451807" y="168171"/>
                  </a:cubicBezTo>
                  <a:close/>
                  <a:moveTo>
                    <a:pt x="1119961" y="168171"/>
                  </a:moveTo>
                  <a:cubicBezTo>
                    <a:pt x="939910" y="169021"/>
                    <a:pt x="758111" y="187719"/>
                    <a:pt x="553589" y="221714"/>
                  </a:cubicBezTo>
                  <a:cubicBezTo>
                    <a:pt x="386398" y="269308"/>
                    <a:pt x="326821" y="320444"/>
                    <a:pt x="326821" y="442234"/>
                  </a:cubicBezTo>
                  <a:lnTo>
                    <a:pt x="326821" y="1079532"/>
                  </a:lnTo>
                  <a:cubicBezTo>
                    <a:pt x="326821" y="1201322"/>
                    <a:pt x="428349" y="1300052"/>
                    <a:pt x="553589" y="1300052"/>
                  </a:cubicBezTo>
                  <a:lnTo>
                    <a:pt x="1675845" y="1300052"/>
                  </a:lnTo>
                  <a:cubicBezTo>
                    <a:pt x="1801086" y="1300052"/>
                    <a:pt x="1902613" y="1201322"/>
                    <a:pt x="1902613" y="1079532"/>
                  </a:cubicBezTo>
                  <a:lnTo>
                    <a:pt x="1902613" y="442234"/>
                  </a:lnTo>
                  <a:cubicBezTo>
                    <a:pt x="1902613" y="320444"/>
                    <a:pt x="1850028" y="269308"/>
                    <a:pt x="1675845" y="221714"/>
                  </a:cubicBezTo>
                  <a:cubicBezTo>
                    <a:pt x="1478315" y="184319"/>
                    <a:pt x="1300012" y="167321"/>
                    <a:pt x="1119961" y="168171"/>
                  </a:cubicBezTo>
                  <a:close/>
                  <a:moveTo>
                    <a:pt x="1121187" y="38"/>
                  </a:moveTo>
                  <a:cubicBezTo>
                    <a:pt x="1343334" y="-1041"/>
                    <a:pt x="1563325" y="20526"/>
                    <a:pt x="1807038" y="67971"/>
                  </a:cubicBezTo>
                  <a:cubicBezTo>
                    <a:pt x="1906130" y="95814"/>
                    <a:pt x="1973325" y="124613"/>
                    <a:pt x="2016287" y="163497"/>
                  </a:cubicBezTo>
                  <a:cubicBezTo>
                    <a:pt x="2192333" y="131034"/>
                    <a:pt x="2373065" y="132902"/>
                    <a:pt x="2548970" y="168752"/>
                  </a:cubicBezTo>
                  <a:cubicBezTo>
                    <a:pt x="2591975" y="127420"/>
                    <a:pt x="2660813" y="97170"/>
                    <a:pt x="2764730" y="67971"/>
                  </a:cubicBezTo>
                  <a:cubicBezTo>
                    <a:pt x="3008443" y="20526"/>
                    <a:pt x="3228434" y="-1041"/>
                    <a:pt x="3450581" y="38"/>
                  </a:cubicBezTo>
                  <a:cubicBezTo>
                    <a:pt x="3672728" y="1116"/>
                    <a:pt x="3897032" y="24839"/>
                    <a:pt x="4149372" y="67971"/>
                  </a:cubicBezTo>
                  <a:lnTo>
                    <a:pt x="4543824" y="199412"/>
                  </a:lnTo>
                  <a:cubicBezTo>
                    <a:pt x="4559206" y="199412"/>
                    <a:pt x="4571676" y="211882"/>
                    <a:pt x="4571676" y="227264"/>
                  </a:cubicBezTo>
                  <a:cubicBezTo>
                    <a:pt x="4572734" y="350513"/>
                    <a:pt x="4564268" y="426136"/>
                    <a:pt x="4565326" y="549385"/>
                  </a:cubicBezTo>
                  <a:cubicBezTo>
                    <a:pt x="4567562" y="597827"/>
                    <a:pt x="4477723" y="636745"/>
                    <a:pt x="4429159" y="656612"/>
                  </a:cubicBezTo>
                  <a:lnTo>
                    <a:pt x="4429159" y="1156336"/>
                  </a:lnTo>
                  <a:cubicBezTo>
                    <a:pt x="4429159" y="1310858"/>
                    <a:pt x="4303894" y="1436123"/>
                    <a:pt x="4149372" y="1436123"/>
                  </a:cubicBezTo>
                  <a:lnTo>
                    <a:pt x="2764730" y="1436123"/>
                  </a:lnTo>
                  <a:cubicBezTo>
                    <a:pt x="2610208" y="1436123"/>
                    <a:pt x="2484943" y="1310858"/>
                    <a:pt x="2484943" y="1156336"/>
                  </a:cubicBezTo>
                  <a:lnTo>
                    <a:pt x="2474310" y="440652"/>
                  </a:lnTo>
                  <a:cubicBezTo>
                    <a:pt x="2406606" y="372700"/>
                    <a:pt x="2176327" y="349391"/>
                    <a:pt x="2086825" y="443779"/>
                  </a:cubicBezTo>
                  <a:lnTo>
                    <a:pt x="2086825" y="1156336"/>
                  </a:lnTo>
                  <a:cubicBezTo>
                    <a:pt x="2086825" y="1310858"/>
                    <a:pt x="1961560" y="1436123"/>
                    <a:pt x="1807038" y="1436123"/>
                  </a:cubicBezTo>
                  <a:lnTo>
                    <a:pt x="422396" y="1436123"/>
                  </a:lnTo>
                  <a:cubicBezTo>
                    <a:pt x="267874" y="1436123"/>
                    <a:pt x="142609" y="1310858"/>
                    <a:pt x="142609" y="1156336"/>
                  </a:cubicBezTo>
                  <a:lnTo>
                    <a:pt x="142609" y="656612"/>
                  </a:lnTo>
                  <a:cubicBezTo>
                    <a:pt x="94045" y="636745"/>
                    <a:pt x="4206" y="597827"/>
                    <a:pt x="6442" y="549385"/>
                  </a:cubicBezTo>
                  <a:cubicBezTo>
                    <a:pt x="7500" y="426136"/>
                    <a:pt x="-966" y="350513"/>
                    <a:pt x="92" y="227264"/>
                  </a:cubicBezTo>
                  <a:cubicBezTo>
                    <a:pt x="92" y="211882"/>
                    <a:pt x="12562" y="199412"/>
                    <a:pt x="27944" y="199412"/>
                  </a:cubicBezTo>
                  <a:lnTo>
                    <a:pt x="422396" y="67971"/>
                  </a:lnTo>
                  <a:cubicBezTo>
                    <a:pt x="674736" y="24839"/>
                    <a:pt x="899040" y="1116"/>
                    <a:pt x="1121187" y="38"/>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nvGrpSpPr>
            <p:cNvPr id="8" name="Group 12">
              <a:extLst>
                <a:ext uri="{FF2B5EF4-FFF2-40B4-BE49-F238E27FC236}">
                  <a16:creationId xmlns:a16="http://schemas.microsoft.com/office/drawing/2014/main" id="{799B8487-545A-4349-9885-31EA4B5F4C91}"/>
                </a:ext>
              </a:extLst>
            </p:cNvPr>
            <p:cNvGrpSpPr/>
            <p:nvPr/>
          </p:nvGrpSpPr>
          <p:grpSpPr>
            <a:xfrm>
              <a:off x="1403648" y="1571297"/>
              <a:ext cx="588570" cy="588570"/>
              <a:chOff x="7999070" y="-28992"/>
              <a:chExt cx="1799999" cy="1800000"/>
            </a:xfrm>
            <a:solidFill>
              <a:schemeClr val="accent2"/>
            </a:solidFill>
          </p:grpSpPr>
          <p:sp>
            <p:nvSpPr>
              <p:cNvPr id="9" name="Rectangle 13">
                <a:extLst>
                  <a:ext uri="{FF2B5EF4-FFF2-40B4-BE49-F238E27FC236}">
                    <a16:creationId xmlns:a16="http://schemas.microsoft.com/office/drawing/2014/main" id="{B8D6D980-3F6C-4D6A-9EBF-314AC6ECAA22}"/>
                  </a:ext>
                </a:extLst>
              </p:cNvPr>
              <p:cNvSpPr/>
              <p:nvPr/>
            </p:nvSpPr>
            <p:spPr>
              <a:xfrm>
                <a:off x="7999070" y="-28992"/>
                <a:ext cx="216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0" name="Rectangle 14">
                <a:extLst>
                  <a:ext uri="{FF2B5EF4-FFF2-40B4-BE49-F238E27FC236}">
                    <a16:creationId xmlns:a16="http://schemas.microsoft.com/office/drawing/2014/main" id="{ADA14EF9-F95C-4086-AAB2-8680D0D8FE24}"/>
                  </a:ext>
                </a:extLst>
              </p:cNvPr>
              <p:cNvSpPr/>
              <p:nvPr/>
            </p:nvSpPr>
            <p:spPr>
              <a:xfrm rot="5400000">
                <a:off x="8895414" y="866807"/>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1" name="Rectangle 15">
                <a:extLst>
                  <a:ext uri="{FF2B5EF4-FFF2-40B4-BE49-F238E27FC236}">
                    <a16:creationId xmlns:a16="http://schemas.microsoft.com/office/drawing/2014/main" id="{85A0C116-14EE-4A3B-A3B3-170E32F50E49}"/>
                  </a:ext>
                </a:extLst>
              </p:cNvPr>
              <p:cNvSpPr/>
              <p:nvPr/>
            </p:nvSpPr>
            <p:spPr>
              <a:xfrm rot="5400000">
                <a:off x="8895414" y="-716646"/>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2" name="Rectangle 16">
                <a:extLst>
                  <a:ext uri="{FF2B5EF4-FFF2-40B4-BE49-F238E27FC236}">
                    <a16:creationId xmlns:a16="http://schemas.microsoft.com/office/drawing/2014/main" id="{1B0261F6-B322-463F-918C-D16D9BA50B3F}"/>
                  </a:ext>
                </a:extLst>
              </p:cNvPr>
              <p:cNvSpPr/>
              <p:nvPr/>
            </p:nvSpPr>
            <p:spPr>
              <a:xfrm rot="5400000">
                <a:off x="8895414" y="75080"/>
                <a:ext cx="216000" cy="15913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3" name="Rectangle 17">
                <a:extLst>
                  <a:ext uri="{FF2B5EF4-FFF2-40B4-BE49-F238E27FC236}">
                    <a16:creationId xmlns:a16="http://schemas.microsoft.com/office/drawing/2014/main" id="{B09F73C6-6279-4B0B-A1D9-6F9CF70F428C}"/>
                  </a:ext>
                </a:extLst>
              </p:cNvPr>
              <p:cNvSpPr/>
              <p:nvPr/>
            </p:nvSpPr>
            <p:spPr>
              <a:xfrm rot="5400000">
                <a:off x="9041332" y="-174865"/>
                <a:ext cx="216000" cy="12994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4" name="Rectangle 18">
                <a:extLst>
                  <a:ext uri="{FF2B5EF4-FFF2-40B4-BE49-F238E27FC236}">
                    <a16:creationId xmlns:a16="http://schemas.microsoft.com/office/drawing/2014/main" id="{C6081E7E-BDAF-44DA-AA89-D3E6EEE4F611}"/>
                  </a:ext>
                </a:extLst>
              </p:cNvPr>
              <p:cNvSpPr/>
              <p:nvPr/>
            </p:nvSpPr>
            <p:spPr>
              <a:xfrm rot="5400000">
                <a:off x="9041331" y="616860"/>
                <a:ext cx="216000" cy="12994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grpSp>
          <p:nvGrpSpPr>
            <p:cNvPr id="15" name="Group 19">
              <a:extLst>
                <a:ext uri="{FF2B5EF4-FFF2-40B4-BE49-F238E27FC236}">
                  <a16:creationId xmlns:a16="http://schemas.microsoft.com/office/drawing/2014/main" id="{208A1A5D-E1D7-4AAD-B25C-F4166CB4D1BE}"/>
                </a:ext>
              </a:extLst>
            </p:cNvPr>
            <p:cNvGrpSpPr/>
            <p:nvPr/>
          </p:nvGrpSpPr>
          <p:grpSpPr>
            <a:xfrm rot="16200000">
              <a:off x="2327246" y="1571297"/>
              <a:ext cx="588570" cy="588570"/>
              <a:chOff x="7999070" y="-28992"/>
              <a:chExt cx="1799999" cy="1800000"/>
            </a:xfrm>
            <a:solidFill>
              <a:schemeClr val="accent2"/>
            </a:solidFill>
          </p:grpSpPr>
          <p:sp>
            <p:nvSpPr>
              <p:cNvPr id="16" name="Rectangle 20">
                <a:extLst>
                  <a:ext uri="{FF2B5EF4-FFF2-40B4-BE49-F238E27FC236}">
                    <a16:creationId xmlns:a16="http://schemas.microsoft.com/office/drawing/2014/main" id="{A0A114EF-5D12-4C34-AFC4-9A067140194D}"/>
                  </a:ext>
                </a:extLst>
              </p:cNvPr>
              <p:cNvSpPr/>
              <p:nvPr/>
            </p:nvSpPr>
            <p:spPr>
              <a:xfrm>
                <a:off x="7999070" y="-28992"/>
                <a:ext cx="216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7" name="Rectangle 21">
                <a:extLst>
                  <a:ext uri="{FF2B5EF4-FFF2-40B4-BE49-F238E27FC236}">
                    <a16:creationId xmlns:a16="http://schemas.microsoft.com/office/drawing/2014/main" id="{15C08273-65F1-47EA-A0FF-1741B623AEFD}"/>
                  </a:ext>
                </a:extLst>
              </p:cNvPr>
              <p:cNvSpPr/>
              <p:nvPr/>
            </p:nvSpPr>
            <p:spPr>
              <a:xfrm rot="5400000">
                <a:off x="8895414" y="866807"/>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8" name="Rectangle 22">
                <a:extLst>
                  <a:ext uri="{FF2B5EF4-FFF2-40B4-BE49-F238E27FC236}">
                    <a16:creationId xmlns:a16="http://schemas.microsoft.com/office/drawing/2014/main" id="{CC791BAE-2640-43FE-894C-FE58A1FABC52}"/>
                  </a:ext>
                </a:extLst>
              </p:cNvPr>
              <p:cNvSpPr/>
              <p:nvPr/>
            </p:nvSpPr>
            <p:spPr>
              <a:xfrm rot="5400000">
                <a:off x="8895414" y="-716646"/>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9" name="Rectangle 23">
                <a:extLst>
                  <a:ext uri="{FF2B5EF4-FFF2-40B4-BE49-F238E27FC236}">
                    <a16:creationId xmlns:a16="http://schemas.microsoft.com/office/drawing/2014/main" id="{B43F31C1-D01E-4060-AD34-23EF90CCCA5E}"/>
                  </a:ext>
                </a:extLst>
              </p:cNvPr>
              <p:cNvSpPr/>
              <p:nvPr/>
            </p:nvSpPr>
            <p:spPr>
              <a:xfrm rot="5400000">
                <a:off x="8895414" y="75080"/>
                <a:ext cx="216000" cy="15913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0" name="Rectangle 24">
                <a:extLst>
                  <a:ext uri="{FF2B5EF4-FFF2-40B4-BE49-F238E27FC236}">
                    <a16:creationId xmlns:a16="http://schemas.microsoft.com/office/drawing/2014/main" id="{E087BD22-A154-4979-9727-3815147164E9}"/>
                  </a:ext>
                </a:extLst>
              </p:cNvPr>
              <p:cNvSpPr/>
              <p:nvPr/>
            </p:nvSpPr>
            <p:spPr>
              <a:xfrm rot="5400000">
                <a:off x="9041332" y="-174865"/>
                <a:ext cx="216000" cy="12994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1" name="Rectangle 25">
                <a:extLst>
                  <a:ext uri="{FF2B5EF4-FFF2-40B4-BE49-F238E27FC236}">
                    <a16:creationId xmlns:a16="http://schemas.microsoft.com/office/drawing/2014/main" id="{4148ECE0-DC63-417E-9461-D813370FA4E4}"/>
                  </a:ext>
                </a:extLst>
              </p:cNvPr>
              <p:cNvSpPr/>
              <p:nvPr/>
            </p:nvSpPr>
            <p:spPr>
              <a:xfrm rot="5400000">
                <a:off x="9041331" y="616860"/>
                <a:ext cx="216000" cy="12994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grpSp>
          <p:nvGrpSpPr>
            <p:cNvPr id="22" name="Group 26">
              <a:extLst>
                <a:ext uri="{FF2B5EF4-FFF2-40B4-BE49-F238E27FC236}">
                  <a16:creationId xmlns:a16="http://schemas.microsoft.com/office/drawing/2014/main" id="{AE205EEF-C4B5-49E8-A3F6-1D6B209B797D}"/>
                </a:ext>
              </a:extLst>
            </p:cNvPr>
            <p:cNvGrpSpPr/>
            <p:nvPr/>
          </p:nvGrpSpPr>
          <p:grpSpPr>
            <a:xfrm rot="5400000">
              <a:off x="1267298" y="2411397"/>
              <a:ext cx="503916" cy="503916"/>
              <a:chOff x="7999070" y="-28992"/>
              <a:chExt cx="1799999" cy="1800000"/>
            </a:xfrm>
            <a:solidFill>
              <a:schemeClr val="accent2"/>
            </a:solidFill>
          </p:grpSpPr>
          <p:sp>
            <p:nvSpPr>
              <p:cNvPr id="23" name="Rectangle 27">
                <a:extLst>
                  <a:ext uri="{FF2B5EF4-FFF2-40B4-BE49-F238E27FC236}">
                    <a16:creationId xmlns:a16="http://schemas.microsoft.com/office/drawing/2014/main" id="{0C46B6D2-2BEB-4A06-B5BA-BF0F3AED19DF}"/>
                  </a:ext>
                </a:extLst>
              </p:cNvPr>
              <p:cNvSpPr/>
              <p:nvPr/>
            </p:nvSpPr>
            <p:spPr>
              <a:xfrm>
                <a:off x="7999070" y="-28992"/>
                <a:ext cx="216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4" name="Rectangle 28">
                <a:extLst>
                  <a:ext uri="{FF2B5EF4-FFF2-40B4-BE49-F238E27FC236}">
                    <a16:creationId xmlns:a16="http://schemas.microsoft.com/office/drawing/2014/main" id="{A6DFE46C-CDE6-4148-82A2-EA1E0586B2C1}"/>
                  </a:ext>
                </a:extLst>
              </p:cNvPr>
              <p:cNvSpPr/>
              <p:nvPr/>
            </p:nvSpPr>
            <p:spPr>
              <a:xfrm rot="5400000">
                <a:off x="8895414" y="866807"/>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5" name="Rectangle 29">
                <a:extLst>
                  <a:ext uri="{FF2B5EF4-FFF2-40B4-BE49-F238E27FC236}">
                    <a16:creationId xmlns:a16="http://schemas.microsoft.com/office/drawing/2014/main" id="{71A2E7F6-0D5A-4FC6-A083-385B15AF7B41}"/>
                  </a:ext>
                </a:extLst>
              </p:cNvPr>
              <p:cNvSpPr/>
              <p:nvPr/>
            </p:nvSpPr>
            <p:spPr>
              <a:xfrm rot="5400000">
                <a:off x="8895414" y="-716646"/>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6" name="Rectangle 30">
                <a:extLst>
                  <a:ext uri="{FF2B5EF4-FFF2-40B4-BE49-F238E27FC236}">
                    <a16:creationId xmlns:a16="http://schemas.microsoft.com/office/drawing/2014/main" id="{04EB0B4C-29A0-4AF2-80BC-74C1322A963B}"/>
                  </a:ext>
                </a:extLst>
              </p:cNvPr>
              <p:cNvSpPr/>
              <p:nvPr/>
            </p:nvSpPr>
            <p:spPr>
              <a:xfrm rot="5400000">
                <a:off x="8895414" y="75080"/>
                <a:ext cx="216000" cy="15913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7" name="Rectangle 31">
                <a:extLst>
                  <a:ext uri="{FF2B5EF4-FFF2-40B4-BE49-F238E27FC236}">
                    <a16:creationId xmlns:a16="http://schemas.microsoft.com/office/drawing/2014/main" id="{A0C93C74-7484-46BD-9C50-074B541C04DA}"/>
                  </a:ext>
                </a:extLst>
              </p:cNvPr>
              <p:cNvSpPr/>
              <p:nvPr/>
            </p:nvSpPr>
            <p:spPr>
              <a:xfrm rot="5400000">
                <a:off x="9041332" y="-174865"/>
                <a:ext cx="216000" cy="12994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28" name="Rectangle 32">
                <a:extLst>
                  <a:ext uri="{FF2B5EF4-FFF2-40B4-BE49-F238E27FC236}">
                    <a16:creationId xmlns:a16="http://schemas.microsoft.com/office/drawing/2014/main" id="{A6E73494-627C-4BA8-9F6C-F6F2772EDD7C}"/>
                  </a:ext>
                </a:extLst>
              </p:cNvPr>
              <p:cNvSpPr/>
              <p:nvPr/>
            </p:nvSpPr>
            <p:spPr>
              <a:xfrm rot="5400000">
                <a:off x="9041331" y="616860"/>
                <a:ext cx="216000" cy="12994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grpSp>
          <p:nvGrpSpPr>
            <p:cNvPr id="29" name="Group 33">
              <a:extLst>
                <a:ext uri="{FF2B5EF4-FFF2-40B4-BE49-F238E27FC236}">
                  <a16:creationId xmlns:a16="http://schemas.microsoft.com/office/drawing/2014/main" id="{96542EA6-63F6-4486-9915-0F122B90429F}"/>
                </a:ext>
              </a:extLst>
            </p:cNvPr>
            <p:cNvGrpSpPr/>
            <p:nvPr/>
          </p:nvGrpSpPr>
          <p:grpSpPr>
            <a:xfrm rot="10800000">
              <a:off x="1909758" y="2411397"/>
              <a:ext cx="503916" cy="503916"/>
              <a:chOff x="7999070" y="-28992"/>
              <a:chExt cx="1799999" cy="1800000"/>
            </a:xfrm>
            <a:solidFill>
              <a:schemeClr val="accent2"/>
            </a:solidFill>
          </p:grpSpPr>
          <p:sp>
            <p:nvSpPr>
              <p:cNvPr id="30" name="Rectangle 34">
                <a:extLst>
                  <a:ext uri="{FF2B5EF4-FFF2-40B4-BE49-F238E27FC236}">
                    <a16:creationId xmlns:a16="http://schemas.microsoft.com/office/drawing/2014/main" id="{5BCA3181-4615-43E1-94E8-2936073736D6}"/>
                  </a:ext>
                </a:extLst>
              </p:cNvPr>
              <p:cNvSpPr/>
              <p:nvPr/>
            </p:nvSpPr>
            <p:spPr>
              <a:xfrm>
                <a:off x="7999070" y="-28992"/>
                <a:ext cx="216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1" name="Rectangle 35">
                <a:extLst>
                  <a:ext uri="{FF2B5EF4-FFF2-40B4-BE49-F238E27FC236}">
                    <a16:creationId xmlns:a16="http://schemas.microsoft.com/office/drawing/2014/main" id="{5FFBBB0C-694C-4202-B4C2-4DAA72C337FC}"/>
                  </a:ext>
                </a:extLst>
              </p:cNvPr>
              <p:cNvSpPr/>
              <p:nvPr/>
            </p:nvSpPr>
            <p:spPr>
              <a:xfrm rot="5400000">
                <a:off x="8895414" y="866807"/>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2" name="Rectangle 36">
                <a:extLst>
                  <a:ext uri="{FF2B5EF4-FFF2-40B4-BE49-F238E27FC236}">
                    <a16:creationId xmlns:a16="http://schemas.microsoft.com/office/drawing/2014/main" id="{094B9C6E-3477-47CD-850B-21A421B6EB4E}"/>
                  </a:ext>
                </a:extLst>
              </p:cNvPr>
              <p:cNvSpPr/>
              <p:nvPr/>
            </p:nvSpPr>
            <p:spPr>
              <a:xfrm rot="5400000">
                <a:off x="8895414" y="-716646"/>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3" name="Rectangle 37">
                <a:extLst>
                  <a:ext uri="{FF2B5EF4-FFF2-40B4-BE49-F238E27FC236}">
                    <a16:creationId xmlns:a16="http://schemas.microsoft.com/office/drawing/2014/main" id="{3072F8FC-211E-4E89-8FAD-5CC145EDDDF9}"/>
                  </a:ext>
                </a:extLst>
              </p:cNvPr>
              <p:cNvSpPr/>
              <p:nvPr/>
            </p:nvSpPr>
            <p:spPr>
              <a:xfrm rot="5400000">
                <a:off x="8895414" y="75080"/>
                <a:ext cx="216000" cy="15913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4" name="Rectangle 38">
                <a:extLst>
                  <a:ext uri="{FF2B5EF4-FFF2-40B4-BE49-F238E27FC236}">
                    <a16:creationId xmlns:a16="http://schemas.microsoft.com/office/drawing/2014/main" id="{463CDF69-7960-48F7-8EB1-85552E7CFCF4}"/>
                  </a:ext>
                </a:extLst>
              </p:cNvPr>
              <p:cNvSpPr/>
              <p:nvPr/>
            </p:nvSpPr>
            <p:spPr>
              <a:xfrm rot="5400000">
                <a:off x="9041332" y="-174865"/>
                <a:ext cx="216000" cy="12994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5" name="Rectangle 39">
                <a:extLst>
                  <a:ext uri="{FF2B5EF4-FFF2-40B4-BE49-F238E27FC236}">
                    <a16:creationId xmlns:a16="http://schemas.microsoft.com/office/drawing/2014/main" id="{1A994017-E574-44E1-BF39-C4F60995C606}"/>
                  </a:ext>
                </a:extLst>
              </p:cNvPr>
              <p:cNvSpPr/>
              <p:nvPr/>
            </p:nvSpPr>
            <p:spPr>
              <a:xfrm rot="5400000">
                <a:off x="9041331" y="616860"/>
                <a:ext cx="216000" cy="12994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grpSp>
          <p:nvGrpSpPr>
            <p:cNvPr id="36" name="Group 40">
              <a:extLst>
                <a:ext uri="{FF2B5EF4-FFF2-40B4-BE49-F238E27FC236}">
                  <a16:creationId xmlns:a16="http://schemas.microsoft.com/office/drawing/2014/main" id="{1E3CAAB4-A2AA-4868-80BA-C0BB55855D7F}"/>
                </a:ext>
              </a:extLst>
            </p:cNvPr>
            <p:cNvGrpSpPr/>
            <p:nvPr/>
          </p:nvGrpSpPr>
          <p:grpSpPr>
            <a:xfrm>
              <a:off x="2552218" y="2411397"/>
              <a:ext cx="503916" cy="503916"/>
              <a:chOff x="7999070" y="-28992"/>
              <a:chExt cx="1799999" cy="1800000"/>
            </a:xfrm>
            <a:solidFill>
              <a:schemeClr val="accent2"/>
            </a:solidFill>
          </p:grpSpPr>
          <p:sp>
            <p:nvSpPr>
              <p:cNvPr id="37" name="Rectangle 41">
                <a:extLst>
                  <a:ext uri="{FF2B5EF4-FFF2-40B4-BE49-F238E27FC236}">
                    <a16:creationId xmlns:a16="http://schemas.microsoft.com/office/drawing/2014/main" id="{A2AC232D-5230-4A2E-A05D-AD3365E4288E}"/>
                  </a:ext>
                </a:extLst>
              </p:cNvPr>
              <p:cNvSpPr/>
              <p:nvPr/>
            </p:nvSpPr>
            <p:spPr>
              <a:xfrm>
                <a:off x="7999070" y="-28992"/>
                <a:ext cx="216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8" name="Rectangle 42">
                <a:extLst>
                  <a:ext uri="{FF2B5EF4-FFF2-40B4-BE49-F238E27FC236}">
                    <a16:creationId xmlns:a16="http://schemas.microsoft.com/office/drawing/2014/main" id="{132FB55A-EB00-4214-B51B-01FCEA9F30F0}"/>
                  </a:ext>
                </a:extLst>
              </p:cNvPr>
              <p:cNvSpPr/>
              <p:nvPr/>
            </p:nvSpPr>
            <p:spPr>
              <a:xfrm rot="5400000">
                <a:off x="8895414" y="866807"/>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39" name="Rectangle 43">
                <a:extLst>
                  <a:ext uri="{FF2B5EF4-FFF2-40B4-BE49-F238E27FC236}">
                    <a16:creationId xmlns:a16="http://schemas.microsoft.com/office/drawing/2014/main" id="{1B17925F-AF18-4107-9212-3DA4CA1CD31C}"/>
                  </a:ext>
                </a:extLst>
              </p:cNvPr>
              <p:cNvSpPr/>
              <p:nvPr/>
            </p:nvSpPr>
            <p:spPr>
              <a:xfrm rot="5400000">
                <a:off x="8895414" y="-716646"/>
                <a:ext cx="216000" cy="1591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40" name="Rectangle 44">
                <a:extLst>
                  <a:ext uri="{FF2B5EF4-FFF2-40B4-BE49-F238E27FC236}">
                    <a16:creationId xmlns:a16="http://schemas.microsoft.com/office/drawing/2014/main" id="{BB60CFD6-D344-4F20-A27A-9498F1963268}"/>
                  </a:ext>
                </a:extLst>
              </p:cNvPr>
              <p:cNvSpPr/>
              <p:nvPr/>
            </p:nvSpPr>
            <p:spPr>
              <a:xfrm rot="5400000">
                <a:off x="8895414" y="75080"/>
                <a:ext cx="216000" cy="15913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41" name="Rectangle 45">
                <a:extLst>
                  <a:ext uri="{FF2B5EF4-FFF2-40B4-BE49-F238E27FC236}">
                    <a16:creationId xmlns:a16="http://schemas.microsoft.com/office/drawing/2014/main" id="{1D4F5532-5998-478D-AB76-921006D90916}"/>
                  </a:ext>
                </a:extLst>
              </p:cNvPr>
              <p:cNvSpPr/>
              <p:nvPr/>
            </p:nvSpPr>
            <p:spPr>
              <a:xfrm rot="5400000">
                <a:off x="9041332" y="-174865"/>
                <a:ext cx="216000" cy="12994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42" name="Rectangle 46">
                <a:extLst>
                  <a:ext uri="{FF2B5EF4-FFF2-40B4-BE49-F238E27FC236}">
                    <a16:creationId xmlns:a16="http://schemas.microsoft.com/office/drawing/2014/main" id="{C3638775-C528-4F0D-8D34-95DA70028DD4}"/>
                  </a:ext>
                </a:extLst>
              </p:cNvPr>
              <p:cNvSpPr/>
              <p:nvPr/>
            </p:nvSpPr>
            <p:spPr>
              <a:xfrm rot="5400000">
                <a:off x="9041331" y="616860"/>
                <a:ext cx="216000" cy="12994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cxnSp>
          <p:nvCxnSpPr>
            <p:cNvPr id="43" name="Straight Connector 48">
              <a:extLst>
                <a:ext uri="{FF2B5EF4-FFF2-40B4-BE49-F238E27FC236}">
                  <a16:creationId xmlns:a16="http://schemas.microsoft.com/office/drawing/2014/main" id="{7C887016-11E6-483D-885C-90138FC2C107}"/>
                </a:ext>
              </a:extLst>
            </p:cNvPr>
            <p:cNvCxnSpPr/>
            <p:nvPr/>
          </p:nvCxnSpPr>
          <p:spPr>
            <a:xfrm>
              <a:off x="1310374" y="4156416"/>
              <a:ext cx="1788685" cy="0"/>
            </a:xfrm>
            <a:prstGeom prst="line">
              <a:avLst/>
            </a:prstGeom>
            <a:ln w="1270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52">
              <a:extLst>
                <a:ext uri="{FF2B5EF4-FFF2-40B4-BE49-F238E27FC236}">
                  <a16:creationId xmlns:a16="http://schemas.microsoft.com/office/drawing/2014/main" id="{69631193-7610-4670-9B25-6347236F505F}"/>
                </a:ext>
              </a:extLst>
            </p:cNvPr>
            <p:cNvCxnSpPr/>
            <p:nvPr/>
          </p:nvCxnSpPr>
          <p:spPr>
            <a:xfrm flipH="1">
              <a:off x="989947" y="3186226"/>
              <a:ext cx="395354" cy="292224"/>
            </a:xfrm>
            <a:prstGeom prst="line">
              <a:avLst/>
            </a:prstGeom>
            <a:ln w="1143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54">
              <a:extLst>
                <a:ext uri="{FF2B5EF4-FFF2-40B4-BE49-F238E27FC236}">
                  <a16:creationId xmlns:a16="http://schemas.microsoft.com/office/drawing/2014/main" id="{EFD254F3-A62A-411F-B4EC-53FFD38D93E6}"/>
                </a:ext>
              </a:extLst>
            </p:cNvPr>
            <p:cNvCxnSpPr/>
            <p:nvPr/>
          </p:nvCxnSpPr>
          <p:spPr>
            <a:xfrm flipH="1">
              <a:off x="1084055" y="3332338"/>
              <a:ext cx="489902" cy="351656"/>
            </a:xfrm>
            <a:prstGeom prst="line">
              <a:avLst/>
            </a:prstGeom>
            <a:ln w="1143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65">
              <a:extLst>
                <a:ext uri="{FF2B5EF4-FFF2-40B4-BE49-F238E27FC236}">
                  <a16:creationId xmlns:a16="http://schemas.microsoft.com/office/drawing/2014/main" id="{7EFF8CBD-5F8A-4C9A-855B-4F147CA2D342}"/>
                </a:ext>
              </a:extLst>
            </p:cNvPr>
            <p:cNvCxnSpPr/>
            <p:nvPr/>
          </p:nvCxnSpPr>
          <p:spPr>
            <a:xfrm flipH="1">
              <a:off x="2771476" y="3197928"/>
              <a:ext cx="395354" cy="292224"/>
            </a:xfrm>
            <a:prstGeom prst="line">
              <a:avLst/>
            </a:prstGeom>
            <a:ln w="1143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66">
              <a:extLst>
                <a:ext uri="{FF2B5EF4-FFF2-40B4-BE49-F238E27FC236}">
                  <a16:creationId xmlns:a16="http://schemas.microsoft.com/office/drawing/2014/main" id="{EA7528EB-5759-4D07-B6A1-D9F88DB437DE}"/>
                </a:ext>
              </a:extLst>
            </p:cNvPr>
            <p:cNvCxnSpPr/>
            <p:nvPr/>
          </p:nvCxnSpPr>
          <p:spPr>
            <a:xfrm flipH="1">
              <a:off x="2865584" y="3344040"/>
              <a:ext cx="489902" cy="351656"/>
            </a:xfrm>
            <a:prstGeom prst="line">
              <a:avLst/>
            </a:prstGeom>
            <a:ln w="1143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9" name="Group 32">
            <a:extLst>
              <a:ext uri="{FF2B5EF4-FFF2-40B4-BE49-F238E27FC236}">
                <a16:creationId xmlns:a16="http://schemas.microsoft.com/office/drawing/2014/main" id="{1546F4C1-3EC6-4CEE-84A3-93CF38B1C64B}"/>
              </a:ext>
            </a:extLst>
          </p:cNvPr>
          <p:cNvGrpSpPr/>
          <p:nvPr/>
        </p:nvGrpSpPr>
        <p:grpSpPr>
          <a:xfrm flipH="1">
            <a:off x="1662939" y="884075"/>
            <a:ext cx="1912123" cy="2056657"/>
            <a:chOff x="3471734" y="1605813"/>
            <a:chExt cx="2529603" cy="2720811"/>
          </a:xfrm>
        </p:grpSpPr>
        <p:grpSp>
          <p:nvGrpSpPr>
            <p:cNvPr id="50" name="Group 28">
              <a:extLst>
                <a:ext uri="{FF2B5EF4-FFF2-40B4-BE49-F238E27FC236}">
                  <a16:creationId xmlns:a16="http://schemas.microsoft.com/office/drawing/2014/main" id="{E712B1CC-6A92-4739-926F-0DA3664C9AB8}"/>
                </a:ext>
              </a:extLst>
            </p:cNvPr>
            <p:cNvGrpSpPr/>
            <p:nvPr/>
          </p:nvGrpSpPr>
          <p:grpSpPr>
            <a:xfrm>
              <a:off x="5057005" y="1605813"/>
              <a:ext cx="944332" cy="1712131"/>
              <a:chOff x="4801270" y="1743179"/>
              <a:chExt cx="944332" cy="1712131"/>
            </a:xfrm>
          </p:grpSpPr>
          <p:grpSp>
            <p:nvGrpSpPr>
              <p:cNvPr id="54" name="Group 22">
                <a:extLst>
                  <a:ext uri="{FF2B5EF4-FFF2-40B4-BE49-F238E27FC236}">
                    <a16:creationId xmlns:a16="http://schemas.microsoft.com/office/drawing/2014/main" id="{1C4A79B7-60B4-49FC-BA31-CC71DF7A8A27}"/>
                  </a:ext>
                </a:extLst>
              </p:cNvPr>
              <p:cNvGrpSpPr/>
              <p:nvPr/>
            </p:nvGrpSpPr>
            <p:grpSpPr>
              <a:xfrm flipH="1">
                <a:off x="5342493" y="1743179"/>
                <a:ext cx="403109" cy="584970"/>
                <a:chOff x="4801270" y="1743179"/>
                <a:chExt cx="403109" cy="584970"/>
              </a:xfrm>
            </p:grpSpPr>
            <p:sp>
              <p:nvSpPr>
                <p:cNvPr id="65" name="Rectangle 23">
                  <a:extLst>
                    <a:ext uri="{FF2B5EF4-FFF2-40B4-BE49-F238E27FC236}">
                      <a16:creationId xmlns:a16="http://schemas.microsoft.com/office/drawing/2014/main" id="{D623ABE5-1B56-46FD-A0CC-CB806E706611}"/>
                    </a:ext>
                  </a:extLst>
                </p:cNvPr>
                <p:cNvSpPr/>
                <p:nvPr/>
              </p:nvSpPr>
              <p:spPr>
                <a:xfrm rot="21180000" flipV="1">
                  <a:off x="4830310" y="1877773"/>
                  <a:ext cx="72000" cy="4503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6" name="Freeform 24">
                  <a:extLst>
                    <a:ext uri="{FF2B5EF4-FFF2-40B4-BE49-F238E27FC236}">
                      <a16:creationId xmlns:a16="http://schemas.microsoft.com/office/drawing/2014/main" id="{E80D58D2-04E9-4ED3-B0C4-ACC60C7C3957}"/>
                    </a:ext>
                  </a:extLst>
                </p:cNvPr>
                <p:cNvSpPr/>
                <p:nvPr/>
              </p:nvSpPr>
              <p:spPr>
                <a:xfrm flipV="1">
                  <a:off x="4801270" y="1743179"/>
                  <a:ext cx="271721" cy="149681"/>
                </a:xfrm>
                <a:custGeom>
                  <a:avLst/>
                  <a:gdLst>
                    <a:gd name="connsiteX0" fmla="*/ 0 w 428625"/>
                    <a:gd name="connsiteY0" fmla="*/ 2382 h 176213"/>
                    <a:gd name="connsiteX1" fmla="*/ 30957 w 428625"/>
                    <a:gd name="connsiteY1" fmla="*/ 176213 h 176213"/>
                    <a:gd name="connsiteX2" fmla="*/ 428625 w 428625"/>
                    <a:gd name="connsiteY2" fmla="*/ 138113 h 176213"/>
                    <a:gd name="connsiteX3" fmla="*/ 404813 w 428625"/>
                    <a:gd name="connsiteY3" fmla="*/ 80963 h 176213"/>
                    <a:gd name="connsiteX4" fmla="*/ 61913 w 428625"/>
                    <a:gd name="connsiteY4" fmla="*/ 128588 h 176213"/>
                    <a:gd name="connsiteX5" fmla="*/ 54769 w 428625"/>
                    <a:gd name="connsiteY5" fmla="*/ 0 h 176213"/>
                    <a:gd name="connsiteX6" fmla="*/ 0 w 428625"/>
                    <a:gd name="connsiteY6" fmla="*/ 2382 h 176213"/>
                    <a:gd name="connsiteX0" fmla="*/ 0 w 428625"/>
                    <a:gd name="connsiteY0" fmla="*/ 0 h 173831"/>
                    <a:gd name="connsiteX1" fmla="*/ 30957 w 428625"/>
                    <a:gd name="connsiteY1" fmla="*/ 173831 h 173831"/>
                    <a:gd name="connsiteX2" fmla="*/ 428625 w 428625"/>
                    <a:gd name="connsiteY2" fmla="*/ 135731 h 173831"/>
                    <a:gd name="connsiteX3" fmla="*/ 404813 w 428625"/>
                    <a:gd name="connsiteY3" fmla="*/ 78581 h 173831"/>
                    <a:gd name="connsiteX4" fmla="*/ 61913 w 428625"/>
                    <a:gd name="connsiteY4" fmla="*/ 126206 h 173831"/>
                    <a:gd name="connsiteX5" fmla="*/ 54769 w 428625"/>
                    <a:gd name="connsiteY5" fmla="*/ 7143 h 173831"/>
                    <a:gd name="connsiteX6" fmla="*/ 0 w 428625"/>
                    <a:gd name="connsiteY6" fmla="*/ 0 h 173831"/>
                    <a:gd name="connsiteX0" fmla="*/ 2455 w 431080"/>
                    <a:gd name="connsiteY0" fmla="*/ 0 h 173831"/>
                    <a:gd name="connsiteX1" fmla="*/ 33412 w 431080"/>
                    <a:gd name="connsiteY1" fmla="*/ 173831 h 173831"/>
                    <a:gd name="connsiteX2" fmla="*/ 431080 w 431080"/>
                    <a:gd name="connsiteY2" fmla="*/ 135731 h 173831"/>
                    <a:gd name="connsiteX3" fmla="*/ 407268 w 431080"/>
                    <a:gd name="connsiteY3" fmla="*/ 78581 h 173831"/>
                    <a:gd name="connsiteX4" fmla="*/ 64368 w 431080"/>
                    <a:gd name="connsiteY4" fmla="*/ 126206 h 173831"/>
                    <a:gd name="connsiteX5" fmla="*/ 57224 w 431080"/>
                    <a:gd name="connsiteY5" fmla="*/ 7143 h 173831"/>
                    <a:gd name="connsiteX6" fmla="*/ 2455 w 431080"/>
                    <a:gd name="connsiteY6" fmla="*/ 0 h 173831"/>
                    <a:gd name="connsiteX0" fmla="*/ 7837 w 436462"/>
                    <a:gd name="connsiteY0" fmla="*/ 0 h 173831"/>
                    <a:gd name="connsiteX1" fmla="*/ 38794 w 436462"/>
                    <a:gd name="connsiteY1" fmla="*/ 173831 h 173831"/>
                    <a:gd name="connsiteX2" fmla="*/ 436462 w 436462"/>
                    <a:gd name="connsiteY2" fmla="*/ 135731 h 173831"/>
                    <a:gd name="connsiteX3" fmla="*/ 412650 w 436462"/>
                    <a:gd name="connsiteY3" fmla="*/ 78581 h 173831"/>
                    <a:gd name="connsiteX4" fmla="*/ 69750 w 436462"/>
                    <a:gd name="connsiteY4" fmla="*/ 126206 h 173831"/>
                    <a:gd name="connsiteX5" fmla="*/ 62606 w 436462"/>
                    <a:gd name="connsiteY5" fmla="*/ 7143 h 173831"/>
                    <a:gd name="connsiteX6" fmla="*/ 7837 w 436462"/>
                    <a:gd name="connsiteY6" fmla="*/ 0 h 173831"/>
                    <a:gd name="connsiteX0" fmla="*/ 7837 w 436462"/>
                    <a:gd name="connsiteY0" fmla="*/ 0 h 192434"/>
                    <a:gd name="connsiteX1" fmla="*/ 38794 w 436462"/>
                    <a:gd name="connsiteY1" fmla="*/ 173831 h 192434"/>
                    <a:gd name="connsiteX2" fmla="*/ 436462 w 436462"/>
                    <a:gd name="connsiteY2" fmla="*/ 135731 h 192434"/>
                    <a:gd name="connsiteX3" fmla="*/ 412650 w 436462"/>
                    <a:gd name="connsiteY3" fmla="*/ 78581 h 192434"/>
                    <a:gd name="connsiteX4" fmla="*/ 69750 w 436462"/>
                    <a:gd name="connsiteY4" fmla="*/ 126206 h 192434"/>
                    <a:gd name="connsiteX5" fmla="*/ 62606 w 436462"/>
                    <a:gd name="connsiteY5" fmla="*/ 7143 h 192434"/>
                    <a:gd name="connsiteX6" fmla="*/ 7837 w 436462"/>
                    <a:gd name="connsiteY6" fmla="*/ 0 h 192434"/>
                    <a:gd name="connsiteX0" fmla="*/ 12223 w 440848"/>
                    <a:gd name="connsiteY0" fmla="*/ 0 h 192434"/>
                    <a:gd name="connsiteX1" fmla="*/ 43180 w 440848"/>
                    <a:gd name="connsiteY1" fmla="*/ 173831 h 192434"/>
                    <a:gd name="connsiteX2" fmla="*/ 440848 w 440848"/>
                    <a:gd name="connsiteY2" fmla="*/ 135731 h 192434"/>
                    <a:gd name="connsiteX3" fmla="*/ 417036 w 440848"/>
                    <a:gd name="connsiteY3" fmla="*/ 78581 h 192434"/>
                    <a:gd name="connsiteX4" fmla="*/ 74136 w 440848"/>
                    <a:gd name="connsiteY4" fmla="*/ 126206 h 192434"/>
                    <a:gd name="connsiteX5" fmla="*/ 66992 w 440848"/>
                    <a:gd name="connsiteY5" fmla="*/ 7143 h 192434"/>
                    <a:gd name="connsiteX6" fmla="*/ 12223 w 440848"/>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06442 w 444541"/>
                    <a:gd name="connsiteY3" fmla="*/ 76200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15967 w 444541"/>
                    <a:gd name="connsiteY3" fmla="*/ 133349 h 192434"/>
                    <a:gd name="connsiteX4" fmla="*/ 406442 w 444541"/>
                    <a:gd name="connsiteY4" fmla="*/ 76200 h 192434"/>
                    <a:gd name="connsiteX5" fmla="*/ 77829 w 444541"/>
                    <a:gd name="connsiteY5" fmla="*/ 126206 h 192434"/>
                    <a:gd name="connsiteX6" fmla="*/ 70685 w 444541"/>
                    <a:gd name="connsiteY6" fmla="*/ 7143 h 192434"/>
                    <a:gd name="connsiteX7" fmla="*/ 8772 w 444541"/>
                    <a:gd name="connsiteY7" fmla="*/ 0 h 192434"/>
                    <a:gd name="connsiteX0" fmla="*/ 8772 w 415967"/>
                    <a:gd name="connsiteY0" fmla="*/ 0 h 179742"/>
                    <a:gd name="connsiteX1" fmla="*/ 46873 w 415967"/>
                    <a:gd name="connsiteY1" fmla="*/ 173831 h 179742"/>
                    <a:gd name="connsiteX2" fmla="*/ 415967 w 415967"/>
                    <a:gd name="connsiteY2" fmla="*/ 133349 h 179742"/>
                    <a:gd name="connsiteX3" fmla="*/ 406442 w 415967"/>
                    <a:gd name="connsiteY3" fmla="*/ 76200 h 179742"/>
                    <a:gd name="connsiteX4" fmla="*/ 77829 w 415967"/>
                    <a:gd name="connsiteY4" fmla="*/ 126206 h 179742"/>
                    <a:gd name="connsiteX5" fmla="*/ 70685 w 415967"/>
                    <a:gd name="connsiteY5" fmla="*/ 7143 h 179742"/>
                    <a:gd name="connsiteX6" fmla="*/ 8772 w 415967"/>
                    <a:gd name="connsiteY6" fmla="*/ 0 h 179742"/>
                    <a:gd name="connsiteX0" fmla="*/ 8772 w 415967"/>
                    <a:gd name="connsiteY0" fmla="*/ 0 h 180174"/>
                    <a:gd name="connsiteX1" fmla="*/ 46873 w 415967"/>
                    <a:gd name="connsiteY1" fmla="*/ 173831 h 180174"/>
                    <a:gd name="connsiteX2" fmla="*/ 415967 w 415967"/>
                    <a:gd name="connsiteY2" fmla="*/ 133349 h 180174"/>
                    <a:gd name="connsiteX3" fmla="*/ 406442 w 415967"/>
                    <a:gd name="connsiteY3" fmla="*/ 76200 h 180174"/>
                    <a:gd name="connsiteX4" fmla="*/ 77829 w 415967"/>
                    <a:gd name="connsiteY4" fmla="*/ 126206 h 180174"/>
                    <a:gd name="connsiteX5" fmla="*/ 70685 w 415967"/>
                    <a:gd name="connsiteY5" fmla="*/ 7143 h 180174"/>
                    <a:gd name="connsiteX6" fmla="*/ 8772 w 415967"/>
                    <a:gd name="connsiteY6" fmla="*/ 0 h 180174"/>
                    <a:gd name="connsiteX0" fmla="*/ 8772 w 415967"/>
                    <a:gd name="connsiteY0" fmla="*/ 0 h 193933"/>
                    <a:gd name="connsiteX1" fmla="*/ 46873 w 415967"/>
                    <a:gd name="connsiteY1" fmla="*/ 173831 h 193933"/>
                    <a:gd name="connsiteX2" fmla="*/ 415967 w 415967"/>
                    <a:gd name="connsiteY2" fmla="*/ 133349 h 193933"/>
                    <a:gd name="connsiteX3" fmla="*/ 406442 w 415967"/>
                    <a:gd name="connsiteY3" fmla="*/ 76200 h 193933"/>
                    <a:gd name="connsiteX4" fmla="*/ 77829 w 415967"/>
                    <a:gd name="connsiteY4" fmla="*/ 126206 h 193933"/>
                    <a:gd name="connsiteX5" fmla="*/ 70685 w 415967"/>
                    <a:gd name="connsiteY5" fmla="*/ 7143 h 193933"/>
                    <a:gd name="connsiteX6" fmla="*/ 8772 w 415967"/>
                    <a:gd name="connsiteY6" fmla="*/ 0 h 193933"/>
                    <a:gd name="connsiteX0" fmla="*/ 8772 w 415967"/>
                    <a:gd name="connsiteY0" fmla="*/ 0 h 185905"/>
                    <a:gd name="connsiteX1" fmla="*/ 46873 w 415967"/>
                    <a:gd name="connsiteY1" fmla="*/ 173831 h 185905"/>
                    <a:gd name="connsiteX2" fmla="*/ 415967 w 415967"/>
                    <a:gd name="connsiteY2" fmla="*/ 133349 h 185905"/>
                    <a:gd name="connsiteX3" fmla="*/ 406442 w 415967"/>
                    <a:gd name="connsiteY3" fmla="*/ 76200 h 185905"/>
                    <a:gd name="connsiteX4" fmla="*/ 77829 w 415967"/>
                    <a:gd name="connsiteY4" fmla="*/ 126206 h 185905"/>
                    <a:gd name="connsiteX5" fmla="*/ 70685 w 415967"/>
                    <a:gd name="connsiteY5" fmla="*/ 7143 h 185905"/>
                    <a:gd name="connsiteX6" fmla="*/ 8772 w 415967"/>
                    <a:gd name="connsiteY6" fmla="*/ 0 h 185905"/>
                    <a:gd name="connsiteX0" fmla="*/ 6792 w 413987"/>
                    <a:gd name="connsiteY0" fmla="*/ 0 h 194220"/>
                    <a:gd name="connsiteX1" fmla="*/ 49655 w 413987"/>
                    <a:gd name="connsiteY1" fmla="*/ 183356 h 194220"/>
                    <a:gd name="connsiteX2" fmla="*/ 413987 w 413987"/>
                    <a:gd name="connsiteY2" fmla="*/ 133349 h 194220"/>
                    <a:gd name="connsiteX3" fmla="*/ 404462 w 413987"/>
                    <a:gd name="connsiteY3" fmla="*/ 76200 h 194220"/>
                    <a:gd name="connsiteX4" fmla="*/ 75849 w 413987"/>
                    <a:gd name="connsiteY4" fmla="*/ 126206 h 194220"/>
                    <a:gd name="connsiteX5" fmla="*/ 68705 w 413987"/>
                    <a:gd name="connsiteY5" fmla="*/ 7143 h 194220"/>
                    <a:gd name="connsiteX6" fmla="*/ 6792 w 41398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73159 w 411297"/>
                    <a:gd name="connsiteY4" fmla="*/ 126206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109425 w 411297"/>
                    <a:gd name="connsiteY4" fmla="*/ 126877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109425 w 411297"/>
                    <a:gd name="connsiteY4" fmla="*/ 126877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112661 w 411297"/>
                    <a:gd name="connsiteY4" fmla="*/ 107463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8244 w 411297"/>
                    <a:gd name="connsiteY3" fmla="*/ 56784 h 194220"/>
                    <a:gd name="connsiteX4" fmla="*/ 112661 w 411297"/>
                    <a:gd name="connsiteY4" fmla="*/ 107463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8244 w 411297"/>
                    <a:gd name="connsiteY3" fmla="*/ 56784 h 194220"/>
                    <a:gd name="connsiteX4" fmla="*/ 112661 w 411297"/>
                    <a:gd name="connsiteY4" fmla="*/ 107463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8244 w 411297"/>
                    <a:gd name="connsiteY3" fmla="*/ 56784 h 194220"/>
                    <a:gd name="connsiteX4" fmla="*/ 112661 w 411297"/>
                    <a:gd name="connsiteY4" fmla="*/ 107463 h 194220"/>
                    <a:gd name="connsiteX5" fmla="*/ 98374 w 411297"/>
                    <a:gd name="connsiteY5" fmla="*/ 10380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362942 w 411297"/>
                    <a:gd name="connsiteY3" fmla="*/ 63257 h 194220"/>
                    <a:gd name="connsiteX4" fmla="*/ 112661 w 411297"/>
                    <a:gd name="connsiteY4" fmla="*/ 107463 h 194220"/>
                    <a:gd name="connsiteX5" fmla="*/ 98374 w 411297"/>
                    <a:gd name="connsiteY5" fmla="*/ 10380 h 194220"/>
                    <a:gd name="connsiteX6" fmla="*/ 4102 w 411297"/>
                    <a:gd name="connsiteY6" fmla="*/ 0 h 194220"/>
                    <a:gd name="connsiteX0" fmla="*/ 4102 w 369232"/>
                    <a:gd name="connsiteY0" fmla="*/ 0 h 196438"/>
                    <a:gd name="connsiteX1" fmla="*/ 46965 w 369232"/>
                    <a:gd name="connsiteY1" fmla="*/ 183356 h 196438"/>
                    <a:gd name="connsiteX2" fmla="*/ 369232 w 369232"/>
                    <a:gd name="connsiteY2" fmla="*/ 149528 h 196438"/>
                    <a:gd name="connsiteX3" fmla="*/ 362942 w 369232"/>
                    <a:gd name="connsiteY3" fmla="*/ 63257 h 196438"/>
                    <a:gd name="connsiteX4" fmla="*/ 112661 w 369232"/>
                    <a:gd name="connsiteY4" fmla="*/ 107463 h 196438"/>
                    <a:gd name="connsiteX5" fmla="*/ 98374 w 369232"/>
                    <a:gd name="connsiteY5" fmla="*/ 10380 h 196438"/>
                    <a:gd name="connsiteX6" fmla="*/ 4102 w 369232"/>
                    <a:gd name="connsiteY6" fmla="*/ 0 h 196438"/>
                    <a:gd name="connsiteX0" fmla="*/ 4102 w 369232"/>
                    <a:gd name="connsiteY0" fmla="*/ 0 h 203395"/>
                    <a:gd name="connsiteX1" fmla="*/ 46965 w 369232"/>
                    <a:gd name="connsiteY1" fmla="*/ 183356 h 203395"/>
                    <a:gd name="connsiteX2" fmla="*/ 369232 w 369232"/>
                    <a:gd name="connsiteY2" fmla="*/ 149528 h 203395"/>
                    <a:gd name="connsiteX3" fmla="*/ 362942 w 369232"/>
                    <a:gd name="connsiteY3" fmla="*/ 63257 h 203395"/>
                    <a:gd name="connsiteX4" fmla="*/ 112661 w 369232"/>
                    <a:gd name="connsiteY4" fmla="*/ 107463 h 203395"/>
                    <a:gd name="connsiteX5" fmla="*/ 98374 w 369232"/>
                    <a:gd name="connsiteY5" fmla="*/ 10380 h 203395"/>
                    <a:gd name="connsiteX6" fmla="*/ 4102 w 369232"/>
                    <a:gd name="connsiteY6" fmla="*/ 0 h 203395"/>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232" h="203396">
                      <a:moveTo>
                        <a:pt x="4102" y="0"/>
                      </a:moveTo>
                      <a:cubicBezTo>
                        <a:pt x="133" y="67469"/>
                        <a:pt x="-13360" y="136282"/>
                        <a:pt x="46965" y="183356"/>
                      </a:cubicBezTo>
                      <a:cubicBezTo>
                        <a:pt x="126739" y="236046"/>
                        <a:pt x="287873" y="170562"/>
                        <a:pt x="369232" y="149528"/>
                      </a:cubicBezTo>
                      <a:lnTo>
                        <a:pt x="362942" y="63257"/>
                      </a:lnTo>
                      <a:cubicBezTo>
                        <a:pt x="245405" y="92075"/>
                        <a:pt x="164193" y="140250"/>
                        <a:pt x="112661" y="107463"/>
                      </a:cubicBezTo>
                      <a:cubicBezTo>
                        <a:pt x="92940" y="92626"/>
                        <a:pt x="100083" y="51902"/>
                        <a:pt x="98374" y="10380"/>
                      </a:cubicBezTo>
                      <a:lnTo>
                        <a:pt x="4102"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67" name="Group 25">
                  <a:extLst>
                    <a:ext uri="{FF2B5EF4-FFF2-40B4-BE49-F238E27FC236}">
                      <a16:creationId xmlns:a16="http://schemas.microsoft.com/office/drawing/2014/main" id="{85DE71E2-E5C0-45AA-9661-5AAE94561054}"/>
                    </a:ext>
                  </a:extLst>
                </p:cNvPr>
                <p:cNvGrpSpPr/>
                <p:nvPr/>
              </p:nvGrpSpPr>
              <p:grpSpPr>
                <a:xfrm flipV="1">
                  <a:off x="5052309" y="1769778"/>
                  <a:ext cx="152070" cy="122447"/>
                  <a:chOff x="4337524" y="2735743"/>
                  <a:chExt cx="206642" cy="166388"/>
                </a:xfrm>
              </p:grpSpPr>
              <p:sp>
                <p:nvSpPr>
                  <p:cNvPr id="68" name="Oval 26">
                    <a:extLst>
                      <a:ext uri="{FF2B5EF4-FFF2-40B4-BE49-F238E27FC236}">
                        <a16:creationId xmlns:a16="http://schemas.microsoft.com/office/drawing/2014/main" id="{66E5C96C-61DA-4F8D-AD94-FD8CBDA633E0}"/>
                      </a:ext>
                    </a:extLst>
                  </p:cNvPr>
                  <p:cNvSpPr/>
                  <p:nvPr/>
                </p:nvSpPr>
                <p:spPr>
                  <a:xfrm>
                    <a:off x="4377779" y="2735743"/>
                    <a:ext cx="166387" cy="166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9" name="Rectangle 27">
                    <a:extLst>
                      <a:ext uri="{FF2B5EF4-FFF2-40B4-BE49-F238E27FC236}">
                        <a16:creationId xmlns:a16="http://schemas.microsoft.com/office/drawing/2014/main" id="{80978F55-8929-429C-8ADF-EC137FC35B0D}"/>
                      </a:ext>
                    </a:extLst>
                  </p:cNvPr>
                  <p:cNvSpPr/>
                  <p:nvPr/>
                </p:nvSpPr>
                <p:spPr>
                  <a:xfrm rot="21043497">
                    <a:off x="4337524" y="2773479"/>
                    <a:ext cx="80511" cy="1229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grpSp>
          <p:grpSp>
            <p:nvGrpSpPr>
              <p:cNvPr id="55" name="Group 21">
                <a:extLst>
                  <a:ext uri="{FF2B5EF4-FFF2-40B4-BE49-F238E27FC236}">
                    <a16:creationId xmlns:a16="http://schemas.microsoft.com/office/drawing/2014/main" id="{FC8D887B-B14D-41FE-BB15-3712E4295D74}"/>
                  </a:ext>
                </a:extLst>
              </p:cNvPr>
              <p:cNvGrpSpPr/>
              <p:nvPr/>
            </p:nvGrpSpPr>
            <p:grpSpPr>
              <a:xfrm>
                <a:off x="4801270" y="1743179"/>
                <a:ext cx="403109" cy="584970"/>
                <a:chOff x="4801270" y="1743179"/>
                <a:chExt cx="403109" cy="584970"/>
              </a:xfrm>
            </p:grpSpPr>
            <p:sp>
              <p:nvSpPr>
                <p:cNvPr id="60" name="Rectangle 11">
                  <a:extLst>
                    <a:ext uri="{FF2B5EF4-FFF2-40B4-BE49-F238E27FC236}">
                      <a16:creationId xmlns:a16="http://schemas.microsoft.com/office/drawing/2014/main" id="{59CC7A7B-DE5C-44BD-B165-608C81FB07B5}"/>
                    </a:ext>
                  </a:extLst>
                </p:cNvPr>
                <p:cNvSpPr/>
                <p:nvPr/>
              </p:nvSpPr>
              <p:spPr>
                <a:xfrm rot="21180000" flipV="1">
                  <a:off x="4830310" y="1877773"/>
                  <a:ext cx="72000" cy="4503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1" name="Freeform 12">
                  <a:extLst>
                    <a:ext uri="{FF2B5EF4-FFF2-40B4-BE49-F238E27FC236}">
                      <a16:creationId xmlns:a16="http://schemas.microsoft.com/office/drawing/2014/main" id="{74A60247-3D6B-492B-924C-254B1236172F}"/>
                    </a:ext>
                  </a:extLst>
                </p:cNvPr>
                <p:cNvSpPr/>
                <p:nvPr/>
              </p:nvSpPr>
              <p:spPr>
                <a:xfrm flipV="1">
                  <a:off x="4801270" y="1743179"/>
                  <a:ext cx="271721" cy="149681"/>
                </a:xfrm>
                <a:custGeom>
                  <a:avLst/>
                  <a:gdLst>
                    <a:gd name="connsiteX0" fmla="*/ 0 w 428625"/>
                    <a:gd name="connsiteY0" fmla="*/ 2382 h 176213"/>
                    <a:gd name="connsiteX1" fmla="*/ 30957 w 428625"/>
                    <a:gd name="connsiteY1" fmla="*/ 176213 h 176213"/>
                    <a:gd name="connsiteX2" fmla="*/ 428625 w 428625"/>
                    <a:gd name="connsiteY2" fmla="*/ 138113 h 176213"/>
                    <a:gd name="connsiteX3" fmla="*/ 404813 w 428625"/>
                    <a:gd name="connsiteY3" fmla="*/ 80963 h 176213"/>
                    <a:gd name="connsiteX4" fmla="*/ 61913 w 428625"/>
                    <a:gd name="connsiteY4" fmla="*/ 128588 h 176213"/>
                    <a:gd name="connsiteX5" fmla="*/ 54769 w 428625"/>
                    <a:gd name="connsiteY5" fmla="*/ 0 h 176213"/>
                    <a:gd name="connsiteX6" fmla="*/ 0 w 428625"/>
                    <a:gd name="connsiteY6" fmla="*/ 2382 h 176213"/>
                    <a:gd name="connsiteX0" fmla="*/ 0 w 428625"/>
                    <a:gd name="connsiteY0" fmla="*/ 0 h 173831"/>
                    <a:gd name="connsiteX1" fmla="*/ 30957 w 428625"/>
                    <a:gd name="connsiteY1" fmla="*/ 173831 h 173831"/>
                    <a:gd name="connsiteX2" fmla="*/ 428625 w 428625"/>
                    <a:gd name="connsiteY2" fmla="*/ 135731 h 173831"/>
                    <a:gd name="connsiteX3" fmla="*/ 404813 w 428625"/>
                    <a:gd name="connsiteY3" fmla="*/ 78581 h 173831"/>
                    <a:gd name="connsiteX4" fmla="*/ 61913 w 428625"/>
                    <a:gd name="connsiteY4" fmla="*/ 126206 h 173831"/>
                    <a:gd name="connsiteX5" fmla="*/ 54769 w 428625"/>
                    <a:gd name="connsiteY5" fmla="*/ 7143 h 173831"/>
                    <a:gd name="connsiteX6" fmla="*/ 0 w 428625"/>
                    <a:gd name="connsiteY6" fmla="*/ 0 h 173831"/>
                    <a:gd name="connsiteX0" fmla="*/ 2455 w 431080"/>
                    <a:gd name="connsiteY0" fmla="*/ 0 h 173831"/>
                    <a:gd name="connsiteX1" fmla="*/ 33412 w 431080"/>
                    <a:gd name="connsiteY1" fmla="*/ 173831 h 173831"/>
                    <a:gd name="connsiteX2" fmla="*/ 431080 w 431080"/>
                    <a:gd name="connsiteY2" fmla="*/ 135731 h 173831"/>
                    <a:gd name="connsiteX3" fmla="*/ 407268 w 431080"/>
                    <a:gd name="connsiteY3" fmla="*/ 78581 h 173831"/>
                    <a:gd name="connsiteX4" fmla="*/ 64368 w 431080"/>
                    <a:gd name="connsiteY4" fmla="*/ 126206 h 173831"/>
                    <a:gd name="connsiteX5" fmla="*/ 57224 w 431080"/>
                    <a:gd name="connsiteY5" fmla="*/ 7143 h 173831"/>
                    <a:gd name="connsiteX6" fmla="*/ 2455 w 431080"/>
                    <a:gd name="connsiteY6" fmla="*/ 0 h 173831"/>
                    <a:gd name="connsiteX0" fmla="*/ 7837 w 436462"/>
                    <a:gd name="connsiteY0" fmla="*/ 0 h 173831"/>
                    <a:gd name="connsiteX1" fmla="*/ 38794 w 436462"/>
                    <a:gd name="connsiteY1" fmla="*/ 173831 h 173831"/>
                    <a:gd name="connsiteX2" fmla="*/ 436462 w 436462"/>
                    <a:gd name="connsiteY2" fmla="*/ 135731 h 173831"/>
                    <a:gd name="connsiteX3" fmla="*/ 412650 w 436462"/>
                    <a:gd name="connsiteY3" fmla="*/ 78581 h 173831"/>
                    <a:gd name="connsiteX4" fmla="*/ 69750 w 436462"/>
                    <a:gd name="connsiteY4" fmla="*/ 126206 h 173831"/>
                    <a:gd name="connsiteX5" fmla="*/ 62606 w 436462"/>
                    <a:gd name="connsiteY5" fmla="*/ 7143 h 173831"/>
                    <a:gd name="connsiteX6" fmla="*/ 7837 w 436462"/>
                    <a:gd name="connsiteY6" fmla="*/ 0 h 173831"/>
                    <a:gd name="connsiteX0" fmla="*/ 7837 w 436462"/>
                    <a:gd name="connsiteY0" fmla="*/ 0 h 192434"/>
                    <a:gd name="connsiteX1" fmla="*/ 38794 w 436462"/>
                    <a:gd name="connsiteY1" fmla="*/ 173831 h 192434"/>
                    <a:gd name="connsiteX2" fmla="*/ 436462 w 436462"/>
                    <a:gd name="connsiteY2" fmla="*/ 135731 h 192434"/>
                    <a:gd name="connsiteX3" fmla="*/ 412650 w 436462"/>
                    <a:gd name="connsiteY3" fmla="*/ 78581 h 192434"/>
                    <a:gd name="connsiteX4" fmla="*/ 69750 w 436462"/>
                    <a:gd name="connsiteY4" fmla="*/ 126206 h 192434"/>
                    <a:gd name="connsiteX5" fmla="*/ 62606 w 436462"/>
                    <a:gd name="connsiteY5" fmla="*/ 7143 h 192434"/>
                    <a:gd name="connsiteX6" fmla="*/ 7837 w 436462"/>
                    <a:gd name="connsiteY6" fmla="*/ 0 h 192434"/>
                    <a:gd name="connsiteX0" fmla="*/ 12223 w 440848"/>
                    <a:gd name="connsiteY0" fmla="*/ 0 h 192434"/>
                    <a:gd name="connsiteX1" fmla="*/ 43180 w 440848"/>
                    <a:gd name="connsiteY1" fmla="*/ 173831 h 192434"/>
                    <a:gd name="connsiteX2" fmla="*/ 440848 w 440848"/>
                    <a:gd name="connsiteY2" fmla="*/ 135731 h 192434"/>
                    <a:gd name="connsiteX3" fmla="*/ 417036 w 440848"/>
                    <a:gd name="connsiteY3" fmla="*/ 78581 h 192434"/>
                    <a:gd name="connsiteX4" fmla="*/ 74136 w 440848"/>
                    <a:gd name="connsiteY4" fmla="*/ 126206 h 192434"/>
                    <a:gd name="connsiteX5" fmla="*/ 66992 w 440848"/>
                    <a:gd name="connsiteY5" fmla="*/ 7143 h 192434"/>
                    <a:gd name="connsiteX6" fmla="*/ 12223 w 440848"/>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06442 w 444541"/>
                    <a:gd name="connsiteY3" fmla="*/ 76200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15967 w 444541"/>
                    <a:gd name="connsiteY3" fmla="*/ 133349 h 192434"/>
                    <a:gd name="connsiteX4" fmla="*/ 406442 w 444541"/>
                    <a:gd name="connsiteY4" fmla="*/ 76200 h 192434"/>
                    <a:gd name="connsiteX5" fmla="*/ 77829 w 444541"/>
                    <a:gd name="connsiteY5" fmla="*/ 126206 h 192434"/>
                    <a:gd name="connsiteX6" fmla="*/ 70685 w 444541"/>
                    <a:gd name="connsiteY6" fmla="*/ 7143 h 192434"/>
                    <a:gd name="connsiteX7" fmla="*/ 8772 w 444541"/>
                    <a:gd name="connsiteY7" fmla="*/ 0 h 192434"/>
                    <a:gd name="connsiteX0" fmla="*/ 8772 w 415967"/>
                    <a:gd name="connsiteY0" fmla="*/ 0 h 179742"/>
                    <a:gd name="connsiteX1" fmla="*/ 46873 w 415967"/>
                    <a:gd name="connsiteY1" fmla="*/ 173831 h 179742"/>
                    <a:gd name="connsiteX2" fmla="*/ 415967 w 415967"/>
                    <a:gd name="connsiteY2" fmla="*/ 133349 h 179742"/>
                    <a:gd name="connsiteX3" fmla="*/ 406442 w 415967"/>
                    <a:gd name="connsiteY3" fmla="*/ 76200 h 179742"/>
                    <a:gd name="connsiteX4" fmla="*/ 77829 w 415967"/>
                    <a:gd name="connsiteY4" fmla="*/ 126206 h 179742"/>
                    <a:gd name="connsiteX5" fmla="*/ 70685 w 415967"/>
                    <a:gd name="connsiteY5" fmla="*/ 7143 h 179742"/>
                    <a:gd name="connsiteX6" fmla="*/ 8772 w 415967"/>
                    <a:gd name="connsiteY6" fmla="*/ 0 h 179742"/>
                    <a:gd name="connsiteX0" fmla="*/ 8772 w 415967"/>
                    <a:gd name="connsiteY0" fmla="*/ 0 h 180174"/>
                    <a:gd name="connsiteX1" fmla="*/ 46873 w 415967"/>
                    <a:gd name="connsiteY1" fmla="*/ 173831 h 180174"/>
                    <a:gd name="connsiteX2" fmla="*/ 415967 w 415967"/>
                    <a:gd name="connsiteY2" fmla="*/ 133349 h 180174"/>
                    <a:gd name="connsiteX3" fmla="*/ 406442 w 415967"/>
                    <a:gd name="connsiteY3" fmla="*/ 76200 h 180174"/>
                    <a:gd name="connsiteX4" fmla="*/ 77829 w 415967"/>
                    <a:gd name="connsiteY4" fmla="*/ 126206 h 180174"/>
                    <a:gd name="connsiteX5" fmla="*/ 70685 w 415967"/>
                    <a:gd name="connsiteY5" fmla="*/ 7143 h 180174"/>
                    <a:gd name="connsiteX6" fmla="*/ 8772 w 415967"/>
                    <a:gd name="connsiteY6" fmla="*/ 0 h 180174"/>
                    <a:gd name="connsiteX0" fmla="*/ 8772 w 415967"/>
                    <a:gd name="connsiteY0" fmla="*/ 0 h 193933"/>
                    <a:gd name="connsiteX1" fmla="*/ 46873 w 415967"/>
                    <a:gd name="connsiteY1" fmla="*/ 173831 h 193933"/>
                    <a:gd name="connsiteX2" fmla="*/ 415967 w 415967"/>
                    <a:gd name="connsiteY2" fmla="*/ 133349 h 193933"/>
                    <a:gd name="connsiteX3" fmla="*/ 406442 w 415967"/>
                    <a:gd name="connsiteY3" fmla="*/ 76200 h 193933"/>
                    <a:gd name="connsiteX4" fmla="*/ 77829 w 415967"/>
                    <a:gd name="connsiteY4" fmla="*/ 126206 h 193933"/>
                    <a:gd name="connsiteX5" fmla="*/ 70685 w 415967"/>
                    <a:gd name="connsiteY5" fmla="*/ 7143 h 193933"/>
                    <a:gd name="connsiteX6" fmla="*/ 8772 w 415967"/>
                    <a:gd name="connsiteY6" fmla="*/ 0 h 193933"/>
                    <a:gd name="connsiteX0" fmla="*/ 8772 w 415967"/>
                    <a:gd name="connsiteY0" fmla="*/ 0 h 185905"/>
                    <a:gd name="connsiteX1" fmla="*/ 46873 w 415967"/>
                    <a:gd name="connsiteY1" fmla="*/ 173831 h 185905"/>
                    <a:gd name="connsiteX2" fmla="*/ 415967 w 415967"/>
                    <a:gd name="connsiteY2" fmla="*/ 133349 h 185905"/>
                    <a:gd name="connsiteX3" fmla="*/ 406442 w 415967"/>
                    <a:gd name="connsiteY3" fmla="*/ 76200 h 185905"/>
                    <a:gd name="connsiteX4" fmla="*/ 77829 w 415967"/>
                    <a:gd name="connsiteY4" fmla="*/ 126206 h 185905"/>
                    <a:gd name="connsiteX5" fmla="*/ 70685 w 415967"/>
                    <a:gd name="connsiteY5" fmla="*/ 7143 h 185905"/>
                    <a:gd name="connsiteX6" fmla="*/ 8772 w 415967"/>
                    <a:gd name="connsiteY6" fmla="*/ 0 h 185905"/>
                    <a:gd name="connsiteX0" fmla="*/ 6792 w 413987"/>
                    <a:gd name="connsiteY0" fmla="*/ 0 h 194220"/>
                    <a:gd name="connsiteX1" fmla="*/ 49655 w 413987"/>
                    <a:gd name="connsiteY1" fmla="*/ 183356 h 194220"/>
                    <a:gd name="connsiteX2" fmla="*/ 413987 w 413987"/>
                    <a:gd name="connsiteY2" fmla="*/ 133349 h 194220"/>
                    <a:gd name="connsiteX3" fmla="*/ 404462 w 413987"/>
                    <a:gd name="connsiteY3" fmla="*/ 76200 h 194220"/>
                    <a:gd name="connsiteX4" fmla="*/ 75849 w 413987"/>
                    <a:gd name="connsiteY4" fmla="*/ 126206 h 194220"/>
                    <a:gd name="connsiteX5" fmla="*/ 68705 w 413987"/>
                    <a:gd name="connsiteY5" fmla="*/ 7143 h 194220"/>
                    <a:gd name="connsiteX6" fmla="*/ 6792 w 41398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73159 w 411297"/>
                    <a:gd name="connsiteY4" fmla="*/ 126206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109425 w 411297"/>
                    <a:gd name="connsiteY4" fmla="*/ 126877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109425 w 411297"/>
                    <a:gd name="connsiteY4" fmla="*/ 126877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112661 w 411297"/>
                    <a:gd name="connsiteY4" fmla="*/ 107463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8244 w 411297"/>
                    <a:gd name="connsiteY3" fmla="*/ 56784 h 194220"/>
                    <a:gd name="connsiteX4" fmla="*/ 112661 w 411297"/>
                    <a:gd name="connsiteY4" fmla="*/ 107463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8244 w 411297"/>
                    <a:gd name="connsiteY3" fmla="*/ 56784 h 194220"/>
                    <a:gd name="connsiteX4" fmla="*/ 112661 w 411297"/>
                    <a:gd name="connsiteY4" fmla="*/ 107463 h 194220"/>
                    <a:gd name="connsiteX5" fmla="*/ 98374 w 411297"/>
                    <a:gd name="connsiteY5" fmla="*/ 7144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8244 w 411297"/>
                    <a:gd name="connsiteY3" fmla="*/ 56784 h 194220"/>
                    <a:gd name="connsiteX4" fmla="*/ 112661 w 411297"/>
                    <a:gd name="connsiteY4" fmla="*/ 107463 h 194220"/>
                    <a:gd name="connsiteX5" fmla="*/ 98374 w 411297"/>
                    <a:gd name="connsiteY5" fmla="*/ 10380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362942 w 411297"/>
                    <a:gd name="connsiteY3" fmla="*/ 63257 h 194220"/>
                    <a:gd name="connsiteX4" fmla="*/ 112661 w 411297"/>
                    <a:gd name="connsiteY4" fmla="*/ 107463 h 194220"/>
                    <a:gd name="connsiteX5" fmla="*/ 98374 w 411297"/>
                    <a:gd name="connsiteY5" fmla="*/ 10380 h 194220"/>
                    <a:gd name="connsiteX6" fmla="*/ 4102 w 411297"/>
                    <a:gd name="connsiteY6" fmla="*/ 0 h 194220"/>
                    <a:gd name="connsiteX0" fmla="*/ 4102 w 369232"/>
                    <a:gd name="connsiteY0" fmla="*/ 0 h 196438"/>
                    <a:gd name="connsiteX1" fmla="*/ 46965 w 369232"/>
                    <a:gd name="connsiteY1" fmla="*/ 183356 h 196438"/>
                    <a:gd name="connsiteX2" fmla="*/ 369232 w 369232"/>
                    <a:gd name="connsiteY2" fmla="*/ 149528 h 196438"/>
                    <a:gd name="connsiteX3" fmla="*/ 362942 w 369232"/>
                    <a:gd name="connsiteY3" fmla="*/ 63257 h 196438"/>
                    <a:gd name="connsiteX4" fmla="*/ 112661 w 369232"/>
                    <a:gd name="connsiteY4" fmla="*/ 107463 h 196438"/>
                    <a:gd name="connsiteX5" fmla="*/ 98374 w 369232"/>
                    <a:gd name="connsiteY5" fmla="*/ 10380 h 196438"/>
                    <a:gd name="connsiteX6" fmla="*/ 4102 w 369232"/>
                    <a:gd name="connsiteY6" fmla="*/ 0 h 196438"/>
                    <a:gd name="connsiteX0" fmla="*/ 4102 w 369232"/>
                    <a:gd name="connsiteY0" fmla="*/ 0 h 203395"/>
                    <a:gd name="connsiteX1" fmla="*/ 46965 w 369232"/>
                    <a:gd name="connsiteY1" fmla="*/ 183356 h 203395"/>
                    <a:gd name="connsiteX2" fmla="*/ 369232 w 369232"/>
                    <a:gd name="connsiteY2" fmla="*/ 149528 h 203395"/>
                    <a:gd name="connsiteX3" fmla="*/ 362942 w 369232"/>
                    <a:gd name="connsiteY3" fmla="*/ 63257 h 203395"/>
                    <a:gd name="connsiteX4" fmla="*/ 112661 w 369232"/>
                    <a:gd name="connsiteY4" fmla="*/ 107463 h 203395"/>
                    <a:gd name="connsiteX5" fmla="*/ 98374 w 369232"/>
                    <a:gd name="connsiteY5" fmla="*/ 10380 h 203395"/>
                    <a:gd name="connsiteX6" fmla="*/ 4102 w 369232"/>
                    <a:gd name="connsiteY6" fmla="*/ 0 h 203395"/>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 name="connsiteX0" fmla="*/ 4102 w 369232"/>
                    <a:gd name="connsiteY0" fmla="*/ 0 h 203396"/>
                    <a:gd name="connsiteX1" fmla="*/ 46965 w 369232"/>
                    <a:gd name="connsiteY1" fmla="*/ 183356 h 203396"/>
                    <a:gd name="connsiteX2" fmla="*/ 369232 w 369232"/>
                    <a:gd name="connsiteY2" fmla="*/ 149528 h 203396"/>
                    <a:gd name="connsiteX3" fmla="*/ 362942 w 369232"/>
                    <a:gd name="connsiteY3" fmla="*/ 63257 h 203396"/>
                    <a:gd name="connsiteX4" fmla="*/ 112661 w 369232"/>
                    <a:gd name="connsiteY4" fmla="*/ 107463 h 203396"/>
                    <a:gd name="connsiteX5" fmla="*/ 98374 w 369232"/>
                    <a:gd name="connsiteY5" fmla="*/ 10380 h 203396"/>
                    <a:gd name="connsiteX6" fmla="*/ 4102 w 369232"/>
                    <a:gd name="connsiteY6" fmla="*/ 0 h 20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232" h="203396">
                      <a:moveTo>
                        <a:pt x="4102" y="0"/>
                      </a:moveTo>
                      <a:cubicBezTo>
                        <a:pt x="133" y="67469"/>
                        <a:pt x="-13360" y="136282"/>
                        <a:pt x="46965" y="183356"/>
                      </a:cubicBezTo>
                      <a:cubicBezTo>
                        <a:pt x="126739" y="236046"/>
                        <a:pt x="287873" y="170562"/>
                        <a:pt x="369232" y="149528"/>
                      </a:cubicBezTo>
                      <a:lnTo>
                        <a:pt x="362942" y="63257"/>
                      </a:lnTo>
                      <a:cubicBezTo>
                        <a:pt x="245405" y="92075"/>
                        <a:pt x="164193" y="140250"/>
                        <a:pt x="112661" y="107463"/>
                      </a:cubicBezTo>
                      <a:cubicBezTo>
                        <a:pt x="92940" y="92626"/>
                        <a:pt x="100083" y="51902"/>
                        <a:pt x="98374" y="10380"/>
                      </a:cubicBezTo>
                      <a:lnTo>
                        <a:pt x="4102"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62" name="Group 13">
                  <a:extLst>
                    <a:ext uri="{FF2B5EF4-FFF2-40B4-BE49-F238E27FC236}">
                      <a16:creationId xmlns:a16="http://schemas.microsoft.com/office/drawing/2014/main" id="{229A68B8-A348-4146-B9DF-09132F834D70}"/>
                    </a:ext>
                  </a:extLst>
                </p:cNvPr>
                <p:cNvGrpSpPr/>
                <p:nvPr/>
              </p:nvGrpSpPr>
              <p:grpSpPr>
                <a:xfrm flipV="1">
                  <a:off x="5052309" y="1769778"/>
                  <a:ext cx="152070" cy="122447"/>
                  <a:chOff x="4337524" y="2735743"/>
                  <a:chExt cx="206642" cy="166388"/>
                </a:xfrm>
              </p:grpSpPr>
              <p:sp>
                <p:nvSpPr>
                  <p:cNvPr id="63" name="Oval 14">
                    <a:extLst>
                      <a:ext uri="{FF2B5EF4-FFF2-40B4-BE49-F238E27FC236}">
                        <a16:creationId xmlns:a16="http://schemas.microsoft.com/office/drawing/2014/main" id="{F83D9015-0E64-46BF-A1D6-D06AADFEEA60}"/>
                      </a:ext>
                    </a:extLst>
                  </p:cNvPr>
                  <p:cNvSpPr/>
                  <p:nvPr/>
                </p:nvSpPr>
                <p:spPr>
                  <a:xfrm>
                    <a:off x="4377779" y="2735743"/>
                    <a:ext cx="166387" cy="166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4" name="Rectangle 15">
                    <a:extLst>
                      <a:ext uri="{FF2B5EF4-FFF2-40B4-BE49-F238E27FC236}">
                        <a16:creationId xmlns:a16="http://schemas.microsoft.com/office/drawing/2014/main" id="{E6D6F726-9442-42D9-B752-441854DDCBC4}"/>
                      </a:ext>
                    </a:extLst>
                  </p:cNvPr>
                  <p:cNvSpPr/>
                  <p:nvPr/>
                </p:nvSpPr>
                <p:spPr>
                  <a:xfrm rot="21043497">
                    <a:off x="4337524" y="2773479"/>
                    <a:ext cx="80511" cy="1229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grpSp>
          <p:sp>
            <p:nvSpPr>
              <p:cNvPr id="56" name="Block Arc 16">
                <a:extLst>
                  <a:ext uri="{FF2B5EF4-FFF2-40B4-BE49-F238E27FC236}">
                    <a16:creationId xmlns:a16="http://schemas.microsoft.com/office/drawing/2014/main" id="{B5426E40-E9E6-4587-A265-0BAEDDF91236}"/>
                  </a:ext>
                </a:extLst>
              </p:cNvPr>
              <p:cNvSpPr/>
              <p:nvPr/>
            </p:nvSpPr>
            <p:spPr>
              <a:xfrm rot="10800000">
                <a:off x="4837164" y="2180996"/>
                <a:ext cx="875264" cy="875803"/>
              </a:xfrm>
              <a:prstGeom prst="blockArc">
                <a:avLst>
                  <a:gd name="adj1" fmla="val 10789375"/>
                  <a:gd name="adj2" fmla="val 95479"/>
                  <a:gd name="adj3" fmla="val 110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solidFill>
                  <a:cs typeface="B Nazanin" panose="00000700000000000000" pitchFamily="2" charset="-78"/>
                </a:endParaRPr>
              </a:p>
            </p:txBody>
          </p:sp>
          <p:sp>
            <p:nvSpPr>
              <p:cNvPr id="57" name="Rectangle 17">
                <a:extLst>
                  <a:ext uri="{FF2B5EF4-FFF2-40B4-BE49-F238E27FC236}">
                    <a16:creationId xmlns:a16="http://schemas.microsoft.com/office/drawing/2014/main" id="{711FFA76-369D-4857-9791-CEC1E8E740F3}"/>
                  </a:ext>
                </a:extLst>
              </p:cNvPr>
              <p:cNvSpPr/>
              <p:nvPr/>
            </p:nvSpPr>
            <p:spPr>
              <a:xfrm rot="10800000">
                <a:off x="5615502" y="2249685"/>
                <a:ext cx="96926" cy="3709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58" name="Rectangle 18">
                <a:extLst>
                  <a:ext uri="{FF2B5EF4-FFF2-40B4-BE49-F238E27FC236}">
                    <a16:creationId xmlns:a16="http://schemas.microsoft.com/office/drawing/2014/main" id="{5EF29837-AC42-48D2-8AF8-C490ABC0BB78}"/>
                  </a:ext>
                </a:extLst>
              </p:cNvPr>
              <p:cNvSpPr/>
              <p:nvPr/>
            </p:nvSpPr>
            <p:spPr>
              <a:xfrm rot="10800000">
                <a:off x="4837163" y="2249685"/>
                <a:ext cx="97300" cy="3709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59" name="Rectangle 19">
                <a:extLst>
                  <a:ext uri="{FF2B5EF4-FFF2-40B4-BE49-F238E27FC236}">
                    <a16:creationId xmlns:a16="http://schemas.microsoft.com/office/drawing/2014/main" id="{CA4D31D7-BF92-4D0E-8258-22323438C618}"/>
                  </a:ext>
                </a:extLst>
              </p:cNvPr>
              <p:cNvSpPr/>
              <p:nvPr/>
            </p:nvSpPr>
            <p:spPr>
              <a:xfrm rot="10800000">
                <a:off x="5213070" y="3004934"/>
                <a:ext cx="97091" cy="450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51" name="Donut 22">
              <a:extLst>
                <a:ext uri="{FF2B5EF4-FFF2-40B4-BE49-F238E27FC236}">
                  <a16:creationId xmlns:a16="http://schemas.microsoft.com/office/drawing/2014/main" id="{0A8DE82F-12CA-4532-A632-52F9FA649002}"/>
                </a:ext>
              </a:extLst>
            </p:cNvPr>
            <p:cNvSpPr>
              <a:spLocks noChangeAspect="1"/>
            </p:cNvSpPr>
            <p:nvPr/>
          </p:nvSpPr>
          <p:spPr>
            <a:xfrm>
              <a:off x="3471734" y="2224780"/>
              <a:ext cx="1259757" cy="645248"/>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52" name="Rectangle 30">
              <a:extLst>
                <a:ext uri="{FF2B5EF4-FFF2-40B4-BE49-F238E27FC236}">
                  <a16:creationId xmlns:a16="http://schemas.microsoft.com/office/drawing/2014/main" id="{818E8AF0-DBEE-443E-96C3-A90BB9BB5DD4}"/>
                </a:ext>
              </a:extLst>
            </p:cNvPr>
            <p:cNvSpPr/>
            <p:nvPr/>
          </p:nvSpPr>
          <p:spPr>
            <a:xfrm rot="10800000">
              <a:off x="4045065" y="2870028"/>
              <a:ext cx="97091" cy="450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53" name="Block Arc 31">
              <a:extLst>
                <a:ext uri="{FF2B5EF4-FFF2-40B4-BE49-F238E27FC236}">
                  <a16:creationId xmlns:a16="http://schemas.microsoft.com/office/drawing/2014/main" id="{E1F73CB8-231E-4162-A9E2-E0F280A398D8}"/>
                </a:ext>
              </a:extLst>
            </p:cNvPr>
            <p:cNvSpPr/>
            <p:nvPr/>
          </p:nvSpPr>
          <p:spPr>
            <a:xfrm rot="10800000">
              <a:off x="4050225" y="2309267"/>
              <a:ext cx="1515670" cy="2017357"/>
            </a:xfrm>
            <a:prstGeom prst="blockArc">
              <a:avLst>
                <a:gd name="adj1" fmla="val 10800000"/>
                <a:gd name="adj2" fmla="val 16580"/>
                <a:gd name="adj3" fmla="val 65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grpSp>
      <p:grpSp>
        <p:nvGrpSpPr>
          <p:cNvPr id="77" name="그룹 76">
            <a:extLst>
              <a:ext uri="{FF2B5EF4-FFF2-40B4-BE49-F238E27FC236}">
                <a16:creationId xmlns:a16="http://schemas.microsoft.com/office/drawing/2014/main" id="{BAF5DD62-FEB6-4D1A-A4F0-A4C36413E562}"/>
              </a:ext>
            </a:extLst>
          </p:cNvPr>
          <p:cNvGrpSpPr/>
          <p:nvPr/>
        </p:nvGrpSpPr>
        <p:grpSpPr>
          <a:xfrm>
            <a:off x="327446" y="2257007"/>
            <a:ext cx="4767394" cy="2879579"/>
            <a:chOff x="0" y="1131590"/>
            <a:chExt cx="5251212" cy="3171813"/>
          </a:xfrm>
        </p:grpSpPr>
        <p:sp>
          <p:nvSpPr>
            <p:cNvPr id="70" name="Trapezoid 11">
              <a:extLst>
                <a:ext uri="{FF2B5EF4-FFF2-40B4-BE49-F238E27FC236}">
                  <a16:creationId xmlns:a16="http://schemas.microsoft.com/office/drawing/2014/main" id="{C1EFEEBE-3CA3-41A3-824A-F49C595E7AF4}"/>
                </a:ext>
              </a:extLst>
            </p:cNvPr>
            <p:cNvSpPr/>
            <p:nvPr/>
          </p:nvSpPr>
          <p:spPr>
            <a:xfrm rot="5400000">
              <a:off x="114045" y="1017545"/>
              <a:ext cx="2880318" cy="3108408"/>
            </a:xfrm>
            <a:prstGeom prst="trapezoid">
              <a:avLst>
                <a:gd name="adj" fmla="val 41922"/>
              </a:avLst>
            </a:prstGeom>
            <a:gradFill>
              <a:gsLst>
                <a:gs pos="0">
                  <a:schemeClr val="accent1"/>
                </a:gs>
                <a:gs pos="20000">
                  <a:schemeClr val="accent1">
                    <a:lumMod val="40000"/>
                    <a:lumOff val="6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1" name="Freeform 5">
              <a:extLst>
                <a:ext uri="{FF2B5EF4-FFF2-40B4-BE49-F238E27FC236}">
                  <a16:creationId xmlns:a16="http://schemas.microsoft.com/office/drawing/2014/main" id="{C4884C20-CC98-4C15-9F5E-53A515AD4EA8}"/>
                </a:ext>
              </a:extLst>
            </p:cNvPr>
            <p:cNvSpPr/>
            <p:nvPr/>
          </p:nvSpPr>
          <p:spPr>
            <a:xfrm>
              <a:off x="2771800" y="1563638"/>
              <a:ext cx="2479412" cy="273976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2" name="Rounded Rectangle 51">
              <a:extLst>
                <a:ext uri="{FF2B5EF4-FFF2-40B4-BE49-F238E27FC236}">
                  <a16:creationId xmlns:a16="http://schemas.microsoft.com/office/drawing/2014/main" id="{00E8EFCD-1A63-42A4-82B9-10BD94F698CB}"/>
                </a:ext>
              </a:extLst>
            </p:cNvPr>
            <p:cNvSpPr/>
            <p:nvPr/>
          </p:nvSpPr>
          <p:spPr>
            <a:xfrm rot="16200000" flipH="1">
              <a:off x="756463" y="1915622"/>
              <a:ext cx="1334105" cy="1256408"/>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73" name="Oval 3">
              <a:extLst>
                <a:ext uri="{FF2B5EF4-FFF2-40B4-BE49-F238E27FC236}">
                  <a16:creationId xmlns:a16="http://schemas.microsoft.com/office/drawing/2014/main" id="{CD817590-5EB1-477C-AF7E-85DE9312B16B}"/>
                </a:ext>
              </a:extLst>
            </p:cNvPr>
            <p:cNvSpPr/>
            <p:nvPr/>
          </p:nvSpPr>
          <p:spPr>
            <a:xfrm>
              <a:off x="3184269" y="2390865"/>
              <a:ext cx="305922" cy="305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4" name="Freeform 8">
              <a:extLst>
                <a:ext uri="{FF2B5EF4-FFF2-40B4-BE49-F238E27FC236}">
                  <a16:creationId xmlns:a16="http://schemas.microsoft.com/office/drawing/2014/main" id="{BC9927E5-FD5A-4FE5-8FD6-F2995E126E2E}"/>
                </a:ext>
              </a:extLst>
            </p:cNvPr>
            <p:cNvSpPr/>
            <p:nvPr/>
          </p:nvSpPr>
          <p:spPr>
            <a:xfrm>
              <a:off x="3433313" y="2205769"/>
              <a:ext cx="922663" cy="506523"/>
            </a:xfrm>
            <a:custGeom>
              <a:avLst/>
              <a:gdLst>
                <a:gd name="connsiteX0" fmla="*/ 0 w 1121434"/>
                <a:gd name="connsiteY0" fmla="*/ 439947 h 879894"/>
                <a:gd name="connsiteX1" fmla="*/ 508958 w 1121434"/>
                <a:gd name="connsiteY1" fmla="*/ 431320 h 879894"/>
                <a:gd name="connsiteX2" fmla="*/ 638354 w 1121434"/>
                <a:gd name="connsiteY2" fmla="*/ 0 h 879894"/>
                <a:gd name="connsiteX3" fmla="*/ 810883 w 1121434"/>
                <a:gd name="connsiteY3" fmla="*/ 879894 h 879894"/>
                <a:gd name="connsiteX4" fmla="*/ 1000664 w 1121434"/>
                <a:gd name="connsiteY4" fmla="*/ 345056 h 879894"/>
                <a:gd name="connsiteX5" fmla="*/ 1121434 w 1121434"/>
                <a:gd name="connsiteY5" fmla="*/ 388188 h 879894"/>
                <a:gd name="connsiteX0" fmla="*/ 0 w 1121434"/>
                <a:gd name="connsiteY0" fmla="*/ 439947 h 879894"/>
                <a:gd name="connsiteX1" fmla="*/ 379561 w 1121434"/>
                <a:gd name="connsiteY1" fmla="*/ 448573 h 879894"/>
                <a:gd name="connsiteX2" fmla="*/ 638354 w 1121434"/>
                <a:gd name="connsiteY2" fmla="*/ 0 h 879894"/>
                <a:gd name="connsiteX3" fmla="*/ 810883 w 1121434"/>
                <a:gd name="connsiteY3" fmla="*/ 879894 h 879894"/>
                <a:gd name="connsiteX4" fmla="*/ 1000664 w 1121434"/>
                <a:gd name="connsiteY4" fmla="*/ 345056 h 879894"/>
                <a:gd name="connsiteX5" fmla="*/ 1121434 w 1121434"/>
                <a:gd name="connsiteY5" fmla="*/ 388188 h 879894"/>
                <a:gd name="connsiteX0" fmla="*/ 0 w 1121434"/>
                <a:gd name="connsiteY0" fmla="*/ 319177 h 759124"/>
                <a:gd name="connsiteX1" fmla="*/ 379561 w 1121434"/>
                <a:gd name="connsiteY1" fmla="*/ 327803 h 759124"/>
                <a:gd name="connsiteX2" fmla="*/ 569343 w 1121434"/>
                <a:gd name="connsiteY2" fmla="*/ 0 h 759124"/>
                <a:gd name="connsiteX3" fmla="*/ 810883 w 1121434"/>
                <a:gd name="connsiteY3" fmla="*/ 759124 h 759124"/>
                <a:gd name="connsiteX4" fmla="*/ 1000664 w 1121434"/>
                <a:gd name="connsiteY4" fmla="*/ 224286 h 759124"/>
                <a:gd name="connsiteX5" fmla="*/ 1121434 w 1121434"/>
                <a:gd name="connsiteY5" fmla="*/ 267418 h 759124"/>
                <a:gd name="connsiteX0" fmla="*/ 0 w 1121434"/>
                <a:gd name="connsiteY0" fmla="*/ 319592 h 759539"/>
                <a:gd name="connsiteX1" fmla="*/ 379561 w 1121434"/>
                <a:gd name="connsiteY1" fmla="*/ 328218 h 759539"/>
                <a:gd name="connsiteX2" fmla="*/ 569343 w 1121434"/>
                <a:gd name="connsiteY2" fmla="*/ 415 h 759539"/>
                <a:gd name="connsiteX3" fmla="*/ 810883 w 1121434"/>
                <a:gd name="connsiteY3" fmla="*/ 759539 h 759539"/>
                <a:gd name="connsiteX4" fmla="*/ 1000664 w 1121434"/>
                <a:gd name="connsiteY4" fmla="*/ 224701 h 759539"/>
                <a:gd name="connsiteX5" fmla="*/ 1121434 w 1121434"/>
                <a:gd name="connsiteY5" fmla="*/ 267833 h 759539"/>
                <a:gd name="connsiteX0" fmla="*/ 0 w 1121434"/>
                <a:gd name="connsiteY0" fmla="*/ 319592 h 759539"/>
                <a:gd name="connsiteX1" fmla="*/ 379561 w 1121434"/>
                <a:gd name="connsiteY1" fmla="*/ 328218 h 759539"/>
                <a:gd name="connsiteX2" fmla="*/ 569343 w 1121434"/>
                <a:gd name="connsiteY2" fmla="*/ 415 h 759539"/>
                <a:gd name="connsiteX3" fmla="*/ 810883 w 1121434"/>
                <a:gd name="connsiteY3" fmla="*/ 759539 h 759539"/>
                <a:gd name="connsiteX4" fmla="*/ 1000664 w 1121434"/>
                <a:gd name="connsiteY4" fmla="*/ 224701 h 759539"/>
                <a:gd name="connsiteX5" fmla="*/ 1121434 w 1121434"/>
                <a:gd name="connsiteY5" fmla="*/ 267833 h 759539"/>
                <a:gd name="connsiteX0" fmla="*/ 0 w 1121434"/>
                <a:gd name="connsiteY0" fmla="*/ 319226 h 759173"/>
                <a:gd name="connsiteX1" fmla="*/ 379561 w 1121434"/>
                <a:gd name="connsiteY1" fmla="*/ 327852 h 759173"/>
                <a:gd name="connsiteX2" fmla="*/ 569343 w 1121434"/>
                <a:gd name="connsiteY2" fmla="*/ 49 h 759173"/>
                <a:gd name="connsiteX3" fmla="*/ 810883 w 1121434"/>
                <a:gd name="connsiteY3" fmla="*/ 759173 h 759173"/>
                <a:gd name="connsiteX4" fmla="*/ 1000664 w 1121434"/>
                <a:gd name="connsiteY4" fmla="*/ 224335 h 759173"/>
                <a:gd name="connsiteX5" fmla="*/ 1121434 w 1121434"/>
                <a:gd name="connsiteY5" fmla="*/ 267467 h 759173"/>
                <a:gd name="connsiteX0" fmla="*/ 0 w 1121434"/>
                <a:gd name="connsiteY0" fmla="*/ 319226 h 759173"/>
                <a:gd name="connsiteX1" fmla="*/ 379561 w 1121434"/>
                <a:gd name="connsiteY1" fmla="*/ 327852 h 759173"/>
                <a:gd name="connsiteX2" fmla="*/ 569343 w 1121434"/>
                <a:gd name="connsiteY2" fmla="*/ 49 h 759173"/>
                <a:gd name="connsiteX3" fmla="*/ 810883 w 1121434"/>
                <a:gd name="connsiteY3" fmla="*/ 759173 h 759173"/>
                <a:gd name="connsiteX4" fmla="*/ 1000664 w 1121434"/>
                <a:gd name="connsiteY4" fmla="*/ 224335 h 759173"/>
                <a:gd name="connsiteX5" fmla="*/ 1121434 w 1121434"/>
                <a:gd name="connsiteY5" fmla="*/ 267467 h 759173"/>
                <a:gd name="connsiteX0" fmla="*/ 0 w 1121434"/>
                <a:gd name="connsiteY0" fmla="*/ 319226 h 759173"/>
                <a:gd name="connsiteX1" fmla="*/ 319176 w 1121434"/>
                <a:gd name="connsiteY1" fmla="*/ 327852 h 759173"/>
                <a:gd name="connsiteX2" fmla="*/ 569343 w 1121434"/>
                <a:gd name="connsiteY2" fmla="*/ 49 h 759173"/>
                <a:gd name="connsiteX3" fmla="*/ 810883 w 1121434"/>
                <a:gd name="connsiteY3" fmla="*/ 759173 h 759173"/>
                <a:gd name="connsiteX4" fmla="*/ 1000664 w 1121434"/>
                <a:gd name="connsiteY4" fmla="*/ 224335 h 759173"/>
                <a:gd name="connsiteX5" fmla="*/ 1121434 w 1121434"/>
                <a:gd name="connsiteY5" fmla="*/ 267467 h 759173"/>
                <a:gd name="connsiteX0" fmla="*/ 0 w 1121434"/>
                <a:gd name="connsiteY0" fmla="*/ 319239 h 638416"/>
                <a:gd name="connsiteX1" fmla="*/ 319176 w 1121434"/>
                <a:gd name="connsiteY1" fmla="*/ 327865 h 638416"/>
                <a:gd name="connsiteX2" fmla="*/ 569343 w 1121434"/>
                <a:gd name="connsiteY2" fmla="*/ 62 h 638416"/>
                <a:gd name="connsiteX3" fmla="*/ 785004 w 1121434"/>
                <a:gd name="connsiteY3" fmla="*/ 638416 h 638416"/>
                <a:gd name="connsiteX4" fmla="*/ 1000664 w 1121434"/>
                <a:gd name="connsiteY4" fmla="*/ 224348 h 638416"/>
                <a:gd name="connsiteX5" fmla="*/ 1121434 w 1121434"/>
                <a:gd name="connsiteY5" fmla="*/ 267480 h 638416"/>
                <a:gd name="connsiteX0" fmla="*/ 0 w 1121434"/>
                <a:gd name="connsiteY0" fmla="*/ 319218 h 638395"/>
                <a:gd name="connsiteX1" fmla="*/ 319176 w 1121434"/>
                <a:gd name="connsiteY1" fmla="*/ 327844 h 638395"/>
                <a:gd name="connsiteX2" fmla="*/ 569343 w 1121434"/>
                <a:gd name="connsiteY2" fmla="*/ 41 h 638395"/>
                <a:gd name="connsiteX3" fmla="*/ 785004 w 1121434"/>
                <a:gd name="connsiteY3" fmla="*/ 638395 h 638395"/>
                <a:gd name="connsiteX4" fmla="*/ 1000664 w 1121434"/>
                <a:gd name="connsiteY4" fmla="*/ 224327 h 638395"/>
                <a:gd name="connsiteX5" fmla="*/ 1121434 w 1121434"/>
                <a:gd name="connsiteY5" fmla="*/ 267459 h 638395"/>
                <a:gd name="connsiteX0" fmla="*/ 0 w 1121434"/>
                <a:gd name="connsiteY0" fmla="*/ 319218 h 638395"/>
                <a:gd name="connsiteX1" fmla="*/ 319176 w 1121434"/>
                <a:gd name="connsiteY1" fmla="*/ 327844 h 638395"/>
                <a:gd name="connsiteX2" fmla="*/ 569343 w 1121434"/>
                <a:gd name="connsiteY2" fmla="*/ 41 h 638395"/>
                <a:gd name="connsiteX3" fmla="*/ 785004 w 1121434"/>
                <a:gd name="connsiteY3" fmla="*/ 638395 h 638395"/>
                <a:gd name="connsiteX4" fmla="*/ 1000664 w 1121434"/>
                <a:gd name="connsiteY4" fmla="*/ 224327 h 638395"/>
                <a:gd name="connsiteX5" fmla="*/ 1121434 w 1121434"/>
                <a:gd name="connsiteY5" fmla="*/ 267459 h 638395"/>
                <a:gd name="connsiteX0" fmla="*/ 0 w 1121434"/>
                <a:gd name="connsiteY0" fmla="*/ 319215 h 638429"/>
                <a:gd name="connsiteX1" fmla="*/ 319176 w 1121434"/>
                <a:gd name="connsiteY1" fmla="*/ 327841 h 638429"/>
                <a:gd name="connsiteX2" fmla="*/ 569343 w 1121434"/>
                <a:gd name="connsiteY2" fmla="*/ 38 h 638429"/>
                <a:gd name="connsiteX3" fmla="*/ 785004 w 1121434"/>
                <a:gd name="connsiteY3" fmla="*/ 638392 h 638429"/>
                <a:gd name="connsiteX4" fmla="*/ 1000664 w 1121434"/>
                <a:gd name="connsiteY4" fmla="*/ 224324 h 638429"/>
                <a:gd name="connsiteX5" fmla="*/ 1121434 w 1121434"/>
                <a:gd name="connsiteY5" fmla="*/ 267456 h 638429"/>
                <a:gd name="connsiteX0" fmla="*/ 0 w 1121434"/>
                <a:gd name="connsiteY0" fmla="*/ 319215 h 638429"/>
                <a:gd name="connsiteX1" fmla="*/ 319176 w 1121434"/>
                <a:gd name="connsiteY1" fmla="*/ 327841 h 638429"/>
                <a:gd name="connsiteX2" fmla="*/ 569343 w 1121434"/>
                <a:gd name="connsiteY2" fmla="*/ 38 h 638429"/>
                <a:gd name="connsiteX3" fmla="*/ 785004 w 1121434"/>
                <a:gd name="connsiteY3" fmla="*/ 638392 h 638429"/>
                <a:gd name="connsiteX4" fmla="*/ 1000664 w 1121434"/>
                <a:gd name="connsiteY4" fmla="*/ 224324 h 638429"/>
                <a:gd name="connsiteX5" fmla="*/ 1121434 w 1121434"/>
                <a:gd name="connsiteY5" fmla="*/ 267456 h 638429"/>
                <a:gd name="connsiteX0" fmla="*/ 0 w 1121434"/>
                <a:gd name="connsiteY0" fmla="*/ 319215 h 638429"/>
                <a:gd name="connsiteX1" fmla="*/ 319176 w 1121434"/>
                <a:gd name="connsiteY1" fmla="*/ 327841 h 638429"/>
                <a:gd name="connsiteX2" fmla="*/ 569343 w 1121434"/>
                <a:gd name="connsiteY2" fmla="*/ 38 h 638429"/>
                <a:gd name="connsiteX3" fmla="*/ 785004 w 1121434"/>
                <a:gd name="connsiteY3" fmla="*/ 638392 h 638429"/>
                <a:gd name="connsiteX4" fmla="*/ 1000664 w 1121434"/>
                <a:gd name="connsiteY4" fmla="*/ 224324 h 638429"/>
                <a:gd name="connsiteX5" fmla="*/ 1121434 w 1121434"/>
                <a:gd name="connsiteY5" fmla="*/ 267456 h 638429"/>
                <a:gd name="connsiteX0" fmla="*/ 0 w 1121434"/>
                <a:gd name="connsiteY0" fmla="*/ 319215 h 638429"/>
                <a:gd name="connsiteX1" fmla="*/ 319176 w 1121434"/>
                <a:gd name="connsiteY1" fmla="*/ 327841 h 638429"/>
                <a:gd name="connsiteX2" fmla="*/ 569343 w 1121434"/>
                <a:gd name="connsiteY2" fmla="*/ 38 h 638429"/>
                <a:gd name="connsiteX3" fmla="*/ 785004 w 1121434"/>
                <a:gd name="connsiteY3" fmla="*/ 638392 h 638429"/>
                <a:gd name="connsiteX4" fmla="*/ 1000664 w 1121434"/>
                <a:gd name="connsiteY4" fmla="*/ 224324 h 638429"/>
                <a:gd name="connsiteX5" fmla="*/ 1121434 w 1121434"/>
                <a:gd name="connsiteY5" fmla="*/ 345094 h 638429"/>
                <a:gd name="connsiteX0" fmla="*/ 0 w 1121434"/>
                <a:gd name="connsiteY0" fmla="*/ 319215 h 638429"/>
                <a:gd name="connsiteX1" fmla="*/ 319176 w 1121434"/>
                <a:gd name="connsiteY1" fmla="*/ 327841 h 638429"/>
                <a:gd name="connsiteX2" fmla="*/ 569343 w 1121434"/>
                <a:gd name="connsiteY2" fmla="*/ 38 h 638429"/>
                <a:gd name="connsiteX3" fmla="*/ 785004 w 1121434"/>
                <a:gd name="connsiteY3" fmla="*/ 638392 h 638429"/>
                <a:gd name="connsiteX4" fmla="*/ 1000664 w 1121434"/>
                <a:gd name="connsiteY4" fmla="*/ 224324 h 638429"/>
                <a:gd name="connsiteX5" fmla="*/ 1121434 w 1121434"/>
                <a:gd name="connsiteY5" fmla="*/ 396852 h 638429"/>
                <a:gd name="connsiteX0" fmla="*/ 0 w 1311215"/>
                <a:gd name="connsiteY0" fmla="*/ 319215 h 638429"/>
                <a:gd name="connsiteX1" fmla="*/ 319176 w 1311215"/>
                <a:gd name="connsiteY1" fmla="*/ 327841 h 638429"/>
                <a:gd name="connsiteX2" fmla="*/ 569343 w 1311215"/>
                <a:gd name="connsiteY2" fmla="*/ 38 h 638429"/>
                <a:gd name="connsiteX3" fmla="*/ 785004 w 1311215"/>
                <a:gd name="connsiteY3" fmla="*/ 638392 h 638429"/>
                <a:gd name="connsiteX4" fmla="*/ 1000664 w 1311215"/>
                <a:gd name="connsiteY4" fmla="*/ 224324 h 638429"/>
                <a:gd name="connsiteX5" fmla="*/ 1311215 w 1311215"/>
                <a:gd name="connsiteY5" fmla="*/ 388226 h 638429"/>
                <a:gd name="connsiteX0" fmla="*/ 0 w 1311215"/>
                <a:gd name="connsiteY0" fmla="*/ 319215 h 638429"/>
                <a:gd name="connsiteX1" fmla="*/ 319176 w 1311215"/>
                <a:gd name="connsiteY1" fmla="*/ 327841 h 638429"/>
                <a:gd name="connsiteX2" fmla="*/ 569343 w 1311215"/>
                <a:gd name="connsiteY2" fmla="*/ 38 h 638429"/>
                <a:gd name="connsiteX3" fmla="*/ 785004 w 1311215"/>
                <a:gd name="connsiteY3" fmla="*/ 638392 h 638429"/>
                <a:gd name="connsiteX4" fmla="*/ 1000664 w 1311215"/>
                <a:gd name="connsiteY4" fmla="*/ 224324 h 638429"/>
                <a:gd name="connsiteX5" fmla="*/ 1173193 w 1311215"/>
                <a:gd name="connsiteY5" fmla="*/ 405478 h 638429"/>
                <a:gd name="connsiteX6" fmla="*/ 1311215 w 1311215"/>
                <a:gd name="connsiteY6" fmla="*/ 388226 h 638429"/>
                <a:gd name="connsiteX0" fmla="*/ 0 w 1311215"/>
                <a:gd name="connsiteY0" fmla="*/ 319215 h 638429"/>
                <a:gd name="connsiteX1" fmla="*/ 319176 w 1311215"/>
                <a:gd name="connsiteY1" fmla="*/ 327841 h 638429"/>
                <a:gd name="connsiteX2" fmla="*/ 569343 w 1311215"/>
                <a:gd name="connsiteY2" fmla="*/ 38 h 638429"/>
                <a:gd name="connsiteX3" fmla="*/ 785004 w 1311215"/>
                <a:gd name="connsiteY3" fmla="*/ 638392 h 638429"/>
                <a:gd name="connsiteX4" fmla="*/ 1000664 w 1311215"/>
                <a:gd name="connsiteY4" fmla="*/ 224324 h 638429"/>
                <a:gd name="connsiteX5" fmla="*/ 1173193 w 1311215"/>
                <a:gd name="connsiteY5" fmla="*/ 405478 h 638429"/>
                <a:gd name="connsiteX6" fmla="*/ 1311215 w 1311215"/>
                <a:gd name="connsiteY6" fmla="*/ 388226 h 638429"/>
                <a:gd name="connsiteX0" fmla="*/ 0 w 1311215"/>
                <a:gd name="connsiteY0" fmla="*/ 319215 h 638429"/>
                <a:gd name="connsiteX1" fmla="*/ 263078 w 1311215"/>
                <a:gd name="connsiteY1" fmla="*/ 327841 h 638429"/>
                <a:gd name="connsiteX2" fmla="*/ 569343 w 1311215"/>
                <a:gd name="connsiteY2" fmla="*/ 38 h 638429"/>
                <a:gd name="connsiteX3" fmla="*/ 785004 w 1311215"/>
                <a:gd name="connsiteY3" fmla="*/ 638392 h 638429"/>
                <a:gd name="connsiteX4" fmla="*/ 1000664 w 1311215"/>
                <a:gd name="connsiteY4" fmla="*/ 224324 h 638429"/>
                <a:gd name="connsiteX5" fmla="*/ 1173193 w 1311215"/>
                <a:gd name="connsiteY5" fmla="*/ 405478 h 638429"/>
                <a:gd name="connsiteX6" fmla="*/ 1311215 w 1311215"/>
                <a:gd name="connsiteY6" fmla="*/ 388226 h 638429"/>
                <a:gd name="connsiteX0" fmla="*/ 0 w 1311215"/>
                <a:gd name="connsiteY0" fmla="*/ 327629 h 646843"/>
                <a:gd name="connsiteX1" fmla="*/ 263078 w 1311215"/>
                <a:gd name="connsiteY1" fmla="*/ 336255 h 646843"/>
                <a:gd name="connsiteX2" fmla="*/ 499220 w 1311215"/>
                <a:gd name="connsiteY2" fmla="*/ 37 h 646843"/>
                <a:gd name="connsiteX3" fmla="*/ 785004 w 1311215"/>
                <a:gd name="connsiteY3" fmla="*/ 646806 h 646843"/>
                <a:gd name="connsiteX4" fmla="*/ 1000664 w 1311215"/>
                <a:gd name="connsiteY4" fmla="*/ 232738 h 646843"/>
                <a:gd name="connsiteX5" fmla="*/ 1173193 w 1311215"/>
                <a:gd name="connsiteY5" fmla="*/ 413892 h 646843"/>
                <a:gd name="connsiteX6" fmla="*/ 1311215 w 1311215"/>
                <a:gd name="connsiteY6" fmla="*/ 396640 h 646843"/>
                <a:gd name="connsiteX0" fmla="*/ 0 w 1311215"/>
                <a:gd name="connsiteY0" fmla="*/ 327592 h 646807"/>
                <a:gd name="connsiteX1" fmla="*/ 263078 w 1311215"/>
                <a:gd name="connsiteY1" fmla="*/ 336218 h 646807"/>
                <a:gd name="connsiteX2" fmla="*/ 499220 w 1311215"/>
                <a:gd name="connsiteY2" fmla="*/ 0 h 646807"/>
                <a:gd name="connsiteX3" fmla="*/ 785004 w 1311215"/>
                <a:gd name="connsiteY3" fmla="*/ 646769 h 646807"/>
                <a:gd name="connsiteX4" fmla="*/ 1000664 w 1311215"/>
                <a:gd name="connsiteY4" fmla="*/ 232701 h 646807"/>
                <a:gd name="connsiteX5" fmla="*/ 1173193 w 1311215"/>
                <a:gd name="connsiteY5" fmla="*/ 413855 h 646807"/>
                <a:gd name="connsiteX6" fmla="*/ 1311215 w 1311215"/>
                <a:gd name="connsiteY6" fmla="*/ 396603 h 646807"/>
                <a:gd name="connsiteX0" fmla="*/ 0 w 1311215"/>
                <a:gd name="connsiteY0" fmla="*/ 327592 h 646807"/>
                <a:gd name="connsiteX1" fmla="*/ 263078 w 1311215"/>
                <a:gd name="connsiteY1" fmla="*/ 336218 h 646807"/>
                <a:gd name="connsiteX2" fmla="*/ 499220 w 1311215"/>
                <a:gd name="connsiteY2" fmla="*/ 0 h 646807"/>
                <a:gd name="connsiteX3" fmla="*/ 785004 w 1311215"/>
                <a:gd name="connsiteY3" fmla="*/ 646769 h 646807"/>
                <a:gd name="connsiteX4" fmla="*/ 1000664 w 1311215"/>
                <a:gd name="connsiteY4" fmla="*/ 232701 h 646807"/>
                <a:gd name="connsiteX5" fmla="*/ 1173193 w 1311215"/>
                <a:gd name="connsiteY5" fmla="*/ 413855 h 646807"/>
                <a:gd name="connsiteX6" fmla="*/ 1311215 w 1311215"/>
                <a:gd name="connsiteY6" fmla="*/ 396603 h 646807"/>
                <a:gd name="connsiteX0" fmla="*/ 0 w 1311215"/>
                <a:gd name="connsiteY0" fmla="*/ 327592 h 646807"/>
                <a:gd name="connsiteX1" fmla="*/ 263078 w 1311215"/>
                <a:gd name="connsiteY1" fmla="*/ 336218 h 646807"/>
                <a:gd name="connsiteX2" fmla="*/ 499220 w 1311215"/>
                <a:gd name="connsiteY2" fmla="*/ 0 h 646807"/>
                <a:gd name="connsiteX3" fmla="*/ 785004 w 1311215"/>
                <a:gd name="connsiteY3" fmla="*/ 646769 h 646807"/>
                <a:gd name="connsiteX4" fmla="*/ 1000664 w 1311215"/>
                <a:gd name="connsiteY4" fmla="*/ 232701 h 646807"/>
                <a:gd name="connsiteX5" fmla="*/ 1173193 w 1311215"/>
                <a:gd name="connsiteY5" fmla="*/ 413855 h 646807"/>
                <a:gd name="connsiteX6" fmla="*/ 1311215 w 1311215"/>
                <a:gd name="connsiteY6" fmla="*/ 396603 h 646807"/>
                <a:gd name="connsiteX0" fmla="*/ 0 w 1311215"/>
                <a:gd name="connsiteY0" fmla="*/ 327592 h 506572"/>
                <a:gd name="connsiteX1" fmla="*/ 263078 w 1311215"/>
                <a:gd name="connsiteY1" fmla="*/ 336218 h 506572"/>
                <a:gd name="connsiteX2" fmla="*/ 499220 w 1311215"/>
                <a:gd name="connsiteY2" fmla="*/ 0 h 506572"/>
                <a:gd name="connsiteX3" fmla="*/ 737320 w 1311215"/>
                <a:gd name="connsiteY3" fmla="*/ 506523 h 506572"/>
                <a:gd name="connsiteX4" fmla="*/ 1000664 w 1311215"/>
                <a:gd name="connsiteY4" fmla="*/ 232701 h 506572"/>
                <a:gd name="connsiteX5" fmla="*/ 1173193 w 1311215"/>
                <a:gd name="connsiteY5" fmla="*/ 413855 h 506572"/>
                <a:gd name="connsiteX6" fmla="*/ 1311215 w 1311215"/>
                <a:gd name="connsiteY6" fmla="*/ 396603 h 506572"/>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1000664 w 1311215"/>
                <a:gd name="connsiteY4" fmla="*/ 232701 h 506523"/>
                <a:gd name="connsiteX5" fmla="*/ 1173193 w 1311215"/>
                <a:gd name="connsiteY5" fmla="*/ 413855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1000664 w 1311215"/>
                <a:gd name="connsiteY4" fmla="*/ 232701 h 506523"/>
                <a:gd name="connsiteX5" fmla="*/ 1173193 w 1311215"/>
                <a:gd name="connsiteY5" fmla="*/ 413855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73193 w 1311215"/>
                <a:gd name="connsiteY5" fmla="*/ 413855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73193 w 1311215"/>
                <a:gd name="connsiteY5" fmla="*/ 413855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73193 w 1311215"/>
                <a:gd name="connsiteY5" fmla="*/ 413855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73193 w 1311215"/>
                <a:gd name="connsiteY5" fmla="*/ 413855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33924 w 1311215"/>
                <a:gd name="connsiteY5" fmla="*/ 394221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33924 w 1311215"/>
                <a:gd name="connsiteY5" fmla="*/ 394221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33924 w 1311215"/>
                <a:gd name="connsiteY5" fmla="*/ 394221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33924 w 1311215"/>
                <a:gd name="connsiteY5" fmla="*/ 394221 h 506523"/>
                <a:gd name="connsiteX6" fmla="*/ 1311215 w 1311215"/>
                <a:gd name="connsiteY6" fmla="*/ 396603 h 506523"/>
                <a:gd name="connsiteX0" fmla="*/ 0 w 1311215"/>
                <a:gd name="connsiteY0" fmla="*/ 327592 h 506523"/>
                <a:gd name="connsiteX1" fmla="*/ 263078 w 1311215"/>
                <a:gd name="connsiteY1" fmla="*/ 336218 h 506523"/>
                <a:gd name="connsiteX2" fmla="*/ 499220 w 1311215"/>
                <a:gd name="connsiteY2" fmla="*/ 0 h 506523"/>
                <a:gd name="connsiteX3" fmla="*/ 737320 w 1311215"/>
                <a:gd name="connsiteY3" fmla="*/ 506523 h 506523"/>
                <a:gd name="connsiteX4" fmla="*/ 975420 w 1311215"/>
                <a:gd name="connsiteY4" fmla="*/ 210262 h 506523"/>
                <a:gd name="connsiteX5" fmla="*/ 1133924 w 1311215"/>
                <a:gd name="connsiteY5" fmla="*/ 394221 h 506523"/>
                <a:gd name="connsiteX6" fmla="*/ 1311215 w 1311215"/>
                <a:gd name="connsiteY6" fmla="*/ 396603 h 506523"/>
                <a:gd name="connsiteX0" fmla="*/ 0 w 1347679"/>
                <a:gd name="connsiteY0" fmla="*/ 327592 h 506523"/>
                <a:gd name="connsiteX1" fmla="*/ 263078 w 1347679"/>
                <a:gd name="connsiteY1" fmla="*/ 336218 h 506523"/>
                <a:gd name="connsiteX2" fmla="*/ 499220 w 1347679"/>
                <a:gd name="connsiteY2" fmla="*/ 0 h 506523"/>
                <a:gd name="connsiteX3" fmla="*/ 737320 w 1347679"/>
                <a:gd name="connsiteY3" fmla="*/ 506523 h 506523"/>
                <a:gd name="connsiteX4" fmla="*/ 975420 w 1347679"/>
                <a:gd name="connsiteY4" fmla="*/ 210262 h 506523"/>
                <a:gd name="connsiteX5" fmla="*/ 1133924 w 1347679"/>
                <a:gd name="connsiteY5" fmla="*/ 394221 h 506523"/>
                <a:gd name="connsiteX6" fmla="*/ 1347679 w 1347679"/>
                <a:gd name="connsiteY6" fmla="*/ 393798 h 506523"/>
                <a:gd name="connsiteX0" fmla="*/ 0 w 1347679"/>
                <a:gd name="connsiteY0" fmla="*/ 327592 h 506523"/>
                <a:gd name="connsiteX1" fmla="*/ 263078 w 1347679"/>
                <a:gd name="connsiteY1" fmla="*/ 336218 h 506523"/>
                <a:gd name="connsiteX2" fmla="*/ 499220 w 1347679"/>
                <a:gd name="connsiteY2" fmla="*/ 0 h 506523"/>
                <a:gd name="connsiteX3" fmla="*/ 737320 w 1347679"/>
                <a:gd name="connsiteY3" fmla="*/ 506523 h 506523"/>
                <a:gd name="connsiteX4" fmla="*/ 975420 w 1347679"/>
                <a:gd name="connsiteY4" fmla="*/ 210262 h 506523"/>
                <a:gd name="connsiteX5" fmla="*/ 1133924 w 1347679"/>
                <a:gd name="connsiteY5" fmla="*/ 394221 h 506523"/>
                <a:gd name="connsiteX6" fmla="*/ 1347679 w 1347679"/>
                <a:gd name="connsiteY6" fmla="*/ 393798 h 506523"/>
                <a:gd name="connsiteX0" fmla="*/ 0 w 1350484"/>
                <a:gd name="connsiteY0" fmla="*/ 327592 h 506523"/>
                <a:gd name="connsiteX1" fmla="*/ 263078 w 1350484"/>
                <a:gd name="connsiteY1" fmla="*/ 336218 h 506523"/>
                <a:gd name="connsiteX2" fmla="*/ 499220 w 1350484"/>
                <a:gd name="connsiteY2" fmla="*/ 0 h 506523"/>
                <a:gd name="connsiteX3" fmla="*/ 737320 w 1350484"/>
                <a:gd name="connsiteY3" fmla="*/ 506523 h 506523"/>
                <a:gd name="connsiteX4" fmla="*/ 975420 w 1350484"/>
                <a:gd name="connsiteY4" fmla="*/ 210262 h 506523"/>
                <a:gd name="connsiteX5" fmla="*/ 1133924 w 1350484"/>
                <a:gd name="connsiteY5" fmla="*/ 394221 h 506523"/>
                <a:gd name="connsiteX6" fmla="*/ 1350484 w 1350484"/>
                <a:gd name="connsiteY6" fmla="*/ 371358 h 506523"/>
                <a:gd name="connsiteX0" fmla="*/ 0 w 1350484"/>
                <a:gd name="connsiteY0" fmla="*/ 327592 h 506523"/>
                <a:gd name="connsiteX1" fmla="*/ 263078 w 1350484"/>
                <a:gd name="connsiteY1" fmla="*/ 336218 h 506523"/>
                <a:gd name="connsiteX2" fmla="*/ 499220 w 1350484"/>
                <a:gd name="connsiteY2" fmla="*/ 0 h 506523"/>
                <a:gd name="connsiteX3" fmla="*/ 737320 w 1350484"/>
                <a:gd name="connsiteY3" fmla="*/ 506523 h 506523"/>
                <a:gd name="connsiteX4" fmla="*/ 975420 w 1350484"/>
                <a:gd name="connsiteY4" fmla="*/ 210262 h 506523"/>
                <a:gd name="connsiteX5" fmla="*/ 1142339 w 1350484"/>
                <a:gd name="connsiteY5" fmla="*/ 363367 h 506523"/>
                <a:gd name="connsiteX6" fmla="*/ 1350484 w 1350484"/>
                <a:gd name="connsiteY6" fmla="*/ 371358 h 506523"/>
                <a:gd name="connsiteX0" fmla="*/ 0 w 1257922"/>
                <a:gd name="connsiteY0" fmla="*/ 327592 h 506523"/>
                <a:gd name="connsiteX1" fmla="*/ 263078 w 1257922"/>
                <a:gd name="connsiteY1" fmla="*/ 336218 h 506523"/>
                <a:gd name="connsiteX2" fmla="*/ 499220 w 1257922"/>
                <a:gd name="connsiteY2" fmla="*/ 0 h 506523"/>
                <a:gd name="connsiteX3" fmla="*/ 737320 w 1257922"/>
                <a:gd name="connsiteY3" fmla="*/ 506523 h 506523"/>
                <a:gd name="connsiteX4" fmla="*/ 975420 w 1257922"/>
                <a:gd name="connsiteY4" fmla="*/ 210262 h 506523"/>
                <a:gd name="connsiteX5" fmla="*/ 1142339 w 1257922"/>
                <a:gd name="connsiteY5" fmla="*/ 363367 h 506523"/>
                <a:gd name="connsiteX6" fmla="*/ 1257922 w 1257922"/>
                <a:gd name="connsiteY6" fmla="*/ 362944 h 506523"/>
                <a:gd name="connsiteX0" fmla="*/ 0 w 1257922"/>
                <a:gd name="connsiteY0" fmla="*/ 327592 h 506523"/>
                <a:gd name="connsiteX1" fmla="*/ 263078 w 1257922"/>
                <a:gd name="connsiteY1" fmla="*/ 336218 h 506523"/>
                <a:gd name="connsiteX2" fmla="*/ 499220 w 1257922"/>
                <a:gd name="connsiteY2" fmla="*/ 0 h 506523"/>
                <a:gd name="connsiteX3" fmla="*/ 737320 w 1257922"/>
                <a:gd name="connsiteY3" fmla="*/ 506523 h 506523"/>
                <a:gd name="connsiteX4" fmla="*/ 975420 w 1257922"/>
                <a:gd name="connsiteY4" fmla="*/ 210262 h 506523"/>
                <a:gd name="connsiteX5" fmla="*/ 1142339 w 1257922"/>
                <a:gd name="connsiteY5" fmla="*/ 363367 h 506523"/>
                <a:gd name="connsiteX6" fmla="*/ 1257922 w 1257922"/>
                <a:gd name="connsiteY6" fmla="*/ 362944 h 506523"/>
                <a:gd name="connsiteX0" fmla="*/ 0 w 1257922"/>
                <a:gd name="connsiteY0" fmla="*/ 327592 h 503718"/>
                <a:gd name="connsiteX1" fmla="*/ 263078 w 1257922"/>
                <a:gd name="connsiteY1" fmla="*/ 336218 h 503718"/>
                <a:gd name="connsiteX2" fmla="*/ 499220 w 1257922"/>
                <a:gd name="connsiteY2" fmla="*/ 0 h 503718"/>
                <a:gd name="connsiteX3" fmla="*/ 717686 w 1257922"/>
                <a:gd name="connsiteY3" fmla="*/ 503718 h 503718"/>
                <a:gd name="connsiteX4" fmla="*/ 975420 w 1257922"/>
                <a:gd name="connsiteY4" fmla="*/ 210262 h 503718"/>
                <a:gd name="connsiteX5" fmla="*/ 1142339 w 1257922"/>
                <a:gd name="connsiteY5" fmla="*/ 363367 h 503718"/>
                <a:gd name="connsiteX6" fmla="*/ 1257922 w 1257922"/>
                <a:gd name="connsiteY6" fmla="*/ 362944 h 503718"/>
                <a:gd name="connsiteX0" fmla="*/ 0 w 1257922"/>
                <a:gd name="connsiteY0" fmla="*/ 330397 h 506523"/>
                <a:gd name="connsiteX1" fmla="*/ 263078 w 1257922"/>
                <a:gd name="connsiteY1" fmla="*/ 339023 h 506523"/>
                <a:gd name="connsiteX2" fmla="*/ 465561 w 1257922"/>
                <a:gd name="connsiteY2" fmla="*/ 0 h 506523"/>
                <a:gd name="connsiteX3" fmla="*/ 717686 w 1257922"/>
                <a:gd name="connsiteY3" fmla="*/ 506523 h 506523"/>
                <a:gd name="connsiteX4" fmla="*/ 975420 w 1257922"/>
                <a:gd name="connsiteY4" fmla="*/ 213067 h 506523"/>
                <a:gd name="connsiteX5" fmla="*/ 1142339 w 1257922"/>
                <a:gd name="connsiteY5" fmla="*/ 366172 h 506523"/>
                <a:gd name="connsiteX6" fmla="*/ 1257922 w 1257922"/>
                <a:gd name="connsiteY6" fmla="*/ 365749 h 506523"/>
                <a:gd name="connsiteX0" fmla="*/ 0 w 1257922"/>
                <a:gd name="connsiteY0" fmla="*/ 330397 h 506523"/>
                <a:gd name="connsiteX1" fmla="*/ 218199 w 1257922"/>
                <a:gd name="connsiteY1" fmla="*/ 333413 h 506523"/>
                <a:gd name="connsiteX2" fmla="*/ 465561 w 1257922"/>
                <a:gd name="connsiteY2" fmla="*/ 0 h 506523"/>
                <a:gd name="connsiteX3" fmla="*/ 717686 w 1257922"/>
                <a:gd name="connsiteY3" fmla="*/ 506523 h 506523"/>
                <a:gd name="connsiteX4" fmla="*/ 975420 w 1257922"/>
                <a:gd name="connsiteY4" fmla="*/ 213067 h 506523"/>
                <a:gd name="connsiteX5" fmla="*/ 1142339 w 1257922"/>
                <a:gd name="connsiteY5" fmla="*/ 366172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717686 w 1257922"/>
                <a:gd name="connsiteY3" fmla="*/ 506523 h 506523"/>
                <a:gd name="connsiteX4" fmla="*/ 975420 w 1257922"/>
                <a:gd name="connsiteY4" fmla="*/ 213067 h 506523"/>
                <a:gd name="connsiteX5" fmla="*/ 1142339 w 1257922"/>
                <a:gd name="connsiteY5" fmla="*/ 366172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75420 w 1257922"/>
                <a:gd name="connsiteY4" fmla="*/ 213067 h 506523"/>
                <a:gd name="connsiteX5" fmla="*/ 1142339 w 1257922"/>
                <a:gd name="connsiteY5" fmla="*/ 366172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47370 w 1257922"/>
                <a:gd name="connsiteY4" fmla="*/ 213067 h 506523"/>
                <a:gd name="connsiteX5" fmla="*/ 1142339 w 1257922"/>
                <a:gd name="connsiteY5" fmla="*/ 366172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47370 w 1257922"/>
                <a:gd name="connsiteY4" fmla="*/ 213067 h 506523"/>
                <a:gd name="connsiteX5" fmla="*/ 1094656 w 1257922"/>
                <a:gd name="connsiteY5" fmla="*/ 363367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47370 w 1257922"/>
                <a:gd name="connsiteY4" fmla="*/ 213067 h 506523"/>
                <a:gd name="connsiteX5" fmla="*/ 1094656 w 1257922"/>
                <a:gd name="connsiteY5" fmla="*/ 363367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47370 w 1257922"/>
                <a:gd name="connsiteY4" fmla="*/ 213067 h 506523"/>
                <a:gd name="connsiteX5" fmla="*/ 1083436 w 1257922"/>
                <a:gd name="connsiteY5" fmla="*/ 363367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36150 w 1257922"/>
                <a:gd name="connsiteY4" fmla="*/ 210262 h 506523"/>
                <a:gd name="connsiteX5" fmla="*/ 1083436 w 1257922"/>
                <a:gd name="connsiteY5" fmla="*/ 363367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89637 w 1257922"/>
                <a:gd name="connsiteY3" fmla="*/ 506523 h 506523"/>
                <a:gd name="connsiteX4" fmla="*/ 927735 w 1257922"/>
                <a:gd name="connsiteY4" fmla="*/ 207457 h 506523"/>
                <a:gd name="connsiteX5" fmla="*/ 1083436 w 1257922"/>
                <a:gd name="connsiteY5" fmla="*/ 363367 h 506523"/>
                <a:gd name="connsiteX6" fmla="*/ 1257922 w 1257922"/>
                <a:gd name="connsiteY6" fmla="*/ 365749 h 506523"/>
                <a:gd name="connsiteX0" fmla="*/ 0 w 1257922"/>
                <a:gd name="connsiteY0" fmla="*/ 330397 h 506523"/>
                <a:gd name="connsiteX1" fmla="*/ 218199 w 1257922"/>
                <a:gd name="connsiteY1" fmla="*/ 333413 h 506523"/>
                <a:gd name="connsiteX2" fmla="*/ 445927 w 1257922"/>
                <a:gd name="connsiteY2" fmla="*/ 0 h 506523"/>
                <a:gd name="connsiteX3" fmla="*/ 678417 w 1257922"/>
                <a:gd name="connsiteY3" fmla="*/ 506523 h 506523"/>
                <a:gd name="connsiteX4" fmla="*/ 927735 w 1257922"/>
                <a:gd name="connsiteY4" fmla="*/ 207457 h 506523"/>
                <a:gd name="connsiteX5" fmla="*/ 1083436 w 1257922"/>
                <a:gd name="connsiteY5" fmla="*/ 363367 h 506523"/>
                <a:gd name="connsiteX6" fmla="*/ 1257922 w 1257922"/>
                <a:gd name="connsiteY6" fmla="*/ 365749 h 506523"/>
                <a:gd name="connsiteX0" fmla="*/ 0 w 1201824"/>
                <a:gd name="connsiteY0" fmla="*/ 330397 h 506523"/>
                <a:gd name="connsiteX1" fmla="*/ 218199 w 1201824"/>
                <a:gd name="connsiteY1" fmla="*/ 333413 h 506523"/>
                <a:gd name="connsiteX2" fmla="*/ 445927 w 1201824"/>
                <a:gd name="connsiteY2" fmla="*/ 0 h 506523"/>
                <a:gd name="connsiteX3" fmla="*/ 678417 w 1201824"/>
                <a:gd name="connsiteY3" fmla="*/ 506523 h 506523"/>
                <a:gd name="connsiteX4" fmla="*/ 927735 w 1201824"/>
                <a:gd name="connsiteY4" fmla="*/ 207457 h 506523"/>
                <a:gd name="connsiteX5" fmla="*/ 1083436 w 1201824"/>
                <a:gd name="connsiteY5" fmla="*/ 363367 h 506523"/>
                <a:gd name="connsiteX6" fmla="*/ 1201824 w 1201824"/>
                <a:gd name="connsiteY6" fmla="*/ 351724 h 506523"/>
                <a:gd name="connsiteX0" fmla="*/ 0 w 1201824"/>
                <a:gd name="connsiteY0" fmla="*/ 330397 h 506523"/>
                <a:gd name="connsiteX1" fmla="*/ 218199 w 1201824"/>
                <a:gd name="connsiteY1" fmla="*/ 333413 h 506523"/>
                <a:gd name="connsiteX2" fmla="*/ 445927 w 1201824"/>
                <a:gd name="connsiteY2" fmla="*/ 0 h 506523"/>
                <a:gd name="connsiteX3" fmla="*/ 678417 w 1201824"/>
                <a:gd name="connsiteY3" fmla="*/ 506523 h 506523"/>
                <a:gd name="connsiteX4" fmla="*/ 927735 w 1201824"/>
                <a:gd name="connsiteY4" fmla="*/ 207457 h 506523"/>
                <a:gd name="connsiteX5" fmla="*/ 1080631 w 1201824"/>
                <a:gd name="connsiteY5" fmla="*/ 349342 h 506523"/>
                <a:gd name="connsiteX6" fmla="*/ 1201824 w 1201824"/>
                <a:gd name="connsiteY6" fmla="*/ 351724 h 506523"/>
                <a:gd name="connsiteX0" fmla="*/ 0 w 1199019"/>
                <a:gd name="connsiteY0" fmla="*/ 330397 h 506523"/>
                <a:gd name="connsiteX1" fmla="*/ 218199 w 1199019"/>
                <a:gd name="connsiteY1" fmla="*/ 333413 h 506523"/>
                <a:gd name="connsiteX2" fmla="*/ 445927 w 1199019"/>
                <a:gd name="connsiteY2" fmla="*/ 0 h 506523"/>
                <a:gd name="connsiteX3" fmla="*/ 678417 w 1199019"/>
                <a:gd name="connsiteY3" fmla="*/ 506523 h 506523"/>
                <a:gd name="connsiteX4" fmla="*/ 927735 w 1199019"/>
                <a:gd name="connsiteY4" fmla="*/ 207457 h 506523"/>
                <a:gd name="connsiteX5" fmla="*/ 1080631 w 1199019"/>
                <a:gd name="connsiteY5" fmla="*/ 349342 h 506523"/>
                <a:gd name="connsiteX6" fmla="*/ 1199019 w 1199019"/>
                <a:gd name="connsiteY6" fmla="*/ 348919 h 50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9019" h="506523">
                  <a:moveTo>
                    <a:pt x="0" y="330397"/>
                  </a:moveTo>
                  <a:lnTo>
                    <a:pt x="218199" y="333413"/>
                  </a:lnTo>
                  <a:cubicBezTo>
                    <a:pt x="333218" y="327662"/>
                    <a:pt x="279996" y="141"/>
                    <a:pt x="445927" y="0"/>
                  </a:cubicBezTo>
                  <a:cubicBezTo>
                    <a:pt x="620271" y="13883"/>
                    <a:pt x="477769" y="492640"/>
                    <a:pt x="678417" y="506523"/>
                  </a:cubicBezTo>
                  <a:cubicBezTo>
                    <a:pt x="864406" y="500701"/>
                    <a:pt x="776887" y="212431"/>
                    <a:pt x="927735" y="207457"/>
                  </a:cubicBezTo>
                  <a:cubicBezTo>
                    <a:pt x="1059062" y="208092"/>
                    <a:pt x="1000824" y="344464"/>
                    <a:pt x="1080631" y="349342"/>
                  </a:cubicBezTo>
                  <a:cubicBezTo>
                    <a:pt x="1160438" y="354219"/>
                    <a:pt x="1139552" y="352668"/>
                    <a:pt x="1199019" y="348919"/>
                  </a:cubicBezTo>
                </a:path>
              </a:pathLst>
            </a:custGeom>
            <a:ln w="635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cs typeface="B Nazanin" panose="00000700000000000000" pitchFamily="2" charset="-78"/>
              </a:endParaRPr>
            </a:p>
          </p:txBody>
        </p:sp>
        <p:sp>
          <p:nvSpPr>
            <p:cNvPr id="75" name="Oval 9">
              <a:extLst>
                <a:ext uri="{FF2B5EF4-FFF2-40B4-BE49-F238E27FC236}">
                  <a16:creationId xmlns:a16="http://schemas.microsoft.com/office/drawing/2014/main" id="{6C76F0DC-4CBA-470C-A5F9-98C117C4A31D}"/>
                </a:ext>
              </a:extLst>
            </p:cNvPr>
            <p:cNvSpPr/>
            <p:nvPr/>
          </p:nvSpPr>
          <p:spPr>
            <a:xfrm>
              <a:off x="4376448" y="2156470"/>
              <a:ext cx="797522" cy="7975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6" name="Rounded Rectangle 51">
              <a:extLst>
                <a:ext uri="{FF2B5EF4-FFF2-40B4-BE49-F238E27FC236}">
                  <a16:creationId xmlns:a16="http://schemas.microsoft.com/office/drawing/2014/main" id="{9B8280CA-C54C-4BC7-B55B-0B37830793FC}"/>
                </a:ext>
              </a:extLst>
            </p:cNvPr>
            <p:cNvSpPr/>
            <p:nvPr/>
          </p:nvSpPr>
          <p:spPr>
            <a:xfrm rot="5400000" flipH="1">
              <a:off x="4472388" y="2286565"/>
              <a:ext cx="605641" cy="570369"/>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grpSp>
      <p:grpSp>
        <p:nvGrpSpPr>
          <p:cNvPr id="78" name="그룹 77">
            <a:extLst>
              <a:ext uri="{FF2B5EF4-FFF2-40B4-BE49-F238E27FC236}">
                <a16:creationId xmlns:a16="http://schemas.microsoft.com/office/drawing/2014/main" id="{242D467C-FF84-4092-BB5D-C134AF8C2A6A}"/>
              </a:ext>
            </a:extLst>
          </p:cNvPr>
          <p:cNvGrpSpPr/>
          <p:nvPr/>
        </p:nvGrpSpPr>
        <p:grpSpPr>
          <a:xfrm>
            <a:off x="3850150" y="659409"/>
            <a:ext cx="2345344" cy="2292114"/>
            <a:chOff x="683568" y="2065093"/>
            <a:chExt cx="1804186" cy="1763238"/>
          </a:xfrm>
        </p:grpSpPr>
        <p:grpSp>
          <p:nvGrpSpPr>
            <p:cNvPr id="79" name="Group 24">
              <a:extLst>
                <a:ext uri="{FF2B5EF4-FFF2-40B4-BE49-F238E27FC236}">
                  <a16:creationId xmlns:a16="http://schemas.microsoft.com/office/drawing/2014/main" id="{234E9BD4-104D-4738-9576-E6C490A9C680}"/>
                </a:ext>
              </a:extLst>
            </p:cNvPr>
            <p:cNvGrpSpPr/>
            <p:nvPr/>
          </p:nvGrpSpPr>
          <p:grpSpPr>
            <a:xfrm>
              <a:off x="683568" y="2458764"/>
              <a:ext cx="1060484" cy="914400"/>
              <a:chOff x="1227899" y="2469336"/>
              <a:chExt cx="1060484" cy="914400"/>
            </a:xfrm>
            <a:solidFill>
              <a:schemeClr val="accent2"/>
            </a:solidFill>
          </p:grpSpPr>
          <p:sp>
            <p:nvSpPr>
              <p:cNvPr id="83" name="Block Arc 29">
                <a:extLst>
                  <a:ext uri="{FF2B5EF4-FFF2-40B4-BE49-F238E27FC236}">
                    <a16:creationId xmlns:a16="http://schemas.microsoft.com/office/drawing/2014/main" id="{8351B9AD-D202-40AB-8437-D6956B7AD4D8}"/>
                  </a:ext>
                </a:extLst>
              </p:cNvPr>
              <p:cNvSpPr/>
              <p:nvPr/>
            </p:nvSpPr>
            <p:spPr>
              <a:xfrm rot="5400000">
                <a:off x="1373983" y="2469336"/>
                <a:ext cx="914400" cy="914400"/>
              </a:xfrm>
              <a:prstGeom prst="blockArc">
                <a:avLst>
                  <a:gd name="adj1" fmla="val 6474722"/>
                  <a:gd name="adj2" fmla="val 4193157"/>
                  <a:gd name="adj3" fmla="val 75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84" name="Oval 13">
                <a:extLst>
                  <a:ext uri="{FF2B5EF4-FFF2-40B4-BE49-F238E27FC236}">
                    <a16:creationId xmlns:a16="http://schemas.microsoft.com/office/drawing/2014/main" id="{AE5491A6-494E-433F-8BA1-737066729F2E}"/>
                  </a:ext>
                </a:extLst>
              </p:cNvPr>
              <p:cNvSpPr/>
              <p:nvPr/>
            </p:nvSpPr>
            <p:spPr>
              <a:xfrm>
                <a:off x="1507664" y="2603017"/>
                <a:ext cx="647038" cy="647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5" name="Round Same Side Corner Rectangle 15">
                <a:extLst>
                  <a:ext uri="{FF2B5EF4-FFF2-40B4-BE49-F238E27FC236}">
                    <a16:creationId xmlns:a16="http://schemas.microsoft.com/office/drawing/2014/main" id="{EF2292F9-7836-430C-B5A8-2CAA5EEF31F7}"/>
                  </a:ext>
                </a:extLst>
              </p:cNvPr>
              <p:cNvSpPr/>
              <p:nvPr/>
            </p:nvSpPr>
            <p:spPr>
              <a:xfrm rot="5400000">
                <a:off x="1369935" y="2857287"/>
                <a:ext cx="275456" cy="138499"/>
              </a:xfrm>
              <a:prstGeom prst="round2SameRect">
                <a:avLst>
                  <a:gd name="adj1" fmla="val 35748"/>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86" name="Block Arc 16">
                <a:extLst>
                  <a:ext uri="{FF2B5EF4-FFF2-40B4-BE49-F238E27FC236}">
                    <a16:creationId xmlns:a16="http://schemas.microsoft.com/office/drawing/2014/main" id="{BFE8907B-19BD-45D8-AEBA-FC58C44B9B2E}"/>
                  </a:ext>
                </a:extLst>
              </p:cNvPr>
              <p:cNvSpPr/>
              <p:nvPr/>
            </p:nvSpPr>
            <p:spPr>
              <a:xfrm rot="16200000">
                <a:off x="1227899" y="2608029"/>
                <a:ext cx="618823" cy="618823"/>
              </a:xfrm>
              <a:prstGeom prst="blockArc">
                <a:avLst>
                  <a:gd name="adj1" fmla="val 11567405"/>
                  <a:gd name="adj2" fmla="val 21143927"/>
                  <a:gd name="adj3" fmla="val 1241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grpSp>
        <p:sp>
          <p:nvSpPr>
            <p:cNvPr id="80" name="Block Arc 17">
              <a:extLst>
                <a:ext uri="{FF2B5EF4-FFF2-40B4-BE49-F238E27FC236}">
                  <a16:creationId xmlns:a16="http://schemas.microsoft.com/office/drawing/2014/main" id="{B1CDD87E-BB8E-4E45-B607-A9C5327D90E4}"/>
                </a:ext>
              </a:extLst>
            </p:cNvPr>
            <p:cNvSpPr/>
            <p:nvPr/>
          </p:nvSpPr>
          <p:spPr>
            <a:xfrm>
              <a:off x="1573354" y="2065093"/>
              <a:ext cx="914400" cy="914400"/>
            </a:xfrm>
            <a:prstGeom prst="blockArc">
              <a:avLst>
                <a:gd name="adj1" fmla="val 5374151"/>
                <a:gd name="adj2" fmla="val 8746665"/>
                <a:gd name="adj3" fmla="val 68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81" name="Block Arc 27">
              <a:extLst>
                <a:ext uri="{FF2B5EF4-FFF2-40B4-BE49-F238E27FC236}">
                  <a16:creationId xmlns:a16="http://schemas.microsoft.com/office/drawing/2014/main" id="{B8C71510-5333-47B2-964C-7FC1878F8CF7}"/>
                </a:ext>
              </a:extLst>
            </p:cNvPr>
            <p:cNvSpPr/>
            <p:nvPr/>
          </p:nvSpPr>
          <p:spPr>
            <a:xfrm flipV="1">
              <a:off x="1539105" y="2913931"/>
              <a:ext cx="914400" cy="914400"/>
            </a:xfrm>
            <a:prstGeom prst="blockArc">
              <a:avLst>
                <a:gd name="adj1" fmla="val 5374151"/>
                <a:gd name="adj2" fmla="val 8888301"/>
                <a:gd name="adj3" fmla="val 729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82" name="직사각형 81">
              <a:extLst>
                <a:ext uri="{FF2B5EF4-FFF2-40B4-BE49-F238E27FC236}">
                  <a16:creationId xmlns:a16="http://schemas.microsoft.com/office/drawing/2014/main" id="{B13FFDB2-70FA-4F87-AADB-DC92D590CEE1}"/>
                </a:ext>
              </a:extLst>
            </p:cNvPr>
            <p:cNvSpPr/>
            <p:nvPr/>
          </p:nvSpPr>
          <p:spPr>
            <a:xfrm>
              <a:off x="1995707" y="2917875"/>
              <a:ext cx="180000" cy="64331"/>
            </a:xfrm>
            <a:prstGeom prst="rect">
              <a:avLst/>
            </a:prstGeom>
            <a:solidFill>
              <a:srgbClr val="47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Tree>
    <p:extLst>
      <p:ext uri="{BB962C8B-B14F-4D97-AF65-F5344CB8AC3E}">
        <p14:creationId xmlns:p14="http://schemas.microsoft.com/office/powerpoint/2010/main" val="2389802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BB21AD64-6A28-4ABC-869D-E7D353818652}"/>
              </a:ext>
            </a:extLst>
          </p:cNvPr>
          <p:cNvSpPr>
            <a:spLocks noGrp="1"/>
          </p:cNvSpPr>
          <p:nvPr>
            <p:ph type="title"/>
          </p:nvPr>
        </p:nvSpPr>
        <p:spPr/>
        <p:txBody>
          <a:bodyPr/>
          <a:lstStyle/>
          <a:p>
            <a:r>
              <a:rPr lang="fa-IR" dirty="0">
                <a:cs typeface="B Nazanin" panose="00000700000000000000" pitchFamily="2" charset="-78"/>
              </a:rPr>
              <a:t>منابع</a:t>
            </a:r>
            <a:endParaRPr lang="es-ES" dirty="0">
              <a:cs typeface="B Nazanin" panose="00000700000000000000" pitchFamily="2" charset="-78"/>
            </a:endParaRPr>
          </a:p>
        </p:txBody>
      </p:sp>
      <p:sp>
        <p:nvSpPr>
          <p:cNvPr id="5" name="Marcador de contenido 4">
            <a:extLst>
              <a:ext uri="{FF2B5EF4-FFF2-40B4-BE49-F238E27FC236}">
                <a16:creationId xmlns:a16="http://schemas.microsoft.com/office/drawing/2014/main" id="{A693EBEE-3969-44E7-81F3-9171A83DA3A9}"/>
              </a:ext>
            </a:extLst>
          </p:cNvPr>
          <p:cNvSpPr>
            <a:spLocks noGrp="1"/>
          </p:cNvSpPr>
          <p:nvPr>
            <p:ph idx="1"/>
          </p:nvPr>
        </p:nvSpPr>
        <p:spPr/>
        <p:txBody>
          <a:bodyPr>
            <a:normAutofit lnSpcReduction="10000"/>
          </a:bodyPr>
          <a:lstStyle/>
          <a:p>
            <a:pPr algn="r" rtl="1">
              <a:spcBef>
                <a:spcPts val="0"/>
              </a:spcBef>
            </a:pPr>
            <a:r>
              <a:rPr lang="fa-IR" dirty="0">
                <a:cs typeface="B Nazanin" panose="00000700000000000000" pitchFamily="2" charset="-78"/>
              </a:rPr>
              <a:t>آیا منابع موجود در این الگو را دوست داشتید؟ آنها را به صورت رایگان در سایر وب سایت های ما دریافت کنید:</a:t>
            </a:r>
          </a:p>
          <a:p>
            <a:pPr algn="r" rtl="1">
              <a:spcBef>
                <a:spcPts val="0"/>
              </a:spcBef>
            </a:pPr>
            <a:r>
              <a:rPr lang="fa-IR" sz="2100" dirty="0">
                <a:latin typeface="+mj-lt"/>
                <a:cs typeface="B Nazanin" panose="00000700000000000000" pitchFamily="2" charset="-78"/>
              </a:rPr>
              <a:t>بردارها</a:t>
            </a:r>
            <a:endParaRPr lang="en-US" sz="2100" dirty="0">
              <a:latin typeface="+mj-lt"/>
              <a:cs typeface="B Nazanin" panose="00000700000000000000" pitchFamily="2" charset="-78"/>
            </a:endParaRPr>
          </a:p>
          <a:p>
            <a:pPr marL="171450" indent="-171450" algn="r" rtl="1">
              <a:spcBef>
                <a:spcPts val="0"/>
              </a:spcBef>
              <a:buFont typeface="Arial" panose="020B0604020202020204" pitchFamily="34" charset="0"/>
              <a:buChar char="•"/>
            </a:pPr>
            <a:r>
              <a:rPr lang="fa-IR" dirty="0">
                <a:cs typeface="B Nazanin" panose="00000700000000000000" pitchFamily="2" charset="-78"/>
              </a:rPr>
              <a:t>قالب طراحی استوری های اینستاگرام تکنولوژی</a:t>
            </a:r>
          </a:p>
          <a:p>
            <a:pPr marL="171450" indent="-171450" algn="r" rtl="1">
              <a:spcBef>
                <a:spcPts val="0"/>
              </a:spcBef>
              <a:buFont typeface="Arial" panose="020B0604020202020204" pitchFamily="34" charset="0"/>
              <a:buChar char="•"/>
            </a:pPr>
            <a:endParaRPr lang="fa-IR" sz="2100" dirty="0">
              <a:latin typeface="+mj-lt"/>
              <a:cs typeface="B Nazanin" panose="00000700000000000000" pitchFamily="2" charset="-78"/>
            </a:endParaRPr>
          </a:p>
          <a:p>
            <a:pPr marL="171450" indent="-171450" algn="r" rtl="1">
              <a:spcBef>
                <a:spcPts val="0"/>
              </a:spcBef>
              <a:buFont typeface="Arial" panose="020B0604020202020204" pitchFamily="34" charset="0"/>
              <a:buChar char="•"/>
            </a:pPr>
            <a:r>
              <a:rPr lang="fa-IR" sz="2100" dirty="0">
                <a:latin typeface="+mj-lt"/>
                <a:cs typeface="B Nazanin" panose="00000700000000000000" pitchFamily="2" charset="-78"/>
              </a:rPr>
              <a:t>عکس</a:t>
            </a:r>
          </a:p>
          <a:p>
            <a:pPr marL="171450" indent="-171450">
              <a:spcBef>
                <a:spcPts val="0"/>
              </a:spcBef>
              <a:buFont typeface="Arial" panose="020B0604020202020204" pitchFamily="34" charset="0"/>
              <a:buChar char="•"/>
            </a:pPr>
            <a:r>
              <a:rPr lang="en-US" dirty="0">
                <a:cs typeface="B Nazanin" panose="00000700000000000000" pitchFamily="2" charset="-78"/>
                <a:hlinkClick r:id="rId2"/>
              </a:rPr>
              <a:t>Medium shot businesswoman in white shirt</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3"/>
              </a:rPr>
              <a:t>Flat lay creative business arrangement on white background with person taking notes</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4"/>
              </a:rPr>
              <a:t>Woman in white shirt sitting in car and talking at the phone</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5"/>
              </a:rPr>
              <a:t>Top view of team work at office </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6"/>
              </a:rPr>
              <a:t>Water bottle with assortment of pens and massage stone </a:t>
            </a:r>
            <a:endParaRPr lang="es-E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7"/>
              </a:rPr>
              <a:t>Business woman working on laptop</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8"/>
              </a:rPr>
              <a:t>Beautiful young female architect drawing sketch on white paper over the wooden desk</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9"/>
              </a:rPr>
              <a:t>Young businesswoman discussing project with her male colleague on white paper over the desk</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10"/>
              </a:rPr>
              <a:t>Close-up of young businesswoman using digital tablet with coffee cup; laptop on wooden table</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11"/>
              </a:rPr>
              <a:t>Laptop with smartphone and blank frame</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12"/>
              </a:rPr>
              <a:t>Young business team working together in the office </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13"/>
              </a:rPr>
              <a:t>Young business man working at her desk with laptop</a:t>
            </a:r>
            <a:endParaRPr lang="en-US" dirty="0">
              <a:cs typeface="B Nazanin" panose="00000700000000000000" pitchFamily="2" charset="-78"/>
            </a:endParaRPr>
          </a:p>
          <a:p>
            <a:pPr marL="171450" indent="-171450">
              <a:spcBef>
                <a:spcPts val="0"/>
              </a:spcBef>
              <a:buFont typeface="Arial" panose="020B0604020202020204" pitchFamily="34" charset="0"/>
              <a:buChar char="•"/>
            </a:pPr>
            <a:r>
              <a:rPr lang="en-US" dirty="0">
                <a:cs typeface="B Nazanin" panose="00000700000000000000" pitchFamily="2" charset="-78"/>
                <a:hlinkClick r:id="rId14"/>
              </a:rPr>
              <a:t>African </a:t>
            </a:r>
            <a:r>
              <a:rPr lang="en-US" dirty="0" err="1">
                <a:cs typeface="B Nazanin" panose="00000700000000000000" pitchFamily="2" charset="-78"/>
                <a:hlinkClick r:id="rId14"/>
              </a:rPr>
              <a:t>american</a:t>
            </a:r>
            <a:r>
              <a:rPr lang="en-US" dirty="0">
                <a:cs typeface="B Nazanin" panose="00000700000000000000" pitchFamily="2" charset="-78"/>
                <a:hlinkClick r:id="rId14"/>
              </a:rPr>
              <a:t> man writing front view</a:t>
            </a:r>
            <a:endParaRPr lang="en-US" dirty="0">
              <a:cs typeface="B Nazanin" panose="00000700000000000000" pitchFamily="2" charset="-78"/>
            </a:endParaRPr>
          </a:p>
        </p:txBody>
      </p:sp>
    </p:spTree>
    <p:extLst>
      <p:ext uri="{BB962C8B-B14F-4D97-AF65-F5344CB8AC3E}">
        <p14:creationId xmlns:p14="http://schemas.microsoft.com/office/powerpoint/2010/main" val="34757651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473568" y="123825"/>
            <a:ext cx="6670431" cy="576263"/>
          </a:xfrm>
        </p:spPr>
        <p:txBody>
          <a:bodyPr>
            <a:normAutofit/>
          </a:bodyPr>
          <a:lstStyle/>
          <a:p>
            <a:pPr rtl="1"/>
            <a:r>
              <a:rPr lang="fa-IR" altLang="ko-KR" dirty="0">
                <a:cs typeface="B Nazanin" panose="00000700000000000000" pitchFamily="2" charset="-78"/>
              </a:rPr>
              <a:t>مجموعه آیکون های کاملاً قابل ویرایش: </a:t>
            </a:r>
            <a:r>
              <a:rPr lang="en-US" altLang="ko-KR" dirty="0">
                <a:cs typeface="B Nazanin" panose="00000700000000000000" pitchFamily="2" charset="-78"/>
              </a:rPr>
              <a:t>A</a:t>
            </a:r>
            <a:endParaRPr lang="ko-KR" altLang="en-US" dirty="0">
              <a:cs typeface="B Nazanin" panose="00000700000000000000" pitchFamily="2" charset="-78"/>
            </a:endParaRPr>
          </a:p>
        </p:txBody>
      </p:sp>
      <p:sp>
        <p:nvSpPr>
          <p:cNvPr id="65" name="Freeform 47">
            <a:extLst>
              <a:ext uri="{FF2B5EF4-FFF2-40B4-BE49-F238E27FC236}">
                <a16:creationId xmlns:a16="http://schemas.microsoft.com/office/drawing/2014/main" id="{CADD457D-F5E6-4545-8B7A-615E4EDB5B38}"/>
              </a:ext>
            </a:extLst>
          </p:cNvPr>
          <p:cNvSpPr>
            <a:spLocks noChangeAspect="1"/>
          </p:cNvSpPr>
          <p:nvPr/>
        </p:nvSpPr>
        <p:spPr>
          <a:xfrm>
            <a:off x="2147791" y="1020500"/>
            <a:ext cx="360219" cy="360000"/>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6" name="Freeform 48">
            <a:extLst>
              <a:ext uri="{FF2B5EF4-FFF2-40B4-BE49-F238E27FC236}">
                <a16:creationId xmlns:a16="http://schemas.microsoft.com/office/drawing/2014/main" id="{3991DFC2-3050-4DA2-8B2F-1A2EB4753D07}"/>
              </a:ext>
            </a:extLst>
          </p:cNvPr>
          <p:cNvSpPr>
            <a:spLocks noChangeAspect="1"/>
          </p:cNvSpPr>
          <p:nvPr/>
        </p:nvSpPr>
        <p:spPr>
          <a:xfrm>
            <a:off x="2723413" y="1050593"/>
            <a:ext cx="360000" cy="299814"/>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7" name="Freeform 49">
            <a:extLst>
              <a:ext uri="{FF2B5EF4-FFF2-40B4-BE49-F238E27FC236}">
                <a16:creationId xmlns:a16="http://schemas.microsoft.com/office/drawing/2014/main" id="{B7F622E8-6CAF-4C15-B443-E3B2C297D887}"/>
              </a:ext>
            </a:extLst>
          </p:cNvPr>
          <p:cNvSpPr>
            <a:spLocks noChangeAspect="1"/>
          </p:cNvSpPr>
          <p:nvPr/>
        </p:nvSpPr>
        <p:spPr>
          <a:xfrm>
            <a:off x="3890383" y="1040513"/>
            <a:ext cx="319975" cy="319975"/>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8" name="Freeform 50">
            <a:extLst>
              <a:ext uri="{FF2B5EF4-FFF2-40B4-BE49-F238E27FC236}">
                <a16:creationId xmlns:a16="http://schemas.microsoft.com/office/drawing/2014/main" id="{1A98860A-CD19-4BAC-9541-2AB75F4387D8}"/>
              </a:ext>
            </a:extLst>
          </p:cNvPr>
          <p:cNvSpPr>
            <a:spLocks noChangeAspect="1"/>
          </p:cNvSpPr>
          <p:nvPr/>
        </p:nvSpPr>
        <p:spPr>
          <a:xfrm>
            <a:off x="3292813" y="1048500"/>
            <a:ext cx="360000" cy="304000"/>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9" name="Teardrop 9">
            <a:extLst>
              <a:ext uri="{FF2B5EF4-FFF2-40B4-BE49-F238E27FC236}">
                <a16:creationId xmlns:a16="http://schemas.microsoft.com/office/drawing/2014/main" id="{746950E3-15BD-4AE8-B069-CC58A07EFF78}"/>
              </a:ext>
            </a:extLst>
          </p:cNvPr>
          <p:cNvSpPr>
            <a:spLocks noChangeAspect="1"/>
          </p:cNvSpPr>
          <p:nvPr/>
        </p:nvSpPr>
        <p:spPr>
          <a:xfrm rot="18900000">
            <a:off x="4464770" y="1743868"/>
            <a:ext cx="348493" cy="297430"/>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0" name="Freeform 97">
            <a:extLst>
              <a:ext uri="{FF2B5EF4-FFF2-40B4-BE49-F238E27FC236}">
                <a16:creationId xmlns:a16="http://schemas.microsoft.com/office/drawing/2014/main" id="{80B3316D-A720-440B-BF92-5D998CCA36A8}"/>
              </a:ext>
            </a:extLst>
          </p:cNvPr>
          <p:cNvSpPr>
            <a:spLocks noChangeAspect="1"/>
          </p:cNvSpPr>
          <p:nvPr/>
        </p:nvSpPr>
        <p:spPr>
          <a:xfrm>
            <a:off x="4954036" y="1043323"/>
            <a:ext cx="420675" cy="314355"/>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1" name="Donut 22">
            <a:extLst>
              <a:ext uri="{FF2B5EF4-FFF2-40B4-BE49-F238E27FC236}">
                <a16:creationId xmlns:a16="http://schemas.microsoft.com/office/drawing/2014/main" id="{EC36A23D-4979-4672-B7F2-4196A841FDBE}"/>
              </a:ext>
            </a:extLst>
          </p:cNvPr>
          <p:cNvSpPr>
            <a:spLocks noChangeAspect="1"/>
          </p:cNvSpPr>
          <p:nvPr/>
        </p:nvSpPr>
        <p:spPr>
          <a:xfrm>
            <a:off x="6120458" y="1108304"/>
            <a:ext cx="360000" cy="184392"/>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72" name="Freeform 99">
            <a:extLst>
              <a:ext uri="{FF2B5EF4-FFF2-40B4-BE49-F238E27FC236}">
                <a16:creationId xmlns:a16="http://schemas.microsoft.com/office/drawing/2014/main" id="{50CECE87-DBBD-437D-B909-B2A46CD7F8FB}"/>
              </a:ext>
            </a:extLst>
          </p:cNvPr>
          <p:cNvSpPr>
            <a:spLocks noChangeAspect="1"/>
          </p:cNvSpPr>
          <p:nvPr/>
        </p:nvSpPr>
        <p:spPr>
          <a:xfrm>
            <a:off x="4506935" y="1035235"/>
            <a:ext cx="264162" cy="330530"/>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3" name="Oval 10">
            <a:extLst>
              <a:ext uri="{FF2B5EF4-FFF2-40B4-BE49-F238E27FC236}">
                <a16:creationId xmlns:a16="http://schemas.microsoft.com/office/drawing/2014/main" id="{D93169EE-3B4F-4249-89D0-9ACE27528BDF}"/>
              </a:ext>
            </a:extLst>
          </p:cNvPr>
          <p:cNvSpPr/>
          <p:nvPr/>
        </p:nvSpPr>
        <p:spPr>
          <a:xfrm>
            <a:off x="5565230" y="1035926"/>
            <a:ext cx="330674" cy="329148"/>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4" name="Freeform 101">
            <a:extLst>
              <a:ext uri="{FF2B5EF4-FFF2-40B4-BE49-F238E27FC236}">
                <a16:creationId xmlns:a16="http://schemas.microsoft.com/office/drawing/2014/main" id="{C6DC3867-08D1-45EB-A10C-6034F11DA789}"/>
              </a:ext>
            </a:extLst>
          </p:cNvPr>
          <p:cNvSpPr/>
          <p:nvPr/>
        </p:nvSpPr>
        <p:spPr>
          <a:xfrm>
            <a:off x="6734106" y="1071728"/>
            <a:ext cx="193444" cy="257545"/>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75" name="Group 102">
            <a:extLst>
              <a:ext uri="{FF2B5EF4-FFF2-40B4-BE49-F238E27FC236}">
                <a16:creationId xmlns:a16="http://schemas.microsoft.com/office/drawing/2014/main" id="{1182B413-DDE4-4CAB-B50B-76A0D90E416D}"/>
              </a:ext>
            </a:extLst>
          </p:cNvPr>
          <p:cNvGrpSpPr>
            <a:grpSpLocks noChangeAspect="1"/>
          </p:cNvGrpSpPr>
          <p:nvPr/>
        </p:nvGrpSpPr>
        <p:grpSpPr>
          <a:xfrm>
            <a:off x="5053707" y="1712584"/>
            <a:ext cx="221332" cy="360000"/>
            <a:chOff x="2071598" y="2060848"/>
            <a:chExt cx="1917605" cy="3137144"/>
          </a:xfrm>
          <a:solidFill>
            <a:schemeClr val="accent4"/>
          </a:solidFill>
        </p:grpSpPr>
        <p:sp>
          <p:nvSpPr>
            <p:cNvPr id="76" name="Freeform 103">
              <a:extLst>
                <a:ext uri="{FF2B5EF4-FFF2-40B4-BE49-F238E27FC236}">
                  <a16:creationId xmlns:a16="http://schemas.microsoft.com/office/drawing/2014/main" id="{740C3082-4273-4D0F-A3B3-C82A37A0A2C7}"/>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7" name="Freeform 104">
              <a:extLst>
                <a:ext uri="{FF2B5EF4-FFF2-40B4-BE49-F238E27FC236}">
                  <a16:creationId xmlns:a16="http://schemas.microsoft.com/office/drawing/2014/main" id="{E37541A8-0A50-44FB-8A8F-B0D8A26CB04C}"/>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8" name="Freeform 105">
              <a:extLst>
                <a:ext uri="{FF2B5EF4-FFF2-40B4-BE49-F238E27FC236}">
                  <a16:creationId xmlns:a16="http://schemas.microsoft.com/office/drawing/2014/main" id="{6458BFB2-0ADA-478C-B5ED-235A0285B88A}"/>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9" name="Freeform 106">
              <a:extLst>
                <a:ext uri="{FF2B5EF4-FFF2-40B4-BE49-F238E27FC236}">
                  <a16:creationId xmlns:a16="http://schemas.microsoft.com/office/drawing/2014/main" id="{B1BFD540-CA6E-4651-B7D1-84228E168E7A}"/>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80" name="Freeform 107">
            <a:extLst>
              <a:ext uri="{FF2B5EF4-FFF2-40B4-BE49-F238E27FC236}">
                <a16:creationId xmlns:a16="http://schemas.microsoft.com/office/drawing/2014/main" id="{6C5B7ECC-48FD-459B-A949-D55BD4EF2B7B}"/>
              </a:ext>
            </a:extLst>
          </p:cNvPr>
          <p:cNvSpPr>
            <a:spLocks noChangeAspect="1"/>
          </p:cNvSpPr>
          <p:nvPr/>
        </p:nvSpPr>
        <p:spPr>
          <a:xfrm>
            <a:off x="5672847" y="1712584"/>
            <a:ext cx="115441" cy="360000"/>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1" name="Freeform 108">
            <a:extLst>
              <a:ext uri="{FF2B5EF4-FFF2-40B4-BE49-F238E27FC236}">
                <a16:creationId xmlns:a16="http://schemas.microsoft.com/office/drawing/2014/main" id="{BEC9953F-FB59-4BB4-9E79-229EA04E02CC}"/>
              </a:ext>
            </a:extLst>
          </p:cNvPr>
          <p:cNvSpPr/>
          <p:nvPr/>
        </p:nvSpPr>
        <p:spPr>
          <a:xfrm>
            <a:off x="3302311" y="1704178"/>
            <a:ext cx="341005" cy="376812"/>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2" name="Oval 8">
            <a:extLst>
              <a:ext uri="{FF2B5EF4-FFF2-40B4-BE49-F238E27FC236}">
                <a16:creationId xmlns:a16="http://schemas.microsoft.com/office/drawing/2014/main" id="{62EFC80B-A6CB-4276-81F8-A194A66C92EC}"/>
              </a:ext>
            </a:extLst>
          </p:cNvPr>
          <p:cNvSpPr/>
          <p:nvPr/>
        </p:nvSpPr>
        <p:spPr>
          <a:xfrm>
            <a:off x="3871274" y="1712564"/>
            <a:ext cx="358193" cy="36004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83" name="Group 110">
            <a:extLst>
              <a:ext uri="{FF2B5EF4-FFF2-40B4-BE49-F238E27FC236}">
                <a16:creationId xmlns:a16="http://schemas.microsoft.com/office/drawing/2014/main" id="{92B4F226-FA4E-4712-A988-51FF477A2D1A}"/>
              </a:ext>
            </a:extLst>
          </p:cNvPr>
          <p:cNvGrpSpPr/>
          <p:nvPr/>
        </p:nvGrpSpPr>
        <p:grpSpPr>
          <a:xfrm>
            <a:off x="2732911" y="1704178"/>
            <a:ext cx="341005" cy="376812"/>
            <a:chOff x="4835382" y="73243"/>
            <a:chExt cx="2920830" cy="3227535"/>
          </a:xfrm>
          <a:solidFill>
            <a:schemeClr val="accent4"/>
          </a:solidFill>
        </p:grpSpPr>
        <p:sp>
          <p:nvSpPr>
            <p:cNvPr id="84" name="Freeform 111">
              <a:extLst>
                <a:ext uri="{FF2B5EF4-FFF2-40B4-BE49-F238E27FC236}">
                  <a16:creationId xmlns:a16="http://schemas.microsoft.com/office/drawing/2014/main" id="{72128FB3-6F0B-480A-B3CB-7162D686EB8A}"/>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5" name="Oval 37">
              <a:extLst>
                <a:ext uri="{FF2B5EF4-FFF2-40B4-BE49-F238E27FC236}">
                  <a16:creationId xmlns:a16="http://schemas.microsoft.com/office/drawing/2014/main" id="{CA57E8EB-BBE9-4D53-B25F-AF5175D0CF77}"/>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86" name="Rectangle 19">
            <a:extLst>
              <a:ext uri="{FF2B5EF4-FFF2-40B4-BE49-F238E27FC236}">
                <a16:creationId xmlns:a16="http://schemas.microsoft.com/office/drawing/2014/main" id="{706DBFB1-2739-43E3-8849-50C34234CE33}"/>
              </a:ext>
            </a:extLst>
          </p:cNvPr>
          <p:cNvSpPr/>
          <p:nvPr/>
        </p:nvSpPr>
        <p:spPr>
          <a:xfrm>
            <a:off x="2175100" y="1724625"/>
            <a:ext cx="305600" cy="335918"/>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7" name="Freeform 114">
            <a:extLst>
              <a:ext uri="{FF2B5EF4-FFF2-40B4-BE49-F238E27FC236}">
                <a16:creationId xmlns:a16="http://schemas.microsoft.com/office/drawing/2014/main" id="{C964DB8E-7FC1-4867-AFF9-598A6668D484}"/>
              </a:ext>
            </a:extLst>
          </p:cNvPr>
          <p:cNvSpPr>
            <a:spLocks noChangeAspect="1"/>
          </p:cNvSpPr>
          <p:nvPr/>
        </p:nvSpPr>
        <p:spPr>
          <a:xfrm>
            <a:off x="6113810" y="1712584"/>
            <a:ext cx="373296" cy="360000"/>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8" name="Rounded Rectangle 31">
            <a:extLst>
              <a:ext uri="{FF2B5EF4-FFF2-40B4-BE49-F238E27FC236}">
                <a16:creationId xmlns:a16="http://schemas.microsoft.com/office/drawing/2014/main" id="{30419C84-324B-49C7-804F-C0D622AFEA10}"/>
              </a:ext>
            </a:extLst>
          </p:cNvPr>
          <p:cNvSpPr>
            <a:spLocks noChangeAspect="1"/>
          </p:cNvSpPr>
          <p:nvPr/>
        </p:nvSpPr>
        <p:spPr>
          <a:xfrm>
            <a:off x="2201300" y="2488493"/>
            <a:ext cx="253200" cy="360000"/>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89" name="Oval 47">
            <a:extLst>
              <a:ext uri="{FF2B5EF4-FFF2-40B4-BE49-F238E27FC236}">
                <a16:creationId xmlns:a16="http://schemas.microsoft.com/office/drawing/2014/main" id="{0D480E7B-FC21-4C0E-BEF4-6D05B8470020}"/>
              </a:ext>
            </a:extLst>
          </p:cNvPr>
          <p:cNvSpPr>
            <a:spLocks noChangeAspect="1"/>
          </p:cNvSpPr>
          <p:nvPr/>
        </p:nvSpPr>
        <p:spPr>
          <a:xfrm>
            <a:off x="6650828" y="1712584"/>
            <a:ext cx="360000" cy="360000"/>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0" name="Oval 50">
            <a:extLst>
              <a:ext uri="{FF2B5EF4-FFF2-40B4-BE49-F238E27FC236}">
                <a16:creationId xmlns:a16="http://schemas.microsoft.com/office/drawing/2014/main" id="{0588ECF7-56E2-4C3A-B4CF-DD57F2DF27D6}"/>
              </a:ext>
            </a:extLst>
          </p:cNvPr>
          <p:cNvSpPr>
            <a:spLocks noChangeAspect="1"/>
          </p:cNvSpPr>
          <p:nvPr/>
        </p:nvSpPr>
        <p:spPr>
          <a:xfrm>
            <a:off x="2744042" y="2488493"/>
            <a:ext cx="318743" cy="360000"/>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1" name="Heart 17">
            <a:extLst>
              <a:ext uri="{FF2B5EF4-FFF2-40B4-BE49-F238E27FC236}">
                <a16:creationId xmlns:a16="http://schemas.microsoft.com/office/drawing/2014/main" id="{C1B770E8-D574-4F2D-8AF3-22445BFB9BA6}"/>
              </a:ext>
            </a:extLst>
          </p:cNvPr>
          <p:cNvSpPr/>
          <p:nvPr/>
        </p:nvSpPr>
        <p:spPr>
          <a:xfrm>
            <a:off x="4468703" y="2500377"/>
            <a:ext cx="340626" cy="333972"/>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2" name="Rounded Rectangle 25">
            <a:extLst>
              <a:ext uri="{FF2B5EF4-FFF2-40B4-BE49-F238E27FC236}">
                <a16:creationId xmlns:a16="http://schemas.microsoft.com/office/drawing/2014/main" id="{1BFC6A17-773E-4C5D-B3E3-7DF40381032E}"/>
              </a:ext>
            </a:extLst>
          </p:cNvPr>
          <p:cNvSpPr/>
          <p:nvPr/>
        </p:nvSpPr>
        <p:spPr>
          <a:xfrm>
            <a:off x="3881290" y="2525994"/>
            <a:ext cx="338160" cy="284999"/>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3" name="Chord 32">
            <a:extLst>
              <a:ext uri="{FF2B5EF4-FFF2-40B4-BE49-F238E27FC236}">
                <a16:creationId xmlns:a16="http://schemas.microsoft.com/office/drawing/2014/main" id="{58BAC853-5B74-422E-9EDF-A8D0278EF5A0}"/>
              </a:ext>
            </a:extLst>
          </p:cNvPr>
          <p:cNvSpPr/>
          <p:nvPr/>
        </p:nvSpPr>
        <p:spPr>
          <a:xfrm>
            <a:off x="3303733" y="2500896"/>
            <a:ext cx="338160" cy="335194"/>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4" name="Rounded Rectangle 40">
            <a:extLst>
              <a:ext uri="{FF2B5EF4-FFF2-40B4-BE49-F238E27FC236}">
                <a16:creationId xmlns:a16="http://schemas.microsoft.com/office/drawing/2014/main" id="{15A2027A-AEED-411B-BB06-345581008BFA}"/>
              </a:ext>
            </a:extLst>
          </p:cNvPr>
          <p:cNvSpPr/>
          <p:nvPr/>
        </p:nvSpPr>
        <p:spPr>
          <a:xfrm rot="2942052">
            <a:off x="5007207" y="2501292"/>
            <a:ext cx="314333" cy="334403"/>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5" name="Rounded Rectangle 7">
            <a:extLst>
              <a:ext uri="{FF2B5EF4-FFF2-40B4-BE49-F238E27FC236}">
                <a16:creationId xmlns:a16="http://schemas.microsoft.com/office/drawing/2014/main" id="{B7F076D0-E15E-4FB8-B18F-688B7FFC1F72}"/>
              </a:ext>
            </a:extLst>
          </p:cNvPr>
          <p:cNvSpPr>
            <a:spLocks noChangeAspect="1"/>
          </p:cNvSpPr>
          <p:nvPr/>
        </p:nvSpPr>
        <p:spPr>
          <a:xfrm rot="18924894" flipH="1">
            <a:off x="3417586" y="3202621"/>
            <a:ext cx="110455" cy="432000"/>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96" name="Rounded Rectangle 17">
            <a:extLst>
              <a:ext uri="{FF2B5EF4-FFF2-40B4-BE49-F238E27FC236}">
                <a16:creationId xmlns:a16="http://schemas.microsoft.com/office/drawing/2014/main" id="{635C9E87-4130-47EB-A7B2-6B0D6D6E998F}"/>
              </a:ext>
            </a:extLst>
          </p:cNvPr>
          <p:cNvSpPr>
            <a:spLocks noChangeAspect="1"/>
          </p:cNvSpPr>
          <p:nvPr/>
        </p:nvSpPr>
        <p:spPr>
          <a:xfrm>
            <a:off x="6717697" y="2488493"/>
            <a:ext cx="226262" cy="360000"/>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7" name="Oval 21">
            <a:extLst>
              <a:ext uri="{FF2B5EF4-FFF2-40B4-BE49-F238E27FC236}">
                <a16:creationId xmlns:a16="http://schemas.microsoft.com/office/drawing/2014/main" id="{93DEF682-8F7D-4476-BD7A-95A50A8F2B05}"/>
              </a:ext>
            </a:extLst>
          </p:cNvPr>
          <p:cNvSpPr>
            <a:spLocks noChangeAspect="1"/>
          </p:cNvSpPr>
          <p:nvPr/>
        </p:nvSpPr>
        <p:spPr>
          <a:xfrm>
            <a:off x="5550567" y="2488493"/>
            <a:ext cx="360000" cy="360000"/>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8" name="Oval 25">
            <a:extLst>
              <a:ext uri="{FF2B5EF4-FFF2-40B4-BE49-F238E27FC236}">
                <a16:creationId xmlns:a16="http://schemas.microsoft.com/office/drawing/2014/main" id="{992415FE-5CF5-4EA5-807D-54F2DE6F5C56}"/>
              </a:ext>
            </a:extLst>
          </p:cNvPr>
          <p:cNvSpPr>
            <a:spLocks noChangeAspect="1"/>
          </p:cNvSpPr>
          <p:nvPr/>
        </p:nvSpPr>
        <p:spPr>
          <a:xfrm>
            <a:off x="6120703" y="2488493"/>
            <a:ext cx="359510" cy="360000"/>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9" name="Block Arc 20">
            <a:extLst>
              <a:ext uri="{FF2B5EF4-FFF2-40B4-BE49-F238E27FC236}">
                <a16:creationId xmlns:a16="http://schemas.microsoft.com/office/drawing/2014/main" id="{7CCEC2C1-0F20-4564-A542-AC6E75FA1890}"/>
              </a:ext>
            </a:extLst>
          </p:cNvPr>
          <p:cNvSpPr>
            <a:spLocks noChangeAspect="1"/>
          </p:cNvSpPr>
          <p:nvPr/>
        </p:nvSpPr>
        <p:spPr>
          <a:xfrm rot="10800000">
            <a:off x="2737409" y="3238621"/>
            <a:ext cx="332010" cy="360000"/>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00" name="Block Arc 11">
            <a:extLst>
              <a:ext uri="{FF2B5EF4-FFF2-40B4-BE49-F238E27FC236}">
                <a16:creationId xmlns:a16="http://schemas.microsoft.com/office/drawing/2014/main" id="{345FA294-7554-4B64-8200-CF679A08B24C}"/>
              </a:ext>
            </a:extLst>
          </p:cNvPr>
          <p:cNvSpPr/>
          <p:nvPr/>
        </p:nvSpPr>
        <p:spPr>
          <a:xfrm rot="10800000">
            <a:off x="5055620" y="3227983"/>
            <a:ext cx="217507" cy="353911"/>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01" name="Rectangle 21">
            <a:extLst>
              <a:ext uri="{FF2B5EF4-FFF2-40B4-BE49-F238E27FC236}">
                <a16:creationId xmlns:a16="http://schemas.microsoft.com/office/drawing/2014/main" id="{C46C29C1-7C21-4953-A1A7-EB164BF64A92}"/>
              </a:ext>
            </a:extLst>
          </p:cNvPr>
          <p:cNvSpPr/>
          <p:nvPr/>
        </p:nvSpPr>
        <p:spPr>
          <a:xfrm>
            <a:off x="3878495" y="3322338"/>
            <a:ext cx="343751" cy="192566"/>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2" name="Round Same Side Corner Rectangle 8">
            <a:extLst>
              <a:ext uri="{FF2B5EF4-FFF2-40B4-BE49-F238E27FC236}">
                <a16:creationId xmlns:a16="http://schemas.microsoft.com/office/drawing/2014/main" id="{9872CEE1-3BF0-4811-9C5D-A548FAA342C2}"/>
              </a:ext>
            </a:extLst>
          </p:cNvPr>
          <p:cNvSpPr/>
          <p:nvPr/>
        </p:nvSpPr>
        <p:spPr>
          <a:xfrm>
            <a:off x="6653332" y="3255690"/>
            <a:ext cx="354992" cy="35553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3" name="Rounded Rectangle 51">
            <a:extLst>
              <a:ext uri="{FF2B5EF4-FFF2-40B4-BE49-F238E27FC236}">
                <a16:creationId xmlns:a16="http://schemas.microsoft.com/office/drawing/2014/main" id="{863F4A50-160F-4650-962A-EA58B5C72A8F}"/>
              </a:ext>
            </a:extLst>
          </p:cNvPr>
          <p:cNvSpPr/>
          <p:nvPr/>
        </p:nvSpPr>
        <p:spPr>
          <a:xfrm rot="16200000" flipH="1">
            <a:off x="5553295" y="3886346"/>
            <a:ext cx="367987" cy="34655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104" name="Isosceles Triangle 5">
            <a:extLst>
              <a:ext uri="{FF2B5EF4-FFF2-40B4-BE49-F238E27FC236}">
                <a16:creationId xmlns:a16="http://schemas.microsoft.com/office/drawing/2014/main" id="{3CAEC698-C263-4745-B64A-15BB792BDCDC}"/>
              </a:ext>
            </a:extLst>
          </p:cNvPr>
          <p:cNvSpPr>
            <a:spLocks noChangeAspect="1"/>
          </p:cNvSpPr>
          <p:nvPr/>
        </p:nvSpPr>
        <p:spPr>
          <a:xfrm>
            <a:off x="4501685" y="3281439"/>
            <a:ext cx="274662" cy="274365"/>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5" name="Trapezoid 22">
            <a:extLst>
              <a:ext uri="{FF2B5EF4-FFF2-40B4-BE49-F238E27FC236}">
                <a16:creationId xmlns:a16="http://schemas.microsoft.com/office/drawing/2014/main" id="{2C0ABFDD-EB50-434C-8B9D-3141C1249A05}"/>
              </a:ext>
            </a:extLst>
          </p:cNvPr>
          <p:cNvSpPr>
            <a:spLocks noChangeAspect="1"/>
          </p:cNvSpPr>
          <p:nvPr/>
        </p:nvSpPr>
        <p:spPr>
          <a:xfrm>
            <a:off x="5550567" y="3327052"/>
            <a:ext cx="360000" cy="183139"/>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6" name="Rounded Rectangle 20">
            <a:extLst>
              <a:ext uri="{FF2B5EF4-FFF2-40B4-BE49-F238E27FC236}">
                <a16:creationId xmlns:a16="http://schemas.microsoft.com/office/drawing/2014/main" id="{EAE21DBB-362A-4DE5-B938-B9CAD598FC78}"/>
              </a:ext>
            </a:extLst>
          </p:cNvPr>
          <p:cNvSpPr>
            <a:spLocks noChangeAspect="1"/>
          </p:cNvSpPr>
          <p:nvPr/>
        </p:nvSpPr>
        <p:spPr>
          <a:xfrm rot="2160000">
            <a:off x="6133635" y="3238621"/>
            <a:ext cx="333647" cy="360000"/>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7" name="Trapezoid 28">
            <a:extLst>
              <a:ext uri="{FF2B5EF4-FFF2-40B4-BE49-F238E27FC236}">
                <a16:creationId xmlns:a16="http://schemas.microsoft.com/office/drawing/2014/main" id="{6FABD8C5-7C79-4306-8F0F-B79F1E27CDE2}"/>
              </a:ext>
            </a:extLst>
          </p:cNvPr>
          <p:cNvSpPr>
            <a:spLocks noChangeAspect="1"/>
          </p:cNvSpPr>
          <p:nvPr/>
        </p:nvSpPr>
        <p:spPr>
          <a:xfrm>
            <a:off x="2179373" y="3238621"/>
            <a:ext cx="297055" cy="360000"/>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08" name="Rounded Rectangle 2">
            <a:extLst>
              <a:ext uri="{FF2B5EF4-FFF2-40B4-BE49-F238E27FC236}">
                <a16:creationId xmlns:a16="http://schemas.microsoft.com/office/drawing/2014/main" id="{3E56A169-4C0C-466C-8A92-1C8B9E1B9E13}"/>
              </a:ext>
            </a:extLst>
          </p:cNvPr>
          <p:cNvSpPr/>
          <p:nvPr/>
        </p:nvSpPr>
        <p:spPr>
          <a:xfrm>
            <a:off x="2726996" y="3890783"/>
            <a:ext cx="352834" cy="352834"/>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109" name="Rounded Rectangle 8">
            <a:extLst>
              <a:ext uri="{FF2B5EF4-FFF2-40B4-BE49-F238E27FC236}">
                <a16:creationId xmlns:a16="http://schemas.microsoft.com/office/drawing/2014/main" id="{64C03C00-1BD4-4E12-BBBE-5D958AF0A3E5}"/>
              </a:ext>
            </a:extLst>
          </p:cNvPr>
          <p:cNvSpPr/>
          <p:nvPr/>
        </p:nvSpPr>
        <p:spPr>
          <a:xfrm>
            <a:off x="2151464" y="3890783"/>
            <a:ext cx="352873" cy="352834"/>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110" name="Rounded Rectangle 2">
            <a:extLst>
              <a:ext uri="{FF2B5EF4-FFF2-40B4-BE49-F238E27FC236}">
                <a16:creationId xmlns:a16="http://schemas.microsoft.com/office/drawing/2014/main" id="{03B4692F-0583-4753-B383-4A6AA905106B}"/>
              </a:ext>
            </a:extLst>
          </p:cNvPr>
          <p:cNvSpPr/>
          <p:nvPr/>
        </p:nvSpPr>
        <p:spPr>
          <a:xfrm>
            <a:off x="3873953" y="3890783"/>
            <a:ext cx="352834" cy="352834"/>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111" name="Rounded Rectangle 3">
            <a:extLst>
              <a:ext uri="{FF2B5EF4-FFF2-40B4-BE49-F238E27FC236}">
                <a16:creationId xmlns:a16="http://schemas.microsoft.com/office/drawing/2014/main" id="{ED43D93E-8642-4B43-944D-DA8021099CFC}"/>
              </a:ext>
            </a:extLst>
          </p:cNvPr>
          <p:cNvSpPr>
            <a:spLocks noChangeAspect="1"/>
          </p:cNvSpPr>
          <p:nvPr/>
        </p:nvSpPr>
        <p:spPr>
          <a:xfrm>
            <a:off x="3296396" y="3890783"/>
            <a:ext cx="352834" cy="352834"/>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112" name="Rounded Rectangle 10">
            <a:extLst>
              <a:ext uri="{FF2B5EF4-FFF2-40B4-BE49-F238E27FC236}">
                <a16:creationId xmlns:a16="http://schemas.microsoft.com/office/drawing/2014/main" id="{47F21824-D527-473F-BD2A-D58BF9681771}"/>
              </a:ext>
            </a:extLst>
          </p:cNvPr>
          <p:cNvSpPr>
            <a:spLocks noChangeAspect="1"/>
          </p:cNvSpPr>
          <p:nvPr/>
        </p:nvSpPr>
        <p:spPr>
          <a:xfrm>
            <a:off x="4461971" y="3883617"/>
            <a:ext cx="354091" cy="360000"/>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13" name="Block Arc 6">
            <a:extLst>
              <a:ext uri="{FF2B5EF4-FFF2-40B4-BE49-F238E27FC236}">
                <a16:creationId xmlns:a16="http://schemas.microsoft.com/office/drawing/2014/main" id="{E1C8FB40-9539-4BC3-9DA1-379C213052E0}"/>
              </a:ext>
            </a:extLst>
          </p:cNvPr>
          <p:cNvSpPr/>
          <p:nvPr/>
        </p:nvSpPr>
        <p:spPr>
          <a:xfrm>
            <a:off x="4998403" y="3908411"/>
            <a:ext cx="331940" cy="335206"/>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14" name="Left Arrow 1">
            <a:extLst>
              <a:ext uri="{FF2B5EF4-FFF2-40B4-BE49-F238E27FC236}">
                <a16:creationId xmlns:a16="http://schemas.microsoft.com/office/drawing/2014/main" id="{3BECE2EE-7237-46CD-9072-1C7F69C93C65}"/>
              </a:ext>
            </a:extLst>
          </p:cNvPr>
          <p:cNvSpPr>
            <a:spLocks noChangeAspect="1"/>
          </p:cNvSpPr>
          <p:nvPr/>
        </p:nvSpPr>
        <p:spPr>
          <a:xfrm>
            <a:off x="6671896" y="3883617"/>
            <a:ext cx="369872" cy="360000"/>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15" name="Oval 35">
            <a:extLst>
              <a:ext uri="{FF2B5EF4-FFF2-40B4-BE49-F238E27FC236}">
                <a16:creationId xmlns:a16="http://schemas.microsoft.com/office/drawing/2014/main" id="{8E5530C0-C134-46A2-8DD5-984BD0670E72}"/>
              </a:ext>
            </a:extLst>
          </p:cNvPr>
          <p:cNvSpPr/>
          <p:nvPr/>
        </p:nvSpPr>
        <p:spPr>
          <a:xfrm>
            <a:off x="6176016" y="3884342"/>
            <a:ext cx="289606" cy="365156"/>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3" name="TextBox 2">
            <a:extLst>
              <a:ext uri="{FF2B5EF4-FFF2-40B4-BE49-F238E27FC236}">
                <a16:creationId xmlns:a16="http://schemas.microsoft.com/office/drawing/2014/main" id="{D94A4CFA-2A2F-8322-6C46-A9F7E563589A}"/>
              </a:ext>
            </a:extLst>
          </p:cNvPr>
          <p:cNvSpPr txBox="1"/>
          <p:nvPr/>
        </p:nvSpPr>
        <p:spPr>
          <a:xfrm>
            <a:off x="721804" y="1378712"/>
            <a:ext cx="2232248" cy="2534027"/>
          </a:xfrm>
          <a:prstGeom prst="rect">
            <a:avLst/>
          </a:prstGeom>
          <a:noFill/>
        </p:spPr>
        <p:txBody>
          <a:bodyPr wrap="square" rtlCol="0" anchor="ctr">
            <a:spAutoFit/>
          </a:bodyPr>
          <a:lstStyle/>
          <a:p>
            <a:pPr algn="r" rtl="1">
              <a:lnSpc>
                <a:spcPct val="150000"/>
              </a:lnSpc>
            </a:pPr>
            <a:r>
              <a:rPr lang="fa-IR" altLang="ko-KR" b="1" dirty="0">
                <a:solidFill>
                  <a:schemeClr val="bg1"/>
                </a:solidFill>
                <a:latin typeface="Arial" pitchFamily="34" charset="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ko-KR" altLang="en-US" b="1" dirty="0">
              <a:solidFill>
                <a:schemeClr val="bg1"/>
              </a:solidFill>
              <a:latin typeface="Arial" pitchFamily="34" charset="0"/>
              <a:cs typeface="B Nazanin" panose="00000700000000000000" pitchFamily="2" charset="-78"/>
            </a:endParaRPr>
          </a:p>
        </p:txBody>
      </p:sp>
    </p:spTree>
    <p:extLst>
      <p:ext uri="{BB962C8B-B14F-4D97-AF65-F5344CB8AC3E}">
        <p14:creationId xmlns:p14="http://schemas.microsoft.com/office/powerpoint/2010/main" val="1700516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44AD8DF-7D23-45C7-BCC3-90B63A7C0FBC}"/>
              </a:ext>
            </a:extLst>
          </p:cNvPr>
          <p:cNvSpPr>
            <a:spLocks noGrp="1"/>
          </p:cNvSpPr>
          <p:nvPr>
            <p:ph type="title"/>
          </p:nvPr>
        </p:nvSpPr>
        <p:spPr/>
        <p:txBody>
          <a:bodyPr/>
          <a:lstStyle/>
          <a:p>
            <a:pPr rtl="1"/>
            <a:r>
              <a:rPr lang="fa-IR" dirty="0">
                <a:cs typeface="B Nazanin" panose="00000700000000000000" pitchFamily="2" charset="-78"/>
              </a:rPr>
              <a:t>فهرست مطالب</a:t>
            </a:r>
            <a:endParaRPr lang="en-US" dirty="0">
              <a:cs typeface="B Nazanin" panose="00000700000000000000" pitchFamily="2" charset="-78"/>
            </a:endParaRPr>
          </a:p>
        </p:txBody>
      </p:sp>
      <p:sp>
        <p:nvSpPr>
          <p:cNvPr id="16" name="Text Placeholder 15">
            <a:extLst>
              <a:ext uri="{FF2B5EF4-FFF2-40B4-BE49-F238E27FC236}">
                <a16:creationId xmlns:a16="http://schemas.microsoft.com/office/drawing/2014/main" id="{35F4F2C3-D71D-4ED5-9EB8-3CE2E0210A29}"/>
              </a:ext>
            </a:extLst>
          </p:cNvPr>
          <p:cNvSpPr>
            <a:spLocks noGrp="1"/>
          </p:cNvSpPr>
          <p:nvPr>
            <p:ph type="body" idx="1"/>
          </p:nvPr>
        </p:nvSpPr>
        <p:spPr/>
        <p:txBody>
          <a:bodyPr/>
          <a:lstStyle/>
          <a:p>
            <a:pPr rtl="1"/>
            <a:r>
              <a:rPr lang="fa-IR" dirty="0">
                <a:cs typeface="B Nazanin" panose="00000700000000000000" pitchFamily="2" charset="-78"/>
              </a:rPr>
              <a:t>می توانید موضوع بخش را در اینجا توضیح دهید</a:t>
            </a:r>
            <a:endParaRPr lang="en-US" dirty="0">
              <a:cs typeface="B Nazanin" panose="00000700000000000000" pitchFamily="2" charset="-78"/>
            </a:endParaRPr>
          </a:p>
        </p:txBody>
      </p:sp>
      <p:sp>
        <p:nvSpPr>
          <p:cNvPr id="17" name="Text Placeholder 16">
            <a:extLst>
              <a:ext uri="{FF2B5EF4-FFF2-40B4-BE49-F238E27FC236}">
                <a16:creationId xmlns:a16="http://schemas.microsoft.com/office/drawing/2014/main" id="{68DC3EEF-5017-41A6-A727-D5A4F5DABB39}"/>
              </a:ext>
            </a:extLst>
          </p:cNvPr>
          <p:cNvSpPr>
            <a:spLocks noGrp="1"/>
          </p:cNvSpPr>
          <p:nvPr>
            <p:ph type="body" idx="13"/>
          </p:nvPr>
        </p:nvSpPr>
        <p:spPr/>
        <p:txBody>
          <a:bodyPr/>
          <a:lstStyle/>
          <a:p>
            <a:pPr rtl="1"/>
            <a:r>
              <a:rPr lang="fa-IR" dirty="0">
                <a:cs typeface="B Nazanin" panose="00000700000000000000" pitchFamily="2" charset="-78"/>
              </a:rPr>
              <a:t>شرکت</a:t>
            </a:r>
            <a:endParaRPr lang="en-US" dirty="0">
              <a:cs typeface="B Nazanin" panose="00000700000000000000" pitchFamily="2" charset="-78"/>
            </a:endParaRPr>
          </a:p>
        </p:txBody>
      </p:sp>
      <p:sp>
        <p:nvSpPr>
          <p:cNvPr id="21" name="Text Placeholder 20">
            <a:extLst>
              <a:ext uri="{FF2B5EF4-FFF2-40B4-BE49-F238E27FC236}">
                <a16:creationId xmlns:a16="http://schemas.microsoft.com/office/drawing/2014/main" id="{400B1C4A-E261-475B-89BC-615B6F75E15E}"/>
              </a:ext>
            </a:extLst>
          </p:cNvPr>
          <p:cNvSpPr>
            <a:spLocks noGrp="1"/>
          </p:cNvSpPr>
          <p:nvPr>
            <p:ph type="body" idx="14"/>
          </p:nvPr>
        </p:nvSpPr>
        <p:spPr/>
        <p:txBody>
          <a:bodyPr/>
          <a:lstStyle/>
          <a:p>
            <a:pPr rtl="1"/>
            <a:r>
              <a:rPr lang="es-ES" dirty="0">
                <a:cs typeface="B Nazanin" panose="00000700000000000000" pitchFamily="2" charset="-78"/>
              </a:rPr>
              <a:t>01</a:t>
            </a:r>
            <a:endParaRPr lang="en-US" dirty="0">
              <a:cs typeface="B Nazanin" panose="00000700000000000000" pitchFamily="2" charset="-78"/>
            </a:endParaRPr>
          </a:p>
        </p:txBody>
      </p:sp>
      <p:sp>
        <p:nvSpPr>
          <p:cNvPr id="26" name="Text Placeholder 25">
            <a:extLst>
              <a:ext uri="{FF2B5EF4-FFF2-40B4-BE49-F238E27FC236}">
                <a16:creationId xmlns:a16="http://schemas.microsoft.com/office/drawing/2014/main" id="{9C7B880B-F91A-4FC9-86C5-670D9EB16706}"/>
              </a:ext>
            </a:extLst>
          </p:cNvPr>
          <p:cNvSpPr>
            <a:spLocks noGrp="1"/>
          </p:cNvSpPr>
          <p:nvPr>
            <p:ph type="body" idx="15"/>
          </p:nvPr>
        </p:nvSpPr>
        <p:spPr/>
        <p:txBody>
          <a:bodyPr/>
          <a:lstStyle/>
          <a:p>
            <a:pPr rtl="1"/>
            <a:r>
              <a:rPr lang="fa-IR" dirty="0">
                <a:cs typeface="B Nazanin" panose="00000700000000000000" pitchFamily="2" charset="-78"/>
              </a:rPr>
              <a:t>می توانید موضوع بخش را در اینجا توضیح دهید</a:t>
            </a:r>
            <a:endParaRPr lang="en-US" dirty="0">
              <a:cs typeface="B Nazanin" panose="00000700000000000000" pitchFamily="2" charset="-78"/>
            </a:endParaRPr>
          </a:p>
        </p:txBody>
      </p:sp>
      <p:sp>
        <p:nvSpPr>
          <p:cNvPr id="27" name="Text Placeholder 26">
            <a:extLst>
              <a:ext uri="{FF2B5EF4-FFF2-40B4-BE49-F238E27FC236}">
                <a16:creationId xmlns:a16="http://schemas.microsoft.com/office/drawing/2014/main" id="{70B8658B-FC1A-4DEB-B0F3-1CB0A2188190}"/>
              </a:ext>
            </a:extLst>
          </p:cNvPr>
          <p:cNvSpPr>
            <a:spLocks noGrp="1"/>
          </p:cNvSpPr>
          <p:nvPr>
            <p:ph type="body" idx="16"/>
          </p:nvPr>
        </p:nvSpPr>
        <p:spPr/>
        <p:txBody>
          <a:bodyPr/>
          <a:lstStyle/>
          <a:p>
            <a:pPr rtl="1"/>
            <a:r>
              <a:rPr lang="fa-IR" dirty="0">
                <a:cs typeface="B Nazanin" panose="00000700000000000000" pitchFamily="2" charset="-78"/>
              </a:rPr>
              <a:t>اهداف</a:t>
            </a:r>
            <a:endParaRPr lang="en-US" dirty="0">
              <a:cs typeface="B Nazanin" panose="00000700000000000000" pitchFamily="2" charset="-78"/>
            </a:endParaRPr>
          </a:p>
        </p:txBody>
      </p:sp>
      <p:sp>
        <p:nvSpPr>
          <p:cNvPr id="28" name="Text Placeholder 27">
            <a:extLst>
              <a:ext uri="{FF2B5EF4-FFF2-40B4-BE49-F238E27FC236}">
                <a16:creationId xmlns:a16="http://schemas.microsoft.com/office/drawing/2014/main" id="{396EC908-83DE-49A7-8769-E1FE437053FB}"/>
              </a:ext>
            </a:extLst>
          </p:cNvPr>
          <p:cNvSpPr>
            <a:spLocks noGrp="1"/>
          </p:cNvSpPr>
          <p:nvPr>
            <p:ph type="body" idx="17"/>
          </p:nvPr>
        </p:nvSpPr>
        <p:spPr/>
        <p:txBody>
          <a:bodyPr/>
          <a:lstStyle/>
          <a:p>
            <a:pPr rtl="1"/>
            <a:r>
              <a:rPr lang="es-ES" dirty="0">
                <a:cs typeface="B Nazanin" panose="00000700000000000000" pitchFamily="2" charset="-78"/>
              </a:rPr>
              <a:t>02</a:t>
            </a:r>
            <a:endParaRPr lang="en-US" dirty="0">
              <a:cs typeface="B Nazanin" panose="00000700000000000000" pitchFamily="2" charset="-78"/>
            </a:endParaRPr>
          </a:p>
        </p:txBody>
      </p:sp>
      <p:sp>
        <p:nvSpPr>
          <p:cNvPr id="29" name="Text Placeholder 28">
            <a:extLst>
              <a:ext uri="{FF2B5EF4-FFF2-40B4-BE49-F238E27FC236}">
                <a16:creationId xmlns:a16="http://schemas.microsoft.com/office/drawing/2014/main" id="{87F3D26C-5FDD-47D6-895B-6410482882A6}"/>
              </a:ext>
            </a:extLst>
          </p:cNvPr>
          <p:cNvSpPr>
            <a:spLocks noGrp="1"/>
          </p:cNvSpPr>
          <p:nvPr>
            <p:ph type="body" idx="18"/>
          </p:nvPr>
        </p:nvSpPr>
        <p:spPr/>
        <p:txBody>
          <a:bodyPr/>
          <a:lstStyle/>
          <a:p>
            <a:pPr rtl="1"/>
            <a:r>
              <a:rPr lang="fa-IR" dirty="0">
                <a:cs typeface="B Nazanin" panose="00000700000000000000" pitchFamily="2" charset="-78"/>
              </a:rPr>
              <a:t>می توانید موضوع بخش را در اینجا توضیح دهید</a:t>
            </a:r>
            <a:endParaRPr lang="en-US" dirty="0">
              <a:cs typeface="B Nazanin" panose="00000700000000000000" pitchFamily="2" charset="-78"/>
            </a:endParaRPr>
          </a:p>
        </p:txBody>
      </p:sp>
      <p:sp>
        <p:nvSpPr>
          <p:cNvPr id="30" name="Text Placeholder 29">
            <a:extLst>
              <a:ext uri="{FF2B5EF4-FFF2-40B4-BE49-F238E27FC236}">
                <a16:creationId xmlns:a16="http://schemas.microsoft.com/office/drawing/2014/main" id="{AF5B6260-2385-41BD-8D1B-1FCF10CDD7E9}"/>
              </a:ext>
            </a:extLst>
          </p:cNvPr>
          <p:cNvSpPr>
            <a:spLocks noGrp="1"/>
          </p:cNvSpPr>
          <p:nvPr>
            <p:ph type="body" idx="19"/>
          </p:nvPr>
        </p:nvSpPr>
        <p:spPr/>
        <p:txBody>
          <a:bodyPr/>
          <a:lstStyle/>
          <a:p>
            <a:pPr rtl="1"/>
            <a:r>
              <a:rPr lang="fa-IR" dirty="0">
                <a:cs typeface="B Nazanin" panose="00000700000000000000" pitchFamily="2" charset="-78"/>
              </a:rPr>
              <a:t>مهلت</a:t>
            </a:r>
            <a:endParaRPr lang="en-US" dirty="0">
              <a:cs typeface="B Nazanin" panose="00000700000000000000" pitchFamily="2" charset="-78"/>
            </a:endParaRPr>
          </a:p>
        </p:txBody>
      </p:sp>
      <p:sp>
        <p:nvSpPr>
          <p:cNvPr id="31" name="Text Placeholder 30">
            <a:extLst>
              <a:ext uri="{FF2B5EF4-FFF2-40B4-BE49-F238E27FC236}">
                <a16:creationId xmlns:a16="http://schemas.microsoft.com/office/drawing/2014/main" id="{B4C9C261-FC07-46C3-9065-7A2FA99C8741}"/>
              </a:ext>
            </a:extLst>
          </p:cNvPr>
          <p:cNvSpPr>
            <a:spLocks noGrp="1"/>
          </p:cNvSpPr>
          <p:nvPr>
            <p:ph type="body" idx="20"/>
          </p:nvPr>
        </p:nvSpPr>
        <p:spPr/>
        <p:txBody>
          <a:bodyPr/>
          <a:lstStyle/>
          <a:p>
            <a:pPr rtl="1"/>
            <a:r>
              <a:rPr lang="es-ES" dirty="0">
                <a:cs typeface="B Nazanin" panose="00000700000000000000" pitchFamily="2" charset="-78"/>
              </a:rPr>
              <a:t>04</a:t>
            </a:r>
            <a:endParaRPr lang="en-US" dirty="0">
              <a:cs typeface="B Nazanin" panose="00000700000000000000" pitchFamily="2" charset="-78"/>
            </a:endParaRPr>
          </a:p>
        </p:txBody>
      </p:sp>
      <p:sp>
        <p:nvSpPr>
          <p:cNvPr id="32" name="Text Placeholder 31">
            <a:extLst>
              <a:ext uri="{FF2B5EF4-FFF2-40B4-BE49-F238E27FC236}">
                <a16:creationId xmlns:a16="http://schemas.microsoft.com/office/drawing/2014/main" id="{A70A3006-9C5B-4807-BEEB-2E881D2BF404}"/>
              </a:ext>
            </a:extLst>
          </p:cNvPr>
          <p:cNvSpPr>
            <a:spLocks noGrp="1"/>
          </p:cNvSpPr>
          <p:nvPr>
            <p:ph type="body" idx="21"/>
          </p:nvPr>
        </p:nvSpPr>
        <p:spPr/>
        <p:txBody>
          <a:bodyPr/>
          <a:lstStyle/>
          <a:p>
            <a:pPr rtl="1"/>
            <a:r>
              <a:rPr lang="fa-IR" dirty="0">
                <a:cs typeface="B Nazanin" panose="00000700000000000000" pitchFamily="2" charset="-78"/>
              </a:rPr>
              <a:t>می توانید موضوع بخش را در اینجا توضیح دهید</a:t>
            </a:r>
            <a:endParaRPr lang="en-US" dirty="0">
              <a:cs typeface="B Nazanin" panose="00000700000000000000" pitchFamily="2" charset="-78"/>
            </a:endParaRPr>
          </a:p>
        </p:txBody>
      </p:sp>
      <p:sp>
        <p:nvSpPr>
          <p:cNvPr id="33" name="Text Placeholder 32">
            <a:extLst>
              <a:ext uri="{FF2B5EF4-FFF2-40B4-BE49-F238E27FC236}">
                <a16:creationId xmlns:a16="http://schemas.microsoft.com/office/drawing/2014/main" id="{0A171DFE-86FE-453B-8CFB-147D3AD4C7EB}"/>
              </a:ext>
            </a:extLst>
          </p:cNvPr>
          <p:cNvSpPr>
            <a:spLocks noGrp="1"/>
          </p:cNvSpPr>
          <p:nvPr>
            <p:ph type="body" idx="22"/>
          </p:nvPr>
        </p:nvSpPr>
        <p:spPr/>
        <p:txBody>
          <a:bodyPr/>
          <a:lstStyle/>
          <a:p>
            <a:pPr rtl="1"/>
            <a:r>
              <a:rPr lang="fa-IR" dirty="0">
                <a:cs typeface="B Nazanin" panose="00000700000000000000" pitchFamily="2" charset="-78"/>
              </a:rPr>
              <a:t>استراتژی</a:t>
            </a:r>
            <a:endParaRPr lang="en-US" dirty="0">
              <a:cs typeface="B Nazanin" panose="00000700000000000000" pitchFamily="2" charset="-78"/>
            </a:endParaRPr>
          </a:p>
        </p:txBody>
      </p:sp>
      <p:sp>
        <p:nvSpPr>
          <p:cNvPr id="34" name="Text Placeholder 33">
            <a:extLst>
              <a:ext uri="{FF2B5EF4-FFF2-40B4-BE49-F238E27FC236}">
                <a16:creationId xmlns:a16="http://schemas.microsoft.com/office/drawing/2014/main" id="{374CAC07-75F9-45F6-A6EB-4EC9A7473716}"/>
              </a:ext>
            </a:extLst>
          </p:cNvPr>
          <p:cNvSpPr>
            <a:spLocks noGrp="1"/>
          </p:cNvSpPr>
          <p:nvPr>
            <p:ph type="body" idx="23"/>
          </p:nvPr>
        </p:nvSpPr>
        <p:spPr/>
        <p:txBody>
          <a:bodyPr/>
          <a:lstStyle/>
          <a:p>
            <a:pPr rtl="1"/>
            <a:r>
              <a:rPr lang="es-ES" dirty="0">
                <a:cs typeface="B Nazanin" panose="00000700000000000000" pitchFamily="2" charset="-78"/>
              </a:rPr>
              <a:t>03</a:t>
            </a:r>
            <a:endParaRPr lang="en-US" dirty="0">
              <a:cs typeface="B Nazanin" panose="00000700000000000000" pitchFamily="2" charset="-78"/>
            </a:endParaRPr>
          </a:p>
        </p:txBody>
      </p:sp>
      <p:pic>
        <p:nvPicPr>
          <p:cNvPr id="37" name="Imagen 36">
            <a:extLst>
              <a:ext uri="{FF2B5EF4-FFF2-40B4-BE49-F238E27FC236}">
                <a16:creationId xmlns:a16="http://schemas.microsoft.com/office/drawing/2014/main" id="{ADFA5088-7617-4935-B023-409704CA05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69329" y="924112"/>
            <a:ext cx="1979058" cy="1385340"/>
          </a:xfrm>
          <a:prstGeom prst="rect">
            <a:avLst/>
          </a:prstGeom>
          <a:ln w="6350">
            <a:solidFill>
              <a:schemeClr val="tx1"/>
            </a:solidFill>
          </a:ln>
        </p:spPr>
      </p:pic>
      <p:cxnSp>
        <p:nvCxnSpPr>
          <p:cNvPr id="51" name="Conector recto 50">
            <a:extLst>
              <a:ext uri="{FF2B5EF4-FFF2-40B4-BE49-F238E27FC236}">
                <a16:creationId xmlns:a16="http://schemas.microsoft.com/office/drawing/2014/main" id="{DC16416F-F89F-4E04-9D74-205FF2E28AE4}"/>
              </a:ext>
            </a:extLst>
          </p:cNvPr>
          <p:cNvCxnSpPr>
            <a:cxnSpLocks/>
          </p:cNvCxnSpPr>
          <p:nvPr/>
        </p:nvCxnSpPr>
        <p:spPr>
          <a:xfrm>
            <a:off x="6768033" y="552449"/>
            <a:ext cx="0" cy="4038601"/>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52" name="Imagen 51">
            <a:extLst>
              <a:ext uri="{FF2B5EF4-FFF2-40B4-BE49-F238E27FC236}">
                <a16:creationId xmlns:a16="http://schemas.microsoft.com/office/drawing/2014/main" id="{01DF77DE-50FB-4A18-8097-F4502E3BD1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69329" y="2877648"/>
            <a:ext cx="1979058" cy="1319042"/>
          </a:xfrm>
          <a:prstGeom prst="rect">
            <a:avLst/>
          </a:prstGeom>
          <a:ln w="6350">
            <a:solidFill>
              <a:schemeClr val="tx1"/>
            </a:solidFill>
          </a:ln>
        </p:spPr>
      </p:pic>
      <p:sp>
        <p:nvSpPr>
          <p:cNvPr id="139" name="Elipse 138">
            <a:extLst>
              <a:ext uri="{FF2B5EF4-FFF2-40B4-BE49-F238E27FC236}">
                <a16:creationId xmlns:a16="http://schemas.microsoft.com/office/drawing/2014/main" id="{F7FBB088-BAF2-4DE5-9805-F403E125D236}"/>
              </a:ext>
            </a:extLst>
          </p:cNvPr>
          <p:cNvSpPr/>
          <p:nvPr/>
        </p:nvSpPr>
        <p:spPr>
          <a:xfrm>
            <a:off x="1060193" y="631492"/>
            <a:ext cx="5347214"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spTree>
    <p:extLst>
      <p:ext uri="{BB962C8B-B14F-4D97-AF65-F5344CB8AC3E}">
        <p14:creationId xmlns:p14="http://schemas.microsoft.com/office/powerpoint/2010/main" val="16549098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Effect transition="in" filter="fade">
                                      <p:cBhvr>
                                        <p:cTn id="18" dur="1000"/>
                                        <p:tgtEl>
                                          <p:spTgt spid="16">
                                            <p:txEl>
                                              <p:pRg st="0" end="0"/>
                                            </p:txEl>
                                          </p:spTgt>
                                        </p:tgtEl>
                                      </p:cBhvr>
                                    </p:animEffect>
                                    <p:anim calcmode="lin" valueType="num">
                                      <p:cBhvr>
                                        <p:cTn id="19"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Effect transition="in" filter="fade">
                                      <p:cBhvr>
                                        <p:cTn id="23" dur="1000"/>
                                        <p:tgtEl>
                                          <p:spTgt spid="17">
                                            <p:txEl>
                                              <p:pRg st="0" end="0"/>
                                            </p:txEl>
                                          </p:spTgt>
                                        </p:tgtEl>
                                      </p:cBhvr>
                                    </p:animEffect>
                                    <p:anim calcmode="lin" valueType="num">
                                      <p:cBhvr>
                                        <p:cTn id="24"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1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7">
                                            <p:txEl>
                                              <p:pRg st="0" end="0"/>
                                            </p:txEl>
                                          </p:spTgt>
                                        </p:tgtEl>
                                        <p:attrNameLst>
                                          <p:attrName>style.visibility</p:attrName>
                                        </p:attrNameLst>
                                      </p:cBhvr>
                                      <p:to>
                                        <p:strVal val="visible"/>
                                      </p:to>
                                    </p:set>
                                    <p:animEffect transition="in" filter="fade">
                                      <p:cBhvr>
                                        <p:cTn id="28" dur="1000"/>
                                        <p:tgtEl>
                                          <p:spTgt spid="27">
                                            <p:txEl>
                                              <p:pRg st="0" end="0"/>
                                            </p:txEl>
                                          </p:spTgt>
                                        </p:tgtEl>
                                      </p:cBhvr>
                                    </p:animEffect>
                                    <p:anim calcmode="lin" valueType="num">
                                      <p:cBhvr>
                                        <p:cTn id="29"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7">
                                            <p:txEl>
                                              <p:pRg st="0" end="0"/>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xEl>
                                              <p:pRg st="0" end="0"/>
                                            </p:txEl>
                                          </p:spTgt>
                                        </p:tgtEl>
                                        <p:attrNameLst>
                                          <p:attrName>style.visibility</p:attrName>
                                        </p:attrNameLst>
                                      </p:cBhvr>
                                      <p:to>
                                        <p:strVal val="visible"/>
                                      </p:to>
                                    </p:set>
                                    <p:animEffect transition="in" filter="fade">
                                      <p:cBhvr>
                                        <p:cTn id="33" dur="1000"/>
                                        <p:tgtEl>
                                          <p:spTgt spid="26">
                                            <p:txEl>
                                              <p:pRg st="0" end="0"/>
                                            </p:txEl>
                                          </p:spTgt>
                                        </p:tgtEl>
                                      </p:cBhvr>
                                    </p:animEffect>
                                    <p:anim calcmode="lin" valueType="num">
                                      <p:cBhvr>
                                        <p:cTn id="34"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26">
                                            <p:txEl>
                                              <p:pRg st="0" end="0"/>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0">
                                            <p:txEl>
                                              <p:pRg st="0" end="0"/>
                                            </p:txEl>
                                          </p:spTgt>
                                        </p:tgtEl>
                                        <p:attrNameLst>
                                          <p:attrName>style.visibility</p:attrName>
                                        </p:attrNameLst>
                                      </p:cBhvr>
                                      <p:to>
                                        <p:strVal val="visible"/>
                                      </p:to>
                                    </p:set>
                                    <p:animEffect transition="in" filter="fade">
                                      <p:cBhvr>
                                        <p:cTn id="38" dur="1000"/>
                                        <p:tgtEl>
                                          <p:spTgt spid="30">
                                            <p:txEl>
                                              <p:pRg st="0" end="0"/>
                                            </p:txEl>
                                          </p:spTgt>
                                        </p:tgtEl>
                                      </p:cBhvr>
                                    </p:animEffect>
                                    <p:anim calcmode="lin" valueType="num">
                                      <p:cBhvr>
                                        <p:cTn id="39"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30">
                                            <p:txEl>
                                              <p:pRg st="0" end="0"/>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9">
                                            <p:txEl>
                                              <p:pRg st="0" end="0"/>
                                            </p:txEl>
                                          </p:spTgt>
                                        </p:tgtEl>
                                        <p:attrNameLst>
                                          <p:attrName>style.visibility</p:attrName>
                                        </p:attrNameLst>
                                      </p:cBhvr>
                                      <p:to>
                                        <p:strVal val="visible"/>
                                      </p:to>
                                    </p:set>
                                    <p:animEffect transition="in" filter="fade">
                                      <p:cBhvr>
                                        <p:cTn id="43" dur="1000"/>
                                        <p:tgtEl>
                                          <p:spTgt spid="29">
                                            <p:txEl>
                                              <p:pRg st="0" end="0"/>
                                            </p:txEl>
                                          </p:spTgt>
                                        </p:tgtEl>
                                      </p:cBhvr>
                                    </p:animEffect>
                                    <p:anim calcmode="lin" valueType="num">
                                      <p:cBhvr>
                                        <p:cTn id="44"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xEl>
                                              <p:pRg st="0" end="0"/>
                                            </p:txEl>
                                          </p:spTgt>
                                        </p:tgtEl>
                                        <p:attrNameLst>
                                          <p:attrName>style.visibility</p:attrName>
                                        </p:attrNameLst>
                                      </p:cBhvr>
                                      <p:to>
                                        <p:strVal val="visible"/>
                                      </p:to>
                                    </p:set>
                                    <p:animEffect transition="in" filter="fade">
                                      <p:cBhvr>
                                        <p:cTn id="48" dur="1000"/>
                                        <p:tgtEl>
                                          <p:spTgt spid="32">
                                            <p:txEl>
                                              <p:pRg st="0" end="0"/>
                                            </p:txEl>
                                          </p:spTgt>
                                        </p:tgtEl>
                                      </p:cBhvr>
                                    </p:animEffect>
                                    <p:anim calcmode="lin" valueType="num">
                                      <p:cBhvr>
                                        <p:cTn id="49" dur="10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32">
                                            <p:txEl>
                                              <p:pRg st="0" end="0"/>
                                            </p:tx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fade">
                                      <p:cBhvr>
                                        <p:cTn id="53" dur="1000"/>
                                        <p:tgtEl>
                                          <p:spTgt spid="33">
                                            <p:txEl>
                                              <p:pRg st="0" end="0"/>
                                            </p:txEl>
                                          </p:spTgt>
                                        </p:tgtEl>
                                      </p:cBhvr>
                                    </p:animEffect>
                                    <p:anim calcmode="lin" valueType="num">
                                      <p:cBhvr>
                                        <p:cTn id="54"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55" dur="1000" fill="hold"/>
                                        <p:tgtEl>
                                          <p:spTgt spid="33">
                                            <p:txEl>
                                              <p:pRg st="0" end="0"/>
                                            </p:txEl>
                                          </p:spTgt>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
                                            <p:txEl>
                                              <p:pRg st="0" end="0"/>
                                            </p:txEl>
                                          </p:spTgt>
                                        </p:tgtEl>
                                        <p:attrNameLst>
                                          <p:attrName>style.visibility</p:attrName>
                                        </p:attrNameLst>
                                      </p:cBhvr>
                                      <p:to>
                                        <p:strVal val="visible"/>
                                      </p:to>
                                    </p:set>
                                    <p:animEffect transition="in" filter="fade">
                                      <p:cBhvr>
                                        <p:cTn id="58" dur="1000"/>
                                        <p:tgtEl>
                                          <p:spTgt spid="28">
                                            <p:txEl>
                                              <p:pRg st="0" end="0"/>
                                            </p:txEl>
                                          </p:spTgt>
                                        </p:tgtEl>
                                      </p:cBhvr>
                                    </p:animEffect>
                                    <p:anim calcmode="lin" valueType="num">
                                      <p:cBhvr>
                                        <p:cTn id="59"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28">
                                            <p:txEl>
                                              <p:pRg st="0" end="0"/>
                                            </p:txEl>
                                          </p:spTgt>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xEl>
                                              <p:pRg st="0" end="0"/>
                                            </p:txEl>
                                          </p:spTgt>
                                        </p:tgtEl>
                                        <p:attrNameLst>
                                          <p:attrName>style.visibility</p:attrName>
                                        </p:attrNameLst>
                                      </p:cBhvr>
                                      <p:to>
                                        <p:strVal val="visible"/>
                                      </p:to>
                                    </p:set>
                                    <p:animEffect transition="in" filter="fade">
                                      <p:cBhvr>
                                        <p:cTn id="63" dur="1000"/>
                                        <p:tgtEl>
                                          <p:spTgt spid="21">
                                            <p:txEl>
                                              <p:pRg st="0" end="0"/>
                                            </p:txEl>
                                          </p:spTgt>
                                        </p:tgtEl>
                                      </p:cBhvr>
                                    </p:animEffect>
                                    <p:anim calcmode="lin" valueType="num">
                                      <p:cBhvr>
                                        <p:cTn id="64"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21">
                                            <p:txEl>
                                              <p:pRg st="0" end="0"/>
                                            </p:txEl>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4">
                                            <p:txEl>
                                              <p:pRg st="0" end="0"/>
                                            </p:txEl>
                                          </p:spTgt>
                                        </p:tgtEl>
                                        <p:attrNameLst>
                                          <p:attrName>style.visibility</p:attrName>
                                        </p:attrNameLst>
                                      </p:cBhvr>
                                      <p:to>
                                        <p:strVal val="visible"/>
                                      </p:to>
                                    </p:set>
                                    <p:animEffect transition="in" filter="fade">
                                      <p:cBhvr>
                                        <p:cTn id="68" dur="1000"/>
                                        <p:tgtEl>
                                          <p:spTgt spid="34">
                                            <p:txEl>
                                              <p:pRg st="0" end="0"/>
                                            </p:txEl>
                                          </p:spTgt>
                                        </p:tgtEl>
                                      </p:cBhvr>
                                    </p:animEffect>
                                    <p:anim calcmode="lin" valueType="num">
                                      <p:cBhvr>
                                        <p:cTn id="69"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0" dur="1000" fill="hold"/>
                                        <p:tgtEl>
                                          <p:spTgt spid="34">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1">
                                            <p:txEl>
                                              <p:pRg st="0" end="0"/>
                                            </p:txEl>
                                          </p:spTgt>
                                        </p:tgtEl>
                                        <p:attrNameLst>
                                          <p:attrName>style.visibility</p:attrName>
                                        </p:attrNameLst>
                                      </p:cBhvr>
                                      <p:to>
                                        <p:strVal val="visible"/>
                                      </p:to>
                                    </p:set>
                                    <p:animEffect transition="in" filter="fade">
                                      <p:cBhvr>
                                        <p:cTn id="73" dur="1000"/>
                                        <p:tgtEl>
                                          <p:spTgt spid="31">
                                            <p:txEl>
                                              <p:pRg st="0" end="0"/>
                                            </p:txEl>
                                          </p:spTgt>
                                        </p:tgtEl>
                                      </p:cBhvr>
                                    </p:animEffect>
                                    <p:anim calcmode="lin" valueType="num">
                                      <p:cBhvr>
                                        <p:cTn id="74"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75" dur="10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76" fill="hold">
                            <p:stCondLst>
                              <p:cond delay="2500"/>
                            </p:stCondLst>
                            <p:childTnLst>
                              <p:par>
                                <p:cTn id="77" presetID="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1+#ppt_w/2"/>
                                          </p:val>
                                        </p:tav>
                                        <p:tav tm="100000">
                                          <p:val>
                                            <p:strVal val="#ppt_x"/>
                                          </p:val>
                                        </p:tav>
                                      </p:tavLst>
                                    </p:anim>
                                    <p:anim calcmode="lin" valueType="num">
                                      <p:cBhvr additive="base">
                                        <p:cTn id="80" dur="500" fill="hold"/>
                                        <p:tgtEl>
                                          <p:spTgt spid="37"/>
                                        </p:tgtEl>
                                        <p:attrNameLst>
                                          <p:attrName>ppt_y</p:attrName>
                                        </p:attrNameLst>
                                      </p:cBhvr>
                                      <p:tavLst>
                                        <p:tav tm="0">
                                          <p:val>
                                            <p:strVal val="#ppt_y"/>
                                          </p:val>
                                        </p:tav>
                                        <p:tav tm="100000">
                                          <p:val>
                                            <p:strVal val="#ppt_y"/>
                                          </p:val>
                                        </p:tav>
                                      </p:tavLst>
                                    </p:anim>
                                  </p:childTnLst>
                                </p:cTn>
                              </p:par>
                            </p:childTnLst>
                          </p:cTn>
                        </p:par>
                        <p:par>
                          <p:cTn id="81" fill="hold">
                            <p:stCondLst>
                              <p:cond delay="3000"/>
                            </p:stCondLst>
                            <p:childTnLst>
                              <p:par>
                                <p:cTn id="82" presetID="2" presetClass="entr" presetSubtype="2" fill="hold" nodeType="after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additive="base">
                                        <p:cTn id="84" dur="500" fill="hold"/>
                                        <p:tgtEl>
                                          <p:spTgt spid="52"/>
                                        </p:tgtEl>
                                        <p:attrNameLst>
                                          <p:attrName>ppt_x</p:attrName>
                                        </p:attrNameLst>
                                      </p:cBhvr>
                                      <p:tavLst>
                                        <p:tav tm="0">
                                          <p:val>
                                            <p:strVal val="1+#ppt_w/2"/>
                                          </p:val>
                                        </p:tav>
                                        <p:tav tm="100000">
                                          <p:val>
                                            <p:strVal val="#ppt_x"/>
                                          </p:val>
                                        </p:tav>
                                      </p:tavLst>
                                    </p:anim>
                                    <p:anim calcmode="lin" valueType="num">
                                      <p:cBhvr additive="base">
                                        <p:cTn id="85" dur="500" fill="hold"/>
                                        <p:tgtEl>
                                          <p:spTgt spid="52"/>
                                        </p:tgtEl>
                                        <p:attrNameLst>
                                          <p:attrName>ppt_y</p:attrName>
                                        </p:attrNameLst>
                                      </p:cBhvr>
                                      <p:tavLst>
                                        <p:tav tm="0">
                                          <p:val>
                                            <p:strVal val="#ppt_y"/>
                                          </p:val>
                                        </p:tav>
                                        <p:tav tm="100000">
                                          <p:val>
                                            <p:strVal val="#ppt_y"/>
                                          </p:val>
                                        </p:tav>
                                      </p:tavLst>
                                    </p:anim>
                                  </p:childTnLst>
                                </p:cTn>
                              </p:par>
                            </p:childTnLst>
                          </p:cTn>
                        </p:par>
                        <p:par>
                          <p:cTn id="86" fill="hold">
                            <p:stCondLst>
                              <p:cond delay="3500"/>
                            </p:stCondLst>
                            <p:childTnLst>
                              <p:par>
                                <p:cTn id="87" presetID="22" presetClass="entr" presetSubtype="4" fill="hold" grpId="0" nodeType="afterEffect">
                                  <p:stCondLst>
                                    <p:cond delay="0"/>
                                  </p:stCondLst>
                                  <p:childTnLst>
                                    <p:set>
                                      <p:cBhvr>
                                        <p:cTn id="88" dur="1" fill="hold">
                                          <p:stCondLst>
                                            <p:cond delay="0"/>
                                          </p:stCondLst>
                                        </p:cTn>
                                        <p:tgtEl>
                                          <p:spTgt spid="139"/>
                                        </p:tgtEl>
                                        <p:attrNameLst>
                                          <p:attrName>style.visibility</p:attrName>
                                        </p:attrNameLst>
                                      </p:cBhvr>
                                      <p:to>
                                        <p:strVal val="visible"/>
                                      </p:to>
                                    </p:set>
                                    <p:animEffect transition="in" filter="wipe(down)">
                                      <p:cBhvr>
                                        <p:cTn id="8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build="p"/>
      <p:bldP spid="17" grpId="0" build="p"/>
      <p:bldP spid="21" grpId="0" build="p"/>
      <p:bldP spid="26" grpId="0" build="p"/>
      <p:bldP spid="27" grpId="0" build="p"/>
      <p:bldP spid="28" grpId="0" build="p"/>
      <p:bldP spid="29" grpId="0" build="p"/>
      <p:bldP spid="30" grpId="0" build="p"/>
      <p:bldP spid="31" grpId="0" build="p"/>
      <p:bldP spid="32" grpId="0" build="p"/>
      <p:bldP spid="33" grpId="0" build="p"/>
      <p:bldP spid="34" grpId="0" build="p"/>
      <p:bldP spid="1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860430" y="123825"/>
            <a:ext cx="6283569" cy="576263"/>
          </a:xfrm>
        </p:spPr>
        <p:txBody>
          <a:bodyPr>
            <a:normAutofit/>
          </a:bodyPr>
          <a:lstStyle/>
          <a:p>
            <a:pPr rtl="1"/>
            <a:r>
              <a:rPr lang="fa-IR" altLang="ko-KR" dirty="0">
                <a:cs typeface="B Nazanin" panose="00000700000000000000" pitchFamily="2" charset="-78"/>
              </a:rPr>
              <a:t>مجموعه آیکون های کاملاً قابل ویرایش: </a:t>
            </a:r>
            <a:r>
              <a:rPr lang="en-US" altLang="ko-KR" dirty="0">
                <a:cs typeface="B Nazanin" panose="00000700000000000000" pitchFamily="2" charset="-78"/>
              </a:rPr>
              <a:t>B</a:t>
            </a:r>
            <a:endParaRPr lang="ko-KR" altLang="en-US" dirty="0">
              <a:cs typeface="B Nazanin" panose="00000700000000000000" pitchFamily="2" charset="-78"/>
            </a:endParaRPr>
          </a:p>
        </p:txBody>
      </p:sp>
      <p:sp>
        <p:nvSpPr>
          <p:cNvPr id="55" name="TextBox 54">
            <a:extLst>
              <a:ext uri="{FF2B5EF4-FFF2-40B4-BE49-F238E27FC236}">
                <a16:creationId xmlns:a16="http://schemas.microsoft.com/office/drawing/2014/main" id="{6D493FB6-1AFA-498A-98AA-9915FD029F8E}"/>
              </a:ext>
            </a:extLst>
          </p:cNvPr>
          <p:cNvSpPr txBox="1"/>
          <p:nvPr/>
        </p:nvSpPr>
        <p:spPr>
          <a:xfrm>
            <a:off x="711704" y="4217762"/>
            <a:ext cx="2232000" cy="307777"/>
          </a:xfrm>
          <a:prstGeom prst="rect">
            <a:avLst/>
          </a:prstGeom>
          <a:noFill/>
        </p:spPr>
        <p:txBody>
          <a:bodyPr wrap="square" rtlCol="0" anchor="ctr">
            <a:spAutoFit/>
          </a:bodyPr>
          <a:lstStyle/>
          <a:p>
            <a:pPr algn="l"/>
            <a:r>
              <a:rPr lang="en-US" altLang="ko-KR" sz="1400" dirty="0">
                <a:solidFill>
                  <a:schemeClr val="bg1"/>
                </a:solidFill>
                <a:latin typeface="Arial" pitchFamily="34" charset="0"/>
                <a:cs typeface="B Nazanin" panose="00000700000000000000" pitchFamily="2" charset="-78"/>
              </a:rPr>
              <a:t>20begir.com</a:t>
            </a:r>
            <a:endParaRPr lang="ko-KR" altLang="en-US" sz="1400" dirty="0">
              <a:solidFill>
                <a:schemeClr val="bg1"/>
              </a:solidFill>
              <a:latin typeface="Arial" pitchFamily="34" charset="0"/>
              <a:cs typeface="B Nazanin" panose="00000700000000000000" pitchFamily="2" charset="-78"/>
            </a:endParaRPr>
          </a:p>
        </p:txBody>
      </p:sp>
      <p:sp>
        <p:nvSpPr>
          <p:cNvPr id="57" name="Isosceles Triangle 68">
            <a:extLst>
              <a:ext uri="{FF2B5EF4-FFF2-40B4-BE49-F238E27FC236}">
                <a16:creationId xmlns:a16="http://schemas.microsoft.com/office/drawing/2014/main" id="{6304ABC9-04F3-42C3-B593-B845788B65A6}"/>
              </a:ext>
            </a:extLst>
          </p:cNvPr>
          <p:cNvSpPr/>
          <p:nvPr/>
        </p:nvSpPr>
        <p:spPr>
          <a:xfrm rot="10800000">
            <a:off x="4763618" y="3047415"/>
            <a:ext cx="154974" cy="482618"/>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58" name="Rectangle 9">
            <a:extLst>
              <a:ext uri="{FF2B5EF4-FFF2-40B4-BE49-F238E27FC236}">
                <a16:creationId xmlns:a16="http://schemas.microsoft.com/office/drawing/2014/main" id="{DF0ACC32-4886-4A99-BE58-2C2B90A0A1B1}"/>
              </a:ext>
            </a:extLst>
          </p:cNvPr>
          <p:cNvSpPr/>
          <p:nvPr/>
        </p:nvSpPr>
        <p:spPr>
          <a:xfrm>
            <a:off x="5159373" y="3103135"/>
            <a:ext cx="371782" cy="371178"/>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59" name="Isosceles Triangle 8">
            <a:extLst>
              <a:ext uri="{FF2B5EF4-FFF2-40B4-BE49-F238E27FC236}">
                <a16:creationId xmlns:a16="http://schemas.microsoft.com/office/drawing/2014/main" id="{F640AA8C-2FE5-430E-A3CF-2122FBD69D05}"/>
              </a:ext>
            </a:extLst>
          </p:cNvPr>
          <p:cNvSpPr/>
          <p:nvPr/>
        </p:nvSpPr>
        <p:spPr>
          <a:xfrm rot="16200000">
            <a:off x="2297110" y="2362175"/>
            <a:ext cx="311874" cy="371836"/>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0" name="Donut 8">
            <a:extLst>
              <a:ext uri="{FF2B5EF4-FFF2-40B4-BE49-F238E27FC236}">
                <a16:creationId xmlns:a16="http://schemas.microsoft.com/office/drawing/2014/main" id="{13142BAE-6BCF-4B08-845D-E63D5D3AA85C}"/>
              </a:ext>
            </a:extLst>
          </p:cNvPr>
          <p:cNvSpPr/>
          <p:nvPr/>
        </p:nvSpPr>
        <p:spPr>
          <a:xfrm>
            <a:off x="5889359" y="2344043"/>
            <a:ext cx="341413" cy="408098"/>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61" name="Freeform 18">
            <a:extLst>
              <a:ext uri="{FF2B5EF4-FFF2-40B4-BE49-F238E27FC236}">
                <a16:creationId xmlns:a16="http://schemas.microsoft.com/office/drawing/2014/main" id="{AB6CA683-5B2B-46D0-9212-10F80230DB31}"/>
              </a:ext>
            </a:extLst>
          </p:cNvPr>
          <p:cNvSpPr/>
          <p:nvPr/>
        </p:nvSpPr>
        <p:spPr>
          <a:xfrm>
            <a:off x="6331598" y="3143837"/>
            <a:ext cx="359044" cy="289775"/>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2" name="Oval 7">
            <a:extLst>
              <a:ext uri="{FF2B5EF4-FFF2-40B4-BE49-F238E27FC236}">
                <a16:creationId xmlns:a16="http://schemas.microsoft.com/office/drawing/2014/main" id="{DADB2DAD-61AB-4FB3-9A0D-91BFAC01BBBA}"/>
              </a:ext>
            </a:extLst>
          </p:cNvPr>
          <p:cNvSpPr/>
          <p:nvPr/>
        </p:nvSpPr>
        <p:spPr>
          <a:xfrm>
            <a:off x="6435051" y="2367454"/>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3" name="Freeform 20">
            <a:extLst>
              <a:ext uri="{FF2B5EF4-FFF2-40B4-BE49-F238E27FC236}">
                <a16:creationId xmlns:a16="http://schemas.microsoft.com/office/drawing/2014/main" id="{1A9EFC87-15B4-494B-A0AA-19535FD80486}"/>
              </a:ext>
            </a:extLst>
          </p:cNvPr>
          <p:cNvSpPr/>
          <p:nvPr/>
        </p:nvSpPr>
        <p:spPr>
          <a:xfrm>
            <a:off x="6958842" y="3779463"/>
            <a:ext cx="376670" cy="402560"/>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4" name="Rounded Rectangle 25">
            <a:extLst>
              <a:ext uri="{FF2B5EF4-FFF2-40B4-BE49-F238E27FC236}">
                <a16:creationId xmlns:a16="http://schemas.microsoft.com/office/drawing/2014/main" id="{98D28DFE-D250-4531-895B-678799463DA9}"/>
              </a:ext>
            </a:extLst>
          </p:cNvPr>
          <p:cNvSpPr/>
          <p:nvPr/>
        </p:nvSpPr>
        <p:spPr>
          <a:xfrm>
            <a:off x="6941093" y="1664520"/>
            <a:ext cx="412168" cy="30205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5" name="Block Arc 41">
            <a:extLst>
              <a:ext uri="{FF2B5EF4-FFF2-40B4-BE49-F238E27FC236}">
                <a16:creationId xmlns:a16="http://schemas.microsoft.com/office/drawing/2014/main" id="{99460F8F-87F8-4AF2-B32A-C82140EE2FF1}"/>
              </a:ext>
            </a:extLst>
          </p:cNvPr>
          <p:cNvSpPr/>
          <p:nvPr/>
        </p:nvSpPr>
        <p:spPr>
          <a:xfrm>
            <a:off x="5874579" y="3780459"/>
            <a:ext cx="395557" cy="400568"/>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66" name="Round Same Side Corner Rectangle 11">
            <a:extLst>
              <a:ext uri="{FF2B5EF4-FFF2-40B4-BE49-F238E27FC236}">
                <a16:creationId xmlns:a16="http://schemas.microsoft.com/office/drawing/2014/main" id="{45FF5A84-241B-4E4C-A4E9-635552D215A1}"/>
              </a:ext>
            </a:extLst>
          </p:cNvPr>
          <p:cNvSpPr/>
          <p:nvPr/>
        </p:nvSpPr>
        <p:spPr>
          <a:xfrm rot="9900000">
            <a:off x="6404604" y="888022"/>
            <a:ext cx="407173" cy="34581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7" name="Donut 39">
            <a:extLst>
              <a:ext uri="{FF2B5EF4-FFF2-40B4-BE49-F238E27FC236}">
                <a16:creationId xmlns:a16="http://schemas.microsoft.com/office/drawing/2014/main" id="{BCF9A943-4422-4BC2-B1BB-A0FC3CBC6876}"/>
              </a:ext>
            </a:extLst>
          </p:cNvPr>
          <p:cNvSpPr/>
          <p:nvPr/>
        </p:nvSpPr>
        <p:spPr>
          <a:xfrm>
            <a:off x="2217759" y="3086658"/>
            <a:ext cx="404132" cy="404132"/>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700000000000000" pitchFamily="2" charset="-78"/>
            </a:endParaRPr>
          </a:p>
        </p:txBody>
      </p:sp>
      <p:sp>
        <p:nvSpPr>
          <p:cNvPr id="68" name="Freeform 25">
            <a:extLst>
              <a:ext uri="{FF2B5EF4-FFF2-40B4-BE49-F238E27FC236}">
                <a16:creationId xmlns:a16="http://schemas.microsoft.com/office/drawing/2014/main" id="{DEC9A11B-D9A9-479F-8CB3-AE46E4CD5569}"/>
              </a:ext>
            </a:extLst>
          </p:cNvPr>
          <p:cNvSpPr/>
          <p:nvPr/>
        </p:nvSpPr>
        <p:spPr>
          <a:xfrm>
            <a:off x="5391668" y="2366553"/>
            <a:ext cx="293412" cy="363079"/>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69" name="Rectangle 36">
            <a:extLst>
              <a:ext uri="{FF2B5EF4-FFF2-40B4-BE49-F238E27FC236}">
                <a16:creationId xmlns:a16="http://schemas.microsoft.com/office/drawing/2014/main" id="{1FDD62AB-715A-4022-8DEB-792A142BCC89}"/>
              </a:ext>
            </a:extLst>
          </p:cNvPr>
          <p:cNvSpPr/>
          <p:nvPr/>
        </p:nvSpPr>
        <p:spPr>
          <a:xfrm>
            <a:off x="2862672" y="3116702"/>
            <a:ext cx="411575" cy="344044"/>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0" name="Rounded Rectangle 27">
            <a:extLst>
              <a:ext uri="{FF2B5EF4-FFF2-40B4-BE49-F238E27FC236}">
                <a16:creationId xmlns:a16="http://schemas.microsoft.com/office/drawing/2014/main" id="{0FB599A1-94A7-46C7-8B03-2B94063A6784}"/>
              </a:ext>
            </a:extLst>
          </p:cNvPr>
          <p:cNvSpPr/>
          <p:nvPr/>
        </p:nvSpPr>
        <p:spPr>
          <a:xfrm>
            <a:off x="5075753" y="897684"/>
            <a:ext cx="425042" cy="32649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1" name="Rounded Rectangle 7">
            <a:extLst>
              <a:ext uri="{FF2B5EF4-FFF2-40B4-BE49-F238E27FC236}">
                <a16:creationId xmlns:a16="http://schemas.microsoft.com/office/drawing/2014/main" id="{9E00C044-491D-4167-86BD-CB1A5E32271F}"/>
              </a:ext>
            </a:extLst>
          </p:cNvPr>
          <p:cNvSpPr/>
          <p:nvPr/>
        </p:nvSpPr>
        <p:spPr>
          <a:xfrm>
            <a:off x="5736632" y="874465"/>
            <a:ext cx="432135" cy="37292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2" name="Chord 15">
            <a:extLst>
              <a:ext uri="{FF2B5EF4-FFF2-40B4-BE49-F238E27FC236}">
                <a16:creationId xmlns:a16="http://schemas.microsoft.com/office/drawing/2014/main" id="{AA7CE2C3-F11D-4B07-A2B2-F21AC270D7CD}"/>
              </a:ext>
            </a:extLst>
          </p:cNvPr>
          <p:cNvSpPr/>
          <p:nvPr/>
        </p:nvSpPr>
        <p:spPr>
          <a:xfrm>
            <a:off x="7047615" y="843856"/>
            <a:ext cx="199125" cy="434146"/>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3" name="Rectangle 16">
            <a:extLst>
              <a:ext uri="{FF2B5EF4-FFF2-40B4-BE49-F238E27FC236}">
                <a16:creationId xmlns:a16="http://schemas.microsoft.com/office/drawing/2014/main" id="{6BE971DC-7C9B-4275-86AD-3D73B24B4CAF}"/>
              </a:ext>
            </a:extLst>
          </p:cNvPr>
          <p:cNvSpPr/>
          <p:nvPr/>
        </p:nvSpPr>
        <p:spPr>
          <a:xfrm>
            <a:off x="3515028" y="3146722"/>
            <a:ext cx="432135" cy="284005"/>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74" name="Rounded Rectangle 6">
            <a:extLst>
              <a:ext uri="{FF2B5EF4-FFF2-40B4-BE49-F238E27FC236}">
                <a16:creationId xmlns:a16="http://schemas.microsoft.com/office/drawing/2014/main" id="{D42F9693-4E83-4F27-8692-9A5839BDEFE7}"/>
              </a:ext>
            </a:extLst>
          </p:cNvPr>
          <p:cNvSpPr/>
          <p:nvPr/>
        </p:nvSpPr>
        <p:spPr>
          <a:xfrm>
            <a:off x="2843244" y="2443853"/>
            <a:ext cx="432827" cy="208478"/>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25" name="Rounded Rectangle 6">
            <a:extLst>
              <a:ext uri="{FF2B5EF4-FFF2-40B4-BE49-F238E27FC236}">
                <a16:creationId xmlns:a16="http://schemas.microsoft.com/office/drawing/2014/main" id="{FE035025-B3DA-40D0-8E3F-8F4CCD4945F8}"/>
              </a:ext>
            </a:extLst>
          </p:cNvPr>
          <p:cNvSpPr/>
          <p:nvPr/>
        </p:nvSpPr>
        <p:spPr>
          <a:xfrm>
            <a:off x="3480350" y="2443853"/>
            <a:ext cx="432827" cy="208478"/>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26" name="Rounded Rectangle 6">
            <a:extLst>
              <a:ext uri="{FF2B5EF4-FFF2-40B4-BE49-F238E27FC236}">
                <a16:creationId xmlns:a16="http://schemas.microsoft.com/office/drawing/2014/main" id="{12F4579C-7A9E-450A-A8AA-4930CD31CB00}"/>
              </a:ext>
            </a:extLst>
          </p:cNvPr>
          <p:cNvSpPr/>
          <p:nvPr/>
        </p:nvSpPr>
        <p:spPr>
          <a:xfrm>
            <a:off x="4117456" y="2443853"/>
            <a:ext cx="432827" cy="208478"/>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27" name="Rounded Rectangle 6">
            <a:extLst>
              <a:ext uri="{FF2B5EF4-FFF2-40B4-BE49-F238E27FC236}">
                <a16:creationId xmlns:a16="http://schemas.microsoft.com/office/drawing/2014/main" id="{C52D3951-FCE8-4553-B540-383C12F73E6E}"/>
              </a:ext>
            </a:extLst>
          </p:cNvPr>
          <p:cNvSpPr/>
          <p:nvPr/>
        </p:nvSpPr>
        <p:spPr>
          <a:xfrm>
            <a:off x="4754562" y="2443853"/>
            <a:ext cx="432827" cy="208478"/>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28" name="Teardrop 6">
            <a:extLst>
              <a:ext uri="{FF2B5EF4-FFF2-40B4-BE49-F238E27FC236}">
                <a16:creationId xmlns:a16="http://schemas.microsoft.com/office/drawing/2014/main" id="{D565C963-5849-45C3-A086-E64CBCAEC872}"/>
              </a:ext>
            </a:extLst>
          </p:cNvPr>
          <p:cNvSpPr/>
          <p:nvPr/>
        </p:nvSpPr>
        <p:spPr>
          <a:xfrm rot="8100000">
            <a:off x="7000605" y="2401520"/>
            <a:ext cx="293144" cy="293145"/>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29" name="Donut 24">
            <a:extLst>
              <a:ext uri="{FF2B5EF4-FFF2-40B4-BE49-F238E27FC236}">
                <a16:creationId xmlns:a16="http://schemas.microsoft.com/office/drawing/2014/main" id="{4013BF37-6274-434C-8FDD-189BC0A67DD0}"/>
              </a:ext>
            </a:extLst>
          </p:cNvPr>
          <p:cNvSpPr/>
          <p:nvPr/>
        </p:nvSpPr>
        <p:spPr>
          <a:xfrm>
            <a:off x="3290206" y="1596980"/>
            <a:ext cx="433604" cy="437134"/>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30" name="Chord 38">
            <a:extLst>
              <a:ext uri="{FF2B5EF4-FFF2-40B4-BE49-F238E27FC236}">
                <a16:creationId xmlns:a16="http://schemas.microsoft.com/office/drawing/2014/main" id="{3253E0B4-9B4E-4DD6-B0A9-581F40A263A0}"/>
              </a:ext>
            </a:extLst>
          </p:cNvPr>
          <p:cNvSpPr/>
          <p:nvPr/>
        </p:nvSpPr>
        <p:spPr>
          <a:xfrm>
            <a:off x="3964192" y="1596611"/>
            <a:ext cx="340508" cy="437873"/>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1" name="Heart 38">
            <a:extLst>
              <a:ext uri="{FF2B5EF4-FFF2-40B4-BE49-F238E27FC236}">
                <a16:creationId xmlns:a16="http://schemas.microsoft.com/office/drawing/2014/main" id="{0C59BCF8-D844-4941-9C4D-11AFD11BDA30}"/>
              </a:ext>
            </a:extLst>
          </p:cNvPr>
          <p:cNvSpPr/>
          <p:nvPr/>
        </p:nvSpPr>
        <p:spPr>
          <a:xfrm>
            <a:off x="4457735" y="869839"/>
            <a:ext cx="382181" cy="382181"/>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2" name="Round Same Side Corner Rectangle 19">
            <a:extLst>
              <a:ext uri="{FF2B5EF4-FFF2-40B4-BE49-F238E27FC236}">
                <a16:creationId xmlns:a16="http://schemas.microsoft.com/office/drawing/2014/main" id="{0DED0AE9-C791-41B3-98DC-A11CF5AB53E1}"/>
              </a:ext>
            </a:extLst>
          </p:cNvPr>
          <p:cNvSpPr/>
          <p:nvPr/>
        </p:nvSpPr>
        <p:spPr>
          <a:xfrm>
            <a:off x="6469943" y="3802152"/>
            <a:ext cx="289093" cy="357183"/>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3" name="Rectangle 23">
            <a:extLst>
              <a:ext uri="{FF2B5EF4-FFF2-40B4-BE49-F238E27FC236}">
                <a16:creationId xmlns:a16="http://schemas.microsoft.com/office/drawing/2014/main" id="{1769840F-E8A0-49B6-AD10-E469933D3D59}"/>
              </a:ext>
            </a:extLst>
          </p:cNvPr>
          <p:cNvSpPr/>
          <p:nvPr/>
        </p:nvSpPr>
        <p:spPr>
          <a:xfrm>
            <a:off x="2214970" y="3840701"/>
            <a:ext cx="476152" cy="280084"/>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4" name="Oval 31">
            <a:extLst>
              <a:ext uri="{FF2B5EF4-FFF2-40B4-BE49-F238E27FC236}">
                <a16:creationId xmlns:a16="http://schemas.microsoft.com/office/drawing/2014/main" id="{4BDBE7EE-6BEC-4581-BB63-38675305F593}"/>
              </a:ext>
            </a:extLst>
          </p:cNvPr>
          <p:cNvSpPr/>
          <p:nvPr/>
        </p:nvSpPr>
        <p:spPr>
          <a:xfrm>
            <a:off x="5320517" y="3801948"/>
            <a:ext cx="354255" cy="357590"/>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5" name="Rectangle 23">
            <a:extLst>
              <a:ext uri="{FF2B5EF4-FFF2-40B4-BE49-F238E27FC236}">
                <a16:creationId xmlns:a16="http://schemas.microsoft.com/office/drawing/2014/main" id="{43D2095A-63DA-4217-B0E1-072EAE78DEB0}"/>
              </a:ext>
            </a:extLst>
          </p:cNvPr>
          <p:cNvSpPr/>
          <p:nvPr/>
        </p:nvSpPr>
        <p:spPr>
          <a:xfrm>
            <a:off x="3423318" y="3824194"/>
            <a:ext cx="485828" cy="313098"/>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6" name="Oval 31">
            <a:extLst>
              <a:ext uri="{FF2B5EF4-FFF2-40B4-BE49-F238E27FC236}">
                <a16:creationId xmlns:a16="http://schemas.microsoft.com/office/drawing/2014/main" id="{819508F1-BFB0-49F7-BF8D-3A7CAF7388DC}"/>
              </a:ext>
            </a:extLst>
          </p:cNvPr>
          <p:cNvSpPr/>
          <p:nvPr/>
        </p:nvSpPr>
        <p:spPr>
          <a:xfrm>
            <a:off x="4108953" y="3779890"/>
            <a:ext cx="407177" cy="401707"/>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7" name="Teardrop 17">
            <a:extLst>
              <a:ext uri="{FF2B5EF4-FFF2-40B4-BE49-F238E27FC236}">
                <a16:creationId xmlns:a16="http://schemas.microsoft.com/office/drawing/2014/main" id="{3A015FE2-67DE-4543-BD1D-5B0606181CFA}"/>
              </a:ext>
            </a:extLst>
          </p:cNvPr>
          <p:cNvSpPr/>
          <p:nvPr/>
        </p:nvSpPr>
        <p:spPr>
          <a:xfrm rot="18900000">
            <a:off x="2890929" y="3811839"/>
            <a:ext cx="332582" cy="337808"/>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8" name="Rectangle 23">
            <a:extLst>
              <a:ext uri="{FF2B5EF4-FFF2-40B4-BE49-F238E27FC236}">
                <a16:creationId xmlns:a16="http://schemas.microsoft.com/office/drawing/2014/main" id="{12BBF158-DBAA-4A68-989C-D058F953E19D}"/>
              </a:ext>
            </a:extLst>
          </p:cNvPr>
          <p:cNvSpPr/>
          <p:nvPr/>
        </p:nvSpPr>
        <p:spPr>
          <a:xfrm>
            <a:off x="4715937" y="3777160"/>
            <a:ext cx="404773" cy="407167"/>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39" name="Round Same Side Corner Rectangle 8">
            <a:extLst>
              <a:ext uri="{FF2B5EF4-FFF2-40B4-BE49-F238E27FC236}">
                <a16:creationId xmlns:a16="http://schemas.microsoft.com/office/drawing/2014/main" id="{72ADC534-39C5-4669-B540-A2B1406A624C}"/>
              </a:ext>
            </a:extLst>
          </p:cNvPr>
          <p:cNvSpPr/>
          <p:nvPr/>
        </p:nvSpPr>
        <p:spPr>
          <a:xfrm>
            <a:off x="2364816" y="828553"/>
            <a:ext cx="176460" cy="464752"/>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40" name="Round Same Side Corner Rectangle 20">
            <a:extLst>
              <a:ext uri="{FF2B5EF4-FFF2-40B4-BE49-F238E27FC236}">
                <a16:creationId xmlns:a16="http://schemas.microsoft.com/office/drawing/2014/main" id="{3DC4264C-9C55-43A9-9B33-D94AD80379E5}"/>
              </a:ext>
            </a:extLst>
          </p:cNvPr>
          <p:cNvSpPr/>
          <p:nvPr/>
        </p:nvSpPr>
        <p:spPr>
          <a:xfrm rot="10800000">
            <a:off x="2777113" y="826407"/>
            <a:ext cx="219879" cy="469045"/>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41" name="Donut 87">
            <a:extLst>
              <a:ext uri="{FF2B5EF4-FFF2-40B4-BE49-F238E27FC236}">
                <a16:creationId xmlns:a16="http://schemas.microsoft.com/office/drawing/2014/main" id="{C263EA18-4486-425E-ABA0-1CB53432C212}"/>
              </a:ext>
            </a:extLst>
          </p:cNvPr>
          <p:cNvSpPr/>
          <p:nvPr/>
        </p:nvSpPr>
        <p:spPr>
          <a:xfrm>
            <a:off x="3232829" y="891502"/>
            <a:ext cx="356471" cy="366339"/>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42" name="Donut 90">
            <a:extLst>
              <a:ext uri="{FF2B5EF4-FFF2-40B4-BE49-F238E27FC236}">
                <a16:creationId xmlns:a16="http://schemas.microsoft.com/office/drawing/2014/main" id="{607BEB81-7AC9-4E87-8B3D-B17B839F471E}"/>
              </a:ext>
            </a:extLst>
          </p:cNvPr>
          <p:cNvSpPr/>
          <p:nvPr/>
        </p:nvSpPr>
        <p:spPr>
          <a:xfrm>
            <a:off x="3848300" y="864773"/>
            <a:ext cx="373598" cy="38181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43" name="Oval 6">
            <a:extLst>
              <a:ext uri="{FF2B5EF4-FFF2-40B4-BE49-F238E27FC236}">
                <a16:creationId xmlns:a16="http://schemas.microsoft.com/office/drawing/2014/main" id="{56D4F4B7-10B6-4A39-9E3A-28823A868A89}"/>
              </a:ext>
            </a:extLst>
          </p:cNvPr>
          <p:cNvSpPr/>
          <p:nvPr/>
        </p:nvSpPr>
        <p:spPr>
          <a:xfrm>
            <a:off x="4545082" y="1639075"/>
            <a:ext cx="356681" cy="352945"/>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44" name="Block Arc 25">
            <a:extLst>
              <a:ext uri="{FF2B5EF4-FFF2-40B4-BE49-F238E27FC236}">
                <a16:creationId xmlns:a16="http://schemas.microsoft.com/office/drawing/2014/main" id="{E858DB6C-8C52-401E-B9B8-3B15D634E612}"/>
              </a:ext>
            </a:extLst>
          </p:cNvPr>
          <p:cNvSpPr/>
          <p:nvPr/>
        </p:nvSpPr>
        <p:spPr>
          <a:xfrm>
            <a:off x="2804430" y="1638287"/>
            <a:ext cx="245394" cy="354521"/>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45" name="Block Arc 31">
            <a:extLst>
              <a:ext uri="{FF2B5EF4-FFF2-40B4-BE49-F238E27FC236}">
                <a16:creationId xmlns:a16="http://schemas.microsoft.com/office/drawing/2014/main" id="{FDB61C97-7465-4E9C-9C22-36203B95D453}"/>
              </a:ext>
            </a:extLst>
          </p:cNvPr>
          <p:cNvSpPr/>
          <p:nvPr/>
        </p:nvSpPr>
        <p:spPr>
          <a:xfrm>
            <a:off x="5142145" y="1638287"/>
            <a:ext cx="320167" cy="354521"/>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46" name="Freeform 53">
            <a:extLst>
              <a:ext uri="{FF2B5EF4-FFF2-40B4-BE49-F238E27FC236}">
                <a16:creationId xmlns:a16="http://schemas.microsoft.com/office/drawing/2014/main" id="{5CEC3F86-D7F3-480D-AAA0-7234DF524A9D}"/>
              </a:ext>
            </a:extLst>
          </p:cNvPr>
          <p:cNvSpPr/>
          <p:nvPr/>
        </p:nvSpPr>
        <p:spPr>
          <a:xfrm>
            <a:off x="6349855" y="1635680"/>
            <a:ext cx="350856" cy="359735"/>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47" name="Block Arc 10">
            <a:extLst>
              <a:ext uri="{FF2B5EF4-FFF2-40B4-BE49-F238E27FC236}">
                <a16:creationId xmlns:a16="http://schemas.microsoft.com/office/drawing/2014/main" id="{6779EE94-1471-4F7A-A9B1-842951257330}"/>
              </a:ext>
            </a:extLst>
          </p:cNvPr>
          <p:cNvSpPr/>
          <p:nvPr/>
        </p:nvSpPr>
        <p:spPr>
          <a:xfrm>
            <a:off x="6931423" y="3142584"/>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148" name="Freeform 55">
            <a:extLst>
              <a:ext uri="{FF2B5EF4-FFF2-40B4-BE49-F238E27FC236}">
                <a16:creationId xmlns:a16="http://schemas.microsoft.com/office/drawing/2014/main" id="{B127A2E2-9D7B-4A03-8905-01877F2A7AA4}"/>
              </a:ext>
            </a:extLst>
          </p:cNvPr>
          <p:cNvSpPr/>
          <p:nvPr/>
        </p:nvSpPr>
        <p:spPr>
          <a:xfrm>
            <a:off x="2342044" y="1543555"/>
            <a:ext cx="222004" cy="54398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49" name="Round Same Side Corner Rectangle 36">
            <a:extLst>
              <a:ext uri="{FF2B5EF4-FFF2-40B4-BE49-F238E27FC236}">
                <a16:creationId xmlns:a16="http://schemas.microsoft.com/office/drawing/2014/main" id="{651DB51D-4AC2-4D3F-B029-E25338962F41}"/>
              </a:ext>
            </a:extLst>
          </p:cNvPr>
          <p:cNvSpPr/>
          <p:nvPr/>
        </p:nvSpPr>
        <p:spPr>
          <a:xfrm>
            <a:off x="5702694" y="1654744"/>
            <a:ext cx="406779" cy="321606"/>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50" name="Oval 21">
            <a:extLst>
              <a:ext uri="{FF2B5EF4-FFF2-40B4-BE49-F238E27FC236}">
                <a16:creationId xmlns:a16="http://schemas.microsoft.com/office/drawing/2014/main" id="{E5146D55-7725-453B-ACB3-4BA5F21FA47F}"/>
              </a:ext>
            </a:extLst>
          </p:cNvPr>
          <p:cNvSpPr>
            <a:spLocks noChangeAspect="1"/>
          </p:cNvSpPr>
          <p:nvPr/>
        </p:nvSpPr>
        <p:spPr>
          <a:xfrm>
            <a:off x="4187944" y="3119879"/>
            <a:ext cx="334893" cy="33769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51" name="Oval 32">
            <a:extLst>
              <a:ext uri="{FF2B5EF4-FFF2-40B4-BE49-F238E27FC236}">
                <a16:creationId xmlns:a16="http://schemas.microsoft.com/office/drawing/2014/main" id="{033EBD3A-5BD8-406C-A2C7-C3CC11B23658}"/>
              </a:ext>
            </a:extLst>
          </p:cNvPr>
          <p:cNvSpPr/>
          <p:nvPr/>
        </p:nvSpPr>
        <p:spPr>
          <a:xfrm>
            <a:off x="5771936" y="3096914"/>
            <a:ext cx="318881" cy="383620"/>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Tree>
    <p:extLst>
      <p:ext uri="{BB962C8B-B14F-4D97-AF65-F5344CB8AC3E}">
        <p14:creationId xmlns:p14="http://schemas.microsoft.com/office/powerpoint/2010/main" val="3851709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790092" y="123825"/>
            <a:ext cx="6353908" cy="576263"/>
          </a:xfrm>
        </p:spPr>
        <p:txBody>
          <a:bodyPr>
            <a:normAutofit/>
          </a:bodyPr>
          <a:lstStyle/>
          <a:p>
            <a:pPr rtl="1"/>
            <a:r>
              <a:rPr lang="fa-IR" altLang="ko-KR" dirty="0">
                <a:cs typeface="B Nazanin" panose="00000700000000000000" pitchFamily="2" charset="-78"/>
              </a:rPr>
              <a:t>مجموعه آیکون های کاملاً قابل ویرایش: </a:t>
            </a:r>
            <a:r>
              <a:rPr lang="en-US" altLang="ko-KR" dirty="0">
                <a:cs typeface="B Nazanin" panose="00000700000000000000" pitchFamily="2" charset="-78"/>
              </a:rPr>
              <a:t>C</a:t>
            </a:r>
            <a:endParaRPr lang="ko-KR" altLang="en-US" dirty="0">
              <a:cs typeface="B Nazanin" panose="00000700000000000000" pitchFamily="2" charset="-78"/>
            </a:endParaRPr>
          </a:p>
        </p:txBody>
      </p:sp>
      <p:sp>
        <p:nvSpPr>
          <p:cNvPr id="77" name="TextBox 76">
            <a:extLst>
              <a:ext uri="{FF2B5EF4-FFF2-40B4-BE49-F238E27FC236}">
                <a16:creationId xmlns:a16="http://schemas.microsoft.com/office/drawing/2014/main" id="{7309619B-3541-44B5-9987-77E1CC5026F6}"/>
              </a:ext>
            </a:extLst>
          </p:cNvPr>
          <p:cNvSpPr txBox="1"/>
          <p:nvPr/>
        </p:nvSpPr>
        <p:spPr>
          <a:xfrm>
            <a:off x="711704" y="4217762"/>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B Nazanin" panose="00000700000000000000" pitchFamily="2" charset="-78"/>
              </a:rPr>
              <a:t>20begir.com</a:t>
            </a:r>
            <a:endParaRPr lang="ko-KR" altLang="en-US" sz="1400" dirty="0">
              <a:solidFill>
                <a:schemeClr val="bg1"/>
              </a:solidFill>
              <a:latin typeface="Arial" pitchFamily="34" charset="0"/>
              <a:cs typeface="B Nazanin" panose="00000700000000000000" pitchFamily="2" charset="-78"/>
            </a:endParaRPr>
          </a:p>
        </p:txBody>
      </p:sp>
      <p:sp>
        <p:nvSpPr>
          <p:cNvPr id="79" name="Freeform 47">
            <a:extLst>
              <a:ext uri="{FF2B5EF4-FFF2-40B4-BE49-F238E27FC236}">
                <a16:creationId xmlns:a16="http://schemas.microsoft.com/office/drawing/2014/main" id="{2B2D491F-E958-4D18-BFBC-5F03525186C5}"/>
              </a:ext>
            </a:extLst>
          </p:cNvPr>
          <p:cNvSpPr>
            <a:spLocks noChangeAspect="1"/>
          </p:cNvSpPr>
          <p:nvPr/>
        </p:nvSpPr>
        <p:spPr>
          <a:xfrm>
            <a:off x="2194683" y="876664"/>
            <a:ext cx="360219" cy="360000"/>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80" name="Freeform 48">
            <a:extLst>
              <a:ext uri="{FF2B5EF4-FFF2-40B4-BE49-F238E27FC236}">
                <a16:creationId xmlns:a16="http://schemas.microsoft.com/office/drawing/2014/main" id="{423F5DF7-9BDE-4098-B0EC-C67A97808A93}"/>
              </a:ext>
            </a:extLst>
          </p:cNvPr>
          <p:cNvSpPr>
            <a:spLocks noChangeAspect="1"/>
          </p:cNvSpPr>
          <p:nvPr/>
        </p:nvSpPr>
        <p:spPr>
          <a:xfrm>
            <a:off x="2770305" y="906757"/>
            <a:ext cx="360000" cy="299814"/>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700000000000000" pitchFamily="2" charset="-78"/>
            </a:endParaRPr>
          </a:p>
        </p:txBody>
      </p:sp>
      <p:sp>
        <p:nvSpPr>
          <p:cNvPr id="81" name="Freeform 49">
            <a:extLst>
              <a:ext uri="{FF2B5EF4-FFF2-40B4-BE49-F238E27FC236}">
                <a16:creationId xmlns:a16="http://schemas.microsoft.com/office/drawing/2014/main" id="{A4FA4120-648F-46D1-84B8-56F6F58B3E78}"/>
              </a:ext>
            </a:extLst>
          </p:cNvPr>
          <p:cNvSpPr>
            <a:spLocks noChangeAspect="1"/>
          </p:cNvSpPr>
          <p:nvPr/>
        </p:nvSpPr>
        <p:spPr>
          <a:xfrm>
            <a:off x="3937275" y="896677"/>
            <a:ext cx="319975" cy="319975"/>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700000000000000" pitchFamily="2" charset="-78"/>
            </a:endParaRPr>
          </a:p>
        </p:txBody>
      </p:sp>
      <p:sp>
        <p:nvSpPr>
          <p:cNvPr id="82" name="Freeform 50">
            <a:extLst>
              <a:ext uri="{FF2B5EF4-FFF2-40B4-BE49-F238E27FC236}">
                <a16:creationId xmlns:a16="http://schemas.microsoft.com/office/drawing/2014/main" id="{684320ED-1D2E-4F25-A2AD-8E7913B7DAF4}"/>
              </a:ext>
            </a:extLst>
          </p:cNvPr>
          <p:cNvSpPr>
            <a:spLocks noChangeAspect="1"/>
          </p:cNvSpPr>
          <p:nvPr/>
        </p:nvSpPr>
        <p:spPr>
          <a:xfrm>
            <a:off x="3339705" y="904664"/>
            <a:ext cx="360000" cy="304000"/>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700000000000000" pitchFamily="2" charset="-78"/>
            </a:endParaRPr>
          </a:p>
        </p:txBody>
      </p:sp>
      <p:sp>
        <p:nvSpPr>
          <p:cNvPr id="83" name="Teardrop 9">
            <a:extLst>
              <a:ext uri="{FF2B5EF4-FFF2-40B4-BE49-F238E27FC236}">
                <a16:creationId xmlns:a16="http://schemas.microsoft.com/office/drawing/2014/main" id="{B396F217-78E3-46A5-89C4-7F8D359053E1}"/>
              </a:ext>
            </a:extLst>
          </p:cNvPr>
          <p:cNvSpPr>
            <a:spLocks noChangeAspect="1"/>
          </p:cNvSpPr>
          <p:nvPr/>
        </p:nvSpPr>
        <p:spPr>
          <a:xfrm rot="18900000">
            <a:off x="4511662" y="1600032"/>
            <a:ext cx="348493" cy="297430"/>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84" name="Freeform 97">
            <a:extLst>
              <a:ext uri="{FF2B5EF4-FFF2-40B4-BE49-F238E27FC236}">
                <a16:creationId xmlns:a16="http://schemas.microsoft.com/office/drawing/2014/main" id="{13BADC5C-FF78-40A7-9945-43AF7CE6FC70}"/>
              </a:ext>
            </a:extLst>
          </p:cNvPr>
          <p:cNvSpPr>
            <a:spLocks noChangeAspect="1"/>
          </p:cNvSpPr>
          <p:nvPr/>
        </p:nvSpPr>
        <p:spPr>
          <a:xfrm>
            <a:off x="5000928" y="899487"/>
            <a:ext cx="420675" cy="314355"/>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85" name="Donut 22">
            <a:extLst>
              <a:ext uri="{FF2B5EF4-FFF2-40B4-BE49-F238E27FC236}">
                <a16:creationId xmlns:a16="http://schemas.microsoft.com/office/drawing/2014/main" id="{F280FABE-E152-414C-9B0A-B664495F701C}"/>
              </a:ext>
            </a:extLst>
          </p:cNvPr>
          <p:cNvSpPr>
            <a:spLocks noChangeAspect="1"/>
          </p:cNvSpPr>
          <p:nvPr/>
        </p:nvSpPr>
        <p:spPr>
          <a:xfrm>
            <a:off x="6167350" y="964468"/>
            <a:ext cx="360000" cy="184392"/>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700000000000000" pitchFamily="2" charset="-78"/>
            </a:endParaRPr>
          </a:p>
        </p:txBody>
      </p:sp>
      <p:sp>
        <p:nvSpPr>
          <p:cNvPr id="86" name="Freeform 99">
            <a:extLst>
              <a:ext uri="{FF2B5EF4-FFF2-40B4-BE49-F238E27FC236}">
                <a16:creationId xmlns:a16="http://schemas.microsoft.com/office/drawing/2014/main" id="{0CACD8DB-F3A1-4CF4-925B-12F849E8FEE1}"/>
              </a:ext>
            </a:extLst>
          </p:cNvPr>
          <p:cNvSpPr>
            <a:spLocks noChangeAspect="1"/>
          </p:cNvSpPr>
          <p:nvPr/>
        </p:nvSpPr>
        <p:spPr>
          <a:xfrm>
            <a:off x="4553827" y="891399"/>
            <a:ext cx="264162" cy="330530"/>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87" name="Oval 10">
            <a:extLst>
              <a:ext uri="{FF2B5EF4-FFF2-40B4-BE49-F238E27FC236}">
                <a16:creationId xmlns:a16="http://schemas.microsoft.com/office/drawing/2014/main" id="{D0731889-1F73-4BF5-B659-726BF9BEBE7F}"/>
              </a:ext>
            </a:extLst>
          </p:cNvPr>
          <p:cNvSpPr/>
          <p:nvPr/>
        </p:nvSpPr>
        <p:spPr>
          <a:xfrm>
            <a:off x="5612122" y="892090"/>
            <a:ext cx="330674" cy="329148"/>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88" name="Freeform 101">
            <a:extLst>
              <a:ext uri="{FF2B5EF4-FFF2-40B4-BE49-F238E27FC236}">
                <a16:creationId xmlns:a16="http://schemas.microsoft.com/office/drawing/2014/main" id="{8759510F-FA7A-4CD6-8CCC-CF031B6606B8}"/>
              </a:ext>
            </a:extLst>
          </p:cNvPr>
          <p:cNvSpPr/>
          <p:nvPr/>
        </p:nvSpPr>
        <p:spPr>
          <a:xfrm>
            <a:off x="6780998" y="927892"/>
            <a:ext cx="193444" cy="257545"/>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grpSp>
        <p:nvGrpSpPr>
          <p:cNvPr id="89" name="Group 102">
            <a:extLst>
              <a:ext uri="{FF2B5EF4-FFF2-40B4-BE49-F238E27FC236}">
                <a16:creationId xmlns:a16="http://schemas.microsoft.com/office/drawing/2014/main" id="{7B560D72-D344-48D2-85AA-34BD30874B27}"/>
              </a:ext>
            </a:extLst>
          </p:cNvPr>
          <p:cNvGrpSpPr>
            <a:grpSpLocks noChangeAspect="1"/>
          </p:cNvGrpSpPr>
          <p:nvPr/>
        </p:nvGrpSpPr>
        <p:grpSpPr>
          <a:xfrm>
            <a:off x="5100599" y="1568748"/>
            <a:ext cx="221332" cy="360000"/>
            <a:chOff x="2071598" y="2060848"/>
            <a:chExt cx="1917605" cy="3137144"/>
          </a:xfrm>
          <a:solidFill>
            <a:schemeClr val="accent4"/>
          </a:solidFill>
        </p:grpSpPr>
        <p:sp>
          <p:nvSpPr>
            <p:cNvPr id="90" name="Freeform 103">
              <a:extLst>
                <a:ext uri="{FF2B5EF4-FFF2-40B4-BE49-F238E27FC236}">
                  <a16:creationId xmlns:a16="http://schemas.microsoft.com/office/drawing/2014/main" id="{2F46A734-5E72-4F93-856E-1FB68B4F08D8}"/>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91" name="Freeform 104">
              <a:extLst>
                <a:ext uri="{FF2B5EF4-FFF2-40B4-BE49-F238E27FC236}">
                  <a16:creationId xmlns:a16="http://schemas.microsoft.com/office/drawing/2014/main" id="{814565C8-3702-4D85-B20D-CB7F1D7916FE}"/>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92" name="Freeform 105">
              <a:extLst>
                <a:ext uri="{FF2B5EF4-FFF2-40B4-BE49-F238E27FC236}">
                  <a16:creationId xmlns:a16="http://schemas.microsoft.com/office/drawing/2014/main" id="{A14B0947-A87E-4C8A-AEE8-5EC6C72D7C5A}"/>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93" name="Freeform 106">
              <a:extLst>
                <a:ext uri="{FF2B5EF4-FFF2-40B4-BE49-F238E27FC236}">
                  <a16:creationId xmlns:a16="http://schemas.microsoft.com/office/drawing/2014/main" id="{156FDC0C-B653-4FAE-A9DB-062B3DE0BD2F}"/>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grpSp>
      <p:sp>
        <p:nvSpPr>
          <p:cNvPr id="94" name="Freeform 107">
            <a:extLst>
              <a:ext uri="{FF2B5EF4-FFF2-40B4-BE49-F238E27FC236}">
                <a16:creationId xmlns:a16="http://schemas.microsoft.com/office/drawing/2014/main" id="{C33FDBB4-52F0-4881-8C0A-EF770E98C7E1}"/>
              </a:ext>
            </a:extLst>
          </p:cNvPr>
          <p:cNvSpPr>
            <a:spLocks noChangeAspect="1"/>
          </p:cNvSpPr>
          <p:nvPr/>
        </p:nvSpPr>
        <p:spPr>
          <a:xfrm>
            <a:off x="5719739" y="1568748"/>
            <a:ext cx="115441" cy="360000"/>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95" name="Freeform 108">
            <a:extLst>
              <a:ext uri="{FF2B5EF4-FFF2-40B4-BE49-F238E27FC236}">
                <a16:creationId xmlns:a16="http://schemas.microsoft.com/office/drawing/2014/main" id="{AF23F3A0-A303-4B4E-96AE-2DC9A90CCC19}"/>
              </a:ext>
            </a:extLst>
          </p:cNvPr>
          <p:cNvSpPr/>
          <p:nvPr/>
        </p:nvSpPr>
        <p:spPr>
          <a:xfrm>
            <a:off x="3349203" y="1560342"/>
            <a:ext cx="341005" cy="376812"/>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96" name="Oval 8">
            <a:extLst>
              <a:ext uri="{FF2B5EF4-FFF2-40B4-BE49-F238E27FC236}">
                <a16:creationId xmlns:a16="http://schemas.microsoft.com/office/drawing/2014/main" id="{61CF8560-6593-4D4C-ADDF-9DA7EE780A33}"/>
              </a:ext>
            </a:extLst>
          </p:cNvPr>
          <p:cNvSpPr/>
          <p:nvPr/>
        </p:nvSpPr>
        <p:spPr>
          <a:xfrm>
            <a:off x="3918166" y="1568728"/>
            <a:ext cx="358193" cy="36004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grpSp>
        <p:nvGrpSpPr>
          <p:cNvPr id="97" name="Group 110">
            <a:extLst>
              <a:ext uri="{FF2B5EF4-FFF2-40B4-BE49-F238E27FC236}">
                <a16:creationId xmlns:a16="http://schemas.microsoft.com/office/drawing/2014/main" id="{AE93C089-31EF-454E-8006-98545314E800}"/>
              </a:ext>
            </a:extLst>
          </p:cNvPr>
          <p:cNvGrpSpPr/>
          <p:nvPr/>
        </p:nvGrpSpPr>
        <p:grpSpPr>
          <a:xfrm>
            <a:off x="2779803" y="1560342"/>
            <a:ext cx="341005" cy="376812"/>
            <a:chOff x="4835382" y="73243"/>
            <a:chExt cx="2920830" cy="3227535"/>
          </a:xfrm>
          <a:solidFill>
            <a:schemeClr val="accent4"/>
          </a:solidFill>
        </p:grpSpPr>
        <p:sp>
          <p:nvSpPr>
            <p:cNvPr id="98" name="Freeform 111">
              <a:extLst>
                <a:ext uri="{FF2B5EF4-FFF2-40B4-BE49-F238E27FC236}">
                  <a16:creationId xmlns:a16="http://schemas.microsoft.com/office/drawing/2014/main" id="{2AF1C0C9-88F0-470F-BF35-60D91164452C}"/>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99" name="Oval 37">
              <a:extLst>
                <a:ext uri="{FF2B5EF4-FFF2-40B4-BE49-F238E27FC236}">
                  <a16:creationId xmlns:a16="http://schemas.microsoft.com/office/drawing/2014/main" id="{888F8FCD-FAB3-4829-A1E9-F1E5CE9EC75A}"/>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grpSp>
      <p:sp>
        <p:nvSpPr>
          <p:cNvPr id="100" name="Rectangle 19">
            <a:extLst>
              <a:ext uri="{FF2B5EF4-FFF2-40B4-BE49-F238E27FC236}">
                <a16:creationId xmlns:a16="http://schemas.microsoft.com/office/drawing/2014/main" id="{BED3040D-19B8-41C3-BF76-70A0603F16AE}"/>
              </a:ext>
            </a:extLst>
          </p:cNvPr>
          <p:cNvSpPr/>
          <p:nvPr/>
        </p:nvSpPr>
        <p:spPr>
          <a:xfrm>
            <a:off x="2221992" y="1580789"/>
            <a:ext cx="305600" cy="335918"/>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1" name="Freeform 114">
            <a:extLst>
              <a:ext uri="{FF2B5EF4-FFF2-40B4-BE49-F238E27FC236}">
                <a16:creationId xmlns:a16="http://schemas.microsoft.com/office/drawing/2014/main" id="{00679210-8D17-4EC3-B338-71932382369C}"/>
              </a:ext>
            </a:extLst>
          </p:cNvPr>
          <p:cNvSpPr>
            <a:spLocks noChangeAspect="1"/>
          </p:cNvSpPr>
          <p:nvPr/>
        </p:nvSpPr>
        <p:spPr>
          <a:xfrm>
            <a:off x="6160702" y="1568748"/>
            <a:ext cx="373296" cy="360000"/>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2" name="Rounded Rectangle 31">
            <a:extLst>
              <a:ext uri="{FF2B5EF4-FFF2-40B4-BE49-F238E27FC236}">
                <a16:creationId xmlns:a16="http://schemas.microsoft.com/office/drawing/2014/main" id="{58916F07-EB8D-473D-BF14-8FEACCA440EC}"/>
              </a:ext>
            </a:extLst>
          </p:cNvPr>
          <p:cNvSpPr>
            <a:spLocks noChangeAspect="1"/>
          </p:cNvSpPr>
          <p:nvPr/>
        </p:nvSpPr>
        <p:spPr>
          <a:xfrm>
            <a:off x="2248192" y="2344657"/>
            <a:ext cx="253200" cy="360000"/>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3" name="Oval 47">
            <a:extLst>
              <a:ext uri="{FF2B5EF4-FFF2-40B4-BE49-F238E27FC236}">
                <a16:creationId xmlns:a16="http://schemas.microsoft.com/office/drawing/2014/main" id="{3E7DC0D0-2F80-483D-B518-72711452BD25}"/>
              </a:ext>
            </a:extLst>
          </p:cNvPr>
          <p:cNvSpPr>
            <a:spLocks noChangeAspect="1"/>
          </p:cNvSpPr>
          <p:nvPr/>
        </p:nvSpPr>
        <p:spPr>
          <a:xfrm>
            <a:off x="6697720" y="1568748"/>
            <a:ext cx="360000" cy="360000"/>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4" name="Oval 50">
            <a:extLst>
              <a:ext uri="{FF2B5EF4-FFF2-40B4-BE49-F238E27FC236}">
                <a16:creationId xmlns:a16="http://schemas.microsoft.com/office/drawing/2014/main" id="{2E8FE9F5-B722-4662-8735-B61DE9C87A48}"/>
              </a:ext>
            </a:extLst>
          </p:cNvPr>
          <p:cNvSpPr>
            <a:spLocks noChangeAspect="1"/>
          </p:cNvSpPr>
          <p:nvPr/>
        </p:nvSpPr>
        <p:spPr>
          <a:xfrm>
            <a:off x="2790934" y="2344657"/>
            <a:ext cx="318743" cy="360000"/>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5" name="Heart 17">
            <a:extLst>
              <a:ext uri="{FF2B5EF4-FFF2-40B4-BE49-F238E27FC236}">
                <a16:creationId xmlns:a16="http://schemas.microsoft.com/office/drawing/2014/main" id="{E7F38DC6-872C-4FC1-9CCC-2E6EF6B4C2DA}"/>
              </a:ext>
            </a:extLst>
          </p:cNvPr>
          <p:cNvSpPr/>
          <p:nvPr/>
        </p:nvSpPr>
        <p:spPr>
          <a:xfrm>
            <a:off x="4515595" y="2356541"/>
            <a:ext cx="340626" cy="333972"/>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6" name="Rounded Rectangle 25">
            <a:extLst>
              <a:ext uri="{FF2B5EF4-FFF2-40B4-BE49-F238E27FC236}">
                <a16:creationId xmlns:a16="http://schemas.microsoft.com/office/drawing/2014/main" id="{773923AE-E165-4F12-82FB-19E1368D9ED3}"/>
              </a:ext>
            </a:extLst>
          </p:cNvPr>
          <p:cNvSpPr/>
          <p:nvPr/>
        </p:nvSpPr>
        <p:spPr>
          <a:xfrm>
            <a:off x="3928182" y="2382158"/>
            <a:ext cx="338160" cy="284999"/>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7" name="Chord 32">
            <a:extLst>
              <a:ext uri="{FF2B5EF4-FFF2-40B4-BE49-F238E27FC236}">
                <a16:creationId xmlns:a16="http://schemas.microsoft.com/office/drawing/2014/main" id="{525212B9-F8BF-4BC9-B21E-DDB5EC55054B}"/>
              </a:ext>
            </a:extLst>
          </p:cNvPr>
          <p:cNvSpPr/>
          <p:nvPr/>
        </p:nvSpPr>
        <p:spPr>
          <a:xfrm>
            <a:off x="3350625" y="2357060"/>
            <a:ext cx="338160" cy="335194"/>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8" name="Rounded Rectangle 40">
            <a:extLst>
              <a:ext uri="{FF2B5EF4-FFF2-40B4-BE49-F238E27FC236}">
                <a16:creationId xmlns:a16="http://schemas.microsoft.com/office/drawing/2014/main" id="{E6E32837-BAA0-4D84-89CA-9DD12B8F327E}"/>
              </a:ext>
            </a:extLst>
          </p:cNvPr>
          <p:cNvSpPr/>
          <p:nvPr/>
        </p:nvSpPr>
        <p:spPr>
          <a:xfrm rot="2942052">
            <a:off x="5054099" y="2357456"/>
            <a:ext cx="314333" cy="334403"/>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09" name="Rounded Rectangle 7">
            <a:extLst>
              <a:ext uri="{FF2B5EF4-FFF2-40B4-BE49-F238E27FC236}">
                <a16:creationId xmlns:a16="http://schemas.microsoft.com/office/drawing/2014/main" id="{5307164D-FC10-4FA3-A9EE-3DE736354A96}"/>
              </a:ext>
            </a:extLst>
          </p:cNvPr>
          <p:cNvSpPr>
            <a:spLocks noChangeAspect="1"/>
          </p:cNvSpPr>
          <p:nvPr/>
        </p:nvSpPr>
        <p:spPr>
          <a:xfrm rot="18924894" flipH="1">
            <a:off x="3464478" y="3058785"/>
            <a:ext cx="110455" cy="432000"/>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700000000000000" pitchFamily="2" charset="-78"/>
            </a:endParaRPr>
          </a:p>
        </p:txBody>
      </p:sp>
      <p:sp>
        <p:nvSpPr>
          <p:cNvPr id="110" name="Rounded Rectangle 17">
            <a:extLst>
              <a:ext uri="{FF2B5EF4-FFF2-40B4-BE49-F238E27FC236}">
                <a16:creationId xmlns:a16="http://schemas.microsoft.com/office/drawing/2014/main" id="{E37E8FC4-059B-4B21-940F-D1484864EC39}"/>
              </a:ext>
            </a:extLst>
          </p:cNvPr>
          <p:cNvSpPr>
            <a:spLocks noChangeAspect="1"/>
          </p:cNvSpPr>
          <p:nvPr/>
        </p:nvSpPr>
        <p:spPr>
          <a:xfrm>
            <a:off x="6764589" y="2344657"/>
            <a:ext cx="226262" cy="360000"/>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11" name="Oval 21">
            <a:extLst>
              <a:ext uri="{FF2B5EF4-FFF2-40B4-BE49-F238E27FC236}">
                <a16:creationId xmlns:a16="http://schemas.microsoft.com/office/drawing/2014/main" id="{767CC81E-E407-41FC-94C2-73A9DE63E6B4}"/>
              </a:ext>
            </a:extLst>
          </p:cNvPr>
          <p:cNvSpPr>
            <a:spLocks noChangeAspect="1"/>
          </p:cNvSpPr>
          <p:nvPr/>
        </p:nvSpPr>
        <p:spPr>
          <a:xfrm>
            <a:off x="5597459" y="2344657"/>
            <a:ext cx="360000" cy="360000"/>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12" name="Oval 25">
            <a:extLst>
              <a:ext uri="{FF2B5EF4-FFF2-40B4-BE49-F238E27FC236}">
                <a16:creationId xmlns:a16="http://schemas.microsoft.com/office/drawing/2014/main" id="{6775630A-B171-4234-AAC4-38E70FCD3BFB}"/>
              </a:ext>
            </a:extLst>
          </p:cNvPr>
          <p:cNvSpPr>
            <a:spLocks noChangeAspect="1"/>
          </p:cNvSpPr>
          <p:nvPr/>
        </p:nvSpPr>
        <p:spPr>
          <a:xfrm>
            <a:off x="6167595" y="2344657"/>
            <a:ext cx="359510" cy="360000"/>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13" name="Block Arc 20">
            <a:extLst>
              <a:ext uri="{FF2B5EF4-FFF2-40B4-BE49-F238E27FC236}">
                <a16:creationId xmlns:a16="http://schemas.microsoft.com/office/drawing/2014/main" id="{7CCB8E09-270A-46CF-82D7-C33F351C3782}"/>
              </a:ext>
            </a:extLst>
          </p:cNvPr>
          <p:cNvSpPr>
            <a:spLocks noChangeAspect="1"/>
          </p:cNvSpPr>
          <p:nvPr/>
        </p:nvSpPr>
        <p:spPr>
          <a:xfrm rot="10800000">
            <a:off x="2784301" y="3094785"/>
            <a:ext cx="332010" cy="360000"/>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700000000000000" pitchFamily="2" charset="-78"/>
            </a:endParaRPr>
          </a:p>
        </p:txBody>
      </p:sp>
      <p:sp>
        <p:nvSpPr>
          <p:cNvPr id="114" name="Block Arc 11">
            <a:extLst>
              <a:ext uri="{FF2B5EF4-FFF2-40B4-BE49-F238E27FC236}">
                <a16:creationId xmlns:a16="http://schemas.microsoft.com/office/drawing/2014/main" id="{0BCB8CD7-C7A5-42A1-A00C-29FBF6B1E408}"/>
              </a:ext>
            </a:extLst>
          </p:cNvPr>
          <p:cNvSpPr/>
          <p:nvPr/>
        </p:nvSpPr>
        <p:spPr>
          <a:xfrm rot="10800000">
            <a:off x="5102512" y="3084147"/>
            <a:ext cx="217507" cy="353911"/>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700000000000000" pitchFamily="2" charset="-78"/>
            </a:endParaRPr>
          </a:p>
        </p:txBody>
      </p:sp>
      <p:sp>
        <p:nvSpPr>
          <p:cNvPr id="115" name="Rectangle 21">
            <a:extLst>
              <a:ext uri="{FF2B5EF4-FFF2-40B4-BE49-F238E27FC236}">
                <a16:creationId xmlns:a16="http://schemas.microsoft.com/office/drawing/2014/main" id="{E9F0D2CD-7636-4B9E-88FD-6ABB1B7F8526}"/>
              </a:ext>
            </a:extLst>
          </p:cNvPr>
          <p:cNvSpPr/>
          <p:nvPr/>
        </p:nvSpPr>
        <p:spPr>
          <a:xfrm>
            <a:off x="3925387" y="3178502"/>
            <a:ext cx="343751" cy="192566"/>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16" name="Round Same Side Corner Rectangle 8">
            <a:extLst>
              <a:ext uri="{FF2B5EF4-FFF2-40B4-BE49-F238E27FC236}">
                <a16:creationId xmlns:a16="http://schemas.microsoft.com/office/drawing/2014/main" id="{0794BD6B-0BF0-4C73-9B16-0F57E9B8928E}"/>
              </a:ext>
            </a:extLst>
          </p:cNvPr>
          <p:cNvSpPr/>
          <p:nvPr/>
        </p:nvSpPr>
        <p:spPr>
          <a:xfrm>
            <a:off x="6700224" y="3111854"/>
            <a:ext cx="354992" cy="35553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17" name="Rounded Rectangle 51">
            <a:extLst>
              <a:ext uri="{FF2B5EF4-FFF2-40B4-BE49-F238E27FC236}">
                <a16:creationId xmlns:a16="http://schemas.microsoft.com/office/drawing/2014/main" id="{8AF01BAA-C7E1-40A0-8A1E-2BFCC05F65F7}"/>
              </a:ext>
            </a:extLst>
          </p:cNvPr>
          <p:cNvSpPr/>
          <p:nvPr/>
        </p:nvSpPr>
        <p:spPr>
          <a:xfrm rot="16200000" flipH="1">
            <a:off x="5600187" y="3742510"/>
            <a:ext cx="367987" cy="34655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700000000000000" pitchFamily="2" charset="-78"/>
            </a:endParaRPr>
          </a:p>
        </p:txBody>
      </p:sp>
      <p:sp>
        <p:nvSpPr>
          <p:cNvPr id="118" name="Isosceles Triangle 5">
            <a:extLst>
              <a:ext uri="{FF2B5EF4-FFF2-40B4-BE49-F238E27FC236}">
                <a16:creationId xmlns:a16="http://schemas.microsoft.com/office/drawing/2014/main" id="{3387AA48-4B4B-41F2-AE96-EF9D33F59D66}"/>
              </a:ext>
            </a:extLst>
          </p:cNvPr>
          <p:cNvSpPr>
            <a:spLocks noChangeAspect="1"/>
          </p:cNvSpPr>
          <p:nvPr/>
        </p:nvSpPr>
        <p:spPr>
          <a:xfrm>
            <a:off x="4548577" y="3137603"/>
            <a:ext cx="274662" cy="274365"/>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19" name="Trapezoid 22">
            <a:extLst>
              <a:ext uri="{FF2B5EF4-FFF2-40B4-BE49-F238E27FC236}">
                <a16:creationId xmlns:a16="http://schemas.microsoft.com/office/drawing/2014/main" id="{46687040-371C-4A8C-B39D-517951F37F34}"/>
              </a:ext>
            </a:extLst>
          </p:cNvPr>
          <p:cNvSpPr>
            <a:spLocks noChangeAspect="1"/>
          </p:cNvSpPr>
          <p:nvPr/>
        </p:nvSpPr>
        <p:spPr>
          <a:xfrm>
            <a:off x="5597459" y="3183216"/>
            <a:ext cx="360000" cy="183139"/>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20" name="Rounded Rectangle 20">
            <a:extLst>
              <a:ext uri="{FF2B5EF4-FFF2-40B4-BE49-F238E27FC236}">
                <a16:creationId xmlns:a16="http://schemas.microsoft.com/office/drawing/2014/main" id="{4148D114-168B-4070-9A39-9F2CD9223B9B}"/>
              </a:ext>
            </a:extLst>
          </p:cNvPr>
          <p:cNvSpPr>
            <a:spLocks noChangeAspect="1"/>
          </p:cNvSpPr>
          <p:nvPr/>
        </p:nvSpPr>
        <p:spPr>
          <a:xfrm rot="2160000">
            <a:off x="6180527" y="3094785"/>
            <a:ext cx="333647" cy="360000"/>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21" name="Trapezoid 28">
            <a:extLst>
              <a:ext uri="{FF2B5EF4-FFF2-40B4-BE49-F238E27FC236}">
                <a16:creationId xmlns:a16="http://schemas.microsoft.com/office/drawing/2014/main" id="{AFF18D43-E6FE-46B4-B58E-621C989B0B08}"/>
              </a:ext>
            </a:extLst>
          </p:cNvPr>
          <p:cNvSpPr>
            <a:spLocks noChangeAspect="1"/>
          </p:cNvSpPr>
          <p:nvPr/>
        </p:nvSpPr>
        <p:spPr>
          <a:xfrm>
            <a:off x="2226265" y="3094785"/>
            <a:ext cx="297055" cy="360000"/>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700000000000000" pitchFamily="2" charset="-78"/>
            </a:endParaRPr>
          </a:p>
        </p:txBody>
      </p:sp>
      <p:sp>
        <p:nvSpPr>
          <p:cNvPr id="122" name="Rounded Rectangle 2">
            <a:extLst>
              <a:ext uri="{FF2B5EF4-FFF2-40B4-BE49-F238E27FC236}">
                <a16:creationId xmlns:a16="http://schemas.microsoft.com/office/drawing/2014/main" id="{887E764D-F68A-4FE5-81FA-793B7D6C090A}"/>
              </a:ext>
            </a:extLst>
          </p:cNvPr>
          <p:cNvSpPr/>
          <p:nvPr/>
        </p:nvSpPr>
        <p:spPr>
          <a:xfrm>
            <a:off x="2773888" y="3746947"/>
            <a:ext cx="352834" cy="352834"/>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700000000000000" pitchFamily="2" charset="-78"/>
            </a:endParaRPr>
          </a:p>
        </p:txBody>
      </p:sp>
      <p:sp>
        <p:nvSpPr>
          <p:cNvPr id="123" name="Rounded Rectangle 8">
            <a:extLst>
              <a:ext uri="{FF2B5EF4-FFF2-40B4-BE49-F238E27FC236}">
                <a16:creationId xmlns:a16="http://schemas.microsoft.com/office/drawing/2014/main" id="{8BD911B2-6F24-4BF7-B659-A3D7299C5DFF}"/>
              </a:ext>
            </a:extLst>
          </p:cNvPr>
          <p:cNvSpPr/>
          <p:nvPr/>
        </p:nvSpPr>
        <p:spPr>
          <a:xfrm>
            <a:off x="2198356" y="3746947"/>
            <a:ext cx="352873" cy="352834"/>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700000000000000" pitchFamily="2" charset="-78"/>
            </a:endParaRPr>
          </a:p>
        </p:txBody>
      </p:sp>
      <p:sp>
        <p:nvSpPr>
          <p:cNvPr id="124" name="Rounded Rectangle 2">
            <a:extLst>
              <a:ext uri="{FF2B5EF4-FFF2-40B4-BE49-F238E27FC236}">
                <a16:creationId xmlns:a16="http://schemas.microsoft.com/office/drawing/2014/main" id="{EF5BBA17-3DDF-40E6-848B-DFE6D6A77528}"/>
              </a:ext>
            </a:extLst>
          </p:cNvPr>
          <p:cNvSpPr/>
          <p:nvPr/>
        </p:nvSpPr>
        <p:spPr>
          <a:xfrm>
            <a:off x="3920845" y="3746947"/>
            <a:ext cx="352834" cy="352834"/>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700000000000000" pitchFamily="2" charset="-78"/>
            </a:endParaRPr>
          </a:p>
        </p:txBody>
      </p:sp>
      <p:sp>
        <p:nvSpPr>
          <p:cNvPr id="154" name="Rounded Rectangle 3">
            <a:extLst>
              <a:ext uri="{FF2B5EF4-FFF2-40B4-BE49-F238E27FC236}">
                <a16:creationId xmlns:a16="http://schemas.microsoft.com/office/drawing/2014/main" id="{A9CF2AF7-99FB-4CEA-9116-E66B9BFD37DF}"/>
              </a:ext>
            </a:extLst>
          </p:cNvPr>
          <p:cNvSpPr>
            <a:spLocks noChangeAspect="1"/>
          </p:cNvSpPr>
          <p:nvPr/>
        </p:nvSpPr>
        <p:spPr>
          <a:xfrm>
            <a:off x="3343288" y="3746947"/>
            <a:ext cx="352834" cy="352834"/>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700000000000000" pitchFamily="2" charset="-78"/>
            </a:endParaRPr>
          </a:p>
        </p:txBody>
      </p:sp>
      <p:sp>
        <p:nvSpPr>
          <p:cNvPr id="155" name="Rounded Rectangle 10">
            <a:extLst>
              <a:ext uri="{FF2B5EF4-FFF2-40B4-BE49-F238E27FC236}">
                <a16:creationId xmlns:a16="http://schemas.microsoft.com/office/drawing/2014/main" id="{48FA6F1E-33EE-4510-96E8-CF52490FB615}"/>
              </a:ext>
            </a:extLst>
          </p:cNvPr>
          <p:cNvSpPr>
            <a:spLocks noChangeAspect="1"/>
          </p:cNvSpPr>
          <p:nvPr/>
        </p:nvSpPr>
        <p:spPr>
          <a:xfrm>
            <a:off x="4508863" y="3739781"/>
            <a:ext cx="354091" cy="360000"/>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56" name="Block Arc 6">
            <a:extLst>
              <a:ext uri="{FF2B5EF4-FFF2-40B4-BE49-F238E27FC236}">
                <a16:creationId xmlns:a16="http://schemas.microsoft.com/office/drawing/2014/main" id="{A386F92C-3127-494B-B795-AC6E02CFD98E}"/>
              </a:ext>
            </a:extLst>
          </p:cNvPr>
          <p:cNvSpPr/>
          <p:nvPr/>
        </p:nvSpPr>
        <p:spPr>
          <a:xfrm>
            <a:off x="5045295" y="3764575"/>
            <a:ext cx="331940" cy="335206"/>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700000000000000" pitchFamily="2" charset="-78"/>
            </a:endParaRPr>
          </a:p>
        </p:txBody>
      </p:sp>
      <p:sp>
        <p:nvSpPr>
          <p:cNvPr id="157" name="Left Arrow 1">
            <a:extLst>
              <a:ext uri="{FF2B5EF4-FFF2-40B4-BE49-F238E27FC236}">
                <a16:creationId xmlns:a16="http://schemas.microsoft.com/office/drawing/2014/main" id="{7B6DF3BA-585C-41EE-9D09-3070F2EB849D}"/>
              </a:ext>
            </a:extLst>
          </p:cNvPr>
          <p:cNvSpPr>
            <a:spLocks noChangeAspect="1"/>
          </p:cNvSpPr>
          <p:nvPr/>
        </p:nvSpPr>
        <p:spPr>
          <a:xfrm>
            <a:off x="6718788" y="3739781"/>
            <a:ext cx="369872" cy="360000"/>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
        <p:nvSpPr>
          <p:cNvPr id="158" name="Oval 35">
            <a:extLst>
              <a:ext uri="{FF2B5EF4-FFF2-40B4-BE49-F238E27FC236}">
                <a16:creationId xmlns:a16="http://schemas.microsoft.com/office/drawing/2014/main" id="{A9DC9CAA-4073-4BB1-8FC1-2EADF2C06597}"/>
              </a:ext>
            </a:extLst>
          </p:cNvPr>
          <p:cNvSpPr/>
          <p:nvPr/>
        </p:nvSpPr>
        <p:spPr>
          <a:xfrm>
            <a:off x="6222908" y="3740506"/>
            <a:ext cx="289606" cy="365156"/>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700000000000000" pitchFamily="2" charset="-78"/>
            </a:endParaRPr>
          </a:p>
        </p:txBody>
      </p:sp>
    </p:spTree>
    <p:extLst>
      <p:ext uri="{BB962C8B-B14F-4D97-AF65-F5344CB8AC3E}">
        <p14:creationId xmlns:p14="http://schemas.microsoft.com/office/powerpoint/2010/main" val="17281732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7DD147-0A38-4E87-9D9A-1D9976EF17CE}"/>
              </a:ext>
            </a:extLst>
          </p:cNvPr>
          <p:cNvSpPr>
            <a:spLocks noGrp="1"/>
          </p:cNvSpPr>
          <p:nvPr>
            <p:ph type="title"/>
          </p:nvPr>
        </p:nvSpPr>
        <p:spPr/>
        <p:txBody>
          <a:bodyPr/>
          <a:lstStyle/>
          <a:p>
            <a:pPr rtl="1"/>
            <a:r>
              <a:rPr lang="fa-IR" dirty="0">
                <a:cs typeface="B Nazanin" panose="00000700000000000000" pitchFamily="2" charset="-78"/>
              </a:rPr>
              <a:t>شرکت</a:t>
            </a:r>
            <a:endParaRPr lang="en-US" dirty="0">
              <a:cs typeface="B Nazanin" panose="00000700000000000000" pitchFamily="2" charset="-78"/>
            </a:endParaRPr>
          </a:p>
        </p:txBody>
      </p:sp>
      <p:sp>
        <p:nvSpPr>
          <p:cNvPr id="5" name="Text Placeholder 4">
            <a:extLst>
              <a:ext uri="{FF2B5EF4-FFF2-40B4-BE49-F238E27FC236}">
                <a16:creationId xmlns:a16="http://schemas.microsoft.com/office/drawing/2014/main" id="{DD3B961B-AA6F-44A9-9907-E12FC2E32240}"/>
              </a:ext>
            </a:extLst>
          </p:cNvPr>
          <p:cNvSpPr>
            <a:spLocks noGrp="1"/>
          </p:cNvSpPr>
          <p:nvPr>
            <p:ph type="body" idx="1"/>
          </p:nvPr>
        </p:nvSpPr>
        <p:spPr/>
        <p:txBody>
          <a:bodyPr/>
          <a:lstStyle/>
          <a:p>
            <a:pPr rtl="1"/>
            <a:r>
              <a:rPr lang="fa-IR" dirty="0">
                <a:cs typeface="B Nazanin" panose="00000700000000000000" pitchFamily="2" charset="-78"/>
              </a:rPr>
              <a:t>در صورت نیاز می توانید زیرنویس را در اینجا وارد کنید</a:t>
            </a:r>
            <a:endParaRPr lang="en-US" dirty="0">
              <a:cs typeface="B Nazanin" panose="00000700000000000000" pitchFamily="2" charset="-78"/>
            </a:endParaRPr>
          </a:p>
        </p:txBody>
      </p:sp>
      <p:sp>
        <p:nvSpPr>
          <p:cNvPr id="8" name="Text Placeholder 7">
            <a:extLst>
              <a:ext uri="{FF2B5EF4-FFF2-40B4-BE49-F238E27FC236}">
                <a16:creationId xmlns:a16="http://schemas.microsoft.com/office/drawing/2014/main" id="{64D68E61-016F-4F06-8E47-3BB96B0309F9}"/>
              </a:ext>
            </a:extLst>
          </p:cNvPr>
          <p:cNvSpPr>
            <a:spLocks noGrp="1"/>
          </p:cNvSpPr>
          <p:nvPr>
            <p:ph type="body" idx="10"/>
          </p:nvPr>
        </p:nvSpPr>
        <p:spPr/>
        <p:txBody>
          <a:bodyPr/>
          <a:lstStyle/>
          <a:p>
            <a:pPr rtl="1"/>
            <a:r>
              <a:rPr lang="es-ES" dirty="0">
                <a:cs typeface="B Nazanin" panose="00000700000000000000" pitchFamily="2" charset="-78"/>
              </a:rPr>
              <a:t>01</a:t>
            </a:r>
            <a:endParaRPr lang="en-US" dirty="0">
              <a:cs typeface="B Nazanin" panose="00000700000000000000" pitchFamily="2" charset="-78"/>
            </a:endParaRPr>
          </a:p>
        </p:txBody>
      </p:sp>
      <p:sp>
        <p:nvSpPr>
          <p:cNvPr id="15" name="Elipse 14">
            <a:extLst>
              <a:ext uri="{FF2B5EF4-FFF2-40B4-BE49-F238E27FC236}">
                <a16:creationId xmlns:a16="http://schemas.microsoft.com/office/drawing/2014/main" id="{2DAAC10C-CB40-4F33-A7BB-A89A5444EC95}"/>
              </a:ext>
            </a:extLst>
          </p:cNvPr>
          <p:cNvSpPr/>
          <p:nvPr/>
        </p:nvSpPr>
        <p:spPr>
          <a:xfrm>
            <a:off x="1687610" y="2374514"/>
            <a:ext cx="5768781" cy="65260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spTree>
    <p:extLst>
      <p:ext uri="{BB962C8B-B14F-4D97-AF65-F5344CB8AC3E}">
        <p14:creationId xmlns:p14="http://schemas.microsoft.com/office/powerpoint/2010/main" val="36596411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95792E-BEB6-420E-8DA4-EB674E429EEB}"/>
              </a:ext>
            </a:extLst>
          </p:cNvPr>
          <p:cNvSpPr>
            <a:spLocks noGrp="1"/>
          </p:cNvSpPr>
          <p:nvPr>
            <p:ph sz="half" idx="2"/>
          </p:nvPr>
        </p:nvSpPr>
        <p:spPr>
          <a:xfrm>
            <a:off x="723900" y="1613334"/>
            <a:ext cx="4224183" cy="2763441"/>
          </a:xfrm>
        </p:spPr>
        <p:txBody>
          <a:bodyPr>
            <a:noAutofit/>
          </a:bodyPr>
          <a:lstStyle/>
          <a:p>
            <a:pPr algn="r" rtl="1"/>
            <a:r>
              <a:rPr lang="fa-IR" dirty="0">
                <a:cs typeface="B Nazanin" panose="00000700000000000000" pitchFamily="2" charset="-78"/>
              </a:rPr>
              <a:t>آیا می دانید چه چیزی به شما کمک می کند تا نظر خود را روشن کنید؟ لیست هایی مانند این:</a:t>
            </a:r>
          </a:p>
          <a:p>
            <a:pPr algn="r" rtl="1"/>
            <a:endParaRPr lang="fa-IR" dirty="0">
              <a:cs typeface="B Nazanin" panose="00000700000000000000" pitchFamily="2" charset="-78"/>
            </a:endParaRPr>
          </a:p>
          <a:p>
            <a:pPr marL="285750" indent="-285750" algn="r" rtl="1">
              <a:buFont typeface="Arial" panose="020B0604020202020204" pitchFamily="34" charset="0"/>
              <a:buChar char="•"/>
            </a:pPr>
            <a:r>
              <a:rPr lang="fa-IR" dirty="0">
                <a:cs typeface="B Nazanin" panose="00000700000000000000" pitchFamily="2" charset="-78"/>
              </a:rPr>
              <a:t>آنها ساده هستند</a:t>
            </a:r>
          </a:p>
          <a:p>
            <a:pPr marL="285750" indent="-285750" algn="r" rtl="1">
              <a:buFont typeface="Arial" panose="020B0604020202020204" pitchFamily="34" charset="0"/>
              <a:buChar char="•"/>
            </a:pPr>
            <a:r>
              <a:rPr lang="fa-IR" dirty="0">
                <a:cs typeface="B Nazanin" panose="00000700000000000000" pitchFamily="2" charset="-78"/>
              </a:rPr>
              <a:t>شما می توانید ایده های خود را به وضوح سازماندهی کنید</a:t>
            </a:r>
          </a:p>
          <a:p>
            <a:pPr marL="285750" indent="-285750" algn="r" rtl="1">
              <a:buFont typeface="Arial" panose="020B0604020202020204" pitchFamily="34" charset="0"/>
              <a:buChar char="•"/>
            </a:pPr>
            <a:r>
              <a:rPr lang="fa-IR" dirty="0">
                <a:cs typeface="B Nazanin" panose="00000700000000000000" pitchFamily="2" charset="-78"/>
              </a:rPr>
              <a:t>خرید شیر را هرگز فراموش نخواهید کرد!</a:t>
            </a:r>
          </a:p>
          <a:p>
            <a:pPr marL="285750" indent="-285750" algn="r" rtl="1">
              <a:buFont typeface="Arial" panose="020B0604020202020204" pitchFamily="34" charset="0"/>
              <a:buChar char="•"/>
            </a:pPr>
            <a:endParaRPr lang="en-US" dirty="0">
              <a:cs typeface="B Nazanin" panose="00000700000000000000" pitchFamily="2" charset="-78"/>
            </a:endParaRPr>
          </a:p>
          <a:p>
            <a:pPr algn="r" rtl="1"/>
            <a:r>
              <a:rPr lang="fa-IR" dirty="0">
                <a:cs typeface="B Nazanin" panose="00000700000000000000" pitchFamily="2" charset="-78"/>
              </a:rPr>
              <a:t>و مهم‌ترین چیز: مخاطب از ارائه شما غافل نخواهد شد</a:t>
            </a:r>
            <a:endParaRPr lang="en-US" dirty="0">
              <a:cs typeface="B Nazanin" panose="00000700000000000000" pitchFamily="2" charset="-78"/>
            </a:endParaRPr>
          </a:p>
        </p:txBody>
      </p:sp>
      <p:sp>
        <p:nvSpPr>
          <p:cNvPr id="4" name="Title 3">
            <a:extLst>
              <a:ext uri="{FF2B5EF4-FFF2-40B4-BE49-F238E27FC236}">
                <a16:creationId xmlns:a16="http://schemas.microsoft.com/office/drawing/2014/main" id="{6153A5D8-3B98-4BE7-8334-478BB8EE0C12}"/>
              </a:ext>
            </a:extLst>
          </p:cNvPr>
          <p:cNvSpPr>
            <a:spLocks noGrp="1"/>
          </p:cNvSpPr>
          <p:nvPr>
            <p:ph type="title"/>
          </p:nvPr>
        </p:nvSpPr>
        <p:spPr>
          <a:xfrm>
            <a:off x="723900" y="552450"/>
            <a:ext cx="7696200" cy="715566"/>
          </a:xfrm>
        </p:spPr>
        <p:txBody>
          <a:bodyPr>
            <a:normAutofit/>
          </a:bodyPr>
          <a:lstStyle/>
          <a:p>
            <a:pPr algn="r" rtl="1"/>
            <a:r>
              <a:rPr lang="fa-IR" dirty="0">
                <a:cs typeface="B Nazanin" panose="00000700000000000000" pitchFamily="2" charset="-78"/>
              </a:rPr>
              <a:t>عنوان اسلاید اینجاست!</a:t>
            </a:r>
            <a:endParaRPr lang="en-US" dirty="0">
              <a:cs typeface="B Nazanin" panose="00000700000000000000" pitchFamily="2" charset="-78"/>
            </a:endParaRPr>
          </a:p>
        </p:txBody>
      </p:sp>
      <p:pic>
        <p:nvPicPr>
          <p:cNvPr id="15" name="Gráfico 14">
            <a:extLst>
              <a:ext uri="{FF2B5EF4-FFF2-40B4-BE49-F238E27FC236}">
                <a16:creationId xmlns:a16="http://schemas.microsoft.com/office/drawing/2014/main" id="{EF2B747A-3AD1-4478-BDFC-8E68E119F8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40006" y="2660742"/>
            <a:ext cx="270510" cy="270510"/>
          </a:xfrm>
          <a:prstGeom prst="rect">
            <a:avLst/>
          </a:prstGeom>
        </p:spPr>
      </p:pic>
      <p:pic>
        <p:nvPicPr>
          <p:cNvPr id="16" name="Imagen 15">
            <a:extLst>
              <a:ext uri="{FF2B5EF4-FFF2-40B4-BE49-F238E27FC236}">
                <a16:creationId xmlns:a16="http://schemas.microsoft.com/office/drawing/2014/main" id="{90B66F41-D9C1-47A7-82E7-C8AEB10402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90634" y="1489466"/>
            <a:ext cx="1985215" cy="1171276"/>
          </a:xfrm>
          <a:prstGeom prst="rect">
            <a:avLst/>
          </a:prstGeom>
          <a:ln w="6350">
            <a:solidFill>
              <a:schemeClr val="tx1"/>
            </a:solidFill>
          </a:ln>
        </p:spPr>
      </p:pic>
      <p:pic>
        <p:nvPicPr>
          <p:cNvPr id="18" name="Imagen 17">
            <a:extLst>
              <a:ext uri="{FF2B5EF4-FFF2-40B4-BE49-F238E27FC236}">
                <a16:creationId xmlns:a16="http://schemas.microsoft.com/office/drawing/2014/main" id="{809D3628-33C6-46D3-ADFE-2603C181D5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610516" y="2953447"/>
            <a:ext cx="2065333" cy="1209267"/>
          </a:xfrm>
          <a:prstGeom prst="rect">
            <a:avLst/>
          </a:prstGeom>
          <a:ln w="6350">
            <a:solidFill>
              <a:schemeClr val="tx1"/>
            </a:solidFill>
          </a:ln>
        </p:spPr>
      </p:pic>
      <p:sp>
        <p:nvSpPr>
          <p:cNvPr id="2" name="Oval 47">
            <a:extLst>
              <a:ext uri="{FF2B5EF4-FFF2-40B4-BE49-F238E27FC236}">
                <a16:creationId xmlns:a16="http://schemas.microsoft.com/office/drawing/2014/main" id="{0D480E7B-FC21-4C0E-BEF4-6D05B8470020}"/>
              </a:ext>
            </a:extLst>
          </p:cNvPr>
          <p:cNvSpPr>
            <a:spLocks noChangeAspect="1"/>
          </p:cNvSpPr>
          <p:nvPr/>
        </p:nvSpPr>
        <p:spPr>
          <a:xfrm>
            <a:off x="5536689" y="1899891"/>
            <a:ext cx="456110" cy="456110"/>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cs typeface="B Nazanin" panose="00000700000000000000" pitchFamily="2" charset="-78"/>
            </a:endParaRPr>
          </a:p>
        </p:txBody>
      </p:sp>
      <p:sp>
        <p:nvSpPr>
          <p:cNvPr id="5" name="Donut 22">
            <a:extLst>
              <a:ext uri="{FF2B5EF4-FFF2-40B4-BE49-F238E27FC236}">
                <a16:creationId xmlns:a16="http://schemas.microsoft.com/office/drawing/2014/main" id="{F280FABE-E152-414C-9B0A-B664495F701C}"/>
              </a:ext>
            </a:extLst>
          </p:cNvPr>
          <p:cNvSpPr>
            <a:spLocks noChangeAspect="1"/>
          </p:cNvSpPr>
          <p:nvPr/>
        </p:nvSpPr>
        <p:spPr>
          <a:xfrm>
            <a:off x="5536689" y="3298280"/>
            <a:ext cx="654442" cy="335205"/>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cs typeface="B Nazanin" panose="00000700000000000000" pitchFamily="2" charset="-78"/>
            </a:endParaRPr>
          </a:p>
        </p:txBody>
      </p:sp>
    </p:spTree>
    <p:extLst>
      <p:ext uri="{BB962C8B-B14F-4D97-AF65-F5344CB8AC3E}">
        <p14:creationId xmlns:p14="http://schemas.microsoft.com/office/powerpoint/2010/main" val="4267886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358C895-37EF-4C04-9DA4-E20B737FA01F}"/>
              </a:ext>
            </a:extLst>
          </p:cNvPr>
          <p:cNvSpPr>
            <a:spLocks noGrp="1"/>
          </p:cNvSpPr>
          <p:nvPr>
            <p:ph type="title"/>
          </p:nvPr>
        </p:nvSpPr>
        <p:spPr/>
        <p:txBody>
          <a:bodyPr/>
          <a:lstStyle/>
          <a:p>
            <a:r>
              <a:rPr lang="fa-IR" dirty="0"/>
              <a:t>متحرک</a:t>
            </a:r>
            <a:endParaRPr lang="es-ES" dirty="0"/>
          </a:p>
        </p:txBody>
      </p:sp>
      <p:pic>
        <p:nvPicPr>
          <p:cNvPr id="5" name="Imagen 4">
            <a:extLst>
              <a:ext uri="{FF2B5EF4-FFF2-40B4-BE49-F238E27FC236}">
                <a16:creationId xmlns:a16="http://schemas.microsoft.com/office/drawing/2014/main" id="{339F72F3-3F2C-4B88-AC9A-B285EBD75B5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63758" y="1427484"/>
            <a:ext cx="3461351" cy="1398525"/>
          </a:xfrm>
          <a:prstGeom prst="rect">
            <a:avLst/>
          </a:prstGeom>
          <a:ln w="6350">
            <a:solidFill>
              <a:schemeClr val="tx1"/>
            </a:solidFill>
          </a:ln>
        </p:spPr>
      </p:pic>
      <p:cxnSp>
        <p:nvCxnSpPr>
          <p:cNvPr id="6" name="Conector recto 5">
            <a:extLst>
              <a:ext uri="{FF2B5EF4-FFF2-40B4-BE49-F238E27FC236}">
                <a16:creationId xmlns:a16="http://schemas.microsoft.com/office/drawing/2014/main" id="{F625AAB7-3E12-4486-BD87-7F53BDADA907}"/>
              </a:ext>
            </a:extLst>
          </p:cNvPr>
          <p:cNvCxnSpPr>
            <a:cxnSpLocks/>
          </p:cNvCxnSpPr>
          <p:nvPr/>
        </p:nvCxnSpPr>
        <p:spPr>
          <a:xfrm flipH="1">
            <a:off x="723900" y="1201126"/>
            <a:ext cx="7696200"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9" name="Imagen 8">
            <a:extLst>
              <a:ext uri="{FF2B5EF4-FFF2-40B4-BE49-F238E27FC236}">
                <a16:creationId xmlns:a16="http://schemas.microsoft.com/office/drawing/2014/main" id="{01CCC2C6-ED72-4E85-9BDE-AE3B01D85C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3759" y="2985478"/>
            <a:ext cx="1616920" cy="1398524"/>
          </a:xfrm>
          <a:prstGeom prst="rect">
            <a:avLst/>
          </a:prstGeom>
          <a:ln w="6350">
            <a:solidFill>
              <a:schemeClr val="tx1"/>
            </a:solidFill>
          </a:ln>
        </p:spPr>
      </p:pic>
      <p:pic>
        <p:nvPicPr>
          <p:cNvPr id="12" name="Imagen 11">
            <a:extLst>
              <a:ext uri="{FF2B5EF4-FFF2-40B4-BE49-F238E27FC236}">
                <a16:creationId xmlns:a16="http://schemas.microsoft.com/office/drawing/2014/main" id="{92FBC5BC-C1CD-4E43-94A4-D2366150B60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34521" y="2969848"/>
            <a:ext cx="3461351" cy="1436106"/>
          </a:xfrm>
          <a:prstGeom prst="rect">
            <a:avLst/>
          </a:prstGeom>
          <a:ln w="6350">
            <a:solidFill>
              <a:schemeClr val="tx1"/>
            </a:solidFill>
          </a:ln>
        </p:spPr>
      </p:pic>
      <p:pic>
        <p:nvPicPr>
          <p:cNvPr id="13" name="Imagen 12">
            <a:extLst>
              <a:ext uri="{FF2B5EF4-FFF2-40B4-BE49-F238E27FC236}">
                <a16:creationId xmlns:a16="http://schemas.microsoft.com/office/drawing/2014/main" id="{0214533D-6780-4DF1-B783-7330617BC02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794433" y="2985477"/>
            <a:ext cx="1730676" cy="1398524"/>
          </a:xfrm>
          <a:prstGeom prst="rect">
            <a:avLst/>
          </a:prstGeom>
          <a:ln w="6350">
            <a:solidFill>
              <a:schemeClr val="tx1"/>
            </a:solidFill>
          </a:ln>
        </p:spPr>
      </p:pic>
      <p:pic>
        <p:nvPicPr>
          <p:cNvPr id="14" name="Imagen 13">
            <a:extLst>
              <a:ext uri="{FF2B5EF4-FFF2-40B4-BE49-F238E27FC236}">
                <a16:creationId xmlns:a16="http://schemas.microsoft.com/office/drawing/2014/main" id="{E36D2D16-C563-4C91-8F43-A680A6F7365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34522" y="1408694"/>
            <a:ext cx="3445719" cy="523628"/>
          </a:xfrm>
          <a:prstGeom prst="rect">
            <a:avLst/>
          </a:prstGeom>
          <a:ln w="6350">
            <a:solidFill>
              <a:schemeClr val="tx1"/>
            </a:solidFill>
          </a:ln>
        </p:spPr>
      </p:pic>
      <p:pic>
        <p:nvPicPr>
          <p:cNvPr id="15" name="Imagen 14">
            <a:extLst>
              <a:ext uri="{FF2B5EF4-FFF2-40B4-BE49-F238E27FC236}">
                <a16:creationId xmlns:a16="http://schemas.microsoft.com/office/drawing/2014/main" id="{EAD57C76-765A-4406-A4C0-513E49185F5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634522" y="2057370"/>
            <a:ext cx="3461351" cy="787430"/>
          </a:xfrm>
          <a:prstGeom prst="rect">
            <a:avLst/>
          </a:prstGeom>
          <a:ln w="6350">
            <a:solidFill>
              <a:schemeClr val="tx1"/>
            </a:solidFill>
          </a:ln>
        </p:spPr>
      </p:pic>
      <mc:AlternateContent xmlns:mc="http://schemas.openxmlformats.org/markup-compatibility/2006" xmlns:pslz="http://schemas.microsoft.com/office/powerpoint/2016/slidezoom">
        <mc:Choice Requires="pslz">
          <p:graphicFrame>
            <p:nvGraphicFramePr>
              <p:cNvPr id="20" name="Vista general de diapositiva 19">
                <a:extLst>
                  <a:ext uri="{FF2B5EF4-FFF2-40B4-BE49-F238E27FC236}">
                    <a16:creationId xmlns:a16="http://schemas.microsoft.com/office/drawing/2014/main" id="{30B49378-EA39-4A7D-AC58-CF9F667FE7F9}"/>
                  </a:ext>
                </a:extLst>
              </p:cNvPr>
              <p:cNvGraphicFramePr>
                <a:graphicFrameLocks noChangeAspect="1"/>
              </p:cNvGraphicFramePr>
              <p:nvPr>
                <p:extLst>
                  <p:ext uri="{D42A27DB-BD31-4B8C-83A1-F6EECF244321}">
                    <p14:modId xmlns:p14="http://schemas.microsoft.com/office/powerpoint/2010/main" val="3038598565"/>
                  </p:ext>
                </p:extLst>
              </p:nvPr>
            </p:nvGraphicFramePr>
            <p:xfrm>
              <a:off x="-85703" y="1340073"/>
              <a:ext cx="2553077" cy="1435912"/>
            </p:xfrm>
            <a:graphic>
              <a:graphicData uri="http://schemas.microsoft.com/office/powerpoint/2016/slidezoom">
                <pslz:sldZm>
                  <pslz:sldZmObj sldId="296" cId="2769350961">
                    <pslz:zmPr id="{D478F8CD-A1B3-499D-92A6-917DA5CBA404}"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2553077" cy="1435912"/>
                        </a:xfrm>
                        <a:prstGeom prst="rect">
                          <a:avLst/>
                        </a:prstGeom>
                        <a:ln w="3175">
                          <a:noFill/>
                        </a:ln>
                      </p166:spPr>
                    </pslz:zmPr>
                  </pslz:sldZmObj>
                </pslz:sldZm>
              </a:graphicData>
            </a:graphic>
          </p:graphicFrame>
        </mc:Choice>
        <mc:Fallback xmlns="">
          <p:pic>
            <p:nvPicPr>
              <p:cNvPr id="20" name="Vista general de diapositiva 19">
                <a:hlinkClick r:id="rId9" action="ppaction://hlinksldjump"/>
                <a:extLst>
                  <a:ext uri="{FF2B5EF4-FFF2-40B4-BE49-F238E27FC236}">
                    <a16:creationId xmlns:a16="http://schemas.microsoft.com/office/drawing/2014/main" id="{30B49378-EA39-4A7D-AC58-CF9F667FE7F9}"/>
                  </a:ext>
                </a:extLst>
              </p:cNvPr>
              <p:cNvPicPr>
                <a:picLocks noGrp="1" noRot="1" noChangeAspect="1" noMove="1" noResize="1" noEditPoints="1" noAdjustHandles="1" noChangeArrowheads="1" noChangeShapeType="1"/>
              </p:cNvPicPr>
              <p:nvPr/>
            </p:nvPicPr>
            <p:blipFill>
              <a:blip r:embed="rId10">
                <a:extLst>
                  <a:ext uri="{28A0092B-C50C-407E-A947-70E740481C1C}">
                    <a14:useLocalDpi xmlns:a14="http://schemas.microsoft.com/office/drawing/2010/main" val="0"/>
                  </a:ext>
                </a:extLst>
              </a:blip>
              <a:stretch>
                <a:fillRect/>
              </a:stretch>
            </p:blipFill>
            <p:spPr>
              <a:xfrm>
                <a:off x="-85703" y="1340073"/>
                <a:ext cx="2553077" cy="1435912"/>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22" name="Vista general de diapositiva 21">
                <a:extLst>
                  <a:ext uri="{FF2B5EF4-FFF2-40B4-BE49-F238E27FC236}">
                    <a16:creationId xmlns:a16="http://schemas.microsoft.com/office/drawing/2014/main" id="{E710A43F-4D08-4612-A83E-0174C91A71BC}"/>
                  </a:ext>
                </a:extLst>
              </p:cNvPr>
              <p:cNvGraphicFramePr>
                <a:graphicFrameLocks noChangeAspect="1"/>
              </p:cNvGraphicFramePr>
              <p:nvPr>
                <p:extLst>
                  <p:ext uri="{D42A27DB-BD31-4B8C-83A1-F6EECF244321}">
                    <p14:modId xmlns:p14="http://schemas.microsoft.com/office/powerpoint/2010/main" val="4036779770"/>
                  </p:ext>
                </p:extLst>
              </p:nvPr>
            </p:nvGraphicFramePr>
            <p:xfrm>
              <a:off x="2794433" y="3275564"/>
              <a:ext cx="1730676" cy="973374"/>
            </p:xfrm>
            <a:graphic>
              <a:graphicData uri="http://schemas.microsoft.com/office/powerpoint/2016/slidezoom">
                <pslz:sldZm>
                  <pslz:sldZmObj sldId="261" cId="2346832042">
                    <pslz:zmPr id="{2230DA46-3BE7-4F10-873A-82C5556D325E}"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1730676" cy="973374"/>
                        </a:xfrm>
                        <a:prstGeom prst="rect">
                          <a:avLst/>
                        </a:prstGeom>
                        <a:ln w="3175">
                          <a:noFill/>
                        </a:ln>
                      </p166:spPr>
                    </pslz:zmPr>
                  </pslz:sldZmObj>
                </pslz:sldZm>
              </a:graphicData>
            </a:graphic>
          </p:graphicFrame>
        </mc:Choice>
        <mc:Fallback xmlns="">
          <p:pic>
            <p:nvPicPr>
              <p:cNvPr id="22" name="Vista general de diapositiva 21">
                <a:hlinkClick r:id="rId11" action="ppaction://hlinksldjump"/>
                <a:extLst>
                  <a:ext uri="{FF2B5EF4-FFF2-40B4-BE49-F238E27FC236}">
                    <a16:creationId xmlns:a16="http://schemas.microsoft.com/office/drawing/2014/main" id="{E710A43F-4D08-4612-A83E-0174C91A71BC}"/>
                  </a:ext>
                </a:extLst>
              </p:cNvPr>
              <p:cNvPicPr>
                <a:picLocks noGrp="1" noRot="1" noChangeAspect="1" noMove="1" noResize="1" noEditPoints="1" noAdjustHandles="1" noChangeArrowheads="1" noChangeShapeType="1"/>
              </p:cNvPicPr>
              <p:nvPr/>
            </p:nvPicPr>
            <p:blipFill>
              <a:blip r:embed="rId12">
                <a:extLst>
                  <a:ext uri="{28A0092B-C50C-407E-A947-70E740481C1C}">
                    <a14:useLocalDpi xmlns:a14="http://schemas.microsoft.com/office/drawing/2010/main" val="0"/>
                  </a:ext>
                </a:extLst>
              </a:blip>
              <a:stretch>
                <a:fillRect/>
              </a:stretch>
            </p:blipFill>
            <p:spPr>
              <a:xfrm>
                <a:off x="2794433" y="3275564"/>
                <a:ext cx="1730676" cy="973374"/>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24" name="Vista general de diapositiva 23">
                <a:extLst>
                  <a:ext uri="{FF2B5EF4-FFF2-40B4-BE49-F238E27FC236}">
                    <a16:creationId xmlns:a16="http://schemas.microsoft.com/office/drawing/2014/main" id="{E9E3B02A-0253-4908-99C1-BF1F15025FB8}"/>
                  </a:ext>
                </a:extLst>
              </p:cNvPr>
              <p:cNvGraphicFramePr>
                <a:graphicFrameLocks noChangeAspect="1"/>
              </p:cNvGraphicFramePr>
              <p:nvPr>
                <p:extLst>
                  <p:ext uri="{D42A27DB-BD31-4B8C-83A1-F6EECF244321}">
                    <p14:modId xmlns:p14="http://schemas.microsoft.com/office/powerpoint/2010/main" val="3872956107"/>
                  </p:ext>
                </p:extLst>
              </p:nvPr>
            </p:nvGraphicFramePr>
            <p:xfrm>
              <a:off x="5798746" y="1408730"/>
              <a:ext cx="930891" cy="523556"/>
            </p:xfrm>
            <a:graphic>
              <a:graphicData uri="http://schemas.microsoft.com/office/powerpoint/2016/slidezoom">
                <pslz:sldZm>
                  <pslz:sldZmObj sldId="262" cId="359066175">
                    <pslz:zmPr id="{093432A2-02D5-44F4-B5A2-2D2E9AE29DFA}"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930891" cy="523556"/>
                        </a:xfrm>
                        <a:prstGeom prst="rect">
                          <a:avLst/>
                        </a:prstGeom>
                        <a:ln w="3175">
                          <a:noFill/>
                        </a:ln>
                      </p166:spPr>
                    </pslz:zmPr>
                  </pslz:sldZmObj>
                </pslz:sldZm>
              </a:graphicData>
            </a:graphic>
          </p:graphicFrame>
        </mc:Choice>
        <mc:Fallback xmlns="">
          <p:pic>
            <p:nvPicPr>
              <p:cNvPr id="24" name="Vista general de diapositiva 23">
                <a:hlinkClick r:id="rId13" action="ppaction://hlinksldjump"/>
                <a:extLst>
                  <a:ext uri="{FF2B5EF4-FFF2-40B4-BE49-F238E27FC236}">
                    <a16:creationId xmlns:a16="http://schemas.microsoft.com/office/drawing/2014/main" id="{E9E3B02A-0253-4908-99C1-BF1F15025FB8}"/>
                  </a:ext>
                </a:extLst>
              </p:cNvPr>
              <p:cNvPicPr>
                <a:picLocks noGrp="1" noRot="1" noChangeAspect="1" noMove="1" noResize="1" noEditPoints="1" noAdjustHandles="1" noChangeArrowheads="1" noChangeShapeType="1"/>
              </p:cNvPicPr>
              <p:nvPr/>
            </p:nvPicPr>
            <p:blipFill>
              <a:blip r:embed="rId12">
                <a:extLst>
                  <a:ext uri="{28A0092B-C50C-407E-A947-70E740481C1C}">
                    <a14:useLocalDpi xmlns:a14="http://schemas.microsoft.com/office/drawing/2010/main" val="0"/>
                  </a:ext>
                </a:extLst>
              </a:blip>
              <a:stretch>
                <a:fillRect/>
              </a:stretch>
            </p:blipFill>
            <p:spPr>
              <a:xfrm>
                <a:off x="5798746" y="1408730"/>
                <a:ext cx="930891" cy="523556"/>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26" name="Vista general de diapositiva 25">
                <a:extLst>
                  <a:ext uri="{FF2B5EF4-FFF2-40B4-BE49-F238E27FC236}">
                    <a16:creationId xmlns:a16="http://schemas.microsoft.com/office/drawing/2014/main" id="{7E6DA32C-C6B4-44DB-9266-E43D5886E77C}"/>
                  </a:ext>
                </a:extLst>
              </p:cNvPr>
              <p:cNvGraphicFramePr>
                <a:graphicFrameLocks noChangeAspect="1"/>
              </p:cNvGraphicFramePr>
              <p:nvPr>
                <p:extLst>
                  <p:ext uri="{D42A27DB-BD31-4B8C-83A1-F6EECF244321}">
                    <p14:modId xmlns:p14="http://schemas.microsoft.com/office/powerpoint/2010/main" val="689335876"/>
                  </p:ext>
                </p:extLst>
              </p:nvPr>
            </p:nvGraphicFramePr>
            <p:xfrm>
              <a:off x="5581972" y="2047456"/>
              <a:ext cx="1364440" cy="767394"/>
            </p:xfrm>
            <a:graphic>
              <a:graphicData uri="http://schemas.microsoft.com/office/powerpoint/2016/slidezoom">
                <pslz:sldZm>
                  <pslz:sldZmObj sldId="266" cId="533198079">
                    <pslz:zmPr id="{8C49F06D-B155-45FE-A5C7-4E1E648E065A}"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1364440" cy="767394"/>
                        </a:xfrm>
                        <a:prstGeom prst="rect">
                          <a:avLst/>
                        </a:prstGeom>
                        <a:ln w="3175">
                          <a:noFill/>
                        </a:ln>
                      </p166:spPr>
                    </pslz:zmPr>
                  </pslz:sldZmObj>
                </pslz:sldZm>
              </a:graphicData>
            </a:graphic>
          </p:graphicFrame>
        </mc:Choice>
        <mc:Fallback xmlns="">
          <p:pic>
            <p:nvPicPr>
              <p:cNvPr id="26" name="Vista general de diapositiva 25">
                <a:hlinkClick r:id="rId14" action="ppaction://hlinksldjump"/>
                <a:extLst>
                  <a:ext uri="{FF2B5EF4-FFF2-40B4-BE49-F238E27FC236}">
                    <a16:creationId xmlns:a16="http://schemas.microsoft.com/office/drawing/2014/main" id="{7E6DA32C-C6B4-44DB-9266-E43D5886E77C}"/>
                  </a:ext>
                </a:extLst>
              </p:cNvPr>
              <p:cNvPicPr>
                <a:picLocks noGrp="1" noRot="1" noChangeAspect="1" noMove="1" noResize="1" noEditPoints="1" noAdjustHandles="1" noChangeArrowheads="1" noChangeShapeType="1"/>
              </p:cNvPicPr>
              <p:nvPr/>
            </p:nvPicPr>
            <p:blipFill>
              <a:blip r:embed="rId12">
                <a:extLst>
                  <a:ext uri="{28A0092B-C50C-407E-A947-70E740481C1C}">
                    <a14:useLocalDpi xmlns:a14="http://schemas.microsoft.com/office/drawing/2010/main" val="0"/>
                  </a:ext>
                </a:extLst>
              </a:blip>
              <a:stretch>
                <a:fillRect/>
              </a:stretch>
            </p:blipFill>
            <p:spPr>
              <a:xfrm>
                <a:off x="5581972" y="2047456"/>
                <a:ext cx="1364440" cy="767394"/>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28" name="Vista general de diapositiva 27">
                <a:extLst>
                  <a:ext uri="{FF2B5EF4-FFF2-40B4-BE49-F238E27FC236}">
                    <a16:creationId xmlns:a16="http://schemas.microsoft.com/office/drawing/2014/main" id="{79B4AB84-168A-4399-98F0-7B0F82654501}"/>
                  </a:ext>
                </a:extLst>
              </p:cNvPr>
              <p:cNvGraphicFramePr>
                <a:graphicFrameLocks noChangeAspect="1"/>
              </p:cNvGraphicFramePr>
              <p:nvPr>
                <p:extLst>
                  <p:ext uri="{D42A27DB-BD31-4B8C-83A1-F6EECF244321}">
                    <p14:modId xmlns:p14="http://schemas.microsoft.com/office/powerpoint/2010/main" val="1359232716"/>
                  </p:ext>
                </p:extLst>
              </p:nvPr>
            </p:nvGraphicFramePr>
            <p:xfrm>
              <a:off x="1063758" y="3275559"/>
              <a:ext cx="1616920" cy="909395"/>
            </p:xfrm>
            <a:graphic>
              <a:graphicData uri="http://schemas.microsoft.com/office/powerpoint/2016/slidezoom">
                <pslz:sldZm>
                  <pslz:sldZmObj sldId="263" cId="1032840191">
                    <pslz:zmPr id="{79CBAD2C-88C1-4158-88A6-CD8F8C8D5776}"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1616920" cy="909395"/>
                        </a:xfrm>
                        <a:prstGeom prst="rect">
                          <a:avLst/>
                        </a:prstGeom>
                        <a:ln w="3175">
                          <a:noFill/>
                        </a:ln>
                      </p166:spPr>
                    </pslz:zmPr>
                  </pslz:sldZmObj>
                </pslz:sldZm>
              </a:graphicData>
            </a:graphic>
          </p:graphicFrame>
        </mc:Choice>
        <mc:Fallback xmlns="">
          <p:pic>
            <p:nvPicPr>
              <p:cNvPr id="28" name="Vista general de diapositiva 27">
                <a:hlinkClick r:id="rId15" action="ppaction://hlinksldjump"/>
                <a:extLst>
                  <a:ext uri="{FF2B5EF4-FFF2-40B4-BE49-F238E27FC236}">
                    <a16:creationId xmlns:a16="http://schemas.microsoft.com/office/drawing/2014/main" id="{79B4AB84-168A-4399-98F0-7B0F82654501}"/>
                  </a:ext>
                </a:extLst>
              </p:cNvPr>
              <p:cNvPicPr>
                <a:picLocks noGrp="1" noRot="1" noChangeAspect="1" noMove="1" noResize="1" noEditPoints="1" noAdjustHandles="1" noChangeArrowheads="1" noChangeShapeType="1"/>
              </p:cNvPicPr>
              <p:nvPr/>
            </p:nvPicPr>
            <p:blipFill>
              <a:blip r:embed="rId12">
                <a:extLst>
                  <a:ext uri="{28A0092B-C50C-407E-A947-70E740481C1C}">
                    <a14:useLocalDpi xmlns:a14="http://schemas.microsoft.com/office/drawing/2010/main" val="0"/>
                  </a:ext>
                </a:extLst>
              </a:blip>
              <a:stretch>
                <a:fillRect/>
              </a:stretch>
            </p:blipFill>
            <p:spPr>
              <a:xfrm>
                <a:off x="1063758" y="3275559"/>
                <a:ext cx="1616920" cy="909395"/>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30" name="Vista general de diapositiva 29">
                <a:extLst>
                  <a:ext uri="{FF2B5EF4-FFF2-40B4-BE49-F238E27FC236}">
                    <a16:creationId xmlns:a16="http://schemas.microsoft.com/office/drawing/2014/main" id="{EDAE8F89-0617-4CB3-95BB-A39814178E36}"/>
                  </a:ext>
                </a:extLst>
              </p:cNvPr>
              <p:cNvGraphicFramePr>
                <a:graphicFrameLocks noChangeAspect="1"/>
              </p:cNvGraphicFramePr>
              <p:nvPr>
                <p:extLst>
                  <p:ext uri="{D42A27DB-BD31-4B8C-83A1-F6EECF244321}">
                    <p14:modId xmlns:p14="http://schemas.microsoft.com/office/powerpoint/2010/main" val="3736460696"/>
                  </p:ext>
                </p:extLst>
              </p:nvPr>
            </p:nvGraphicFramePr>
            <p:xfrm>
              <a:off x="4969937" y="2950014"/>
              <a:ext cx="2588510" cy="1455841"/>
            </p:xfrm>
            <a:graphic>
              <a:graphicData uri="http://schemas.microsoft.com/office/powerpoint/2016/slidezoom">
                <pslz:sldZm>
                  <pslz:sldZmObj sldId="297" cId="1728142487">
                    <pslz:zmPr id="{6F05BA87-1947-47D2-B2E2-2071E602F3B7}"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2588510" cy="1455841"/>
                        </a:xfrm>
                        <a:prstGeom prst="rect">
                          <a:avLst/>
                        </a:prstGeom>
                        <a:ln w="3175">
                          <a:noFill/>
                        </a:ln>
                      </p166:spPr>
                    </pslz:zmPr>
                  </pslz:sldZmObj>
                </pslz:sldZm>
              </a:graphicData>
            </a:graphic>
          </p:graphicFrame>
        </mc:Choice>
        <mc:Fallback xmlns="">
          <p:pic>
            <p:nvPicPr>
              <p:cNvPr id="30" name="Vista general de diapositiva 29">
                <a:hlinkClick r:id="rId11" action="ppaction://hlinksldjump"/>
                <a:extLst>
                  <a:ext uri="{FF2B5EF4-FFF2-40B4-BE49-F238E27FC236}">
                    <a16:creationId xmlns:a16="http://schemas.microsoft.com/office/drawing/2014/main" id="{EDAE8F89-0617-4CB3-95BB-A39814178E36}"/>
                  </a:ext>
                </a:extLst>
              </p:cNvPr>
              <p:cNvPicPr>
                <a:picLocks noGrp="1" noRot="1" noChangeAspect="1" noMove="1" noResize="1" noEditPoints="1" noAdjustHandles="1" noChangeArrowheads="1" noChangeShapeType="1"/>
              </p:cNvPicPr>
              <p:nvPr/>
            </p:nvPicPr>
            <p:blipFill>
              <a:blip r:embed="rId10">
                <a:extLst>
                  <a:ext uri="{28A0092B-C50C-407E-A947-70E740481C1C}">
                    <a14:useLocalDpi xmlns:a14="http://schemas.microsoft.com/office/drawing/2010/main" val="0"/>
                  </a:ext>
                </a:extLst>
              </a:blip>
              <a:stretch>
                <a:fillRect/>
              </a:stretch>
            </p:blipFill>
            <p:spPr>
              <a:xfrm>
                <a:off x="4969937" y="2950014"/>
                <a:ext cx="2588510" cy="1455841"/>
              </a:xfrm>
              <a:prstGeom prst="rect">
                <a:avLst/>
              </a:prstGeom>
              <a:ln w="3175">
                <a:noFill/>
              </a:ln>
            </p:spPr>
          </p:pic>
        </mc:Fallback>
      </mc:AlternateContent>
      <p:sp>
        <p:nvSpPr>
          <p:cNvPr id="18" name="Elipse 17">
            <a:extLst>
              <a:ext uri="{FF2B5EF4-FFF2-40B4-BE49-F238E27FC236}">
                <a16:creationId xmlns:a16="http://schemas.microsoft.com/office/drawing/2014/main" id="{CC9F7D4E-F0A6-4FF4-9489-15CCFFD87DE7}"/>
              </a:ext>
            </a:extLst>
          </p:cNvPr>
          <p:cNvSpPr/>
          <p:nvPr/>
        </p:nvSpPr>
        <p:spPr>
          <a:xfrm>
            <a:off x="2551723" y="631492"/>
            <a:ext cx="4040554"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0940498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17ECD33E-6D9E-4A84-A7E0-E177D35D2ADA}"/>
              </a:ext>
            </a:extLst>
          </p:cNvPr>
          <p:cNvSpPr>
            <a:spLocks noGrp="1"/>
          </p:cNvSpPr>
          <p:nvPr>
            <p:ph type="title"/>
          </p:nvPr>
        </p:nvSpPr>
        <p:spPr/>
        <p:txBody>
          <a:bodyPr/>
          <a:lstStyle/>
          <a:p>
            <a:pPr rtl="1"/>
            <a:r>
              <a:rPr lang="fa-IR" dirty="0">
                <a:cs typeface="B Nazanin" panose="00000700000000000000" pitchFamily="2" charset="-78"/>
              </a:rPr>
              <a:t>با شرکت ملاقات کنید</a:t>
            </a:r>
            <a:endParaRPr lang="es-ES" dirty="0">
              <a:cs typeface="B Nazanin" panose="00000700000000000000" pitchFamily="2" charset="-78"/>
            </a:endParaRPr>
          </a:p>
        </p:txBody>
      </p:sp>
      <p:pic>
        <p:nvPicPr>
          <p:cNvPr id="7" name="Imagen 6">
            <a:extLst>
              <a:ext uri="{FF2B5EF4-FFF2-40B4-BE49-F238E27FC236}">
                <a16:creationId xmlns:a16="http://schemas.microsoft.com/office/drawing/2014/main" id="{39FCABC3-6765-4A2F-9719-8D59D6B03AB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77412" y="2529363"/>
            <a:ext cx="4589176" cy="1854212"/>
          </a:xfrm>
          <a:prstGeom prst="rect">
            <a:avLst/>
          </a:prstGeom>
          <a:ln w="6350">
            <a:solidFill>
              <a:schemeClr val="tx1"/>
            </a:solidFill>
          </a:ln>
        </p:spPr>
      </p:pic>
      <p:sp>
        <p:nvSpPr>
          <p:cNvPr id="10" name="Content Placeholder 5">
            <a:extLst>
              <a:ext uri="{FF2B5EF4-FFF2-40B4-BE49-F238E27FC236}">
                <a16:creationId xmlns:a16="http://schemas.microsoft.com/office/drawing/2014/main" id="{79354E4F-CB9C-4FD1-B5EF-1698841F7B1E}"/>
              </a:ext>
            </a:extLst>
          </p:cNvPr>
          <p:cNvSpPr txBox="1">
            <a:spLocks/>
          </p:cNvSpPr>
          <p:nvPr/>
        </p:nvSpPr>
        <p:spPr>
          <a:xfrm>
            <a:off x="1010627" y="1559669"/>
            <a:ext cx="7122746" cy="653128"/>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rtl="1">
              <a:buNone/>
            </a:pPr>
            <a:r>
              <a:rPr lang="fa-IR" sz="1600" dirty="0">
                <a:cs typeface="B Nazanin" panose="000007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lang="en-US" sz="1600" dirty="0">
              <a:cs typeface="B Nazanin" panose="00000700000000000000" pitchFamily="2" charset="-78"/>
            </a:endParaRPr>
          </a:p>
        </p:txBody>
      </p:sp>
      <p:pic>
        <p:nvPicPr>
          <p:cNvPr id="12" name="Gráfico 11">
            <a:extLst>
              <a:ext uri="{FF2B5EF4-FFF2-40B4-BE49-F238E27FC236}">
                <a16:creationId xmlns:a16="http://schemas.microsoft.com/office/drawing/2014/main" id="{F0FDEF51-2377-4F24-819F-D9B268624A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2170166" y="2397204"/>
            <a:ext cx="214491" cy="214491"/>
          </a:xfrm>
          <a:prstGeom prst="rect">
            <a:avLst/>
          </a:prstGeom>
        </p:spPr>
      </p:pic>
      <p:pic>
        <p:nvPicPr>
          <p:cNvPr id="15" name="Gráfico 14">
            <a:extLst>
              <a:ext uri="{FF2B5EF4-FFF2-40B4-BE49-F238E27FC236}">
                <a16:creationId xmlns:a16="http://schemas.microsoft.com/office/drawing/2014/main" id="{B08CAB07-0DD0-4167-880C-489451B07C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6759342" y="2397204"/>
            <a:ext cx="214491" cy="214491"/>
          </a:xfrm>
          <a:prstGeom prst="rect">
            <a:avLst/>
          </a:prstGeom>
        </p:spPr>
      </p:pic>
      <p:sp>
        <p:nvSpPr>
          <p:cNvPr id="19" name="Elipse 18">
            <a:extLst>
              <a:ext uri="{FF2B5EF4-FFF2-40B4-BE49-F238E27FC236}">
                <a16:creationId xmlns:a16="http://schemas.microsoft.com/office/drawing/2014/main" id="{6A03F442-14F5-4804-98E8-B167BFD8A707}"/>
              </a:ext>
            </a:extLst>
          </p:cNvPr>
          <p:cNvSpPr/>
          <p:nvPr/>
        </p:nvSpPr>
        <p:spPr>
          <a:xfrm>
            <a:off x="1867596" y="631492"/>
            <a:ext cx="5347214"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spTree>
    <p:extLst>
      <p:ext uri="{BB962C8B-B14F-4D97-AF65-F5344CB8AC3E}">
        <p14:creationId xmlns:p14="http://schemas.microsoft.com/office/powerpoint/2010/main" val="2769350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880D46-5EAE-45C7-BE76-5AF3DE03E5BF}"/>
              </a:ext>
            </a:extLst>
          </p:cNvPr>
          <p:cNvSpPr>
            <a:spLocks noGrp="1"/>
          </p:cNvSpPr>
          <p:nvPr>
            <p:ph type="title"/>
          </p:nvPr>
        </p:nvSpPr>
        <p:spPr/>
        <p:txBody>
          <a:bodyPr/>
          <a:lstStyle/>
          <a:p>
            <a:pPr rtl="1"/>
            <a:r>
              <a:rPr lang="fa-IR" dirty="0">
                <a:cs typeface="B Nazanin" panose="00000700000000000000" pitchFamily="2" charset="-78"/>
              </a:rPr>
              <a:t>سه ستون خوب است</a:t>
            </a:r>
            <a:endParaRPr lang="en-US" dirty="0">
              <a:cs typeface="B Nazanin" panose="00000700000000000000" pitchFamily="2" charset="-78"/>
            </a:endParaRPr>
          </a:p>
        </p:txBody>
      </p:sp>
      <p:sp>
        <p:nvSpPr>
          <p:cNvPr id="9" name="Content Placeholder 8">
            <a:extLst>
              <a:ext uri="{FF2B5EF4-FFF2-40B4-BE49-F238E27FC236}">
                <a16:creationId xmlns:a16="http://schemas.microsoft.com/office/drawing/2014/main" id="{A1185386-F46A-47AF-8D8C-7E2C93965291}"/>
              </a:ext>
            </a:extLst>
          </p:cNvPr>
          <p:cNvSpPr>
            <a:spLocks noGrp="1"/>
          </p:cNvSpPr>
          <p:nvPr>
            <p:ph sz="half" idx="1"/>
          </p:nvPr>
        </p:nvSpPr>
        <p:spPr/>
        <p:txBody>
          <a:bodyPr/>
          <a:lstStyle/>
          <a:p>
            <a:r>
              <a:rPr lang="fa-IR" dirty="0">
                <a:cs typeface="B Nazanin" panose="00000700000000000000" pitchFamily="2" charset="-78"/>
              </a:rPr>
              <a:t>قالب پاورپوینت چشم پزشکی قابل ویرایش می باشد</a:t>
            </a:r>
            <a:endParaRPr lang="en-US" dirty="0">
              <a:cs typeface="B Nazanin" panose="00000700000000000000" pitchFamily="2" charset="-78"/>
            </a:endParaRPr>
          </a:p>
        </p:txBody>
      </p:sp>
      <p:sp>
        <p:nvSpPr>
          <p:cNvPr id="10" name="Content Placeholder 9">
            <a:extLst>
              <a:ext uri="{FF2B5EF4-FFF2-40B4-BE49-F238E27FC236}">
                <a16:creationId xmlns:a16="http://schemas.microsoft.com/office/drawing/2014/main" id="{8DD538B2-763C-4ABF-89E4-F1F2A3161781}"/>
              </a:ext>
            </a:extLst>
          </p:cNvPr>
          <p:cNvSpPr>
            <a:spLocks noGrp="1"/>
          </p:cNvSpPr>
          <p:nvPr>
            <p:ph sz="half" idx="2"/>
          </p:nvPr>
        </p:nvSpPr>
        <p:spPr/>
        <p:txBody>
          <a:bodyPr/>
          <a:lstStyle/>
          <a:p>
            <a:r>
              <a:rPr lang="fa-IR" dirty="0">
                <a:cs typeface="B Nazanin" panose="00000700000000000000" pitchFamily="2" charset="-78"/>
              </a:rPr>
              <a:t>قالب پاورپوینت چشم پزشکی قابل ویرایش می باشد</a:t>
            </a:r>
            <a:endParaRPr lang="en-US" dirty="0">
              <a:cs typeface="B Nazanin" panose="00000700000000000000" pitchFamily="2" charset="-78"/>
            </a:endParaRPr>
          </a:p>
        </p:txBody>
      </p:sp>
      <p:sp>
        <p:nvSpPr>
          <p:cNvPr id="11" name="Text Placeholder 10">
            <a:extLst>
              <a:ext uri="{FF2B5EF4-FFF2-40B4-BE49-F238E27FC236}">
                <a16:creationId xmlns:a16="http://schemas.microsoft.com/office/drawing/2014/main" id="{D1AA76D7-703B-430D-8643-F79CEA4E7BA8}"/>
              </a:ext>
            </a:extLst>
          </p:cNvPr>
          <p:cNvSpPr>
            <a:spLocks noGrp="1"/>
          </p:cNvSpPr>
          <p:nvPr>
            <p:ph type="body" idx="14"/>
          </p:nvPr>
        </p:nvSpPr>
        <p:spPr/>
        <p:txBody>
          <a:bodyPr/>
          <a:lstStyle/>
          <a:p>
            <a:pPr rtl="1"/>
            <a:r>
              <a:rPr lang="fa-IR" dirty="0">
                <a:cs typeface="B Nazanin" panose="00000700000000000000" pitchFamily="2" charset="-78"/>
              </a:rPr>
              <a:t>عنوان</a:t>
            </a:r>
            <a:endParaRPr lang="en-US" dirty="0">
              <a:cs typeface="B Nazanin" panose="00000700000000000000" pitchFamily="2" charset="-78"/>
            </a:endParaRPr>
          </a:p>
        </p:txBody>
      </p:sp>
      <p:sp>
        <p:nvSpPr>
          <p:cNvPr id="12" name="Text Placeholder 11">
            <a:extLst>
              <a:ext uri="{FF2B5EF4-FFF2-40B4-BE49-F238E27FC236}">
                <a16:creationId xmlns:a16="http://schemas.microsoft.com/office/drawing/2014/main" id="{1BE4FF4A-BAA5-4B25-ACE6-07A823BC9BE0}"/>
              </a:ext>
            </a:extLst>
          </p:cNvPr>
          <p:cNvSpPr>
            <a:spLocks noGrp="1"/>
          </p:cNvSpPr>
          <p:nvPr>
            <p:ph type="body" idx="17"/>
          </p:nvPr>
        </p:nvSpPr>
        <p:spPr/>
        <p:txBody>
          <a:bodyPr/>
          <a:lstStyle/>
          <a:p>
            <a:pPr rtl="1"/>
            <a:r>
              <a:rPr lang="fa-IR" dirty="0">
                <a:cs typeface="B Nazanin" panose="00000700000000000000" pitchFamily="2" charset="-78"/>
              </a:rPr>
              <a:t>عنوان</a:t>
            </a:r>
            <a:endParaRPr lang="en-US" dirty="0">
              <a:cs typeface="B Nazanin" panose="00000700000000000000" pitchFamily="2" charset="-78"/>
            </a:endParaRPr>
          </a:p>
          <a:p>
            <a:pPr rtl="1"/>
            <a:endParaRPr lang="en-US" dirty="0">
              <a:cs typeface="B Nazanin" panose="00000700000000000000" pitchFamily="2" charset="-78"/>
            </a:endParaRPr>
          </a:p>
        </p:txBody>
      </p:sp>
      <p:sp>
        <p:nvSpPr>
          <p:cNvPr id="13" name="Content Placeholder 12">
            <a:extLst>
              <a:ext uri="{FF2B5EF4-FFF2-40B4-BE49-F238E27FC236}">
                <a16:creationId xmlns:a16="http://schemas.microsoft.com/office/drawing/2014/main" id="{740AFAEC-DB79-4682-8D61-FEF2BB95CE1F}"/>
              </a:ext>
            </a:extLst>
          </p:cNvPr>
          <p:cNvSpPr>
            <a:spLocks noGrp="1"/>
          </p:cNvSpPr>
          <p:nvPr>
            <p:ph sz="half" idx="18"/>
          </p:nvPr>
        </p:nvSpPr>
        <p:spPr/>
        <p:txBody>
          <a:bodyPr/>
          <a:lstStyle/>
          <a:p>
            <a:r>
              <a:rPr lang="fa-IR" dirty="0">
                <a:cs typeface="B Nazanin" panose="00000700000000000000" pitchFamily="2" charset="-78"/>
              </a:rPr>
              <a:t>قالب پاورپوینت چشم پزشکی قابل ویرایش می باشد</a:t>
            </a:r>
            <a:endParaRPr lang="en-US" dirty="0">
              <a:cs typeface="B Nazanin" panose="00000700000000000000" pitchFamily="2" charset="-78"/>
            </a:endParaRPr>
          </a:p>
        </p:txBody>
      </p:sp>
      <p:sp>
        <p:nvSpPr>
          <p:cNvPr id="14" name="Text Placeholder 13">
            <a:extLst>
              <a:ext uri="{FF2B5EF4-FFF2-40B4-BE49-F238E27FC236}">
                <a16:creationId xmlns:a16="http://schemas.microsoft.com/office/drawing/2014/main" id="{F4F1E6C2-1D39-471C-ABC2-A396A3C50843}"/>
              </a:ext>
            </a:extLst>
          </p:cNvPr>
          <p:cNvSpPr>
            <a:spLocks noGrp="1"/>
          </p:cNvSpPr>
          <p:nvPr>
            <p:ph type="body" idx="19"/>
          </p:nvPr>
        </p:nvSpPr>
        <p:spPr/>
        <p:txBody>
          <a:bodyPr/>
          <a:lstStyle/>
          <a:p>
            <a:pPr rtl="1"/>
            <a:r>
              <a:rPr lang="fa-IR" dirty="0">
                <a:cs typeface="B Nazanin" panose="00000700000000000000" pitchFamily="2" charset="-78"/>
              </a:rPr>
              <a:t>عنوان</a:t>
            </a:r>
            <a:endParaRPr lang="en-US" dirty="0">
              <a:cs typeface="B Nazanin" panose="00000700000000000000" pitchFamily="2" charset="-78"/>
            </a:endParaRPr>
          </a:p>
        </p:txBody>
      </p:sp>
      <p:cxnSp>
        <p:nvCxnSpPr>
          <p:cNvPr id="15" name="Conector recto 14">
            <a:extLst>
              <a:ext uri="{FF2B5EF4-FFF2-40B4-BE49-F238E27FC236}">
                <a16:creationId xmlns:a16="http://schemas.microsoft.com/office/drawing/2014/main" id="{3D9A03C7-E31E-4FEC-B609-64D0B1E70B99}"/>
              </a:ext>
            </a:extLst>
          </p:cNvPr>
          <p:cNvCxnSpPr/>
          <p:nvPr/>
        </p:nvCxnSpPr>
        <p:spPr>
          <a:xfrm>
            <a:off x="723900" y="0"/>
            <a:ext cx="0" cy="514350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pic>
        <p:nvPicPr>
          <p:cNvPr id="24" name="Imagen 23">
            <a:extLst>
              <a:ext uri="{FF2B5EF4-FFF2-40B4-BE49-F238E27FC236}">
                <a16:creationId xmlns:a16="http://schemas.microsoft.com/office/drawing/2014/main" id="{515B2895-2E46-46EF-A1D1-852EC0D15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44662" y="3150175"/>
            <a:ext cx="7350836" cy="1412984"/>
          </a:xfrm>
          <a:prstGeom prst="rect">
            <a:avLst/>
          </a:prstGeom>
          <a:ln w="6350">
            <a:solidFill>
              <a:schemeClr val="tx1"/>
            </a:solidFill>
          </a:ln>
        </p:spPr>
      </p:pic>
      <p:grpSp>
        <p:nvGrpSpPr>
          <p:cNvPr id="54" name="Google Shape;9080;p16">
            <a:extLst>
              <a:ext uri="{FF2B5EF4-FFF2-40B4-BE49-F238E27FC236}">
                <a16:creationId xmlns:a16="http://schemas.microsoft.com/office/drawing/2014/main" id="{C9DD71AC-A906-49EC-8A15-3C7CC44E7F05}"/>
              </a:ext>
            </a:extLst>
          </p:cNvPr>
          <p:cNvGrpSpPr/>
          <p:nvPr/>
        </p:nvGrpSpPr>
        <p:grpSpPr>
          <a:xfrm>
            <a:off x="6903513" y="2606205"/>
            <a:ext cx="425198" cy="424309"/>
            <a:chOff x="3541011" y="1508594"/>
            <a:chExt cx="350166" cy="349434"/>
          </a:xfrm>
          <a:solidFill>
            <a:schemeClr val="tx1"/>
          </a:solidFill>
        </p:grpSpPr>
        <p:sp>
          <p:nvSpPr>
            <p:cNvPr id="55" name="Google Shape;9081;p16">
              <a:extLst>
                <a:ext uri="{FF2B5EF4-FFF2-40B4-BE49-F238E27FC236}">
                  <a16:creationId xmlns:a16="http://schemas.microsoft.com/office/drawing/2014/main" id="{DF57051A-00DE-432B-A351-CC1EF1483AD9}"/>
                </a:ext>
              </a:extLst>
            </p:cNvPr>
            <p:cNvSpPr/>
            <p:nvPr/>
          </p:nvSpPr>
          <p:spPr>
            <a:xfrm>
              <a:off x="3600879" y="1568270"/>
              <a:ext cx="230049" cy="289758"/>
            </a:xfrm>
            <a:custGeom>
              <a:avLst/>
              <a:gdLst/>
              <a:ahLst/>
              <a:cxnLst/>
              <a:rect l="l" t="t" r="r" b="b"/>
              <a:pathLst>
                <a:path w="7228" h="9104" extrusionOk="0">
                  <a:moveTo>
                    <a:pt x="3810" y="3781"/>
                  </a:moveTo>
                  <a:cubicBezTo>
                    <a:pt x="4001" y="3781"/>
                    <a:pt x="4156" y="3936"/>
                    <a:pt x="4156" y="4138"/>
                  </a:cubicBezTo>
                  <a:lnTo>
                    <a:pt x="4156" y="4472"/>
                  </a:lnTo>
                  <a:cubicBezTo>
                    <a:pt x="4144" y="4757"/>
                    <a:pt x="3906" y="4995"/>
                    <a:pt x="3632" y="4995"/>
                  </a:cubicBezTo>
                  <a:cubicBezTo>
                    <a:pt x="3334" y="4995"/>
                    <a:pt x="3108" y="4757"/>
                    <a:pt x="3108" y="4472"/>
                  </a:cubicBezTo>
                  <a:lnTo>
                    <a:pt x="3108" y="4138"/>
                  </a:lnTo>
                  <a:cubicBezTo>
                    <a:pt x="3108" y="3936"/>
                    <a:pt x="3275" y="3781"/>
                    <a:pt x="3465" y="3781"/>
                  </a:cubicBezTo>
                  <a:close/>
                  <a:moveTo>
                    <a:pt x="3787" y="5329"/>
                  </a:moveTo>
                  <a:lnTo>
                    <a:pt x="3787" y="5400"/>
                  </a:lnTo>
                  <a:cubicBezTo>
                    <a:pt x="3810" y="5460"/>
                    <a:pt x="3822" y="5519"/>
                    <a:pt x="3846" y="5567"/>
                  </a:cubicBezTo>
                  <a:lnTo>
                    <a:pt x="3632" y="5781"/>
                  </a:lnTo>
                  <a:lnTo>
                    <a:pt x="3596" y="5781"/>
                  </a:lnTo>
                  <a:lnTo>
                    <a:pt x="3370" y="5567"/>
                  </a:lnTo>
                  <a:cubicBezTo>
                    <a:pt x="3406" y="5519"/>
                    <a:pt x="3417" y="5460"/>
                    <a:pt x="3417" y="5400"/>
                  </a:cubicBezTo>
                  <a:lnTo>
                    <a:pt x="3417" y="5329"/>
                  </a:lnTo>
                  <a:close/>
                  <a:moveTo>
                    <a:pt x="3617" y="361"/>
                  </a:moveTo>
                  <a:cubicBezTo>
                    <a:pt x="4471" y="361"/>
                    <a:pt x="5286" y="670"/>
                    <a:pt x="5918" y="1257"/>
                  </a:cubicBezTo>
                  <a:cubicBezTo>
                    <a:pt x="6573" y="1888"/>
                    <a:pt x="6942" y="2733"/>
                    <a:pt x="6942" y="3638"/>
                  </a:cubicBezTo>
                  <a:cubicBezTo>
                    <a:pt x="6906" y="4281"/>
                    <a:pt x="6692" y="4936"/>
                    <a:pt x="6323" y="5484"/>
                  </a:cubicBezTo>
                  <a:cubicBezTo>
                    <a:pt x="5953" y="6019"/>
                    <a:pt x="5430" y="6436"/>
                    <a:pt x="4822" y="6674"/>
                  </a:cubicBezTo>
                  <a:cubicBezTo>
                    <a:pt x="4620" y="6758"/>
                    <a:pt x="4501" y="6948"/>
                    <a:pt x="4501" y="7139"/>
                  </a:cubicBezTo>
                  <a:lnTo>
                    <a:pt x="4501" y="7591"/>
                  </a:lnTo>
                  <a:cubicBezTo>
                    <a:pt x="4501" y="7662"/>
                    <a:pt x="4489" y="7722"/>
                    <a:pt x="4441" y="7781"/>
                  </a:cubicBezTo>
                  <a:lnTo>
                    <a:pt x="4287" y="8032"/>
                  </a:lnTo>
                  <a:cubicBezTo>
                    <a:pt x="4263" y="8043"/>
                    <a:pt x="4251" y="8079"/>
                    <a:pt x="4251" y="8091"/>
                  </a:cubicBezTo>
                  <a:lnTo>
                    <a:pt x="3025" y="8091"/>
                  </a:lnTo>
                  <a:cubicBezTo>
                    <a:pt x="3013" y="8079"/>
                    <a:pt x="3013" y="8043"/>
                    <a:pt x="3001" y="8032"/>
                  </a:cubicBezTo>
                  <a:lnTo>
                    <a:pt x="2834" y="7781"/>
                  </a:lnTo>
                  <a:cubicBezTo>
                    <a:pt x="2786" y="7722"/>
                    <a:pt x="2775" y="7651"/>
                    <a:pt x="2775" y="7591"/>
                  </a:cubicBezTo>
                  <a:lnTo>
                    <a:pt x="2775" y="6067"/>
                  </a:lnTo>
                  <a:cubicBezTo>
                    <a:pt x="2775" y="5996"/>
                    <a:pt x="2822" y="5936"/>
                    <a:pt x="2882" y="5900"/>
                  </a:cubicBezTo>
                  <a:lnTo>
                    <a:pt x="3167" y="5769"/>
                  </a:lnTo>
                  <a:lnTo>
                    <a:pt x="3417" y="6019"/>
                  </a:lnTo>
                  <a:cubicBezTo>
                    <a:pt x="3477" y="6079"/>
                    <a:pt x="3560" y="6127"/>
                    <a:pt x="3656" y="6127"/>
                  </a:cubicBezTo>
                  <a:cubicBezTo>
                    <a:pt x="3751" y="6127"/>
                    <a:pt x="3834" y="6103"/>
                    <a:pt x="3894" y="6019"/>
                  </a:cubicBezTo>
                  <a:lnTo>
                    <a:pt x="4144" y="5769"/>
                  </a:lnTo>
                  <a:lnTo>
                    <a:pt x="4429" y="5900"/>
                  </a:lnTo>
                  <a:cubicBezTo>
                    <a:pt x="4489" y="5936"/>
                    <a:pt x="4537" y="5996"/>
                    <a:pt x="4537" y="6067"/>
                  </a:cubicBezTo>
                  <a:lnTo>
                    <a:pt x="4537" y="6198"/>
                  </a:lnTo>
                  <a:cubicBezTo>
                    <a:pt x="4537" y="6293"/>
                    <a:pt x="4608" y="6365"/>
                    <a:pt x="4703" y="6365"/>
                  </a:cubicBezTo>
                  <a:cubicBezTo>
                    <a:pt x="4787" y="6365"/>
                    <a:pt x="4858" y="6293"/>
                    <a:pt x="4858" y="6198"/>
                  </a:cubicBezTo>
                  <a:lnTo>
                    <a:pt x="4858" y="6067"/>
                  </a:lnTo>
                  <a:cubicBezTo>
                    <a:pt x="4858" y="5877"/>
                    <a:pt x="4763" y="5698"/>
                    <a:pt x="4584" y="5626"/>
                  </a:cubicBezTo>
                  <a:lnTo>
                    <a:pt x="4179" y="5412"/>
                  </a:lnTo>
                  <a:lnTo>
                    <a:pt x="4179" y="5400"/>
                  </a:lnTo>
                  <a:lnTo>
                    <a:pt x="4179" y="5162"/>
                  </a:lnTo>
                  <a:cubicBezTo>
                    <a:pt x="4382" y="5007"/>
                    <a:pt x="4525" y="4757"/>
                    <a:pt x="4525" y="4472"/>
                  </a:cubicBezTo>
                  <a:lnTo>
                    <a:pt x="4525" y="4138"/>
                  </a:lnTo>
                  <a:cubicBezTo>
                    <a:pt x="4525" y="3757"/>
                    <a:pt x="4227" y="3448"/>
                    <a:pt x="3834" y="3448"/>
                  </a:cubicBezTo>
                  <a:lnTo>
                    <a:pt x="3489" y="3448"/>
                  </a:lnTo>
                  <a:cubicBezTo>
                    <a:pt x="3120" y="3448"/>
                    <a:pt x="2810" y="3745"/>
                    <a:pt x="2810" y="4138"/>
                  </a:cubicBezTo>
                  <a:lnTo>
                    <a:pt x="2810" y="4472"/>
                  </a:lnTo>
                  <a:cubicBezTo>
                    <a:pt x="2810" y="4757"/>
                    <a:pt x="2941" y="4995"/>
                    <a:pt x="3156" y="5162"/>
                  </a:cubicBezTo>
                  <a:lnTo>
                    <a:pt x="3156" y="5400"/>
                  </a:lnTo>
                  <a:lnTo>
                    <a:pt x="3156" y="5412"/>
                  </a:lnTo>
                  <a:lnTo>
                    <a:pt x="2751" y="5626"/>
                  </a:lnTo>
                  <a:cubicBezTo>
                    <a:pt x="2572" y="5710"/>
                    <a:pt x="2465" y="5877"/>
                    <a:pt x="2465" y="6067"/>
                  </a:cubicBezTo>
                  <a:lnTo>
                    <a:pt x="2465" y="6674"/>
                  </a:lnTo>
                  <a:cubicBezTo>
                    <a:pt x="1882" y="6460"/>
                    <a:pt x="1381" y="6055"/>
                    <a:pt x="1012" y="5567"/>
                  </a:cubicBezTo>
                  <a:cubicBezTo>
                    <a:pt x="572" y="4984"/>
                    <a:pt x="369" y="4281"/>
                    <a:pt x="381" y="3567"/>
                  </a:cubicBezTo>
                  <a:cubicBezTo>
                    <a:pt x="393" y="2745"/>
                    <a:pt x="727" y="1959"/>
                    <a:pt x="1310" y="1364"/>
                  </a:cubicBezTo>
                  <a:cubicBezTo>
                    <a:pt x="1882" y="769"/>
                    <a:pt x="2655" y="412"/>
                    <a:pt x="3477" y="364"/>
                  </a:cubicBezTo>
                  <a:cubicBezTo>
                    <a:pt x="3524" y="362"/>
                    <a:pt x="3571" y="361"/>
                    <a:pt x="3617" y="361"/>
                  </a:cubicBezTo>
                  <a:close/>
                  <a:moveTo>
                    <a:pt x="4144" y="8424"/>
                  </a:moveTo>
                  <a:lnTo>
                    <a:pt x="4144" y="8782"/>
                  </a:lnTo>
                  <a:lnTo>
                    <a:pt x="3108" y="8794"/>
                  </a:lnTo>
                  <a:cubicBezTo>
                    <a:pt x="3108" y="8794"/>
                    <a:pt x="3096" y="8794"/>
                    <a:pt x="3096" y="8782"/>
                  </a:cubicBezTo>
                  <a:lnTo>
                    <a:pt x="3096" y="8424"/>
                  </a:lnTo>
                  <a:close/>
                  <a:moveTo>
                    <a:pt x="3635" y="0"/>
                  </a:moveTo>
                  <a:cubicBezTo>
                    <a:pt x="3563" y="0"/>
                    <a:pt x="3490" y="2"/>
                    <a:pt x="3417" y="7"/>
                  </a:cubicBezTo>
                  <a:cubicBezTo>
                    <a:pt x="2513" y="54"/>
                    <a:pt x="1667" y="435"/>
                    <a:pt x="1024" y="1114"/>
                  </a:cubicBezTo>
                  <a:cubicBezTo>
                    <a:pt x="381" y="1769"/>
                    <a:pt x="24" y="2626"/>
                    <a:pt x="12" y="3531"/>
                  </a:cubicBezTo>
                  <a:cubicBezTo>
                    <a:pt x="0" y="4341"/>
                    <a:pt x="238" y="5103"/>
                    <a:pt x="691" y="5734"/>
                  </a:cubicBezTo>
                  <a:cubicBezTo>
                    <a:pt x="1131" y="6317"/>
                    <a:pt x="1739" y="6781"/>
                    <a:pt x="2405" y="7019"/>
                  </a:cubicBezTo>
                  <a:lnTo>
                    <a:pt x="2405" y="7603"/>
                  </a:lnTo>
                  <a:cubicBezTo>
                    <a:pt x="2405" y="7734"/>
                    <a:pt x="2453" y="7865"/>
                    <a:pt x="2524" y="7972"/>
                  </a:cubicBezTo>
                  <a:lnTo>
                    <a:pt x="2691" y="8222"/>
                  </a:lnTo>
                  <a:cubicBezTo>
                    <a:pt x="2739" y="8282"/>
                    <a:pt x="2751" y="8353"/>
                    <a:pt x="2751" y="8413"/>
                  </a:cubicBezTo>
                  <a:lnTo>
                    <a:pt x="2751" y="8770"/>
                  </a:lnTo>
                  <a:cubicBezTo>
                    <a:pt x="2751" y="8948"/>
                    <a:pt x="2894" y="9103"/>
                    <a:pt x="3072" y="9103"/>
                  </a:cubicBezTo>
                  <a:lnTo>
                    <a:pt x="4108" y="9103"/>
                  </a:lnTo>
                  <a:cubicBezTo>
                    <a:pt x="4287" y="9103"/>
                    <a:pt x="4429" y="8948"/>
                    <a:pt x="4429" y="8770"/>
                  </a:cubicBezTo>
                  <a:lnTo>
                    <a:pt x="4429" y="8413"/>
                  </a:lnTo>
                  <a:cubicBezTo>
                    <a:pt x="4429" y="8341"/>
                    <a:pt x="4441" y="8282"/>
                    <a:pt x="4489" y="8222"/>
                  </a:cubicBezTo>
                  <a:lnTo>
                    <a:pt x="4656" y="7972"/>
                  </a:lnTo>
                  <a:cubicBezTo>
                    <a:pt x="4727" y="7865"/>
                    <a:pt x="4775" y="7734"/>
                    <a:pt x="4775" y="7603"/>
                  </a:cubicBezTo>
                  <a:lnTo>
                    <a:pt x="4775" y="7150"/>
                  </a:lnTo>
                  <a:cubicBezTo>
                    <a:pt x="4775" y="7079"/>
                    <a:pt x="4822" y="7008"/>
                    <a:pt x="4894" y="6984"/>
                  </a:cubicBezTo>
                  <a:cubicBezTo>
                    <a:pt x="5561" y="6734"/>
                    <a:pt x="6132" y="6269"/>
                    <a:pt x="6549" y="5698"/>
                  </a:cubicBezTo>
                  <a:cubicBezTo>
                    <a:pt x="6966" y="5079"/>
                    <a:pt x="7180" y="4388"/>
                    <a:pt x="7180" y="3638"/>
                  </a:cubicBezTo>
                  <a:cubicBezTo>
                    <a:pt x="7227" y="2614"/>
                    <a:pt x="6823" y="1674"/>
                    <a:pt x="6096" y="995"/>
                  </a:cubicBezTo>
                  <a:cubicBezTo>
                    <a:pt x="5422" y="354"/>
                    <a:pt x="4564" y="0"/>
                    <a:pt x="3635" y="0"/>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6" name="Google Shape;9082;p16">
              <a:extLst>
                <a:ext uri="{FF2B5EF4-FFF2-40B4-BE49-F238E27FC236}">
                  <a16:creationId xmlns:a16="http://schemas.microsoft.com/office/drawing/2014/main" id="{4B17BE58-2209-41D4-B7CC-CF0B8ACF640B}"/>
                </a:ext>
              </a:extLst>
            </p:cNvPr>
            <p:cNvSpPr/>
            <p:nvPr/>
          </p:nvSpPr>
          <p:spPr>
            <a:xfrm>
              <a:off x="3541011" y="1677980"/>
              <a:ext cx="48919" cy="10630"/>
            </a:xfrm>
            <a:custGeom>
              <a:avLst/>
              <a:gdLst/>
              <a:ahLst/>
              <a:cxnLst/>
              <a:rect l="l" t="t" r="r" b="b"/>
              <a:pathLst>
                <a:path w="1537" h="334" extrusionOk="0">
                  <a:moveTo>
                    <a:pt x="167" y="1"/>
                  </a:moveTo>
                  <a:cubicBezTo>
                    <a:pt x="72" y="1"/>
                    <a:pt x="0" y="72"/>
                    <a:pt x="0" y="167"/>
                  </a:cubicBezTo>
                  <a:cubicBezTo>
                    <a:pt x="0" y="251"/>
                    <a:pt x="72" y="334"/>
                    <a:pt x="167" y="334"/>
                  </a:cubicBezTo>
                  <a:lnTo>
                    <a:pt x="1369" y="334"/>
                  </a:lnTo>
                  <a:cubicBezTo>
                    <a:pt x="1465" y="334"/>
                    <a:pt x="1536" y="251"/>
                    <a:pt x="1536" y="167"/>
                  </a:cubicBezTo>
                  <a:cubicBezTo>
                    <a:pt x="1536" y="72"/>
                    <a:pt x="1465" y="1"/>
                    <a:pt x="1369"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7" name="Google Shape;9083;p16">
              <a:extLst>
                <a:ext uri="{FF2B5EF4-FFF2-40B4-BE49-F238E27FC236}">
                  <a16:creationId xmlns:a16="http://schemas.microsoft.com/office/drawing/2014/main" id="{AEE5E58C-3CF7-49F4-92D5-85E1BF6D970B}"/>
                </a:ext>
              </a:extLst>
            </p:cNvPr>
            <p:cNvSpPr/>
            <p:nvPr/>
          </p:nvSpPr>
          <p:spPr>
            <a:xfrm>
              <a:off x="3842259" y="1677980"/>
              <a:ext cx="48919" cy="10630"/>
            </a:xfrm>
            <a:custGeom>
              <a:avLst/>
              <a:gdLst/>
              <a:ahLst/>
              <a:cxnLst/>
              <a:rect l="l" t="t" r="r" b="b"/>
              <a:pathLst>
                <a:path w="1537" h="334" extrusionOk="0">
                  <a:moveTo>
                    <a:pt x="167" y="1"/>
                  </a:moveTo>
                  <a:cubicBezTo>
                    <a:pt x="72" y="1"/>
                    <a:pt x="1" y="72"/>
                    <a:pt x="1" y="167"/>
                  </a:cubicBezTo>
                  <a:cubicBezTo>
                    <a:pt x="1" y="251"/>
                    <a:pt x="72" y="334"/>
                    <a:pt x="167" y="334"/>
                  </a:cubicBezTo>
                  <a:lnTo>
                    <a:pt x="1370" y="334"/>
                  </a:lnTo>
                  <a:cubicBezTo>
                    <a:pt x="1465" y="334"/>
                    <a:pt x="1537" y="251"/>
                    <a:pt x="1537" y="167"/>
                  </a:cubicBezTo>
                  <a:cubicBezTo>
                    <a:pt x="1537" y="72"/>
                    <a:pt x="1465" y="1"/>
                    <a:pt x="1370"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8" name="Google Shape;9084;p16">
              <a:extLst>
                <a:ext uri="{FF2B5EF4-FFF2-40B4-BE49-F238E27FC236}">
                  <a16:creationId xmlns:a16="http://schemas.microsoft.com/office/drawing/2014/main" id="{8410718D-C06A-4D83-9C51-3F0BDCE8C6B1}"/>
                </a:ext>
              </a:extLst>
            </p:cNvPr>
            <p:cNvSpPr/>
            <p:nvPr/>
          </p:nvSpPr>
          <p:spPr>
            <a:xfrm>
              <a:off x="3711161" y="1508594"/>
              <a:ext cx="10248" cy="48537"/>
            </a:xfrm>
            <a:custGeom>
              <a:avLst/>
              <a:gdLst/>
              <a:ahLst/>
              <a:cxnLst/>
              <a:rect l="l" t="t" r="r" b="b"/>
              <a:pathLst>
                <a:path w="322" h="1525" extrusionOk="0">
                  <a:moveTo>
                    <a:pt x="167" y="1"/>
                  </a:moveTo>
                  <a:cubicBezTo>
                    <a:pt x="72" y="1"/>
                    <a:pt x="0" y="72"/>
                    <a:pt x="0" y="155"/>
                  </a:cubicBezTo>
                  <a:lnTo>
                    <a:pt x="0" y="1370"/>
                  </a:lnTo>
                  <a:cubicBezTo>
                    <a:pt x="0" y="1453"/>
                    <a:pt x="72" y="1525"/>
                    <a:pt x="167" y="1525"/>
                  </a:cubicBezTo>
                  <a:cubicBezTo>
                    <a:pt x="250" y="1525"/>
                    <a:pt x="322" y="1453"/>
                    <a:pt x="322" y="1370"/>
                  </a:cubicBezTo>
                  <a:lnTo>
                    <a:pt x="322" y="155"/>
                  </a:lnTo>
                  <a:cubicBezTo>
                    <a:pt x="310" y="60"/>
                    <a:pt x="250" y="1"/>
                    <a:pt x="167"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59" name="Google Shape;9085;p16">
              <a:extLst>
                <a:ext uri="{FF2B5EF4-FFF2-40B4-BE49-F238E27FC236}">
                  <a16:creationId xmlns:a16="http://schemas.microsoft.com/office/drawing/2014/main" id="{57AAF44E-0B02-4C18-A03C-C0D64D508E4B}"/>
                </a:ext>
              </a:extLst>
            </p:cNvPr>
            <p:cNvSpPr/>
            <p:nvPr/>
          </p:nvSpPr>
          <p:spPr>
            <a:xfrm>
              <a:off x="3633470" y="1792018"/>
              <a:ext cx="22757" cy="29249"/>
            </a:xfrm>
            <a:custGeom>
              <a:avLst/>
              <a:gdLst/>
              <a:ahLst/>
              <a:cxnLst/>
              <a:rect l="l" t="t" r="r" b="b"/>
              <a:pathLst>
                <a:path w="715" h="919" extrusionOk="0">
                  <a:moveTo>
                    <a:pt x="525" y="1"/>
                  </a:moveTo>
                  <a:cubicBezTo>
                    <a:pt x="470" y="1"/>
                    <a:pt x="413" y="30"/>
                    <a:pt x="381" y="85"/>
                  </a:cubicBezTo>
                  <a:lnTo>
                    <a:pt x="48" y="680"/>
                  </a:lnTo>
                  <a:cubicBezTo>
                    <a:pt x="0" y="751"/>
                    <a:pt x="24" y="859"/>
                    <a:pt x="107" y="894"/>
                  </a:cubicBezTo>
                  <a:cubicBezTo>
                    <a:pt x="131" y="918"/>
                    <a:pt x="167" y="918"/>
                    <a:pt x="179" y="918"/>
                  </a:cubicBezTo>
                  <a:cubicBezTo>
                    <a:pt x="238" y="918"/>
                    <a:pt x="286" y="882"/>
                    <a:pt x="310" y="835"/>
                  </a:cubicBezTo>
                  <a:lnTo>
                    <a:pt x="655" y="240"/>
                  </a:lnTo>
                  <a:cubicBezTo>
                    <a:pt x="715" y="156"/>
                    <a:pt x="679" y="61"/>
                    <a:pt x="608" y="25"/>
                  </a:cubicBezTo>
                  <a:cubicBezTo>
                    <a:pt x="583" y="9"/>
                    <a:pt x="554" y="1"/>
                    <a:pt x="525"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0" name="Google Shape;9086;p16">
              <a:extLst>
                <a:ext uri="{FF2B5EF4-FFF2-40B4-BE49-F238E27FC236}">
                  <a16:creationId xmlns:a16="http://schemas.microsoft.com/office/drawing/2014/main" id="{1F4FE387-B8F5-4DD2-826A-26C7CA75C318}"/>
                </a:ext>
              </a:extLst>
            </p:cNvPr>
            <p:cNvSpPr/>
            <p:nvPr/>
          </p:nvSpPr>
          <p:spPr>
            <a:xfrm>
              <a:off x="3775962" y="1545195"/>
              <a:ext cx="22757" cy="28995"/>
            </a:xfrm>
            <a:custGeom>
              <a:avLst/>
              <a:gdLst/>
              <a:ahLst/>
              <a:cxnLst/>
              <a:rect l="l" t="t" r="r" b="b"/>
              <a:pathLst>
                <a:path w="715" h="911" extrusionOk="0">
                  <a:moveTo>
                    <a:pt x="534" y="1"/>
                  </a:moveTo>
                  <a:cubicBezTo>
                    <a:pt x="476" y="1"/>
                    <a:pt x="418" y="28"/>
                    <a:pt x="393" y="77"/>
                  </a:cubicBezTo>
                  <a:lnTo>
                    <a:pt x="48" y="672"/>
                  </a:lnTo>
                  <a:cubicBezTo>
                    <a:pt x="0" y="744"/>
                    <a:pt x="36" y="851"/>
                    <a:pt x="107" y="898"/>
                  </a:cubicBezTo>
                  <a:cubicBezTo>
                    <a:pt x="131" y="910"/>
                    <a:pt x="167" y="910"/>
                    <a:pt x="179" y="910"/>
                  </a:cubicBezTo>
                  <a:cubicBezTo>
                    <a:pt x="238" y="910"/>
                    <a:pt x="286" y="887"/>
                    <a:pt x="310" y="839"/>
                  </a:cubicBezTo>
                  <a:lnTo>
                    <a:pt x="655" y="244"/>
                  </a:lnTo>
                  <a:cubicBezTo>
                    <a:pt x="714" y="172"/>
                    <a:pt x="691" y="65"/>
                    <a:pt x="607" y="17"/>
                  </a:cubicBezTo>
                  <a:cubicBezTo>
                    <a:pt x="585" y="6"/>
                    <a:pt x="560" y="1"/>
                    <a:pt x="534"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1" name="Google Shape;9087;p16">
              <a:extLst>
                <a:ext uri="{FF2B5EF4-FFF2-40B4-BE49-F238E27FC236}">
                  <a16:creationId xmlns:a16="http://schemas.microsoft.com/office/drawing/2014/main" id="{43BDAD77-5963-482B-A7BF-8D9EDC72CF0B}"/>
                </a:ext>
              </a:extLst>
            </p:cNvPr>
            <p:cNvSpPr/>
            <p:nvPr/>
          </p:nvSpPr>
          <p:spPr>
            <a:xfrm>
              <a:off x="3577390" y="1601498"/>
              <a:ext cx="31095" cy="21197"/>
            </a:xfrm>
            <a:custGeom>
              <a:avLst/>
              <a:gdLst/>
              <a:ahLst/>
              <a:cxnLst/>
              <a:rect l="l" t="t" r="r" b="b"/>
              <a:pathLst>
                <a:path w="977" h="666" extrusionOk="0">
                  <a:moveTo>
                    <a:pt x="199" y="1"/>
                  </a:moveTo>
                  <a:cubicBezTo>
                    <a:pt x="141" y="1"/>
                    <a:pt x="80" y="33"/>
                    <a:pt x="48" y="82"/>
                  </a:cubicBezTo>
                  <a:cubicBezTo>
                    <a:pt x="0" y="153"/>
                    <a:pt x="36" y="261"/>
                    <a:pt x="107" y="308"/>
                  </a:cubicBezTo>
                  <a:lnTo>
                    <a:pt x="703" y="642"/>
                  </a:lnTo>
                  <a:cubicBezTo>
                    <a:pt x="738" y="665"/>
                    <a:pt x="762" y="665"/>
                    <a:pt x="774" y="665"/>
                  </a:cubicBezTo>
                  <a:cubicBezTo>
                    <a:pt x="834" y="665"/>
                    <a:pt x="881" y="630"/>
                    <a:pt x="917" y="594"/>
                  </a:cubicBezTo>
                  <a:cubicBezTo>
                    <a:pt x="976" y="499"/>
                    <a:pt x="941" y="415"/>
                    <a:pt x="869" y="368"/>
                  </a:cubicBezTo>
                  <a:lnTo>
                    <a:pt x="274" y="22"/>
                  </a:lnTo>
                  <a:cubicBezTo>
                    <a:pt x="252" y="7"/>
                    <a:pt x="226" y="1"/>
                    <a:pt x="199"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2" name="Google Shape;9088;p16">
              <a:extLst>
                <a:ext uri="{FF2B5EF4-FFF2-40B4-BE49-F238E27FC236}">
                  <a16:creationId xmlns:a16="http://schemas.microsoft.com/office/drawing/2014/main" id="{C2FF8461-DDD1-4A1F-B8BD-6DC64909A237}"/>
                </a:ext>
              </a:extLst>
            </p:cNvPr>
            <p:cNvSpPr/>
            <p:nvPr/>
          </p:nvSpPr>
          <p:spPr>
            <a:xfrm>
              <a:off x="3823703" y="1743608"/>
              <a:ext cx="31095" cy="21197"/>
            </a:xfrm>
            <a:custGeom>
              <a:avLst/>
              <a:gdLst/>
              <a:ahLst/>
              <a:cxnLst/>
              <a:rect l="l" t="t" r="r" b="b"/>
              <a:pathLst>
                <a:path w="977" h="666" extrusionOk="0">
                  <a:moveTo>
                    <a:pt x="199" y="1"/>
                  </a:moveTo>
                  <a:cubicBezTo>
                    <a:pt x="141" y="1"/>
                    <a:pt x="81" y="33"/>
                    <a:pt x="48" y="82"/>
                  </a:cubicBezTo>
                  <a:cubicBezTo>
                    <a:pt x="0" y="153"/>
                    <a:pt x="36" y="260"/>
                    <a:pt x="107" y="308"/>
                  </a:cubicBezTo>
                  <a:lnTo>
                    <a:pt x="703" y="641"/>
                  </a:lnTo>
                  <a:cubicBezTo>
                    <a:pt x="738" y="665"/>
                    <a:pt x="762" y="665"/>
                    <a:pt x="774" y="665"/>
                  </a:cubicBezTo>
                  <a:cubicBezTo>
                    <a:pt x="834" y="665"/>
                    <a:pt x="881" y="629"/>
                    <a:pt x="917" y="594"/>
                  </a:cubicBezTo>
                  <a:cubicBezTo>
                    <a:pt x="977" y="510"/>
                    <a:pt x="953" y="415"/>
                    <a:pt x="869" y="368"/>
                  </a:cubicBezTo>
                  <a:lnTo>
                    <a:pt x="274" y="22"/>
                  </a:lnTo>
                  <a:cubicBezTo>
                    <a:pt x="252" y="7"/>
                    <a:pt x="226" y="1"/>
                    <a:pt x="199"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3" name="Google Shape;9089;p16">
              <a:extLst>
                <a:ext uri="{FF2B5EF4-FFF2-40B4-BE49-F238E27FC236}">
                  <a16:creationId xmlns:a16="http://schemas.microsoft.com/office/drawing/2014/main" id="{B526BD4D-A56D-4531-8852-E2C35D48042C}"/>
                </a:ext>
              </a:extLst>
            </p:cNvPr>
            <p:cNvSpPr/>
            <p:nvPr/>
          </p:nvSpPr>
          <p:spPr>
            <a:xfrm>
              <a:off x="3775962" y="1792018"/>
              <a:ext cx="22757" cy="29249"/>
            </a:xfrm>
            <a:custGeom>
              <a:avLst/>
              <a:gdLst/>
              <a:ahLst/>
              <a:cxnLst/>
              <a:rect l="l" t="t" r="r" b="b"/>
              <a:pathLst>
                <a:path w="715" h="919" extrusionOk="0">
                  <a:moveTo>
                    <a:pt x="190" y="1"/>
                  </a:moveTo>
                  <a:cubicBezTo>
                    <a:pt x="160" y="1"/>
                    <a:pt x="132" y="9"/>
                    <a:pt x="107" y="25"/>
                  </a:cubicBezTo>
                  <a:cubicBezTo>
                    <a:pt x="36" y="61"/>
                    <a:pt x="0" y="168"/>
                    <a:pt x="48" y="240"/>
                  </a:cubicBezTo>
                  <a:lnTo>
                    <a:pt x="393" y="835"/>
                  </a:lnTo>
                  <a:cubicBezTo>
                    <a:pt x="417" y="882"/>
                    <a:pt x="476" y="918"/>
                    <a:pt x="524" y="918"/>
                  </a:cubicBezTo>
                  <a:cubicBezTo>
                    <a:pt x="548" y="918"/>
                    <a:pt x="583" y="918"/>
                    <a:pt x="595" y="894"/>
                  </a:cubicBezTo>
                  <a:cubicBezTo>
                    <a:pt x="691" y="859"/>
                    <a:pt x="714" y="751"/>
                    <a:pt x="667" y="680"/>
                  </a:cubicBezTo>
                  <a:lnTo>
                    <a:pt x="333" y="85"/>
                  </a:lnTo>
                  <a:cubicBezTo>
                    <a:pt x="302" y="30"/>
                    <a:pt x="245" y="1"/>
                    <a:pt x="190"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4" name="Google Shape;9090;p16">
              <a:extLst>
                <a:ext uri="{FF2B5EF4-FFF2-40B4-BE49-F238E27FC236}">
                  <a16:creationId xmlns:a16="http://schemas.microsoft.com/office/drawing/2014/main" id="{3E586668-75B0-44F2-8FD8-A039AB15AB09}"/>
                </a:ext>
              </a:extLst>
            </p:cNvPr>
            <p:cNvSpPr/>
            <p:nvPr/>
          </p:nvSpPr>
          <p:spPr>
            <a:xfrm>
              <a:off x="3633470" y="1545195"/>
              <a:ext cx="22757" cy="28995"/>
            </a:xfrm>
            <a:custGeom>
              <a:avLst/>
              <a:gdLst/>
              <a:ahLst/>
              <a:cxnLst/>
              <a:rect l="l" t="t" r="r" b="b"/>
              <a:pathLst>
                <a:path w="715" h="911" extrusionOk="0">
                  <a:moveTo>
                    <a:pt x="181" y="1"/>
                  </a:moveTo>
                  <a:cubicBezTo>
                    <a:pt x="155" y="1"/>
                    <a:pt x="130" y="6"/>
                    <a:pt x="107" y="17"/>
                  </a:cubicBezTo>
                  <a:cubicBezTo>
                    <a:pt x="24" y="65"/>
                    <a:pt x="0" y="172"/>
                    <a:pt x="48" y="244"/>
                  </a:cubicBezTo>
                  <a:lnTo>
                    <a:pt x="381" y="839"/>
                  </a:lnTo>
                  <a:cubicBezTo>
                    <a:pt x="417" y="887"/>
                    <a:pt x="477" y="910"/>
                    <a:pt x="524" y="910"/>
                  </a:cubicBezTo>
                  <a:cubicBezTo>
                    <a:pt x="548" y="910"/>
                    <a:pt x="584" y="910"/>
                    <a:pt x="596" y="898"/>
                  </a:cubicBezTo>
                  <a:cubicBezTo>
                    <a:pt x="679" y="851"/>
                    <a:pt x="715" y="744"/>
                    <a:pt x="667" y="672"/>
                  </a:cubicBezTo>
                  <a:lnTo>
                    <a:pt x="322" y="77"/>
                  </a:lnTo>
                  <a:cubicBezTo>
                    <a:pt x="297" y="28"/>
                    <a:pt x="238" y="1"/>
                    <a:pt x="181"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5" name="Google Shape;9091;p16">
              <a:extLst>
                <a:ext uri="{FF2B5EF4-FFF2-40B4-BE49-F238E27FC236}">
                  <a16:creationId xmlns:a16="http://schemas.microsoft.com/office/drawing/2014/main" id="{B3D5404D-1CFD-427B-B200-AA8963B945D6}"/>
                </a:ext>
              </a:extLst>
            </p:cNvPr>
            <p:cNvSpPr/>
            <p:nvPr/>
          </p:nvSpPr>
          <p:spPr>
            <a:xfrm>
              <a:off x="3823703" y="1601498"/>
              <a:ext cx="31095" cy="21197"/>
            </a:xfrm>
            <a:custGeom>
              <a:avLst/>
              <a:gdLst/>
              <a:ahLst/>
              <a:cxnLst/>
              <a:rect l="l" t="t" r="r" b="b"/>
              <a:pathLst>
                <a:path w="977" h="666" extrusionOk="0">
                  <a:moveTo>
                    <a:pt x="778" y="1"/>
                  </a:moveTo>
                  <a:cubicBezTo>
                    <a:pt x="751" y="1"/>
                    <a:pt x="725" y="7"/>
                    <a:pt x="703" y="22"/>
                  </a:cubicBezTo>
                  <a:lnTo>
                    <a:pt x="107" y="368"/>
                  </a:lnTo>
                  <a:cubicBezTo>
                    <a:pt x="36" y="415"/>
                    <a:pt x="0" y="511"/>
                    <a:pt x="48" y="594"/>
                  </a:cubicBezTo>
                  <a:cubicBezTo>
                    <a:pt x="84" y="630"/>
                    <a:pt x="143" y="665"/>
                    <a:pt x="179" y="665"/>
                  </a:cubicBezTo>
                  <a:cubicBezTo>
                    <a:pt x="215" y="665"/>
                    <a:pt x="238" y="665"/>
                    <a:pt x="262" y="653"/>
                  </a:cubicBezTo>
                  <a:lnTo>
                    <a:pt x="857" y="308"/>
                  </a:lnTo>
                  <a:cubicBezTo>
                    <a:pt x="953" y="249"/>
                    <a:pt x="977" y="153"/>
                    <a:pt x="929" y="82"/>
                  </a:cubicBezTo>
                  <a:cubicBezTo>
                    <a:pt x="896" y="33"/>
                    <a:pt x="836" y="1"/>
                    <a:pt x="778"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6" name="Google Shape;9092;p16">
              <a:extLst>
                <a:ext uri="{FF2B5EF4-FFF2-40B4-BE49-F238E27FC236}">
                  <a16:creationId xmlns:a16="http://schemas.microsoft.com/office/drawing/2014/main" id="{33A3E5EC-FDFA-4269-BB46-92CC1B4C569F}"/>
                </a:ext>
              </a:extLst>
            </p:cNvPr>
            <p:cNvSpPr/>
            <p:nvPr/>
          </p:nvSpPr>
          <p:spPr>
            <a:xfrm>
              <a:off x="3577390" y="1743608"/>
              <a:ext cx="31095" cy="21197"/>
            </a:xfrm>
            <a:custGeom>
              <a:avLst/>
              <a:gdLst/>
              <a:ahLst/>
              <a:cxnLst/>
              <a:rect l="l" t="t" r="r" b="b"/>
              <a:pathLst>
                <a:path w="977" h="666" extrusionOk="0">
                  <a:moveTo>
                    <a:pt x="778" y="1"/>
                  </a:moveTo>
                  <a:cubicBezTo>
                    <a:pt x="751" y="1"/>
                    <a:pt x="725" y="7"/>
                    <a:pt x="703" y="22"/>
                  </a:cubicBezTo>
                  <a:lnTo>
                    <a:pt x="107" y="368"/>
                  </a:lnTo>
                  <a:cubicBezTo>
                    <a:pt x="36" y="415"/>
                    <a:pt x="0" y="510"/>
                    <a:pt x="48" y="594"/>
                  </a:cubicBezTo>
                  <a:cubicBezTo>
                    <a:pt x="84" y="629"/>
                    <a:pt x="143" y="665"/>
                    <a:pt x="179" y="665"/>
                  </a:cubicBezTo>
                  <a:cubicBezTo>
                    <a:pt x="214" y="665"/>
                    <a:pt x="238" y="665"/>
                    <a:pt x="262" y="653"/>
                  </a:cubicBezTo>
                  <a:lnTo>
                    <a:pt x="857" y="308"/>
                  </a:lnTo>
                  <a:cubicBezTo>
                    <a:pt x="941" y="260"/>
                    <a:pt x="976" y="153"/>
                    <a:pt x="929" y="82"/>
                  </a:cubicBezTo>
                  <a:cubicBezTo>
                    <a:pt x="896" y="33"/>
                    <a:pt x="835" y="1"/>
                    <a:pt x="778"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sp>
          <p:nvSpPr>
            <p:cNvPr id="67" name="Google Shape;9093;p16">
              <a:extLst>
                <a:ext uri="{FF2B5EF4-FFF2-40B4-BE49-F238E27FC236}">
                  <a16:creationId xmlns:a16="http://schemas.microsoft.com/office/drawing/2014/main" id="{FE0A6500-C155-4B7A-9916-6FAC6EB6506D}"/>
                </a:ext>
              </a:extLst>
            </p:cNvPr>
            <p:cNvSpPr/>
            <p:nvPr/>
          </p:nvSpPr>
          <p:spPr>
            <a:xfrm>
              <a:off x="3732358" y="1593032"/>
              <a:ext cx="71294" cy="62255"/>
            </a:xfrm>
            <a:custGeom>
              <a:avLst/>
              <a:gdLst/>
              <a:ahLst/>
              <a:cxnLst/>
              <a:rect l="l" t="t" r="r" b="b"/>
              <a:pathLst>
                <a:path w="2240" h="1956" extrusionOk="0">
                  <a:moveTo>
                    <a:pt x="186" y="1"/>
                  </a:moveTo>
                  <a:cubicBezTo>
                    <a:pt x="103" y="1"/>
                    <a:pt x="34" y="47"/>
                    <a:pt x="13" y="122"/>
                  </a:cubicBezTo>
                  <a:cubicBezTo>
                    <a:pt x="1" y="217"/>
                    <a:pt x="48" y="300"/>
                    <a:pt x="132" y="324"/>
                  </a:cubicBezTo>
                  <a:cubicBezTo>
                    <a:pt x="930" y="527"/>
                    <a:pt x="1584" y="1098"/>
                    <a:pt x="1894" y="1848"/>
                  </a:cubicBezTo>
                  <a:cubicBezTo>
                    <a:pt x="1918" y="1908"/>
                    <a:pt x="1977" y="1955"/>
                    <a:pt x="2037" y="1955"/>
                  </a:cubicBezTo>
                  <a:cubicBezTo>
                    <a:pt x="2061" y="1955"/>
                    <a:pt x="2084" y="1955"/>
                    <a:pt x="2096" y="1943"/>
                  </a:cubicBezTo>
                  <a:cubicBezTo>
                    <a:pt x="2192" y="1908"/>
                    <a:pt x="2239" y="1824"/>
                    <a:pt x="2192" y="1729"/>
                  </a:cubicBezTo>
                  <a:cubicBezTo>
                    <a:pt x="1846" y="884"/>
                    <a:pt x="1108" y="229"/>
                    <a:pt x="215" y="3"/>
                  </a:cubicBezTo>
                  <a:cubicBezTo>
                    <a:pt x="205" y="1"/>
                    <a:pt x="196" y="1"/>
                    <a:pt x="186" y="1"/>
                  </a:cubicBezTo>
                  <a:close/>
                </a:path>
              </a:pathLst>
            </a:custGeom>
            <a:grpFill/>
            <a:ln>
              <a:noFill/>
            </a:ln>
          </p:spPr>
          <p:txBody>
            <a:bodyPr spcFirstLastPara="1" wrap="square" lIns="91425" tIns="91425" rIns="91425" bIns="91425" anchor="ctr"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B Nazanin" panose="00000700000000000000" pitchFamily="2" charset="-78"/>
                <a:sym typeface="Arial"/>
              </a:endParaRPr>
            </a:p>
          </p:txBody>
        </p:sp>
      </p:grpSp>
      <p:sp>
        <p:nvSpPr>
          <p:cNvPr id="89" name="Elipse 88">
            <a:extLst>
              <a:ext uri="{FF2B5EF4-FFF2-40B4-BE49-F238E27FC236}">
                <a16:creationId xmlns:a16="http://schemas.microsoft.com/office/drawing/2014/main" id="{02CE1545-A9F3-478C-80E7-66CFB4F91D55}"/>
              </a:ext>
            </a:extLst>
          </p:cNvPr>
          <p:cNvSpPr/>
          <p:nvPr/>
        </p:nvSpPr>
        <p:spPr>
          <a:xfrm>
            <a:off x="851876" y="643950"/>
            <a:ext cx="7440249"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ES">
              <a:cs typeface="B Nazanin" panose="00000700000000000000" pitchFamily="2" charset="-78"/>
            </a:endParaRPr>
          </a:p>
        </p:txBody>
      </p:sp>
      <p:sp>
        <p:nvSpPr>
          <p:cNvPr id="4" name="Freeform 108">
            <a:extLst>
              <a:ext uri="{FF2B5EF4-FFF2-40B4-BE49-F238E27FC236}">
                <a16:creationId xmlns:a16="http://schemas.microsoft.com/office/drawing/2014/main" id="{AF23F3A0-A303-4B4E-96AE-2DC9A90CCC19}"/>
              </a:ext>
            </a:extLst>
          </p:cNvPr>
          <p:cNvSpPr/>
          <p:nvPr/>
        </p:nvSpPr>
        <p:spPr>
          <a:xfrm>
            <a:off x="1847042" y="2617045"/>
            <a:ext cx="419240" cy="44561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cs typeface="B Nazanin" panose="00000700000000000000" pitchFamily="2" charset="-78"/>
            </a:endParaRPr>
          </a:p>
        </p:txBody>
      </p:sp>
      <p:grpSp>
        <p:nvGrpSpPr>
          <p:cNvPr id="19" name="Google Shape;9379;p77">
            <a:extLst>
              <a:ext uri="{FF2B5EF4-FFF2-40B4-BE49-F238E27FC236}">
                <a16:creationId xmlns:a16="http://schemas.microsoft.com/office/drawing/2014/main" id="{4F485119-5473-E641-8DB4-54D9D14B162D}"/>
              </a:ext>
            </a:extLst>
          </p:cNvPr>
          <p:cNvGrpSpPr/>
          <p:nvPr/>
        </p:nvGrpSpPr>
        <p:grpSpPr>
          <a:xfrm>
            <a:off x="4324881" y="2617045"/>
            <a:ext cx="535686" cy="400449"/>
            <a:chOff x="4869651" y="2012218"/>
            <a:chExt cx="376654" cy="281566"/>
          </a:xfrm>
          <a:solidFill>
            <a:schemeClr val="tx1"/>
          </a:solidFill>
        </p:grpSpPr>
        <p:sp>
          <p:nvSpPr>
            <p:cNvPr id="20" name="Google Shape;9380;p77">
              <a:extLst>
                <a:ext uri="{FF2B5EF4-FFF2-40B4-BE49-F238E27FC236}">
                  <a16:creationId xmlns:a16="http://schemas.microsoft.com/office/drawing/2014/main" id="{AA457038-E966-582E-17BE-44E6BF3FA102}"/>
                </a:ext>
              </a:extLst>
            </p:cNvPr>
            <p:cNvSpPr/>
            <p:nvPr/>
          </p:nvSpPr>
          <p:spPr>
            <a:xfrm>
              <a:off x="4869651" y="2012218"/>
              <a:ext cx="376654" cy="281566"/>
            </a:xfrm>
            <a:custGeom>
              <a:avLst/>
              <a:gdLst/>
              <a:ahLst/>
              <a:cxnLst/>
              <a:rect l="l" t="t" r="r" b="b"/>
              <a:pathLst>
                <a:path w="11824" h="8839" extrusionOk="0">
                  <a:moveTo>
                    <a:pt x="4976" y="1"/>
                  </a:moveTo>
                  <a:cubicBezTo>
                    <a:pt x="4854" y="1"/>
                    <a:pt x="4732" y="6"/>
                    <a:pt x="4609" y="16"/>
                  </a:cubicBezTo>
                  <a:cubicBezTo>
                    <a:pt x="4513" y="28"/>
                    <a:pt x="4442" y="99"/>
                    <a:pt x="4442" y="194"/>
                  </a:cubicBezTo>
                  <a:cubicBezTo>
                    <a:pt x="4454" y="278"/>
                    <a:pt x="4537" y="349"/>
                    <a:pt x="4621" y="349"/>
                  </a:cubicBezTo>
                  <a:cubicBezTo>
                    <a:pt x="4722" y="342"/>
                    <a:pt x="4822" y="338"/>
                    <a:pt x="4922" y="338"/>
                  </a:cubicBezTo>
                  <a:cubicBezTo>
                    <a:pt x="6773" y="338"/>
                    <a:pt x="8373" y="1575"/>
                    <a:pt x="8859" y="3326"/>
                  </a:cubicBezTo>
                  <a:cubicBezTo>
                    <a:pt x="8823" y="3385"/>
                    <a:pt x="8764" y="3468"/>
                    <a:pt x="8657" y="3540"/>
                  </a:cubicBezTo>
                  <a:cubicBezTo>
                    <a:pt x="8525" y="3632"/>
                    <a:pt x="8386" y="3671"/>
                    <a:pt x="8244" y="3671"/>
                  </a:cubicBezTo>
                  <a:cubicBezTo>
                    <a:pt x="8003" y="3671"/>
                    <a:pt x="7754" y="3559"/>
                    <a:pt x="7514" y="3409"/>
                  </a:cubicBezTo>
                  <a:cubicBezTo>
                    <a:pt x="7288" y="2933"/>
                    <a:pt x="7549" y="2635"/>
                    <a:pt x="7585" y="2611"/>
                  </a:cubicBezTo>
                  <a:cubicBezTo>
                    <a:pt x="7657" y="2552"/>
                    <a:pt x="7657" y="2433"/>
                    <a:pt x="7585" y="2373"/>
                  </a:cubicBezTo>
                  <a:cubicBezTo>
                    <a:pt x="7555" y="2337"/>
                    <a:pt x="7511" y="2320"/>
                    <a:pt x="7466" y="2320"/>
                  </a:cubicBezTo>
                  <a:cubicBezTo>
                    <a:pt x="7421" y="2320"/>
                    <a:pt x="7377" y="2337"/>
                    <a:pt x="7347" y="2373"/>
                  </a:cubicBezTo>
                  <a:cubicBezTo>
                    <a:pt x="7335" y="2397"/>
                    <a:pt x="7061" y="2671"/>
                    <a:pt x="7097" y="3135"/>
                  </a:cubicBezTo>
                  <a:cubicBezTo>
                    <a:pt x="6893" y="3013"/>
                    <a:pt x="6663" y="2925"/>
                    <a:pt x="6256" y="2925"/>
                  </a:cubicBezTo>
                  <a:cubicBezTo>
                    <a:pt x="6188" y="2925"/>
                    <a:pt x="6116" y="2928"/>
                    <a:pt x="6037" y="2933"/>
                  </a:cubicBezTo>
                  <a:cubicBezTo>
                    <a:pt x="5942" y="2933"/>
                    <a:pt x="5871" y="3016"/>
                    <a:pt x="5871" y="3111"/>
                  </a:cubicBezTo>
                  <a:cubicBezTo>
                    <a:pt x="5871" y="3195"/>
                    <a:pt x="5966" y="3266"/>
                    <a:pt x="6049" y="3266"/>
                  </a:cubicBezTo>
                  <a:cubicBezTo>
                    <a:pt x="6107" y="3263"/>
                    <a:pt x="6162" y="3262"/>
                    <a:pt x="6212" y="3262"/>
                  </a:cubicBezTo>
                  <a:cubicBezTo>
                    <a:pt x="6813" y="3262"/>
                    <a:pt x="6903" y="3451"/>
                    <a:pt x="7288" y="3671"/>
                  </a:cubicBezTo>
                  <a:cubicBezTo>
                    <a:pt x="7601" y="3871"/>
                    <a:pt x="7925" y="4007"/>
                    <a:pt x="8240" y="4007"/>
                  </a:cubicBezTo>
                  <a:cubicBezTo>
                    <a:pt x="8488" y="4007"/>
                    <a:pt x="8729" y="3923"/>
                    <a:pt x="8954" y="3719"/>
                  </a:cubicBezTo>
                  <a:cubicBezTo>
                    <a:pt x="9073" y="4397"/>
                    <a:pt x="9014" y="4623"/>
                    <a:pt x="8966" y="4957"/>
                  </a:cubicBezTo>
                  <a:cubicBezTo>
                    <a:pt x="8835" y="4969"/>
                    <a:pt x="8442" y="5040"/>
                    <a:pt x="7966" y="5219"/>
                  </a:cubicBezTo>
                  <a:cubicBezTo>
                    <a:pt x="7490" y="5421"/>
                    <a:pt x="7097" y="5671"/>
                    <a:pt x="6752" y="5969"/>
                  </a:cubicBezTo>
                  <a:cubicBezTo>
                    <a:pt x="6442" y="5719"/>
                    <a:pt x="6502" y="5278"/>
                    <a:pt x="6502" y="5254"/>
                  </a:cubicBezTo>
                  <a:cubicBezTo>
                    <a:pt x="6514" y="5159"/>
                    <a:pt x="6454" y="5076"/>
                    <a:pt x="6359" y="5052"/>
                  </a:cubicBezTo>
                  <a:cubicBezTo>
                    <a:pt x="6352" y="5051"/>
                    <a:pt x="6345" y="5050"/>
                    <a:pt x="6337" y="5050"/>
                  </a:cubicBezTo>
                  <a:cubicBezTo>
                    <a:pt x="6260" y="5050"/>
                    <a:pt x="6179" y="5108"/>
                    <a:pt x="6168" y="5195"/>
                  </a:cubicBezTo>
                  <a:cubicBezTo>
                    <a:pt x="6168" y="5219"/>
                    <a:pt x="6085" y="5814"/>
                    <a:pt x="6514" y="6183"/>
                  </a:cubicBezTo>
                  <a:cubicBezTo>
                    <a:pt x="6395" y="6302"/>
                    <a:pt x="6287" y="6445"/>
                    <a:pt x="6204" y="6576"/>
                  </a:cubicBezTo>
                  <a:cubicBezTo>
                    <a:pt x="6145" y="6647"/>
                    <a:pt x="6168" y="6755"/>
                    <a:pt x="6240" y="6814"/>
                  </a:cubicBezTo>
                  <a:cubicBezTo>
                    <a:pt x="6269" y="6835"/>
                    <a:pt x="6300" y="6844"/>
                    <a:pt x="6330" y="6844"/>
                  </a:cubicBezTo>
                  <a:cubicBezTo>
                    <a:pt x="6386" y="6844"/>
                    <a:pt x="6439" y="6813"/>
                    <a:pt x="6478" y="6767"/>
                  </a:cubicBezTo>
                  <a:cubicBezTo>
                    <a:pt x="6657" y="6505"/>
                    <a:pt x="6883" y="6290"/>
                    <a:pt x="7121" y="6100"/>
                  </a:cubicBezTo>
                  <a:lnTo>
                    <a:pt x="7121" y="6100"/>
                  </a:lnTo>
                  <a:cubicBezTo>
                    <a:pt x="7061" y="6576"/>
                    <a:pt x="7299" y="6945"/>
                    <a:pt x="7311" y="6981"/>
                  </a:cubicBezTo>
                  <a:cubicBezTo>
                    <a:pt x="7340" y="7024"/>
                    <a:pt x="7392" y="7050"/>
                    <a:pt x="7446" y="7050"/>
                  </a:cubicBezTo>
                  <a:cubicBezTo>
                    <a:pt x="7481" y="7050"/>
                    <a:pt x="7517" y="7040"/>
                    <a:pt x="7549" y="7017"/>
                  </a:cubicBezTo>
                  <a:cubicBezTo>
                    <a:pt x="7645" y="6957"/>
                    <a:pt x="7657" y="6874"/>
                    <a:pt x="7609" y="6778"/>
                  </a:cubicBezTo>
                  <a:cubicBezTo>
                    <a:pt x="7597" y="6755"/>
                    <a:pt x="7299" y="6266"/>
                    <a:pt x="7585" y="5790"/>
                  </a:cubicBezTo>
                  <a:cubicBezTo>
                    <a:pt x="8145" y="5469"/>
                    <a:pt x="8681" y="5338"/>
                    <a:pt x="8931" y="5290"/>
                  </a:cubicBezTo>
                  <a:lnTo>
                    <a:pt x="8931" y="5290"/>
                  </a:lnTo>
                  <a:cubicBezTo>
                    <a:pt x="8484" y="7304"/>
                    <a:pt x="6730" y="8498"/>
                    <a:pt x="4932" y="8498"/>
                  </a:cubicBezTo>
                  <a:cubicBezTo>
                    <a:pt x="3806" y="8498"/>
                    <a:pt x="2663" y="8031"/>
                    <a:pt x="1811" y="7005"/>
                  </a:cubicBezTo>
                  <a:cubicBezTo>
                    <a:pt x="2061" y="6921"/>
                    <a:pt x="2287" y="6695"/>
                    <a:pt x="2466" y="6350"/>
                  </a:cubicBezTo>
                  <a:cubicBezTo>
                    <a:pt x="2525" y="6231"/>
                    <a:pt x="2430" y="6100"/>
                    <a:pt x="2311" y="6100"/>
                  </a:cubicBezTo>
                  <a:cubicBezTo>
                    <a:pt x="2239" y="6100"/>
                    <a:pt x="2180" y="6147"/>
                    <a:pt x="2144" y="6207"/>
                  </a:cubicBezTo>
                  <a:cubicBezTo>
                    <a:pt x="1965" y="6528"/>
                    <a:pt x="1763" y="6707"/>
                    <a:pt x="1549" y="6707"/>
                  </a:cubicBezTo>
                  <a:cubicBezTo>
                    <a:pt x="1275" y="6290"/>
                    <a:pt x="1132" y="5945"/>
                    <a:pt x="1001" y="5493"/>
                  </a:cubicBezTo>
                  <a:lnTo>
                    <a:pt x="1001" y="5493"/>
                  </a:lnTo>
                  <a:cubicBezTo>
                    <a:pt x="1037" y="5504"/>
                    <a:pt x="1061" y="5504"/>
                    <a:pt x="1108" y="5504"/>
                  </a:cubicBezTo>
                  <a:cubicBezTo>
                    <a:pt x="1418" y="5504"/>
                    <a:pt x="1668" y="5016"/>
                    <a:pt x="1668" y="4397"/>
                  </a:cubicBezTo>
                  <a:cubicBezTo>
                    <a:pt x="1668" y="3790"/>
                    <a:pt x="1418" y="3302"/>
                    <a:pt x="1108" y="3302"/>
                  </a:cubicBezTo>
                  <a:cubicBezTo>
                    <a:pt x="1072" y="3302"/>
                    <a:pt x="1037" y="3314"/>
                    <a:pt x="1001" y="3314"/>
                  </a:cubicBezTo>
                  <a:cubicBezTo>
                    <a:pt x="1156" y="2778"/>
                    <a:pt x="1311" y="2468"/>
                    <a:pt x="1573" y="2099"/>
                  </a:cubicBezTo>
                  <a:cubicBezTo>
                    <a:pt x="2025" y="2147"/>
                    <a:pt x="2537" y="3076"/>
                    <a:pt x="2537" y="4385"/>
                  </a:cubicBezTo>
                  <a:cubicBezTo>
                    <a:pt x="2537" y="4778"/>
                    <a:pt x="2489" y="5147"/>
                    <a:pt x="2406" y="5493"/>
                  </a:cubicBezTo>
                  <a:cubicBezTo>
                    <a:pt x="2370" y="5576"/>
                    <a:pt x="2430" y="5671"/>
                    <a:pt x="2525" y="5695"/>
                  </a:cubicBezTo>
                  <a:cubicBezTo>
                    <a:pt x="2542" y="5702"/>
                    <a:pt x="2559" y="5705"/>
                    <a:pt x="2576" y="5705"/>
                  </a:cubicBezTo>
                  <a:cubicBezTo>
                    <a:pt x="2644" y="5705"/>
                    <a:pt x="2708" y="5652"/>
                    <a:pt x="2727" y="5576"/>
                  </a:cubicBezTo>
                  <a:cubicBezTo>
                    <a:pt x="2823" y="5207"/>
                    <a:pt x="2858" y="4814"/>
                    <a:pt x="2858" y="4397"/>
                  </a:cubicBezTo>
                  <a:cubicBezTo>
                    <a:pt x="2858" y="3730"/>
                    <a:pt x="2739" y="3087"/>
                    <a:pt x="2501" y="2599"/>
                  </a:cubicBezTo>
                  <a:cubicBezTo>
                    <a:pt x="2311" y="2183"/>
                    <a:pt x="2061" y="1921"/>
                    <a:pt x="1775" y="1814"/>
                  </a:cubicBezTo>
                  <a:cubicBezTo>
                    <a:pt x="2299" y="1171"/>
                    <a:pt x="3013" y="682"/>
                    <a:pt x="3859" y="456"/>
                  </a:cubicBezTo>
                  <a:cubicBezTo>
                    <a:pt x="3954" y="432"/>
                    <a:pt x="4013" y="337"/>
                    <a:pt x="3978" y="254"/>
                  </a:cubicBezTo>
                  <a:cubicBezTo>
                    <a:pt x="3959" y="178"/>
                    <a:pt x="3894" y="124"/>
                    <a:pt x="3826" y="124"/>
                  </a:cubicBezTo>
                  <a:cubicBezTo>
                    <a:pt x="3809" y="124"/>
                    <a:pt x="3792" y="128"/>
                    <a:pt x="3775" y="135"/>
                  </a:cubicBezTo>
                  <a:cubicBezTo>
                    <a:pt x="2763" y="397"/>
                    <a:pt x="1930" y="1028"/>
                    <a:pt x="1346" y="1825"/>
                  </a:cubicBezTo>
                  <a:cubicBezTo>
                    <a:pt x="1346" y="1825"/>
                    <a:pt x="1334" y="1825"/>
                    <a:pt x="1311" y="1837"/>
                  </a:cubicBezTo>
                  <a:cubicBezTo>
                    <a:pt x="1239" y="1944"/>
                    <a:pt x="1180" y="2052"/>
                    <a:pt x="1120" y="2159"/>
                  </a:cubicBezTo>
                  <a:cubicBezTo>
                    <a:pt x="1049" y="2290"/>
                    <a:pt x="977" y="2361"/>
                    <a:pt x="799" y="2826"/>
                  </a:cubicBezTo>
                  <a:cubicBezTo>
                    <a:pt x="775" y="2837"/>
                    <a:pt x="775" y="2873"/>
                    <a:pt x="763" y="2885"/>
                  </a:cubicBezTo>
                  <a:cubicBezTo>
                    <a:pt x="1" y="3445"/>
                    <a:pt x="1" y="5350"/>
                    <a:pt x="763" y="5933"/>
                  </a:cubicBezTo>
                  <a:cubicBezTo>
                    <a:pt x="1418" y="7719"/>
                    <a:pt x="3120" y="8838"/>
                    <a:pt x="4918" y="8838"/>
                  </a:cubicBezTo>
                  <a:cubicBezTo>
                    <a:pt x="6668" y="8838"/>
                    <a:pt x="8181" y="7814"/>
                    <a:pt x="8907" y="6338"/>
                  </a:cubicBezTo>
                  <a:cubicBezTo>
                    <a:pt x="8919" y="6338"/>
                    <a:pt x="8931" y="6338"/>
                    <a:pt x="8954" y="6326"/>
                  </a:cubicBezTo>
                  <a:cubicBezTo>
                    <a:pt x="8965" y="6306"/>
                    <a:pt x="10054" y="5294"/>
                    <a:pt x="11047" y="5294"/>
                  </a:cubicBezTo>
                  <a:cubicBezTo>
                    <a:pt x="11211" y="5294"/>
                    <a:pt x="11373" y="5321"/>
                    <a:pt x="11526" y="5385"/>
                  </a:cubicBezTo>
                  <a:cubicBezTo>
                    <a:pt x="11546" y="5391"/>
                    <a:pt x="11567" y="5394"/>
                    <a:pt x="11588" y="5394"/>
                  </a:cubicBezTo>
                  <a:cubicBezTo>
                    <a:pt x="11656" y="5394"/>
                    <a:pt x="11725" y="5363"/>
                    <a:pt x="11752" y="5290"/>
                  </a:cubicBezTo>
                  <a:cubicBezTo>
                    <a:pt x="11824" y="5195"/>
                    <a:pt x="11776" y="5088"/>
                    <a:pt x="11693" y="5064"/>
                  </a:cubicBezTo>
                  <a:cubicBezTo>
                    <a:pt x="11501" y="4987"/>
                    <a:pt x="11302" y="4954"/>
                    <a:pt x="11103" y="4954"/>
                  </a:cubicBezTo>
                  <a:cubicBezTo>
                    <a:pt x="10376" y="4954"/>
                    <a:pt x="9641" y="5392"/>
                    <a:pt x="9193" y="5719"/>
                  </a:cubicBezTo>
                  <a:cubicBezTo>
                    <a:pt x="9454" y="4838"/>
                    <a:pt x="9443" y="3933"/>
                    <a:pt x="9193" y="3111"/>
                  </a:cubicBezTo>
                  <a:lnTo>
                    <a:pt x="9193" y="3111"/>
                  </a:lnTo>
                  <a:cubicBezTo>
                    <a:pt x="9741" y="3514"/>
                    <a:pt x="10437" y="3874"/>
                    <a:pt x="11103" y="3874"/>
                  </a:cubicBezTo>
                  <a:cubicBezTo>
                    <a:pt x="11304" y="3874"/>
                    <a:pt x="11502" y="3841"/>
                    <a:pt x="11693" y="3766"/>
                  </a:cubicBezTo>
                  <a:cubicBezTo>
                    <a:pt x="11776" y="3730"/>
                    <a:pt x="11824" y="3635"/>
                    <a:pt x="11776" y="3540"/>
                  </a:cubicBezTo>
                  <a:cubicBezTo>
                    <a:pt x="11758" y="3469"/>
                    <a:pt x="11695" y="3431"/>
                    <a:pt x="11624" y="3431"/>
                  </a:cubicBezTo>
                  <a:cubicBezTo>
                    <a:pt x="11599" y="3431"/>
                    <a:pt x="11574" y="3436"/>
                    <a:pt x="11550" y="3445"/>
                  </a:cubicBezTo>
                  <a:cubicBezTo>
                    <a:pt x="11396" y="3509"/>
                    <a:pt x="11235" y="3536"/>
                    <a:pt x="11071" y="3536"/>
                  </a:cubicBezTo>
                  <a:cubicBezTo>
                    <a:pt x="10077" y="3536"/>
                    <a:pt x="8988" y="2526"/>
                    <a:pt x="8978" y="2516"/>
                  </a:cubicBezTo>
                  <a:cubicBezTo>
                    <a:pt x="8966" y="2492"/>
                    <a:pt x="8954" y="2492"/>
                    <a:pt x="8943" y="2492"/>
                  </a:cubicBezTo>
                  <a:cubicBezTo>
                    <a:pt x="8219" y="1012"/>
                    <a:pt x="6706" y="1"/>
                    <a:pt x="4976" y="1"/>
                  </a:cubicBezTo>
                  <a:close/>
                </a:path>
              </a:pathLst>
            </a:custGeom>
            <a:grpFill/>
            <a:ln>
              <a:noFill/>
            </a:ln>
          </p:spPr>
          <p:txBody>
            <a:bodyPr spcFirstLastPara="1" wrap="square" lIns="130027" tIns="130027" rIns="130027" bIns="130027" anchor="ctr" anchorCtr="0">
              <a:noAutofit/>
            </a:bodyPr>
            <a:lstStyle/>
            <a:p>
              <a:pPr>
                <a:spcBef>
                  <a:spcPts val="0"/>
                </a:spcBef>
              </a:pPr>
              <a:endParaRPr sz="2844">
                <a:solidFill>
                  <a:schemeClr val="bg2">
                    <a:lumMod val="10000"/>
                  </a:schemeClr>
                </a:solidFill>
                <a:cs typeface="B Nazanin" panose="00000700000000000000" pitchFamily="2" charset="-78"/>
              </a:endParaRPr>
            </a:p>
          </p:txBody>
        </p:sp>
        <p:sp>
          <p:nvSpPr>
            <p:cNvPr id="21" name="Google Shape;9381;p77">
              <a:extLst>
                <a:ext uri="{FF2B5EF4-FFF2-40B4-BE49-F238E27FC236}">
                  <a16:creationId xmlns:a16="http://schemas.microsoft.com/office/drawing/2014/main" id="{78B55F5E-11F2-7754-C6A3-08BEE3C6F15A}"/>
                </a:ext>
              </a:extLst>
            </p:cNvPr>
            <p:cNvSpPr/>
            <p:nvPr/>
          </p:nvSpPr>
          <p:spPr>
            <a:xfrm>
              <a:off x="5073332" y="2140402"/>
              <a:ext cx="44788" cy="20260"/>
            </a:xfrm>
            <a:custGeom>
              <a:avLst/>
              <a:gdLst/>
              <a:ahLst/>
              <a:cxnLst/>
              <a:rect l="l" t="t" r="r" b="b"/>
              <a:pathLst>
                <a:path w="1406" h="636" extrusionOk="0">
                  <a:moveTo>
                    <a:pt x="538" y="1"/>
                  </a:moveTo>
                  <a:cubicBezTo>
                    <a:pt x="389" y="1"/>
                    <a:pt x="234" y="42"/>
                    <a:pt x="84" y="147"/>
                  </a:cubicBezTo>
                  <a:cubicBezTo>
                    <a:pt x="12" y="206"/>
                    <a:pt x="1" y="302"/>
                    <a:pt x="36" y="385"/>
                  </a:cubicBezTo>
                  <a:cubicBezTo>
                    <a:pt x="72" y="428"/>
                    <a:pt x="125" y="449"/>
                    <a:pt x="179" y="449"/>
                  </a:cubicBezTo>
                  <a:cubicBezTo>
                    <a:pt x="216" y="449"/>
                    <a:pt x="253" y="440"/>
                    <a:pt x="286" y="421"/>
                  </a:cubicBezTo>
                  <a:cubicBezTo>
                    <a:pt x="370" y="362"/>
                    <a:pt x="456" y="339"/>
                    <a:pt x="539" y="339"/>
                  </a:cubicBezTo>
                  <a:cubicBezTo>
                    <a:pt x="809" y="339"/>
                    <a:pt x="1045" y="578"/>
                    <a:pt x="1072" y="587"/>
                  </a:cubicBezTo>
                  <a:cubicBezTo>
                    <a:pt x="1096" y="623"/>
                    <a:pt x="1144" y="635"/>
                    <a:pt x="1191" y="635"/>
                  </a:cubicBezTo>
                  <a:cubicBezTo>
                    <a:pt x="1334" y="635"/>
                    <a:pt x="1406" y="457"/>
                    <a:pt x="1310" y="349"/>
                  </a:cubicBezTo>
                  <a:cubicBezTo>
                    <a:pt x="1155" y="194"/>
                    <a:pt x="861" y="1"/>
                    <a:pt x="538" y="1"/>
                  </a:cubicBezTo>
                  <a:close/>
                </a:path>
              </a:pathLst>
            </a:custGeom>
            <a:grpFill/>
            <a:ln>
              <a:noFill/>
            </a:ln>
          </p:spPr>
          <p:txBody>
            <a:bodyPr spcFirstLastPara="1" wrap="square" lIns="130027" tIns="130027" rIns="130027" bIns="130027" anchor="ctr" anchorCtr="0">
              <a:noAutofit/>
            </a:bodyPr>
            <a:lstStyle/>
            <a:p>
              <a:pPr>
                <a:spcBef>
                  <a:spcPts val="0"/>
                </a:spcBef>
              </a:pPr>
              <a:endParaRPr sz="2844">
                <a:solidFill>
                  <a:schemeClr val="bg2">
                    <a:lumMod val="10000"/>
                  </a:schemeClr>
                </a:solidFill>
                <a:cs typeface="B Nazanin" panose="00000700000000000000" pitchFamily="2" charset="-78"/>
              </a:endParaRPr>
            </a:p>
          </p:txBody>
        </p:sp>
        <p:sp>
          <p:nvSpPr>
            <p:cNvPr id="22" name="Google Shape;9382;p77">
              <a:extLst>
                <a:ext uri="{FF2B5EF4-FFF2-40B4-BE49-F238E27FC236}">
                  <a16:creationId xmlns:a16="http://schemas.microsoft.com/office/drawing/2014/main" id="{873CCCDF-6523-A64A-390A-680AC3E69FFC}"/>
                </a:ext>
              </a:extLst>
            </p:cNvPr>
            <p:cNvSpPr/>
            <p:nvPr/>
          </p:nvSpPr>
          <p:spPr>
            <a:xfrm>
              <a:off x="5048294" y="2037988"/>
              <a:ext cx="73617" cy="43705"/>
            </a:xfrm>
            <a:custGeom>
              <a:avLst/>
              <a:gdLst/>
              <a:ahLst/>
              <a:cxnLst/>
              <a:rect l="l" t="t" r="r" b="b"/>
              <a:pathLst>
                <a:path w="2311" h="1372" extrusionOk="0">
                  <a:moveTo>
                    <a:pt x="197" y="1"/>
                  </a:moveTo>
                  <a:cubicBezTo>
                    <a:pt x="170" y="1"/>
                    <a:pt x="144" y="6"/>
                    <a:pt x="120" y="16"/>
                  </a:cubicBezTo>
                  <a:cubicBezTo>
                    <a:pt x="25" y="64"/>
                    <a:pt x="1" y="171"/>
                    <a:pt x="36" y="266"/>
                  </a:cubicBezTo>
                  <a:cubicBezTo>
                    <a:pt x="60" y="278"/>
                    <a:pt x="382" y="862"/>
                    <a:pt x="1108" y="897"/>
                  </a:cubicBezTo>
                  <a:cubicBezTo>
                    <a:pt x="1680" y="945"/>
                    <a:pt x="1977" y="1290"/>
                    <a:pt x="1989" y="1302"/>
                  </a:cubicBezTo>
                  <a:cubicBezTo>
                    <a:pt x="2025" y="1346"/>
                    <a:pt x="2080" y="1372"/>
                    <a:pt x="2132" y="1372"/>
                  </a:cubicBezTo>
                  <a:cubicBezTo>
                    <a:pt x="2166" y="1372"/>
                    <a:pt x="2199" y="1361"/>
                    <a:pt x="2227" y="1338"/>
                  </a:cubicBezTo>
                  <a:cubicBezTo>
                    <a:pt x="2299" y="1278"/>
                    <a:pt x="2311" y="1171"/>
                    <a:pt x="2263" y="1088"/>
                  </a:cubicBezTo>
                  <a:cubicBezTo>
                    <a:pt x="2239" y="1076"/>
                    <a:pt x="1858" y="612"/>
                    <a:pt x="1144" y="576"/>
                  </a:cubicBezTo>
                  <a:cubicBezTo>
                    <a:pt x="584" y="528"/>
                    <a:pt x="358" y="112"/>
                    <a:pt x="358" y="100"/>
                  </a:cubicBezTo>
                  <a:cubicBezTo>
                    <a:pt x="324" y="32"/>
                    <a:pt x="261" y="1"/>
                    <a:pt x="197" y="1"/>
                  </a:cubicBezTo>
                  <a:close/>
                </a:path>
              </a:pathLst>
            </a:custGeom>
            <a:grpFill/>
            <a:ln>
              <a:noFill/>
            </a:ln>
          </p:spPr>
          <p:txBody>
            <a:bodyPr spcFirstLastPara="1" wrap="square" lIns="130027" tIns="130027" rIns="130027" bIns="130027" anchor="ctr" anchorCtr="0">
              <a:noAutofit/>
            </a:bodyPr>
            <a:lstStyle/>
            <a:p>
              <a:pPr>
                <a:spcBef>
                  <a:spcPts val="0"/>
                </a:spcBef>
              </a:pPr>
              <a:endParaRPr sz="2844">
                <a:solidFill>
                  <a:schemeClr val="bg2">
                    <a:lumMod val="10000"/>
                  </a:schemeClr>
                </a:solidFill>
                <a:cs typeface="B Nazanin" panose="00000700000000000000" pitchFamily="2" charset="-78"/>
              </a:endParaRPr>
            </a:p>
          </p:txBody>
        </p:sp>
        <p:sp>
          <p:nvSpPr>
            <p:cNvPr id="23" name="Google Shape;9383;p77">
              <a:extLst>
                <a:ext uri="{FF2B5EF4-FFF2-40B4-BE49-F238E27FC236}">
                  <a16:creationId xmlns:a16="http://schemas.microsoft.com/office/drawing/2014/main" id="{CEB71D25-4B96-94F5-868B-205ABB6D11C1}"/>
                </a:ext>
              </a:extLst>
            </p:cNvPr>
            <p:cNvSpPr/>
            <p:nvPr/>
          </p:nvSpPr>
          <p:spPr>
            <a:xfrm>
              <a:off x="5026314" y="2238484"/>
              <a:ext cx="59187" cy="30645"/>
            </a:xfrm>
            <a:custGeom>
              <a:avLst/>
              <a:gdLst/>
              <a:ahLst/>
              <a:cxnLst/>
              <a:rect l="l" t="t" r="r" b="b"/>
              <a:pathLst>
                <a:path w="1858" h="962" extrusionOk="0">
                  <a:moveTo>
                    <a:pt x="1677" y="0"/>
                  </a:moveTo>
                  <a:cubicBezTo>
                    <a:pt x="1609" y="0"/>
                    <a:pt x="1542" y="31"/>
                    <a:pt x="1524" y="104"/>
                  </a:cubicBezTo>
                  <a:cubicBezTo>
                    <a:pt x="1502" y="126"/>
                    <a:pt x="1291" y="611"/>
                    <a:pt x="378" y="611"/>
                  </a:cubicBezTo>
                  <a:cubicBezTo>
                    <a:pt x="319" y="611"/>
                    <a:pt x="256" y="608"/>
                    <a:pt x="191" y="604"/>
                  </a:cubicBezTo>
                  <a:cubicBezTo>
                    <a:pt x="84" y="616"/>
                    <a:pt x="0" y="699"/>
                    <a:pt x="0" y="783"/>
                  </a:cubicBezTo>
                  <a:cubicBezTo>
                    <a:pt x="0" y="878"/>
                    <a:pt x="60" y="961"/>
                    <a:pt x="167" y="961"/>
                  </a:cubicBezTo>
                  <a:lnTo>
                    <a:pt x="357" y="961"/>
                  </a:lnTo>
                  <a:cubicBezTo>
                    <a:pt x="1512" y="961"/>
                    <a:pt x="1810" y="259"/>
                    <a:pt x="1834" y="235"/>
                  </a:cubicBezTo>
                  <a:cubicBezTo>
                    <a:pt x="1858" y="140"/>
                    <a:pt x="1822" y="45"/>
                    <a:pt x="1739" y="9"/>
                  </a:cubicBezTo>
                  <a:cubicBezTo>
                    <a:pt x="1719" y="3"/>
                    <a:pt x="1698" y="0"/>
                    <a:pt x="1677" y="0"/>
                  </a:cubicBezTo>
                  <a:close/>
                </a:path>
              </a:pathLst>
            </a:custGeom>
            <a:grpFill/>
            <a:ln>
              <a:noFill/>
            </a:ln>
          </p:spPr>
          <p:txBody>
            <a:bodyPr spcFirstLastPara="1" wrap="square" lIns="130027" tIns="130027" rIns="130027" bIns="130027" anchor="ctr" anchorCtr="0">
              <a:noAutofit/>
            </a:bodyPr>
            <a:lstStyle/>
            <a:p>
              <a:pPr>
                <a:spcBef>
                  <a:spcPts val="0"/>
                </a:spcBef>
              </a:pPr>
              <a:endParaRPr sz="2844">
                <a:solidFill>
                  <a:schemeClr val="bg2">
                    <a:lumMod val="10000"/>
                  </a:schemeClr>
                </a:solidFill>
                <a:cs typeface="B Nazanin" panose="00000700000000000000" pitchFamily="2" charset="-78"/>
              </a:endParaRPr>
            </a:p>
          </p:txBody>
        </p:sp>
      </p:grpSp>
    </p:spTree>
    <p:extLst>
      <p:ext uri="{BB962C8B-B14F-4D97-AF65-F5344CB8AC3E}">
        <p14:creationId xmlns:p14="http://schemas.microsoft.com/office/powerpoint/2010/main" val="3590661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1000"/>
                                        <p:tgtEl>
                                          <p:spTgt spid="9">
                                            <p:txEl>
                                              <p:pRg st="0" end="0"/>
                                            </p:txEl>
                                          </p:spTgt>
                                        </p:tgtEl>
                                      </p:cBhvr>
                                    </p:animEffect>
                                    <p:anim calcmode="lin" valueType="num">
                                      <p:cBhvr>
                                        <p:cTn id="1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1000"/>
                                        <p:tgtEl>
                                          <p:spTgt spid="10">
                                            <p:txEl>
                                              <p:pRg st="0" end="0"/>
                                            </p:txEl>
                                          </p:spTgt>
                                        </p:tgtEl>
                                      </p:cBhvr>
                                    </p:animEffect>
                                    <p:anim calcmode="lin" valueType="num">
                                      <p:cBhvr>
                                        <p:cTn id="23"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1000"/>
                                        <p:tgtEl>
                                          <p:spTgt spid="12">
                                            <p:txEl>
                                              <p:pRg st="0" end="0"/>
                                            </p:txEl>
                                          </p:spTgt>
                                        </p:tgtEl>
                                      </p:cBhvr>
                                    </p:animEffect>
                                    <p:anim calcmode="lin" valueType="num">
                                      <p:cBhvr>
                                        <p:cTn id="2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fade">
                                      <p:cBhvr>
                                        <p:cTn id="32" dur="1000"/>
                                        <p:tgtEl>
                                          <p:spTgt spid="14">
                                            <p:txEl>
                                              <p:pRg st="0" end="0"/>
                                            </p:txEl>
                                          </p:spTgt>
                                        </p:tgtEl>
                                      </p:cBhvr>
                                    </p:animEffect>
                                    <p:anim calcmode="lin" valueType="num">
                                      <p:cBhvr>
                                        <p:cTn id="3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fade">
                                      <p:cBhvr>
                                        <p:cTn id="37" dur="1000"/>
                                        <p:tgtEl>
                                          <p:spTgt spid="13">
                                            <p:txEl>
                                              <p:pRg st="0" end="0"/>
                                            </p:txEl>
                                          </p:spTgt>
                                        </p:tgtEl>
                                      </p:cBhvr>
                                    </p:animEffect>
                                    <p:anim calcmode="lin" valueType="num">
                                      <p:cBhvr>
                                        <p:cTn id="3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40" presetID="22" presetClass="entr" presetSubtype="4"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down)">
                                      <p:cBhvr>
                                        <p:cTn id="42" dur="500"/>
                                        <p:tgtEl>
                                          <p:spTgt spid="54"/>
                                        </p:tgtEl>
                                      </p:cBhvr>
                                    </p:animEffect>
                                  </p:childTnLst>
                                </p:cTn>
                              </p:par>
                            </p:childTnLst>
                          </p:cTn>
                        </p:par>
                        <p:par>
                          <p:cTn id="43" fill="hold">
                            <p:stCondLst>
                              <p:cond delay="1000"/>
                            </p:stCondLst>
                            <p:childTnLst>
                              <p:par>
                                <p:cTn id="44" presetID="22" presetClass="entr" presetSubtype="4" fill="hold" grpId="0" nodeType="after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wipe(down)">
                                      <p:cBhvr>
                                        <p:cTn id="4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uild="p"/>
      <p:bldP spid="10" grpId="0" build="p"/>
      <p:bldP spid="11" grpId="0" build="p"/>
      <p:bldP spid="12" grpId="0" build="p"/>
      <p:bldP spid="13" grpId="0" build="p"/>
      <p:bldP spid="14" grpId="0" build="p"/>
      <p:bldP spid="8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875693-0101-47F8-8FF6-40B84B49FDC0}"/>
              </a:ext>
            </a:extLst>
          </p:cNvPr>
          <p:cNvSpPr>
            <a:spLocks noGrp="1"/>
          </p:cNvSpPr>
          <p:nvPr>
            <p:ph type="title"/>
          </p:nvPr>
        </p:nvSpPr>
        <p:spPr/>
        <p:txBody>
          <a:bodyPr/>
          <a:lstStyle/>
          <a:p>
            <a:r>
              <a:rPr lang="fa-IR" dirty="0">
                <a:cs typeface="B Nazanin" panose="00000700000000000000" pitchFamily="2" charset="-78"/>
              </a:rPr>
              <a:t>تصویر خود را توضیح دهید</a:t>
            </a:r>
            <a:endParaRPr lang="en-US" dirty="0">
              <a:cs typeface="B Nazanin" panose="00000700000000000000" pitchFamily="2" charset="-78"/>
            </a:endParaRPr>
          </a:p>
        </p:txBody>
      </p:sp>
      <p:pic>
        <p:nvPicPr>
          <p:cNvPr id="23" name="Imagen 22">
            <a:extLst>
              <a:ext uri="{FF2B5EF4-FFF2-40B4-BE49-F238E27FC236}">
                <a16:creationId xmlns:a16="http://schemas.microsoft.com/office/drawing/2014/main" id="{06626849-ADF0-4905-8393-455648FDC75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46478" y="1680883"/>
            <a:ext cx="6638344" cy="1155895"/>
          </a:xfrm>
          <a:prstGeom prst="rect">
            <a:avLst/>
          </a:prstGeom>
          <a:ln w="6350">
            <a:solidFill>
              <a:schemeClr val="tx1"/>
            </a:solidFill>
          </a:ln>
        </p:spPr>
      </p:pic>
      <p:sp>
        <p:nvSpPr>
          <p:cNvPr id="24" name="Content Placeholder 8">
            <a:extLst>
              <a:ext uri="{FF2B5EF4-FFF2-40B4-BE49-F238E27FC236}">
                <a16:creationId xmlns:a16="http://schemas.microsoft.com/office/drawing/2014/main" id="{F2F1498A-6E90-4101-ADF5-DF49A1F54D9D}"/>
              </a:ext>
            </a:extLst>
          </p:cNvPr>
          <p:cNvSpPr txBox="1">
            <a:spLocks/>
          </p:cNvSpPr>
          <p:nvPr/>
        </p:nvSpPr>
        <p:spPr>
          <a:xfrm>
            <a:off x="723900" y="3913586"/>
            <a:ext cx="2402900"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25" name="Text Placeholder 10">
            <a:extLst>
              <a:ext uri="{FF2B5EF4-FFF2-40B4-BE49-F238E27FC236}">
                <a16:creationId xmlns:a16="http://schemas.microsoft.com/office/drawing/2014/main" id="{C09A7353-2D31-43F6-878E-2B0BD5F4334C}"/>
              </a:ext>
            </a:extLst>
          </p:cNvPr>
          <p:cNvSpPr txBox="1">
            <a:spLocks/>
          </p:cNvSpPr>
          <p:nvPr/>
        </p:nvSpPr>
        <p:spPr>
          <a:xfrm>
            <a:off x="812800" y="3601948"/>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fa-IR" dirty="0">
                <a:latin typeface="+mj-lt"/>
                <a:cs typeface="B Nazanin" panose="00000700000000000000" pitchFamily="2" charset="-78"/>
              </a:rPr>
              <a:t>عنوان</a:t>
            </a:r>
            <a:endParaRPr lang="en-US" dirty="0">
              <a:latin typeface="+mj-lt"/>
              <a:cs typeface="B Nazanin" panose="00000700000000000000" pitchFamily="2" charset="-78"/>
            </a:endParaRPr>
          </a:p>
        </p:txBody>
      </p:sp>
      <p:sp>
        <p:nvSpPr>
          <p:cNvPr id="26" name="Content Placeholder 8">
            <a:extLst>
              <a:ext uri="{FF2B5EF4-FFF2-40B4-BE49-F238E27FC236}">
                <a16:creationId xmlns:a16="http://schemas.microsoft.com/office/drawing/2014/main" id="{703D77A1-76AE-4192-B0C3-DB2DB298FB7A}"/>
              </a:ext>
            </a:extLst>
          </p:cNvPr>
          <p:cNvSpPr txBox="1">
            <a:spLocks/>
          </p:cNvSpPr>
          <p:nvPr/>
        </p:nvSpPr>
        <p:spPr>
          <a:xfrm>
            <a:off x="3292453" y="3913586"/>
            <a:ext cx="2402900" cy="517525"/>
          </a:xfrm>
          <a:prstGeom prst="rect">
            <a:avLst/>
          </a:prstGeom>
        </p:spPr>
        <p:txBody>
          <a:bodyPr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27" name="Text Placeholder 10">
            <a:extLst>
              <a:ext uri="{FF2B5EF4-FFF2-40B4-BE49-F238E27FC236}">
                <a16:creationId xmlns:a16="http://schemas.microsoft.com/office/drawing/2014/main" id="{1ECB7668-675F-4BC3-8CCA-7FF89CF2BE11}"/>
              </a:ext>
            </a:extLst>
          </p:cNvPr>
          <p:cNvSpPr txBox="1">
            <a:spLocks/>
          </p:cNvSpPr>
          <p:nvPr/>
        </p:nvSpPr>
        <p:spPr>
          <a:xfrm>
            <a:off x="3530345" y="3601948"/>
            <a:ext cx="2083310" cy="392113"/>
          </a:xfrm>
          <a:prstGeom prst="rect">
            <a:avLst/>
          </a:prstGeom>
        </p:spPr>
        <p:txBody>
          <a:bodyPr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fa-IR" sz="2400" dirty="0">
                <a:cs typeface="B Nazanin" panose="00000700000000000000" pitchFamily="2" charset="-78"/>
              </a:rPr>
              <a:t>عنوان</a:t>
            </a:r>
            <a:endParaRPr lang="en-US" sz="3200" dirty="0">
              <a:cs typeface="B Nazanin" panose="00000700000000000000" pitchFamily="2" charset="-78"/>
            </a:endParaRPr>
          </a:p>
        </p:txBody>
      </p:sp>
      <p:sp>
        <p:nvSpPr>
          <p:cNvPr id="28" name="Content Placeholder 8">
            <a:extLst>
              <a:ext uri="{FF2B5EF4-FFF2-40B4-BE49-F238E27FC236}">
                <a16:creationId xmlns:a16="http://schemas.microsoft.com/office/drawing/2014/main" id="{B885C021-E439-47EB-B6FB-C0E562363E49}"/>
              </a:ext>
            </a:extLst>
          </p:cNvPr>
          <p:cNvSpPr txBox="1">
            <a:spLocks/>
          </p:cNvSpPr>
          <p:nvPr/>
        </p:nvSpPr>
        <p:spPr>
          <a:xfrm>
            <a:off x="5777051" y="3913586"/>
            <a:ext cx="2554149" cy="5175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fa-IR" sz="1600" dirty="0">
                <a:cs typeface="B Nazanin" panose="00000700000000000000" pitchFamily="2" charset="-78"/>
              </a:rPr>
              <a:t>قالب پاورپوینت چشم پزشکی قابل ویرایش می باشد</a:t>
            </a:r>
            <a:endParaRPr lang="en-US" sz="1600" dirty="0">
              <a:cs typeface="B Nazanin" panose="00000700000000000000" pitchFamily="2" charset="-78"/>
            </a:endParaRPr>
          </a:p>
        </p:txBody>
      </p:sp>
      <p:sp>
        <p:nvSpPr>
          <p:cNvPr id="29" name="Text Placeholder 10">
            <a:extLst>
              <a:ext uri="{FF2B5EF4-FFF2-40B4-BE49-F238E27FC236}">
                <a16:creationId xmlns:a16="http://schemas.microsoft.com/office/drawing/2014/main" id="{A5C8AF97-0DC4-428B-AF40-07E05AA20614}"/>
              </a:ext>
            </a:extLst>
          </p:cNvPr>
          <p:cNvSpPr txBox="1">
            <a:spLocks/>
          </p:cNvSpPr>
          <p:nvPr/>
        </p:nvSpPr>
        <p:spPr>
          <a:xfrm>
            <a:off x="6173394" y="3601948"/>
            <a:ext cx="2083310" cy="3921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fa-IR" sz="2800" dirty="0">
                <a:cs typeface="B Nazanin" panose="00000700000000000000" pitchFamily="2" charset="-78"/>
              </a:rPr>
              <a:t>عنوان</a:t>
            </a:r>
            <a:endParaRPr lang="en-US" sz="2800" dirty="0">
              <a:cs typeface="B Nazanin" panose="00000700000000000000" pitchFamily="2" charset="-78"/>
            </a:endParaRPr>
          </a:p>
        </p:txBody>
      </p:sp>
      <p:cxnSp>
        <p:nvCxnSpPr>
          <p:cNvPr id="30" name="Conector: angular 29">
            <a:extLst>
              <a:ext uri="{FF2B5EF4-FFF2-40B4-BE49-F238E27FC236}">
                <a16:creationId xmlns:a16="http://schemas.microsoft.com/office/drawing/2014/main" id="{538A32BC-8556-4F37-82CC-EB94BF82DA35}"/>
              </a:ext>
            </a:extLst>
          </p:cNvPr>
          <p:cNvCxnSpPr>
            <a:cxnSpLocks/>
            <a:stCxn id="45" idx="1"/>
            <a:endCxn id="25" idx="0"/>
          </p:cNvCxnSpPr>
          <p:nvPr/>
        </p:nvCxnSpPr>
        <p:spPr>
          <a:xfrm rot="10800000" flipV="1">
            <a:off x="1854455" y="3219362"/>
            <a:ext cx="2582290" cy="382585"/>
          </a:xfrm>
          <a:prstGeom prst="bentConnector2">
            <a:avLst/>
          </a:prstGeom>
          <a:ln w="635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4" name="Conector: angular 33">
            <a:extLst>
              <a:ext uri="{FF2B5EF4-FFF2-40B4-BE49-F238E27FC236}">
                <a16:creationId xmlns:a16="http://schemas.microsoft.com/office/drawing/2014/main" id="{7AA2836B-6FD1-4493-8665-E58042FCD7F8}"/>
              </a:ext>
            </a:extLst>
          </p:cNvPr>
          <p:cNvCxnSpPr>
            <a:cxnSpLocks/>
            <a:stCxn id="45" idx="3"/>
            <a:endCxn id="29" idx="0"/>
          </p:cNvCxnSpPr>
          <p:nvPr/>
        </p:nvCxnSpPr>
        <p:spPr>
          <a:xfrm>
            <a:off x="4707255" y="3219363"/>
            <a:ext cx="2507794" cy="382585"/>
          </a:xfrm>
          <a:prstGeom prst="bentConnector2">
            <a:avLst/>
          </a:prstGeom>
          <a:ln w="635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39" name="Gráfico 38">
            <a:extLst>
              <a:ext uri="{FF2B5EF4-FFF2-40B4-BE49-F238E27FC236}">
                <a16:creationId xmlns:a16="http://schemas.microsoft.com/office/drawing/2014/main" id="{599A6A13-2664-4E05-9474-5F362C748B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7279" y="1552867"/>
            <a:ext cx="270510" cy="270510"/>
          </a:xfrm>
          <a:prstGeom prst="rect">
            <a:avLst/>
          </a:prstGeom>
        </p:spPr>
      </p:pic>
      <p:pic>
        <p:nvPicPr>
          <p:cNvPr id="42" name="Gráfico 41">
            <a:extLst>
              <a:ext uri="{FF2B5EF4-FFF2-40B4-BE49-F238E27FC236}">
                <a16:creationId xmlns:a16="http://schemas.microsoft.com/office/drawing/2014/main" id="{988AD2EE-0F7B-42E6-A99F-5F93EAF01A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0911" y="1552867"/>
            <a:ext cx="270510" cy="270510"/>
          </a:xfrm>
          <a:prstGeom prst="rect">
            <a:avLst/>
          </a:prstGeom>
        </p:spPr>
      </p:pic>
      <p:pic>
        <p:nvPicPr>
          <p:cNvPr id="45" name="Gráfico 44">
            <a:extLst>
              <a:ext uri="{FF2B5EF4-FFF2-40B4-BE49-F238E27FC236}">
                <a16:creationId xmlns:a16="http://schemas.microsoft.com/office/drawing/2014/main" id="{ACE5DB2F-C85E-4AD6-BA22-956B7A9CE0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36745" y="3084108"/>
            <a:ext cx="270510" cy="270510"/>
          </a:xfrm>
          <a:prstGeom prst="rect">
            <a:avLst/>
          </a:prstGeom>
        </p:spPr>
      </p:pic>
      <p:cxnSp>
        <p:nvCxnSpPr>
          <p:cNvPr id="54" name="Conector recto 53">
            <a:extLst>
              <a:ext uri="{FF2B5EF4-FFF2-40B4-BE49-F238E27FC236}">
                <a16:creationId xmlns:a16="http://schemas.microsoft.com/office/drawing/2014/main" id="{46CA7820-E831-45F9-BDA8-2DEC4C5E54FC}"/>
              </a:ext>
            </a:extLst>
          </p:cNvPr>
          <p:cNvCxnSpPr>
            <a:cxnSpLocks/>
            <a:stCxn id="23" idx="2"/>
            <a:endCxn id="45" idx="0"/>
          </p:cNvCxnSpPr>
          <p:nvPr/>
        </p:nvCxnSpPr>
        <p:spPr>
          <a:xfrm>
            <a:off x="4565650" y="2836778"/>
            <a:ext cx="6350" cy="247330"/>
          </a:xfrm>
          <a:prstGeom prst="line">
            <a:avLst/>
          </a:prstGeom>
          <a:ln w="6350"/>
        </p:spPr>
        <p:style>
          <a:lnRef idx="1">
            <a:schemeClr val="dk1"/>
          </a:lnRef>
          <a:fillRef idx="0">
            <a:schemeClr val="dk1"/>
          </a:fillRef>
          <a:effectRef idx="0">
            <a:schemeClr val="dk1"/>
          </a:effectRef>
          <a:fontRef idx="minor">
            <a:schemeClr val="tx1"/>
          </a:fontRef>
        </p:style>
      </p:cxnSp>
      <p:cxnSp>
        <p:nvCxnSpPr>
          <p:cNvPr id="61" name="Conector recto de flecha 60">
            <a:extLst>
              <a:ext uri="{FF2B5EF4-FFF2-40B4-BE49-F238E27FC236}">
                <a16:creationId xmlns:a16="http://schemas.microsoft.com/office/drawing/2014/main" id="{2D9BDF9D-F9BC-49C7-A462-45F22E428E2E}"/>
              </a:ext>
            </a:extLst>
          </p:cNvPr>
          <p:cNvCxnSpPr>
            <a:stCxn id="45" idx="2"/>
            <a:endCxn id="27" idx="0"/>
          </p:cNvCxnSpPr>
          <p:nvPr/>
        </p:nvCxnSpPr>
        <p:spPr>
          <a:xfrm>
            <a:off x="4572000" y="3354618"/>
            <a:ext cx="0" cy="247330"/>
          </a:xfrm>
          <a:prstGeom prst="straightConnector1">
            <a:avLst/>
          </a:prstGeom>
          <a:ln w="635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0" name="Elipse 19">
            <a:extLst>
              <a:ext uri="{FF2B5EF4-FFF2-40B4-BE49-F238E27FC236}">
                <a16:creationId xmlns:a16="http://schemas.microsoft.com/office/drawing/2014/main" id="{E51E9A28-481F-4363-8092-E497730FEF92}"/>
              </a:ext>
            </a:extLst>
          </p:cNvPr>
          <p:cNvSpPr/>
          <p:nvPr/>
        </p:nvSpPr>
        <p:spPr>
          <a:xfrm>
            <a:off x="1246478" y="635262"/>
            <a:ext cx="6638344" cy="52156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Tree>
    <p:extLst>
      <p:ext uri="{BB962C8B-B14F-4D97-AF65-F5344CB8AC3E}">
        <p14:creationId xmlns:p14="http://schemas.microsoft.com/office/powerpoint/2010/main" val="533198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down)">
                                      <p:cBhvr>
                                        <p:cTn id="30" dur="500"/>
                                        <p:tgtEl>
                                          <p:spTgt spid="54"/>
                                        </p:tgtEl>
                                      </p:cBhvr>
                                    </p:animEffect>
                                  </p:childTnLst>
                                </p:cTn>
                              </p:par>
                              <p:par>
                                <p:cTn id="31" presetID="22" presetClass="entr" presetSubtype="4"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down)">
                                      <p:cBhvr>
                                        <p:cTn id="33" dur="500"/>
                                        <p:tgtEl>
                                          <p:spTgt spid="30"/>
                                        </p:tgtEl>
                                      </p:cBhvr>
                                    </p:animEffect>
                                  </p:childTnLst>
                                </p:cTn>
                              </p:par>
                              <p:par>
                                <p:cTn id="34" presetID="22" presetClass="entr" presetSubtype="4"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wipe(down)">
                                      <p:cBhvr>
                                        <p:cTn id="36" dur="500"/>
                                        <p:tgtEl>
                                          <p:spTgt spid="61"/>
                                        </p:tgtEl>
                                      </p:cBhvr>
                                    </p:animEffect>
                                  </p:childTnLst>
                                </p:cTn>
                              </p:par>
                              <p:par>
                                <p:cTn id="37" presetID="22" presetClass="entr" presetSubtype="4"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500"/>
                                        <p:tgtEl>
                                          <p:spTgt spid="34"/>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4500"/>
                            </p:stCondLst>
                            <p:childTnLst>
                              <p:par>
                                <p:cTn id="72" presetID="22" presetClass="entr" presetSubtype="4"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down)">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p:bldP spid="28" grpId="0"/>
      <p:bldP spid="29"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EA0A7F-FA2B-45AD-B026-F97D6DBDCD0F}"/>
              </a:ext>
            </a:extLst>
          </p:cNvPr>
          <p:cNvSpPr>
            <a:spLocks noGrp="1"/>
          </p:cNvSpPr>
          <p:nvPr>
            <p:ph type="title"/>
          </p:nvPr>
        </p:nvSpPr>
        <p:spPr/>
        <p:txBody>
          <a:bodyPr/>
          <a:lstStyle/>
          <a:p>
            <a:r>
              <a:rPr lang="fa-IR" dirty="0">
                <a:cs typeface="B Nazanin" panose="00000700000000000000" pitchFamily="2" charset="-78"/>
              </a:rPr>
              <a:t>یک تصویر همیشه مفهوم را تقویت می کند</a:t>
            </a:r>
            <a:endParaRPr lang="en-US" dirty="0">
              <a:cs typeface="B Nazanin" panose="00000700000000000000" pitchFamily="2" charset="-78"/>
            </a:endParaRPr>
          </a:p>
        </p:txBody>
      </p:sp>
      <p:sp>
        <p:nvSpPr>
          <p:cNvPr id="7" name="Text Placeholder 6">
            <a:extLst>
              <a:ext uri="{FF2B5EF4-FFF2-40B4-BE49-F238E27FC236}">
                <a16:creationId xmlns:a16="http://schemas.microsoft.com/office/drawing/2014/main" id="{68FDDEC2-A768-49F4-87BC-33D5FE80AA49}"/>
              </a:ext>
            </a:extLst>
          </p:cNvPr>
          <p:cNvSpPr>
            <a:spLocks noGrp="1"/>
          </p:cNvSpPr>
          <p:nvPr>
            <p:ph type="body" sz="half" idx="2"/>
          </p:nvPr>
        </p:nvSpPr>
        <p:spPr/>
        <p:txBody>
          <a:bodyPr/>
          <a:lstStyle/>
          <a:p>
            <a:r>
              <a:rPr lang="fa-IR" dirty="0">
                <a:cs typeface="B Nazanin" panose="000007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lang="en-US" dirty="0">
              <a:cs typeface="B Nazanin" panose="00000700000000000000" pitchFamily="2" charset="-78"/>
            </a:endParaRPr>
          </a:p>
        </p:txBody>
      </p:sp>
      <p:pic>
        <p:nvPicPr>
          <p:cNvPr id="12" name="Gráfico 11">
            <a:extLst>
              <a:ext uri="{FF2B5EF4-FFF2-40B4-BE49-F238E27FC236}">
                <a16:creationId xmlns:a16="http://schemas.microsoft.com/office/drawing/2014/main" id="{D4601FCD-7559-4AC4-ACCD-54988393A9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695" y="140970"/>
            <a:ext cx="270510" cy="270510"/>
          </a:xfrm>
          <a:prstGeom prst="rect">
            <a:avLst/>
          </a:prstGeom>
        </p:spPr>
      </p:pic>
      <p:pic>
        <p:nvPicPr>
          <p:cNvPr id="16" name="Imagen 15">
            <a:extLst>
              <a:ext uri="{FF2B5EF4-FFF2-40B4-BE49-F238E27FC236}">
                <a16:creationId xmlns:a16="http://schemas.microsoft.com/office/drawing/2014/main" id="{4BFBFDF8-06B1-4729-AEEB-6BA49232667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16582" y="1120140"/>
            <a:ext cx="3711286" cy="3021628"/>
          </a:xfrm>
          <a:prstGeom prst="rect">
            <a:avLst/>
          </a:prstGeom>
          <a:ln w="6350">
            <a:solidFill>
              <a:schemeClr val="tx1"/>
            </a:solidFill>
          </a:ln>
        </p:spPr>
      </p:pic>
      <p:sp>
        <p:nvSpPr>
          <p:cNvPr id="25" name="Elipse 24">
            <a:extLst>
              <a:ext uri="{FF2B5EF4-FFF2-40B4-BE49-F238E27FC236}">
                <a16:creationId xmlns:a16="http://schemas.microsoft.com/office/drawing/2014/main" id="{B460F2A4-3239-41EC-B48F-0111129EF14B}"/>
              </a:ext>
            </a:extLst>
          </p:cNvPr>
          <p:cNvSpPr/>
          <p:nvPr/>
        </p:nvSpPr>
        <p:spPr>
          <a:xfrm>
            <a:off x="797169" y="1984979"/>
            <a:ext cx="3480993" cy="428880"/>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pic>
        <p:nvPicPr>
          <p:cNvPr id="26" name="Gráfico 25">
            <a:extLst>
              <a:ext uri="{FF2B5EF4-FFF2-40B4-BE49-F238E27FC236}">
                <a16:creationId xmlns:a16="http://schemas.microsoft.com/office/drawing/2014/main" id="{2959D5DF-BAFA-475F-804B-0D1DB2C9B8E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41688" y="3926853"/>
            <a:ext cx="411307" cy="411307"/>
          </a:xfrm>
          <a:prstGeom prst="rect">
            <a:avLst/>
          </a:prstGeom>
        </p:spPr>
      </p:pic>
      <p:pic>
        <p:nvPicPr>
          <p:cNvPr id="27" name="Gráfico 26">
            <a:extLst>
              <a:ext uri="{FF2B5EF4-FFF2-40B4-BE49-F238E27FC236}">
                <a16:creationId xmlns:a16="http://schemas.microsoft.com/office/drawing/2014/main" id="{423D09D1-0C4F-4460-905D-88F7319A030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95255" y="3926853"/>
            <a:ext cx="411307" cy="411307"/>
          </a:xfrm>
          <a:prstGeom prst="rect">
            <a:avLst/>
          </a:prstGeom>
        </p:spPr>
      </p:pic>
    </p:spTree>
    <p:extLst>
      <p:ext uri="{BB962C8B-B14F-4D97-AF65-F5344CB8AC3E}">
        <p14:creationId xmlns:p14="http://schemas.microsoft.com/office/powerpoint/2010/main" val="1032840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1000" fill="hold"/>
                                        <p:tgtEl>
                                          <p:spTgt spid="26"/>
                                        </p:tgtEl>
                                        <p:attrNameLst>
                                          <p:attrName>ppt_w</p:attrName>
                                        </p:attrNameLst>
                                      </p:cBhvr>
                                      <p:tavLst>
                                        <p:tav tm="0">
                                          <p:val>
                                            <p:fltVal val="0"/>
                                          </p:val>
                                        </p:tav>
                                        <p:tav tm="100000">
                                          <p:val>
                                            <p:strVal val="#ppt_w"/>
                                          </p:val>
                                        </p:tav>
                                      </p:tavLst>
                                    </p:anim>
                                    <p:anim calcmode="lin" valueType="num">
                                      <p:cBhvr>
                                        <p:cTn id="23" dur="1000" fill="hold"/>
                                        <p:tgtEl>
                                          <p:spTgt spid="26"/>
                                        </p:tgtEl>
                                        <p:attrNameLst>
                                          <p:attrName>ppt_h</p:attrName>
                                        </p:attrNameLst>
                                      </p:cBhvr>
                                      <p:tavLst>
                                        <p:tav tm="0">
                                          <p:val>
                                            <p:fltVal val="0"/>
                                          </p:val>
                                        </p:tav>
                                        <p:tav tm="100000">
                                          <p:val>
                                            <p:strVal val="#ppt_h"/>
                                          </p:val>
                                        </p:tav>
                                      </p:tavLst>
                                    </p:anim>
                                    <p:anim calcmode="lin" valueType="num">
                                      <p:cBhvr>
                                        <p:cTn id="24" dur="1000" fill="hold"/>
                                        <p:tgtEl>
                                          <p:spTgt spid="26"/>
                                        </p:tgtEl>
                                        <p:attrNameLst>
                                          <p:attrName>style.rotation</p:attrName>
                                        </p:attrNameLst>
                                      </p:cBhvr>
                                      <p:tavLst>
                                        <p:tav tm="0">
                                          <p:val>
                                            <p:fltVal val="90"/>
                                          </p:val>
                                        </p:tav>
                                        <p:tav tm="100000">
                                          <p:val>
                                            <p:fltVal val="0"/>
                                          </p:val>
                                        </p:tav>
                                      </p:tavLst>
                                    </p:anim>
                                    <p:animEffect transition="in" filter="fade">
                                      <p:cBhvr>
                                        <p:cTn id="25" dur="1000"/>
                                        <p:tgtEl>
                                          <p:spTgt spid="26"/>
                                        </p:tgtEl>
                                      </p:cBhvr>
                                    </p:animEffect>
                                  </p:childTnLst>
                                </p:cTn>
                              </p:par>
                              <p:par>
                                <p:cTn id="26" presetID="31"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1000" fill="hold"/>
                                        <p:tgtEl>
                                          <p:spTgt spid="27"/>
                                        </p:tgtEl>
                                        <p:attrNameLst>
                                          <p:attrName>ppt_w</p:attrName>
                                        </p:attrNameLst>
                                      </p:cBhvr>
                                      <p:tavLst>
                                        <p:tav tm="0">
                                          <p:val>
                                            <p:fltVal val="0"/>
                                          </p:val>
                                        </p:tav>
                                        <p:tav tm="100000">
                                          <p:val>
                                            <p:strVal val="#ppt_w"/>
                                          </p:val>
                                        </p:tav>
                                      </p:tavLst>
                                    </p:anim>
                                    <p:anim calcmode="lin" valueType="num">
                                      <p:cBhvr>
                                        <p:cTn id="29" dur="1000" fill="hold"/>
                                        <p:tgtEl>
                                          <p:spTgt spid="27"/>
                                        </p:tgtEl>
                                        <p:attrNameLst>
                                          <p:attrName>ppt_h</p:attrName>
                                        </p:attrNameLst>
                                      </p:cBhvr>
                                      <p:tavLst>
                                        <p:tav tm="0">
                                          <p:val>
                                            <p:fltVal val="0"/>
                                          </p:val>
                                        </p:tav>
                                        <p:tav tm="100000">
                                          <p:val>
                                            <p:strVal val="#ppt_h"/>
                                          </p:val>
                                        </p:tav>
                                      </p:tavLst>
                                    </p:anim>
                                    <p:anim calcmode="lin" valueType="num">
                                      <p:cBhvr>
                                        <p:cTn id="30" dur="1000" fill="hold"/>
                                        <p:tgtEl>
                                          <p:spTgt spid="27"/>
                                        </p:tgtEl>
                                        <p:attrNameLst>
                                          <p:attrName>style.rotation</p:attrName>
                                        </p:attrNameLst>
                                      </p:cBhvr>
                                      <p:tavLst>
                                        <p:tav tm="0">
                                          <p:val>
                                            <p:fltVal val="90"/>
                                          </p:val>
                                        </p:tav>
                                        <p:tav tm="100000">
                                          <p:val>
                                            <p:fltVal val="0"/>
                                          </p:val>
                                        </p:tav>
                                      </p:tavLst>
                                    </p:anim>
                                    <p:animEffect transition="in" filter="fade">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P spid="25" grpId="0" animBg="1"/>
    </p:bldLst>
  </p:timing>
</p:sld>
</file>

<file path=ppt/theme/theme1.xml><?xml version="1.0" encoding="utf-8"?>
<a:theme xmlns:a="http://schemas.openxmlformats.org/drawingml/2006/main" name="Office Theme">
  <a:themeElements>
    <a:clrScheme name="Animated Moodboard for Business by Slidesgo">
      <a:dk1>
        <a:srgbClr val="313131"/>
      </a:dk1>
      <a:lt1>
        <a:srgbClr val="FBFBFB"/>
      </a:lt1>
      <a:dk2>
        <a:srgbClr val="A9C8E2"/>
      </a:dk2>
      <a:lt2>
        <a:srgbClr val="CC482E"/>
      </a:lt2>
      <a:accent1>
        <a:srgbClr val="B7C0F3"/>
      </a:accent1>
      <a:accent2>
        <a:srgbClr val="C3E1F4"/>
      </a:accent2>
      <a:accent3>
        <a:srgbClr val="E2CDA0"/>
      </a:accent3>
      <a:accent4>
        <a:srgbClr val="3D47D7"/>
      </a:accent4>
      <a:accent5>
        <a:srgbClr val="FFFFFF"/>
      </a:accent5>
      <a:accent6>
        <a:srgbClr val="FFFFFF"/>
      </a:accent6>
      <a:hlink>
        <a:srgbClr val="313131"/>
      </a:hlink>
      <a:folHlink>
        <a:srgbClr val="313131"/>
      </a:folHlink>
    </a:clrScheme>
    <a:fontScheme name="Animated Moodboard for Business by Slidesgo">
      <a:majorFont>
        <a:latin typeface="Syncopate"/>
        <a:ea typeface=""/>
        <a:cs typeface=""/>
      </a:majorFont>
      <a:minorFont>
        <a:latin typeface="Darker Grotesque"/>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734</Words>
  <Application>Microsoft Office PowerPoint</Application>
  <PresentationFormat>On-screen Show (16:9)</PresentationFormat>
  <Paragraphs>113</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Agency FB</vt:lpstr>
      <vt:lpstr>Arial</vt:lpstr>
      <vt:lpstr>B Nazanin</vt:lpstr>
      <vt:lpstr>Calibri</vt:lpstr>
      <vt:lpstr>Darker Grotesque</vt:lpstr>
      <vt:lpstr>Syncopate</vt:lpstr>
      <vt:lpstr>Office Theme</vt:lpstr>
      <vt:lpstr>قالب پاورپوینت چشم پزشکی تم: متحرک</vt:lpstr>
      <vt:lpstr>فهرست مطالب</vt:lpstr>
      <vt:lpstr>شرکت</vt:lpstr>
      <vt:lpstr>عنوان اسلاید اینجاست!</vt:lpstr>
      <vt:lpstr>متحرک</vt:lpstr>
      <vt:lpstr>با شرکت ملاقات کنید</vt:lpstr>
      <vt:lpstr>سه ستون خوب است</vt:lpstr>
      <vt:lpstr>تصویر خود را توضیح دهید</vt:lpstr>
      <vt:lpstr>یک تصویر همیشه مفهوم را تقویت می کند</vt:lpstr>
      <vt:lpstr>دو ایده عالی هستند</vt:lpstr>
      <vt:lpstr>یک کار کارآمد</vt:lpstr>
      <vt:lpstr>این یک نقشه است</vt:lpstr>
      <vt:lpstr>شما می توانید از این نمودار استفاده کنید</vt:lpstr>
      <vt:lpstr>یک میز بسیار مفید است</vt:lpstr>
      <vt:lpstr>با تشکر!</vt:lpstr>
      <vt:lpstr>منابع جایگزین</vt:lpstr>
      <vt:lpstr>PowerPoint Presentation</vt:lpstr>
      <vt:lpstr>منابع</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2023-05-30T16:30:31Z</dcterms:created>
  <dcterms:modified xsi:type="dcterms:W3CDTF">2023-08-06T16:11:59Z</dcterms:modified>
</cp:coreProperties>
</file>